
<file path=[Content_Types].xml><?xml version="1.0" encoding="utf-8"?>
<Types xmlns="http://schemas.openxmlformats.org/package/2006/content-types">
  <Default Extension="emf" ContentType="image/x-emf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63" r:id="rId10"/>
    <p:sldId id="268" r:id="rId11"/>
    <p:sldId id="276" r:id="rId12"/>
    <p:sldId id="264" r:id="rId13"/>
    <p:sldId id="270" r:id="rId14"/>
    <p:sldId id="265" r:id="rId15"/>
    <p:sldId id="266" r:id="rId16"/>
    <p:sldId id="267" r:id="rId17"/>
    <p:sldId id="269" r:id="rId18"/>
    <p:sldId id="271" r:id="rId19"/>
    <p:sldId id="272" r:id="rId20"/>
    <p:sldId id="274" r:id="rId21"/>
    <p:sldId id="275" r:id="rId22"/>
    <p:sldId id="273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6"/>
    <p:restoredTop sz="94643"/>
  </p:normalViewPr>
  <p:slideViewPr>
    <p:cSldViewPr snapToGrid="0" snapToObjects="1">
      <p:cViewPr varScale="1">
        <p:scale>
          <a:sx n="106" d="100"/>
          <a:sy n="106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1B7001-658B-407E-91CA-D672518E5D9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999636B-1361-4717-81AF-E87F108D2D7F}">
      <dgm:prSet/>
      <dgm:spPr/>
      <dgm:t>
        <a:bodyPr/>
        <a:lstStyle/>
        <a:p>
          <a:r>
            <a:rPr lang="en-US"/>
            <a:t>Rixo</a:t>
          </a:r>
        </a:p>
      </dgm:t>
    </dgm:pt>
    <dgm:pt modelId="{35ADEE18-6859-4462-A56D-E197A64C8AF5}" type="parTrans" cxnId="{205AC5FA-278F-4804-82E8-B2ADFE934D9B}">
      <dgm:prSet/>
      <dgm:spPr/>
      <dgm:t>
        <a:bodyPr/>
        <a:lstStyle/>
        <a:p>
          <a:endParaRPr lang="en-US"/>
        </a:p>
      </dgm:t>
    </dgm:pt>
    <dgm:pt modelId="{646F4B99-79C5-440B-9405-AA60EEE396BC}" type="sibTrans" cxnId="{205AC5FA-278F-4804-82E8-B2ADFE934D9B}">
      <dgm:prSet/>
      <dgm:spPr/>
      <dgm:t>
        <a:bodyPr/>
        <a:lstStyle/>
        <a:p>
          <a:endParaRPr lang="en-US"/>
        </a:p>
      </dgm:t>
    </dgm:pt>
    <dgm:pt modelId="{4B8175C8-FB23-4F20-838E-EB1F21D55E5C}">
      <dgm:prSet/>
      <dgm:spPr/>
      <dgm:t>
        <a:bodyPr/>
        <a:lstStyle/>
        <a:p>
          <a:r>
            <a:rPr lang="en-US"/>
            <a:t>Shrimps</a:t>
          </a:r>
        </a:p>
      </dgm:t>
    </dgm:pt>
    <dgm:pt modelId="{C9CDA7C3-97F5-4093-BDA9-71B898181DB0}" type="parTrans" cxnId="{56F1016E-D034-4723-A287-8AA9FD3AA136}">
      <dgm:prSet/>
      <dgm:spPr/>
      <dgm:t>
        <a:bodyPr/>
        <a:lstStyle/>
        <a:p>
          <a:endParaRPr lang="en-US"/>
        </a:p>
      </dgm:t>
    </dgm:pt>
    <dgm:pt modelId="{855CB257-A959-4C03-A8CD-779C5FCE7069}" type="sibTrans" cxnId="{56F1016E-D034-4723-A287-8AA9FD3AA136}">
      <dgm:prSet/>
      <dgm:spPr/>
      <dgm:t>
        <a:bodyPr/>
        <a:lstStyle/>
        <a:p>
          <a:endParaRPr lang="en-US"/>
        </a:p>
      </dgm:t>
    </dgm:pt>
    <dgm:pt modelId="{B4492010-9B6E-4F66-88B8-C4BBB131D88B}">
      <dgm:prSet/>
      <dgm:spPr/>
      <dgm:t>
        <a:bodyPr/>
        <a:lstStyle/>
        <a:p>
          <a:r>
            <a:rPr lang="en-US"/>
            <a:t>Stella McCartney</a:t>
          </a:r>
        </a:p>
      </dgm:t>
    </dgm:pt>
    <dgm:pt modelId="{B41F6244-5267-4A6B-B25C-968C672E0F75}" type="parTrans" cxnId="{D253D8F1-C7CF-42A2-AA81-A37A2F70F1E7}">
      <dgm:prSet/>
      <dgm:spPr/>
      <dgm:t>
        <a:bodyPr/>
        <a:lstStyle/>
        <a:p>
          <a:endParaRPr lang="en-US"/>
        </a:p>
      </dgm:t>
    </dgm:pt>
    <dgm:pt modelId="{736A155E-768B-477A-9462-F27CBC5432D5}" type="sibTrans" cxnId="{D253D8F1-C7CF-42A2-AA81-A37A2F70F1E7}">
      <dgm:prSet/>
      <dgm:spPr/>
      <dgm:t>
        <a:bodyPr/>
        <a:lstStyle/>
        <a:p>
          <a:endParaRPr lang="en-US"/>
        </a:p>
      </dgm:t>
    </dgm:pt>
    <dgm:pt modelId="{DBE46663-E2D8-471D-B580-031AC9D1D246}">
      <dgm:prSet/>
      <dgm:spPr/>
      <dgm:t>
        <a:bodyPr/>
        <a:lstStyle/>
        <a:p>
          <a:r>
            <a:rPr lang="en-US"/>
            <a:t>Monki</a:t>
          </a:r>
        </a:p>
      </dgm:t>
    </dgm:pt>
    <dgm:pt modelId="{C8C218F2-41AC-4362-8F72-69E51087487D}" type="parTrans" cxnId="{4D67764D-A52E-4F7F-8787-208C61F98EC9}">
      <dgm:prSet/>
      <dgm:spPr/>
      <dgm:t>
        <a:bodyPr/>
        <a:lstStyle/>
        <a:p>
          <a:endParaRPr lang="en-US"/>
        </a:p>
      </dgm:t>
    </dgm:pt>
    <dgm:pt modelId="{08909EFD-B0F7-41D3-8712-E2413178D159}" type="sibTrans" cxnId="{4D67764D-A52E-4F7F-8787-208C61F98EC9}">
      <dgm:prSet/>
      <dgm:spPr/>
      <dgm:t>
        <a:bodyPr/>
        <a:lstStyle/>
        <a:p>
          <a:endParaRPr lang="en-US"/>
        </a:p>
      </dgm:t>
    </dgm:pt>
    <dgm:pt modelId="{8AE97BCF-1E12-418F-9BF2-DDEF2D85BF68}">
      <dgm:prSet/>
      <dgm:spPr/>
      <dgm:t>
        <a:bodyPr/>
        <a:lstStyle/>
        <a:p>
          <a:r>
            <a:rPr lang="en-US"/>
            <a:t>Topshop</a:t>
          </a:r>
        </a:p>
      </dgm:t>
    </dgm:pt>
    <dgm:pt modelId="{D9D7E580-7E62-4C10-A1F7-F4EA736C21CC}" type="parTrans" cxnId="{3472A79E-F3B4-46F1-9D0A-F8D7E69789E2}">
      <dgm:prSet/>
      <dgm:spPr/>
      <dgm:t>
        <a:bodyPr/>
        <a:lstStyle/>
        <a:p>
          <a:endParaRPr lang="en-US"/>
        </a:p>
      </dgm:t>
    </dgm:pt>
    <dgm:pt modelId="{C7A01777-0A79-44E0-872C-DE7E68D9A561}" type="sibTrans" cxnId="{3472A79E-F3B4-46F1-9D0A-F8D7E69789E2}">
      <dgm:prSet/>
      <dgm:spPr/>
      <dgm:t>
        <a:bodyPr/>
        <a:lstStyle/>
        <a:p>
          <a:endParaRPr lang="en-US"/>
        </a:p>
      </dgm:t>
    </dgm:pt>
    <dgm:pt modelId="{214B4EF5-38D2-4A87-939D-0AAA69197EE1}">
      <dgm:prSet/>
      <dgm:spPr/>
      <dgm:t>
        <a:bodyPr/>
        <a:lstStyle/>
        <a:p>
          <a:r>
            <a:rPr lang="en-US"/>
            <a:t>Next</a:t>
          </a:r>
        </a:p>
      </dgm:t>
    </dgm:pt>
    <dgm:pt modelId="{F7E7287A-3A3C-4204-ABEA-794BA5A61078}" type="parTrans" cxnId="{E61BED5E-5B30-4426-B27B-8592CC885E15}">
      <dgm:prSet/>
      <dgm:spPr/>
      <dgm:t>
        <a:bodyPr/>
        <a:lstStyle/>
        <a:p>
          <a:endParaRPr lang="en-US"/>
        </a:p>
      </dgm:t>
    </dgm:pt>
    <dgm:pt modelId="{EB8F91F8-0AB7-49DF-94BC-6DF02F17D342}" type="sibTrans" cxnId="{E61BED5E-5B30-4426-B27B-8592CC885E15}">
      <dgm:prSet/>
      <dgm:spPr/>
      <dgm:t>
        <a:bodyPr/>
        <a:lstStyle/>
        <a:p>
          <a:endParaRPr lang="en-US"/>
        </a:p>
      </dgm:t>
    </dgm:pt>
    <dgm:pt modelId="{0A6858ED-8FB4-40E1-A027-4D3B9A1E1CB5}">
      <dgm:prSet/>
      <dgm:spPr/>
      <dgm:t>
        <a:bodyPr/>
        <a:lstStyle/>
        <a:p>
          <a:r>
            <a:rPr lang="en-US"/>
            <a:t>Zara</a:t>
          </a:r>
        </a:p>
      </dgm:t>
    </dgm:pt>
    <dgm:pt modelId="{FF56E4D9-25EE-4177-A49D-8FEE90C9E533}" type="parTrans" cxnId="{166E53D3-840C-49EB-91B9-D5AB28A590AA}">
      <dgm:prSet/>
      <dgm:spPr/>
      <dgm:t>
        <a:bodyPr/>
        <a:lstStyle/>
        <a:p>
          <a:endParaRPr lang="en-US"/>
        </a:p>
      </dgm:t>
    </dgm:pt>
    <dgm:pt modelId="{2D5E0057-C24E-4766-8CC0-1C3C8FE213DF}" type="sibTrans" cxnId="{166E53D3-840C-49EB-91B9-D5AB28A590AA}">
      <dgm:prSet/>
      <dgm:spPr/>
      <dgm:t>
        <a:bodyPr/>
        <a:lstStyle/>
        <a:p>
          <a:endParaRPr lang="en-US"/>
        </a:p>
      </dgm:t>
    </dgm:pt>
    <dgm:pt modelId="{733D9E92-FBFC-49F3-BE62-3C95533842CC}">
      <dgm:prSet/>
      <dgm:spPr/>
      <dgm:t>
        <a:bodyPr/>
        <a:lstStyle/>
        <a:p>
          <a:r>
            <a:rPr lang="en-US"/>
            <a:t>Paperchase</a:t>
          </a:r>
        </a:p>
      </dgm:t>
    </dgm:pt>
    <dgm:pt modelId="{7BAA649F-D67D-49E4-870B-C71231E0473B}" type="parTrans" cxnId="{C9FED87E-707C-4E68-926E-EB00905E25C2}">
      <dgm:prSet/>
      <dgm:spPr/>
      <dgm:t>
        <a:bodyPr/>
        <a:lstStyle/>
        <a:p>
          <a:endParaRPr lang="en-US"/>
        </a:p>
      </dgm:t>
    </dgm:pt>
    <dgm:pt modelId="{3889E011-E4C3-49F4-BD19-30C3BBDAADD9}" type="sibTrans" cxnId="{C9FED87E-707C-4E68-926E-EB00905E25C2}">
      <dgm:prSet/>
      <dgm:spPr/>
      <dgm:t>
        <a:bodyPr/>
        <a:lstStyle/>
        <a:p>
          <a:endParaRPr lang="en-US"/>
        </a:p>
      </dgm:t>
    </dgm:pt>
    <dgm:pt modelId="{C841908D-0CED-43B4-BA3B-65A3CED1ED65}">
      <dgm:prSet/>
      <dgm:spPr/>
      <dgm:t>
        <a:bodyPr/>
        <a:lstStyle/>
        <a:p>
          <a:r>
            <a:rPr lang="en-US"/>
            <a:t>Oliver Bonas</a:t>
          </a:r>
        </a:p>
      </dgm:t>
    </dgm:pt>
    <dgm:pt modelId="{5A607E9B-ED14-4526-8EAE-445D3815ACF2}" type="parTrans" cxnId="{AAB01EAE-067D-4CD1-9C24-63E961BE7264}">
      <dgm:prSet/>
      <dgm:spPr/>
      <dgm:t>
        <a:bodyPr/>
        <a:lstStyle/>
        <a:p>
          <a:endParaRPr lang="en-US"/>
        </a:p>
      </dgm:t>
    </dgm:pt>
    <dgm:pt modelId="{07B7EB2C-CDBC-421B-B1D4-7A61828B916D}" type="sibTrans" cxnId="{AAB01EAE-067D-4CD1-9C24-63E961BE7264}">
      <dgm:prSet/>
      <dgm:spPr/>
      <dgm:t>
        <a:bodyPr/>
        <a:lstStyle/>
        <a:p>
          <a:endParaRPr lang="en-US"/>
        </a:p>
      </dgm:t>
    </dgm:pt>
    <dgm:pt modelId="{9CA687B1-C3EB-4FB4-935C-BA17C593A794}">
      <dgm:prSet/>
      <dgm:spPr/>
      <dgm:t>
        <a:bodyPr/>
        <a:lstStyle/>
        <a:p>
          <a:r>
            <a:rPr lang="en-US"/>
            <a:t>Anthropologie</a:t>
          </a:r>
        </a:p>
      </dgm:t>
    </dgm:pt>
    <dgm:pt modelId="{0DA2F25A-0DED-4322-914E-707B5B88E9BC}" type="parTrans" cxnId="{5A567E37-C731-4F3B-9F9D-4F909FF7712A}">
      <dgm:prSet/>
      <dgm:spPr/>
      <dgm:t>
        <a:bodyPr/>
        <a:lstStyle/>
        <a:p>
          <a:endParaRPr lang="en-US"/>
        </a:p>
      </dgm:t>
    </dgm:pt>
    <dgm:pt modelId="{AC2CC90E-1BFD-4B7F-9983-67EBA8DD1294}" type="sibTrans" cxnId="{5A567E37-C731-4F3B-9F9D-4F909FF7712A}">
      <dgm:prSet/>
      <dgm:spPr/>
      <dgm:t>
        <a:bodyPr/>
        <a:lstStyle/>
        <a:p>
          <a:endParaRPr lang="en-US"/>
        </a:p>
      </dgm:t>
    </dgm:pt>
    <dgm:pt modelId="{0701524D-96C1-48B3-A06B-4D3B6521E830}">
      <dgm:prSet/>
      <dgm:spPr/>
      <dgm:t>
        <a:bodyPr/>
        <a:lstStyle/>
        <a:p>
          <a:r>
            <a:rPr lang="en-US" dirty="0"/>
            <a:t>Oh Squirrel</a:t>
          </a:r>
        </a:p>
      </dgm:t>
    </dgm:pt>
    <dgm:pt modelId="{39AE129A-BDB6-41F9-BAB0-E30EF9916E6C}" type="parTrans" cxnId="{B14D0480-EA9D-42A4-8A70-76273915A84F}">
      <dgm:prSet/>
      <dgm:spPr/>
      <dgm:t>
        <a:bodyPr/>
        <a:lstStyle/>
        <a:p>
          <a:endParaRPr lang="en-US"/>
        </a:p>
      </dgm:t>
    </dgm:pt>
    <dgm:pt modelId="{49E26F7B-D992-40C3-83A1-3BC2A7370E25}" type="sibTrans" cxnId="{B14D0480-EA9D-42A4-8A70-76273915A84F}">
      <dgm:prSet/>
      <dgm:spPr/>
      <dgm:t>
        <a:bodyPr/>
        <a:lstStyle/>
        <a:p>
          <a:endParaRPr lang="en-US"/>
        </a:p>
      </dgm:t>
    </dgm:pt>
    <dgm:pt modelId="{FE041253-9447-B948-9372-CB1AD816D753}" type="pres">
      <dgm:prSet presAssocID="{231B7001-658B-407E-91CA-D672518E5D95}" presName="diagram" presStyleCnt="0">
        <dgm:presLayoutVars>
          <dgm:dir/>
          <dgm:resizeHandles val="exact"/>
        </dgm:presLayoutVars>
      </dgm:prSet>
      <dgm:spPr/>
    </dgm:pt>
    <dgm:pt modelId="{1B18D1FF-C69B-9F4D-8241-C53CE0BA9226}" type="pres">
      <dgm:prSet presAssocID="{5999636B-1361-4717-81AF-E87F108D2D7F}" presName="node" presStyleLbl="node1" presStyleIdx="0" presStyleCnt="11">
        <dgm:presLayoutVars>
          <dgm:bulletEnabled val="1"/>
        </dgm:presLayoutVars>
      </dgm:prSet>
      <dgm:spPr/>
    </dgm:pt>
    <dgm:pt modelId="{62911B7B-558C-1845-9E0B-45E5259310AE}" type="pres">
      <dgm:prSet presAssocID="{646F4B99-79C5-440B-9405-AA60EEE396BC}" presName="sibTrans" presStyleCnt="0"/>
      <dgm:spPr/>
    </dgm:pt>
    <dgm:pt modelId="{349D85DD-7C7D-5245-A94E-D8BF1EE40F1D}" type="pres">
      <dgm:prSet presAssocID="{4B8175C8-FB23-4F20-838E-EB1F21D55E5C}" presName="node" presStyleLbl="node1" presStyleIdx="1" presStyleCnt="11">
        <dgm:presLayoutVars>
          <dgm:bulletEnabled val="1"/>
        </dgm:presLayoutVars>
      </dgm:prSet>
      <dgm:spPr/>
    </dgm:pt>
    <dgm:pt modelId="{093A6776-C0E7-9F4E-96F4-38D8AF8AC81A}" type="pres">
      <dgm:prSet presAssocID="{855CB257-A959-4C03-A8CD-779C5FCE7069}" presName="sibTrans" presStyleCnt="0"/>
      <dgm:spPr/>
    </dgm:pt>
    <dgm:pt modelId="{C269AC9F-5CB1-E149-9FC9-888404C916BD}" type="pres">
      <dgm:prSet presAssocID="{B4492010-9B6E-4F66-88B8-C4BBB131D88B}" presName="node" presStyleLbl="node1" presStyleIdx="2" presStyleCnt="11">
        <dgm:presLayoutVars>
          <dgm:bulletEnabled val="1"/>
        </dgm:presLayoutVars>
      </dgm:prSet>
      <dgm:spPr/>
    </dgm:pt>
    <dgm:pt modelId="{0703070F-C9EA-B242-BA92-1F7AEA6F166E}" type="pres">
      <dgm:prSet presAssocID="{736A155E-768B-477A-9462-F27CBC5432D5}" presName="sibTrans" presStyleCnt="0"/>
      <dgm:spPr/>
    </dgm:pt>
    <dgm:pt modelId="{52B6B2D7-66F0-1D4D-8830-55597D5C607A}" type="pres">
      <dgm:prSet presAssocID="{DBE46663-E2D8-471D-B580-031AC9D1D246}" presName="node" presStyleLbl="node1" presStyleIdx="3" presStyleCnt="11">
        <dgm:presLayoutVars>
          <dgm:bulletEnabled val="1"/>
        </dgm:presLayoutVars>
      </dgm:prSet>
      <dgm:spPr/>
    </dgm:pt>
    <dgm:pt modelId="{356EFF2B-0248-F64F-A315-5AAE0D726872}" type="pres">
      <dgm:prSet presAssocID="{08909EFD-B0F7-41D3-8712-E2413178D159}" presName="sibTrans" presStyleCnt="0"/>
      <dgm:spPr/>
    </dgm:pt>
    <dgm:pt modelId="{DCEB8C9B-A23E-EF48-B571-D0AEBFAA5004}" type="pres">
      <dgm:prSet presAssocID="{8AE97BCF-1E12-418F-9BF2-DDEF2D85BF68}" presName="node" presStyleLbl="node1" presStyleIdx="4" presStyleCnt="11">
        <dgm:presLayoutVars>
          <dgm:bulletEnabled val="1"/>
        </dgm:presLayoutVars>
      </dgm:prSet>
      <dgm:spPr/>
    </dgm:pt>
    <dgm:pt modelId="{C3A7D5FE-91C9-214A-955B-DF668D639B89}" type="pres">
      <dgm:prSet presAssocID="{C7A01777-0A79-44E0-872C-DE7E68D9A561}" presName="sibTrans" presStyleCnt="0"/>
      <dgm:spPr/>
    </dgm:pt>
    <dgm:pt modelId="{F2ADF023-36D5-4142-8947-73983C071847}" type="pres">
      <dgm:prSet presAssocID="{214B4EF5-38D2-4A87-939D-0AAA69197EE1}" presName="node" presStyleLbl="node1" presStyleIdx="5" presStyleCnt="11">
        <dgm:presLayoutVars>
          <dgm:bulletEnabled val="1"/>
        </dgm:presLayoutVars>
      </dgm:prSet>
      <dgm:spPr/>
    </dgm:pt>
    <dgm:pt modelId="{8BDEEBB5-0958-6E47-B422-12770A2EFF4F}" type="pres">
      <dgm:prSet presAssocID="{EB8F91F8-0AB7-49DF-94BC-6DF02F17D342}" presName="sibTrans" presStyleCnt="0"/>
      <dgm:spPr/>
    </dgm:pt>
    <dgm:pt modelId="{93C8C831-DF35-AC4E-87DE-373EA7FA400D}" type="pres">
      <dgm:prSet presAssocID="{0A6858ED-8FB4-40E1-A027-4D3B9A1E1CB5}" presName="node" presStyleLbl="node1" presStyleIdx="6" presStyleCnt="11">
        <dgm:presLayoutVars>
          <dgm:bulletEnabled val="1"/>
        </dgm:presLayoutVars>
      </dgm:prSet>
      <dgm:spPr/>
    </dgm:pt>
    <dgm:pt modelId="{659B70CE-A0A5-D845-B1B6-AD637FB1AE14}" type="pres">
      <dgm:prSet presAssocID="{2D5E0057-C24E-4766-8CC0-1C3C8FE213DF}" presName="sibTrans" presStyleCnt="0"/>
      <dgm:spPr/>
    </dgm:pt>
    <dgm:pt modelId="{2FC4EF40-BD07-1D4C-8D21-A0D218E685B7}" type="pres">
      <dgm:prSet presAssocID="{733D9E92-FBFC-49F3-BE62-3C95533842CC}" presName="node" presStyleLbl="node1" presStyleIdx="7" presStyleCnt="11">
        <dgm:presLayoutVars>
          <dgm:bulletEnabled val="1"/>
        </dgm:presLayoutVars>
      </dgm:prSet>
      <dgm:spPr/>
    </dgm:pt>
    <dgm:pt modelId="{BD362DF3-040F-5A48-9087-2A1CDA4FAA94}" type="pres">
      <dgm:prSet presAssocID="{3889E011-E4C3-49F4-BD19-30C3BBDAADD9}" presName="sibTrans" presStyleCnt="0"/>
      <dgm:spPr/>
    </dgm:pt>
    <dgm:pt modelId="{4F40DA95-4DF2-1347-BD81-2B12577D7EA9}" type="pres">
      <dgm:prSet presAssocID="{C841908D-0CED-43B4-BA3B-65A3CED1ED65}" presName="node" presStyleLbl="node1" presStyleIdx="8" presStyleCnt="11">
        <dgm:presLayoutVars>
          <dgm:bulletEnabled val="1"/>
        </dgm:presLayoutVars>
      </dgm:prSet>
      <dgm:spPr/>
    </dgm:pt>
    <dgm:pt modelId="{A81BFDD0-5DB9-2948-BDAF-7BD7A8DB22AC}" type="pres">
      <dgm:prSet presAssocID="{07B7EB2C-CDBC-421B-B1D4-7A61828B916D}" presName="sibTrans" presStyleCnt="0"/>
      <dgm:spPr/>
    </dgm:pt>
    <dgm:pt modelId="{4481915C-6761-9B4D-8AD2-A7F2CDCBA943}" type="pres">
      <dgm:prSet presAssocID="{9CA687B1-C3EB-4FB4-935C-BA17C593A794}" presName="node" presStyleLbl="node1" presStyleIdx="9" presStyleCnt="11">
        <dgm:presLayoutVars>
          <dgm:bulletEnabled val="1"/>
        </dgm:presLayoutVars>
      </dgm:prSet>
      <dgm:spPr/>
    </dgm:pt>
    <dgm:pt modelId="{988BBC72-1848-B74D-8F76-10039AA62888}" type="pres">
      <dgm:prSet presAssocID="{AC2CC90E-1BFD-4B7F-9983-67EBA8DD1294}" presName="sibTrans" presStyleCnt="0"/>
      <dgm:spPr/>
    </dgm:pt>
    <dgm:pt modelId="{0C1E1CEC-9482-C543-832D-52F62326B678}" type="pres">
      <dgm:prSet presAssocID="{0701524D-96C1-48B3-A06B-4D3B6521E830}" presName="node" presStyleLbl="node1" presStyleIdx="10" presStyleCnt="11">
        <dgm:presLayoutVars>
          <dgm:bulletEnabled val="1"/>
        </dgm:presLayoutVars>
      </dgm:prSet>
      <dgm:spPr/>
    </dgm:pt>
  </dgm:ptLst>
  <dgm:cxnLst>
    <dgm:cxn modelId="{C467581A-7253-7248-869D-FD3EDE659EB3}" type="presOf" srcId="{0A6858ED-8FB4-40E1-A027-4D3B9A1E1CB5}" destId="{93C8C831-DF35-AC4E-87DE-373EA7FA400D}" srcOrd="0" destOrd="0" presId="urn:microsoft.com/office/officeart/2005/8/layout/default"/>
    <dgm:cxn modelId="{AE996720-6277-9E4F-B9A6-112B63EC97E8}" type="presOf" srcId="{C841908D-0CED-43B4-BA3B-65A3CED1ED65}" destId="{4F40DA95-4DF2-1347-BD81-2B12577D7EA9}" srcOrd="0" destOrd="0" presId="urn:microsoft.com/office/officeart/2005/8/layout/default"/>
    <dgm:cxn modelId="{5A567E37-C731-4F3B-9F9D-4F909FF7712A}" srcId="{231B7001-658B-407E-91CA-D672518E5D95}" destId="{9CA687B1-C3EB-4FB4-935C-BA17C593A794}" srcOrd="9" destOrd="0" parTransId="{0DA2F25A-0DED-4322-914E-707B5B88E9BC}" sibTransId="{AC2CC90E-1BFD-4B7F-9983-67EBA8DD1294}"/>
    <dgm:cxn modelId="{0D63AA48-CF12-0343-A8B3-FCFB8F5F80A3}" type="presOf" srcId="{5999636B-1361-4717-81AF-E87F108D2D7F}" destId="{1B18D1FF-C69B-9F4D-8241-C53CE0BA9226}" srcOrd="0" destOrd="0" presId="urn:microsoft.com/office/officeart/2005/8/layout/default"/>
    <dgm:cxn modelId="{4D67764D-A52E-4F7F-8787-208C61F98EC9}" srcId="{231B7001-658B-407E-91CA-D672518E5D95}" destId="{DBE46663-E2D8-471D-B580-031AC9D1D246}" srcOrd="3" destOrd="0" parTransId="{C8C218F2-41AC-4362-8F72-69E51087487D}" sibTransId="{08909EFD-B0F7-41D3-8712-E2413178D159}"/>
    <dgm:cxn modelId="{E61BED5E-5B30-4426-B27B-8592CC885E15}" srcId="{231B7001-658B-407E-91CA-D672518E5D95}" destId="{214B4EF5-38D2-4A87-939D-0AAA69197EE1}" srcOrd="5" destOrd="0" parTransId="{F7E7287A-3A3C-4204-ABEA-794BA5A61078}" sibTransId="{EB8F91F8-0AB7-49DF-94BC-6DF02F17D342}"/>
    <dgm:cxn modelId="{90B35E5F-99C4-2C46-B828-F314F80BF015}" type="presOf" srcId="{B4492010-9B6E-4F66-88B8-C4BBB131D88B}" destId="{C269AC9F-5CB1-E149-9FC9-888404C916BD}" srcOrd="0" destOrd="0" presId="urn:microsoft.com/office/officeart/2005/8/layout/default"/>
    <dgm:cxn modelId="{9C71476B-67A0-064D-8ED1-ACC97A8404B9}" type="presOf" srcId="{231B7001-658B-407E-91CA-D672518E5D95}" destId="{FE041253-9447-B948-9372-CB1AD816D753}" srcOrd="0" destOrd="0" presId="urn:microsoft.com/office/officeart/2005/8/layout/default"/>
    <dgm:cxn modelId="{56F1016E-D034-4723-A287-8AA9FD3AA136}" srcId="{231B7001-658B-407E-91CA-D672518E5D95}" destId="{4B8175C8-FB23-4F20-838E-EB1F21D55E5C}" srcOrd="1" destOrd="0" parTransId="{C9CDA7C3-97F5-4093-BDA9-71B898181DB0}" sibTransId="{855CB257-A959-4C03-A8CD-779C5FCE7069}"/>
    <dgm:cxn modelId="{ADD91F75-6989-0447-86EB-707C90314F60}" type="presOf" srcId="{0701524D-96C1-48B3-A06B-4D3B6521E830}" destId="{0C1E1CEC-9482-C543-832D-52F62326B678}" srcOrd="0" destOrd="0" presId="urn:microsoft.com/office/officeart/2005/8/layout/default"/>
    <dgm:cxn modelId="{C9FED87E-707C-4E68-926E-EB00905E25C2}" srcId="{231B7001-658B-407E-91CA-D672518E5D95}" destId="{733D9E92-FBFC-49F3-BE62-3C95533842CC}" srcOrd="7" destOrd="0" parTransId="{7BAA649F-D67D-49E4-870B-C71231E0473B}" sibTransId="{3889E011-E4C3-49F4-BD19-30C3BBDAADD9}"/>
    <dgm:cxn modelId="{53C3B57F-50AF-8B4D-9054-73AB417170DE}" type="presOf" srcId="{733D9E92-FBFC-49F3-BE62-3C95533842CC}" destId="{2FC4EF40-BD07-1D4C-8D21-A0D218E685B7}" srcOrd="0" destOrd="0" presId="urn:microsoft.com/office/officeart/2005/8/layout/default"/>
    <dgm:cxn modelId="{B14D0480-EA9D-42A4-8A70-76273915A84F}" srcId="{231B7001-658B-407E-91CA-D672518E5D95}" destId="{0701524D-96C1-48B3-A06B-4D3B6521E830}" srcOrd="10" destOrd="0" parTransId="{39AE129A-BDB6-41F9-BAB0-E30EF9916E6C}" sibTransId="{49E26F7B-D992-40C3-83A1-3BC2A7370E25}"/>
    <dgm:cxn modelId="{96295D97-D70E-AF4D-9680-2C98D0C2EA94}" type="presOf" srcId="{9CA687B1-C3EB-4FB4-935C-BA17C593A794}" destId="{4481915C-6761-9B4D-8AD2-A7F2CDCBA943}" srcOrd="0" destOrd="0" presId="urn:microsoft.com/office/officeart/2005/8/layout/default"/>
    <dgm:cxn modelId="{E7B9A19E-0D19-1145-BF84-D96140B88431}" type="presOf" srcId="{8AE97BCF-1E12-418F-9BF2-DDEF2D85BF68}" destId="{DCEB8C9B-A23E-EF48-B571-D0AEBFAA5004}" srcOrd="0" destOrd="0" presId="urn:microsoft.com/office/officeart/2005/8/layout/default"/>
    <dgm:cxn modelId="{3472A79E-F3B4-46F1-9D0A-F8D7E69789E2}" srcId="{231B7001-658B-407E-91CA-D672518E5D95}" destId="{8AE97BCF-1E12-418F-9BF2-DDEF2D85BF68}" srcOrd="4" destOrd="0" parTransId="{D9D7E580-7E62-4C10-A1F7-F4EA736C21CC}" sibTransId="{C7A01777-0A79-44E0-872C-DE7E68D9A561}"/>
    <dgm:cxn modelId="{AAB01EAE-067D-4CD1-9C24-63E961BE7264}" srcId="{231B7001-658B-407E-91CA-D672518E5D95}" destId="{C841908D-0CED-43B4-BA3B-65A3CED1ED65}" srcOrd="8" destOrd="0" parTransId="{5A607E9B-ED14-4526-8EAE-445D3815ACF2}" sibTransId="{07B7EB2C-CDBC-421B-B1D4-7A61828B916D}"/>
    <dgm:cxn modelId="{166E53D3-840C-49EB-91B9-D5AB28A590AA}" srcId="{231B7001-658B-407E-91CA-D672518E5D95}" destId="{0A6858ED-8FB4-40E1-A027-4D3B9A1E1CB5}" srcOrd="6" destOrd="0" parTransId="{FF56E4D9-25EE-4177-A49D-8FEE90C9E533}" sibTransId="{2D5E0057-C24E-4766-8CC0-1C3C8FE213DF}"/>
    <dgm:cxn modelId="{E6141FD4-1A96-2646-A65A-24A75BD2493A}" type="presOf" srcId="{214B4EF5-38D2-4A87-939D-0AAA69197EE1}" destId="{F2ADF023-36D5-4142-8947-73983C071847}" srcOrd="0" destOrd="0" presId="urn:microsoft.com/office/officeart/2005/8/layout/default"/>
    <dgm:cxn modelId="{767BAFEA-9E61-BA43-93C2-3D3B38CE7978}" type="presOf" srcId="{DBE46663-E2D8-471D-B580-031AC9D1D246}" destId="{52B6B2D7-66F0-1D4D-8830-55597D5C607A}" srcOrd="0" destOrd="0" presId="urn:microsoft.com/office/officeart/2005/8/layout/default"/>
    <dgm:cxn modelId="{D253D8F1-C7CF-42A2-AA81-A37A2F70F1E7}" srcId="{231B7001-658B-407E-91CA-D672518E5D95}" destId="{B4492010-9B6E-4F66-88B8-C4BBB131D88B}" srcOrd="2" destOrd="0" parTransId="{B41F6244-5267-4A6B-B25C-968C672E0F75}" sibTransId="{736A155E-768B-477A-9462-F27CBC5432D5}"/>
    <dgm:cxn modelId="{01047CF9-C05B-A746-852F-36A866EC1632}" type="presOf" srcId="{4B8175C8-FB23-4F20-838E-EB1F21D55E5C}" destId="{349D85DD-7C7D-5245-A94E-D8BF1EE40F1D}" srcOrd="0" destOrd="0" presId="urn:microsoft.com/office/officeart/2005/8/layout/default"/>
    <dgm:cxn modelId="{205AC5FA-278F-4804-82E8-B2ADFE934D9B}" srcId="{231B7001-658B-407E-91CA-D672518E5D95}" destId="{5999636B-1361-4717-81AF-E87F108D2D7F}" srcOrd="0" destOrd="0" parTransId="{35ADEE18-6859-4462-A56D-E197A64C8AF5}" sibTransId="{646F4B99-79C5-440B-9405-AA60EEE396BC}"/>
    <dgm:cxn modelId="{FF59E426-A33A-E44E-83D5-33221CD4300E}" type="presParOf" srcId="{FE041253-9447-B948-9372-CB1AD816D753}" destId="{1B18D1FF-C69B-9F4D-8241-C53CE0BA9226}" srcOrd="0" destOrd="0" presId="urn:microsoft.com/office/officeart/2005/8/layout/default"/>
    <dgm:cxn modelId="{59C77F57-183D-314E-B48D-6149A9CD8535}" type="presParOf" srcId="{FE041253-9447-B948-9372-CB1AD816D753}" destId="{62911B7B-558C-1845-9E0B-45E5259310AE}" srcOrd="1" destOrd="0" presId="urn:microsoft.com/office/officeart/2005/8/layout/default"/>
    <dgm:cxn modelId="{6D72FE96-B48C-3342-AF86-537B29A5430C}" type="presParOf" srcId="{FE041253-9447-B948-9372-CB1AD816D753}" destId="{349D85DD-7C7D-5245-A94E-D8BF1EE40F1D}" srcOrd="2" destOrd="0" presId="urn:microsoft.com/office/officeart/2005/8/layout/default"/>
    <dgm:cxn modelId="{736B6AE3-6EFC-D949-9AD8-DA47A4E22FC2}" type="presParOf" srcId="{FE041253-9447-B948-9372-CB1AD816D753}" destId="{093A6776-C0E7-9F4E-96F4-38D8AF8AC81A}" srcOrd="3" destOrd="0" presId="urn:microsoft.com/office/officeart/2005/8/layout/default"/>
    <dgm:cxn modelId="{41FA7D8A-48C9-1545-9E48-4D954F165B8A}" type="presParOf" srcId="{FE041253-9447-B948-9372-CB1AD816D753}" destId="{C269AC9F-5CB1-E149-9FC9-888404C916BD}" srcOrd="4" destOrd="0" presId="urn:microsoft.com/office/officeart/2005/8/layout/default"/>
    <dgm:cxn modelId="{661F9AB7-4CD9-0842-978B-8D6030E03B2F}" type="presParOf" srcId="{FE041253-9447-B948-9372-CB1AD816D753}" destId="{0703070F-C9EA-B242-BA92-1F7AEA6F166E}" srcOrd="5" destOrd="0" presId="urn:microsoft.com/office/officeart/2005/8/layout/default"/>
    <dgm:cxn modelId="{5EC7CCA0-D47D-7B4D-AFBF-EF622C146EDD}" type="presParOf" srcId="{FE041253-9447-B948-9372-CB1AD816D753}" destId="{52B6B2D7-66F0-1D4D-8830-55597D5C607A}" srcOrd="6" destOrd="0" presId="urn:microsoft.com/office/officeart/2005/8/layout/default"/>
    <dgm:cxn modelId="{0CF5750A-495F-A747-9C91-DBA9785A98FD}" type="presParOf" srcId="{FE041253-9447-B948-9372-CB1AD816D753}" destId="{356EFF2B-0248-F64F-A315-5AAE0D726872}" srcOrd="7" destOrd="0" presId="urn:microsoft.com/office/officeart/2005/8/layout/default"/>
    <dgm:cxn modelId="{18446677-5A5C-574F-A634-E7D1DE67C833}" type="presParOf" srcId="{FE041253-9447-B948-9372-CB1AD816D753}" destId="{DCEB8C9B-A23E-EF48-B571-D0AEBFAA5004}" srcOrd="8" destOrd="0" presId="urn:microsoft.com/office/officeart/2005/8/layout/default"/>
    <dgm:cxn modelId="{D48AF2D3-4F27-D44D-9069-E43746BE6997}" type="presParOf" srcId="{FE041253-9447-B948-9372-CB1AD816D753}" destId="{C3A7D5FE-91C9-214A-955B-DF668D639B89}" srcOrd="9" destOrd="0" presId="urn:microsoft.com/office/officeart/2005/8/layout/default"/>
    <dgm:cxn modelId="{20950B9C-40C1-E147-87CC-E026BFFCF936}" type="presParOf" srcId="{FE041253-9447-B948-9372-CB1AD816D753}" destId="{F2ADF023-36D5-4142-8947-73983C071847}" srcOrd="10" destOrd="0" presId="urn:microsoft.com/office/officeart/2005/8/layout/default"/>
    <dgm:cxn modelId="{3B0656DD-3759-8841-A8C7-AFFCD80BAD8D}" type="presParOf" srcId="{FE041253-9447-B948-9372-CB1AD816D753}" destId="{8BDEEBB5-0958-6E47-B422-12770A2EFF4F}" srcOrd="11" destOrd="0" presId="urn:microsoft.com/office/officeart/2005/8/layout/default"/>
    <dgm:cxn modelId="{1929CCCA-FE0F-504E-B14D-8B16EA314C68}" type="presParOf" srcId="{FE041253-9447-B948-9372-CB1AD816D753}" destId="{93C8C831-DF35-AC4E-87DE-373EA7FA400D}" srcOrd="12" destOrd="0" presId="urn:microsoft.com/office/officeart/2005/8/layout/default"/>
    <dgm:cxn modelId="{12E03378-B60B-E145-84D0-06F2C07790E3}" type="presParOf" srcId="{FE041253-9447-B948-9372-CB1AD816D753}" destId="{659B70CE-A0A5-D845-B1B6-AD637FB1AE14}" srcOrd="13" destOrd="0" presId="urn:microsoft.com/office/officeart/2005/8/layout/default"/>
    <dgm:cxn modelId="{AEF70F43-439F-B247-AB16-DBBE7E2327A4}" type="presParOf" srcId="{FE041253-9447-B948-9372-CB1AD816D753}" destId="{2FC4EF40-BD07-1D4C-8D21-A0D218E685B7}" srcOrd="14" destOrd="0" presId="urn:microsoft.com/office/officeart/2005/8/layout/default"/>
    <dgm:cxn modelId="{A73A2AFF-9CBC-9C40-84E4-C08D007E0111}" type="presParOf" srcId="{FE041253-9447-B948-9372-CB1AD816D753}" destId="{BD362DF3-040F-5A48-9087-2A1CDA4FAA94}" srcOrd="15" destOrd="0" presId="urn:microsoft.com/office/officeart/2005/8/layout/default"/>
    <dgm:cxn modelId="{4D19D7C8-CF57-DD47-B341-10E4D5BDBAC1}" type="presParOf" srcId="{FE041253-9447-B948-9372-CB1AD816D753}" destId="{4F40DA95-4DF2-1347-BD81-2B12577D7EA9}" srcOrd="16" destOrd="0" presId="urn:microsoft.com/office/officeart/2005/8/layout/default"/>
    <dgm:cxn modelId="{17F6768A-189A-FF42-8EAB-982C17E6E7D7}" type="presParOf" srcId="{FE041253-9447-B948-9372-CB1AD816D753}" destId="{A81BFDD0-5DB9-2948-BDAF-7BD7A8DB22AC}" srcOrd="17" destOrd="0" presId="urn:microsoft.com/office/officeart/2005/8/layout/default"/>
    <dgm:cxn modelId="{D5271EC1-0E78-F446-AC56-3A81D151E16D}" type="presParOf" srcId="{FE041253-9447-B948-9372-CB1AD816D753}" destId="{4481915C-6761-9B4D-8AD2-A7F2CDCBA943}" srcOrd="18" destOrd="0" presId="urn:microsoft.com/office/officeart/2005/8/layout/default"/>
    <dgm:cxn modelId="{5B8AD5FD-E082-5D4E-973F-4590484226CA}" type="presParOf" srcId="{FE041253-9447-B948-9372-CB1AD816D753}" destId="{988BBC72-1848-B74D-8F76-10039AA62888}" srcOrd="19" destOrd="0" presId="urn:microsoft.com/office/officeart/2005/8/layout/default"/>
    <dgm:cxn modelId="{86342944-D4E0-C749-83C4-7798B1523E94}" type="presParOf" srcId="{FE041253-9447-B948-9372-CB1AD816D753}" destId="{0C1E1CEC-9482-C543-832D-52F62326B678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8D1FF-C69B-9F4D-8241-C53CE0BA9226}">
      <dsp:nvSpPr>
        <dsp:cNvPr id="0" name=""/>
        <dsp:cNvSpPr/>
      </dsp:nvSpPr>
      <dsp:spPr>
        <a:xfrm>
          <a:off x="1027258" y="559"/>
          <a:ext cx="2175109" cy="13050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Rixo</a:t>
          </a:r>
        </a:p>
      </dsp:txBody>
      <dsp:txXfrm>
        <a:off x="1027258" y="559"/>
        <a:ext cx="2175109" cy="1305065"/>
      </dsp:txXfrm>
    </dsp:sp>
    <dsp:sp modelId="{349D85DD-7C7D-5245-A94E-D8BF1EE40F1D}">
      <dsp:nvSpPr>
        <dsp:cNvPr id="0" name=""/>
        <dsp:cNvSpPr/>
      </dsp:nvSpPr>
      <dsp:spPr>
        <a:xfrm>
          <a:off x="3419878" y="559"/>
          <a:ext cx="2175109" cy="1305065"/>
        </a:xfrm>
        <a:prstGeom prst="rect">
          <a:avLst/>
        </a:prstGeom>
        <a:solidFill>
          <a:schemeClr val="accent2">
            <a:hueOff val="-145536"/>
            <a:satOff val="-8393"/>
            <a:lumOff val="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Shrimps</a:t>
          </a:r>
        </a:p>
      </dsp:txBody>
      <dsp:txXfrm>
        <a:off x="3419878" y="559"/>
        <a:ext cx="2175109" cy="1305065"/>
      </dsp:txXfrm>
    </dsp:sp>
    <dsp:sp modelId="{C269AC9F-5CB1-E149-9FC9-888404C916BD}">
      <dsp:nvSpPr>
        <dsp:cNvPr id="0" name=""/>
        <dsp:cNvSpPr/>
      </dsp:nvSpPr>
      <dsp:spPr>
        <a:xfrm>
          <a:off x="5812498" y="559"/>
          <a:ext cx="2175109" cy="1305065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Stella McCartney</a:t>
          </a:r>
        </a:p>
      </dsp:txBody>
      <dsp:txXfrm>
        <a:off x="5812498" y="559"/>
        <a:ext cx="2175109" cy="1305065"/>
      </dsp:txXfrm>
    </dsp:sp>
    <dsp:sp modelId="{52B6B2D7-66F0-1D4D-8830-55597D5C607A}">
      <dsp:nvSpPr>
        <dsp:cNvPr id="0" name=""/>
        <dsp:cNvSpPr/>
      </dsp:nvSpPr>
      <dsp:spPr>
        <a:xfrm>
          <a:off x="8205119" y="559"/>
          <a:ext cx="2175109" cy="1305065"/>
        </a:xfrm>
        <a:prstGeom prst="rect">
          <a:avLst/>
        </a:prstGeom>
        <a:solidFill>
          <a:schemeClr val="accent2">
            <a:hueOff val="-436609"/>
            <a:satOff val="-25178"/>
            <a:lumOff val="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Monki</a:t>
          </a:r>
        </a:p>
      </dsp:txBody>
      <dsp:txXfrm>
        <a:off x="8205119" y="559"/>
        <a:ext cx="2175109" cy="1305065"/>
      </dsp:txXfrm>
    </dsp:sp>
    <dsp:sp modelId="{DCEB8C9B-A23E-EF48-B571-D0AEBFAA5004}">
      <dsp:nvSpPr>
        <dsp:cNvPr id="0" name=""/>
        <dsp:cNvSpPr/>
      </dsp:nvSpPr>
      <dsp:spPr>
        <a:xfrm>
          <a:off x="1027258" y="1523136"/>
          <a:ext cx="2175109" cy="1305065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Topshop</a:t>
          </a:r>
        </a:p>
      </dsp:txBody>
      <dsp:txXfrm>
        <a:off x="1027258" y="1523136"/>
        <a:ext cx="2175109" cy="1305065"/>
      </dsp:txXfrm>
    </dsp:sp>
    <dsp:sp modelId="{F2ADF023-36D5-4142-8947-73983C071847}">
      <dsp:nvSpPr>
        <dsp:cNvPr id="0" name=""/>
        <dsp:cNvSpPr/>
      </dsp:nvSpPr>
      <dsp:spPr>
        <a:xfrm>
          <a:off x="3419878" y="1523136"/>
          <a:ext cx="2175109" cy="1305065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Next</a:t>
          </a:r>
        </a:p>
      </dsp:txBody>
      <dsp:txXfrm>
        <a:off x="3419878" y="1523136"/>
        <a:ext cx="2175109" cy="1305065"/>
      </dsp:txXfrm>
    </dsp:sp>
    <dsp:sp modelId="{93C8C831-DF35-AC4E-87DE-373EA7FA400D}">
      <dsp:nvSpPr>
        <dsp:cNvPr id="0" name=""/>
        <dsp:cNvSpPr/>
      </dsp:nvSpPr>
      <dsp:spPr>
        <a:xfrm>
          <a:off x="5812498" y="1523136"/>
          <a:ext cx="2175109" cy="1305065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Zara</a:t>
          </a:r>
        </a:p>
      </dsp:txBody>
      <dsp:txXfrm>
        <a:off x="5812498" y="1523136"/>
        <a:ext cx="2175109" cy="1305065"/>
      </dsp:txXfrm>
    </dsp:sp>
    <dsp:sp modelId="{2FC4EF40-BD07-1D4C-8D21-A0D218E685B7}">
      <dsp:nvSpPr>
        <dsp:cNvPr id="0" name=""/>
        <dsp:cNvSpPr/>
      </dsp:nvSpPr>
      <dsp:spPr>
        <a:xfrm>
          <a:off x="8205119" y="1523136"/>
          <a:ext cx="2175109" cy="1305065"/>
        </a:xfrm>
        <a:prstGeom prst="rect">
          <a:avLst/>
        </a:prstGeom>
        <a:solidFill>
          <a:schemeClr val="accent2">
            <a:hueOff val="-1018754"/>
            <a:satOff val="-58750"/>
            <a:lumOff val="6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Paperchase</a:t>
          </a:r>
        </a:p>
      </dsp:txBody>
      <dsp:txXfrm>
        <a:off x="8205119" y="1523136"/>
        <a:ext cx="2175109" cy="1305065"/>
      </dsp:txXfrm>
    </dsp:sp>
    <dsp:sp modelId="{4F40DA95-4DF2-1347-BD81-2B12577D7EA9}">
      <dsp:nvSpPr>
        <dsp:cNvPr id="0" name=""/>
        <dsp:cNvSpPr/>
      </dsp:nvSpPr>
      <dsp:spPr>
        <a:xfrm>
          <a:off x="2223568" y="3045712"/>
          <a:ext cx="2175109" cy="1305065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Oliver Bonas</a:t>
          </a:r>
        </a:p>
      </dsp:txBody>
      <dsp:txXfrm>
        <a:off x="2223568" y="3045712"/>
        <a:ext cx="2175109" cy="1305065"/>
      </dsp:txXfrm>
    </dsp:sp>
    <dsp:sp modelId="{4481915C-6761-9B4D-8AD2-A7F2CDCBA943}">
      <dsp:nvSpPr>
        <dsp:cNvPr id="0" name=""/>
        <dsp:cNvSpPr/>
      </dsp:nvSpPr>
      <dsp:spPr>
        <a:xfrm>
          <a:off x="4616188" y="3045712"/>
          <a:ext cx="2175109" cy="1305065"/>
        </a:xfrm>
        <a:prstGeom prst="rect">
          <a:avLst/>
        </a:prstGeom>
        <a:solidFill>
          <a:schemeClr val="accent2">
            <a:hueOff val="-1309827"/>
            <a:satOff val="-75535"/>
            <a:lumOff val="7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Anthropologie</a:t>
          </a:r>
        </a:p>
      </dsp:txBody>
      <dsp:txXfrm>
        <a:off x="4616188" y="3045712"/>
        <a:ext cx="2175109" cy="1305065"/>
      </dsp:txXfrm>
    </dsp:sp>
    <dsp:sp modelId="{0C1E1CEC-9482-C543-832D-52F62326B678}">
      <dsp:nvSpPr>
        <dsp:cNvPr id="0" name=""/>
        <dsp:cNvSpPr/>
      </dsp:nvSpPr>
      <dsp:spPr>
        <a:xfrm>
          <a:off x="7008809" y="3045712"/>
          <a:ext cx="2175109" cy="130506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Oh Squirrel</a:t>
          </a:r>
        </a:p>
      </dsp:txBody>
      <dsp:txXfrm>
        <a:off x="7008809" y="3045712"/>
        <a:ext cx="2175109" cy="13050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5E9A-6119-F643-8CA5-D15EF92238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435D16-0B0C-1749-9E29-01A8EC35D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BCBD2-432B-2744-ACC0-37697F50A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DF0C3-48C3-DD47-BD27-80B00C4F3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F9DFB-BA46-DD4B-8244-E660D4955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24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5A87-7611-3846-B083-B3651EA9E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CC0F3-356D-0B4E-9BB7-84F0E2289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BD750-0DCC-1C44-89CB-CB9B38E92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55020-293F-BA4A-8531-510EF7229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A71EC-E0A1-9D4F-8BE4-7C6E43652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883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4E5BE-162D-4245-86C6-286D0B078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A91BD-1336-6640-836C-E8E4B098E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99EDD-EF11-5E40-9626-D7DCCECE3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1CA42-803F-8F47-AB48-56C11FC65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AF90E-5CD2-5841-9018-63510AC71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815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28E87-63D0-124E-97D7-0C9E01D58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170BA-1917-654D-90ED-731D18643A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D0DE26-48EE-4C4B-9A46-E5FC271242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5D577-644E-EE46-B921-0641C3B79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9C20A-5510-884B-97A3-66AED98D8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E08F8-9F41-FE4C-A25C-7CD38DF91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60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5D184-69FD-E84B-B3D8-0BBB0C1B7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838BF-9CC1-B042-B950-5EB2A16354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52D235-3B17-9D47-AD57-D6726D6DB9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7429C-C176-6442-BF17-C958191475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D207CC-C90D-F245-B959-83041932EA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88C2E4-7435-8147-AF69-7C3356851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7981EF-A4AD-7047-83A3-5D14FBF02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B4F117-6124-C84B-B6A2-23ACA8821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869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A1BFA-F4CC-9B4B-AFA8-1F33E1D5D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C96E2C-933E-D34B-8027-5F0B774CE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1F0C1D-4FC7-3443-85F6-AF082CA33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A43A1-5E31-7F45-8FBB-496F7648F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21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8B33A-A74B-F246-8684-B1F37392F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5601DD-C674-CB4E-A865-AA9816F88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14225-96EE-7B4C-9C45-7E2F3A97F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577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560BD-C7B7-3447-A983-F5C0383C4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0444B-1107-FD48-81C0-5CF8D6BE0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169E52-BE19-7F4A-8153-E76A539E1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67400-9232-1F46-8DA7-93B599014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8766D1-373A-8142-8641-F263285B6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879D43-701F-D143-8CCB-4C35A7D4D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209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8A68F-447B-AF4F-86BF-B6238833B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924006-EDAA-DB41-A691-C7D572AB37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55CD92-B4E0-9F4C-B574-4687A48E70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E62AE-78BC-9B42-B272-4BBE310C0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24AF2-1450-2340-B09D-A9AD39153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4307B-E4E7-ED47-A5FC-F6CC147BE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9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C357-826E-C24B-9C1C-4404E3696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F23062-D47F-EC43-9363-371C0D41A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DACF1-53FC-804C-A229-0C8DC4E07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120A-EC8A-F740-9A94-28471C4CD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E5D45-1277-7F40-A88F-B41B5504A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786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2D1291-7B6B-6B43-BF07-FBB796D6A7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E7147-55B5-BB44-A0C6-32AC7B8D08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4B2AE-0CAB-5C4D-8C26-7600F5BE2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C41E7-A3C5-D44F-8ED6-8B39757A8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FD9C6-95A8-FF46-8C20-B6F8AE3CB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42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74F53E-E27F-EC41-B137-07E369E43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1DB91-FFC7-A34A-96F4-21B05B775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3DB77-CD96-1042-BC81-39A8FE47D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1B0E5-A41C-2F4C-950C-8AD9C9FC88BE}" type="datetimeFigureOut">
              <a:rPr lang="en-US" smtClean="0"/>
              <a:t>5/14/20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4478D-4453-E74C-BB89-61B17018D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0221C-CF11-0949-A551-BFB7D55267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FD771-E98F-7F4C-ADBA-5D8DA3578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28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4a"/><Relationship Id="rId7" Type="http://schemas.openxmlformats.org/officeDocument/2006/relationships/image" Target="../media/image2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4.m4a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jp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in/lauren-kate-l-27574988/" TargetMode="External"/><Relationship Id="rId2" Type="http://schemas.openxmlformats.org/officeDocument/2006/relationships/hyperlink" Target="https://www.laurenkatedesigns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acebook.com/laurenkatedesignss/" TargetMode="External"/><Relationship Id="rId4" Type="http://schemas.openxmlformats.org/officeDocument/2006/relationships/hyperlink" Target="https://www.instagram.com/lauren.kate.designs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0.emf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media" Target="../media/media7.m4a"/><Relationship Id="rId7" Type="http://schemas.openxmlformats.org/officeDocument/2006/relationships/diagramLayout" Target="../diagrams/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1.xml"/><Relationship Id="rId4" Type="http://schemas.openxmlformats.org/officeDocument/2006/relationships/audio" Target="../media/media7.m4a"/><Relationship Id="rId9" Type="http://schemas.openxmlformats.org/officeDocument/2006/relationships/diagramColors" Target="../diagrams/colors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microsoft.com/office/2007/relationships/media" Target="../media/media9.m4a"/><Relationship Id="rId7" Type="http://schemas.openxmlformats.org/officeDocument/2006/relationships/image" Target="../media/image14.jp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3.jpg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7.emf"/><Relationship Id="rId4" Type="http://schemas.openxmlformats.org/officeDocument/2006/relationships/audio" Target="../media/media9.m4a"/><Relationship Id="rId9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2.m4a"/><Relationship Id="rId7" Type="http://schemas.openxmlformats.org/officeDocument/2006/relationships/image" Target="../media/image21.jp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0.jp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m4a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.uk/laurenk4te/lauren-leacher-prof-promo-research-journal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issuu.com/home/published/lauren_leacher_design_portfoli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FA24A-1EC8-7645-8E78-43D4C78E4D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dirty="0"/>
              <a:t>Lauren Kate Leacher</a:t>
            </a:r>
            <a:br>
              <a:rPr lang="en-US" dirty="0"/>
            </a:br>
            <a:r>
              <a:rPr lang="en-US" dirty="0"/>
              <a:t>P144804</a:t>
            </a:r>
            <a:br>
              <a:rPr lang="en-US" dirty="0"/>
            </a:br>
            <a:r>
              <a:rPr lang="en-US" dirty="0"/>
              <a:t>Surface Pattern Design for Fashion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F1C8C-BB79-AE44-AB7A-EDB0D1387A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140326"/>
            <a:ext cx="9144000" cy="1655762"/>
          </a:xfrm>
        </p:spPr>
        <p:txBody>
          <a:bodyPr/>
          <a:lstStyle/>
          <a:p>
            <a:r>
              <a:rPr lang="en-GB" b="1" dirty="0"/>
              <a:t>Professional Promotion ADAD6002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467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964E2-ADA7-A84E-BAE1-2E8F4116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417"/>
            <a:ext cx="10515600" cy="1325563"/>
          </a:xfrm>
        </p:spPr>
        <p:txBody>
          <a:bodyPr/>
          <a:lstStyle/>
          <a:p>
            <a:r>
              <a:rPr lang="en-US" dirty="0"/>
              <a:t>What I wanted to achieve with this module?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7355D-DB1C-694D-BB75-BC62FAE59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8379"/>
            <a:ext cx="10515600" cy="509451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To rework my entire branding identity, as I have had mine for over a year since Summer 2019.</a:t>
            </a:r>
          </a:p>
          <a:p>
            <a:r>
              <a:rPr lang="en-US" dirty="0"/>
              <a:t>To make my branding appear sleek and professional.</a:t>
            </a:r>
          </a:p>
          <a:p>
            <a:r>
              <a:rPr lang="en-US" dirty="0"/>
              <a:t>To carry all branding across my social media platforms for a cohesive and coherent appearance.</a:t>
            </a:r>
          </a:p>
          <a:p>
            <a:r>
              <a:rPr lang="en-US" dirty="0"/>
              <a:t>To rework my website, as it was primarily an online shop with a small “about” page. I wanted something that allowed my shop, blog, about page and eventually my portfolio to be in once place.</a:t>
            </a:r>
          </a:p>
          <a:p>
            <a:r>
              <a:rPr lang="en-US" dirty="0"/>
              <a:t>To update my CV and create a cover letter that is appropriate to send to many brands with potential to hire me.</a:t>
            </a:r>
          </a:p>
          <a:p>
            <a:r>
              <a:rPr lang="en-US" dirty="0"/>
              <a:t>To create a press pack that would be send out to said brands, encapsulating my brand identity, style of drawing and offer them a small taste of my vision.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497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982A664-BDCE-1844-BD96-2EBDF7404D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8056" t="9792" r="9722" b="4584"/>
          <a:stretch/>
        </p:blipFill>
        <p:spPr>
          <a:xfrm>
            <a:off x="200025" y="118876"/>
            <a:ext cx="4767866" cy="6620247"/>
          </a:xfrm>
        </p:spPr>
      </p:pic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426DFF80-A099-B94E-BC7E-CB865B6DBF1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414" t="1733" r="3890" b="4793"/>
          <a:stretch/>
        </p:blipFill>
        <p:spPr>
          <a:xfrm>
            <a:off x="7224107" y="118876"/>
            <a:ext cx="4767866" cy="64104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90AF55-2D70-B840-AFEF-EC462C10E97F}"/>
              </a:ext>
            </a:extLst>
          </p:cNvPr>
          <p:cNvSpPr txBox="1"/>
          <p:nvPr/>
        </p:nvSpPr>
        <p:spPr>
          <a:xfrm>
            <a:off x="5318731" y="328705"/>
            <a:ext cx="3459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Company and</a:t>
            </a:r>
          </a:p>
          <a:p>
            <a:r>
              <a:rPr lang="en-US" dirty="0"/>
              <a:t>Brand Analysis</a:t>
            </a:r>
          </a:p>
        </p:txBody>
      </p:sp>
      <p:pic>
        <p:nvPicPr>
          <p:cNvPr id="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BBEBE5D-E6FB-7448-9118-578ED35A3C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599" y="1450975"/>
            <a:ext cx="812800" cy="812800"/>
          </a:xfrm>
          <a:prstGeom prst="rect">
            <a:avLst/>
          </a:prstGeom>
        </p:spPr>
      </p:pic>
      <p:pic>
        <p:nvPicPr>
          <p:cNvPr id="1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9831E52-8A98-7940-904C-3FAD67B048C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4835" y="26460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67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2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99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0CE051B-2388-2646-92B8-9A478006C1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2437" t="1875" r="7592" b="5139"/>
          <a:stretch/>
        </p:blipFill>
        <p:spPr>
          <a:xfrm>
            <a:off x="7030682" y="150197"/>
            <a:ext cx="4752975" cy="6549706"/>
          </a:xfrm>
        </p:spPr>
      </p:pic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BD61088-84BD-1345-B5BC-21C4BC7A63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06547" y="416499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952DB1-A5AC-E84A-B73B-732D4A682629}"/>
              </a:ext>
            </a:extLst>
          </p:cNvPr>
          <p:cNvSpPr txBox="1"/>
          <p:nvPr/>
        </p:nvSpPr>
        <p:spPr>
          <a:xfrm>
            <a:off x="614970" y="416499"/>
            <a:ext cx="38290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More brand analysis</a:t>
            </a:r>
          </a:p>
        </p:txBody>
      </p:sp>
      <p:pic>
        <p:nvPicPr>
          <p:cNvPr id="9" name="Picture 8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CC868B6F-10A2-DD45-88B5-4D2D492F19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209112"/>
            <a:ext cx="6870197" cy="32964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EBF195-D320-F945-B946-6E4D3AA5985F}"/>
              </a:ext>
            </a:extLst>
          </p:cNvPr>
          <p:cNvSpPr txBox="1"/>
          <p:nvPr/>
        </p:nvSpPr>
        <p:spPr>
          <a:xfrm>
            <a:off x="614970" y="1229299"/>
            <a:ext cx="11715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Keywords: </a:t>
            </a:r>
          </a:p>
          <a:p>
            <a:r>
              <a:rPr lang="en-US" dirty="0"/>
              <a:t>Self made</a:t>
            </a:r>
          </a:p>
          <a:p>
            <a:r>
              <a:rPr lang="en-US" dirty="0"/>
              <a:t>Initiative</a:t>
            </a:r>
          </a:p>
          <a:p>
            <a:r>
              <a:rPr lang="en-US" dirty="0"/>
              <a:t>Individual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088ACB-5148-CF40-B43A-7A0E292BA2E3}"/>
              </a:ext>
            </a:extLst>
          </p:cNvPr>
          <p:cNvSpPr txBox="1"/>
          <p:nvPr/>
        </p:nvSpPr>
        <p:spPr>
          <a:xfrm>
            <a:off x="1875697" y="1523823"/>
            <a:ext cx="15594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Self Employed</a:t>
            </a:r>
          </a:p>
          <a:p>
            <a:r>
              <a:rPr lang="en-US" dirty="0"/>
              <a:t>Gap-In-Market</a:t>
            </a:r>
          </a:p>
          <a:p>
            <a:r>
              <a:rPr lang="en-US" dirty="0" err="1"/>
              <a:t>Personalised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7321CC-ADB9-1B45-91C6-9F4F63803D4E}"/>
              </a:ext>
            </a:extLst>
          </p:cNvPr>
          <p:cNvSpPr txBox="1"/>
          <p:nvPr/>
        </p:nvSpPr>
        <p:spPr>
          <a:xfrm>
            <a:off x="3466849" y="1503759"/>
            <a:ext cx="18835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Customer-in-mind</a:t>
            </a:r>
          </a:p>
          <a:p>
            <a:r>
              <a:rPr lang="en-US" dirty="0"/>
              <a:t>Creative</a:t>
            </a:r>
          </a:p>
          <a:p>
            <a:r>
              <a:rPr lang="en-US" dirty="0" err="1"/>
              <a:t>Posititve</a:t>
            </a:r>
            <a:endParaRPr lang="en-US" dirty="0"/>
          </a:p>
        </p:txBody>
      </p:sp>
      <p:pic>
        <p:nvPicPr>
          <p:cNvPr id="1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9342688-059F-D442-B3FA-40064E71DE5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06547" y="17786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18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606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E68A-46C1-2440-B91A-32169323E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4454" y="28575"/>
            <a:ext cx="6274590" cy="122942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My Aspirations</a:t>
            </a:r>
          </a:p>
        </p:txBody>
      </p:sp>
      <p:pic>
        <p:nvPicPr>
          <p:cNvPr id="5" name="Content Placeholder 4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F02C7847-028E-204F-98A6-DC03989B4E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222" t="4582" r="9511" b="15416"/>
          <a:stretch/>
        </p:blipFill>
        <p:spPr>
          <a:xfrm>
            <a:off x="110318" y="200025"/>
            <a:ext cx="4694803" cy="63983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23C020-EDA2-0741-97E3-1ACB7E847806}"/>
              </a:ext>
            </a:extLst>
          </p:cNvPr>
          <p:cNvSpPr txBox="1"/>
          <p:nvPr/>
        </p:nvSpPr>
        <p:spPr>
          <a:xfrm>
            <a:off x="4912763" y="1515867"/>
            <a:ext cx="7380354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Whilst I don’t necessarily want to become a brand owner straight away </a:t>
            </a:r>
          </a:p>
          <a:p>
            <a:r>
              <a:rPr lang="en-US" dirty="0"/>
              <a:t>and put all of my eggs in one basket which may not work out. I feel that</a:t>
            </a:r>
          </a:p>
          <a:p>
            <a:r>
              <a:rPr lang="en-US" dirty="0"/>
              <a:t>It’s important to gain industry experience when you are straight out of</a:t>
            </a:r>
          </a:p>
          <a:p>
            <a:r>
              <a:rPr lang="en-US" dirty="0"/>
              <a:t>University.</a:t>
            </a:r>
          </a:p>
          <a:p>
            <a:endParaRPr lang="en-US" dirty="0"/>
          </a:p>
          <a:p>
            <a:r>
              <a:rPr lang="en-US" dirty="0"/>
              <a:t>For me I think that having a small brand as a part time-after hours job</a:t>
            </a:r>
          </a:p>
          <a:p>
            <a:r>
              <a:rPr lang="en-US" dirty="0"/>
              <a:t>alongside an industry job and is a sensible idea as a fail safe. If the self made </a:t>
            </a:r>
          </a:p>
          <a:p>
            <a:r>
              <a:rPr lang="en-US" dirty="0"/>
              <a:t>brand took off then perhaps I would consider it full time. However I have </a:t>
            </a:r>
          </a:p>
          <a:p>
            <a:r>
              <a:rPr lang="en-US" dirty="0"/>
              <a:t>learnt from my work experience of owning a small store that it is in fact a</a:t>
            </a:r>
          </a:p>
          <a:p>
            <a:r>
              <a:rPr lang="en-US" dirty="0"/>
              <a:t>slow burner.</a:t>
            </a:r>
          </a:p>
          <a:p>
            <a:endParaRPr lang="en-US" dirty="0"/>
          </a:p>
          <a:p>
            <a:r>
              <a:rPr lang="en-US" dirty="0"/>
              <a:t>I also would like to continue my journey as an aspiring curator and director </a:t>
            </a:r>
          </a:p>
          <a:p>
            <a:r>
              <a:rPr lang="en-US" dirty="0"/>
              <a:t>using my weekends and spare time to work collaboratively or solo on </a:t>
            </a:r>
          </a:p>
          <a:p>
            <a:r>
              <a:rPr lang="en-US" dirty="0"/>
              <a:t>Projects.</a:t>
            </a:r>
          </a:p>
          <a:p>
            <a:endParaRPr lang="en-US" dirty="0"/>
          </a:p>
          <a:p>
            <a:r>
              <a:rPr lang="en-US" dirty="0"/>
              <a:t>In the distant future I would also consider an MA and perhaps a PGCE to go </a:t>
            </a:r>
          </a:p>
          <a:p>
            <a:r>
              <a:rPr lang="en-US" dirty="0"/>
              <a:t>into teaching.</a:t>
            </a:r>
          </a:p>
        </p:txBody>
      </p:sp>
    </p:spTree>
    <p:extLst>
      <p:ext uri="{BB962C8B-B14F-4D97-AF65-F5344CB8AC3E}">
        <p14:creationId xmlns:p14="http://schemas.microsoft.com/office/powerpoint/2010/main" val="4191811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5E3FD-484C-8842-8E40-95AC31CDE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9215" y="1846262"/>
            <a:ext cx="2347435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Social Media </a:t>
            </a:r>
            <a:br>
              <a:rPr lang="en-US" dirty="0"/>
            </a:br>
            <a:r>
              <a:rPr lang="en-US" dirty="0"/>
              <a:t>Before..</a:t>
            </a:r>
          </a:p>
        </p:txBody>
      </p:sp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BFA0353F-3634-CF43-AA7C-85347C8917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902" t="3708" r="10539" b="3878"/>
          <a:stretch/>
        </p:blipFill>
        <p:spPr>
          <a:xfrm>
            <a:off x="171451" y="115757"/>
            <a:ext cx="4429123" cy="6610406"/>
          </a:xfr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E4AE4B7B-362C-6144-8032-B5A89B9D36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39" t="3165" r="2493" b="2432"/>
          <a:stretch/>
        </p:blipFill>
        <p:spPr>
          <a:xfrm>
            <a:off x="7306152" y="115756"/>
            <a:ext cx="4714398" cy="66104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3A918A-BAEA-1341-BBF8-0FCAD50BC52C}"/>
              </a:ext>
            </a:extLst>
          </p:cNvPr>
          <p:cNvSpPr txBox="1"/>
          <p:nvPr/>
        </p:nvSpPr>
        <p:spPr>
          <a:xfrm>
            <a:off x="5167909" y="3409158"/>
            <a:ext cx="1566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As of Feb 2020</a:t>
            </a:r>
          </a:p>
        </p:txBody>
      </p:sp>
    </p:spTree>
    <p:extLst>
      <p:ext uri="{BB962C8B-B14F-4D97-AF65-F5344CB8AC3E}">
        <p14:creationId xmlns:p14="http://schemas.microsoft.com/office/powerpoint/2010/main" val="1248547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D2F66-898B-A94E-A81D-BE1F8976D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00125"/>
            <a:ext cx="10515600" cy="1325563"/>
          </a:xfrm>
        </p:spPr>
        <p:txBody>
          <a:bodyPr/>
          <a:lstStyle/>
          <a:p>
            <a:r>
              <a:rPr lang="en-US" dirty="0"/>
              <a:t>Social Media Now..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90DFA-4FE6-C849-A9DB-DCAAAC22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5688"/>
            <a:ext cx="10515600" cy="4351338"/>
          </a:xfrm>
        </p:spPr>
        <p:txBody>
          <a:bodyPr/>
          <a:lstStyle/>
          <a:p>
            <a:r>
              <a:rPr lang="en-US" dirty="0"/>
              <a:t>Website – </a:t>
            </a:r>
            <a:r>
              <a:rPr lang="en-GB" dirty="0">
                <a:hlinkClick r:id="rId2"/>
              </a:rPr>
              <a:t>https://www.laurenkatedesigns.com/</a:t>
            </a:r>
            <a:endParaRPr lang="en-US" dirty="0"/>
          </a:p>
          <a:p>
            <a:r>
              <a:rPr lang="en-US" dirty="0" err="1"/>
              <a:t>Linkedin</a:t>
            </a:r>
            <a:r>
              <a:rPr lang="en-US" dirty="0"/>
              <a:t> –</a:t>
            </a:r>
            <a:r>
              <a:rPr lang="en-GB" dirty="0">
                <a:hlinkClick r:id="rId3"/>
              </a:rPr>
              <a:t>https://www.linkedin.com/in/lauren-kate-l-27574988/</a:t>
            </a:r>
            <a:endParaRPr lang="en-US" dirty="0"/>
          </a:p>
          <a:p>
            <a:r>
              <a:rPr lang="en-US" dirty="0"/>
              <a:t>Instagram – </a:t>
            </a:r>
            <a:r>
              <a:rPr lang="en-GB" dirty="0">
                <a:hlinkClick r:id="rId4"/>
              </a:rPr>
              <a:t>https://www.instagram.com/lauren.kate.designs/</a:t>
            </a:r>
            <a:endParaRPr lang="en-US" dirty="0"/>
          </a:p>
          <a:p>
            <a:r>
              <a:rPr lang="en-US" dirty="0"/>
              <a:t>Facebook – </a:t>
            </a:r>
            <a:r>
              <a:rPr lang="en-GB" dirty="0">
                <a:hlinkClick r:id="rId5"/>
              </a:rPr>
              <a:t>https://www.facebook.com/laurenkatedesignss/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085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C8CB9-60E2-4D47-B287-B8527EFCC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Posting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E11F2-211D-D24B-AA3C-D50C51AA6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As I am an avid social media user, I do not have a plan so to speak. I regularly update my social pages every 2-3 days with posts on the most current work I have been developing, anything that is highly inspiring to my process or projects that I am currently working on.</a:t>
            </a:r>
          </a:p>
          <a:p>
            <a:r>
              <a:rPr lang="en-US" dirty="0"/>
              <a:t>I have my Instagram account linked to my Facebook account so that whenever I post on Instagram, it also posts to my Facebook page. This allows to users who may not follow both pages, and only one to see my content. </a:t>
            </a:r>
          </a:p>
          <a:p>
            <a:r>
              <a:rPr lang="en-US" dirty="0"/>
              <a:t>My blog posts vary, when I feel that I have something that I may want to discuss or show to my readers. I do not update it as much as I’d like to but plan to in the summer break to show DIY’s and projects that I have planned for after university.</a:t>
            </a:r>
          </a:p>
        </p:txBody>
      </p:sp>
    </p:spTree>
    <p:extLst>
      <p:ext uri="{BB962C8B-B14F-4D97-AF65-F5344CB8AC3E}">
        <p14:creationId xmlns:p14="http://schemas.microsoft.com/office/powerpoint/2010/main" val="3621980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98BC3-5E09-5046-829B-D48EA637E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81" y="465894"/>
            <a:ext cx="6910137" cy="657559"/>
          </a:xfrm>
        </p:spPr>
        <p:txBody>
          <a:bodyPr>
            <a:normAutofit fontScale="90000"/>
          </a:bodyPr>
          <a:lstStyle/>
          <a:p>
            <a:r>
              <a:rPr lang="en-US" dirty="0"/>
              <a:t>CV Analysis – Before and After</a:t>
            </a:r>
          </a:p>
        </p:txBody>
      </p:sp>
      <p:pic>
        <p:nvPicPr>
          <p:cNvPr id="5" name="Content Placeholder 4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5ADC74BA-A7CC-C245-82CB-E3B3C8449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9747" t="2828" r="6196" b="2937"/>
          <a:stretch/>
        </p:blipFill>
        <p:spPr>
          <a:xfrm rot="16200000">
            <a:off x="1438585" y="213973"/>
            <a:ext cx="4952829" cy="740343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5F5538-CB04-004D-88BD-639FCEC708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3919" y="465894"/>
            <a:ext cx="4194799" cy="5926211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DCD4866-C958-334F-AEBD-89F83C1EF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40869" y="31065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2A45-C67C-CA43-8F95-A2EE5D122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241" y="224361"/>
            <a:ext cx="10515600" cy="1325563"/>
          </a:xfrm>
        </p:spPr>
        <p:txBody>
          <a:bodyPr/>
          <a:lstStyle/>
          <a:p>
            <a:r>
              <a:rPr lang="en-US" dirty="0"/>
              <a:t>Letter to Employer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D6375F-7F0C-9D46-899D-E7FAE361BC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81594" y="202136"/>
            <a:ext cx="4595165" cy="6491828"/>
          </a:xfr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084946D-BB4B-774E-BDB7-33B76CCFA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241" y="1508649"/>
            <a:ext cx="6411008" cy="498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576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24180-34E6-3944-A352-C4A4C8924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4600" dirty="0"/>
              <a:t>Other brands I would like to send my letter to..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00EED-1915-4A13-8906-943B7E5FC2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2777680"/>
              </p:ext>
            </p:extLst>
          </p:nvPr>
        </p:nvGraphicFramePr>
        <p:xfrm>
          <a:off x="391379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28DBA74-ABD3-FC40-824B-3699C896F4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60438" y="5208587"/>
            <a:ext cx="812800" cy="812800"/>
          </a:xfrm>
          <a:prstGeom prst="rect">
            <a:avLst/>
          </a:prstGeom>
        </p:spPr>
      </p:pic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C097F67-E0D9-554E-A0E4-AAD8865A8FC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418762" y="51942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34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8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015C-1A7F-3F4A-8204-4F249BA4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26" y="-114300"/>
            <a:ext cx="6272213" cy="1325563"/>
          </a:xfrm>
        </p:spPr>
        <p:txBody>
          <a:bodyPr/>
          <a:lstStyle/>
          <a:p>
            <a:r>
              <a:rPr lang="en-US" dirty="0"/>
              <a:t>Developing branding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969AC2-8C10-1D45-AD84-739FA2FD48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2864" t="4669" r="15268" b="3722"/>
          <a:stretch/>
        </p:blipFill>
        <p:spPr>
          <a:xfrm>
            <a:off x="295000" y="1071563"/>
            <a:ext cx="3719788" cy="5549846"/>
          </a:xfrm>
        </p:spPr>
      </p:pic>
      <p:pic>
        <p:nvPicPr>
          <p:cNvPr id="7" name="Picture 6" descr="A picture containing bird&#10;&#10;Description automatically generated">
            <a:extLst>
              <a:ext uri="{FF2B5EF4-FFF2-40B4-BE49-F238E27FC236}">
                <a16:creationId xmlns:a16="http://schemas.microsoft.com/office/drawing/2014/main" id="{7682A4AC-6335-8E43-9634-73453C2BC5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2902" y="3452814"/>
            <a:ext cx="3009900" cy="3009900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E209054F-9B3D-B44C-8655-00527295E3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85981" y="219074"/>
            <a:ext cx="3186112" cy="3186112"/>
          </a:xfrm>
          <a:prstGeom prst="rect">
            <a:avLst/>
          </a:pr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CB7A43B9-B748-2F4B-A637-4929555E3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2902" y="300039"/>
            <a:ext cx="3152775" cy="3152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ECF883-798E-F743-AA23-F6DD9CF201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08289" y="3452814"/>
            <a:ext cx="2963804" cy="2963804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D993DA7-42CD-1E4E-A358-A64CA23D3DCB}"/>
              </a:ext>
            </a:extLst>
          </p:cNvPr>
          <p:cNvCxnSpPr/>
          <p:nvPr/>
        </p:nvCxnSpPr>
        <p:spPr>
          <a:xfrm>
            <a:off x="4371976" y="3995739"/>
            <a:ext cx="10572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E5ADB054-1FC0-F549-AF8C-DF2F7744A2F9}"/>
              </a:ext>
            </a:extLst>
          </p:cNvPr>
          <p:cNvSpPr txBox="1"/>
          <p:nvPr/>
        </p:nvSpPr>
        <p:spPr>
          <a:xfrm>
            <a:off x="3729822" y="3811073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Old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8EDB22-2D4E-394D-BCAE-D241EAB9C882}"/>
              </a:ext>
            </a:extLst>
          </p:cNvPr>
          <p:cNvSpPr txBox="1"/>
          <p:nvPr/>
        </p:nvSpPr>
        <p:spPr>
          <a:xfrm>
            <a:off x="5543056" y="3822979"/>
            <a:ext cx="613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B39D1D-82CB-3046-8ED3-D70551AF5CA6}"/>
              </a:ext>
            </a:extLst>
          </p:cNvPr>
          <p:cNvSpPr/>
          <p:nvPr/>
        </p:nvSpPr>
        <p:spPr>
          <a:xfrm>
            <a:off x="5655693" y="21907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F401A5-DF50-864F-9909-16B68294BA8F}"/>
              </a:ext>
            </a:extLst>
          </p:cNvPr>
          <p:cNvSpPr/>
          <p:nvPr/>
        </p:nvSpPr>
        <p:spPr>
          <a:xfrm>
            <a:off x="8940040" y="148233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4FD8F4-E080-6B49-BCB5-50D7EB99CCB3}"/>
              </a:ext>
            </a:extLst>
          </p:cNvPr>
          <p:cNvSpPr/>
          <p:nvPr/>
        </p:nvSpPr>
        <p:spPr>
          <a:xfrm>
            <a:off x="8066960" y="353407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C41E855-1CCC-E342-813E-090186DB2B16}"/>
              </a:ext>
            </a:extLst>
          </p:cNvPr>
          <p:cNvSpPr/>
          <p:nvPr/>
        </p:nvSpPr>
        <p:spPr>
          <a:xfrm>
            <a:off x="11226404" y="342900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</p:txBody>
      </p:sp>
      <p:pic>
        <p:nvPicPr>
          <p:cNvPr id="2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201E616-790D-A94D-A321-5ECC028186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420098" y="1142404"/>
            <a:ext cx="812800" cy="812800"/>
          </a:xfrm>
          <a:prstGeom prst="rect">
            <a:avLst/>
          </a:prstGeom>
        </p:spPr>
      </p:pic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D6ECAF8-15E3-AE4E-99A2-C930F7DF728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404792" y="21971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10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96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29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73E9E-231D-A845-8552-1C47E2EE2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075" y="346075"/>
            <a:ext cx="10515600" cy="1325563"/>
          </a:xfrm>
        </p:spPr>
        <p:txBody>
          <a:bodyPr/>
          <a:lstStyle/>
          <a:p>
            <a:r>
              <a:rPr lang="en-US" dirty="0"/>
              <a:t>Branding that didn’t make the cut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03B580D9-B08A-C240-8A7E-B57604566F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648450" y="1671638"/>
            <a:ext cx="4562475" cy="4562475"/>
          </a:xfrm>
        </p:spPr>
      </p:pic>
      <p:pic>
        <p:nvPicPr>
          <p:cNvPr id="7" name="Picture 6" descr="A picture containing game&#10;&#10;Description automatically generated">
            <a:extLst>
              <a:ext uri="{FF2B5EF4-FFF2-40B4-BE49-F238E27FC236}">
                <a16:creationId xmlns:a16="http://schemas.microsoft.com/office/drawing/2014/main" id="{8A09352E-82E8-8840-9BB5-083FB642C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138" y="1571625"/>
            <a:ext cx="4762500" cy="4762500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92A6415-E578-944A-BBD1-8C7693D62D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47175" y="6024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06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176CA-1F24-6943-919F-960666C74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2628" y="867612"/>
            <a:ext cx="2931318" cy="1325563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What I want </a:t>
            </a:r>
            <a:br>
              <a:rPr lang="en-US" sz="2800" dirty="0"/>
            </a:br>
            <a:r>
              <a:rPr lang="en-US" sz="2800" dirty="0"/>
              <a:t>in a press pack</a:t>
            </a:r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3BDEB5A-F41C-754E-BB74-8C2B8CC097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8545" t="2846" b="3246"/>
          <a:stretch/>
        </p:blipFill>
        <p:spPr>
          <a:xfrm>
            <a:off x="222244" y="322941"/>
            <a:ext cx="4536279" cy="6212117"/>
          </a:xfrm>
        </p:spPr>
      </p:pic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0476693-5D15-DF48-95C8-B6562AFDB26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053" t="3005" r="10515" b="5088"/>
          <a:stretch/>
        </p:blipFill>
        <p:spPr>
          <a:xfrm>
            <a:off x="7258050" y="242888"/>
            <a:ext cx="4536280" cy="6357937"/>
          </a:xfrm>
          <a:prstGeom prst="rect">
            <a:avLst/>
          </a:prstGeom>
        </p:spPr>
      </p:pic>
      <p:pic>
        <p:nvPicPr>
          <p:cNvPr id="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65FBF3B-7F24-6D49-A2FE-C9E5FF01DC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01886" y="2151481"/>
            <a:ext cx="812800" cy="812800"/>
          </a:xfrm>
          <a:prstGeom prst="rect">
            <a:avLst/>
          </a:prstGeom>
        </p:spPr>
      </p:pic>
      <p:pic>
        <p:nvPicPr>
          <p:cNvPr id="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365515-CE3B-AE4D-8622-3CC8F68B7BA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17168" y="3177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4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6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56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CD479-7185-494E-B5A5-BC349FCAA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0707" y="62617"/>
            <a:ext cx="10515600" cy="1325563"/>
          </a:xfrm>
        </p:spPr>
        <p:txBody>
          <a:bodyPr/>
          <a:lstStyle/>
          <a:p>
            <a:r>
              <a:rPr lang="en-US" dirty="0"/>
              <a:t>Press Pack Research and Initial Ideas</a:t>
            </a:r>
          </a:p>
        </p:txBody>
      </p:sp>
      <p:pic>
        <p:nvPicPr>
          <p:cNvPr id="5" name="Content Placeholder 4" descr="A picture containing text, white, table&#10;&#10;Description automatically generated">
            <a:extLst>
              <a:ext uri="{FF2B5EF4-FFF2-40B4-BE49-F238E27FC236}">
                <a16:creationId xmlns:a16="http://schemas.microsoft.com/office/drawing/2014/main" id="{78A08969-1DBC-E54C-B696-2F0F0D9911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53" t="4496" r="7258" b="2165"/>
          <a:stretch/>
        </p:blipFill>
        <p:spPr>
          <a:xfrm rot="5400000">
            <a:off x="5563758" y="164100"/>
            <a:ext cx="5316890" cy="7462197"/>
          </a:xfrm>
        </p:spPr>
      </p:pic>
      <p:pic>
        <p:nvPicPr>
          <p:cNvPr id="7" name="Picture 6" descr="A close up of text on a whiteboard&#10;&#10;Description automatically generated">
            <a:extLst>
              <a:ext uri="{FF2B5EF4-FFF2-40B4-BE49-F238E27FC236}">
                <a16:creationId xmlns:a16="http://schemas.microsoft.com/office/drawing/2014/main" id="{27DD86F8-3863-C042-9BC6-6C1C98B027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12" t="5973" r="7655" b="15880"/>
          <a:stretch/>
        </p:blipFill>
        <p:spPr>
          <a:xfrm rot="5400000">
            <a:off x="613679" y="861772"/>
            <a:ext cx="3306674" cy="40566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FF10F0-49CA-2A42-9E8D-8F67BB95B746}"/>
              </a:ext>
            </a:extLst>
          </p:cNvPr>
          <p:cNvSpPr txBox="1"/>
          <p:nvPr/>
        </p:nvSpPr>
        <p:spPr>
          <a:xfrm>
            <a:off x="238699" y="4932272"/>
            <a:ext cx="4129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More research ideas can be found at my </a:t>
            </a:r>
          </a:p>
          <a:p>
            <a:r>
              <a:rPr lang="en-US" dirty="0" err="1"/>
              <a:t>pinterest</a:t>
            </a:r>
            <a:r>
              <a:rPr lang="en-US" dirty="0"/>
              <a:t> here: </a:t>
            </a:r>
            <a:r>
              <a:rPr lang="en-GB" dirty="0">
                <a:hlinkClick r:id="rId4"/>
              </a:rPr>
              <a:t>https://www.pinterest.co.</a:t>
            </a:r>
          </a:p>
          <a:p>
            <a:r>
              <a:rPr lang="en-GB" dirty="0">
                <a:hlinkClick r:id="rId4"/>
              </a:rPr>
              <a:t>uk/laurenk4te/lauren-leacher-prof-promo</a:t>
            </a:r>
          </a:p>
          <a:p>
            <a:r>
              <a:rPr lang="en-GB" dirty="0">
                <a:hlinkClick r:id="rId4"/>
              </a:rPr>
              <a:t>-research-journal/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142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E103B-966F-E241-96A5-B7ACFDF64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195" y="387346"/>
            <a:ext cx="10515600" cy="1325563"/>
          </a:xfrm>
        </p:spPr>
        <p:txBody>
          <a:bodyPr/>
          <a:lstStyle/>
          <a:p>
            <a:r>
              <a:rPr lang="en-US" dirty="0"/>
              <a:t>Physical Mock Ups</a:t>
            </a:r>
          </a:p>
        </p:txBody>
      </p:sp>
      <p:pic>
        <p:nvPicPr>
          <p:cNvPr id="5" name="Content Placeholder 4" descr="A close up of a box&#10;&#10;Description automatically generated">
            <a:extLst>
              <a:ext uri="{FF2B5EF4-FFF2-40B4-BE49-F238E27FC236}">
                <a16:creationId xmlns:a16="http://schemas.microsoft.com/office/drawing/2014/main" id="{2E9DA4D2-B16D-0443-87DF-B027EDAB32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1664"/>
          <a:stretch/>
        </p:blipFill>
        <p:spPr>
          <a:xfrm rot="16200000">
            <a:off x="5504950" y="-8524"/>
            <a:ext cx="5970586" cy="703221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B70755-FB41-2140-B556-2F2486E106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281"/>
          <a:stretch/>
        </p:blipFill>
        <p:spPr>
          <a:xfrm rot="16200000">
            <a:off x="1013379" y="1162605"/>
            <a:ext cx="4656087" cy="600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393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B1C129F-3903-D34E-A3F7-DB0D1D599D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4540"/>
          <a:stretch/>
        </p:blipFill>
        <p:spPr>
          <a:xfrm>
            <a:off x="78060" y="714371"/>
            <a:ext cx="6086015" cy="3914775"/>
          </a:xfr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376850DE-C26F-9E4D-B879-E780E3758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167" b="44375"/>
          <a:stretch/>
        </p:blipFill>
        <p:spPr>
          <a:xfrm>
            <a:off x="-7259" y="4657721"/>
            <a:ext cx="6256654" cy="1014413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369BDD-0EA1-6940-A8F3-0E83CD99DD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9" t="55208"/>
          <a:stretch/>
        </p:blipFill>
        <p:spPr>
          <a:xfrm>
            <a:off x="6096000" y="1414466"/>
            <a:ext cx="6086015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826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23F65-96C0-2249-A7F8-72B04E33A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107" y="365124"/>
            <a:ext cx="10277475" cy="804067"/>
          </a:xfrm>
        </p:spPr>
        <p:txBody>
          <a:bodyPr/>
          <a:lstStyle/>
          <a:p>
            <a:r>
              <a:rPr lang="en-US" dirty="0"/>
              <a:t>Press Pack Digital Visualization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00FEF499-2AA0-1C45-AB7C-BE7450DD1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63480" y="1169192"/>
            <a:ext cx="5205413" cy="5205413"/>
          </a:xfr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85461866-6E7B-0940-A1E0-A6A549C963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107" y="1169191"/>
            <a:ext cx="5205413" cy="520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371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95057-46F0-5B4F-B06D-D04493065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215" y="365125"/>
            <a:ext cx="10515600" cy="1325563"/>
          </a:xfrm>
        </p:spPr>
        <p:txBody>
          <a:bodyPr/>
          <a:lstStyle/>
          <a:p>
            <a:r>
              <a:rPr lang="en-US" dirty="0"/>
              <a:t>Press Pack Contents Visualizations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727B2FE-1293-0849-A400-BC7715EFE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1690689"/>
            <a:ext cx="5801784" cy="4351338"/>
          </a:xfrm>
        </p:spPr>
      </p:pic>
      <p:pic>
        <p:nvPicPr>
          <p:cNvPr id="7" name="Picture 6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375B171D-998F-D14B-A777-06FC38E29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15" y="1690688"/>
            <a:ext cx="5801785" cy="435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6504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E97F2-BF5A-8A4E-8EB8-7CF969DE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957" y="336550"/>
            <a:ext cx="10515600" cy="1325563"/>
          </a:xfrm>
        </p:spPr>
        <p:txBody>
          <a:bodyPr/>
          <a:lstStyle/>
          <a:p>
            <a:r>
              <a:rPr lang="en-US" dirty="0"/>
              <a:t>Press Pack Contents Visualizations</a:t>
            </a:r>
          </a:p>
        </p:txBody>
      </p:sp>
      <p:pic>
        <p:nvPicPr>
          <p:cNvPr id="7" name="Picture 6" descr="A close up of a card&#10;&#10;Description automatically generated">
            <a:extLst>
              <a:ext uri="{FF2B5EF4-FFF2-40B4-BE49-F238E27FC236}">
                <a16:creationId xmlns:a16="http://schemas.microsoft.com/office/drawing/2014/main" id="{F1BC0690-3FF3-314F-B053-BCFA503ADC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99" b="3799"/>
          <a:stretch/>
        </p:blipFill>
        <p:spPr>
          <a:xfrm>
            <a:off x="6156722" y="1848644"/>
            <a:ext cx="5866042" cy="4336256"/>
          </a:xfrm>
          <a:prstGeom prst="rect">
            <a:avLst/>
          </a:prstGeom>
        </p:spPr>
      </p:pic>
      <p:pic>
        <p:nvPicPr>
          <p:cNvPr id="9" name="Picture 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FDA97E7C-9E68-1942-87A0-9CF2310BD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957" y="1848644"/>
            <a:ext cx="5781675" cy="433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2777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563DC-6D12-8842-8C4C-D0F9C7727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544513"/>
            <a:ext cx="10515600" cy="1325563"/>
          </a:xfrm>
        </p:spPr>
        <p:txBody>
          <a:bodyPr/>
          <a:lstStyle/>
          <a:p>
            <a:r>
              <a:rPr lang="en-US" dirty="0"/>
              <a:t>Press Pack Contents Visualizations</a:t>
            </a:r>
          </a:p>
        </p:txBody>
      </p:sp>
      <p:pic>
        <p:nvPicPr>
          <p:cNvPr id="5" name="Content Placeholder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99682172-745C-D34F-9395-C4B528C71E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123" b="3575"/>
          <a:stretch/>
        </p:blipFill>
        <p:spPr>
          <a:xfrm>
            <a:off x="6233367" y="1870076"/>
            <a:ext cx="5801784" cy="4016374"/>
          </a:xfrm>
        </p:spPr>
      </p:pic>
      <p:pic>
        <p:nvPicPr>
          <p:cNvPr id="7" name="Picture 6" descr="A desktop computer sitting on top of a desk&#10;&#10;Description automatically generated">
            <a:extLst>
              <a:ext uri="{FF2B5EF4-FFF2-40B4-BE49-F238E27FC236}">
                <a16:creationId xmlns:a16="http://schemas.microsoft.com/office/drawing/2014/main" id="{0DA3133F-C1F5-A148-A967-61573D9D91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18" t="3730" r="9438"/>
          <a:stretch/>
        </p:blipFill>
        <p:spPr>
          <a:xfrm>
            <a:off x="156849" y="1870076"/>
            <a:ext cx="6000750" cy="401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3961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EA9AB-5ED7-CE4D-9E59-3650C68A7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Press Pack Book/Zine Visualizations</a:t>
            </a:r>
          </a:p>
        </p:txBody>
      </p:sp>
      <p:pic>
        <p:nvPicPr>
          <p:cNvPr id="7" name="Picture 6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EFD90CB4-D1E6-4F46-8F3E-DF03C30E06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4" t="1316" r="9101" b="-1316"/>
          <a:stretch/>
        </p:blipFill>
        <p:spPr>
          <a:xfrm>
            <a:off x="547810" y="1479718"/>
            <a:ext cx="5548189" cy="5013158"/>
          </a:xfrm>
          <a:prstGeom prst="rect">
            <a:avLst/>
          </a:prstGeom>
        </p:spPr>
      </p:pic>
      <p:pic>
        <p:nvPicPr>
          <p:cNvPr id="11" name="Picture 10" descr="A picture containing white, table&#10;&#10;Description automatically generated">
            <a:extLst>
              <a:ext uri="{FF2B5EF4-FFF2-40B4-BE49-F238E27FC236}">
                <a16:creationId xmlns:a16="http://schemas.microsoft.com/office/drawing/2014/main" id="{45A98904-3F67-4A41-A78E-F5CDDEEA83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13" r="12649" b="4267"/>
          <a:stretch/>
        </p:blipFill>
        <p:spPr>
          <a:xfrm>
            <a:off x="6276923" y="1479718"/>
            <a:ext cx="5405490" cy="492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9721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2DA73-9E70-4A4D-9CD3-9DAB71811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41261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Press Pack Mini Portfolio/Look Book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2B3FA-444E-5941-94D5-205EE8B6D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10515600" cy="65288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https://issuu.com/home/published/lauren_leacher_design_portfolio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264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999</TotalTime>
  <Words>710</Words>
  <Application>Microsoft Macintosh PowerPoint</Application>
  <PresentationFormat>Widescreen</PresentationFormat>
  <Paragraphs>87</Paragraphs>
  <Slides>23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Lauren Kate Leacher P144804 Surface Pattern Design for Fashion</vt:lpstr>
      <vt:lpstr>What I wanted to achieve with this module?</vt:lpstr>
      <vt:lpstr>PowerPoint Presentation</vt:lpstr>
      <vt:lpstr>PowerPoint Presentation</vt:lpstr>
      <vt:lpstr>My Aspirations</vt:lpstr>
      <vt:lpstr>Social Media  Before..</vt:lpstr>
      <vt:lpstr>Social Media Now..</vt:lpstr>
      <vt:lpstr>Social Media Posting Plan</vt:lpstr>
      <vt:lpstr>CV Analysis – Before and After</vt:lpstr>
      <vt:lpstr>Letter to Employer</vt:lpstr>
      <vt:lpstr>Other brands I would like to send my letter to..</vt:lpstr>
      <vt:lpstr>Developing branding</vt:lpstr>
      <vt:lpstr>Branding that didn’t make the cut</vt:lpstr>
      <vt:lpstr>What I want  in a press pack</vt:lpstr>
      <vt:lpstr>Press Pack Research and Initial Ideas</vt:lpstr>
      <vt:lpstr>Physical Mock Ups</vt:lpstr>
      <vt:lpstr>PowerPoint Presentation</vt:lpstr>
      <vt:lpstr>Press Pack Digital Visualization</vt:lpstr>
      <vt:lpstr>Press Pack Contents Visualizations</vt:lpstr>
      <vt:lpstr>Press Pack Contents Visualizations</vt:lpstr>
      <vt:lpstr>Press Pack Contents Visualizations</vt:lpstr>
      <vt:lpstr>Press Pack Book/Zine Visualizations</vt:lpstr>
      <vt:lpstr>Press Pack Mini Portfolio/Look Book Contents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Lauren Kate Leacher P144804 Surface Pattern Design for Fashion</dc:title>
  <dc:creator>Lauren Leacher (P144804)</dc:creator>
  <cp:lastModifiedBy>Lauren Leacher (P144804)</cp:lastModifiedBy>
  <cp:revision>5</cp:revision>
  <dcterms:created xsi:type="dcterms:W3CDTF">2020-05-11T17:26:41Z</dcterms:created>
  <dcterms:modified xsi:type="dcterms:W3CDTF">2020-05-14T14:40:59Z</dcterms:modified>
</cp:coreProperties>
</file>