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59185D-A689-42D9-AE1C-DA12FCE78672}" v="2" dt="2024-12-08T16:55:32.3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9" autoAdjust="0"/>
    <p:restoredTop sz="94660"/>
  </p:normalViewPr>
  <p:slideViewPr>
    <p:cSldViewPr snapToGrid="0">
      <p:cViewPr>
        <p:scale>
          <a:sx n="40" d="100"/>
          <a:sy n="40" d="100"/>
        </p:scale>
        <p:origin x="178" y="8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vey richards" userId="87fc17da649cca34" providerId="LiveId" clId="{0759185D-A689-42D9-AE1C-DA12FCE78672}"/>
    <pc:docChg chg="undo custSel modSld">
      <pc:chgData name="harvey richards" userId="87fc17da649cca34" providerId="LiveId" clId="{0759185D-A689-42D9-AE1C-DA12FCE78672}" dt="2024-12-08T16:55:32.334" v="223" actId="255"/>
      <pc:docMkLst>
        <pc:docMk/>
      </pc:docMkLst>
      <pc:sldChg chg="addSp delSp modSp mod setBg">
        <pc:chgData name="harvey richards" userId="87fc17da649cca34" providerId="LiveId" clId="{0759185D-A689-42D9-AE1C-DA12FCE78672}" dt="2024-12-08T12:38:08.948" v="6" actId="26606"/>
        <pc:sldMkLst>
          <pc:docMk/>
          <pc:sldMk cId="330147376" sldId="257"/>
        </pc:sldMkLst>
        <pc:spChg chg="mo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2" creationId="{B974A4CA-A70B-3793-39FD-8EAFE66CF36B}"/>
          </ac:spMkLst>
        </pc:spChg>
        <pc:spChg chg="mo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3" creationId="{4C77809F-7D7D-F81E-6084-41BC8A797897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8" creationId="{F837543A-6020-4505-A233-C9DB4BF74011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10" creationId="{35B16301-FB18-48BA-A6DD-C37CAF6F9A18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12" creationId="{C3C0D90E-074A-4F52-9B11-B52BEF4BCBE5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14" creationId="{CABBD4C1-E6F8-46F6-8152-A8A97490BF4D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16" creationId="{83BA5EF5-1FE9-4BF9-83BB-269BCDDF6156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20" creationId="{88853921-7BC9-4BDE-ACAB-133C683C82D6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22" creationId="{09192968-3AE7-4470-A61C-97294BB92731}"/>
          </ac:spMkLst>
        </pc:spChg>
        <pc:spChg chg="add del">
          <ac:chgData name="harvey richards" userId="87fc17da649cca34" providerId="LiveId" clId="{0759185D-A689-42D9-AE1C-DA12FCE78672}" dt="2024-12-08T12:38:06.505" v="1" actId="26606"/>
          <ac:spMkLst>
            <pc:docMk/>
            <pc:sldMk cId="330147376" sldId="257"/>
            <ac:spMk id="24" creationId="{3AB72E55-43E4-4356-BFE8-E2102CB0B505}"/>
          </ac:spMkLst>
        </pc:spChg>
        <pc:spChg chg="add del">
          <ac:chgData name="harvey richards" userId="87fc17da649cca34" providerId="LiveId" clId="{0759185D-A689-42D9-AE1C-DA12FCE78672}" dt="2024-12-08T12:38:07.975" v="3" actId="26606"/>
          <ac:spMkLst>
            <pc:docMk/>
            <pc:sldMk cId="330147376" sldId="257"/>
            <ac:spMk id="26" creationId="{327D73B4-9F5C-4A64-A179-51B9500CB8B5}"/>
          </ac:spMkLst>
        </pc:spChg>
        <pc:spChg chg="add del">
          <ac:chgData name="harvey richards" userId="87fc17da649cca34" providerId="LiveId" clId="{0759185D-A689-42D9-AE1C-DA12FCE78672}" dt="2024-12-08T12:38:07.975" v="3" actId="26606"/>
          <ac:spMkLst>
            <pc:docMk/>
            <pc:sldMk cId="330147376" sldId="257"/>
            <ac:spMk id="27" creationId="{C1F06963-6374-4B48-844F-071A9BAAAE02}"/>
          </ac:spMkLst>
        </pc:spChg>
        <pc:spChg chg="add del">
          <ac:chgData name="harvey richards" userId="87fc17da649cca34" providerId="LiveId" clId="{0759185D-A689-42D9-AE1C-DA12FCE78672}" dt="2024-12-08T12:38:07.975" v="3" actId="26606"/>
          <ac:spMkLst>
            <pc:docMk/>
            <pc:sldMk cId="330147376" sldId="257"/>
            <ac:spMk id="28" creationId="{6CB927A4-E432-4310-9CD5-E89FF5063179}"/>
          </ac:spMkLst>
        </pc:spChg>
        <pc:spChg chg="add del">
          <ac:chgData name="harvey richards" userId="87fc17da649cca34" providerId="LiveId" clId="{0759185D-A689-42D9-AE1C-DA12FCE78672}" dt="2024-12-08T12:38:07.975" v="3" actId="26606"/>
          <ac:spMkLst>
            <pc:docMk/>
            <pc:sldMk cId="330147376" sldId="257"/>
            <ac:spMk id="29" creationId="{1453BF6C-B012-48B7-B4E8-6D7AC7C27D02}"/>
          </ac:spMkLst>
        </pc:spChg>
        <pc:spChg chg="add del">
          <ac:chgData name="harvey richards" userId="87fc17da649cca34" providerId="LiveId" clId="{0759185D-A689-42D9-AE1C-DA12FCE78672}" dt="2024-12-08T12:38:07.975" v="3" actId="26606"/>
          <ac:spMkLst>
            <pc:docMk/>
            <pc:sldMk cId="330147376" sldId="257"/>
            <ac:spMk id="30" creationId="{E3020543-B24B-4EC4-8FFC-8DD88EEA91A8}"/>
          </ac:spMkLst>
        </pc:spChg>
        <pc:spChg chg="add del">
          <ac:chgData name="harvey richards" userId="87fc17da649cca34" providerId="LiveId" clId="{0759185D-A689-42D9-AE1C-DA12FCE78672}" dt="2024-12-08T12:38:08.935" v="5" actId="26606"/>
          <ac:spMkLst>
            <pc:docMk/>
            <pc:sldMk cId="330147376" sldId="257"/>
            <ac:spMk id="33" creationId="{907EF6B7-1338-4443-8C46-6A318D952DFD}"/>
          </ac:spMkLst>
        </pc:spChg>
        <pc:spChg chg="add del">
          <ac:chgData name="harvey richards" userId="87fc17da649cca34" providerId="LiveId" clId="{0759185D-A689-42D9-AE1C-DA12FCE78672}" dt="2024-12-08T12:38:08.935" v="5" actId="26606"/>
          <ac:spMkLst>
            <pc:docMk/>
            <pc:sldMk cId="330147376" sldId="257"/>
            <ac:spMk id="34" creationId="{DAAE4CDD-124C-4DCF-9584-B6033B545DD5}"/>
          </ac:spMkLst>
        </pc:spChg>
        <pc:spChg chg="add del">
          <ac:chgData name="harvey richards" userId="87fc17da649cca34" providerId="LiveId" clId="{0759185D-A689-42D9-AE1C-DA12FCE78672}" dt="2024-12-08T12:38:08.935" v="5" actId="26606"/>
          <ac:spMkLst>
            <pc:docMk/>
            <pc:sldMk cId="330147376" sldId="257"/>
            <ac:spMk id="35" creationId="{081E4A58-353D-44AE-B2FC-2A74E2E400F7}"/>
          </ac:spMkLst>
        </pc:spChg>
        <pc:spChg chg="ad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37" creationId="{C2554CA6-288E-4202-BC52-2E5A8F0C0AED}"/>
          </ac:spMkLst>
        </pc:spChg>
        <pc:spChg chg="ad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38" creationId="{B10BB131-AC8E-4A8E-A5D1-36260F720C3B}"/>
          </ac:spMkLst>
        </pc:spChg>
        <pc:spChg chg="ad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39" creationId="{5B7778FC-632E-4DCA-A7CB-0D7731CCF970}"/>
          </ac:spMkLst>
        </pc:spChg>
        <pc:spChg chg="add">
          <ac:chgData name="harvey richards" userId="87fc17da649cca34" providerId="LiveId" clId="{0759185D-A689-42D9-AE1C-DA12FCE78672}" dt="2024-12-08T12:38:08.948" v="6" actId="26606"/>
          <ac:spMkLst>
            <pc:docMk/>
            <pc:sldMk cId="330147376" sldId="257"/>
            <ac:spMk id="40" creationId="{FA23A907-97FB-4A8F-880A-DD77401C4296}"/>
          </ac:spMkLst>
        </pc:spChg>
        <pc:cxnChg chg="add del">
          <ac:chgData name="harvey richards" userId="87fc17da649cca34" providerId="LiveId" clId="{0759185D-A689-42D9-AE1C-DA12FCE78672}" dt="2024-12-08T12:38:06.505" v="1" actId="26606"/>
          <ac:cxnSpMkLst>
            <pc:docMk/>
            <pc:sldMk cId="330147376" sldId="257"/>
            <ac:cxnSpMk id="18" creationId="{4B3BCACB-5880-460B-9606-8C433A9AF99D}"/>
          </ac:cxnSpMkLst>
        </pc:cxnChg>
        <pc:cxnChg chg="add del">
          <ac:chgData name="harvey richards" userId="87fc17da649cca34" providerId="LiveId" clId="{0759185D-A689-42D9-AE1C-DA12FCE78672}" dt="2024-12-08T12:38:07.975" v="3" actId="26606"/>
          <ac:cxnSpMkLst>
            <pc:docMk/>
            <pc:sldMk cId="330147376" sldId="257"/>
            <ac:cxnSpMk id="31" creationId="{C49DA8F6-BCC1-4447-B54C-57856834B94B}"/>
          </ac:cxnSpMkLst>
        </pc:cxnChg>
      </pc:sldChg>
      <pc:sldChg chg="addSp delSp modSp mod setBg">
        <pc:chgData name="harvey richards" userId="87fc17da649cca34" providerId="LiveId" clId="{0759185D-A689-42D9-AE1C-DA12FCE78672}" dt="2024-12-08T16:54:08.364" v="219" actId="26606"/>
        <pc:sldMkLst>
          <pc:docMk/>
          <pc:sldMk cId="1461394917" sldId="258"/>
        </pc:sldMkLst>
        <pc:spChg chg="mod">
          <ac:chgData name="harvey richards" userId="87fc17da649cca34" providerId="LiveId" clId="{0759185D-A689-42D9-AE1C-DA12FCE78672}" dt="2024-12-08T16:54:08.364" v="219" actId="26606"/>
          <ac:spMkLst>
            <pc:docMk/>
            <pc:sldMk cId="1461394917" sldId="258"/>
            <ac:spMk id="2" creationId="{FF2268E4-A9D0-6AF3-9C25-5EF9AF16998D}"/>
          </ac:spMkLst>
        </pc:spChg>
        <pc:spChg chg="del mod">
          <ac:chgData name="harvey richards" userId="87fc17da649cca34" providerId="LiveId" clId="{0759185D-A689-42D9-AE1C-DA12FCE78672}" dt="2024-12-08T16:54:08.364" v="219" actId="26606"/>
          <ac:spMkLst>
            <pc:docMk/>
            <pc:sldMk cId="1461394917" sldId="258"/>
            <ac:spMk id="3" creationId="{D553C55D-F8E6-ED2C-1B52-D2481A45F967}"/>
          </ac:spMkLst>
        </pc:spChg>
        <pc:spChg chg="add del">
          <ac:chgData name="harvey richards" userId="87fc17da649cca34" providerId="LiveId" clId="{0759185D-A689-42D9-AE1C-DA12FCE78672}" dt="2024-12-08T16:54:02.676" v="214" actId="26606"/>
          <ac:spMkLst>
            <pc:docMk/>
            <pc:sldMk cId="1461394917" sldId="258"/>
            <ac:spMk id="8" creationId="{907EF6B7-1338-4443-8C46-6A318D952DFD}"/>
          </ac:spMkLst>
        </pc:spChg>
        <pc:spChg chg="add del">
          <ac:chgData name="harvey richards" userId="87fc17da649cca34" providerId="LiveId" clId="{0759185D-A689-42D9-AE1C-DA12FCE78672}" dt="2024-12-08T16:54:05.454" v="216" actId="26606"/>
          <ac:spMkLst>
            <pc:docMk/>
            <pc:sldMk cId="1461394917" sldId="258"/>
            <ac:spMk id="9" creationId="{C0763A76-9F1C-4FC5-82B7-DD475DA461B2}"/>
          </ac:spMkLst>
        </pc:spChg>
        <pc:spChg chg="add del">
          <ac:chgData name="harvey richards" userId="87fc17da649cca34" providerId="LiveId" clId="{0759185D-A689-42D9-AE1C-DA12FCE78672}" dt="2024-12-08T16:54:02.676" v="214" actId="26606"/>
          <ac:spMkLst>
            <pc:docMk/>
            <pc:sldMk cId="1461394917" sldId="258"/>
            <ac:spMk id="10" creationId="{DAAE4CDD-124C-4DCF-9584-B6033B545DD5}"/>
          </ac:spMkLst>
        </pc:spChg>
        <pc:spChg chg="add del">
          <ac:chgData name="harvey richards" userId="87fc17da649cca34" providerId="LiveId" clId="{0759185D-A689-42D9-AE1C-DA12FCE78672}" dt="2024-12-08T16:54:05.454" v="216" actId="26606"/>
          <ac:spMkLst>
            <pc:docMk/>
            <pc:sldMk cId="1461394917" sldId="258"/>
            <ac:spMk id="11" creationId="{E81BF4F6-F2CF-4984-9D14-D6966D92F99F}"/>
          </ac:spMkLst>
        </pc:spChg>
        <pc:spChg chg="add del">
          <ac:chgData name="harvey richards" userId="87fc17da649cca34" providerId="LiveId" clId="{0759185D-A689-42D9-AE1C-DA12FCE78672}" dt="2024-12-08T16:54:02.676" v="214" actId="26606"/>
          <ac:spMkLst>
            <pc:docMk/>
            <pc:sldMk cId="1461394917" sldId="258"/>
            <ac:spMk id="12" creationId="{081E4A58-353D-44AE-B2FC-2A74E2E400F7}"/>
          </ac:spMkLst>
        </pc:spChg>
        <pc:spChg chg="add del">
          <ac:chgData name="harvey richards" userId="87fc17da649cca34" providerId="LiveId" clId="{0759185D-A689-42D9-AE1C-DA12FCE78672}" dt="2024-12-08T16:54:08.332" v="218" actId="26606"/>
          <ac:spMkLst>
            <pc:docMk/>
            <pc:sldMk cId="1461394917" sldId="258"/>
            <ac:spMk id="13" creationId="{907EF6B7-1338-4443-8C46-6A318D952DFD}"/>
          </ac:spMkLst>
        </pc:spChg>
        <pc:spChg chg="add del">
          <ac:chgData name="harvey richards" userId="87fc17da649cca34" providerId="LiveId" clId="{0759185D-A689-42D9-AE1C-DA12FCE78672}" dt="2024-12-08T16:54:08.332" v="218" actId="26606"/>
          <ac:spMkLst>
            <pc:docMk/>
            <pc:sldMk cId="1461394917" sldId="258"/>
            <ac:spMk id="14" creationId="{DAAE4CDD-124C-4DCF-9584-B6033B545DD5}"/>
          </ac:spMkLst>
        </pc:spChg>
        <pc:spChg chg="add del">
          <ac:chgData name="harvey richards" userId="87fc17da649cca34" providerId="LiveId" clId="{0759185D-A689-42D9-AE1C-DA12FCE78672}" dt="2024-12-08T16:54:08.332" v="218" actId="26606"/>
          <ac:spMkLst>
            <pc:docMk/>
            <pc:sldMk cId="1461394917" sldId="258"/>
            <ac:spMk id="15" creationId="{081E4A58-353D-44AE-B2FC-2A74E2E400F7}"/>
          </ac:spMkLst>
        </pc:spChg>
        <pc:spChg chg="add">
          <ac:chgData name="harvey richards" userId="87fc17da649cca34" providerId="LiveId" clId="{0759185D-A689-42D9-AE1C-DA12FCE78672}" dt="2024-12-08T16:54:08.364" v="219" actId="26606"/>
          <ac:spMkLst>
            <pc:docMk/>
            <pc:sldMk cId="1461394917" sldId="258"/>
            <ac:spMk id="17" creationId="{9DBC8166-481C-4473-95F5-9A5B9073B7F1}"/>
          </ac:spMkLst>
        </pc:spChg>
        <pc:spChg chg="add">
          <ac:chgData name="harvey richards" userId="87fc17da649cca34" providerId="LiveId" clId="{0759185D-A689-42D9-AE1C-DA12FCE78672}" dt="2024-12-08T16:54:08.364" v="219" actId="26606"/>
          <ac:spMkLst>
            <pc:docMk/>
            <pc:sldMk cId="1461394917" sldId="258"/>
            <ac:spMk id="18" creationId="{A5A5CE6E-90AF-4D43-A014-1F9EC83EB93D}"/>
          </ac:spMkLst>
        </pc:spChg>
        <pc:graphicFrameChg chg="add">
          <ac:chgData name="harvey richards" userId="87fc17da649cca34" providerId="LiveId" clId="{0759185D-A689-42D9-AE1C-DA12FCE78672}" dt="2024-12-08T16:54:08.364" v="219" actId="26606"/>
          <ac:graphicFrameMkLst>
            <pc:docMk/>
            <pc:sldMk cId="1461394917" sldId="258"/>
            <ac:graphicFrameMk id="19" creationId="{E888255C-5F40-8E68-009A-69BDE6237E7F}"/>
          </ac:graphicFrameMkLst>
        </pc:graphicFrameChg>
        <pc:picChg chg="add del">
          <ac:chgData name="harvey richards" userId="87fc17da649cca34" providerId="LiveId" clId="{0759185D-A689-42D9-AE1C-DA12FCE78672}" dt="2024-12-08T16:54:05.454" v="216" actId="26606"/>
          <ac:picMkLst>
            <pc:docMk/>
            <pc:sldMk cId="1461394917" sldId="258"/>
            <ac:picMk id="5" creationId="{6F8C5AF4-2C98-F08C-5F75-EFB93ED04055}"/>
          </ac:picMkLst>
        </pc:picChg>
      </pc:sldChg>
      <pc:sldChg chg="addSp delSp modSp mod">
        <pc:chgData name="harvey richards" userId="87fc17da649cca34" providerId="LiveId" clId="{0759185D-A689-42D9-AE1C-DA12FCE78672}" dt="2024-12-08T16:55:32.334" v="223" actId="255"/>
        <pc:sldMkLst>
          <pc:docMk/>
          <pc:sldMk cId="855990005" sldId="267"/>
        </pc:sldMkLst>
        <pc:spChg chg="mod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2" creationId="{496A56B4-5AE6-7E82-0F83-B016FD3E4781}"/>
          </ac:spMkLst>
        </pc:spChg>
        <pc:spChg chg="del mod">
          <ac:chgData name="harvey richards" userId="87fc17da649cca34" providerId="LiveId" clId="{0759185D-A689-42D9-AE1C-DA12FCE78672}" dt="2024-12-08T16:54:56.883" v="221"/>
          <ac:spMkLst>
            <pc:docMk/>
            <pc:sldMk cId="855990005" sldId="267"/>
            <ac:spMk id="3" creationId="{1E9C1CCF-C91D-7FB4-6340-D0D8C6D3F359}"/>
          </ac:spMkLst>
        </pc:spChg>
        <pc:spChg chg="add del mod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4" creationId="{16E0BC87-ED3F-9CA8-0AF0-AE30B4782374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8" creationId="{1709F1D5-B0F1-4714-A239-E5B61C161915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10" creationId="{228FB460-D3FF-4440-A020-05982A09E517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12" creationId="{14847E93-7DC1-4D4B-8829-B19AA7137C50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14" creationId="{5566D6E1-03A1-4D73-A4E0-35D74D568A04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16" creationId="{9F835A99-04AC-494A-A572-AFE8413CC938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18" creationId="{7B786209-1B0B-4CA9-9BDD-F7327066A84D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20" creationId="{2D2964BB-484D-45AE-AD66-D407D0629652}"/>
          </ac:spMkLst>
        </pc:spChg>
        <pc:spChg chg="del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22" creationId="{6691AC69-A76E-4DAB-B565-468B6B87ACF3}"/>
          </ac:spMkLst>
        </pc:spChg>
        <pc:spChg chg="add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28" creationId="{9DBC8166-481C-4473-95F5-9A5B9073B7F1}"/>
          </ac:spMkLst>
        </pc:spChg>
        <pc:spChg chg="add">
          <ac:chgData name="harvey richards" userId="87fc17da649cca34" providerId="LiveId" clId="{0759185D-A689-42D9-AE1C-DA12FCE78672}" dt="2024-12-08T16:55:10.167" v="222" actId="26606"/>
          <ac:spMkLst>
            <pc:docMk/>
            <pc:sldMk cId="855990005" sldId="267"/>
            <ac:spMk id="30" creationId="{A5A5CE6E-90AF-4D43-A014-1F9EC83EB93D}"/>
          </ac:spMkLst>
        </pc:spChg>
        <pc:graphicFrameChg chg="add mod">
          <ac:chgData name="harvey richards" userId="87fc17da649cca34" providerId="LiveId" clId="{0759185D-A689-42D9-AE1C-DA12FCE78672}" dt="2024-12-08T16:55:32.334" v="223" actId="255"/>
          <ac:graphicFrameMkLst>
            <pc:docMk/>
            <pc:sldMk cId="855990005" sldId="267"/>
            <ac:graphicFrameMk id="24" creationId="{CA0089A7-A02B-C071-48FF-411F4B9DD463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8789C8-2B05-4E03-B466-5EECEE0344CB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F95BC3-8FAA-4B63-BDA7-10C3334CCA96}">
      <dgm:prSet/>
      <dgm:spPr/>
      <dgm:t>
        <a:bodyPr/>
        <a:lstStyle/>
        <a:p>
          <a:r>
            <a:rPr lang="en-GB"/>
            <a:t>What is domestic abuse and coercive control?</a:t>
          </a:r>
          <a:endParaRPr lang="en-US"/>
        </a:p>
      </dgm:t>
    </dgm:pt>
    <dgm:pt modelId="{663EC74E-09DF-4F2D-B7D8-F063514914BF}" type="parTrans" cxnId="{DDFC979C-5D4D-44FA-8C53-95F542098717}">
      <dgm:prSet/>
      <dgm:spPr/>
      <dgm:t>
        <a:bodyPr/>
        <a:lstStyle/>
        <a:p>
          <a:endParaRPr lang="en-US"/>
        </a:p>
      </dgm:t>
    </dgm:pt>
    <dgm:pt modelId="{B3CA0C9A-BCA5-4079-8104-226C974F8BF7}" type="sibTrans" cxnId="{DDFC979C-5D4D-44FA-8C53-95F542098717}">
      <dgm:prSet/>
      <dgm:spPr/>
      <dgm:t>
        <a:bodyPr/>
        <a:lstStyle/>
        <a:p>
          <a:endParaRPr lang="en-US"/>
        </a:p>
      </dgm:t>
    </dgm:pt>
    <dgm:pt modelId="{FB592EA7-F039-4F37-9E7A-A780BE84F77E}">
      <dgm:prSet/>
      <dgm:spPr/>
      <dgm:t>
        <a:bodyPr/>
        <a:lstStyle/>
        <a:p>
          <a:r>
            <a:rPr lang="en-GB"/>
            <a:t>Statistics</a:t>
          </a:r>
          <a:endParaRPr lang="en-US"/>
        </a:p>
      </dgm:t>
    </dgm:pt>
    <dgm:pt modelId="{A0C27323-33BD-4B5C-B723-FFA8F952441F}" type="parTrans" cxnId="{B1543604-F169-4FA9-BD03-C4C690F250C4}">
      <dgm:prSet/>
      <dgm:spPr/>
      <dgm:t>
        <a:bodyPr/>
        <a:lstStyle/>
        <a:p>
          <a:endParaRPr lang="en-US"/>
        </a:p>
      </dgm:t>
    </dgm:pt>
    <dgm:pt modelId="{418AD6CD-EBC3-41FD-B0D4-D6A180A97F56}" type="sibTrans" cxnId="{B1543604-F169-4FA9-BD03-C4C690F250C4}">
      <dgm:prSet/>
      <dgm:spPr/>
      <dgm:t>
        <a:bodyPr/>
        <a:lstStyle/>
        <a:p>
          <a:endParaRPr lang="en-US"/>
        </a:p>
      </dgm:t>
    </dgm:pt>
    <dgm:pt modelId="{D2C6AFC8-57FE-4807-8017-E167F3D738A9}">
      <dgm:prSet/>
      <dgm:spPr/>
      <dgm:t>
        <a:bodyPr/>
        <a:lstStyle/>
        <a:p>
          <a:r>
            <a:rPr lang="en-GB"/>
            <a:t>How DA and CC has been treated over time?</a:t>
          </a:r>
          <a:endParaRPr lang="en-US"/>
        </a:p>
      </dgm:t>
    </dgm:pt>
    <dgm:pt modelId="{63D98D62-2E90-4B42-A016-3E74052CF90F}" type="parTrans" cxnId="{03EAA982-E77E-4E3A-871B-F4F55EDB496A}">
      <dgm:prSet/>
      <dgm:spPr/>
      <dgm:t>
        <a:bodyPr/>
        <a:lstStyle/>
        <a:p>
          <a:endParaRPr lang="en-US"/>
        </a:p>
      </dgm:t>
    </dgm:pt>
    <dgm:pt modelId="{4DC89D06-E808-4EE8-9343-0392D802ECC0}" type="sibTrans" cxnId="{03EAA982-E77E-4E3A-871B-F4F55EDB496A}">
      <dgm:prSet/>
      <dgm:spPr/>
      <dgm:t>
        <a:bodyPr/>
        <a:lstStyle/>
        <a:p>
          <a:endParaRPr lang="en-US"/>
        </a:p>
      </dgm:t>
    </dgm:pt>
    <dgm:pt modelId="{C0AF349A-2575-4EC0-BF9A-82371892738E}">
      <dgm:prSet/>
      <dgm:spPr/>
      <dgm:t>
        <a:bodyPr/>
        <a:lstStyle/>
        <a:p>
          <a:r>
            <a:rPr lang="en-GB"/>
            <a:t>How victims are being exploited?</a:t>
          </a:r>
          <a:endParaRPr lang="en-US"/>
        </a:p>
      </dgm:t>
    </dgm:pt>
    <dgm:pt modelId="{1DFF96DC-2D42-4268-A3DA-8FE819ABB46B}" type="parTrans" cxnId="{276C6416-7E0D-4068-A75C-14F1126F979A}">
      <dgm:prSet/>
      <dgm:spPr/>
      <dgm:t>
        <a:bodyPr/>
        <a:lstStyle/>
        <a:p>
          <a:endParaRPr lang="en-US"/>
        </a:p>
      </dgm:t>
    </dgm:pt>
    <dgm:pt modelId="{7516DDAA-A252-4E24-84D1-2C94821C0412}" type="sibTrans" cxnId="{276C6416-7E0D-4068-A75C-14F1126F979A}">
      <dgm:prSet/>
      <dgm:spPr/>
      <dgm:t>
        <a:bodyPr/>
        <a:lstStyle/>
        <a:p>
          <a:endParaRPr lang="en-US"/>
        </a:p>
      </dgm:t>
    </dgm:pt>
    <dgm:pt modelId="{6C5D66AE-9194-44AC-8C3A-2C7C0A91B6BE}">
      <dgm:prSet/>
      <dgm:spPr/>
      <dgm:t>
        <a:bodyPr/>
        <a:lstStyle/>
        <a:p>
          <a:r>
            <a:rPr lang="en-GB"/>
            <a:t>What can be done and what solutions have been proposed?</a:t>
          </a:r>
          <a:endParaRPr lang="en-US"/>
        </a:p>
      </dgm:t>
    </dgm:pt>
    <dgm:pt modelId="{590E1EEF-EE1F-4EFA-B1A3-61BA31053FD4}" type="parTrans" cxnId="{658A90B3-8199-4E09-9B6D-8BDA7D1963D1}">
      <dgm:prSet/>
      <dgm:spPr/>
      <dgm:t>
        <a:bodyPr/>
        <a:lstStyle/>
        <a:p>
          <a:endParaRPr lang="en-US"/>
        </a:p>
      </dgm:t>
    </dgm:pt>
    <dgm:pt modelId="{0A4CB47A-BA65-4122-9456-B4F851C4D050}" type="sibTrans" cxnId="{658A90B3-8199-4E09-9B6D-8BDA7D1963D1}">
      <dgm:prSet/>
      <dgm:spPr/>
      <dgm:t>
        <a:bodyPr/>
        <a:lstStyle/>
        <a:p>
          <a:endParaRPr lang="en-US"/>
        </a:p>
      </dgm:t>
    </dgm:pt>
    <dgm:pt modelId="{E04FD26F-F776-499D-9D47-79D35311333A}" type="pres">
      <dgm:prSet presAssocID="{098789C8-2B05-4E03-B466-5EECEE0344CB}" presName="vert0" presStyleCnt="0">
        <dgm:presLayoutVars>
          <dgm:dir/>
          <dgm:animOne val="branch"/>
          <dgm:animLvl val="lvl"/>
        </dgm:presLayoutVars>
      </dgm:prSet>
      <dgm:spPr/>
    </dgm:pt>
    <dgm:pt modelId="{BCFE7404-5E39-4531-9A95-64896CFB0334}" type="pres">
      <dgm:prSet presAssocID="{FBF95BC3-8FAA-4B63-BDA7-10C3334CCA96}" presName="thickLine" presStyleLbl="alignNode1" presStyleIdx="0" presStyleCnt="5"/>
      <dgm:spPr/>
    </dgm:pt>
    <dgm:pt modelId="{1D5A683F-C404-4C3B-9AE9-5DDBE9EA6186}" type="pres">
      <dgm:prSet presAssocID="{FBF95BC3-8FAA-4B63-BDA7-10C3334CCA96}" presName="horz1" presStyleCnt="0"/>
      <dgm:spPr/>
    </dgm:pt>
    <dgm:pt modelId="{C9C551AC-DC06-46DB-8FD0-EACDFC2AA354}" type="pres">
      <dgm:prSet presAssocID="{FBF95BC3-8FAA-4B63-BDA7-10C3334CCA96}" presName="tx1" presStyleLbl="revTx" presStyleIdx="0" presStyleCnt="5"/>
      <dgm:spPr/>
    </dgm:pt>
    <dgm:pt modelId="{54C7F36B-5BD7-4485-AEC2-86A95723FC0D}" type="pres">
      <dgm:prSet presAssocID="{FBF95BC3-8FAA-4B63-BDA7-10C3334CCA96}" presName="vert1" presStyleCnt="0"/>
      <dgm:spPr/>
    </dgm:pt>
    <dgm:pt modelId="{8A3852AE-9683-4D64-A47C-AC9F98E1CFC3}" type="pres">
      <dgm:prSet presAssocID="{FB592EA7-F039-4F37-9E7A-A780BE84F77E}" presName="thickLine" presStyleLbl="alignNode1" presStyleIdx="1" presStyleCnt="5"/>
      <dgm:spPr/>
    </dgm:pt>
    <dgm:pt modelId="{7FFCC12F-AC79-4210-8E63-EB4E63F1B3E7}" type="pres">
      <dgm:prSet presAssocID="{FB592EA7-F039-4F37-9E7A-A780BE84F77E}" presName="horz1" presStyleCnt="0"/>
      <dgm:spPr/>
    </dgm:pt>
    <dgm:pt modelId="{11C85202-ADA0-48DF-AB27-715F68E07E25}" type="pres">
      <dgm:prSet presAssocID="{FB592EA7-F039-4F37-9E7A-A780BE84F77E}" presName="tx1" presStyleLbl="revTx" presStyleIdx="1" presStyleCnt="5"/>
      <dgm:spPr/>
    </dgm:pt>
    <dgm:pt modelId="{AD549C99-E1A6-4D00-9253-5A8801BC8776}" type="pres">
      <dgm:prSet presAssocID="{FB592EA7-F039-4F37-9E7A-A780BE84F77E}" presName="vert1" presStyleCnt="0"/>
      <dgm:spPr/>
    </dgm:pt>
    <dgm:pt modelId="{E4DE3B7B-1077-4F56-A5BA-61C5CDC1E033}" type="pres">
      <dgm:prSet presAssocID="{D2C6AFC8-57FE-4807-8017-E167F3D738A9}" presName="thickLine" presStyleLbl="alignNode1" presStyleIdx="2" presStyleCnt="5"/>
      <dgm:spPr/>
    </dgm:pt>
    <dgm:pt modelId="{EFE0C1EE-A9A1-433E-83BC-A6BA53041ABC}" type="pres">
      <dgm:prSet presAssocID="{D2C6AFC8-57FE-4807-8017-E167F3D738A9}" presName="horz1" presStyleCnt="0"/>
      <dgm:spPr/>
    </dgm:pt>
    <dgm:pt modelId="{167D259C-9E36-4524-8EDA-50461D1D14C3}" type="pres">
      <dgm:prSet presAssocID="{D2C6AFC8-57FE-4807-8017-E167F3D738A9}" presName="tx1" presStyleLbl="revTx" presStyleIdx="2" presStyleCnt="5"/>
      <dgm:spPr/>
    </dgm:pt>
    <dgm:pt modelId="{1BDDA7E4-A642-4E9A-A6D9-B249ECA6F783}" type="pres">
      <dgm:prSet presAssocID="{D2C6AFC8-57FE-4807-8017-E167F3D738A9}" presName="vert1" presStyleCnt="0"/>
      <dgm:spPr/>
    </dgm:pt>
    <dgm:pt modelId="{99064E3B-73DA-4C0D-B67A-B7FDFB129C5F}" type="pres">
      <dgm:prSet presAssocID="{C0AF349A-2575-4EC0-BF9A-82371892738E}" presName="thickLine" presStyleLbl="alignNode1" presStyleIdx="3" presStyleCnt="5"/>
      <dgm:spPr/>
    </dgm:pt>
    <dgm:pt modelId="{A7D94F2C-D0BD-4956-AE19-3CD23E9E8885}" type="pres">
      <dgm:prSet presAssocID="{C0AF349A-2575-4EC0-BF9A-82371892738E}" presName="horz1" presStyleCnt="0"/>
      <dgm:spPr/>
    </dgm:pt>
    <dgm:pt modelId="{DEBC433E-6476-48B0-A737-F28305670DA8}" type="pres">
      <dgm:prSet presAssocID="{C0AF349A-2575-4EC0-BF9A-82371892738E}" presName="tx1" presStyleLbl="revTx" presStyleIdx="3" presStyleCnt="5"/>
      <dgm:spPr/>
    </dgm:pt>
    <dgm:pt modelId="{A3E6D32A-0B50-4A27-8228-52BEDB389FED}" type="pres">
      <dgm:prSet presAssocID="{C0AF349A-2575-4EC0-BF9A-82371892738E}" presName="vert1" presStyleCnt="0"/>
      <dgm:spPr/>
    </dgm:pt>
    <dgm:pt modelId="{247C4130-7F79-4E74-AB7C-85BDC8A7BB68}" type="pres">
      <dgm:prSet presAssocID="{6C5D66AE-9194-44AC-8C3A-2C7C0A91B6BE}" presName="thickLine" presStyleLbl="alignNode1" presStyleIdx="4" presStyleCnt="5"/>
      <dgm:spPr/>
    </dgm:pt>
    <dgm:pt modelId="{849D8DE5-8774-4E18-94F3-6D94B12C9910}" type="pres">
      <dgm:prSet presAssocID="{6C5D66AE-9194-44AC-8C3A-2C7C0A91B6BE}" presName="horz1" presStyleCnt="0"/>
      <dgm:spPr/>
    </dgm:pt>
    <dgm:pt modelId="{831C8D43-AB31-4DE7-AACF-5FF28287249F}" type="pres">
      <dgm:prSet presAssocID="{6C5D66AE-9194-44AC-8C3A-2C7C0A91B6BE}" presName="tx1" presStyleLbl="revTx" presStyleIdx="4" presStyleCnt="5"/>
      <dgm:spPr/>
    </dgm:pt>
    <dgm:pt modelId="{02D07587-3B34-4696-8DE2-0EA7040612BE}" type="pres">
      <dgm:prSet presAssocID="{6C5D66AE-9194-44AC-8C3A-2C7C0A91B6BE}" presName="vert1" presStyleCnt="0"/>
      <dgm:spPr/>
    </dgm:pt>
  </dgm:ptLst>
  <dgm:cxnLst>
    <dgm:cxn modelId="{B1543604-F169-4FA9-BD03-C4C690F250C4}" srcId="{098789C8-2B05-4E03-B466-5EECEE0344CB}" destId="{FB592EA7-F039-4F37-9E7A-A780BE84F77E}" srcOrd="1" destOrd="0" parTransId="{A0C27323-33BD-4B5C-B723-FFA8F952441F}" sibTransId="{418AD6CD-EBC3-41FD-B0D4-D6A180A97F56}"/>
    <dgm:cxn modelId="{276C6416-7E0D-4068-A75C-14F1126F979A}" srcId="{098789C8-2B05-4E03-B466-5EECEE0344CB}" destId="{C0AF349A-2575-4EC0-BF9A-82371892738E}" srcOrd="3" destOrd="0" parTransId="{1DFF96DC-2D42-4268-A3DA-8FE819ABB46B}" sibTransId="{7516DDAA-A252-4E24-84D1-2C94821C0412}"/>
    <dgm:cxn modelId="{9CDA2B1B-BCAC-4F1E-9F04-596CBFD45179}" type="presOf" srcId="{6C5D66AE-9194-44AC-8C3A-2C7C0A91B6BE}" destId="{831C8D43-AB31-4DE7-AACF-5FF28287249F}" srcOrd="0" destOrd="0" presId="urn:microsoft.com/office/officeart/2008/layout/LinedList"/>
    <dgm:cxn modelId="{CDCBC540-AD4E-44B5-B9D6-14351193388C}" type="presOf" srcId="{098789C8-2B05-4E03-B466-5EECEE0344CB}" destId="{E04FD26F-F776-499D-9D47-79D35311333A}" srcOrd="0" destOrd="0" presId="urn:microsoft.com/office/officeart/2008/layout/LinedList"/>
    <dgm:cxn modelId="{7AEF904F-2083-4DC6-9D25-FBE4FC6574F2}" type="presOf" srcId="{FBF95BC3-8FAA-4B63-BDA7-10C3334CCA96}" destId="{C9C551AC-DC06-46DB-8FD0-EACDFC2AA354}" srcOrd="0" destOrd="0" presId="urn:microsoft.com/office/officeart/2008/layout/LinedList"/>
    <dgm:cxn modelId="{03EAA982-E77E-4E3A-871B-F4F55EDB496A}" srcId="{098789C8-2B05-4E03-B466-5EECEE0344CB}" destId="{D2C6AFC8-57FE-4807-8017-E167F3D738A9}" srcOrd="2" destOrd="0" parTransId="{63D98D62-2E90-4B42-A016-3E74052CF90F}" sibTransId="{4DC89D06-E808-4EE8-9343-0392D802ECC0}"/>
    <dgm:cxn modelId="{CF4D6198-E55C-408C-869E-083EE86CA4E1}" type="presOf" srcId="{FB592EA7-F039-4F37-9E7A-A780BE84F77E}" destId="{11C85202-ADA0-48DF-AB27-715F68E07E25}" srcOrd="0" destOrd="0" presId="urn:microsoft.com/office/officeart/2008/layout/LinedList"/>
    <dgm:cxn modelId="{DDFC979C-5D4D-44FA-8C53-95F542098717}" srcId="{098789C8-2B05-4E03-B466-5EECEE0344CB}" destId="{FBF95BC3-8FAA-4B63-BDA7-10C3334CCA96}" srcOrd="0" destOrd="0" parTransId="{663EC74E-09DF-4F2D-B7D8-F063514914BF}" sibTransId="{B3CA0C9A-BCA5-4079-8104-226C974F8BF7}"/>
    <dgm:cxn modelId="{658A90B3-8199-4E09-9B6D-8BDA7D1963D1}" srcId="{098789C8-2B05-4E03-B466-5EECEE0344CB}" destId="{6C5D66AE-9194-44AC-8C3A-2C7C0A91B6BE}" srcOrd="4" destOrd="0" parTransId="{590E1EEF-EE1F-4EFA-B1A3-61BA31053FD4}" sibTransId="{0A4CB47A-BA65-4122-9456-B4F851C4D050}"/>
    <dgm:cxn modelId="{F1155CBC-623A-45BF-ADF8-48479351A374}" type="presOf" srcId="{D2C6AFC8-57FE-4807-8017-E167F3D738A9}" destId="{167D259C-9E36-4524-8EDA-50461D1D14C3}" srcOrd="0" destOrd="0" presId="urn:microsoft.com/office/officeart/2008/layout/LinedList"/>
    <dgm:cxn modelId="{C4FAF3E6-8A3D-4F42-A448-2BA170C4FB92}" type="presOf" srcId="{C0AF349A-2575-4EC0-BF9A-82371892738E}" destId="{DEBC433E-6476-48B0-A737-F28305670DA8}" srcOrd="0" destOrd="0" presId="urn:microsoft.com/office/officeart/2008/layout/LinedList"/>
    <dgm:cxn modelId="{F34E27FB-F79F-4107-9934-C32AE5AFAF1E}" type="presParOf" srcId="{E04FD26F-F776-499D-9D47-79D35311333A}" destId="{BCFE7404-5E39-4531-9A95-64896CFB0334}" srcOrd="0" destOrd="0" presId="urn:microsoft.com/office/officeart/2008/layout/LinedList"/>
    <dgm:cxn modelId="{01C3B9AA-BCC9-4FC2-952A-919BEA041952}" type="presParOf" srcId="{E04FD26F-F776-499D-9D47-79D35311333A}" destId="{1D5A683F-C404-4C3B-9AE9-5DDBE9EA6186}" srcOrd="1" destOrd="0" presId="urn:microsoft.com/office/officeart/2008/layout/LinedList"/>
    <dgm:cxn modelId="{509A4799-D98E-4A8A-94DF-85BF40FE8C66}" type="presParOf" srcId="{1D5A683F-C404-4C3B-9AE9-5DDBE9EA6186}" destId="{C9C551AC-DC06-46DB-8FD0-EACDFC2AA354}" srcOrd="0" destOrd="0" presId="urn:microsoft.com/office/officeart/2008/layout/LinedList"/>
    <dgm:cxn modelId="{D5BB180B-9EB6-45F8-B6CD-E6F956F2EB75}" type="presParOf" srcId="{1D5A683F-C404-4C3B-9AE9-5DDBE9EA6186}" destId="{54C7F36B-5BD7-4485-AEC2-86A95723FC0D}" srcOrd="1" destOrd="0" presId="urn:microsoft.com/office/officeart/2008/layout/LinedList"/>
    <dgm:cxn modelId="{489C3250-423B-4B6C-B25E-EF8659424A40}" type="presParOf" srcId="{E04FD26F-F776-499D-9D47-79D35311333A}" destId="{8A3852AE-9683-4D64-A47C-AC9F98E1CFC3}" srcOrd="2" destOrd="0" presId="urn:microsoft.com/office/officeart/2008/layout/LinedList"/>
    <dgm:cxn modelId="{900563D2-B34F-4A3A-93C0-385E822B8D25}" type="presParOf" srcId="{E04FD26F-F776-499D-9D47-79D35311333A}" destId="{7FFCC12F-AC79-4210-8E63-EB4E63F1B3E7}" srcOrd="3" destOrd="0" presId="urn:microsoft.com/office/officeart/2008/layout/LinedList"/>
    <dgm:cxn modelId="{648CC0D1-310B-4334-96AD-BF2BDE114D11}" type="presParOf" srcId="{7FFCC12F-AC79-4210-8E63-EB4E63F1B3E7}" destId="{11C85202-ADA0-48DF-AB27-715F68E07E25}" srcOrd="0" destOrd="0" presId="urn:microsoft.com/office/officeart/2008/layout/LinedList"/>
    <dgm:cxn modelId="{B5C83455-7E11-4154-B024-D99CBC21D4C1}" type="presParOf" srcId="{7FFCC12F-AC79-4210-8E63-EB4E63F1B3E7}" destId="{AD549C99-E1A6-4D00-9253-5A8801BC8776}" srcOrd="1" destOrd="0" presId="urn:microsoft.com/office/officeart/2008/layout/LinedList"/>
    <dgm:cxn modelId="{8E251C29-5BA6-4D33-8FB3-940A82037640}" type="presParOf" srcId="{E04FD26F-F776-499D-9D47-79D35311333A}" destId="{E4DE3B7B-1077-4F56-A5BA-61C5CDC1E033}" srcOrd="4" destOrd="0" presId="urn:microsoft.com/office/officeart/2008/layout/LinedList"/>
    <dgm:cxn modelId="{C151F1B3-9657-4685-A190-369265F13478}" type="presParOf" srcId="{E04FD26F-F776-499D-9D47-79D35311333A}" destId="{EFE0C1EE-A9A1-433E-83BC-A6BA53041ABC}" srcOrd="5" destOrd="0" presId="urn:microsoft.com/office/officeart/2008/layout/LinedList"/>
    <dgm:cxn modelId="{6426FEA5-DDEE-46B6-8D27-7817E0841A1E}" type="presParOf" srcId="{EFE0C1EE-A9A1-433E-83BC-A6BA53041ABC}" destId="{167D259C-9E36-4524-8EDA-50461D1D14C3}" srcOrd="0" destOrd="0" presId="urn:microsoft.com/office/officeart/2008/layout/LinedList"/>
    <dgm:cxn modelId="{0A149C43-F225-4DC5-99AA-093F60F32CDF}" type="presParOf" srcId="{EFE0C1EE-A9A1-433E-83BC-A6BA53041ABC}" destId="{1BDDA7E4-A642-4E9A-A6D9-B249ECA6F783}" srcOrd="1" destOrd="0" presId="urn:microsoft.com/office/officeart/2008/layout/LinedList"/>
    <dgm:cxn modelId="{DFB7B957-A228-4846-9332-FE76E41DB745}" type="presParOf" srcId="{E04FD26F-F776-499D-9D47-79D35311333A}" destId="{99064E3B-73DA-4C0D-B67A-B7FDFB129C5F}" srcOrd="6" destOrd="0" presId="urn:microsoft.com/office/officeart/2008/layout/LinedList"/>
    <dgm:cxn modelId="{51453B0B-8A19-4614-90D3-96D1AFDAAF59}" type="presParOf" srcId="{E04FD26F-F776-499D-9D47-79D35311333A}" destId="{A7D94F2C-D0BD-4956-AE19-3CD23E9E8885}" srcOrd="7" destOrd="0" presId="urn:microsoft.com/office/officeart/2008/layout/LinedList"/>
    <dgm:cxn modelId="{4CB356C4-AA68-4DB4-A9EE-EC1F433D2BB6}" type="presParOf" srcId="{A7D94F2C-D0BD-4956-AE19-3CD23E9E8885}" destId="{DEBC433E-6476-48B0-A737-F28305670DA8}" srcOrd="0" destOrd="0" presId="urn:microsoft.com/office/officeart/2008/layout/LinedList"/>
    <dgm:cxn modelId="{13A77780-008A-441B-941A-B77F13E612CE}" type="presParOf" srcId="{A7D94F2C-D0BD-4956-AE19-3CD23E9E8885}" destId="{A3E6D32A-0B50-4A27-8228-52BEDB389FED}" srcOrd="1" destOrd="0" presId="urn:microsoft.com/office/officeart/2008/layout/LinedList"/>
    <dgm:cxn modelId="{E58471F9-7025-4AC2-B907-0CD1318348AB}" type="presParOf" srcId="{E04FD26F-F776-499D-9D47-79D35311333A}" destId="{247C4130-7F79-4E74-AB7C-85BDC8A7BB68}" srcOrd="8" destOrd="0" presId="urn:microsoft.com/office/officeart/2008/layout/LinedList"/>
    <dgm:cxn modelId="{D09F48C1-8E11-4215-884F-3C62BC47E7AF}" type="presParOf" srcId="{E04FD26F-F776-499D-9D47-79D35311333A}" destId="{849D8DE5-8774-4E18-94F3-6D94B12C9910}" srcOrd="9" destOrd="0" presId="urn:microsoft.com/office/officeart/2008/layout/LinedList"/>
    <dgm:cxn modelId="{2070E37E-F536-43C4-B06D-E5630D10A447}" type="presParOf" srcId="{849D8DE5-8774-4E18-94F3-6D94B12C9910}" destId="{831C8D43-AB31-4DE7-AACF-5FF28287249F}" srcOrd="0" destOrd="0" presId="urn:microsoft.com/office/officeart/2008/layout/LinedList"/>
    <dgm:cxn modelId="{B37F3B28-F7E2-44D6-A4B2-FED7B25CE2F1}" type="presParOf" srcId="{849D8DE5-8774-4E18-94F3-6D94B12C9910}" destId="{02D07587-3B34-4696-8DE2-0EA7040612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F2A67A-A848-47CA-B0AD-3870A05B280F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624BCAC-796D-4FDB-8A86-8CDC2A47E2C8}">
      <dgm:prSet custT="1"/>
      <dgm:spPr/>
      <dgm:t>
        <a:bodyPr/>
        <a:lstStyle/>
        <a:p>
          <a:r>
            <a:rPr lang="en-US" sz="1600" b="0" i="0" baseline="0" dirty="0"/>
            <a:t>Home Office. “The Economic and Social Costs of Domestic Abuse.” </a:t>
          </a:r>
          <a:r>
            <a:rPr lang="en-US" sz="1600" b="0" i="1" baseline="0" dirty="0"/>
            <a:t>GOV.UK</a:t>
          </a:r>
          <a:r>
            <a:rPr lang="en-US" sz="1600" b="0" i="0" baseline="0" dirty="0"/>
            <a:t>, 21 Jan. 2019, www.gov.uk/government/publications/the-economic-and-social-costs-of-domestic-abuse.</a:t>
          </a:r>
          <a:endParaRPr lang="en-US" sz="1600" dirty="0"/>
        </a:p>
      </dgm:t>
    </dgm:pt>
    <dgm:pt modelId="{B8A8F0D4-5FDD-47AE-87D0-F19B61AD2683}" type="parTrans" cxnId="{DA3E67D2-0F22-4FFC-8535-974829955F30}">
      <dgm:prSet/>
      <dgm:spPr/>
      <dgm:t>
        <a:bodyPr/>
        <a:lstStyle/>
        <a:p>
          <a:endParaRPr lang="en-US"/>
        </a:p>
      </dgm:t>
    </dgm:pt>
    <dgm:pt modelId="{FB3679ED-38B9-4907-BC25-FD42C00B69AF}" type="sibTrans" cxnId="{DA3E67D2-0F22-4FFC-8535-974829955F30}">
      <dgm:prSet/>
      <dgm:spPr/>
      <dgm:t>
        <a:bodyPr/>
        <a:lstStyle/>
        <a:p>
          <a:endParaRPr lang="en-US"/>
        </a:p>
      </dgm:t>
    </dgm:pt>
    <dgm:pt modelId="{8ECB3250-B842-430D-89B7-8A9FD1070F18}">
      <dgm:prSet custT="1"/>
      <dgm:spPr/>
      <dgm:t>
        <a:bodyPr/>
        <a:lstStyle/>
        <a:p>
          <a:r>
            <a:rPr lang="en-US" sz="1600" b="0" i="0" baseline="0" dirty="0"/>
            <a:t>Office for National Statistics. “Domestic Abuse in England and Wales Overview.” </a:t>
          </a:r>
          <a:r>
            <a:rPr lang="en-US" sz="1600" b="0" i="1" baseline="0" dirty="0"/>
            <a:t>Office for National Statistics</a:t>
          </a:r>
          <a:r>
            <a:rPr lang="en-US" sz="1600" b="0" i="0" baseline="0" dirty="0"/>
            <a:t>, 24 Nov. 2023, www.ons.gov.uk/peoplepopulationandcommunity/crimeandjustice/bulletins/domesticabuseinenglandandwalesoverview/november2023.</a:t>
          </a:r>
          <a:endParaRPr lang="en-US" sz="1600" dirty="0"/>
        </a:p>
      </dgm:t>
    </dgm:pt>
    <dgm:pt modelId="{8B03FB37-E4BC-4F34-9551-6C9EF19601A2}" type="parTrans" cxnId="{9FCD8519-584D-4E13-B7A9-0E9BA2C20D78}">
      <dgm:prSet/>
      <dgm:spPr/>
      <dgm:t>
        <a:bodyPr/>
        <a:lstStyle/>
        <a:p>
          <a:endParaRPr lang="en-US"/>
        </a:p>
      </dgm:t>
    </dgm:pt>
    <dgm:pt modelId="{1D348C48-233D-4F6D-AE23-6060EBA73DA4}" type="sibTrans" cxnId="{9FCD8519-584D-4E13-B7A9-0E9BA2C20D78}">
      <dgm:prSet/>
      <dgm:spPr/>
      <dgm:t>
        <a:bodyPr/>
        <a:lstStyle/>
        <a:p>
          <a:endParaRPr lang="en-US"/>
        </a:p>
      </dgm:t>
    </dgm:pt>
    <dgm:pt modelId="{3977E17B-7132-4E0D-8999-FFC63D6BAA08}">
      <dgm:prSet custT="1"/>
      <dgm:spPr/>
      <dgm:t>
        <a:bodyPr/>
        <a:lstStyle/>
        <a:p>
          <a:r>
            <a:rPr lang="en-US" sz="1600" b="0" i="0" baseline="0" dirty="0"/>
            <a:t>UNICEF. “Nearly 400 Million Young Children Worldwide Regularly Experience Violent Discipline at Home – UNICEF.” </a:t>
          </a:r>
          <a:r>
            <a:rPr lang="en-US" sz="1600" b="0" i="1" baseline="0" dirty="0"/>
            <a:t>Www.unicef.org</a:t>
          </a:r>
          <a:r>
            <a:rPr lang="en-US" sz="1600" b="0" i="0" baseline="0" dirty="0"/>
            <a:t>, 11 June 2024, www.unicef.org/press-releases/nearly-400-million-young-children-worldwide-regularly-experience-violent-discipline.</a:t>
          </a:r>
          <a:endParaRPr lang="en-US" sz="1600" dirty="0"/>
        </a:p>
      </dgm:t>
    </dgm:pt>
    <dgm:pt modelId="{77EDEC6B-A0B0-4C35-AA8D-0BCF9D2F2D76}" type="parTrans" cxnId="{5B9F35AD-E3C8-4406-B895-63A715C41F62}">
      <dgm:prSet/>
      <dgm:spPr/>
      <dgm:t>
        <a:bodyPr/>
        <a:lstStyle/>
        <a:p>
          <a:endParaRPr lang="en-US"/>
        </a:p>
      </dgm:t>
    </dgm:pt>
    <dgm:pt modelId="{C12FF3A5-4831-43AC-AB53-5F439667962F}" type="sibTrans" cxnId="{5B9F35AD-E3C8-4406-B895-63A715C41F62}">
      <dgm:prSet/>
      <dgm:spPr/>
      <dgm:t>
        <a:bodyPr/>
        <a:lstStyle/>
        <a:p>
          <a:endParaRPr lang="en-US"/>
        </a:p>
      </dgm:t>
    </dgm:pt>
    <dgm:pt modelId="{23912BF8-9EF2-4240-87D8-84F7257A2DAF}">
      <dgm:prSet custT="1"/>
      <dgm:spPr/>
      <dgm:t>
        <a:bodyPr/>
        <a:lstStyle/>
        <a:p>
          <a:r>
            <a:rPr lang="en-US" sz="1600" b="0" i="0" baseline="0" dirty="0"/>
            <a:t>Welsh Women’s Aid. “What Is Coercive Control?” </a:t>
          </a:r>
          <a:r>
            <a:rPr lang="en-US" sz="1600" b="0" i="1" baseline="0" dirty="0"/>
            <a:t>Welsh Women’s Aid</a:t>
          </a:r>
          <a:r>
            <a:rPr lang="en-US" sz="1600" b="0" i="0" baseline="0" dirty="0"/>
            <a:t>, 2024, welshwomensaid.org.uk/information-support/what-is-coercive-control/.</a:t>
          </a:r>
          <a:endParaRPr lang="en-US" sz="1600" dirty="0"/>
        </a:p>
      </dgm:t>
    </dgm:pt>
    <dgm:pt modelId="{EE66B2E2-CA21-4829-BD43-CA9378F6C348}" type="parTrans" cxnId="{01B6FA3E-A5C8-4BB0-A21F-1E8BB2194870}">
      <dgm:prSet/>
      <dgm:spPr/>
      <dgm:t>
        <a:bodyPr/>
        <a:lstStyle/>
        <a:p>
          <a:endParaRPr lang="en-US"/>
        </a:p>
      </dgm:t>
    </dgm:pt>
    <dgm:pt modelId="{BE6AD2D9-4758-4E32-874E-4B4416644435}" type="sibTrans" cxnId="{01B6FA3E-A5C8-4BB0-A21F-1E8BB2194870}">
      <dgm:prSet/>
      <dgm:spPr/>
      <dgm:t>
        <a:bodyPr/>
        <a:lstStyle/>
        <a:p>
          <a:endParaRPr lang="en-US"/>
        </a:p>
      </dgm:t>
    </dgm:pt>
    <dgm:pt modelId="{D65D605F-5A54-4467-8639-6369E11CE574}">
      <dgm:prSet custT="1"/>
      <dgm:spPr/>
      <dgm:t>
        <a:bodyPr/>
        <a:lstStyle/>
        <a:p>
          <a:r>
            <a:rPr lang="en-US" sz="1600" b="0" i="0" baseline="0" dirty="0"/>
            <a:t>Women's Aid. “What Is Domestic Abuse?” </a:t>
          </a:r>
          <a:r>
            <a:rPr lang="en-US" sz="1600" b="0" i="1" baseline="0" dirty="0" err="1"/>
            <a:t>Womens</a:t>
          </a:r>
          <a:r>
            <a:rPr lang="en-US" sz="1600" b="0" i="1" baseline="0" dirty="0"/>
            <a:t> Aid</a:t>
          </a:r>
          <a:r>
            <a:rPr lang="en-US" sz="1600" b="0" i="0" baseline="0" dirty="0"/>
            <a:t>, Women’s Aid Federation of England, 2024, www.womensaid.org.uk/information-support/what-is-domestic-abuse/.</a:t>
          </a:r>
          <a:endParaRPr lang="en-US" sz="1600" dirty="0"/>
        </a:p>
      </dgm:t>
    </dgm:pt>
    <dgm:pt modelId="{6C8F6DF7-6975-43C2-BEE9-F4610FE19043}" type="parTrans" cxnId="{65A9B64B-8BC5-448C-8748-5106921D8A1D}">
      <dgm:prSet/>
      <dgm:spPr/>
      <dgm:t>
        <a:bodyPr/>
        <a:lstStyle/>
        <a:p>
          <a:endParaRPr lang="en-US"/>
        </a:p>
      </dgm:t>
    </dgm:pt>
    <dgm:pt modelId="{BFCBA813-8F56-4C32-A1B1-F2570E5C9770}" type="sibTrans" cxnId="{65A9B64B-8BC5-448C-8748-5106921D8A1D}">
      <dgm:prSet/>
      <dgm:spPr/>
      <dgm:t>
        <a:bodyPr/>
        <a:lstStyle/>
        <a:p>
          <a:endParaRPr lang="en-US"/>
        </a:p>
      </dgm:t>
    </dgm:pt>
    <dgm:pt modelId="{DBC82B3F-046A-4A0D-AD04-5588EF7EE9B5}">
      <dgm:prSet custT="1"/>
      <dgm:spPr/>
      <dgm:t>
        <a:bodyPr/>
        <a:lstStyle/>
        <a:p>
          <a:r>
            <a:rPr lang="en-US" sz="1600" b="0" i="0" baseline="0" dirty="0"/>
            <a:t>World Health Organization. “Devastatingly Pervasive: 1 in 3 Women Globally Experience Violence.” </a:t>
          </a:r>
          <a:r>
            <a:rPr lang="en-US" sz="1600" b="0" i="1" baseline="0" dirty="0"/>
            <a:t>Www.who.int</a:t>
          </a:r>
          <a:r>
            <a:rPr lang="en-US" sz="1600" b="0" i="0" baseline="0" dirty="0"/>
            <a:t>, World Health Organization, 9 Mar. 2021, www.who.int/news/item/09-03-2021-devastatingly-pervasive-1-in-3-women-globally-experience-violence.</a:t>
          </a:r>
          <a:endParaRPr lang="en-US" sz="1600" dirty="0"/>
        </a:p>
      </dgm:t>
    </dgm:pt>
    <dgm:pt modelId="{4DDDF80D-5E3E-426D-93B4-83E5BBCE8120}" type="parTrans" cxnId="{7EF1889C-6188-4E56-B64E-BBC26DEFA3F6}">
      <dgm:prSet/>
      <dgm:spPr/>
      <dgm:t>
        <a:bodyPr/>
        <a:lstStyle/>
        <a:p>
          <a:endParaRPr lang="en-US"/>
        </a:p>
      </dgm:t>
    </dgm:pt>
    <dgm:pt modelId="{91CF0847-B924-407A-AE9F-6073F15432FF}" type="sibTrans" cxnId="{7EF1889C-6188-4E56-B64E-BBC26DEFA3F6}">
      <dgm:prSet/>
      <dgm:spPr/>
      <dgm:t>
        <a:bodyPr/>
        <a:lstStyle/>
        <a:p>
          <a:endParaRPr lang="en-US"/>
        </a:p>
      </dgm:t>
    </dgm:pt>
    <dgm:pt modelId="{ED11F481-5796-49F5-BD07-3214C8125E73}" type="pres">
      <dgm:prSet presAssocID="{E1F2A67A-A848-47CA-B0AD-3870A05B280F}" presName="vert0" presStyleCnt="0">
        <dgm:presLayoutVars>
          <dgm:dir/>
          <dgm:animOne val="branch"/>
          <dgm:animLvl val="lvl"/>
        </dgm:presLayoutVars>
      </dgm:prSet>
      <dgm:spPr/>
    </dgm:pt>
    <dgm:pt modelId="{E1F622C9-08C0-4D53-AB25-CADADB88A645}" type="pres">
      <dgm:prSet presAssocID="{7624BCAC-796D-4FDB-8A86-8CDC2A47E2C8}" presName="thickLine" presStyleLbl="alignNode1" presStyleIdx="0" presStyleCnt="6"/>
      <dgm:spPr/>
    </dgm:pt>
    <dgm:pt modelId="{514FC2E5-1483-4B34-9583-F937754D4827}" type="pres">
      <dgm:prSet presAssocID="{7624BCAC-796D-4FDB-8A86-8CDC2A47E2C8}" presName="horz1" presStyleCnt="0"/>
      <dgm:spPr/>
    </dgm:pt>
    <dgm:pt modelId="{AA489EF2-7A24-461F-B46B-C43549CD6846}" type="pres">
      <dgm:prSet presAssocID="{7624BCAC-796D-4FDB-8A86-8CDC2A47E2C8}" presName="tx1" presStyleLbl="revTx" presStyleIdx="0" presStyleCnt="6"/>
      <dgm:spPr/>
    </dgm:pt>
    <dgm:pt modelId="{E9B0B01A-10DB-4607-A3AB-D28096ECBF77}" type="pres">
      <dgm:prSet presAssocID="{7624BCAC-796D-4FDB-8A86-8CDC2A47E2C8}" presName="vert1" presStyleCnt="0"/>
      <dgm:spPr/>
    </dgm:pt>
    <dgm:pt modelId="{E6AA9551-BABB-4DE8-8E4B-B77F520E6BA1}" type="pres">
      <dgm:prSet presAssocID="{8ECB3250-B842-430D-89B7-8A9FD1070F18}" presName="thickLine" presStyleLbl="alignNode1" presStyleIdx="1" presStyleCnt="6"/>
      <dgm:spPr/>
    </dgm:pt>
    <dgm:pt modelId="{739083FE-E75B-4795-8B0B-A18F4A345DC9}" type="pres">
      <dgm:prSet presAssocID="{8ECB3250-B842-430D-89B7-8A9FD1070F18}" presName="horz1" presStyleCnt="0"/>
      <dgm:spPr/>
    </dgm:pt>
    <dgm:pt modelId="{7DC8D56E-1138-49A2-8A30-6657D3F9695B}" type="pres">
      <dgm:prSet presAssocID="{8ECB3250-B842-430D-89B7-8A9FD1070F18}" presName="tx1" presStyleLbl="revTx" presStyleIdx="1" presStyleCnt="6"/>
      <dgm:spPr/>
    </dgm:pt>
    <dgm:pt modelId="{D5CA1B3D-F893-4388-850F-E89B968A0570}" type="pres">
      <dgm:prSet presAssocID="{8ECB3250-B842-430D-89B7-8A9FD1070F18}" presName="vert1" presStyleCnt="0"/>
      <dgm:spPr/>
    </dgm:pt>
    <dgm:pt modelId="{32BBFEDD-CFA5-4F6B-BFF8-B352E3B18FE8}" type="pres">
      <dgm:prSet presAssocID="{3977E17B-7132-4E0D-8999-FFC63D6BAA08}" presName="thickLine" presStyleLbl="alignNode1" presStyleIdx="2" presStyleCnt="6"/>
      <dgm:spPr/>
    </dgm:pt>
    <dgm:pt modelId="{4117597D-605C-4C54-BC62-636DDFB55ED5}" type="pres">
      <dgm:prSet presAssocID="{3977E17B-7132-4E0D-8999-FFC63D6BAA08}" presName="horz1" presStyleCnt="0"/>
      <dgm:spPr/>
    </dgm:pt>
    <dgm:pt modelId="{B62E2C20-9560-4C6B-8536-1B93888C155A}" type="pres">
      <dgm:prSet presAssocID="{3977E17B-7132-4E0D-8999-FFC63D6BAA08}" presName="tx1" presStyleLbl="revTx" presStyleIdx="2" presStyleCnt="6"/>
      <dgm:spPr/>
    </dgm:pt>
    <dgm:pt modelId="{C3740D94-C5DE-4751-A71E-41F78986AE46}" type="pres">
      <dgm:prSet presAssocID="{3977E17B-7132-4E0D-8999-FFC63D6BAA08}" presName="vert1" presStyleCnt="0"/>
      <dgm:spPr/>
    </dgm:pt>
    <dgm:pt modelId="{A0A5966F-1D30-476E-B354-D1350F5B64E1}" type="pres">
      <dgm:prSet presAssocID="{23912BF8-9EF2-4240-87D8-84F7257A2DAF}" presName="thickLine" presStyleLbl="alignNode1" presStyleIdx="3" presStyleCnt="6"/>
      <dgm:spPr/>
    </dgm:pt>
    <dgm:pt modelId="{5D8FA5DE-8C1F-4DE1-9F74-B0AD09100B59}" type="pres">
      <dgm:prSet presAssocID="{23912BF8-9EF2-4240-87D8-84F7257A2DAF}" presName="horz1" presStyleCnt="0"/>
      <dgm:spPr/>
    </dgm:pt>
    <dgm:pt modelId="{962A1435-882D-42D5-9859-4013FD99D496}" type="pres">
      <dgm:prSet presAssocID="{23912BF8-9EF2-4240-87D8-84F7257A2DAF}" presName="tx1" presStyleLbl="revTx" presStyleIdx="3" presStyleCnt="6"/>
      <dgm:spPr/>
    </dgm:pt>
    <dgm:pt modelId="{C46FE811-4C75-49E2-BC8F-1D91E512A4F0}" type="pres">
      <dgm:prSet presAssocID="{23912BF8-9EF2-4240-87D8-84F7257A2DAF}" presName="vert1" presStyleCnt="0"/>
      <dgm:spPr/>
    </dgm:pt>
    <dgm:pt modelId="{A4BBBD1E-BCF1-45B2-9E59-2AD0A93B7F86}" type="pres">
      <dgm:prSet presAssocID="{D65D605F-5A54-4467-8639-6369E11CE574}" presName="thickLine" presStyleLbl="alignNode1" presStyleIdx="4" presStyleCnt="6"/>
      <dgm:spPr/>
    </dgm:pt>
    <dgm:pt modelId="{5AA5B5BB-7669-4A1E-9A39-87DD45769D2C}" type="pres">
      <dgm:prSet presAssocID="{D65D605F-5A54-4467-8639-6369E11CE574}" presName="horz1" presStyleCnt="0"/>
      <dgm:spPr/>
    </dgm:pt>
    <dgm:pt modelId="{0EB992F6-92B2-4B9C-AB6E-288DDFEA758E}" type="pres">
      <dgm:prSet presAssocID="{D65D605F-5A54-4467-8639-6369E11CE574}" presName="tx1" presStyleLbl="revTx" presStyleIdx="4" presStyleCnt="6"/>
      <dgm:spPr/>
    </dgm:pt>
    <dgm:pt modelId="{C52675A0-90D8-40BC-A3DF-6B1AAC09C24B}" type="pres">
      <dgm:prSet presAssocID="{D65D605F-5A54-4467-8639-6369E11CE574}" presName="vert1" presStyleCnt="0"/>
      <dgm:spPr/>
    </dgm:pt>
    <dgm:pt modelId="{2F205487-E549-4F74-A3F6-C19197E619EB}" type="pres">
      <dgm:prSet presAssocID="{DBC82B3F-046A-4A0D-AD04-5588EF7EE9B5}" presName="thickLine" presStyleLbl="alignNode1" presStyleIdx="5" presStyleCnt="6"/>
      <dgm:spPr/>
    </dgm:pt>
    <dgm:pt modelId="{8DBBC9C3-8D5C-4C51-BA7C-A792AA214AE9}" type="pres">
      <dgm:prSet presAssocID="{DBC82B3F-046A-4A0D-AD04-5588EF7EE9B5}" presName="horz1" presStyleCnt="0"/>
      <dgm:spPr/>
    </dgm:pt>
    <dgm:pt modelId="{EEF9EC70-806E-488B-B096-DE13EF060374}" type="pres">
      <dgm:prSet presAssocID="{DBC82B3F-046A-4A0D-AD04-5588EF7EE9B5}" presName="tx1" presStyleLbl="revTx" presStyleIdx="5" presStyleCnt="6"/>
      <dgm:spPr/>
    </dgm:pt>
    <dgm:pt modelId="{D39B2EED-1CB7-47B4-B5FC-B19DA9F48562}" type="pres">
      <dgm:prSet presAssocID="{DBC82B3F-046A-4A0D-AD04-5588EF7EE9B5}" presName="vert1" presStyleCnt="0"/>
      <dgm:spPr/>
    </dgm:pt>
  </dgm:ptLst>
  <dgm:cxnLst>
    <dgm:cxn modelId="{9FCD8519-584D-4E13-B7A9-0E9BA2C20D78}" srcId="{E1F2A67A-A848-47CA-B0AD-3870A05B280F}" destId="{8ECB3250-B842-430D-89B7-8A9FD1070F18}" srcOrd="1" destOrd="0" parTransId="{8B03FB37-E4BC-4F34-9551-6C9EF19601A2}" sibTransId="{1D348C48-233D-4F6D-AE23-6060EBA73DA4}"/>
    <dgm:cxn modelId="{89FE9F19-52D7-495A-92D6-5ADFE1928EEF}" type="presOf" srcId="{3977E17B-7132-4E0D-8999-FFC63D6BAA08}" destId="{B62E2C20-9560-4C6B-8536-1B93888C155A}" srcOrd="0" destOrd="0" presId="urn:microsoft.com/office/officeart/2008/layout/LinedList"/>
    <dgm:cxn modelId="{6928BF19-A248-4100-AC13-C00803E04025}" type="presOf" srcId="{E1F2A67A-A848-47CA-B0AD-3870A05B280F}" destId="{ED11F481-5796-49F5-BD07-3214C8125E73}" srcOrd="0" destOrd="0" presId="urn:microsoft.com/office/officeart/2008/layout/LinedList"/>
    <dgm:cxn modelId="{8D36DB2E-8A0D-44E5-A578-2595B1239038}" type="presOf" srcId="{DBC82B3F-046A-4A0D-AD04-5588EF7EE9B5}" destId="{EEF9EC70-806E-488B-B096-DE13EF060374}" srcOrd="0" destOrd="0" presId="urn:microsoft.com/office/officeart/2008/layout/LinedList"/>
    <dgm:cxn modelId="{01B6FA3E-A5C8-4BB0-A21F-1E8BB2194870}" srcId="{E1F2A67A-A848-47CA-B0AD-3870A05B280F}" destId="{23912BF8-9EF2-4240-87D8-84F7257A2DAF}" srcOrd="3" destOrd="0" parTransId="{EE66B2E2-CA21-4829-BD43-CA9378F6C348}" sibTransId="{BE6AD2D9-4758-4E32-874E-4B4416644435}"/>
    <dgm:cxn modelId="{65A9B64B-8BC5-448C-8748-5106921D8A1D}" srcId="{E1F2A67A-A848-47CA-B0AD-3870A05B280F}" destId="{D65D605F-5A54-4467-8639-6369E11CE574}" srcOrd="4" destOrd="0" parTransId="{6C8F6DF7-6975-43C2-BEE9-F4610FE19043}" sibTransId="{BFCBA813-8F56-4C32-A1B1-F2570E5C9770}"/>
    <dgm:cxn modelId="{103E9C78-3DE2-4834-A5CF-74EB87A16D5F}" type="presOf" srcId="{D65D605F-5A54-4467-8639-6369E11CE574}" destId="{0EB992F6-92B2-4B9C-AB6E-288DDFEA758E}" srcOrd="0" destOrd="0" presId="urn:microsoft.com/office/officeart/2008/layout/LinedList"/>
    <dgm:cxn modelId="{1921A192-59B6-41B1-80A7-A0B3307C310F}" type="presOf" srcId="{23912BF8-9EF2-4240-87D8-84F7257A2DAF}" destId="{962A1435-882D-42D5-9859-4013FD99D496}" srcOrd="0" destOrd="0" presId="urn:microsoft.com/office/officeart/2008/layout/LinedList"/>
    <dgm:cxn modelId="{C7D34D97-2976-4667-9307-C98BB432485C}" type="presOf" srcId="{7624BCAC-796D-4FDB-8A86-8CDC2A47E2C8}" destId="{AA489EF2-7A24-461F-B46B-C43549CD6846}" srcOrd="0" destOrd="0" presId="urn:microsoft.com/office/officeart/2008/layout/LinedList"/>
    <dgm:cxn modelId="{7EF1889C-6188-4E56-B64E-BBC26DEFA3F6}" srcId="{E1F2A67A-A848-47CA-B0AD-3870A05B280F}" destId="{DBC82B3F-046A-4A0D-AD04-5588EF7EE9B5}" srcOrd="5" destOrd="0" parTransId="{4DDDF80D-5E3E-426D-93B4-83E5BBCE8120}" sibTransId="{91CF0847-B924-407A-AE9F-6073F15432FF}"/>
    <dgm:cxn modelId="{5B9F35AD-E3C8-4406-B895-63A715C41F62}" srcId="{E1F2A67A-A848-47CA-B0AD-3870A05B280F}" destId="{3977E17B-7132-4E0D-8999-FFC63D6BAA08}" srcOrd="2" destOrd="0" parTransId="{77EDEC6B-A0B0-4C35-AA8D-0BCF9D2F2D76}" sibTransId="{C12FF3A5-4831-43AC-AB53-5F439667962F}"/>
    <dgm:cxn modelId="{DA3E67D2-0F22-4FFC-8535-974829955F30}" srcId="{E1F2A67A-A848-47CA-B0AD-3870A05B280F}" destId="{7624BCAC-796D-4FDB-8A86-8CDC2A47E2C8}" srcOrd="0" destOrd="0" parTransId="{B8A8F0D4-5FDD-47AE-87D0-F19B61AD2683}" sibTransId="{FB3679ED-38B9-4907-BC25-FD42C00B69AF}"/>
    <dgm:cxn modelId="{5A7FB2F6-D10D-49EE-8FB1-748CF6BAC1E1}" type="presOf" srcId="{8ECB3250-B842-430D-89B7-8A9FD1070F18}" destId="{7DC8D56E-1138-49A2-8A30-6657D3F9695B}" srcOrd="0" destOrd="0" presId="urn:microsoft.com/office/officeart/2008/layout/LinedList"/>
    <dgm:cxn modelId="{6A841380-1E2C-4E3B-A19B-5AE29239CB47}" type="presParOf" srcId="{ED11F481-5796-49F5-BD07-3214C8125E73}" destId="{E1F622C9-08C0-4D53-AB25-CADADB88A645}" srcOrd="0" destOrd="0" presId="urn:microsoft.com/office/officeart/2008/layout/LinedList"/>
    <dgm:cxn modelId="{1749D832-0A43-4CBB-A134-255C747E57A9}" type="presParOf" srcId="{ED11F481-5796-49F5-BD07-3214C8125E73}" destId="{514FC2E5-1483-4B34-9583-F937754D4827}" srcOrd="1" destOrd="0" presId="urn:microsoft.com/office/officeart/2008/layout/LinedList"/>
    <dgm:cxn modelId="{4A38D1E0-8780-4A75-9F8C-1AE0982FCD01}" type="presParOf" srcId="{514FC2E5-1483-4B34-9583-F937754D4827}" destId="{AA489EF2-7A24-461F-B46B-C43549CD6846}" srcOrd="0" destOrd="0" presId="urn:microsoft.com/office/officeart/2008/layout/LinedList"/>
    <dgm:cxn modelId="{8B97045C-5AC3-4191-927E-F6AB99ABCF5B}" type="presParOf" srcId="{514FC2E5-1483-4B34-9583-F937754D4827}" destId="{E9B0B01A-10DB-4607-A3AB-D28096ECBF77}" srcOrd="1" destOrd="0" presId="urn:microsoft.com/office/officeart/2008/layout/LinedList"/>
    <dgm:cxn modelId="{C19C8D49-B998-4541-9160-C7D5010CC223}" type="presParOf" srcId="{ED11F481-5796-49F5-BD07-3214C8125E73}" destId="{E6AA9551-BABB-4DE8-8E4B-B77F520E6BA1}" srcOrd="2" destOrd="0" presId="urn:microsoft.com/office/officeart/2008/layout/LinedList"/>
    <dgm:cxn modelId="{B1C8E9B4-F364-4E7D-B4A8-F4E8817A1738}" type="presParOf" srcId="{ED11F481-5796-49F5-BD07-3214C8125E73}" destId="{739083FE-E75B-4795-8B0B-A18F4A345DC9}" srcOrd="3" destOrd="0" presId="urn:microsoft.com/office/officeart/2008/layout/LinedList"/>
    <dgm:cxn modelId="{E2BE8479-031B-4698-B351-44A20C07D51C}" type="presParOf" srcId="{739083FE-E75B-4795-8B0B-A18F4A345DC9}" destId="{7DC8D56E-1138-49A2-8A30-6657D3F9695B}" srcOrd="0" destOrd="0" presId="urn:microsoft.com/office/officeart/2008/layout/LinedList"/>
    <dgm:cxn modelId="{DA90F44E-24F7-47A2-80B8-A9EC927EDEDF}" type="presParOf" srcId="{739083FE-E75B-4795-8B0B-A18F4A345DC9}" destId="{D5CA1B3D-F893-4388-850F-E89B968A0570}" srcOrd="1" destOrd="0" presId="urn:microsoft.com/office/officeart/2008/layout/LinedList"/>
    <dgm:cxn modelId="{3EA826DD-DA66-4EAA-947C-A0C3AF92D098}" type="presParOf" srcId="{ED11F481-5796-49F5-BD07-3214C8125E73}" destId="{32BBFEDD-CFA5-4F6B-BFF8-B352E3B18FE8}" srcOrd="4" destOrd="0" presId="urn:microsoft.com/office/officeart/2008/layout/LinedList"/>
    <dgm:cxn modelId="{E8865169-6971-4562-8FB4-08F635FA36A2}" type="presParOf" srcId="{ED11F481-5796-49F5-BD07-3214C8125E73}" destId="{4117597D-605C-4C54-BC62-636DDFB55ED5}" srcOrd="5" destOrd="0" presId="urn:microsoft.com/office/officeart/2008/layout/LinedList"/>
    <dgm:cxn modelId="{38062443-EC3A-460C-B92B-865BC71DD6D3}" type="presParOf" srcId="{4117597D-605C-4C54-BC62-636DDFB55ED5}" destId="{B62E2C20-9560-4C6B-8536-1B93888C155A}" srcOrd="0" destOrd="0" presId="urn:microsoft.com/office/officeart/2008/layout/LinedList"/>
    <dgm:cxn modelId="{FEF092BD-00DD-477B-BBAA-A694D9277972}" type="presParOf" srcId="{4117597D-605C-4C54-BC62-636DDFB55ED5}" destId="{C3740D94-C5DE-4751-A71E-41F78986AE46}" srcOrd="1" destOrd="0" presId="urn:microsoft.com/office/officeart/2008/layout/LinedList"/>
    <dgm:cxn modelId="{3D58382E-2CEE-4DDC-908F-20C267405393}" type="presParOf" srcId="{ED11F481-5796-49F5-BD07-3214C8125E73}" destId="{A0A5966F-1D30-476E-B354-D1350F5B64E1}" srcOrd="6" destOrd="0" presId="urn:microsoft.com/office/officeart/2008/layout/LinedList"/>
    <dgm:cxn modelId="{11FBDF97-D41F-43ED-B4BD-86BD2325A4BB}" type="presParOf" srcId="{ED11F481-5796-49F5-BD07-3214C8125E73}" destId="{5D8FA5DE-8C1F-4DE1-9F74-B0AD09100B59}" srcOrd="7" destOrd="0" presId="urn:microsoft.com/office/officeart/2008/layout/LinedList"/>
    <dgm:cxn modelId="{3B70DA2A-105B-4ACB-B700-07CDE9E41D70}" type="presParOf" srcId="{5D8FA5DE-8C1F-4DE1-9F74-B0AD09100B59}" destId="{962A1435-882D-42D5-9859-4013FD99D496}" srcOrd="0" destOrd="0" presId="urn:microsoft.com/office/officeart/2008/layout/LinedList"/>
    <dgm:cxn modelId="{94A530C4-778A-4A3D-A52C-83D039B7E7F6}" type="presParOf" srcId="{5D8FA5DE-8C1F-4DE1-9F74-B0AD09100B59}" destId="{C46FE811-4C75-49E2-BC8F-1D91E512A4F0}" srcOrd="1" destOrd="0" presId="urn:microsoft.com/office/officeart/2008/layout/LinedList"/>
    <dgm:cxn modelId="{39B0D813-5120-4309-A18B-5418295AA5E3}" type="presParOf" srcId="{ED11F481-5796-49F5-BD07-3214C8125E73}" destId="{A4BBBD1E-BCF1-45B2-9E59-2AD0A93B7F86}" srcOrd="8" destOrd="0" presId="urn:microsoft.com/office/officeart/2008/layout/LinedList"/>
    <dgm:cxn modelId="{B080B491-F283-4535-994F-40C9078CE1B2}" type="presParOf" srcId="{ED11F481-5796-49F5-BD07-3214C8125E73}" destId="{5AA5B5BB-7669-4A1E-9A39-87DD45769D2C}" srcOrd="9" destOrd="0" presId="urn:microsoft.com/office/officeart/2008/layout/LinedList"/>
    <dgm:cxn modelId="{93653962-5BA3-4983-8891-841BDA67978B}" type="presParOf" srcId="{5AA5B5BB-7669-4A1E-9A39-87DD45769D2C}" destId="{0EB992F6-92B2-4B9C-AB6E-288DDFEA758E}" srcOrd="0" destOrd="0" presId="urn:microsoft.com/office/officeart/2008/layout/LinedList"/>
    <dgm:cxn modelId="{F122F429-6797-45CB-9C95-4FB9D3738250}" type="presParOf" srcId="{5AA5B5BB-7669-4A1E-9A39-87DD45769D2C}" destId="{C52675A0-90D8-40BC-A3DF-6B1AAC09C24B}" srcOrd="1" destOrd="0" presId="urn:microsoft.com/office/officeart/2008/layout/LinedList"/>
    <dgm:cxn modelId="{FD958CE9-EC87-425A-957C-C1ACF5923C6E}" type="presParOf" srcId="{ED11F481-5796-49F5-BD07-3214C8125E73}" destId="{2F205487-E549-4F74-A3F6-C19197E619EB}" srcOrd="10" destOrd="0" presId="urn:microsoft.com/office/officeart/2008/layout/LinedList"/>
    <dgm:cxn modelId="{06A5158F-52CE-4941-9446-F7498CA7DBE8}" type="presParOf" srcId="{ED11F481-5796-49F5-BD07-3214C8125E73}" destId="{8DBBC9C3-8D5C-4C51-BA7C-A792AA214AE9}" srcOrd="11" destOrd="0" presId="urn:microsoft.com/office/officeart/2008/layout/LinedList"/>
    <dgm:cxn modelId="{739214B1-84EB-4710-ACDB-20E604F28275}" type="presParOf" srcId="{8DBBC9C3-8D5C-4C51-BA7C-A792AA214AE9}" destId="{EEF9EC70-806E-488B-B096-DE13EF060374}" srcOrd="0" destOrd="0" presId="urn:microsoft.com/office/officeart/2008/layout/LinedList"/>
    <dgm:cxn modelId="{6273D0FB-0F1D-4686-93DF-3E4907E1CBEF}" type="presParOf" srcId="{8DBBC9C3-8D5C-4C51-BA7C-A792AA214AE9}" destId="{D39B2EED-1CB7-47B4-B5FC-B19DA9F485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E7404-5E39-4531-9A95-64896CFB0334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551AC-DC06-46DB-8FD0-EACDFC2AA354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domestic abuse and coercive control?</a:t>
          </a:r>
          <a:endParaRPr lang="en-US" sz="3100" kern="1200"/>
        </a:p>
      </dsp:txBody>
      <dsp:txXfrm>
        <a:off x="0" y="675"/>
        <a:ext cx="6291714" cy="1105876"/>
      </dsp:txXfrm>
    </dsp:sp>
    <dsp:sp modelId="{8A3852AE-9683-4D64-A47C-AC9F98E1CFC3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85202-ADA0-48DF-AB27-715F68E07E25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Statistics</a:t>
          </a:r>
          <a:endParaRPr lang="en-US" sz="3100" kern="1200"/>
        </a:p>
      </dsp:txBody>
      <dsp:txXfrm>
        <a:off x="0" y="1106552"/>
        <a:ext cx="6291714" cy="1105876"/>
      </dsp:txXfrm>
    </dsp:sp>
    <dsp:sp modelId="{E4DE3B7B-1077-4F56-A5BA-61C5CDC1E033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D259C-9E36-4524-8EDA-50461D1D14C3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How DA and CC has been treated over time?</a:t>
          </a:r>
          <a:endParaRPr lang="en-US" sz="3100" kern="1200"/>
        </a:p>
      </dsp:txBody>
      <dsp:txXfrm>
        <a:off x="0" y="2212429"/>
        <a:ext cx="6291714" cy="1105876"/>
      </dsp:txXfrm>
    </dsp:sp>
    <dsp:sp modelId="{99064E3B-73DA-4C0D-B67A-B7FDFB129C5F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C433E-6476-48B0-A737-F28305670DA8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How victims are being exploited?</a:t>
          </a:r>
          <a:endParaRPr lang="en-US" sz="3100" kern="1200"/>
        </a:p>
      </dsp:txBody>
      <dsp:txXfrm>
        <a:off x="0" y="3318305"/>
        <a:ext cx="6291714" cy="1105876"/>
      </dsp:txXfrm>
    </dsp:sp>
    <dsp:sp modelId="{247C4130-7F79-4E74-AB7C-85BDC8A7BB68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C8D43-AB31-4DE7-AACF-5FF28287249F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can be done and what solutions have been proposed?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622C9-08C0-4D53-AB25-CADADB88A645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89EF2-7A24-461F-B46B-C43549CD6846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Home Office. “The Economic and Social Costs of Domestic Abuse.” </a:t>
          </a:r>
          <a:r>
            <a:rPr lang="en-US" sz="1600" b="0" i="1" kern="1200" baseline="0" dirty="0"/>
            <a:t>GOV.UK</a:t>
          </a:r>
          <a:r>
            <a:rPr lang="en-US" sz="1600" b="0" i="0" kern="1200" baseline="0" dirty="0"/>
            <a:t>, 21 Jan. 2019, www.gov.uk/government/publications/the-economic-and-social-costs-of-domestic-abuse.</a:t>
          </a:r>
          <a:endParaRPr lang="en-US" sz="1600" kern="1200" dirty="0"/>
        </a:p>
      </dsp:txBody>
      <dsp:txXfrm>
        <a:off x="0" y="2700"/>
        <a:ext cx="6291714" cy="920888"/>
      </dsp:txXfrm>
    </dsp:sp>
    <dsp:sp modelId="{E6AA9551-BABB-4DE8-8E4B-B77F520E6BA1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8D56E-1138-49A2-8A30-6657D3F9695B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Office for National Statistics. “Domestic Abuse in England and Wales Overview.” </a:t>
          </a:r>
          <a:r>
            <a:rPr lang="en-US" sz="1600" b="0" i="1" kern="1200" baseline="0" dirty="0"/>
            <a:t>Office for National Statistics</a:t>
          </a:r>
          <a:r>
            <a:rPr lang="en-US" sz="1600" b="0" i="0" kern="1200" baseline="0" dirty="0"/>
            <a:t>, 24 Nov. 2023, www.ons.gov.uk/peoplepopulationandcommunity/crimeandjustice/bulletins/domesticabuseinenglandandwalesoverview/november2023.</a:t>
          </a:r>
          <a:endParaRPr lang="en-US" sz="1600" kern="1200" dirty="0"/>
        </a:p>
      </dsp:txBody>
      <dsp:txXfrm>
        <a:off x="0" y="923589"/>
        <a:ext cx="6291714" cy="920888"/>
      </dsp:txXfrm>
    </dsp:sp>
    <dsp:sp modelId="{32BBFEDD-CFA5-4F6B-BFF8-B352E3B18FE8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E2C20-9560-4C6B-8536-1B93888C155A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UNICEF. “Nearly 400 Million Young Children Worldwide Regularly Experience Violent Discipline at Home – UNICEF.” </a:t>
          </a:r>
          <a:r>
            <a:rPr lang="en-US" sz="1600" b="0" i="1" kern="1200" baseline="0" dirty="0"/>
            <a:t>Www.unicef.org</a:t>
          </a:r>
          <a:r>
            <a:rPr lang="en-US" sz="1600" b="0" i="0" kern="1200" baseline="0" dirty="0"/>
            <a:t>, 11 June 2024, www.unicef.org/press-releases/nearly-400-million-young-children-worldwide-regularly-experience-violent-discipline.</a:t>
          </a:r>
          <a:endParaRPr lang="en-US" sz="1600" kern="1200" dirty="0"/>
        </a:p>
      </dsp:txBody>
      <dsp:txXfrm>
        <a:off x="0" y="1844478"/>
        <a:ext cx="6291714" cy="920888"/>
      </dsp:txXfrm>
    </dsp:sp>
    <dsp:sp modelId="{A0A5966F-1D30-476E-B354-D1350F5B64E1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A1435-882D-42D5-9859-4013FD99D496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Welsh Women’s Aid. “What Is Coercive Control?” </a:t>
          </a:r>
          <a:r>
            <a:rPr lang="en-US" sz="1600" b="0" i="1" kern="1200" baseline="0" dirty="0"/>
            <a:t>Welsh Women’s Aid</a:t>
          </a:r>
          <a:r>
            <a:rPr lang="en-US" sz="1600" b="0" i="0" kern="1200" baseline="0" dirty="0"/>
            <a:t>, 2024, welshwomensaid.org.uk/information-support/what-is-coercive-control/.</a:t>
          </a:r>
          <a:endParaRPr lang="en-US" sz="1600" kern="1200" dirty="0"/>
        </a:p>
      </dsp:txBody>
      <dsp:txXfrm>
        <a:off x="0" y="2765367"/>
        <a:ext cx="6291714" cy="920888"/>
      </dsp:txXfrm>
    </dsp:sp>
    <dsp:sp modelId="{A4BBBD1E-BCF1-45B2-9E59-2AD0A93B7F86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992F6-92B2-4B9C-AB6E-288DDFEA758E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Women's Aid. “What Is Domestic Abuse?” </a:t>
          </a:r>
          <a:r>
            <a:rPr lang="en-US" sz="1600" b="0" i="1" kern="1200" baseline="0" dirty="0" err="1"/>
            <a:t>Womens</a:t>
          </a:r>
          <a:r>
            <a:rPr lang="en-US" sz="1600" b="0" i="1" kern="1200" baseline="0" dirty="0"/>
            <a:t> Aid</a:t>
          </a:r>
          <a:r>
            <a:rPr lang="en-US" sz="1600" b="0" i="0" kern="1200" baseline="0" dirty="0"/>
            <a:t>, Women’s Aid Federation of England, 2024, www.womensaid.org.uk/information-support/what-is-domestic-abuse/.</a:t>
          </a:r>
          <a:endParaRPr lang="en-US" sz="1600" kern="1200" dirty="0"/>
        </a:p>
      </dsp:txBody>
      <dsp:txXfrm>
        <a:off x="0" y="3686256"/>
        <a:ext cx="6291714" cy="920888"/>
      </dsp:txXfrm>
    </dsp:sp>
    <dsp:sp modelId="{2F205487-E549-4F74-A3F6-C19197E619EB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9EC70-806E-488B-B096-DE13EF060374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World Health Organization. “Devastatingly Pervasive: 1 in 3 Women Globally Experience Violence.” </a:t>
          </a:r>
          <a:r>
            <a:rPr lang="en-US" sz="1600" b="0" i="1" kern="1200" baseline="0" dirty="0"/>
            <a:t>Www.who.int</a:t>
          </a:r>
          <a:r>
            <a:rPr lang="en-US" sz="1600" b="0" i="0" kern="1200" baseline="0" dirty="0"/>
            <a:t>, World Health Organization, 9 Mar. 2021, www.who.int/news/item/09-03-2021-devastatingly-pervasive-1-in-3-women-globally-experience-violence.</a:t>
          </a:r>
          <a:endParaRPr lang="en-US" sz="1600" kern="1200" dirty="0"/>
        </a:p>
      </dsp:txBody>
      <dsp:txXfrm>
        <a:off x="0" y="4607145"/>
        <a:ext cx="6291714" cy="920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6442-D40F-D3EF-43F5-382A6B8F9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0419B5-30A0-7469-4AFF-3D0FB2A39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EC6C-622E-2E28-1F69-2F384471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AAAC1-3DEE-67CD-4E35-73D3DD9F3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EC7C-100B-CABD-EA50-9723D9BF0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598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61CD7-6785-803E-BFD4-2D43954A1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067B3-FE85-C150-4DA9-1BF6856C0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A2D68-D7D5-3C2E-233B-817CCCB0F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1F41F-6712-1AEA-2459-AD0D94526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3292B-DCCE-DF6C-DBC9-8F0753A97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382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07F24-B344-3366-95B7-61BEB98E7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0A5AD-25EF-6F17-79EA-1BFFEA0C69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C3330-558E-3B3D-0F84-225A791C0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072E8-02C4-6B18-E8D8-A80AC9BCA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9A0A7-31C9-5971-1DC4-46F1F859F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3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FD38F-8FC4-39E6-7A83-9A9959E3D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7C868-EEC0-419C-81C9-3372AF91E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286D7-BCA5-6C78-930D-AC9EA71D08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BBCE9-A158-09A2-5AE8-11CB60AB4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7BE98A-69C7-E017-3DB6-5320F3B5B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82EC9-4D6C-1417-BE00-64AD00041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02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BFEB3-EC32-41FC-C1F6-F09469592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814B1-66B3-1061-5171-1A785258E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85129-7873-99A2-4F60-1E9C583733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493CC4-3D27-1C3C-F726-342378B0A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80984B-2F9C-3730-FECE-2E5B8A788A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A8DDBA-1142-B9A4-5A97-786467F1C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77E263-A60C-76A4-AD7B-1F013ECCE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77024D-C9C2-0C96-00BC-1E3FE7AF4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18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984D3-02FB-950C-6695-84EF0DE51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15A7E8-BED0-8CB6-022D-B723E0003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22180-246B-069A-0146-66FE9D23A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0C54C-46F8-DADB-0839-4F2A5DBC0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001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327339-88A2-63EC-6C8C-57FE884B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D897C8-5F9A-3151-E2CB-D4DC154C8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EEBBEB-9A60-C1CA-B8E8-F57076A40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50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BA37-DC98-3523-E7C1-88CF0FD5B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916CB-61F6-2DF7-D848-79BB3B999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572731-1330-9844-CA26-EDF635911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3EBD1-E9C7-B0E4-C7FA-4E8F4F033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49A5FD-7944-7626-33E7-A534C123E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08CC2D-340D-4F28-3565-F77DDC8A6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41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EECB4-C02B-616F-4C60-C4F31AD80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E634EE-8D5E-F7D1-946B-BAC0ABCE29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F9D444-454B-22FF-78C4-AF38771A6F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E9B29-C30A-8B39-3DDE-B82E69B4D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2028DD-68BE-E348-C612-4D6C9B89D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F27794-CEC5-6AC4-633A-8BABFE220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19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4FB5-0CB2-4744-FBC9-E586A3E3C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F482BD-4630-94E3-B6F0-8799F92B02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C9517-84B4-E5F0-6A22-BA1ADF325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7EB8E-6DE9-618C-BE02-111EB3B36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3A461-BD88-3ED2-00DF-6CCBD89A9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32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07A3F6-8426-125A-BF4F-08E0A9DE15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49E0AF-9C86-CA0C-68F8-D0F928F727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08DF2-3952-856A-29BB-A6BD54CB9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FA58A-D25B-D820-23BB-960E18EA3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597E5-B87F-B361-1976-03649AA69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65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534595-9EEC-7DD6-3AE0-E8C0048B2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05E3C4-C923-9412-9E44-38F9AF25FD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B652-5DDA-FBAB-1605-844CAECAD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CA1E9-65B9-4341-AA29-75F44EE39CCD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3163A-0A6E-6D3D-94C7-66B2A88FFA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E09F6-46A0-4194-0020-BAF14A8D24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A7B31C-47CB-4876-A460-FDDEAE219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43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4A4CA-A70B-3793-39FD-8EAFE66CF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Understanding Domestic Abuse and Coercive Control  </a:t>
            </a: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7809F-7D7D-F81E-6084-41BC8A797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Crime and vulnerability BMCP6004</a:t>
            </a:r>
          </a:p>
          <a:p>
            <a:pPr marL="0" indent="0">
              <a:buNone/>
            </a:pPr>
            <a:r>
              <a:rPr lang="en-GB" sz="2600"/>
              <a:t>Harvey Richards</a:t>
            </a:r>
          </a:p>
        </p:txBody>
      </p:sp>
    </p:spTree>
    <p:extLst>
      <p:ext uri="{BB962C8B-B14F-4D97-AF65-F5344CB8AC3E}">
        <p14:creationId xmlns:p14="http://schemas.microsoft.com/office/powerpoint/2010/main" val="330147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268E4-A9D0-6AF3-9C25-5EF9AF169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we will cover 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888255C-5F40-8E68-009A-69BDE6237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79046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1394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D02F3-8C37-023A-EB14-9076DDD44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sz="4100"/>
              <a:t>What is domestic abuse and coercive control?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4BA01-539D-113C-4108-EFEFCE667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1800" dirty="0"/>
              <a:t>According to (women's aid, 2024) domestic abuse is defined as an incident or pattern of incidents of controlling, coercive, threatening, degrading and violent behaviour including sexual violence.</a:t>
            </a:r>
          </a:p>
          <a:p>
            <a:r>
              <a:rPr lang="en-GB" sz="1800" dirty="0"/>
              <a:t>According to ((Welsh Women’s Aid,2024) refers to continuous that are intended to exert power over a survivor.</a:t>
            </a:r>
          </a:p>
          <a:p>
            <a:r>
              <a:rPr lang="en-GB" sz="1800" u="sng" dirty="0"/>
              <a:t>Key forms of abuse: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Physical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Emotional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Financial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Sexual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Digital 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76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5C1C0-C43E-9BFA-9F62-DBD4B9605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Statistics on Domestic Abuse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D9D02-35A9-C869-5A6F-37301BE7A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u="sng" dirty="0"/>
              <a:t>Global Prevalence</a:t>
            </a:r>
          </a:p>
          <a:p>
            <a:pPr marL="0" indent="0">
              <a:buNone/>
            </a:pPr>
            <a:r>
              <a:rPr lang="en-GB" sz="2000" dirty="0"/>
              <a:t>-1 in 3 women globally experience physical or sexual violence by an intimate partner (WHO,2021)</a:t>
            </a:r>
          </a:p>
          <a:p>
            <a:pPr marL="0" indent="0">
              <a:buNone/>
            </a:pPr>
            <a:r>
              <a:rPr lang="en-GB" sz="2000" dirty="0"/>
              <a:t>-Over 700,000 men in the UK report domestic abuse annually (ONS,2023)</a:t>
            </a:r>
          </a:p>
          <a:p>
            <a:r>
              <a:rPr lang="en-GB" sz="2000" u="sng" dirty="0"/>
              <a:t>Impact on children </a:t>
            </a:r>
          </a:p>
          <a:p>
            <a:pPr marL="0" indent="0">
              <a:buNone/>
            </a:pPr>
            <a:r>
              <a:rPr lang="en-GB" sz="2000" dirty="0"/>
              <a:t>-Nearly 400 million young children worldwide regularly experience violent discipline at home (UNICEF, 2024)</a:t>
            </a:r>
          </a:p>
          <a:p>
            <a:r>
              <a:rPr lang="en-GB" sz="2000" u="sng" dirty="0"/>
              <a:t>Economic impact</a:t>
            </a:r>
          </a:p>
          <a:p>
            <a:pPr marL="0" indent="0">
              <a:buNone/>
            </a:pPr>
            <a:r>
              <a:rPr lang="en-GB" sz="2000" dirty="0"/>
              <a:t>-domestic abuse costs the UK economy approximately £66 billion annually  according to the (Home office,2019)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2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A7C4B-3B5B-7B12-FD58-84C174CB9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Have Responses Evolved Over Time?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73B9-0D76-2CDE-7B61-B28A67BAE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 u="sng" dirty="0"/>
              <a:t>Historical Context</a:t>
            </a:r>
          </a:p>
          <a:p>
            <a:pPr marL="0" indent="0">
              <a:buNone/>
            </a:pPr>
            <a:r>
              <a:rPr lang="en-GB" sz="1800" dirty="0"/>
              <a:t>-Early 20</a:t>
            </a:r>
            <a:r>
              <a:rPr lang="en-GB" sz="1800" baseline="30000" dirty="0"/>
              <a:t>th</a:t>
            </a:r>
            <a:r>
              <a:rPr lang="en-GB" sz="1800" dirty="0"/>
              <a:t> century: minimal legal protections with abuse often seen as a private matters</a:t>
            </a:r>
          </a:p>
          <a:p>
            <a:pPr marL="0" indent="0">
              <a:buNone/>
            </a:pPr>
            <a:r>
              <a:rPr lang="en-GB" sz="1800" dirty="0"/>
              <a:t>-1970s: rise of feminist movements highlighting domestic violence as a societal issue</a:t>
            </a:r>
          </a:p>
          <a:p>
            <a:r>
              <a:rPr lang="en-GB" sz="1800" u="sng" dirty="0"/>
              <a:t>Legal Changes</a:t>
            </a:r>
          </a:p>
          <a:p>
            <a:pPr marL="0" indent="0">
              <a:buNone/>
            </a:pPr>
            <a:r>
              <a:rPr lang="en-GB" sz="1800" dirty="0"/>
              <a:t>-1976: Domestic Violence and Matrimonial Proceedings Act (UK)</a:t>
            </a:r>
          </a:p>
          <a:p>
            <a:pPr marL="0" indent="0">
              <a:buNone/>
            </a:pPr>
            <a:r>
              <a:rPr lang="en-GB" sz="1800" dirty="0"/>
              <a:t>-2015:Serious Crime Act (UK) which criminalised coercive control</a:t>
            </a:r>
          </a:p>
          <a:p>
            <a:r>
              <a:rPr lang="en-GB" sz="1800" u="sng" dirty="0"/>
              <a:t>Recent Develops</a:t>
            </a:r>
          </a:p>
          <a:p>
            <a:pPr marL="0" indent="0">
              <a:buNone/>
            </a:pPr>
            <a:r>
              <a:rPr lang="en-GB" sz="1800" dirty="0"/>
              <a:t>-Increased focus on training police and social workers</a:t>
            </a:r>
          </a:p>
          <a:p>
            <a:pPr marL="0" indent="0">
              <a:buNone/>
            </a:pPr>
            <a:r>
              <a:rPr lang="en-GB" sz="1800" dirty="0"/>
              <a:t>Specialized domestic abuse courts and risk assessment tools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916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8C71C-9A4A-D79A-9DC1-848078FC2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Exploitation of Victims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9A8D484A-42CD-67CF-40CA-3240B5923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u="sng" dirty="0"/>
              <a:t>Why Are Victims Exploited?</a:t>
            </a:r>
          </a:p>
          <a:p>
            <a:pPr marL="0" indent="0">
              <a:buNone/>
            </a:pPr>
            <a:r>
              <a:rPr lang="en-GB" sz="2200" dirty="0"/>
              <a:t>-dependency: Financial, emotional and or social dependency on the perpetrator </a:t>
            </a:r>
          </a:p>
          <a:p>
            <a:pPr marL="0" indent="0">
              <a:buNone/>
            </a:pPr>
            <a:r>
              <a:rPr lang="en-GB" sz="2200" dirty="0"/>
              <a:t>-isolation: Perpetrators often isolate victims from support victims</a:t>
            </a:r>
          </a:p>
          <a:p>
            <a:r>
              <a:rPr lang="en-GB" sz="2200" u="sng" dirty="0"/>
              <a:t>How are victims exploited?</a:t>
            </a:r>
          </a:p>
          <a:p>
            <a:pPr marL="0" indent="0">
              <a:buNone/>
            </a:pPr>
            <a:r>
              <a:rPr lang="en-GB" sz="2200" dirty="0"/>
              <a:t>-Financial  control: restricting access to money or employment </a:t>
            </a:r>
          </a:p>
          <a:p>
            <a:pPr marL="0" indent="0">
              <a:buNone/>
            </a:pPr>
            <a:r>
              <a:rPr lang="en-GB" sz="2200" dirty="0"/>
              <a:t>-Threats and intimidation: fear of harm to themselves or potentially any children</a:t>
            </a:r>
          </a:p>
          <a:p>
            <a:pPr marL="0" indent="0">
              <a:buNone/>
            </a:pPr>
            <a:r>
              <a:rPr lang="en-GB" sz="2200" dirty="0"/>
              <a:t>-Psychological manipulation: gaslighting and undermining self-esteem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92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DB0EA-07E0-5DD1-EAA7-1A6FECC3E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Safeguarding measures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1DCB1-5730-4547-F7F2-7D86F5CDE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u="sng" dirty="0"/>
              <a:t>Legal protection</a:t>
            </a:r>
          </a:p>
          <a:p>
            <a:pPr marL="0" indent="0">
              <a:buNone/>
            </a:pPr>
            <a:r>
              <a:rPr lang="en-GB" sz="2000" dirty="0"/>
              <a:t>-restraining orders and domestic violence protection notices </a:t>
            </a:r>
          </a:p>
          <a:p>
            <a:pPr marL="0" indent="0">
              <a:buNone/>
            </a:pPr>
            <a:r>
              <a:rPr lang="en-GB" sz="2000" dirty="0"/>
              <a:t>-criminalisation of coercive control </a:t>
            </a:r>
          </a:p>
          <a:p>
            <a:r>
              <a:rPr lang="en-GB" sz="2000" u="sng" dirty="0"/>
              <a:t>support services</a:t>
            </a:r>
          </a:p>
          <a:p>
            <a:pPr marL="0" indent="0">
              <a:buNone/>
            </a:pPr>
            <a:r>
              <a:rPr lang="en-GB" sz="2000" dirty="0"/>
              <a:t>-Refuge shelters and helplines (national domestic abuse helplines)</a:t>
            </a:r>
          </a:p>
          <a:p>
            <a:pPr marL="0" indent="0">
              <a:buNone/>
            </a:pPr>
            <a:r>
              <a:rPr lang="en-GB" sz="2000" dirty="0"/>
              <a:t>-Specialist advocacy series like independent domestic violence advisors (IDVAs)</a:t>
            </a:r>
          </a:p>
          <a:p>
            <a:r>
              <a:rPr lang="en-GB" sz="2000" dirty="0"/>
              <a:t> </a:t>
            </a:r>
            <a:r>
              <a:rPr lang="en-GB" sz="2000" u="sng" dirty="0"/>
              <a:t>Multi-Agency Responses:</a:t>
            </a:r>
          </a:p>
          <a:p>
            <a:pPr marL="0" indent="0">
              <a:buNone/>
            </a:pPr>
            <a:r>
              <a:rPr lang="en-GB" sz="2000" dirty="0"/>
              <a:t>-MARACs (multi agency risk assessment conferences) for high risk cases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672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DB943-69E4-A902-31BE-269BFE9F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More Can Be Done?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7EBC-77AC-BFBD-816F-1AA99ECD1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u="sng" dirty="0"/>
              <a:t>Improve funding:</a:t>
            </a:r>
          </a:p>
          <a:p>
            <a:pPr marL="0" indent="0">
              <a:buNone/>
            </a:pPr>
            <a:r>
              <a:rPr lang="en-GB" sz="2000" dirty="0"/>
              <a:t>-increased investment in support services and shelters </a:t>
            </a:r>
          </a:p>
          <a:p>
            <a:r>
              <a:rPr lang="en-GB" sz="2000" u="sng" dirty="0"/>
              <a:t>Awareness campaign</a:t>
            </a:r>
          </a:p>
          <a:p>
            <a:pPr marL="0" indent="0">
              <a:buNone/>
            </a:pPr>
            <a:r>
              <a:rPr lang="en-GB" sz="2000" dirty="0"/>
              <a:t>-National and community-level campaigns to challenge stigma and raise awareness</a:t>
            </a:r>
          </a:p>
          <a:p>
            <a:r>
              <a:rPr lang="en-GB" sz="2000" u="sng" dirty="0"/>
              <a:t>Legal reforms</a:t>
            </a:r>
          </a:p>
          <a:p>
            <a:pPr marL="0" indent="0">
              <a:buNone/>
            </a:pPr>
            <a:r>
              <a:rPr lang="en-GB" sz="2000" dirty="0"/>
              <a:t>-expanding definitions of abuse to include newer forms such as digital abuse</a:t>
            </a:r>
          </a:p>
          <a:p>
            <a:r>
              <a:rPr lang="en-GB" sz="2000" u="sng" dirty="0"/>
              <a:t>Education</a:t>
            </a:r>
          </a:p>
          <a:p>
            <a:pPr marL="0" indent="0">
              <a:buNone/>
            </a:pPr>
            <a:r>
              <a:rPr lang="en-GB" sz="2000" i="1" dirty="0"/>
              <a:t>-</a:t>
            </a:r>
            <a:r>
              <a:rPr lang="en-GB" sz="2000" dirty="0"/>
              <a:t>Integrating domestic abuse awareness into school curriculums </a:t>
            </a:r>
            <a:endParaRPr lang="en-GB" sz="2000" i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144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1AAAF-73DA-31D0-5E57-AA0CEE80D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Areas of Concern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527C1-1236-8015-D6A2-A58338D44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u="sng" dirty="0"/>
              <a:t>Underreported groups</a:t>
            </a:r>
          </a:p>
          <a:p>
            <a:pPr marL="0" indent="0">
              <a:buNone/>
            </a:pPr>
            <a:r>
              <a:rPr lang="en-GB" sz="2000" dirty="0"/>
              <a:t>-Male victims</a:t>
            </a:r>
          </a:p>
          <a:p>
            <a:pPr marL="0" indent="0">
              <a:buNone/>
            </a:pPr>
            <a:r>
              <a:rPr lang="en-GB" sz="2000" dirty="0"/>
              <a:t>-LGBTQ+</a:t>
            </a:r>
          </a:p>
          <a:p>
            <a:pPr marL="0" indent="0">
              <a:buNone/>
            </a:pPr>
            <a:r>
              <a:rPr lang="en-GB" sz="2000" dirty="0"/>
              <a:t>-elderly victims</a:t>
            </a:r>
          </a:p>
          <a:p>
            <a:r>
              <a:rPr lang="en-GB" sz="2000" u="sng" dirty="0"/>
              <a:t>Cultural barriers</a:t>
            </a:r>
          </a:p>
          <a:p>
            <a:pPr marL="0" indent="0">
              <a:buNone/>
            </a:pPr>
            <a:r>
              <a:rPr lang="en-GB" sz="2000" dirty="0"/>
              <a:t>-cultural stigmas often prevent victims from seeking help</a:t>
            </a:r>
          </a:p>
          <a:p>
            <a:r>
              <a:rPr lang="en-GB" sz="2000" u="sng" dirty="0"/>
              <a:t>Digital abuse </a:t>
            </a:r>
          </a:p>
          <a:p>
            <a:pPr marL="0" indent="0">
              <a:buNone/>
            </a:pPr>
            <a:r>
              <a:rPr lang="en-GB" sz="2000" dirty="0"/>
              <a:t>-Growing prevalence of online abuse (e.g., stalking)</a:t>
            </a:r>
          </a:p>
          <a:p>
            <a:r>
              <a:rPr lang="en-GB" sz="2000" u="sng" dirty="0"/>
              <a:t>Rural areas</a:t>
            </a:r>
          </a:p>
          <a:p>
            <a:pPr marL="0" indent="0">
              <a:buNone/>
            </a:pPr>
            <a:r>
              <a:rPr lang="en-GB" sz="2000" dirty="0"/>
              <a:t>-Lack of access to potential support services due to living in more remote regions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549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B54EE-B72B-5178-999C-C5E381538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Potential Solutions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02B4F-1CB6-5339-07EE-341570D2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u="sng" dirty="0"/>
              <a:t>Inclusive policies</a:t>
            </a:r>
          </a:p>
          <a:p>
            <a:pPr marL="0" indent="0">
              <a:buNone/>
            </a:pPr>
            <a:r>
              <a:rPr lang="en-GB" sz="2200" dirty="0"/>
              <a:t>-Ensuring support services are available to all demographics </a:t>
            </a:r>
          </a:p>
          <a:p>
            <a:r>
              <a:rPr lang="en-GB" sz="2200" u="sng" dirty="0"/>
              <a:t>Technology solutions</a:t>
            </a:r>
          </a:p>
          <a:p>
            <a:pPr marL="0" indent="0">
              <a:buNone/>
            </a:pPr>
            <a:r>
              <a:rPr lang="en-GB" sz="2200" dirty="0"/>
              <a:t>-Development of safer apps and secure reporting problems </a:t>
            </a:r>
          </a:p>
          <a:p>
            <a:r>
              <a:rPr lang="en-GB" sz="2200" u="sng" dirty="0"/>
              <a:t>Strengthening law enforcement </a:t>
            </a:r>
          </a:p>
          <a:p>
            <a:pPr marL="0" indent="0">
              <a:buNone/>
            </a:pPr>
            <a:r>
              <a:rPr lang="en-GB" sz="2200" dirty="0"/>
              <a:t>-Enhanced training for officers to handle domestic abuse cases sensitively</a:t>
            </a:r>
          </a:p>
          <a:p>
            <a:r>
              <a:rPr lang="en-GB" sz="2200" u="sng" dirty="0"/>
              <a:t>Research and data collection</a:t>
            </a:r>
          </a:p>
          <a:p>
            <a:pPr marL="0" indent="0">
              <a:buNone/>
            </a:pPr>
            <a:r>
              <a:rPr lang="en-GB" sz="2200" dirty="0"/>
              <a:t>-Ongoing studies to understand trends and improve interventions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21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A56B4-5AE6-7E82-0F83-B016FD3E4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 </a:t>
            </a:r>
          </a:p>
        </p:txBody>
      </p:sp>
      <p:graphicFrame>
        <p:nvGraphicFramePr>
          <p:cNvPr id="24" name="Rectangle 1">
            <a:extLst>
              <a:ext uri="{FF2B5EF4-FFF2-40B4-BE49-F238E27FC236}">
                <a16:creationId xmlns:a16="http://schemas.microsoft.com/office/drawing/2014/main" id="{CA0089A7-A02B-C071-48FF-411F4B9DD4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39955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5990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AC78666C-D889-6A89-CF35-893FCBB4AB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477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C743B-5703-E717-6CFD-638ACE2B1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QUESTIONS?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02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1553</TotalTime>
  <Words>804</Words>
  <Application>Microsoft Office PowerPoint</Application>
  <PresentationFormat>Widescreen</PresentationFormat>
  <Paragraphs>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Wingdings</vt:lpstr>
      <vt:lpstr>Office Theme</vt:lpstr>
      <vt:lpstr>Understanding Domestic Abuse and Coercive Control  </vt:lpstr>
      <vt:lpstr>What we will cover </vt:lpstr>
      <vt:lpstr>What is domestic abuse and coercive control? </vt:lpstr>
      <vt:lpstr>Statistics on Domestic Abuse </vt:lpstr>
      <vt:lpstr>How Have Responses Evolved Over Time?</vt:lpstr>
      <vt:lpstr>Exploitation of Victims </vt:lpstr>
      <vt:lpstr>Safeguarding measures </vt:lpstr>
      <vt:lpstr>What More Can Be Done?</vt:lpstr>
      <vt:lpstr>Areas of Concern </vt:lpstr>
      <vt:lpstr>Potential Solutions</vt:lpstr>
      <vt:lpstr>References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harvey richards</dc:creator>
  <cp:lastModifiedBy>harvey richards</cp:lastModifiedBy>
  <cp:revision>1</cp:revision>
  <dcterms:created xsi:type="dcterms:W3CDTF">2024-12-07T15:02:09Z</dcterms:created>
  <dcterms:modified xsi:type="dcterms:W3CDTF">2024-12-08T16:55:41Z</dcterms:modified>
</cp:coreProperties>
</file>