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mp" ContentType="image/bmp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4"/>
  </p:notesMasterIdLst>
  <p:sldIdLst>
    <p:sldId id="281" r:id="rId2"/>
    <p:sldId id="257" r:id="rId3"/>
    <p:sldId id="258" r:id="rId4"/>
    <p:sldId id="284" r:id="rId5"/>
    <p:sldId id="263" r:id="rId6"/>
    <p:sldId id="283" r:id="rId7"/>
    <p:sldId id="290" r:id="rId8"/>
    <p:sldId id="264" r:id="rId9"/>
    <p:sldId id="265" r:id="rId10"/>
    <p:sldId id="291" r:id="rId11"/>
    <p:sldId id="266" r:id="rId12"/>
    <p:sldId id="282" r:id="rId13"/>
    <p:sldId id="267" r:id="rId14"/>
    <p:sldId id="268" r:id="rId15"/>
    <p:sldId id="269" r:id="rId16"/>
    <p:sldId id="270" r:id="rId17"/>
    <p:sldId id="271" r:id="rId18"/>
    <p:sldId id="292" r:id="rId19"/>
    <p:sldId id="272" r:id="rId20"/>
    <p:sldId id="293" r:id="rId21"/>
    <p:sldId id="273" r:id="rId22"/>
    <p:sldId id="294" r:id="rId23"/>
    <p:sldId id="274" r:id="rId24"/>
    <p:sldId id="275" r:id="rId25"/>
    <p:sldId id="277" r:id="rId26"/>
    <p:sldId id="278" r:id="rId27"/>
    <p:sldId id="279" r:id="rId28"/>
    <p:sldId id="285" r:id="rId29"/>
    <p:sldId id="286" r:id="rId30"/>
    <p:sldId id="287" r:id="rId31"/>
    <p:sldId id="288" r:id="rId32"/>
    <p:sldId id="289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3241"/>
  </p:normalViewPr>
  <p:slideViewPr>
    <p:cSldViewPr snapToGrid="0" snapToObjects="1">
      <p:cViewPr>
        <p:scale>
          <a:sx n="123" d="100"/>
          <a:sy n="123" d="100"/>
        </p:scale>
        <p:origin x="0" y="-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221306-4805-0D47-8F3E-9FEAA1E776EE}" type="datetimeFigureOut">
              <a:rPr lang="en-US" smtClean="0"/>
              <a:t>12/6/18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58A9D-BD05-9A42-9A61-CADEEBCF9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0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bm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bmp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9334D819-9F07-4261-B09B-9E467E5D9002}" type="datetimeFigureOut">
              <a:rPr lang="en-US" smtClean="0"/>
              <a:pPr/>
              <a:t>12/6/18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334D819-9F07-4261-B09B-9E467E5D9002}" type="datetimeFigureOut">
              <a:rPr lang="en-US" smtClean="0"/>
              <a:pPr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396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Ready?</a:t>
            </a:r>
            <a:br>
              <a:rPr lang="en-US" dirty="0" smtClean="0"/>
            </a:br>
            <a:r>
              <a:rPr lang="en-US" dirty="0" err="1" smtClean="0"/>
              <a:t>barod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67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Sit!</a:t>
            </a:r>
            <a:br>
              <a:rPr lang="en-US" dirty="0" smtClean="0"/>
            </a:br>
            <a:r>
              <a:rPr lang="en-US" dirty="0" err="1" smtClean="0"/>
              <a:t>eisteddwch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0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Stand!</a:t>
            </a:r>
            <a:br>
              <a:rPr lang="en-US" dirty="0" smtClean="0"/>
            </a:br>
            <a:r>
              <a:rPr lang="en-US" dirty="0" err="1" smtClean="0"/>
              <a:t>sefwch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0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 smtClean="0"/>
              <a:t>Stand in a line</a:t>
            </a:r>
            <a:br>
              <a:rPr lang="en-US" sz="6000" dirty="0" smtClean="0"/>
            </a:br>
            <a:r>
              <a:rPr lang="en-US" sz="6000" dirty="0" smtClean="0"/>
              <a:t/>
            </a:r>
            <a:br>
              <a:rPr lang="en-US" sz="6000" dirty="0" smtClean="0"/>
            </a:br>
            <a:r>
              <a:rPr lang="en-US" sz="6000" dirty="0" err="1" smtClean="0"/>
              <a:t>Sefwch</a:t>
            </a:r>
            <a:r>
              <a:rPr lang="en-US" sz="6000" dirty="0" smtClean="0"/>
              <a:t> </a:t>
            </a:r>
            <a:r>
              <a:rPr lang="en-US" sz="6000" dirty="0" err="1" smtClean="0"/>
              <a:t>mewn</a:t>
            </a:r>
            <a:r>
              <a:rPr lang="en-US" sz="6000" dirty="0" smtClean="0"/>
              <a:t> </a:t>
            </a:r>
            <a:r>
              <a:rPr lang="en-US" sz="6000" dirty="0" err="1" smtClean="0"/>
              <a:t>rhes</a:t>
            </a:r>
            <a:r>
              <a:rPr lang="en-US" sz="6000" dirty="0" smtClean="0"/>
              <a:t>!</a:t>
            </a:r>
            <a:endParaRPr lang="en-US" sz="6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93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Listen!</a:t>
            </a:r>
            <a:br>
              <a:rPr lang="en-US" dirty="0" smtClean="0"/>
            </a:br>
            <a:r>
              <a:rPr lang="en-US" dirty="0" err="1" smtClean="0"/>
              <a:t>Gwrandewch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1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Walk!</a:t>
            </a:r>
            <a:br>
              <a:rPr lang="en-US" dirty="0" smtClean="0"/>
            </a:br>
            <a:r>
              <a:rPr lang="en-US" dirty="0" err="1" smtClean="0"/>
              <a:t>Cerddwch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27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Walk quietly!</a:t>
            </a:r>
            <a:br>
              <a:rPr lang="en-US" dirty="0" smtClean="0"/>
            </a:br>
            <a:r>
              <a:rPr lang="en-US" sz="6000" dirty="0" err="1" smtClean="0"/>
              <a:t>Cerddwch</a:t>
            </a:r>
            <a:r>
              <a:rPr lang="en-US" sz="6000" dirty="0" smtClean="0"/>
              <a:t> </a:t>
            </a:r>
            <a:r>
              <a:rPr lang="en-US" sz="6000" dirty="0" err="1" smtClean="0"/>
              <a:t>yn</a:t>
            </a:r>
            <a:r>
              <a:rPr lang="en-US" sz="6000" dirty="0" smtClean="0"/>
              <a:t> </a:t>
            </a:r>
            <a:r>
              <a:rPr lang="en-US" sz="6000" dirty="0" err="1" smtClean="0"/>
              <a:t>dawel</a:t>
            </a:r>
            <a:endParaRPr lang="en-US" sz="6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01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Tidy up!</a:t>
            </a:r>
            <a:br>
              <a:rPr lang="en-US" dirty="0" smtClean="0"/>
            </a:br>
            <a:r>
              <a:rPr lang="en-US" dirty="0" err="1" smtClean="0"/>
              <a:t>tacluswch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0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Look!</a:t>
            </a:r>
            <a:br>
              <a:rPr lang="en-US" dirty="0" smtClean="0"/>
            </a:br>
            <a:r>
              <a:rPr lang="en-US" dirty="0" err="1" smtClean="0"/>
              <a:t>edrychwch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5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Look at me!</a:t>
            </a:r>
            <a:br>
              <a:rPr lang="en-US" dirty="0" smtClean="0"/>
            </a:br>
            <a:r>
              <a:rPr lang="en-US" sz="6600" dirty="0" err="1" smtClean="0"/>
              <a:t>Edrychwch</a:t>
            </a:r>
            <a:r>
              <a:rPr lang="en-US" sz="6600" dirty="0" smtClean="0"/>
              <a:t> </a:t>
            </a:r>
            <a:r>
              <a:rPr lang="en-US" sz="6600" dirty="0" err="1" smtClean="0"/>
              <a:t>arna</a:t>
            </a:r>
            <a:r>
              <a:rPr lang="en-US" sz="6600" dirty="0" smtClean="0"/>
              <a:t> </a:t>
            </a:r>
            <a:r>
              <a:rPr lang="en-US" sz="6600" dirty="0" err="1" smtClean="0"/>
              <a:t>i</a:t>
            </a:r>
            <a:r>
              <a:rPr lang="en-US" sz="6600" dirty="0" smtClean="0"/>
              <a:t>!</a:t>
            </a:r>
            <a:endParaRPr lang="en-US" sz="66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8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Come here!</a:t>
            </a:r>
            <a:br>
              <a:rPr lang="en-US" dirty="0" smtClean="0"/>
            </a:br>
            <a:r>
              <a:rPr lang="en-US" dirty="0" err="1" smtClean="0"/>
              <a:t>Dewch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4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Come in!</a:t>
            </a:r>
            <a:br>
              <a:rPr lang="en-US" dirty="0" smtClean="0"/>
            </a:br>
            <a:r>
              <a:rPr lang="en-US" dirty="0" err="1" smtClean="0"/>
              <a:t>Dewch</a:t>
            </a:r>
            <a:r>
              <a:rPr lang="en-US" dirty="0" smtClean="0"/>
              <a:t> I </a:t>
            </a:r>
            <a:r>
              <a:rPr lang="en-US" dirty="0" err="1" smtClean="0"/>
              <a:t>mewn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54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Off you go!</a:t>
            </a:r>
            <a:br>
              <a:rPr lang="en-US" dirty="0" smtClean="0"/>
            </a:br>
            <a:r>
              <a:rPr lang="en-US" dirty="0" err="1" smtClean="0"/>
              <a:t>Bant</a:t>
            </a:r>
            <a:r>
              <a:rPr lang="en-US" dirty="0" smtClean="0"/>
              <a:t> a chi!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3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May I ..?</a:t>
            </a:r>
            <a:br>
              <a:rPr lang="en-US" dirty="0" smtClean="0"/>
            </a:br>
            <a:r>
              <a:rPr lang="en-US" dirty="0" smtClean="0"/>
              <a:t>Ga  </a:t>
            </a:r>
            <a:r>
              <a:rPr lang="en-US" dirty="0" err="1" smtClean="0"/>
              <a:t>i</a:t>
            </a:r>
            <a:r>
              <a:rPr lang="mr-IN" dirty="0" smtClean="0"/>
              <a:t>…</a:t>
            </a:r>
            <a:r>
              <a:rPr lang="en-GB" dirty="0" smtClean="0"/>
              <a:t>..?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40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 smtClean="0"/>
              <a:t>Yes you may / no you may not</a:t>
            </a:r>
            <a:br>
              <a:rPr lang="en-US" sz="4400" dirty="0" smtClean="0"/>
            </a:b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err="1" smtClean="0"/>
              <a:t>Cei</a:t>
            </a:r>
            <a:r>
              <a:rPr lang="en-US" sz="4800" dirty="0" smtClean="0"/>
              <a:t> / </a:t>
            </a:r>
            <a:r>
              <a:rPr lang="en-US" sz="4800" dirty="0" err="1" smtClean="0"/>
              <a:t>na</a:t>
            </a:r>
            <a:r>
              <a:rPr lang="en-US" sz="4800" dirty="0" smtClean="0"/>
              <a:t> </a:t>
            </a:r>
            <a:r>
              <a:rPr lang="en-US" sz="4800" dirty="0" err="1" smtClean="0"/>
              <a:t>chei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8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Of course</a:t>
            </a:r>
            <a:br>
              <a:rPr lang="en-US" dirty="0" smtClean="0"/>
            </a:b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gwrs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18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9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Mae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Cofrestru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registration</a:t>
            </a:r>
          </a:p>
          <a:p>
            <a:r>
              <a:rPr lang="en-US" dirty="0" err="1" smtClean="0"/>
              <a:t>Gwasanaeth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assembly</a:t>
            </a:r>
          </a:p>
          <a:p>
            <a:r>
              <a:rPr lang="en-US" dirty="0" err="1" smtClean="0"/>
              <a:t>Brwsio</a:t>
            </a:r>
            <a:r>
              <a:rPr lang="en-US" dirty="0" smtClean="0"/>
              <a:t> </a:t>
            </a:r>
            <a:r>
              <a:rPr lang="en-US" dirty="0" err="1" smtClean="0"/>
              <a:t>dannedd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brushing teeth</a:t>
            </a:r>
          </a:p>
          <a:p>
            <a:r>
              <a:rPr lang="en-US" dirty="0" err="1" smtClean="0"/>
              <a:t>Tacluso</a:t>
            </a:r>
            <a:endParaRPr lang="en-US" dirty="0" smtClean="0"/>
          </a:p>
          <a:p>
            <a:r>
              <a:rPr lang="en-US" dirty="0" err="1" smtClean="0"/>
              <a:t>Chwarae</a:t>
            </a:r>
            <a:endParaRPr lang="en-US" dirty="0" smtClean="0"/>
          </a:p>
          <a:p>
            <a:r>
              <a:rPr lang="en-US" dirty="0" err="1" smtClean="0"/>
              <a:t>Cinio</a:t>
            </a:r>
            <a:endParaRPr lang="en-US" dirty="0" smtClean="0"/>
          </a:p>
          <a:p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adre</a:t>
            </a:r>
            <a:endParaRPr lang="en-US" dirty="0" smtClean="0"/>
          </a:p>
          <a:p>
            <a:r>
              <a:rPr lang="en-US" dirty="0" err="1" smtClean="0"/>
              <a:t>Llaeth</a:t>
            </a:r>
            <a:r>
              <a:rPr lang="en-US" dirty="0" smtClean="0"/>
              <a:t> a </a:t>
            </a:r>
            <a:r>
              <a:rPr lang="en-US" dirty="0" err="1" smtClean="0"/>
              <a:t>ffrwythau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Mathemateg</a:t>
            </a:r>
            <a:endParaRPr lang="en-US" dirty="0" smtClean="0"/>
          </a:p>
          <a:p>
            <a:r>
              <a:rPr lang="en-US" dirty="0" err="1" smtClean="0"/>
              <a:t>Cymraeg</a:t>
            </a:r>
            <a:endParaRPr lang="en-US" dirty="0" smtClean="0"/>
          </a:p>
          <a:p>
            <a:r>
              <a:rPr lang="en-US" dirty="0" err="1" smtClean="0"/>
              <a:t>Saesneg</a:t>
            </a:r>
            <a:endParaRPr lang="en-US" dirty="0" smtClean="0"/>
          </a:p>
          <a:p>
            <a:r>
              <a:rPr lang="en-US" dirty="0" err="1" smtClean="0"/>
              <a:t>Gwyddoniaeth</a:t>
            </a:r>
            <a:r>
              <a:rPr lang="en-US" dirty="0" smtClean="0"/>
              <a:t> - science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08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Hands up!</a:t>
            </a:r>
            <a:br>
              <a:rPr lang="en-US" dirty="0" smtClean="0"/>
            </a:br>
            <a:r>
              <a:rPr lang="en-US" dirty="0" err="1" smtClean="0"/>
              <a:t>Dwylo</a:t>
            </a:r>
            <a:r>
              <a:rPr lang="en-US" dirty="0" smtClean="0"/>
              <a:t> I </a:t>
            </a:r>
            <a:r>
              <a:rPr lang="en-US" dirty="0" err="1" smtClean="0"/>
              <a:t>fynny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7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Hands down!</a:t>
            </a:r>
            <a:br>
              <a:rPr lang="en-US" dirty="0" smtClean="0"/>
            </a:br>
            <a:r>
              <a:rPr lang="en-US" dirty="0" err="1" smtClean="0"/>
              <a:t>Dwylo</a:t>
            </a:r>
            <a:r>
              <a:rPr lang="en-US" dirty="0" smtClean="0"/>
              <a:t> </a:t>
            </a:r>
            <a:r>
              <a:rPr lang="en-US" dirty="0" err="1" smtClean="0"/>
              <a:t>lawr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7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Count!</a:t>
            </a:r>
            <a:br>
              <a:rPr lang="en-US" dirty="0" smtClean="0"/>
            </a:br>
            <a:r>
              <a:rPr lang="en-US" dirty="0" err="1" smtClean="0"/>
              <a:t>cyfrwch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85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 with me!</a:t>
            </a:r>
            <a:br>
              <a:rPr lang="en-US" dirty="0" smtClean="0"/>
            </a:br>
            <a:r>
              <a:rPr lang="en-US" dirty="0" err="1" smtClean="0"/>
              <a:t>Cyfrwch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fi!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41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Who’s having ..?</a:t>
            </a:r>
            <a:br>
              <a:rPr lang="en-US" dirty="0" smtClean="0"/>
            </a:br>
            <a:r>
              <a:rPr lang="en-US" dirty="0" err="1" smtClean="0"/>
              <a:t>Pwy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...?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07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Evryone</a:t>
            </a:r>
            <a:r>
              <a:rPr lang="en-US" dirty="0" smtClean="0"/>
              <a:t> quiet</a:t>
            </a:r>
            <a:br>
              <a:rPr lang="en-US" dirty="0" smtClean="0"/>
            </a:br>
            <a:r>
              <a:rPr lang="en-US" dirty="0" err="1" smtClean="0"/>
              <a:t>Pawb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dawel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42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 talking</a:t>
            </a:r>
            <a:br>
              <a:rPr lang="en-US" dirty="0" smtClean="0"/>
            </a:br>
            <a:r>
              <a:rPr lang="en-US" dirty="0" smtClean="0"/>
              <a:t>Dim </a:t>
            </a:r>
            <a:r>
              <a:rPr lang="en-US" dirty="0" err="1" smtClean="0"/>
              <a:t>siarad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57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wants </a:t>
            </a:r>
            <a:r>
              <a:rPr lang="mr-IN" dirty="0" smtClean="0"/>
              <a:t>…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US" dirty="0" err="1" smtClean="0"/>
              <a:t>Pwy</a:t>
            </a:r>
            <a:r>
              <a:rPr lang="en-US" dirty="0" smtClean="0"/>
              <a:t> </a:t>
            </a:r>
            <a:r>
              <a:rPr lang="en-US" dirty="0" err="1" smtClean="0"/>
              <a:t>sy</a:t>
            </a:r>
            <a:r>
              <a:rPr lang="en-US" dirty="0" smtClean="0"/>
              <a:t> </a:t>
            </a:r>
            <a:r>
              <a:rPr lang="en-US" dirty="0" err="1" smtClean="0"/>
              <a:t>eisiau</a:t>
            </a:r>
            <a:r>
              <a:rPr lang="en-US" dirty="0" smtClean="0"/>
              <a:t>...?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30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7000" dirty="0" smtClean="0"/>
              <a:t>What’s the </a:t>
            </a:r>
            <a:r>
              <a:rPr lang="en-US" sz="7000" dirty="0" smtClean="0"/>
              <a:t>matter</a:t>
            </a:r>
            <a:r>
              <a:rPr lang="en-US" sz="7000" dirty="0" smtClean="0"/>
              <a:t>?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sy’n</a:t>
            </a:r>
            <a:r>
              <a:rPr lang="en-US" dirty="0" smtClean="0"/>
              <a:t> bod?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5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Very good</a:t>
            </a:r>
            <a:br>
              <a:rPr lang="en-US" dirty="0" smtClean="0"/>
            </a:br>
            <a:r>
              <a:rPr lang="en-US" dirty="0" smtClean="0"/>
              <a:t>Da </a:t>
            </a:r>
            <a:r>
              <a:rPr lang="en-US" dirty="0" err="1" smtClean="0"/>
              <a:t>iawn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06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Brilliant</a:t>
            </a:r>
            <a:br>
              <a:rPr lang="en-US" dirty="0" smtClean="0"/>
            </a:br>
            <a:r>
              <a:rPr lang="en-US" dirty="0" err="1" smtClean="0"/>
              <a:t>bendigedig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9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Great</a:t>
            </a:r>
            <a:br>
              <a:rPr lang="en-US" dirty="0" smtClean="0"/>
            </a:br>
            <a:r>
              <a:rPr lang="en-US" dirty="0" err="1" smtClean="0"/>
              <a:t>gwych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7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Good effort</a:t>
            </a:r>
            <a:br>
              <a:rPr lang="en-US" dirty="0" smtClean="0"/>
            </a:br>
            <a:r>
              <a:rPr lang="en-US" dirty="0" err="1" smtClean="0"/>
              <a:t>Ymdrech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79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Good answer</a:t>
            </a:r>
            <a:br>
              <a:rPr lang="en-US" dirty="0" smtClean="0"/>
            </a:br>
            <a:r>
              <a:rPr lang="en-US" dirty="0" err="1" smtClean="0"/>
              <a:t>Ateb</a:t>
            </a:r>
            <a:r>
              <a:rPr lang="en-US" dirty="0" smtClean="0"/>
              <a:t> da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73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80</TotalTime>
  <Words>117</Words>
  <Application>Microsoft Macintosh PowerPoint</Application>
  <PresentationFormat>Widescreen</PresentationFormat>
  <Paragraphs>44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Calibri</vt:lpstr>
      <vt:lpstr>Century Gothic</vt:lpstr>
      <vt:lpstr>Mangal</vt:lpstr>
      <vt:lpstr>Arial</vt:lpstr>
      <vt:lpstr>Savon</vt:lpstr>
      <vt:lpstr>Ready? barod?</vt:lpstr>
      <vt:lpstr>Sit! eisteddwch!</vt:lpstr>
      <vt:lpstr>Stand! sefwch!</vt:lpstr>
      <vt:lpstr>Stand in a line  Sefwch mewn rhes!</vt:lpstr>
      <vt:lpstr>Listen! Gwrandewch!</vt:lpstr>
      <vt:lpstr>Walk! Cerddwch!</vt:lpstr>
      <vt:lpstr>Walk quietly! Cerddwch yn dawel</vt:lpstr>
      <vt:lpstr>Tidy up! tacluswch!</vt:lpstr>
      <vt:lpstr>Look! edrychwch!</vt:lpstr>
      <vt:lpstr>Look at me! Edrychwch arna i!</vt:lpstr>
      <vt:lpstr>Come here! Dewch yma!</vt:lpstr>
      <vt:lpstr>Come in! Dewch I mewn!</vt:lpstr>
      <vt:lpstr>Off you go! Bant a chi!</vt:lpstr>
      <vt:lpstr>May I ..? Ga  i…..?</vt:lpstr>
      <vt:lpstr>Yes you may / no you may not  Cei / na chei</vt:lpstr>
      <vt:lpstr>Of course Wrth gwrs</vt:lpstr>
      <vt:lpstr>Mae hi’n amser …</vt:lpstr>
      <vt:lpstr>Mae hi’n amser …</vt:lpstr>
      <vt:lpstr>Hands up! Dwylo I fynny!</vt:lpstr>
      <vt:lpstr>Hands down! Dwylo lawr!</vt:lpstr>
      <vt:lpstr>Count! cyfrwch!</vt:lpstr>
      <vt:lpstr>Count with me! Cyfrwch gyda fi!</vt:lpstr>
      <vt:lpstr>Who’s having ..? Pwy sy’n cael...?</vt:lpstr>
      <vt:lpstr>Evryone quiet Pawb yn dawel</vt:lpstr>
      <vt:lpstr>No talking Dim siarad</vt:lpstr>
      <vt:lpstr>Who wants …? Pwy sy eisiau...?</vt:lpstr>
      <vt:lpstr>What’s the matter? Beth sy’n bod?</vt:lpstr>
      <vt:lpstr>Very good Da iawn</vt:lpstr>
      <vt:lpstr>Brilliant bendigedig</vt:lpstr>
      <vt:lpstr>Great gwych</vt:lpstr>
      <vt:lpstr>Good effort Ymdrech dda</vt:lpstr>
      <vt:lpstr>Good answer Ateb da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11</cp:revision>
  <dcterms:created xsi:type="dcterms:W3CDTF">2018-12-02T19:10:11Z</dcterms:created>
  <dcterms:modified xsi:type="dcterms:W3CDTF">2018-12-06T11:05:55Z</dcterms:modified>
</cp:coreProperties>
</file>