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E8C9E4-91F7-4E87-A870-D5F4637E4DD5}" v="15" dt="2026-10-18T20:15:59.6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65" d="100"/>
          <a:sy n="65" d="100"/>
        </p:scale>
        <p:origin x="1954" y="6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na Begum (2523256)" userId="0fc9afae-b1f1-47e9-b1f3-121995a280b3" providerId="ADAL" clId="{2B1C3CF0-67B6-46C9-96D2-9C5FB7BF0DC3}"/>
    <pc:docChg chg="undo custSel modSld">
      <pc:chgData name="Hasna Begum (2523256)" userId="0fc9afae-b1f1-47e9-b1f3-121995a280b3" providerId="ADAL" clId="{2B1C3CF0-67B6-46C9-96D2-9C5FB7BF0DC3}" dt="2026-10-18T20:15:59.600" v="325"/>
      <pc:docMkLst>
        <pc:docMk/>
      </pc:docMkLst>
      <pc:sldChg chg="modTransition">
        <pc:chgData name="Hasna Begum (2523256)" userId="0fc9afae-b1f1-47e9-b1f3-121995a280b3" providerId="ADAL" clId="{2B1C3CF0-67B6-46C9-96D2-9C5FB7BF0DC3}" dt="2026-10-18T20:13:48.024" v="313"/>
        <pc:sldMkLst>
          <pc:docMk/>
          <pc:sldMk cId="0" sldId="256"/>
        </pc:sldMkLst>
      </pc:sldChg>
      <pc:sldChg chg="modSp mod modTransition">
        <pc:chgData name="Hasna Begum (2523256)" userId="0fc9afae-b1f1-47e9-b1f3-121995a280b3" providerId="ADAL" clId="{2B1C3CF0-67B6-46C9-96D2-9C5FB7BF0DC3}" dt="2026-10-18T20:13:58.682" v="314"/>
        <pc:sldMkLst>
          <pc:docMk/>
          <pc:sldMk cId="0" sldId="257"/>
        </pc:sldMkLst>
        <pc:spChg chg="mod">
          <ac:chgData name="Hasna Begum (2523256)" userId="0fc9afae-b1f1-47e9-b1f3-121995a280b3" providerId="ADAL" clId="{2B1C3CF0-67B6-46C9-96D2-9C5FB7BF0DC3}" dt="2026-10-18T19:29:06.844" v="267" actId="1076"/>
          <ac:spMkLst>
            <pc:docMk/>
            <pc:sldMk cId="0" sldId="257"/>
            <ac:spMk id="39" creationId="{00000000-0000-0000-0000-000000000000}"/>
          </ac:spMkLst>
        </pc:spChg>
      </pc:sldChg>
      <pc:sldChg chg="modSp mod modTransition">
        <pc:chgData name="Hasna Begum (2523256)" userId="0fc9afae-b1f1-47e9-b1f3-121995a280b3" providerId="ADAL" clId="{2B1C3CF0-67B6-46C9-96D2-9C5FB7BF0DC3}" dt="2026-10-18T20:15:30.204" v="322"/>
        <pc:sldMkLst>
          <pc:docMk/>
          <pc:sldMk cId="0" sldId="258"/>
        </pc:sldMkLst>
        <pc:spChg chg="mod">
          <ac:chgData name="Hasna Begum (2523256)" userId="0fc9afae-b1f1-47e9-b1f3-121995a280b3" providerId="ADAL" clId="{2B1C3CF0-67B6-46C9-96D2-9C5FB7BF0DC3}" dt="2026-10-18T20:14:59.459" v="319" actId="403"/>
          <ac:spMkLst>
            <pc:docMk/>
            <pc:sldMk cId="0" sldId="258"/>
            <ac:spMk id="30" creationId="{00000000-0000-0000-0000-000000000000}"/>
          </ac:spMkLst>
        </pc:spChg>
        <pc:picChg chg="mod">
          <ac:chgData name="Hasna Begum (2523256)" userId="0fc9afae-b1f1-47e9-b1f3-121995a280b3" providerId="ADAL" clId="{2B1C3CF0-67B6-46C9-96D2-9C5FB7BF0DC3}" dt="2026-10-18T20:15:13.620" v="321" actId="1076"/>
          <ac:picMkLst>
            <pc:docMk/>
            <pc:sldMk cId="0" sldId="258"/>
            <ac:picMk id="7" creationId="{2E137B86-24C4-48D4-7133-AC886393FB27}"/>
          </ac:picMkLst>
        </pc:picChg>
      </pc:sldChg>
      <pc:sldChg chg="modSp mod modTransition">
        <pc:chgData name="Hasna Begum (2523256)" userId="0fc9afae-b1f1-47e9-b1f3-121995a280b3" providerId="ADAL" clId="{2B1C3CF0-67B6-46C9-96D2-9C5FB7BF0DC3}" dt="2026-10-18T20:15:37.750" v="323"/>
        <pc:sldMkLst>
          <pc:docMk/>
          <pc:sldMk cId="0" sldId="259"/>
        </pc:sldMkLst>
        <pc:spChg chg="mod">
          <ac:chgData name="Hasna Begum (2523256)" userId="0fc9afae-b1f1-47e9-b1f3-121995a280b3" providerId="ADAL" clId="{2B1C3CF0-67B6-46C9-96D2-9C5FB7BF0DC3}" dt="2026-10-18T19:28:23.368" v="246" actId="5793"/>
          <ac:spMkLst>
            <pc:docMk/>
            <pc:sldMk cId="0" sldId="259"/>
            <ac:spMk id="3" creationId="{00000000-0000-0000-0000-000000000000}"/>
          </ac:spMkLst>
        </pc:spChg>
      </pc:sldChg>
      <pc:sldChg chg="modSp mod modTransition">
        <pc:chgData name="Hasna Begum (2523256)" userId="0fc9afae-b1f1-47e9-b1f3-121995a280b3" providerId="ADAL" clId="{2B1C3CF0-67B6-46C9-96D2-9C5FB7BF0DC3}" dt="2026-10-18T20:15:51.483" v="324"/>
        <pc:sldMkLst>
          <pc:docMk/>
          <pc:sldMk cId="0" sldId="260"/>
        </pc:sldMkLst>
        <pc:spChg chg="mod">
          <ac:chgData name="Hasna Begum (2523256)" userId="0fc9afae-b1f1-47e9-b1f3-121995a280b3" providerId="ADAL" clId="{2B1C3CF0-67B6-46C9-96D2-9C5FB7BF0DC3}" dt="2026-10-18T19:28:37.104" v="264" actId="5793"/>
          <ac:spMkLst>
            <pc:docMk/>
            <pc:sldMk cId="0" sldId="260"/>
            <ac:spMk id="3" creationId="{00000000-0000-0000-0000-000000000000}"/>
          </ac:spMkLst>
        </pc:spChg>
      </pc:sldChg>
      <pc:sldChg chg="modSp mod modTransition">
        <pc:chgData name="Hasna Begum (2523256)" userId="0fc9afae-b1f1-47e9-b1f3-121995a280b3" providerId="ADAL" clId="{2B1C3CF0-67B6-46C9-96D2-9C5FB7BF0DC3}" dt="2026-10-18T20:15:59.600" v="325"/>
        <pc:sldMkLst>
          <pc:docMk/>
          <pc:sldMk cId="0" sldId="261"/>
        </pc:sldMkLst>
        <pc:spChg chg="mod">
          <ac:chgData name="Hasna Begum (2523256)" userId="0fc9afae-b1f1-47e9-b1f3-121995a280b3" providerId="ADAL" clId="{2B1C3CF0-67B6-46C9-96D2-9C5FB7BF0DC3}" dt="2026-10-18T19:15:39.332" v="9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 modTransition">
        <pc:chgData name="Hasna Begum (2523256)" userId="0fc9afae-b1f1-47e9-b1f3-121995a280b3" providerId="ADAL" clId="{2B1C3CF0-67B6-46C9-96D2-9C5FB7BF0DC3}" dt="2026-10-18T20:13:28.637" v="312"/>
        <pc:sldMkLst>
          <pc:docMk/>
          <pc:sldMk cId="0" sldId="262"/>
        </pc:sldMkLst>
        <pc:spChg chg="mod">
          <ac:chgData name="Hasna Begum (2523256)" userId="0fc9afae-b1f1-47e9-b1f3-121995a280b3" providerId="ADAL" clId="{2B1C3CF0-67B6-46C9-96D2-9C5FB7BF0DC3}" dt="2026-10-18T20:13:03.444" v="311" actId="114"/>
          <ac:spMkLst>
            <pc:docMk/>
            <pc:sldMk cId="0" sldId="262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AE606-7ECE-8AFB-3B05-AFBEA59B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25F723-5888-813A-44C9-E0429ED26E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462C7-15D6-0D0F-426D-18699CA41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5D88E-4A5F-95D8-9917-89AF0B935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BBA83C-576D-F1D8-1385-91266888E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225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59EB9-E862-F67D-9B42-552C5E23B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A9E48-F3AB-C89A-A45D-B9A2AE7C08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7AC5A5-AF3B-59F7-30AA-6134CD97C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C1882-C5C3-2C7B-A217-AAC0E5DCD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EA0B9-0191-88F4-6457-EA5FD5336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193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FE1CC-BCCD-5331-41C7-A31FFE0BE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10B852-8B1A-BFA8-92CB-EF8A4AF549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150BE-E12C-7750-2D77-535877ED4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2860CC-555A-A22D-6AEA-0D626D41F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CC2C13-D301-3AD3-C3F5-3909E15A9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59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950CB-0F4B-1FDE-7336-7FE3B83B9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54A17-3F2E-F43A-E13A-20DC6E9978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051308-2AA9-3C4D-1D89-D97644BD13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A6B940-EEBD-2BCC-DA65-55E668E2B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4FFE4F-1676-505B-B948-4BD5228C3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9F27-49B7-F2B9-95DB-0F9A3309A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6194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10F5B-47FB-8CAF-B038-DA68CE3F9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35BCF7-FE9A-9AB1-F94C-F93AC9BEFF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4A3229-A5A6-757D-4D9D-88AF1A218A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758C33-EB21-D9DA-19D7-47F50C61E8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E933C9-29CC-4FE1-D2E5-E3F04E5FC8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2C986D-1CC4-22C1-1F51-588F3866A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174429-5E2F-23E6-4F65-8A4BD6BC8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DDE9F1-7392-E230-370C-6DFABE995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656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62D1A-83A5-1B5C-2C84-940922A5C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56F16A-737B-9365-BD5B-C5075FC89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2103D1-1077-26F1-2B4A-A69622758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297FB1-2057-A5B7-2CA9-B1DD32D17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679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A11392-8312-5995-21F1-06D9646A7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5F998D-2A6C-9221-512D-F8CD3E185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D64B28-0C87-2CE5-6320-54BCC164F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506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36605-7188-F7CB-5A4D-FD2802FDD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9BDEE-C238-87BB-8163-55686ACC1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0E6BA7-DC76-8051-4DC3-1B8A25E3CF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B8F3FB-2F0A-5FAD-6A1F-4B3771B9F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3CCE3A-6075-F49C-64AF-4AC0A1A8C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7C9FB9-C121-494F-F4D3-A0BE18A10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3827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D0E03-D1B6-8CEE-C14C-6595CC6A8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504E1A-7808-BBE0-32CB-0BDE8431B68D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7E6EB-3B9D-C7AE-FFCB-7BF9F5FEAB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1F0C1B-DCFA-C931-AFC1-8F8E8C869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6DA2A1-7F2C-9B75-D2ED-8C42387BA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42C99C-3E88-074E-23E0-17B0FDC30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871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3F742-EAF1-6B9A-B9D5-E2B1D83B8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051527-DF53-3BBA-FC08-B9813EB2FF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3A058-0A6B-8AB6-050C-5A3749C85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3BC20-8896-F47A-5A8E-9D17B54AC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AE3C4-6279-09F7-7A05-9C7A99CF8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888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5B870D-865F-2F62-4E58-B901906458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11699C-0EAD-74F6-FBC7-46276BCF30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8EAF36-CCBD-1709-5A97-42B8380C2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2AE8FF-24C0-A534-5A61-EBF3A22C7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B7C90D-0010-E2A6-04FF-34BD192B3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823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03EA42-0251-D84D-637C-BE5E24E2B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70E2D4-E178-F083-1ACA-EDC60D7F05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CBBF35-7F49-953B-4E5B-E36364A2C7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E9394-6DB7-F545-5076-0769C2005F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ED12E-D068-80A8-DE78-D65D41F4E4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49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-profiles/occupational-therapist/" TargetMode="External"/><Relationship Id="rId2" Type="http://schemas.openxmlformats.org/officeDocument/2006/relationships/hyperlink" Target="https://www.nhsjobs.com/job/UK/Staffordshire/Stafford/Midlands_Partnership_University_NHS_Foundation_Trust/Adult_Mental_Health_Occupational_Therapist_inpatients_older_adults_dementia/Adult_Mental_Health_Occupational_Therapist_inpatients_older_adults_dementia-v8281560?_ts=82970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2023533"/>
            <a:ext cx="6400800" cy="2582333"/>
          </a:xfrm>
        </p:spPr>
        <p:txBody>
          <a:bodyPr>
            <a:normAutofit fontScale="25000" lnSpcReduction="2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6200" dirty="0">
                <a:solidFill>
                  <a:schemeClr val="tx2"/>
                </a:solidFill>
              </a:rPr>
              <a:t>Name: Hasna Begum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6200" dirty="0">
                <a:solidFill>
                  <a:schemeClr val="tx2"/>
                </a:solidFill>
              </a:rPr>
              <a:t>Student ID: 2523256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6200" dirty="0">
                <a:solidFill>
                  <a:schemeClr val="tx2"/>
                </a:solidFill>
              </a:rPr>
              <a:t>Module code: LCHS4009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6200" dirty="0">
                <a:solidFill>
                  <a:schemeClr val="tx2"/>
                </a:solidFill>
              </a:rPr>
              <a:t>Module: Professional Development within Health and Social care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6200" dirty="0">
                <a:solidFill>
                  <a:schemeClr val="tx2"/>
                </a:solidFill>
              </a:rPr>
              <a:t>Component: Self-Awareness Presentation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6200" dirty="0">
                <a:solidFill>
                  <a:schemeClr val="tx2"/>
                </a:solidFill>
              </a:rPr>
              <a:t>Lecturer: Rizwan Nadim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6200" dirty="0">
                <a:solidFill>
                  <a:schemeClr val="tx2"/>
                </a:solidFill>
              </a:rPr>
              <a:t>Date submitted: 18</a:t>
            </a:r>
            <a:r>
              <a:rPr lang="en-US" sz="6200" baseline="30000" dirty="0">
                <a:solidFill>
                  <a:schemeClr val="tx2"/>
                </a:solidFill>
              </a:rPr>
              <a:t>th</a:t>
            </a:r>
            <a:r>
              <a:rPr lang="en-US" sz="6200" dirty="0">
                <a:solidFill>
                  <a:schemeClr val="tx2"/>
                </a:solidFill>
              </a:rPr>
              <a:t> October 2026</a:t>
            </a:r>
          </a:p>
          <a:p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0AECC4-C14C-EB38-BD89-B7248625B6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3369" y="221224"/>
            <a:ext cx="3716020" cy="165401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GB" sz="4900" dirty="0"/>
              <a:t>Why I Chose Occupational Therapy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2056130" y="2587417"/>
            <a:ext cx="6056111" cy="2800395"/>
          </a:xfrm>
        </p:spPr>
        <p:txBody>
          <a:bodyPr anchor="t">
            <a:normAutofit/>
          </a:bodyPr>
          <a:lstStyle/>
          <a:p>
            <a:endParaRPr lang="en-GB" dirty="0"/>
          </a:p>
          <a:p>
            <a:r>
              <a:rPr lang="en-GB" dirty="0"/>
              <a:t>Supports individual independence, health and wellbeing</a:t>
            </a:r>
          </a:p>
          <a:p>
            <a:r>
              <a:rPr lang="en-GB" dirty="0"/>
              <a:t>14 years as a Healthcare Assistant</a:t>
            </a:r>
          </a:p>
          <a:p>
            <a:r>
              <a:rPr lang="en-GB" dirty="0"/>
              <a:t>I enjoy helping others</a:t>
            </a:r>
          </a:p>
          <a:p>
            <a:r>
              <a:rPr lang="en-GB" dirty="0"/>
              <a:t>(Prospects, 2026)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0"/>
            <a:ext cx="3992787" cy="1642970"/>
          </a:xfrm>
        </p:spPr>
        <p:txBody>
          <a:bodyPr anchor="b">
            <a:normAutofit/>
          </a:bodyPr>
          <a:lstStyle/>
          <a:p>
            <a:r>
              <a:rPr lang="en-GB" sz="3500" dirty="0"/>
              <a:t>Current Job Advertisement</a:t>
            </a:r>
          </a:p>
        </p:txBody>
      </p:sp>
      <p:sp>
        <p:nvSpPr>
          <p:cNvPr id="30" name="Content Placeholder 2"/>
          <p:cNvSpPr>
            <a:spLocks noGrp="1"/>
          </p:cNvSpPr>
          <p:nvPr>
            <p:ph idx="1"/>
          </p:nvPr>
        </p:nvSpPr>
        <p:spPr>
          <a:xfrm>
            <a:off x="852297" y="2280753"/>
            <a:ext cx="3986392" cy="4075227"/>
          </a:xfrm>
        </p:spPr>
        <p:txBody>
          <a:bodyPr anchor="t">
            <a:normAutofit/>
          </a:bodyPr>
          <a:lstStyle/>
          <a:p>
            <a:r>
              <a:rPr lang="en-GB" sz="2000" dirty="0"/>
              <a:t>Mental Health Occupational Therapist</a:t>
            </a:r>
          </a:p>
          <a:p>
            <a:r>
              <a:rPr lang="en-GB" sz="2000" dirty="0"/>
              <a:t>Midlands Partnership University NHS Foundation Trust</a:t>
            </a:r>
          </a:p>
          <a:p>
            <a:r>
              <a:rPr lang="en-GB" sz="2000" dirty="0"/>
              <a:t>Communication skills</a:t>
            </a:r>
          </a:p>
          <a:p>
            <a:r>
              <a:rPr lang="en-GB" sz="2000" dirty="0"/>
              <a:t>Assessment skills</a:t>
            </a:r>
          </a:p>
          <a:p>
            <a:r>
              <a:rPr lang="en-GB" sz="2000" dirty="0"/>
              <a:t>Teamworking skills</a:t>
            </a:r>
          </a:p>
          <a:p>
            <a:r>
              <a:rPr lang="en-GB" sz="2000" dirty="0"/>
              <a:t>(Midlands Partnership University NHS Foundation Trust, 2026)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137B86-24C4-48D4-7133-AC886393FB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3806" y="1046284"/>
            <a:ext cx="3127897" cy="4387361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1299" y="321733"/>
            <a:ext cx="8660121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175" y="1188637"/>
            <a:ext cx="2356072" cy="4480726"/>
          </a:xfrm>
        </p:spPr>
        <p:txBody>
          <a:bodyPr>
            <a:normAutofit/>
          </a:bodyPr>
          <a:lstStyle/>
          <a:p>
            <a:pPr algn="r"/>
            <a:r>
              <a:rPr lang="en-GB" sz="4800" dirty="0"/>
              <a:t>Personal SWOT Analysis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4196" y="1338729"/>
            <a:ext cx="3596688" cy="4180542"/>
          </a:xfrm>
        </p:spPr>
        <p:txBody>
          <a:bodyPr anchor="ctr">
            <a:normAutofit/>
          </a:bodyPr>
          <a:lstStyle/>
          <a:p>
            <a:r>
              <a:rPr lang="en-GB" dirty="0"/>
              <a:t>Strengths: Communication, caring, 14 years Healthcare Assistant experience, organised</a:t>
            </a:r>
          </a:p>
          <a:p>
            <a:r>
              <a:rPr lang="en-GB" dirty="0"/>
              <a:t>Weaknesses: Not yet qualified OT, limited OT experience, developing public speaking and presentation confidence 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FFFFFF"/>
                </a:solidFill>
              </a:rPr>
              <a:t>Opportunities and Threats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r>
              <a:rPr dirty="0"/>
              <a:t>Opportunities: Placements, NHS training, lecturer support, career progression</a:t>
            </a:r>
          </a:p>
          <a:p>
            <a:r>
              <a:rPr dirty="0"/>
              <a:t>Threats: Competition, workload, caring for three children</a:t>
            </a:r>
          </a:p>
          <a:p>
            <a:r>
              <a:rPr dirty="0"/>
              <a:t>Overcome through time management and after-school/holiday clubs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sz="3850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321" y="2159001"/>
            <a:ext cx="5033221" cy="385717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dirty="0"/>
              <a:t>In conclusion, I believe Occupational Therapy is the right career for me. My 14 years of experience as a Healthcare Assistant have given me valuable skills such as communication, teamwork and caring for others. Even though I have challenges like balancing university, work and family life, I can manage them by planning my time and arranging after-school and holiday clubs for my children. My goal is to qualify and become an Occupational Therapist.</a:t>
            </a:r>
          </a:p>
          <a:p>
            <a:pPr marL="0" indent="0">
              <a:buNone/>
            </a:pPr>
            <a:r>
              <a:rPr lang="en-GB" sz="1900" dirty="0"/>
              <a:t>Thank you for listening to my presentation.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D4F822A3-46E5-F20D-A3EB-F9E12A20D71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Midlands Partnership University NHS Foundation Trust (2026) </a:t>
            </a:r>
            <a:r>
              <a:rPr lang="en-GB" i="1" dirty="0"/>
              <a:t>Mental Health Occupational Therapist - Older Adults Inpatients (Job Ref: 301-LBG-26-8281560)</a:t>
            </a:r>
            <a:r>
              <a:rPr lang="en-GB" dirty="0"/>
              <a:t>. Available at: </a:t>
            </a:r>
            <a:r>
              <a:rPr lang="en-GB" i="1" dirty="0">
                <a:solidFill>
                  <a:srgbClr val="00B0F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nhsjobs.com</a:t>
            </a:r>
            <a:r>
              <a:rPr lang="en-GB" dirty="0"/>
              <a:t> (Accessed: 1 October 2026).</a:t>
            </a:r>
          </a:p>
          <a:p>
            <a:pPr lvl="0"/>
            <a:r>
              <a:rPr lang="en-GB" dirty="0"/>
              <a:t>Prospects (2026) </a:t>
            </a:r>
            <a:r>
              <a:rPr lang="en-GB" i="1" dirty="0"/>
              <a:t>Occupational therapist job profile</a:t>
            </a:r>
            <a:r>
              <a:rPr lang="en-GB" dirty="0"/>
              <a:t>. Available at: </a:t>
            </a:r>
            <a:r>
              <a:rPr lang="en-GB" i="1" dirty="0">
                <a:solidFill>
                  <a:srgbClr val="00B0F0"/>
                </a:solidFill>
                <a:hlinkClick r:id="rId3" tooltip="prospects.ac.uk 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prospects</a:t>
            </a:r>
            <a:r>
              <a:rPr lang="en-GB" dirty="0"/>
              <a:t> (Accessed: 14 October 2026). </a:t>
            </a:r>
          </a:p>
          <a:p>
            <a:pPr lvl="0"/>
            <a:endParaRPr lang="en-GB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305</Words>
  <Application>Microsoft Office PowerPoint</Application>
  <PresentationFormat>On-screen Show (4:3)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PowerPoint Presentation</vt:lpstr>
      <vt:lpstr>Why I Chose Occupational Therapy</vt:lpstr>
      <vt:lpstr>Current Job Advertisement</vt:lpstr>
      <vt:lpstr>Personal SWOT Analysis</vt:lpstr>
      <vt:lpstr>Opportunities and Threats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M365 Copilot</dc:creator>
  <cp:keywords/>
  <dc:description>generated using python-pptx</dc:description>
  <cp:lastModifiedBy>Hasna Begum</cp:lastModifiedBy>
  <cp:revision>2</cp:revision>
  <dcterms:created xsi:type="dcterms:W3CDTF">2026-10-18T18:28:20Z</dcterms:created>
  <dcterms:modified xsi:type="dcterms:W3CDTF">2026-10-18T20:16:02Z</dcterms:modified>
  <cp:category/>
</cp:coreProperties>
</file>