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notesMasterIdLst>
    <p:notesMasterId r:id="rId28"/>
  </p:notesMasterIdLst>
  <p:sldIdLst>
    <p:sldId id="256" r:id="rId2"/>
    <p:sldId id="274" r:id="rId3"/>
    <p:sldId id="260" r:id="rId4"/>
    <p:sldId id="280" r:id="rId5"/>
    <p:sldId id="259" r:id="rId6"/>
    <p:sldId id="258" r:id="rId7"/>
    <p:sldId id="283" r:id="rId8"/>
    <p:sldId id="261" r:id="rId9"/>
    <p:sldId id="277" r:id="rId10"/>
    <p:sldId id="262" r:id="rId11"/>
    <p:sldId id="263" r:id="rId12"/>
    <p:sldId id="285" r:id="rId13"/>
    <p:sldId id="264" r:id="rId14"/>
    <p:sldId id="278" r:id="rId15"/>
    <p:sldId id="265" r:id="rId16"/>
    <p:sldId id="281" r:id="rId17"/>
    <p:sldId id="287" r:id="rId18"/>
    <p:sldId id="279" r:id="rId19"/>
    <p:sldId id="266" r:id="rId20"/>
    <p:sldId id="288" r:id="rId21"/>
    <p:sldId id="284" r:id="rId22"/>
    <p:sldId id="268" r:id="rId23"/>
    <p:sldId id="272" r:id="rId24"/>
    <p:sldId id="275" r:id="rId25"/>
    <p:sldId id="273" r:id="rId26"/>
    <p:sldId id="289" r:id="rId27"/>
  </p:sldIdLst>
  <p:sldSz cx="12192000" cy="6858000"/>
  <p:notesSz cx="6858000" cy="221932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uest User" providerId="Windows Live" clId="Web-{E25AA738-3AF5-4B81-A894-C103FBA37E62}"/>
    <pc:docChg chg="modSld">
      <pc:chgData name="Guest User" userId="" providerId="Windows Live" clId="Web-{E25AA738-3AF5-4B81-A894-C103FBA37E62}" dt="2018-11-22T09:19:09.767" v="58" actId="20577"/>
      <pc:docMkLst>
        <pc:docMk/>
      </pc:docMkLst>
      <pc:sldChg chg="modSp">
        <pc:chgData name="Guest User" userId="" providerId="Windows Live" clId="Web-{E25AA738-3AF5-4B81-A894-C103FBA37E62}" dt="2018-11-22T09:19:09.767" v="57" actId="20577"/>
        <pc:sldMkLst>
          <pc:docMk/>
          <pc:sldMk cId="527438529" sldId="264"/>
        </pc:sldMkLst>
        <pc:spChg chg="mod">
          <ac:chgData name="Guest User" userId="" providerId="Windows Live" clId="Web-{E25AA738-3AF5-4B81-A894-C103FBA37E62}" dt="2018-11-22T09:19:09.767" v="57" actId="20577"/>
          <ac:spMkLst>
            <pc:docMk/>
            <pc:sldMk cId="527438529" sldId="264"/>
            <ac:spMk id="3" creationId="{D2EC9FB3-5DDE-4FB1-BDD2-FC7538AB8D14}"/>
          </ac:spMkLst>
        </pc:spChg>
      </pc:sldChg>
      <pc:sldChg chg="modSp">
        <pc:chgData name="Guest User" userId="" providerId="Windows Live" clId="Web-{E25AA738-3AF5-4B81-A894-C103FBA37E62}" dt="2018-11-22T09:15:54.469" v="26" actId="20577"/>
        <pc:sldMkLst>
          <pc:docMk/>
          <pc:sldMk cId="3118765475" sldId="266"/>
        </pc:sldMkLst>
        <pc:spChg chg="mod">
          <ac:chgData name="Guest User" userId="" providerId="Windows Live" clId="Web-{E25AA738-3AF5-4B81-A894-C103FBA37E62}" dt="2018-11-22T09:15:54.469" v="26" actId="20577"/>
          <ac:spMkLst>
            <pc:docMk/>
            <pc:sldMk cId="3118765475" sldId="266"/>
            <ac:spMk id="3" creationId="{D2EC9FB3-5DDE-4FB1-BDD2-FC7538AB8D14}"/>
          </ac:spMkLst>
        </pc:spChg>
      </pc:sldChg>
    </pc:docChg>
  </pc:docChgLst>
  <pc:docChgLst>
    <pc:chgData name="Guest User" providerId="Windows Live" clId="Web-{2577662D-2F58-4035-A20E-19D17A4277AE}"/>
    <pc:docChg chg="addSld delSld modSld">
      <pc:chgData name="Guest User" userId="" providerId="Windows Live" clId="Web-{2577662D-2F58-4035-A20E-19D17A4277AE}" dt="2018-12-06T09:46:47.953" v="153" actId="20577"/>
      <pc:docMkLst>
        <pc:docMk/>
      </pc:docMkLst>
      <pc:sldChg chg="modSp">
        <pc:chgData name="Guest User" userId="" providerId="Windows Live" clId="Web-{2577662D-2F58-4035-A20E-19D17A4277AE}" dt="2018-12-06T09:40:07.246" v="71" actId="20577"/>
        <pc:sldMkLst>
          <pc:docMk/>
          <pc:sldMk cId="4294474951" sldId="260"/>
        </pc:sldMkLst>
        <pc:spChg chg="mod">
          <ac:chgData name="Guest User" userId="" providerId="Windows Live" clId="Web-{2577662D-2F58-4035-A20E-19D17A4277AE}" dt="2018-12-06T09:40:07.246" v="71" actId="20577"/>
          <ac:spMkLst>
            <pc:docMk/>
            <pc:sldMk cId="4294474951" sldId="260"/>
            <ac:spMk id="3" creationId="{1BC67BCE-5187-470F-9FF1-808D3476F7D6}"/>
          </ac:spMkLst>
        </pc:spChg>
      </pc:sldChg>
      <pc:sldChg chg="modSp">
        <pc:chgData name="Guest User" userId="" providerId="Windows Live" clId="Web-{2577662D-2F58-4035-A20E-19D17A4277AE}" dt="2018-12-06T09:36:23.699" v="62" actId="20577"/>
        <pc:sldMkLst>
          <pc:docMk/>
          <pc:sldMk cId="527438529" sldId="264"/>
        </pc:sldMkLst>
        <pc:spChg chg="mod">
          <ac:chgData name="Guest User" userId="" providerId="Windows Live" clId="Web-{2577662D-2F58-4035-A20E-19D17A4277AE}" dt="2018-12-06T09:36:23.699" v="62" actId="20577"/>
          <ac:spMkLst>
            <pc:docMk/>
            <pc:sldMk cId="527438529" sldId="264"/>
            <ac:spMk id="3" creationId="{D2EC9FB3-5DDE-4FB1-BDD2-FC7538AB8D14}"/>
          </ac:spMkLst>
        </pc:spChg>
      </pc:sldChg>
      <pc:sldChg chg="del">
        <pc:chgData name="Guest User" userId="" providerId="Windows Live" clId="Web-{2577662D-2F58-4035-A20E-19D17A4277AE}" dt="2018-12-06T09:42:49.623" v="73"/>
        <pc:sldMkLst>
          <pc:docMk/>
          <pc:sldMk cId="1717910274" sldId="267"/>
        </pc:sldMkLst>
      </pc:sldChg>
      <pc:sldChg chg="addSp modSp del mod modClrScheme chgLayout">
        <pc:chgData name="Guest User" userId="" providerId="Windows Live" clId="Web-{2577662D-2F58-4035-A20E-19D17A4277AE}" dt="2018-12-06T09:46:35.047" v="142"/>
        <pc:sldMkLst>
          <pc:docMk/>
          <pc:sldMk cId="3367548237" sldId="276"/>
        </pc:sldMkLst>
        <pc:spChg chg="mod ord">
          <ac:chgData name="Guest User" userId="" providerId="Windows Live" clId="Web-{2577662D-2F58-4035-A20E-19D17A4277AE}" dt="2018-12-06T09:46:17.422" v="131"/>
          <ac:spMkLst>
            <pc:docMk/>
            <pc:sldMk cId="3367548237" sldId="276"/>
            <ac:spMk id="2" creationId="{9B919D8D-7351-4E89-A727-4632EAE3E2C4}"/>
          </ac:spMkLst>
        </pc:spChg>
        <pc:spChg chg="add mod ord">
          <ac:chgData name="Guest User" userId="" providerId="Windows Live" clId="Web-{2577662D-2F58-4035-A20E-19D17A4277AE}" dt="2018-12-06T09:46:17.422" v="131"/>
          <ac:spMkLst>
            <pc:docMk/>
            <pc:sldMk cId="3367548237" sldId="276"/>
            <ac:spMk id="3" creationId="{1E6A0109-5FB4-44D9-A0B2-C3325C77D4F1}"/>
          </ac:spMkLst>
        </pc:spChg>
      </pc:sldChg>
      <pc:sldChg chg="del">
        <pc:chgData name="Guest User" userId="" providerId="Windows Live" clId="Web-{2577662D-2F58-4035-A20E-19D17A4277AE}" dt="2018-12-06T09:42:52.935" v="74"/>
        <pc:sldMkLst>
          <pc:docMk/>
          <pc:sldMk cId="4129680633" sldId="286"/>
        </pc:sldMkLst>
      </pc:sldChg>
      <pc:sldChg chg="modSp add del replId">
        <pc:chgData name="Guest User" userId="" providerId="Windows Live" clId="Web-{2577662D-2F58-4035-A20E-19D17A4277AE}" dt="2018-12-06T09:46:35.047" v="143"/>
        <pc:sldMkLst>
          <pc:docMk/>
          <pc:sldMk cId="998563519" sldId="289"/>
        </pc:sldMkLst>
        <pc:spChg chg="mod">
          <ac:chgData name="Guest User" userId="" providerId="Windows Live" clId="Web-{2577662D-2F58-4035-A20E-19D17A4277AE}" dt="2018-12-06T09:46:32.828" v="139" actId="20577"/>
          <ac:spMkLst>
            <pc:docMk/>
            <pc:sldMk cId="998563519" sldId="289"/>
            <ac:spMk id="2" creationId="{059FF158-1A27-477F-AF65-41A4CEAA758B}"/>
          </ac:spMkLst>
        </pc:spChg>
      </pc:sldChg>
      <pc:sldChg chg="modSp add replId">
        <pc:chgData name="Guest User" userId="" providerId="Windows Live" clId="Web-{2577662D-2F58-4035-A20E-19D17A4277AE}" dt="2018-12-06T09:46:44.940" v="151" actId="20577"/>
        <pc:sldMkLst>
          <pc:docMk/>
          <pc:sldMk cId="3552968422" sldId="289"/>
        </pc:sldMkLst>
        <pc:spChg chg="mod">
          <ac:chgData name="Guest User" userId="" providerId="Windows Live" clId="Web-{2577662D-2F58-4035-A20E-19D17A4277AE}" dt="2018-12-06T09:46:44.940" v="151" actId="20577"/>
          <ac:spMkLst>
            <pc:docMk/>
            <pc:sldMk cId="3552968422" sldId="289"/>
            <ac:spMk id="2" creationId="{059FF158-1A27-477F-AF65-41A4CEAA758B}"/>
          </ac:spMkLst>
        </pc:spChg>
      </pc:sldChg>
    </pc:docChg>
  </pc:docChgLst>
  <pc:docChgLst>
    <pc:chgData name="Josh Southwell" userId="2f8519ea75c861fb" providerId="Windows Live" clId="Web-{D4FBA83F-3A63-4DC6-B173-30FA7EA14D84}"/>
    <pc:docChg chg="modSld">
      <pc:chgData name="Josh Southwell" userId="2f8519ea75c861fb" providerId="Windows Live" clId="Web-{D4FBA83F-3A63-4DC6-B173-30FA7EA14D84}" dt="2018-11-13T09:09:23.283" v="26" actId="20577"/>
      <pc:docMkLst>
        <pc:docMk/>
      </pc:docMkLst>
      <pc:sldChg chg="modSp">
        <pc:chgData name="Josh Southwell" userId="2f8519ea75c861fb" providerId="Windows Live" clId="Web-{D4FBA83F-3A63-4DC6-B173-30FA7EA14D84}" dt="2018-11-13T09:09:23.283" v="26" actId="20577"/>
        <pc:sldMkLst>
          <pc:docMk/>
          <pc:sldMk cId="565387434" sldId="259"/>
        </pc:sldMkLst>
        <pc:spChg chg="mod">
          <ac:chgData name="Josh Southwell" userId="2f8519ea75c861fb" providerId="Windows Live" clId="Web-{D4FBA83F-3A63-4DC6-B173-30FA7EA14D84}" dt="2018-11-13T09:09:23.283" v="26" actId="20577"/>
          <ac:spMkLst>
            <pc:docMk/>
            <pc:sldMk cId="565387434" sldId="259"/>
            <ac:spMk id="3" creationId="{1BC67BCE-5187-470F-9FF1-808D3476F7D6}"/>
          </ac:spMkLst>
        </pc:spChg>
      </pc:sldChg>
      <pc:sldChg chg="modSp">
        <pc:chgData name="Josh Southwell" userId="2f8519ea75c861fb" providerId="Windows Live" clId="Web-{D4FBA83F-3A63-4DC6-B173-30FA7EA14D84}" dt="2018-11-13T09:05:54.965" v="10" actId="20577"/>
        <pc:sldMkLst>
          <pc:docMk/>
          <pc:sldMk cId="4294474951" sldId="260"/>
        </pc:sldMkLst>
        <pc:spChg chg="mod">
          <ac:chgData name="Josh Southwell" userId="2f8519ea75c861fb" providerId="Windows Live" clId="Web-{D4FBA83F-3A63-4DC6-B173-30FA7EA14D84}" dt="2018-11-13T09:05:54.965" v="10" actId="20577"/>
          <ac:spMkLst>
            <pc:docMk/>
            <pc:sldMk cId="4294474951" sldId="260"/>
            <ac:spMk id="3" creationId="{1BC67BCE-5187-470F-9FF1-808D3476F7D6}"/>
          </ac:spMkLst>
        </pc:spChg>
      </pc:sldChg>
      <pc:sldChg chg="modSp">
        <pc:chgData name="Josh Southwell" userId="2f8519ea75c861fb" providerId="Windows Live" clId="Web-{D4FBA83F-3A63-4DC6-B173-30FA7EA14D84}" dt="2018-11-13T09:08:43.017" v="18" actId="20577"/>
        <pc:sldMkLst>
          <pc:docMk/>
          <pc:sldMk cId="2884742936" sldId="261"/>
        </pc:sldMkLst>
        <pc:spChg chg="mod">
          <ac:chgData name="Josh Southwell" userId="2f8519ea75c861fb" providerId="Windows Live" clId="Web-{D4FBA83F-3A63-4DC6-B173-30FA7EA14D84}" dt="2018-11-13T09:08:43.017" v="18" actId="20577"/>
          <ac:spMkLst>
            <pc:docMk/>
            <pc:sldMk cId="2884742936" sldId="261"/>
            <ac:spMk id="2" creationId="{42108502-C1E2-456F-A97E-4B4733D38C45}"/>
          </ac:spMkLst>
        </pc:spChg>
      </pc:sldChg>
      <pc:sldChg chg="modSp">
        <pc:chgData name="Josh Southwell" userId="2f8519ea75c861fb" providerId="Windows Live" clId="Web-{D4FBA83F-3A63-4DC6-B173-30FA7EA14D84}" dt="2018-11-13T09:09:17.471" v="24" actId="20577"/>
        <pc:sldMkLst>
          <pc:docMk/>
          <pc:sldMk cId="1864013687" sldId="265"/>
        </pc:sldMkLst>
        <pc:spChg chg="mod">
          <ac:chgData name="Josh Southwell" userId="2f8519ea75c861fb" providerId="Windows Live" clId="Web-{D4FBA83F-3A63-4DC6-B173-30FA7EA14D84}" dt="2018-11-13T09:09:17.471" v="24" actId="20577"/>
          <ac:spMkLst>
            <pc:docMk/>
            <pc:sldMk cId="1864013687" sldId="265"/>
            <ac:spMk id="3" creationId="{D2EC9FB3-5DDE-4FB1-BDD2-FC7538AB8D14}"/>
          </ac:spMkLst>
        </pc:spChg>
      </pc:sldChg>
    </pc:docChg>
  </pc:docChgLst>
  <pc:docChgLst>
    <pc:chgData name="Callum Poole" userId="275ab5e700bd0a97" providerId="Windows Live" clId="Web-{60D2E803-D0DC-448D-ADFA-D894F8D753D0}"/>
    <pc:docChg chg="addSld delSld modSld sldOrd">
      <pc:chgData name="Callum Poole" userId="275ab5e700bd0a97" providerId="Windows Live" clId="Web-{60D2E803-D0DC-448D-ADFA-D894F8D753D0}" dt="2018-11-30T10:14:15.621" v="728"/>
      <pc:docMkLst>
        <pc:docMk/>
      </pc:docMkLst>
      <pc:sldChg chg="modSp">
        <pc:chgData name="Callum Poole" userId="275ab5e700bd0a97" providerId="Windows Live" clId="Web-{60D2E803-D0DC-448D-ADFA-D894F8D753D0}" dt="2018-11-30T10:12:26.495" v="712" actId="20577"/>
        <pc:sldMkLst>
          <pc:docMk/>
          <pc:sldMk cId="109857222" sldId="256"/>
        </pc:sldMkLst>
        <pc:spChg chg="mod">
          <ac:chgData name="Callum Poole" userId="275ab5e700bd0a97" providerId="Windows Live" clId="Web-{60D2E803-D0DC-448D-ADFA-D894F8D753D0}" dt="2018-11-30T10:12:26.495" v="712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Callum Poole" userId="275ab5e700bd0a97" providerId="Windows Live" clId="Web-{60D2E803-D0DC-448D-ADFA-D894F8D753D0}" dt="2018-11-30T10:09:28.977" v="709" actId="20577"/>
        <pc:sldMkLst>
          <pc:docMk/>
          <pc:sldMk cId="215087976" sldId="258"/>
        </pc:sldMkLst>
        <pc:spChg chg="mod">
          <ac:chgData name="Callum Poole" userId="275ab5e700bd0a97" providerId="Windows Live" clId="Web-{60D2E803-D0DC-448D-ADFA-D894F8D753D0}" dt="2018-11-30T10:09:28.977" v="709" actId="20577"/>
          <ac:spMkLst>
            <pc:docMk/>
            <pc:sldMk cId="215087976" sldId="258"/>
            <ac:spMk id="3" creationId="{1BC67BCE-5187-470F-9FF1-808D3476F7D6}"/>
          </ac:spMkLst>
        </pc:spChg>
      </pc:sldChg>
      <pc:sldChg chg="modSp ord">
        <pc:chgData name="Callum Poole" userId="275ab5e700bd0a97" providerId="Windows Live" clId="Web-{60D2E803-D0DC-448D-ADFA-D894F8D753D0}" dt="2018-11-30T10:08:29.601" v="679"/>
        <pc:sldMkLst>
          <pc:docMk/>
          <pc:sldMk cId="565387434" sldId="259"/>
        </pc:sldMkLst>
        <pc:spChg chg="mod">
          <ac:chgData name="Callum Poole" userId="275ab5e700bd0a97" providerId="Windows Live" clId="Web-{60D2E803-D0DC-448D-ADFA-D894F8D753D0}" dt="2018-11-30T09:29:58.602" v="175" actId="20577"/>
          <ac:spMkLst>
            <pc:docMk/>
            <pc:sldMk cId="565387434" sldId="259"/>
            <ac:spMk id="3" creationId="{1BC67BCE-5187-470F-9FF1-808D3476F7D6}"/>
          </ac:spMkLst>
        </pc:spChg>
      </pc:sldChg>
      <pc:sldChg chg="modSp">
        <pc:chgData name="Callum Poole" userId="275ab5e700bd0a97" providerId="Windows Live" clId="Web-{60D2E803-D0DC-448D-ADFA-D894F8D753D0}" dt="2018-11-30T09:19:38.516" v="16" actId="20577"/>
        <pc:sldMkLst>
          <pc:docMk/>
          <pc:sldMk cId="4294474951" sldId="260"/>
        </pc:sldMkLst>
        <pc:spChg chg="mod">
          <ac:chgData name="Callum Poole" userId="275ab5e700bd0a97" providerId="Windows Live" clId="Web-{60D2E803-D0DC-448D-ADFA-D894F8D753D0}" dt="2018-11-30T09:19:38.516" v="16" actId="20577"/>
          <ac:spMkLst>
            <pc:docMk/>
            <pc:sldMk cId="4294474951" sldId="260"/>
            <ac:spMk id="3" creationId="{1BC67BCE-5187-470F-9FF1-808D3476F7D6}"/>
          </ac:spMkLst>
        </pc:spChg>
      </pc:sldChg>
      <pc:sldChg chg="modSp">
        <pc:chgData name="Callum Poole" userId="275ab5e700bd0a97" providerId="Windows Live" clId="Web-{60D2E803-D0DC-448D-ADFA-D894F8D753D0}" dt="2018-11-30T09:58:00.108" v="595" actId="20577"/>
        <pc:sldMkLst>
          <pc:docMk/>
          <pc:sldMk cId="2884742936" sldId="261"/>
        </pc:sldMkLst>
        <pc:spChg chg="mod">
          <ac:chgData name="Callum Poole" userId="275ab5e700bd0a97" providerId="Windows Live" clId="Web-{60D2E803-D0DC-448D-ADFA-D894F8D753D0}" dt="2018-11-30T09:58:00.108" v="595" actId="20577"/>
          <ac:spMkLst>
            <pc:docMk/>
            <pc:sldMk cId="2884742936" sldId="261"/>
            <ac:spMk id="2" creationId="{42108502-C1E2-456F-A97E-4B4733D38C45}"/>
          </ac:spMkLst>
        </pc:spChg>
      </pc:sldChg>
      <pc:sldChg chg="modSp">
        <pc:chgData name="Callum Poole" userId="275ab5e700bd0a97" providerId="Windows Live" clId="Web-{60D2E803-D0DC-448D-ADFA-D894F8D753D0}" dt="2018-11-30T09:37:24.170" v="563" actId="20577"/>
        <pc:sldMkLst>
          <pc:docMk/>
          <pc:sldMk cId="527438529" sldId="264"/>
        </pc:sldMkLst>
        <pc:spChg chg="mod">
          <ac:chgData name="Callum Poole" userId="275ab5e700bd0a97" providerId="Windows Live" clId="Web-{60D2E803-D0DC-448D-ADFA-D894F8D753D0}" dt="2018-11-30T09:37:24.170" v="563" actId="20577"/>
          <ac:spMkLst>
            <pc:docMk/>
            <pc:sldMk cId="527438529" sldId="264"/>
            <ac:spMk id="3" creationId="{D2EC9FB3-5DDE-4FB1-BDD2-FC7538AB8D14}"/>
          </ac:spMkLst>
        </pc:spChg>
      </pc:sldChg>
      <pc:sldChg chg="ord">
        <pc:chgData name="Callum Poole" userId="275ab5e700bd0a97" providerId="Windows Live" clId="Web-{60D2E803-D0DC-448D-ADFA-D894F8D753D0}" dt="2018-11-30T09:38:00.515" v="565"/>
        <pc:sldMkLst>
          <pc:docMk/>
          <pc:sldMk cId="1864013687" sldId="265"/>
        </pc:sldMkLst>
      </pc:sldChg>
      <pc:sldChg chg="addSp delSp modSp">
        <pc:chgData name="Callum Poole" userId="275ab5e700bd0a97" providerId="Windows Live" clId="Web-{60D2E803-D0DC-448D-ADFA-D894F8D753D0}" dt="2018-11-30T10:13:41.793" v="715"/>
        <pc:sldMkLst>
          <pc:docMk/>
          <pc:sldMk cId="1020800006" sldId="269"/>
        </pc:sldMkLst>
        <pc:spChg chg="add del mod">
          <ac:chgData name="Callum Poole" userId="275ab5e700bd0a97" providerId="Windows Live" clId="Web-{60D2E803-D0DC-448D-ADFA-D894F8D753D0}" dt="2018-11-30T10:13:41.793" v="715"/>
          <ac:spMkLst>
            <pc:docMk/>
            <pc:sldMk cId="1020800006" sldId="269"/>
            <ac:spMk id="5" creationId="{989E3653-2B0E-4B0E-B12C-7C378835FFEC}"/>
          </ac:spMkLst>
        </pc:spChg>
      </pc:sldChg>
      <pc:sldChg chg="modSp">
        <pc:chgData name="Callum Poole" userId="275ab5e700bd0a97" providerId="Windows Live" clId="Web-{60D2E803-D0DC-448D-ADFA-D894F8D753D0}" dt="2018-11-30T09:09:32.304" v="0" actId="20577"/>
        <pc:sldMkLst>
          <pc:docMk/>
          <pc:sldMk cId="399560358" sldId="273"/>
        </pc:sldMkLst>
        <pc:spChg chg="mod">
          <ac:chgData name="Callum Poole" userId="275ab5e700bd0a97" providerId="Windows Live" clId="Web-{60D2E803-D0DC-448D-ADFA-D894F8D753D0}" dt="2018-11-30T09:09:32.304" v="0" actId="20577"/>
          <ac:spMkLst>
            <pc:docMk/>
            <pc:sldMk cId="399560358" sldId="273"/>
            <ac:spMk id="2" creationId="{059FF158-1A27-477F-AF65-41A4CEAA758B}"/>
          </ac:spMkLst>
        </pc:spChg>
      </pc:sldChg>
      <pc:sldChg chg="addSp modSp add ord replId">
        <pc:chgData name="Callum Poole" userId="275ab5e700bd0a97" providerId="Windows Live" clId="Web-{60D2E803-D0DC-448D-ADFA-D894F8D753D0}" dt="2018-11-30T10:14:08.902" v="725" actId="20577"/>
        <pc:sldMkLst>
          <pc:docMk/>
          <pc:sldMk cId="4031791701" sldId="277"/>
        </pc:sldMkLst>
        <pc:spChg chg="mod">
          <ac:chgData name="Callum Poole" userId="275ab5e700bd0a97" providerId="Windows Live" clId="Web-{60D2E803-D0DC-448D-ADFA-D894F8D753D0}" dt="2018-11-30T10:14:08.902" v="725" actId="20577"/>
          <ac:spMkLst>
            <pc:docMk/>
            <pc:sldMk cId="4031791701" sldId="277"/>
            <ac:spMk id="2" creationId="{059FF158-1A27-477F-AF65-41A4CEAA758B}"/>
          </ac:spMkLst>
        </pc:spChg>
        <pc:spChg chg="add mod">
          <ac:chgData name="Callum Poole" userId="275ab5e700bd0a97" providerId="Windows Live" clId="Web-{60D2E803-D0DC-448D-ADFA-D894F8D753D0}" dt="2018-11-30T10:13:50.559" v="717" actId="1076"/>
          <ac:spMkLst>
            <pc:docMk/>
            <pc:sldMk cId="4031791701" sldId="277"/>
            <ac:spMk id="3" creationId="{BF25F2C4-E0D9-4ECA-A209-49211CD67386}"/>
          </ac:spMkLst>
        </pc:spChg>
      </pc:sldChg>
      <pc:sldChg chg="modSp add replId">
        <pc:chgData name="Callum Poole" userId="275ab5e700bd0a97" providerId="Windows Live" clId="Web-{60D2E803-D0DC-448D-ADFA-D894F8D753D0}" dt="2018-11-30T09:49:39.352" v="589" actId="20577"/>
        <pc:sldMkLst>
          <pc:docMk/>
          <pc:sldMk cId="684517618" sldId="280"/>
        </pc:sldMkLst>
        <pc:spChg chg="mod">
          <ac:chgData name="Callum Poole" userId="275ab5e700bd0a97" providerId="Windows Live" clId="Web-{60D2E803-D0DC-448D-ADFA-D894F8D753D0}" dt="2018-11-30T09:49:39.352" v="589" actId="20577"/>
          <ac:spMkLst>
            <pc:docMk/>
            <pc:sldMk cId="684517618" sldId="280"/>
            <ac:spMk id="2" creationId="{51F25579-9C98-411A-B992-5AA1A46486DD}"/>
          </ac:spMkLst>
        </pc:spChg>
        <pc:spChg chg="mod">
          <ac:chgData name="Callum Poole" userId="275ab5e700bd0a97" providerId="Windows Live" clId="Web-{60D2E803-D0DC-448D-ADFA-D894F8D753D0}" dt="2018-11-30T09:19:53.813" v="30" actId="20577"/>
          <ac:spMkLst>
            <pc:docMk/>
            <pc:sldMk cId="684517618" sldId="280"/>
            <ac:spMk id="3" creationId="{1BC67BCE-5187-470F-9FF1-808D3476F7D6}"/>
          </ac:spMkLst>
        </pc:spChg>
      </pc:sldChg>
      <pc:sldChg chg="modSp add del replId">
        <pc:chgData name="Callum Poole" userId="275ab5e700bd0a97" providerId="Windows Live" clId="Web-{60D2E803-D0DC-448D-ADFA-D894F8D753D0}" dt="2018-11-30T10:09:44.415" v="711"/>
        <pc:sldMkLst>
          <pc:docMk/>
          <pc:sldMk cId="2497106349" sldId="282"/>
        </pc:sldMkLst>
        <pc:spChg chg="mod">
          <ac:chgData name="Callum Poole" userId="275ab5e700bd0a97" providerId="Windows Live" clId="Web-{60D2E803-D0DC-448D-ADFA-D894F8D753D0}" dt="2018-11-30T09:38:35.062" v="570" actId="20577"/>
          <ac:spMkLst>
            <pc:docMk/>
            <pc:sldMk cId="2497106349" sldId="282"/>
            <ac:spMk id="2" creationId="{51F25579-9C98-411A-B992-5AA1A46486DD}"/>
          </ac:spMkLst>
        </pc:spChg>
        <pc:spChg chg="mod">
          <ac:chgData name="Callum Poole" userId="275ab5e700bd0a97" providerId="Windows Live" clId="Web-{60D2E803-D0DC-448D-ADFA-D894F8D753D0}" dt="2018-11-30T10:09:22.821" v="704" actId="20577"/>
          <ac:spMkLst>
            <pc:docMk/>
            <pc:sldMk cId="2497106349" sldId="282"/>
            <ac:spMk id="3" creationId="{1BC67BCE-5187-470F-9FF1-808D3476F7D6}"/>
          </ac:spMkLst>
        </pc:spChg>
      </pc:sldChg>
      <pc:sldChg chg="add del replId">
        <pc:chgData name="Callum Poole" userId="275ab5e700bd0a97" providerId="Windows Live" clId="Web-{60D2E803-D0DC-448D-ADFA-D894F8D753D0}" dt="2018-11-30T09:31:07.665" v="177"/>
        <pc:sldMkLst>
          <pc:docMk/>
          <pc:sldMk cId="1612950049" sldId="283"/>
        </pc:sldMkLst>
      </pc:sldChg>
      <pc:sldChg chg="modSp new">
        <pc:chgData name="Callum Poole" userId="275ab5e700bd0a97" providerId="Windows Live" clId="Web-{60D2E803-D0DC-448D-ADFA-D894F8D753D0}" dt="2018-11-30T10:03:33.269" v="677" actId="20577"/>
        <pc:sldMkLst>
          <pc:docMk/>
          <pc:sldMk cId="1871117703" sldId="283"/>
        </pc:sldMkLst>
        <pc:spChg chg="mod">
          <ac:chgData name="Callum Poole" userId="275ab5e700bd0a97" providerId="Windows Live" clId="Web-{60D2E803-D0DC-448D-ADFA-D894F8D753D0}" dt="2018-11-30T09:31:28.197" v="197" actId="20577"/>
          <ac:spMkLst>
            <pc:docMk/>
            <pc:sldMk cId="1871117703" sldId="283"/>
            <ac:spMk id="2" creationId="{088D753C-E95B-4E5D-AAF8-6FC0B0FC218F}"/>
          </ac:spMkLst>
        </pc:spChg>
        <pc:spChg chg="mod">
          <ac:chgData name="Callum Poole" userId="275ab5e700bd0a97" providerId="Windows Live" clId="Web-{60D2E803-D0DC-448D-ADFA-D894F8D753D0}" dt="2018-11-30T10:03:33.269" v="677" actId="20577"/>
          <ac:spMkLst>
            <pc:docMk/>
            <pc:sldMk cId="1871117703" sldId="283"/>
            <ac:spMk id="3" creationId="{90C9D8F6-B03B-482F-851C-2D51EA143540}"/>
          </ac:spMkLst>
        </pc:spChg>
      </pc:sldChg>
      <pc:sldChg chg="delSp add replId">
        <pc:chgData name="Callum Poole" userId="275ab5e700bd0a97" providerId="Windows Live" clId="Web-{60D2E803-D0DC-448D-ADFA-D894F8D753D0}" dt="2018-11-30T10:14:15.621" v="728"/>
        <pc:sldMkLst>
          <pc:docMk/>
          <pc:sldMk cId="4129680633" sldId="286"/>
        </pc:sldMkLst>
        <pc:spChg chg="del">
          <ac:chgData name="Callum Poole" userId="275ab5e700bd0a97" providerId="Windows Live" clId="Web-{60D2E803-D0DC-448D-ADFA-D894F8D753D0}" dt="2018-11-30T10:14:15.621" v="728"/>
          <ac:spMkLst>
            <pc:docMk/>
            <pc:sldMk cId="4129680633" sldId="286"/>
            <ac:spMk id="3" creationId="{BF25F2C4-E0D9-4ECA-A209-49211CD67386}"/>
          </ac:spMkLst>
        </pc:spChg>
      </pc:sldChg>
    </pc:docChg>
  </pc:docChgLst>
  <pc:docChgLst>
    <pc:chgData name="Josh Southwell" userId="2f8519ea75c861fb" providerId="Windows Live" clId="Web-{99476EE4-B928-48C6-B01B-CEDF686F7520}"/>
    <pc:docChg chg="modSld">
      <pc:chgData name="Josh Southwell" userId="2f8519ea75c861fb" providerId="Windows Live" clId="Web-{99476EE4-B928-48C6-B01B-CEDF686F7520}" dt="2018-12-19T21:29:31.646" v="2"/>
      <pc:docMkLst>
        <pc:docMk/>
      </pc:docMkLst>
      <pc:sldChg chg="modNotes">
        <pc:chgData name="Josh Southwell" userId="2f8519ea75c861fb" providerId="Windows Live" clId="Web-{99476EE4-B928-48C6-B01B-CEDF686F7520}" dt="2018-12-19T21:29:31.646" v="2"/>
        <pc:sldMkLst>
          <pc:docMk/>
          <pc:sldMk cId="1229247309" sldId="279"/>
        </pc:sldMkLst>
      </pc:sldChg>
    </pc:docChg>
  </pc:docChgLst>
  <pc:docChgLst>
    <pc:chgData name="Guest User" providerId="Windows Live" clId="Web-{9F34B280-1F01-40DC-880B-C69FAB23828F}"/>
    <pc:docChg chg="modSld">
      <pc:chgData name="Guest User" userId="" providerId="Windows Live" clId="Web-{9F34B280-1F01-40DC-880B-C69FAB23828F}" dt="2018-11-09T13:58:18.403" v="325" actId="20577"/>
      <pc:docMkLst>
        <pc:docMk/>
      </pc:docMkLst>
      <pc:sldChg chg="modSp">
        <pc:chgData name="Guest User" userId="" providerId="Windows Live" clId="Web-{9F34B280-1F01-40DC-880B-C69FAB23828F}" dt="2018-11-09T13:44:18.151" v="64" actId="20577"/>
        <pc:sldMkLst>
          <pc:docMk/>
          <pc:sldMk cId="1653738414" sldId="262"/>
        </pc:sldMkLst>
        <pc:spChg chg="mod">
          <ac:chgData name="Guest User" userId="" providerId="Windows Live" clId="Web-{9F34B280-1F01-40DC-880B-C69FAB23828F}" dt="2018-11-09T13:44:18.151" v="64" actId="20577"/>
          <ac:spMkLst>
            <pc:docMk/>
            <pc:sldMk cId="1653738414" sldId="262"/>
            <ac:spMk id="4" creationId="{E6A94633-AEB1-4426-B210-44655A7DC2E6}"/>
          </ac:spMkLst>
        </pc:spChg>
      </pc:sldChg>
      <pc:sldChg chg="modSp">
        <pc:chgData name="Guest User" userId="" providerId="Windows Live" clId="Web-{9F34B280-1F01-40DC-880B-C69FAB23828F}" dt="2018-11-09T13:58:18.403" v="324" actId="20577"/>
        <pc:sldMkLst>
          <pc:docMk/>
          <pc:sldMk cId="1864013687" sldId="265"/>
        </pc:sldMkLst>
        <pc:spChg chg="mod">
          <ac:chgData name="Guest User" userId="" providerId="Windows Live" clId="Web-{9F34B280-1F01-40DC-880B-C69FAB23828F}" dt="2018-11-09T13:58:18.403" v="324" actId="20577"/>
          <ac:spMkLst>
            <pc:docMk/>
            <pc:sldMk cId="1864013687" sldId="265"/>
            <ac:spMk id="3" creationId="{D2EC9FB3-5DDE-4FB1-BDD2-FC7538AB8D14}"/>
          </ac:spMkLst>
        </pc:spChg>
      </pc:sldChg>
      <pc:sldChg chg="modSp">
        <pc:chgData name="Guest User" userId="" providerId="Windows Live" clId="Web-{9F34B280-1F01-40DC-880B-C69FAB23828F}" dt="2018-11-09T13:13:47.776" v="1" actId="1076"/>
        <pc:sldMkLst>
          <pc:docMk/>
          <pc:sldMk cId="1020800006" sldId="269"/>
        </pc:sldMkLst>
        <pc:spChg chg="mod">
          <ac:chgData name="Guest User" userId="" providerId="Windows Live" clId="Web-{9F34B280-1F01-40DC-880B-C69FAB23828F}" dt="2018-11-09T13:13:47.776" v="1" actId="1076"/>
          <ac:spMkLst>
            <pc:docMk/>
            <pc:sldMk cId="1020800006" sldId="269"/>
            <ac:spMk id="2" creationId="{405B68AC-8E76-4510-ACFD-EE70E31D35F7}"/>
          </ac:spMkLst>
        </pc:spChg>
      </pc:sldChg>
      <pc:sldChg chg="modSp">
        <pc:chgData name="Guest User" userId="" providerId="Windows Live" clId="Web-{9F34B280-1F01-40DC-880B-C69FAB23828F}" dt="2018-11-09T13:13:42.197" v="0" actId="1076"/>
        <pc:sldMkLst>
          <pc:docMk/>
          <pc:sldMk cId="211485339" sldId="270"/>
        </pc:sldMkLst>
        <pc:spChg chg="mod">
          <ac:chgData name="Guest User" userId="" providerId="Windows Live" clId="Web-{9F34B280-1F01-40DC-880B-C69FAB23828F}" dt="2018-11-09T13:13:42.197" v="0" actId="1076"/>
          <ac:spMkLst>
            <pc:docMk/>
            <pc:sldMk cId="211485339" sldId="270"/>
            <ac:spMk id="2" creationId="{EC39E2AB-6BBD-4A9B-A986-C38556D30971}"/>
          </ac:spMkLst>
        </pc:spChg>
      </pc:sldChg>
      <pc:sldChg chg="modSp">
        <pc:chgData name="Guest User" userId="" providerId="Windows Live" clId="Web-{9F34B280-1F01-40DC-880B-C69FAB23828F}" dt="2018-11-09T13:14:22.198" v="19" actId="20577"/>
        <pc:sldMkLst>
          <pc:docMk/>
          <pc:sldMk cId="955070697" sldId="271"/>
        </pc:sldMkLst>
        <pc:spChg chg="mod">
          <ac:chgData name="Guest User" userId="" providerId="Windows Live" clId="Web-{9F34B280-1F01-40DC-880B-C69FAB23828F}" dt="2018-11-09T13:14:22.198" v="19" actId="20577"/>
          <ac:spMkLst>
            <pc:docMk/>
            <pc:sldMk cId="955070697" sldId="271"/>
            <ac:spMk id="2" creationId="{EC39E2AB-6BBD-4A9B-A986-C38556D30971}"/>
          </ac:spMkLst>
        </pc:spChg>
      </pc:sldChg>
    </pc:docChg>
  </pc:docChgLst>
  <pc:docChgLst>
    <pc:chgData name="Guest User" providerId="Windows Live" clId="Web-{22A82381-D6DF-4297-9521-7FA591CA3656}"/>
    <pc:docChg chg="modSld">
      <pc:chgData name="Guest User" userId="" providerId="Windows Live" clId="Web-{22A82381-D6DF-4297-9521-7FA591CA3656}" dt="2018-11-22T14:35:25.561" v="60" actId="1076"/>
      <pc:docMkLst>
        <pc:docMk/>
      </pc:docMkLst>
      <pc:sldChg chg="modSp">
        <pc:chgData name="Guest User" userId="" providerId="Windows Live" clId="Web-{22A82381-D6DF-4297-9521-7FA591CA3656}" dt="2018-11-22T14:20:16.881" v="29" actId="20577"/>
        <pc:sldMkLst>
          <pc:docMk/>
          <pc:sldMk cId="1050060902" sldId="263"/>
        </pc:sldMkLst>
        <pc:spChg chg="mod">
          <ac:chgData name="Guest User" userId="" providerId="Windows Live" clId="Web-{22A82381-D6DF-4297-9521-7FA591CA3656}" dt="2018-11-22T14:20:16.881" v="29" actId="20577"/>
          <ac:spMkLst>
            <pc:docMk/>
            <pc:sldMk cId="1050060902" sldId="263"/>
            <ac:spMk id="3" creationId="{1BC67BCE-5187-470F-9FF1-808D3476F7D6}"/>
          </ac:spMkLst>
        </pc:spChg>
      </pc:sldChg>
      <pc:sldChg chg="modSp">
        <pc:chgData name="Guest User" userId="" providerId="Windows Live" clId="Web-{22A82381-D6DF-4297-9521-7FA591CA3656}" dt="2018-11-22T14:19:58.600" v="17" actId="20577"/>
        <pc:sldMkLst>
          <pc:docMk/>
          <pc:sldMk cId="527438529" sldId="264"/>
        </pc:sldMkLst>
        <pc:spChg chg="mod">
          <ac:chgData name="Guest User" userId="" providerId="Windows Live" clId="Web-{22A82381-D6DF-4297-9521-7FA591CA3656}" dt="2018-11-22T14:19:58.600" v="17" actId="20577"/>
          <ac:spMkLst>
            <pc:docMk/>
            <pc:sldMk cId="527438529" sldId="264"/>
            <ac:spMk id="3" creationId="{D2EC9FB3-5DDE-4FB1-BDD2-FC7538AB8D14}"/>
          </ac:spMkLst>
        </pc:spChg>
      </pc:sldChg>
      <pc:sldChg chg="modSp">
        <pc:chgData name="Guest User" userId="" providerId="Windows Live" clId="Web-{22A82381-D6DF-4297-9521-7FA591CA3656}" dt="2018-11-22T14:19:51.334" v="7" actId="20577"/>
        <pc:sldMkLst>
          <pc:docMk/>
          <pc:sldMk cId="1864013687" sldId="265"/>
        </pc:sldMkLst>
        <pc:spChg chg="mod">
          <ac:chgData name="Guest User" userId="" providerId="Windows Live" clId="Web-{22A82381-D6DF-4297-9521-7FA591CA3656}" dt="2018-11-22T14:19:51.334" v="7" actId="20577"/>
          <ac:spMkLst>
            <pc:docMk/>
            <pc:sldMk cId="1864013687" sldId="265"/>
            <ac:spMk id="3" creationId="{D2EC9FB3-5DDE-4FB1-BDD2-FC7538AB8D14}"/>
          </ac:spMkLst>
        </pc:spChg>
      </pc:sldChg>
      <pc:sldChg chg="modSp">
        <pc:chgData name="Guest User" userId="" providerId="Windows Live" clId="Web-{22A82381-D6DF-4297-9521-7FA591CA3656}" dt="2018-11-22T14:19:47.240" v="2" actId="20577"/>
        <pc:sldMkLst>
          <pc:docMk/>
          <pc:sldMk cId="3118765475" sldId="266"/>
        </pc:sldMkLst>
        <pc:spChg chg="mod">
          <ac:chgData name="Guest User" userId="" providerId="Windows Live" clId="Web-{22A82381-D6DF-4297-9521-7FA591CA3656}" dt="2018-11-22T14:19:47.240" v="2" actId="20577"/>
          <ac:spMkLst>
            <pc:docMk/>
            <pc:sldMk cId="3118765475" sldId="266"/>
            <ac:spMk id="3" creationId="{D2EC9FB3-5DDE-4FB1-BDD2-FC7538AB8D14}"/>
          </ac:spMkLst>
        </pc:spChg>
      </pc:sldChg>
      <pc:sldChg chg="addSp delSp modSp">
        <pc:chgData name="Guest User" userId="" providerId="Windows Live" clId="Web-{22A82381-D6DF-4297-9521-7FA591CA3656}" dt="2018-11-22T14:35:25.561" v="60" actId="1076"/>
        <pc:sldMkLst>
          <pc:docMk/>
          <pc:sldMk cId="273627410" sldId="272"/>
        </pc:sldMkLst>
        <pc:spChg chg="mod">
          <ac:chgData name="Guest User" userId="" providerId="Windows Live" clId="Web-{22A82381-D6DF-4297-9521-7FA591CA3656}" dt="2018-11-22T14:35:01.920" v="52" actId="20577"/>
          <ac:spMkLst>
            <pc:docMk/>
            <pc:sldMk cId="273627410" sldId="272"/>
            <ac:spMk id="2" creationId="{9CFF57AA-091D-4494-8060-5449A5A65E90}"/>
          </ac:spMkLst>
        </pc:spChg>
        <pc:spChg chg="del">
          <ac:chgData name="Guest User" userId="" providerId="Windows Live" clId="Web-{22A82381-D6DF-4297-9521-7FA591CA3656}" dt="2018-11-22T14:34:46.216" v="32"/>
          <ac:spMkLst>
            <pc:docMk/>
            <pc:sldMk cId="273627410" sldId="272"/>
            <ac:spMk id="3" creationId="{C6885804-B0FA-4B39-9D6B-110CDD185CD2}"/>
          </ac:spMkLst>
        </pc:spChg>
        <pc:picChg chg="add mod">
          <ac:chgData name="Guest User" userId="" providerId="Windows Live" clId="Web-{22A82381-D6DF-4297-9521-7FA591CA3656}" dt="2018-11-22T14:35:16.154" v="55" actId="1076"/>
          <ac:picMkLst>
            <pc:docMk/>
            <pc:sldMk cId="273627410" sldId="272"/>
            <ac:picMk id="4" creationId="{F5CC8AA9-1915-493C-8547-3BB1B0105CEF}"/>
          </ac:picMkLst>
        </pc:picChg>
        <pc:picChg chg="add mod">
          <ac:chgData name="Guest User" userId="" providerId="Windows Live" clId="Web-{22A82381-D6DF-4297-9521-7FA591CA3656}" dt="2018-11-22T14:35:25.561" v="60" actId="1076"/>
          <ac:picMkLst>
            <pc:docMk/>
            <pc:sldMk cId="273627410" sldId="272"/>
            <ac:picMk id="6" creationId="{0B89352A-8FAE-4315-991E-C8776C7EBC9B}"/>
          </ac:picMkLst>
        </pc:picChg>
      </pc:sldChg>
    </pc:docChg>
  </pc:docChgLst>
  <pc:docChgLst>
    <pc:chgData name="Josh Southwell" userId="2f8519ea75c861fb" providerId="Windows Live" clId="Web-{99943A1A-568F-4DAA-A6AB-7D5B818B9B06}"/>
    <pc:docChg chg="modSld">
      <pc:chgData name="Josh Southwell" userId="2f8519ea75c861fb" providerId="Windows Live" clId="Web-{99943A1A-568F-4DAA-A6AB-7D5B818B9B06}" dt="2018-12-07T10:36:22.503" v="542"/>
      <pc:docMkLst>
        <pc:docMk/>
      </pc:docMkLst>
      <pc:sldChg chg="modNotes">
        <pc:chgData name="Josh Southwell" userId="2f8519ea75c861fb" providerId="Windows Live" clId="Web-{99943A1A-568F-4DAA-A6AB-7D5B818B9B06}" dt="2018-12-07T10:21:32.907" v="84"/>
        <pc:sldMkLst>
          <pc:docMk/>
          <pc:sldMk cId="527438529" sldId="264"/>
        </pc:sldMkLst>
      </pc:sldChg>
      <pc:sldChg chg="modNotes">
        <pc:chgData name="Josh Southwell" userId="2f8519ea75c861fb" providerId="Windows Live" clId="Web-{99943A1A-568F-4DAA-A6AB-7D5B818B9B06}" dt="2018-12-07T10:25:33.471" v="169"/>
        <pc:sldMkLst>
          <pc:docMk/>
          <pc:sldMk cId="1864013687" sldId="265"/>
        </pc:sldMkLst>
      </pc:sldChg>
      <pc:sldChg chg="modNotes">
        <pc:chgData name="Josh Southwell" userId="2f8519ea75c861fb" providerId="Windows Live" clId="Web-{99943A1A-568F-4DAA-A6AB-7D5B818B9B06}" dt="2018-12-07T10:29:01.268" v="282"/>
        <pc:sldMkLst>
          <pc:docMk/>
          <pc:sldMk cId="273627410" sldId="272"/>
        </pc:sldMkLst>
      </pc:sldChg>
      <pc:sldChg chg="modNotes">
        <pc:chgData name="Josh Southwell" userId="2f8519ea75c861fb" providerId="Windows Live" clId="Web-{99943A1A-568F-4DAA-A6AB-7D5B818B9B06}" dt="2018-12-07T10:35:43.409" v="517"/>
        <pc:sldMkLst>
          <pc:docMk/>
          <pc:sldMk cId="399560358" sldId="273"/>
        </pc:sldMkLst>
      </pc:sldChg>
      <pc:sldChg chg="modNotes">
        <pc:chgData name="Josh Southwell" userId="2f8519ea75c861fb" providerId="Windows Live" clId="Web-{99943A1A-568F-4DAA-A6AB-7D5B818B9B06}" dt="2018-12-07T10:22:46.407" v="125"/>
        <pc:sldMkLst>
          <pc:docMk/>
          <pc:sldMk cId="3165503365" sldId="278"/>
        </pc:sldMkLst>
      </pc:sldChg>
      <pc:sldChg chg="modNotes">
        <pc:chgData name="Josh Southwell" userId="2f8519ea75c861fb" providerId="Windows Live" clId="Web-{99943A1A-568F-4DAA-A6AB-7D5B818B9B06}" dt="2018-12-07T10:26:56.939" v="238"/>
        <pc:sldMkLst>
          <pc:docMk/>
          <pc:sldMk cId="1229247309" sldId="279"/>
        </pc:sldMkLst>
      </pc:sldChg>
      <pc:sldChg chg="modNotes">
        <pc:chgData name="Josh Southwell" userId="2f8519ea75c861fb" providerId="Windows Live" clId="Web-{99943A1A-568F-4DAA-A6AB-7D5B818B9B06}" dt="2018-12-07T10:26:10.439" v="196"/>
        <pc:sldMkLst>
          <pc:docMk/>
          <pc:sldMk cId="3626060792" sldId="281"/>
        </pc:sldMkLst>
      </pc:sldChg>
      <pc:sldChg chg="modSp">
        <pc:chgData name="Josh Southwell" userId="2f8519ea75c861fb" providerId="Windows Live" clId="Web-{99943A1A-568F-4DAA-A6AB-7D5B818B9B06}" dt="2018-12-07T10:27:19.252" v="243" actId="20577"/>
        <pc:sldMkLst>
          <pc:docMk/>
          <pc:sldMk cId="306085392" sldId="285"/>
        </pc:sldMkLst>
        <pc:spChg chg="mod">
          <ac:chgData name="Josh Southwell" userId="2f8519ea75c861fb" providerId="Windows Live" clId="Web-{99943A1A-568F-4DAA-A6AB-7D5B818B9B06}" dt="2018-12-07T10:27:19.252" v="243" actId="20577"/>
          <ac:spMkLst>
            <pc:docMk/>
            <pc:sldMk cId="306085392" sldId="285"/>
            <ac:spMk id="3" creationId="{687ABC40-EB57-420C-9548-FB3E753A1BA6}"/>
          </ac:spMkLst>
        </pc:spChg>
      </pc:sldChg>
      <pc:sldChg chg="modNotes">
        <pc:chgData name="Josh Southwell" userId="2f8519ea75c861fb" providerId="Windows Live" clId="Web-{99943A1A-568F-4DAA-A6AB-7D5B818B9B06}" dt="2018-12-07T10:28:06.721" v="259"/>
        <pc:sldMkLst>
          <pc:docMk/>
          <pc:sldMk cId="2445760050" sldId="287"/>
        </pc:sldMkLst>
      </pc:sldChg>
      <pc:sldChg chg="modNotes">
        <pc:chgData name="Josh Southwell" userId="2f8519ea75c861fb" providerId="Windows Live" clId="Web-{99943A1A-568F-4DAA-A6AB-7D5B818B9B06}" dt="2018-12-07T10:36:22.503" v="542"/>
        <pc:sldMkLst>
          <pc:docMk/>
          <pc:sldMk cId="1769745417" sldId="288"/>
        </pc:sldMkLst>
      </pc:sldChg>
    </pc:docChg>
  </pc:docChgLst>
  <pc:docChgLst>
    <pc:chgData clId="Web-{D4FBA83F-3A63-4DC6-B173-30FA7EA14D84}"/>
    <pc:docChg chg="modSld">
      <pc:chgData name="" userId="" providerId="" clId="Web-{D4FBA83F-3A63-4DC6-B173-30FA7EA14D84}" dt="2018-11-13T09:05:33.684" v="2" actId="20577"/>
      <pc:docMkLst>
        <pc:docMk/>
      </pc:docMkLst>
      <pc:sldChg chg="modSp">
        <pc:chgData name="" userId="" providerId="" clId="Web-{D4FBA83F-3A63-4DC6-B173-30FA7EA14D84}" dt="2018-11-13T09:05:33.121" v="0" actId="20577"/>
        <pc:sldMkLst>
          <pc:docMk/>
          <pc:sldMk cId="109857222" sldId="256"/>
        </pc:sldMkLst>
        <pc:spChg chg="mod">
          <ac:chgData name="" userId="" providerId="" clId="Web-{D4FBA83F-3A63-4DC6-B173-30FA7EA14D84}" dt="2018-11-13T09:05:33.121" v="0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Guest User" providerId="Windows Live" clId="Web-{0D1BD25D-BEBF-4BE9-B312-CB0D65E0FCA9}"/>
    <pc:docChg chg="addSld delSld modSld">
      <pc:chgData name="Guest User" userId="" providerId="Windows Live" clId="Web-{0D1BD25D-BEBF-4BE9-B312-CB0D65E0FCA9}" dt="2018-11-29T17:35:05.450" v="18" actId="14100"/>
      <pc:docMkLst>
        <pc:docMk/>
      </pc:docMkLst>
      <pc:sldChg chg="modSp">
        <pc:chgData name="Guest User" userId="" providerId="Windows Live" clId="Web-{0D1BD25D-BEBF-4BE9-B312-CB0D65E0FCA9}" dt="2018-11-29T17:35:05.450" v="18" actId="14100"/>
        <pc:sldMkLst>
          <pc:docMk/>
          <pc:sldMk cId="1020800006" sldId="269"/>
        </pc:sldMkLst>
        <pc:spChg chg="mod">
          <ac:chgData name="Guest User" userId="" providerId="Windows Live" clId="Web-{0D1BD25D-BEBF-4BE9-B312-CB0D65E0FCA9}" dt="2018-11-29T17:35:05.450" v="18" actId="14100"/>
          <ac:spMkLst>
            <pc:docMk/>
            <pc:sldMk cId="1020800006" sldId="269"/>
            <ac:spMk id="3" creationId="{D7E184CD-091E-4B31-9DA7-B06F480FE689}"/>
          </ac:spMkLst>
        </pc:spChg>
      </pc:sldChg>
      <pc:sldChg chg="modSp">
        <pc:chgData name="Guest User" userId="" providerId="Windows Live" clId="Web-{0D1BD25D-BEBF-4BE9-B312-CB0D65E0FCA9}" dt="2018-11-29T17:34:50.371" v="15" actId="14100"/>
        <pc:sldMkLst>
          <pc:docMk/>
          <pc:sldMk cId="211485339" sldId="270"/>
        </pc:sldMkLst>
        <pc:spChg chg="mod">
          <ac:chgData name="Guest User" userId="" providerId="Windows Live" clId="Web-{0D1BD25D-BEBF-4BE9-B312-CB0D65E0FCA9}" dt="2018-11-29T17:34:50.371" v="15" actId="14100"/>
          <ac:spMkLst>
            <pc:docMk/>
            <pc:sldMk cId="211485339" sldId="270"/>
            <ac:spMk id="3" creationId="{72B020E3-6A0E-4EDF-8173-8CB641BD8D6E}"/>
          </ac:spMkLst>
        </pc:spChg>
      </pc:sldChg>
      <pc:sldChg chg="del">
        <pc:chgData name="Guest User" userId="" providerId="Windows Live" clId="Web-{0D1BD25D-BEBF-4BE9-B312-CB0D65E0FCA9}" dt="2018-11-29T17:33:00.636" v="0"/>
        <pc:sldMkLst>
          <pc:docMk/>
          <pc:sldMk cId="955070697" sldId="271"/>
        </pc:sldMkLst>
      </pc:sldChg>
      <pc:sldChg chg="delSp modSp">
        <pc:chgData name="Guest User" userId="" providerId="Windows Live" clId="Web-{0D1BD25D-BEBF-4BE9-B312-CB0D65E0FCA9}" dt="2018-11-29T17:33:08.698" v="2" actId="1076"/>
        <pc:sldMkLst>
          <pc:docMk/>
          <pc:sldMk cId="399560358" sldId="273"/>
        </pc:sldMkLst>
        <pc:spChg chg="mod">
          <ac:chgData name="Guest User" userId="" providerId="Windows Live" clId="Web-{0D1BD25D-BEBF-4BE9-B312-CB0D65E0FCA9}" dt="2018-11-29T17:33:08.698" v="2" actId="1076"/>
          <ac:spMkLst>
            <pc:docMk/>
            <pc:sldMk cId="399560358" sldId="273"/>
            <ac:spMk id="2" creationId="{059FF158-1A27-477F-AF65-41A4CEAA758B}"/>
          </ac:spMkLst>
        </pc:spChg>
        <pc:spChg chg="del">
          <ac:chgData name="Guest User" userId="" providerId="Windows Live" clId="Web-{0D1BD25D-BEBF-4BE9-B312-CB0D65E0FCA9}" dt="2018-11-29T17:33:06.526" v="1"/>
          <ac:spMkLst>
            <pc:docMk/>
            <pc:sldMk cId="399560358" sldId="273"/>
            <ac:spMk id="3" creationId="{347C2B5E-A04C-41DD-BDDB-8F4C3DCB2940}"/>
          </ac:spMkLst>
        </pc:spChg>
      </pc:sldChg>
      <pc:sldChg chg="modSp new">
        <pc:chgData name="Guest User" userId="" providerId="Windows Live" clId="Web-{0D1BD25D-BEBF-4BE9-B312-CB0D65E0FCA9}" dt="2018-11-29T17:33:29.090" v="11" actId="1076"/>
        <pc:sldMkLst>
          <pc:docMk/>
          <pc:sldMk cId="3367548237" sldId="276"/>
        </pc:sldMkLst>
        <pc:spChg chg="mod">
          <ac:chgData name="Guest User" userId="" providerId="Windows Live" clId="Web-{0D1BD25D-BEBF-4BE9-B312-CB0D65E0FCA9}" dt="2018-11-29T17:33:29.090" v="11" actId="1076"/>
          <ac:spMkLst>
            <pc:docMk/>
            <pc:sldMk cId="3367548237" sldId="276"/>
            <ac:spMk id="2" creationId="{9B919D8D-7351-4E89-A727-4632EAE3E2C4}"/>
          </ac:spMkLst>
        </pc:spChg>
      </pc:sldChg>
    </pc:docChg>
  </pc:docChgLst>
  <pc:docChgLst>
    <pc:chgData name="Josh Southwell" userId="2f8519ea75c861fb" providerId="Windows Live" clId="Web-{A766C002-AA12-41B2-8E83-4029B8ACED38}"/>
    <pc:docChg chg="addSld modSld">
      <pc:chgData name="Josh Southwell" userId="2f8519ea75c861fb" providerId="Windows Live" clId="Web-{A766C002-AA12-41B2-8E83-4029B8ACED38}" dt="2018-11-29T15:54:37.071" v="79" actId="14100"/>
      <pc:docMkLst>
        <pc:docMk/>
      </pc:docMkLst>
      <pc:sldChg chg="modSp">
        <pc:chgData name="Josh Southwell" userId="2f8519ea75c861fb" providerId="Windows Live" clId="Web-{A766C002-AA12-41B2-8E83-4029B8ACED38}" dt="2018-11-29T15:13:08.624" v="5" actId="20577"/>
        <pc:sldMkLst>
          <pc:docMk/>
          <pc:sldMk cId="109857222" sldId="256"/>
        </pc:sldMkLst>
        <pc:spChg chg="mod">
          <ac:chgData name="Josh Southwell" userId="2f8519ea75c861fb" providerId="Windows Live" clId="Web-{A766C002-AA12-41B2-8E83-4029B8ACED38}" dt="2018-11-29T15:13:08.624" v="5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Josh Southwell" userId="2f8519ea75c861fb" providerId="Windows Live" clId="Web-{A766C002-AA12-41B2-8E83-4029B8ACED38}" dt="2018-11-29T15:20:00.322" v="62" actId="20577"/>
        <pc:sldMkLst>
          <pc:docMk/>
          <pc:sldMk cId="399560358" sldId="273"/>
        </pc:sldMkLst>
        <pc:spChg chg="mod">
          <ac:chgData name="Josh Southwell" userId="2f8519ea75c861fb" providerId="Windows Live" clId="Web-{A766C002-AA12-41B2-8E83-4029B8ACED38}" dt="2018-11-29T15:20:00.322" v="62" actId="20577"/>
          <ac:spMkLst>
            <pc:docMk/>
            <pc:sldMk cId="399560358" sldId="273"/>
            <ac:spMk id="2" creationId="{059FF158-1A27-477F-AF65-41A4CEAA758B}"/>
          </ac:spMkLst>
        </pc:spChg>
        <pc:spChg chg="mod">
          <ac:chgData name="Josh Southwell" userId="2f8519ea75c861fb" providerId="Windows Live" clId="Web-{A766C002-AA12-41B2-8E83-4029B8ACED38}" dt="2018-11-29T15:15:00.846" v="57" actId="20577"/>
          <ac:spMkLst>
            <pc:docMk/>
            <pc:sldMk cId="399560358" sldId="273"/>
            <ac:spMk id="3" creationId="{347C2B5E-A04C-41DD-BDDB-8F4C3DCB2940}"/>
          </ac:spMkLst>
        </pc:spChg>
      </pc:sldChg>
      <pc:sldChg chg="addSp delSp modSp add replId">
        <pc:chgData name="Josh Southwell" userId="2f8519ea75c861fb" providerId="Windows Live" clId="Web-{A766C002-AA12-41B2-8E83-4029B8ACED38}" dt="2018-11-29T15:54:37.071" v="79" actId="14100"/>
        <pc:sldMkLst>
          <pc:docMk/>
          <pc:sldMk cId="810679530" sldId="275"/>
        </pc:sldMkLst>
        <pc:spChg chg="mod">
          <ac:chgData name="Josh Southwell" userId="2f8519ea75c861fb" providerId="Windows Live" clId="Web-{A766C002-AA12-41B2-8E83-4029B8ACED38}" dt="2018-11-29T15:54:30.367" v="78" actId="1076"/>
          <ac:spMkLst>
            <pc:docMk/>
            <pc:sldMk cId="810679530" sldId="275"/>
            <ac:spMk id="2" creationId="{9CFF57AA-091D-4494-8060-5449A5A65E90}"/>
          </ac:spMkLst>
        </pc:spChg>
        <pc:picChg chg="add mod">
          <ac:chgData name="Josh Southwell" userId="2f8519ea75c861fb" providerId="Windows Live" clId="Web-{A766C002-AA12-41B2-8E83-4029B8ACED38}" dt="2018-11-29T15:54:37.071" v="79" actId="14100"/>
          <ac:picMkLst>
            <pc:docMk/>
            <pc:sldMk cId="810679530" sldId="275"/>
            <ac:picMk id="3" creationId="{18CCD63B-E850-45AB-B5A4-35B2CF1BA47D}"/>
          </ac:picMkLst>
        </pc:picChg>
        <pc:picChg chg="del">
          <ac:chgData name="Josh Southwell" userId="2f8519ea75c861fb" providerId="Windows Live" clId="Web-{A766C002-AA12-41B2-8E83-4029B8ACED38}" dt="2018-11-29T15:25:04.158" v="73"/>
          <ac:picMkLst>
            <pc:docMk/>
            <pc:sldMk cId="810679530" sldId="275"/>
            <ac:picMk id="4" creationId="{F5CC8AA9-1915-493C-8547-3BB1B0105CEF}"/>
          </ac:picMkLst>
        </pc:picChg>
        <pc:picChg chg="del">
          <ac:chgData name="Josh Southwell" userId="2f8519ea75c861fb" providerId="Windows Live" clId="Web-{A766C002-AA12-41B2-8E83-4029B8ACED38}" dt="2018-11-29T15:25:13.830" v="77"/>
          <ac:picMkLst>
            <pc:docMk/>
            <pc:sldMk cId="810679530" sldId="275"/>
            <ac:picMk id="6" creationId="{0B89352A-8FAE-4315-991E-C8776C7EBC9B}"/>
          </ac:picMkLst>
        </pc:picChg>
      </pc:sldChg>
    </pc:docChg>
  </pc:docChgLst>
  <pc:docChgLst>
    <pc:chgData name="Josh Southwell" userId="2f8519ea75c861fb" providerId="Windows Live" clId="Web-{CAC95218-0EAE-4F39-8D63-1C31048CF4EF}"/>
    <pc:docChg chg="addSld modSld">
      <pc:chgData name="Josh Southwell" userId="2f8519ea75c861fb" providerId="Windows Live" clId="Web-{CAC95218-0EAE-4F39-8D63-1C31048CF4EF}" dt="2018-11-30T10:23:45.423" v="1604" actId="20577"/>
      <pc:docMkLst>
        <pc:docMk/>
      </pc:docMkLst>
      <pc:sldChg chg="modSp">
        <pc:chgData name="Josh Southwell" userId="2f8519ea75c861fb" providerId="Windows Live" clId="Web-{CAC95218-0EAE-4F39-8D63-1C31048CF4EF}" dt="2018-11-30T09:37:40.886" v="1096" actId="20577"/>
        <pc:sldMkLst>
          <pc:docMk/>
          <pc:sldMk cId="527438529" sldId="264"/>
        </pc:sldMkLst>
        <pc:spChg chg="mod">
          <ac:chgData name="Josh Southwell" userId="2f8519ea75c861fb" providerId="Windows Live" clId="Web-{CAC95218-0EAE-4F39-8D63-1C31048CF4EF}" dt="2018-11-30T09:37:40.886" v="1096" actId="20577"/>
          <ac:spMkLst>
            <pc:docMk/>
            <pc:sldMk cId="527438529" sldId="264"/>
            <ac:spMk id="3" creationId="{D2EC9FB3-5DDE-4FB1-BDD2-FC7538AB8D14}"/>
          </ac:spMkLst>
        </pc:spChg>
      </pc:sldChg>
      <pc:sldChg chg="modSp">
        <pc:chgData name="Josh Southwell" userId="2f8519ea75c861fb" providerId="Windows Live" clId="Web-{CAC95218-0EAE-4F39-8D63-1C31048CF4EF}" dt="2018-11-30T10:07:10.389" v="1412" actId="20577"/>
        <pc:sldMkLst>
          <pc:docMk/>
          <pc:sldMk cId="3118765475" sldId="266"/>
        </pc:sldMkLst>
        <pc:spChg chg="mod">
          <ac:chgData name="Josh Southwell" userId="2f8519ea75c861fb" providerId="Windows Live" clId="Web-{CAC95218-0EAE-4F39-8D63-1C31048CF4EF}" dt="2018-11-30T10:07:10.389" v="1412" actId="20577"/>
          <ac:spMkLst>
            <pc:docMk/>
            <pc:sldMk cId="3118765475" sldId="266"/>
            <ac:spMk id="3" creationId="{D2EC9FB3-5DDE-4FB1-BDD2-FC7538AB8D14}"/>
          </ac:spMkLst>
        </pc:spChg>
      </pc:sldChg>
      <pc:sldChg chg="modSp">
        <pc:chgData name="Josh Southwell" userId="2f8519ea75c861fb" providerId="Windows Live" clId="Web-{CAC95218-0EAE-4F39-8D63-1C31048CF4EF}" dt="2018-11-30T09:28:33.775" v="985" actId="20577"/>
        <pc:sldMkLst>
          <pc:docMk/>
          <pc:sldMk cId="399560358" sldId="273"/>
        </pc:sldMkLst>
        <pc:spChg chg="mod">
          <ac:chgData name="Josh Southwell" userId="2f8519ea75c861fb" providerId="Windows Live" clId="Web-{CAC95218-0EAE-4F39-8D63-1C31048CF4EF}" dt="2018-11-30T09:28:33.775" v="985" actId="20577"/>
          <ac:spMkLst>
            <pc:docMk/>
            <pc:sldMk cId="399560358" sldId="273"/>
            <ac:spMk id="2" creationId="{059FF158-1A27-477F-AF65-41A4CEAA758B}"/>
          </ac:spMkLst>
        </pc:spChg>
      </pc:sldChg>
      <pc:sldChg chg="modSp">
        <pc:chgData name="Josh Southwell" userId="2f8519ea75c861fb" providerId="Windows Live" clId="Web-{CAC95218-0EAE-4F39-8D63-1C31048CF4EF}" dt="2018-11-30T09:28:25.681" v="984" actId="14100"/>
        <pc:sldMkLst>
          <pc:docMk/>
          <pc:sldMk cId="810679530" sldId="275"/>
        </pc:sldMkLst>
        <pc:picChg chg="mod">
          <ac:chgData name="Josh Southwell" userId="2f8519ea75c861fb" providerId="Windows Live" clId="Web-{CAC95218-0EAE-4F39-8D63-1C31048CF4EF}" dt="2018-11-30T09:28:25.681" v="984" actId="14100"/>
          <ac:picMkLst>
            <pc:docMk/>
            <pc:sldMk cId="810679530" sldId="275"/>
            <ac:picMk id="3" creationId="{18CCD63B-E850-45AB-B5A4-35B2CF1BA47D}"/>
          </ac:picMkLst>
        </pc:picChg>
      </pc:sldChg>
      <pc:sldChg chg="modSp add replId">
        <pc:chgData name="Josh Southwell" userId="2f8519ea75c861fb" providerId="Windows Live" clId="Web-{CAC95218-0EAE-4F39-8D63-1C31048CF4EF}" dt="2018-11-30T09:56:55.639" v="1217" actId="20577"/>
        <pc:sldMkLst>
          <pc:docMk/>
          <pc:sldMk cId="3165503365" sldId="278"/>
        </pc:sldMkLst>
        <pc:spChg chg="mod">
          <ac:chgData name="Josh Southwell" userId="2f8519ea75c861fb" providerId="Windows Live" clId="Web-{CAC95218-0EAE-4F39-8D63-1C31048CF4EF}" dt="2018-11-30T09:15:11.867" v="1" actId="20577"/>
          <ac:spMkLst>
            <pc:docMk/>
            <pc:sldMk cId="3165503365" sldId="278"/>
            <ac:spMk id="2" creationId="{666CB1AC-2811-4AB4-97E1-6E37FDF6142D}"/>
          </ac:spMkLst>
        </pc:spChg>
        <pc:spChg chg="mod">
          <ac:chgData name="Josh Southwell" userId="2f8519ea75c861fb" providerId="Windows Live" clId="Web-{CAC95218-0EAE-4F39-8D63-1C31048CF4EF}" dt="2018-11-30T09:56:55.639" v="1217" actId="20577"/>
          <ac:spMkLst>
            <pc:docMk/>
            <pc:sldMk cId="3165503365" sldId="278"/>
            <ac:spMk id="3" creationId="{D2EC9FB3-5DDE-4FB1-BDD2-FC7538AB8D14}"/>
          </ac:spMkLst>
        </pc:spChg>
      </pc:sldChg>
      <pc:sldChg chg="addSp modSp add replId">
        <pc:chgData name="Josh Southwell" userId="2f8519ea75c861fb" providerId="Windows Live" clId="Web-{CAC95218-0EAE-4F39-8D63-1C31048CF4EF}" dt="2018-11-30T09:19:17.258" v="333" actId="14100"/>
        <pc:sldMkLst>
          <pc:docMk/>
          <pc:sldMk cId="1229247309" sldId="279"/>
        </pc:sldMkLst>
        <pc:spChg chg="mod">
          <ac:chgData name="Josh Southwell" userId="2f8519ea75c861fb" providerId="Windows Live" clId="Web-{CAC95218-0EAE-4F39-8D63-1C31048CF4EF}" dt="2018-11-30T09:18:03.524" v="253" actId="20577"/>
          <ac:spMkLst>
            <pc:docMk/>
            <pc:sldMk cId="1229247309" sldId="279"/>
            <ac:spMk id="2" creationId="{666CB1AC-2811-4AB4-97E1-6E37FDF6142D}"/>
          </ac:spMkLst>
        </pc:spChg>
        <pc:spChg chg="mod">
          <ac:chgData name="Josh Southwell" userId="2f8519ea75c861fb" providerId="Windows Live" clId="Web-{CAC95218-0EAE-4F39-8D63-1C31048CF4EF}" dt="2018-11-30T09:19:07.571" v="329" actId="20577"/>
          <ac:spMkLst>
            <pc:docMk/>
            <pc:sldMk cId="1229247309" sldId="279"/>
            <ac:spMk id="3" creationId="{D2EC9FB3-5DDE-4FB1-BDD2-FC7538AB8D14}"/>
          </ac:spMkLst>
        </pc:spChg>
        <pc:picChg chg="add mod">
          <ac:chgData name="Josh Southwell" userId="2f8519ea75c861fb" providerId="Windows Live" clId="Web-{CAC95218-0EAE-4F39-8D63-1C31048CF4EF}" dt="2018-11-30T09:19:17.258" v="333" actId="14100"/>
          <ac:picMkLst>
            <pc:docMk/>
            <pc:sldMk cId="1229247309" sldId="279"/>
            <ac:picMk id="4" creationId="{7F6D95AB-1DF2-4678-AEE9-E9F417155CA9}"/>
          </ac:picMkLst>
        </pc:picChg>
      </pc:sldChg>
      <pc:sldChg chg="modSp new modNotes">
        <pc:chgData name="Josh Southwell" userId="2f8519ea75c861fb" providerId="Windows Live" clId="Web-{CAC95218-0EAE-4F39-8D63-1C31048CF4EF}" dt="2018-11-30T10:09:27.015" v="1500"/>
        <pc:sldMkLst>
          <pc:docMk/>
          <pc:sldMk cId="3626060792" sldId="281"/>
        </pc:sldMkLst>
        <pc:spChg chg="mod">
          <ac:chgData name="Josh Southwell" userId="2f8519ea75c861fb" providerId="Windows Live" clId="Web-{CAC95218-0EAE-4F39-8D63-1C31048CF4EF}" dt="2018-11-30T09:21:08.977" v="437" actId="20577"/>
          <ac:spMkLst>
            <pc:docMk/>
            <pc:sldMk cId="3626060792" sldId="281"/>
            <ac:spMk id="2" creationId="{DC91AA7F-771A-47B4-B448-9A7EC1679356}"/>
          </ac:spMkLst>
        </pc:spChg>
        <pc:spChg chg="mod">
          <ac:chgData name="Josh Southwell" userId="2f8519ea75c861fb" providerId="Windows Live" clId="Web-{CAC95218-0EAE-4F39-8D63-1C31048CF4EF}" dt="2018-11-30T09:39:53.511" v="1204" actId="20577"/>
          <ac:spMkLst>
            <pc:docMk/>
            <pc:sldMk cId="3626060792" sldId="281"/>
            <ac:spMk id="3" creationId="{A43F4DBC-2012-493F-B9F3-7A9F5508505F}"/>
          </ac:spMkLst>
        </pc:spChg>
      </pc:sldChg>
      <pc:sldChg chg="modSp new modNotes">
        <pc:chgData name="Josh Southwell" userId="2f8519ea75c861fb" providerId="Windows Live" clId="Web-{CAC95218-0EAE-4F39-8D63-1C31048CF4EF}" dt="2018-11-30T10:08:40.421" v="1497"/>
        <pc:sldMkLst>
          <pc:docMk/>
          <pc:sldMk cId="3764015312" sldId="284"/>
        </pc:sldMkLst>
        <pc:spChg chg="mod">
          <ac:chgData name="Josh Southwell" userId="2f8519ea75c861fb" providerId="Windows Live" clId="Web-{CAC95218-0EAE-4F39-8D63-1C31048CF4EF}" dt="2018-11-30T10:07:56.124" v="1443" actId="20577"/>
          <ac:spMkLst>
            <pc:docMk/>
            <pc:sldMk cId="3764015312" sldId="284"/>
            <ac:spMk id="2" creationId="{0429A8A7-C7BC-4D0A-BDB2-7932A1DB6C57}"/>
          </ac:spMkLst>
        </pc:spChg>
        <pc:spChg chg="mod">
          <ac:chgData name="Josh Southwell" userId="2f8519ea75c861fb" providerId="Windows Live" clId="Web-{CAC95218-0EAE-4F39-8D63-1C31048CF4EF}" dt="2018-11-30T10:08:38.780" v="1493" actId="20577"/>
          <ac:spMkLst>
            <pc:docMk/>
            <pc:sldMk cId="3764015312" sldId="284"/>
            <ac:spMk id="3" creationId="{534D5C3A-46CA-4B5E-BF05-39CD3E8D6FEC}"/>
          </ac:spMkLst>
        </pc:spChg>
      </pc:sldChg>
      <pc:sldChg chg="modSp new">
        <pc:chgData name="Josh Southwell" userId="2f8519ea75c861fb" providerId="Windows Live" clId="Web-{CAC95218-0EAE-4F39-8D63-1C31048CF4EF}" dt="2018-11-30T10:23:45.423" v="1603" actId="20577"/>
        <pc:sldMkLst>
          <pc:docMk/>
          <pc:sldMk cId="306085392" sldId="285"/>
        </pc:sldMkLst>
        <pc:spChg chg="mod">
          <ac:chgData name="Josh Southwell" userId="2f8519ea75c861fb" providerId="Windows Live" clId="Web-{CAC95218-0EAE-4F39-8D63-1C31048CF4EF}" dt="2018-11-30T10:12:44.687" v="1530" actId="20577"/>
          <ac:spMkLst>
            <pc:docMk/>
            <pc:sldMk cId="306085392" sldId="285"/>
            <ac:spMk id="2" creationId="{CF9EFD25-BC59-44E7-A9C8-5003DCEF641F}"/>
          </ac:spMkLst>
        </pc:spChg>
        <pc:spChg chg="mod">
          <ac:chgData name="Josh Southwell" userId="2f8519ea75c861fb" providerId="Windows Live" clId="Web-{CAC95218-0EAE-4F39-8D63-1C31048CF4EF}" dt="2018-11-30T10:23:45.423" v="1603" actId="20577"/>
          <ac:spMkLst>
            <pc:docMk/>
            <pc:sldMk cId="306085392" sldId="285"/>
            <ac:spMk id="3" creationId="{687ABC40-EB57-420C-9548-FB3E753A1BA6}"/>
          </ac:spMkLst>
        </pc:spChg>
      </pc:sldChg>
    </pc:docChg>
  </pc:docChgLst>
  <pc:docChgLst>
    <pc:chgData name="Guest User" providerId="Windows Live" clId="Web-{18B8D46D-503C-4A32-84BD-BC8361CCA451}"/>
    <pc:docChg chg="modSld">
      <pc:chgData name="Guest User" userId="" providerId="Windows Live" clId="Web-{18B8D46D-503C-4A32-84BD-BC8361CCA451}" dt="2018-11-30T10:15:40.166" v="8" actId="20577"/>
      <pc:docMkLst>
        <pc:docMk/>
      </pc:docMkLst>
      <pc:sldChg chg="modSp">
        <pc:chgData name="Guest User" userId="" providerId="Windows Live" clId="Web-{18B8D46D-503C-4A32-84BD-BC8361CCA451}" dt="2018-11-30T10:15:38.088" v="6" actId="20577"/>
        <pc:sldMkLst>
          <pc:docMk/>
          <pc:sldMk cId="4294474951" sldId="260"/>
        </pc:sldMkLst>
        <pc:spChg chg="mod">
          <ac:chgData name="Guest User" userId="" providerId="Windows Live" clId="Web-{18B8D46D-503C-4A32-84BD-BC8361CCA451}" dt="2018-11-30T10:15:38.088" v="6" actId="20577"/>
          <ac:spMkLst>
            <pc:docMk/>
            <pc:sldMk cId="4294474951" sldId="260"/>
            <ac:spMk id="3" creationId="{1BC67BCE-5187-470F-9FF1-808D3476F7D6}"/>
          </ac:spMkLst>
        </pc:spChg>
      </pc:sldChg>
      <pc:sldChg chg="modSp">
        <pc:chgData name="Guest User" userId="" providerId="Windows Live" clId="Web-{18B8D46D-503C-4A32-84BD-BC8361CCA451}" dt="2018-11-30T09:22:20.215" v="0" actId="1076"/>
        <pc:sldMkLst>
          <pc:docMk/>
          <pc:sldMk cId="527438529" sldId="264"/>
        </pc:sldMkLst>
        <pc:spChg chg="mod">
          <ac:chgData name="Guest User" userId="" providerId="Windows Live" clId="Web-{18B8D46D-503C-4A32-84BD-BC8361CCA451}" dt="2018-11-30T09:22:20.215" v="0" actId="1076"/>
          <ac:spMkLst>
            <pc:docMk/>
            <pc:sldMk cId="527438529" sldId="264"/>
            <ac:spMk id="2" creationId="{666CB1AC-2811-4AB4-97E1-6E37FDF6142D}"/>
          </ac:spMkLst>
        </pc:spChg>
      </pc:sldChg>
      <pc:sldChg chg="modSp">
        <pc:chgData name="Guest User" userId="" providerId="Windows Live" clId="Web-{18B8D46D-503C-4A32-84BD-BC8361CCA451}" dt="2018-11-30T10:14:45.932" v="1" actId="20577"/>
        <pc:sldMkLst>
          <pc:docMk/>
          <pc:sldMk cId="684517618" sldId="280"/>
        </pc:sldMkLst>
        <pc:spChg chg="mod">
          <ac:chgData name="Guest User" userId="" providerId="Windows Live" clId="Web-{18B8D46D-503C-4A32-84BD-BC8361CCA451}" dt="2018-11-30T10:14:45.932" v="1" actId="20577"/>
          <ac:spMkLst>
            <pc:docMk/>
            <pc:sldMk cId="684517618" sldId="280"/>
            <ac:spMk id="2" creationId="{51F25579-9C98-411A-B992-5AA1A46486DD}"/>
          </ac:spMkLst>
        </pc:spChg>
      </pc:sldChg>
    </pc:docChg>
  </pc:docChgLst>
  <pc:docChgLst>
    <pc:chgData name="Guest User" providerId="Windows Live" clId="Web-{148C97FA-0565-4EFE-8B5A-AF5D6A25A3AA}"/>
    <pc:docChg chg="modSld">
      <pc:chgData name="Guest User" userId="" providerId="Windows Live" clId="Web-{148C97FA-0565-4EFE-8B5A-AF5D6A25A3AA}" dt="2018-12-21T13:05:17.326" v="53"/>
      <pc:docMkLst>
        <pc:docMk/>
      </pc:docMkLst>
      <pc:sldChg chg="modSp modNotes">
        <pc:chgData name="Guest User" userId="" providerId="Windows Live" clId="Web-{148C97FA-0565-4EFE-8B5A-AF5D6A25A3AA}" dt="2018-12-21T13:04:29.420" v="19"/>
        <pc:sldMkLst>
          <pc:docMk/>
          <pc:sldMk cId="2884742936" sldId="261"/>
        </pc:sldMkLst>
        <pc:spChg chg="mod">
          <ac:chgData name="Guest User" userId="" providerId="Windows Live" clId="Web-{148C97FA-0565-4EFE-8B5A-AF5D6A25A3AA}" dt="2018-12-21T13:04:25.732" v="15" actId="20577"/>
          <ac:spMkLst>
            <pc:docMk/>
            <pc:sldMk cId="2884742936" sldId="261"/>
            <ac:spMk id="4" creationId="{2ECC6E63-433B-4080-A579-CB41FF7A002B}"/>
          </ac:spMkLst>
        </pc:spChg>
      </pc:sldChg>
      <pc:sldChg chg="modSp modNotes">
        <pc:chgData name="Guest User" userId="" providerId="Windows Live" clId="Web-{148C97FA-0565-4EFE-8B5A-AF5D6A25A3AA}" dt="2018-12-21T13:04:40.123" v="28"/>
        <pc:sldMkLst>
          <pc:docMk/>
          <pc:sldMk cId="4031791701" sldId="277"/>
        </pc:sldMkLst>
        <pc:spChg chg="mod">
          <ac:chgData name="Guest User" userId="" providerId="Windows Live" clId="Web-{148C97FA-0565-4EFE-8B5A-AF5D6A25A3AA}" dt="2018-12-21T13:04:35.342" v="24" actId="20577"/>
          <ac:spMkLst>
            <pc:docMk/>
            <pc:sldMk cId="4031791701" sldId="277"/>
            <ac:spMk id="3" creationId="{BF25F2C4-E0D9-4ECA-A209-49211CD67386}"/>
          </ac:spMkLst>
        </pc:spChg>
      </pc:sldChg>
      <pc:sldChg chg="modSp modNotes">
        <pc:chgData name="Guest User" userId="" providerId="Windows Live" clId="Web-{148C97FA-0565-4EFE-8B5A-AF5D6A25A3AA}" dt="2018-12-21T13:04:58.967" v="37"/>
        <pc:sldMkLst>
          <pc:docMk/>
          <pc:sldMk cId="3626060792" sldId="281"/>
        </pc:sldMkLst>
        <pc:spChg chg="mod">
          <ac:chgData name="Guest User" userId="" providerId="Windows Live" clId="Web-{148C97FA-0565-4EFE-8B5A-AF5D6A25A3AA}" dt="2018-12-21T13:04:57.170" v="33" actId="20577"/>
          <ac:spMkLst>
            <pc:docMk/>
            <pc:sldMk cId="3626060792" sldId="281"/>
            <ac:spMk id="3" creationId="{A43F4DBC-2012-493F-B9F3-7A9F5508505F}"/>
          </ac:spMkLst>
        </pc:spChg>
      </pc:sldChg>
      <pc:sldChg chg="modSp modNotes">
        <pc:chgData name="Guest User" userId="" providerId="Windows Live" clId="Web-{148C97FA-0565-4EFE-8B5A-AF5D6A25A3AA}" dt="2018-12-21T13:04:16.545" v="10"/>
        <pc:sldMkLst>
          <pc:docMk/>
          <pc:sldMk cId="1871117703" sldId="283"/>
        </pc:sldMkLst>
        <pc:spChg chg="mod">
          <ac:chgData name="Guest User" userId="" providerId="Windows Live" clId="Web-{148C97FA-0565-4EFE-8B5A-AF5D6A25A3AA}" dt="2018-12-21T13:04:04.389" v="5" actId="20577"/>
          <ac:spMkLst>
            <pc:docMk/>
            <pc:sldMk cId="1871117703" sldId="283"/>
            <ac:spMk id="2" creationId="{088D753C-E95B-4E5D-AAF8-6FC0B0FC218F}"/>
          </ac:spMkLst>
        </pc:spChg>
      </pc:sldChg>
      <pc:sldChg chg="modSp modNotes">
        <pc:chgData name="Guest User" userId="" providerId="Windows Live" clId="Web-{148C97FA-0565-4EFE-8B5A-AF5D6A25A3AA}" dt="2018-12-21T13:05:17.326" v="53"/>
        <pc:sldMkLst>
          <pc:docMk/>
          <pc:sldMk cId="3764015312" sldId="284"/>
        </pc:sldMkLst>
        <pc:spChg chg="mod">
          <ac:chgData name="Guest User" userId="" providerId="Windows Live" clId="Web-{148C97FA-0565-4EFE-8B5A-AF5D6A25A3AA}" dt="2018-12-21T13:05:14.591" v="50" actId="20577"/>
          <ac:spMkLst>
            <pc:docMk/>
            <pc:sldMk cId="3764015312" sldId="284"/>
            <ac:spMk id="3" creationId="{534D5C3A-46CA-4B5E-BF05-39CD3E8D6FEC}"/>
          </ac:spMkLst>
        </pc:spChg>
      </pc:sldChg>
      <pc:sldChg chg="modSp modNotes">
        <pc:chgData name="Guest User" userId="" providerId="Windows Live" clId="Web-{148C97FA-0565-4EFE-8B5A-AF5D6A25A3AA}" dt="2018-12-21T13:05:06.763" v="45"/>
        <pc:sldMkLst>
          <pc:docMk/>
          <pc:sldMk cId="2445760050" sldId="287"/>
        </pc:sldMkLst>
        <pc:spChg chg="mod">
          <ac:chgData name="Guest User" userId="" providerId="Windows Live" clId="Web-{148C97FA-0565-4EFE-8B5A-AF5D6A25A3AA}" dt="2018-12-21T13:05:04.092" v="42" actId="20577"/>
          <ac:spMkLst>
            <pc:docMk/>
            <pc:sldMk cId="2445760050" sldId="287"/>
            <ac:spMk id="3" creationId="{A43F4DBC-2012-493F-B9F3-7A9F5508505F}"/>
          </ac:spMkLst>
        </pc:spChg>
      </pc:sldChg>
    </pc:docChg>
  </pc:docChgLst>
  <pc:docChgLst>
    <pc:chgData name="Guest User" providerId="Windows Live" clId="Web-{CE67A218-59C6-4F73-AD6B-FB46E626A8BC}"/>
    <pc:docChg chg="modSld">
      <pc:chgData name="Guest User" userId="" providerId="Windows Live" clId="Web-{CE67A218-59C6-4F73-AD6B-FB46E626A8BC}" dt="2018-12-06T14:01:25.334" v="59" actId="20577"/>
      <pc:docMkLst>
        <pc:docMk/>
      </pc:docMkLst>
      <pc:sldChg chg="modSp">
        <pc:chgData name="Guest User" userId="" providerId="Windows Live" clId="Web-{CE67A218-59C6-4F73-AD6B-FB46E626A8BC}" dt="2018-12-06T13:49:04.675" v="15" actId="20577"/>
        <pc:sldMkLst>
          <pc:docMk/>
          <pc:sldMk cId="565387434" sldId="259"/>
        </pc:sldMkLst>
        <pc:spChg chg="mod">
          <ac:chgData name="Guest User" userId="" providerId="Windows Live" clId="Web-{CE67A218-59C6-4F73-AD6B-FB46E626A8BC}" dt="2018-12-06T13:49:04.675" v="15" actId="20577"/>
          <ac:spMkLst>
            <pc:docMk/>
            <pc:sldMk cId="565387434" sldId="259"/>
            <ac:spMk id="3" creationId="{1BC67BCE-5187-470F-9FF1-808D3476F7D6}"/>
          </ac:spMkLst>
        </pc:spChg>
      </pc:sldChg>
      <pc:sldChg chg="modSp">
        <pc:chgData name="Guest User" userId="" providerId="Windows Live" clId="Web-{CE67A218-59C6-4F73-AD6B-FB46E626A8BC}" dt="2018-12-06T14:01:25.334" v="58" actId="20577"/>
        <pc:sldMkLst>
          <pc:docMk/>
          <pc:sldMk cId="1864013687" sldId="265"/>
        </pc:sldMkLst>
        <pc:spChg chg="mod">
          <ac:chgData name="Guest User" userId="" providerId="Windows Live" clId="Web-{CE67A218-59C6-4F73-AD6B-FB46E626A8BC}" dt="2018-12-06T14:01:25.334" v="58" actId="20577"/>
          <ac:spMkLst>
            <pc:docMk/>
            <pc:sldMk cId="1864013687" sldId="265"/>
            <ac:spMk id="3" creationId="{D2EC9FB3-5DDE-4FB1-BDD2-FC7538AB8D14}"/>
          </ac:spMkLst>
        </pc:spChg>
      </pc:sldChg>
      <pc:sldChg chg="modSp">
        <pc:chgData name="Guest User" userId="" providerId="Windows Live" clId="Web-{CE67A218-59C6-4F73-AD6B-FB46E626A8BC}" dt="2018-12-06T14:01:20.396" v="48" actId="20577"/>
        <pc:sldMkLst>
          <pc:docMk/>
          <pc:sldMk cId="3626060792" sldId="281"/>
        </pc:sldMkLst>
        <pc:spChg chg="mod">
          <ac:chgData name="Guest User" userId="" providerId="Windows Live" clId="Web-{CE67A218-59C6-4F73-AD6B-FB46E626A8BC}" dt="2018-12-06T14:01:20.396" v="48" actId="20577"/>
          <ac:spMkLst>
            <pc:docMk/>
            <pc:sldMk cId="3626060792" sldId="281"/>
            <ac:spMk id="3" creationId="{A43F4DBC-2012-493F-B9F3-7A9F5508505F}"/>
          </ac:spMkLst>
        </pc:spChg>
      </pc:sldChg>
      <pc:sldChg chg="modSp">
        <pc:chgData name="Guest User" userId="" providerId="Windows Live" clId="Web-{CE67A218-59C6-4F73-AD6B-FB46E626A8BC}" dt="2018-12-06T14:01:09.412" v="38" actId="20577"/>
        <pc:sldMkLst>
          <pc:docMk/>
          <pc:sldMk cId="2445760050" sldId="287"/>
        </pc:sldMkLst>
        <pc:spChg chg="mod">
          <ac:chgData name="Guest User" userId="" providerId="Windows Live" clId="Web-{CE67A218-59C6-4F73-AD6B-FB46E626A8BC}" dt="2018-12-06T14:01:09.412" v="38" actId="20577"/>
          <ac:spMkLst>
            <pc:docMk/>
            <pc:sldMk cId="2445760050" sldId="287"/>
            <ac:spMk id="3" creationId="{A43F4DBC-2012-493F-B9F3-7A9F5508505F}"/>
          </ac:spMkLst>
        </pc:spChg>
      </pc:sldChg>
    </pc:docChg>
  </pc:docChgLst>
  <pc:docChgLst>
    <pc:chgData name="Guest User" providerId="Windows Live" clId="Web-{FED809EB-DC49-4F44-8781-D9F1CB677EE6}"/>
    <pc:docChg chg="modSld">
      <pc:chgData name="Guest User" userId="" providerId="Windows Live" clId="Web-{FED809EB-DC49-4F44-8781-D9F1CB677EE6}" dt="2018-11-22T14:19:03.733" v="145" actId="20577"/>
      <pc:docMkLst>
        <pc:docMk/>
      </pc:docMkLst>
      <pc:sldChg chg="modSp">
        <pc:chgData name="Guest User" userId="" providerId="Windows Live" clId="Web-{FED809EB-DC49-4F44-8781-D9F1CB677EE6}" dt="2018-11-22T14:19:00.280" v="143" actId="20577"/>
        <pc:sldMkLst>
          <pc:docMk/>
          <pc:sldMk cId="1050060902" sldId="263"/>
        </pc:sldMkLst>
        <pc:spChg chg="mod">
          <ac:chgData name="Guest User" userId="" providerId="Windows Live" clId="Web-{FED809EB-DC49-4F44-8781-D9F1CB677EE6}" dt="2018-11-22T14:19:00.280" v="143" actId="20577"/>
          <ac:spMkLst>
            <pc:docMk/>
            <pc:sldMk cId="1050060902" sldId="263"/>
            <ac:spMk id="3" creationId="{1BC67BCE-5187-470F-9FF1-808D3476F7D6}"/>
          </ac:spMkLst>
        </pc:spChg>
      </pc:sldChg>
      <pc:sldChg chg="modSp">
        <pc:chgData name="Guest User" userId="" providerId="Windows Live" clId="Web-{FED809EB-DC49-4F44-8781-D9F1CB677EE6}" dt="2018-11-22T13:28:56.077" v="108" actId="20577"/>
        <pc:sldMkLst>
          <pc:docMk/>
          <pc:sldMk cId="1864013687" sldId="265"/>
        </pc:sldMkLst>
        <pc:spChg chg="mod">
          <ac:chgData name="Guest User" userId="" providerId="Windows Live" clId="Web-{FED809EB-DC49-4F44-8781-D9F1CB677EE6}" dt="2018-11-22T13:28:56.077" v="108" actId="20577"/>
          <ac:spMkLst>
            <pc:docMk/>
            <pc:sldMk cId="1864013687" sldId="265"/>
            <ac:spMk id="3" creationId="{D2EC9FB3-5DDE-4FB1-BDD2-FC7538AB8D14}"/>
          </ac:spMkLst>
        </pc:spChg>
      </pc:sldChg>
      <pc:sldChg chg="modSp">
        <pc:chgData name="Guest User" userId="" providerId="Windows Live" clId="Web-{FED809EB-DC49-4F44-8781-D9F1CB677EE6}" dt="2018-11-22T14:18:42.623" v="136" actId="20577"/>
        <pc:sldMkLst>
          <pc:docMk/>
          <pc:sldMk cId="3118765475" sldId="266"/>
        </pc:sldMkLst>
        <pc:spChg chg="mod">
          <ac:chgData name="Guest User" userId="" providerId="Windows Live" clId="Web-{FED809EB-DC49-4F44-8781-D9F1CB677EE6}" dt="2018-11-22T14:18:42.623" v="136" actId="20577"/>
          <ac:spMkLst>
            <pc:docMk/>
            <pc:sldMk cId="3118765475" sldId="266"/>
            <ac:spMk id="3" creationId="{D2EC9FB3-5DDE-4FB1-BDD2-FC7538AB8D14}"/>
          </ac:spMkLst>
        </pc:spChg>
      </pc:sldChg>
    </pc:docChg>
  </pc:docChgLst>
  <pc:docChgLst>
    <pc:chgData name="Josh Southwell" userId="2f8519ea75c861fb" providerId="Windows Live" clId="Web-{EDF427DD-3BCA-476B-AF7E-916A326BD11D}"/>
    <pc:docChg chg="modSld">
      <pc:chgData name="Josh Southwell" userId="2f8519ea75c861fb" providerId="Windows Live" clId="Web-{EDF427DD-3BCA-476B-AF7E-916A326BD11D}" dt="2018-12-07T10:39:03.700" v="48"/>
      <pc:docMkLst>
        <pc:docMk/>
      </pc:docMkLst>
      <pc:sldChg chg="modNotes">
        <pc:chgData name="Josh Southwell" userId="2f8519ea75c861fb" providerId="Windows Live" clId="Web-{EDF427DD-3BCA-476B-AF7E-916A326BD11D}" dt="2018-12-07T10:38:27.590" v="42"/>
        <pc:sldMkLst>
          <pc:docMk/>
          <pc:sldMk cId="810679530" sldId="275"/>
        </pc:sldMkLst>
      </pc:sldChg>
      <pc:sldChg chg="modNotes">
        <pc:chgData name="Josh Southwell" userId="2f8519ea75c861fb" providerId="Windows Live" clId="Web-{EDF427DD-3BCA-476B-AF7E-916A326BD11D}" dt="2018-12-07T10:39:03.700" v="48"/>
        <pc:sldMkLst>
          <pc:docMk/>
          <pc:sldMk cId="3764015312" sldId="284"/>
        </pc:sldMkLst>
      </pc:sldChg>
    </pc:docChg>
  </pc:docChgLst>
  <pc:docChgLst>
    <pc:chgData name="Guest User" providerId="Windows Live" clId="Web-{7C968B2A-4EAD-48A0-80C6-3543017A2636}"/>
    <pc:docChg chg="modSld">
      <pc:chgData name="Guest User" userId="" providerId="Windows Live" clId="Web-{7C968B2A-4EAD-48A0-80C6-3543017A2636}" dt="2018-11-22T12:03:02.360" v="294" actId="20577"/>
      <pc:docMkLst>
        <pc:docMk/>
      </pc:docMkLst>
      <pc:sldChg chg="modSp">
        <pc:chgData name="Guest User" userId="" providerId="Windows Live" clId="Web-{7C968B2A-4EAD-48A0-80C6-3543017A2636}" dt="2018-11-22T11:12:42.991" v="152" actId="20577"/>
        <pc:sldMkLst>
          <pc:docMk/>
          <pc:sldMk cId="1050060902" sldId="263"/>
        </pc:sldMkLst>
        <pc:spChg chg="mod">
          <ac:chgData name="Guest User" userId="" providerId="Windows Live" clId="Web-{7C968B2A-4EAD-48A0-80C6-3543017A2636}" dt="2018-11-22T11:12:42.991" v="152" actId="20577"/>
          <ac:spMkLst>
            <pc:docMk/>
            <pc:sldMk cId="1050060902" sldId="263"/>
            <ac:spMk id="3" creationId="{1BC67BCE-5187-470F-9FF1-808D3476F7D6}"/>
          </ac:spMkLst>
        </pc:spChg>
      </pc:sldChg>
      <pc:sldChg chg="modSp">
        <pc:chgData name="Guest User" userId="" providerId="Windows Live" clId="Web-{7C968B2A-4EAD-48A0-80C6-3543017A2636}" dt="2018-11-22T12:03:01.704" v="292" actId="20577"/>
        <pc:sldMkLst>
          <pc:docMk/>
          <pc:sldMk cId="527438529" sldId="264"/>
        </pc:sldMkLst>
        <pc:spChg chg="mod">
          <ac:chgData name="Guest User" userId="" providerId="Windows Live" clId="Web-{7C968B2A-4EAD-48A0-80C6-3543017A2636}" dt="2018-11-22T12:03:01.704" v="292" actId="20577"/>
          <ac:spMkLst>
            <pc:docMk/>
            <pc:sldMk cId="527438529" sldId="264"/>
            <ac:spMk id="3" creationId="{D2EC9FB3-5DDE-4FB1-BDD2-FC7538AB8D14}"/>
          </ac:spMkLst>
        </pc:spChg>
      </pc:sldChg>
    </pc:docChg>
  </pc:docChgLst>
  <pc:docChgLst>
    <pc:chgData name="Callum Poole" userId="275ab5e700bd0a97" providerId="Windows Live" clId="Web-{D15D06B3-02BB-4D64-9E5D-666BC91A0B40}"/>
    <pc:docChg chg="addSld delSld modSld">
      <pc:chgData name="Callum Poole" userId="275ab5e700bd0a97" providerId="Windows Live" clId="Web-{D15D06B3-02BB-4D64-9E5D-666BC91A0B40}" dt="2018-11-09T14:17:48.785" v="1435" actId="14100"/>
      <pc:docMkLst>
        <pc:docMk/>
      </pc:docMkLst>
      <pc:sldChg chg="modSp">
        <pc:chgData name="Callum Poole" userId="275ab5e700bd0a97" providerId="Windows Live" clId="Web-{D15D06B3-02BB-4D64-9E5D-666BC91A0B40}" dt="2018-11-09T13:25:53.390" v="1240" actId="20577"/>
        <pc:sldMkLst>
          <pc:docMk/>
          <pc:sldMk cId="109857222" sldId="256"/>
        </pc:sldMkLst>
        <pc:spChg chg="mod">
          <ac:chgData name="Callum Poole" userId="275ab5e700bd0a97" providerId="Windows Live" clId="Web-{D15D06B3-02BB-4D64-9E5D-666BC91A0B40}" dt="2018-11-09T13:25:53.390" v="1240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del">
        <pc:chgData name="Callum Poole" userId="275ab5e700bd0a97" providerId="Windows Live" clId="Web-{D15D06B3-02BB-4D64-9E5D-666BC91A0B40}" dt="2018-11-09T14:05:28.826" v="1375"/>
        <pc:sldMkLst>
          <pc:docMk/>
          <pc:sldMk cId="2907864109" sldId="257"/>
        </pc:sldMkLst>
        <pc:spChg chg="del mod">
          <ac:chgData name="Callum Poole" userId="275ab5e700bd0a97" providerId="Windows Live" clId="Web-{D15D06B3-02BB-4D64-9E5D-666BC91A0B40}" dt="2018-11-09T13:47:07.210" v="1338"/>
          <ac:spMkLst>
            <pc:docMk/>
            <pc:sldMk cId="2907864109" sldId="257"/>
            <ac:spMk id="2" creationId="{51F25579-9C98-411A-B992-5AA1A46486DD}"/>
          </ac:spMkLst>
        </pc:spChg>
        <pc:spChg chg="del mod">
          <ac:chgData name="Callum Poole" userId="275ab5e700bd0a97" providerId="Windows Live" clId="Web-{D15D06B3-02BB-4D64-9E5D-666BC91A0B40}" dt="2018-11-09T13:25:34.640" v="1230"/>
          <ac:spMkLst>
            <pc:docMk/>
            <pc:sldMk cId="2907864109" sldId="257"/>
            <ac:spMk id="4" creationId="{E6A94633-AEB1-4426-B210-44655A7DC2E6}"/>
          </ac:spMkLst>
        </pc:spChg>
        <pc:spChg chg="add del mod">
          <ac:chgData name="Callum Poole" userId="275ab5e700bd0a97" providerId="Windows Live" clId="Web-{D15D06B3-02BB-4D64-9E5D-666BC91A0B40}" dt="2018-11-09T13:25:38.140" v="1232"/>
          <ac:spMkLst>
            <pc:docMk/>
            <pc:sldMk cId="2907864109" sldId="257"/>
            <ac:spMk id="5" creationId="{F01729D0-C3D2-4FD0-A898-EE385B6AB18B}"/>
          </ac:spMkLst>
        </pc:spChg>
        <pc:spChg chg="add del mod">
          <ac:chgData name="Callum Poole" userId="275ab5e700bd0a97" providerId="Windows Live" clId="Web-{D15D06B3-02BB-4D64-9E5D-666BC91A0B40}" dt="2018-11-09T13:45:04.178" v="1311" actId="14100"/>
          <ac:spMkLst>
            <pc:docMk/>
            <pc:sldMk cId="2907864109" sldId="257"/>
            <ac:spMk id="8" creationId="{6AD30037-67ED-4367-9BE0-45787510BF13}"/>
          </ac:spMkLst>
        </pc:spChg>
        <pc:spChg chg="add del mod">
          <ac:chgData name="Callum Poole" userId="275ab5e700bd0a97" providerId="Windows Live" clId="Web-{D15D06B3-02BB-4D64-9E5D-666BC91A0B40}" dt="2018-11-09T13:47:05.601" v="1337"/>
          <ac:spMkLst>
            <pc:docMk/>
            <pc:sldMk cId="2907864109" sldId="257"/>
            <ac:spMk id="34" creationId="{19B42E96-5D8E-4466-BE4D-6B4AEE96054B}"/>
          </ac:spMkLst>
        </pc:spChg>
        <pc:spChg chg="add mod ord">
          <ac:chgData name="Callum Poole" userId="275ab5e700bd0a97" providerId="Windows Live" clId="Web-{D15D06B3-02BB-4D64-9E5D-666BC91A0B40}" dt="2018-11-09T13:48:23.789" v="1351"/>
          <ac:spMkLst>
            <pc:docMk/>
            <pc:sldMk cId="2907864109" sldId="257"/>
            <ac:spMk id="35" creationId="{E9C6454A-F59A-4ADB-A143-05E0F6B82C7B}"/>
          </ac:spMkLst>
        </pc:spChg>
        <pc:spChg chg="add del mod">
          <ac:chgData name="Callum Poole" userId="275ab5e700bd0a97" providerId="Windows Live" clId="Web-{D15D06B3-02BB-4D64-9E5D-666BC91A0B40}" dt="2018-11-09T13:47:11.085" v="1340"/>
          <ac:spMkLst>
            <pc:docMk/>
            <pc:sldMk cId="2907864109" sldId="257"/>
            <ac:spMk id="37" creationId="{81BABD9B-E84D-4F66-A567-9FC0F4C1310C}"/>
          </ac:spMkLst>
        </pc:spChg>
        <pc:grpChg chg="del">
          <ac:chgData name="Callum Poole" userId="275ab5e700bd0a97" providerId="Windows Live" clId="Web-{D15D06B3-02BB-4D64-9E5D-666BC91A0B40}" dt="2018-11-09T13:45:31.350" v="1320"/>
          <ac:grpSpMkLst>
            <pc:docMk/>
            <pc:sldMk cId="2907864109" sldId="257"/>
            <ac:grpSpMk id="9" creationId="{50841A4E-5BC1-44B4-83CF-D524E8AEAD64}"/>
          </ac:grpSpMkLst>
        </pc:grpChg>
        <pc:picChg chg="add del mod">
          <ac:chgData name="Callum Poole" userId="275ab5e700bd0a97" providerId="Windows Live" clId="Web-{D15D06B3-02BB-4D64-9E5D-666BC91A0B40}" dt="2018-11-09T13:41:41.802" v="1255"/>
          <ac:picMkLst>
            <pc:docMk/>
            <pc:sldMk cId="2907864109" sldId="257"/>
            <ac:picMk id="6" creationId="{6AFCE2A8-8630-4168-8DD9-BB94EF978C18}"/>
          </ac:picMkLst>
        </pc:picChg>
        <pc:picChg chg="add del mod">
          <ac:chgData name="Callum Poole" userId="275ab5e700bd0a97" providerId="Windows Live" clId="Web-{D15D06B3-02BB-4D64-9E5D-666BC91A0B40}" dt="2018-11-09T13:41:49.942" v="1257"/>
          <ac:picMkLst>
            <pc:docMk/>
            <pc:sldMk cId="2907864109" sldId="257"/>
            <ac:picMk id="18" creationId="{25FDD338-A200-4C14-A10F-EB531B4EDDAD}"/>
          </ac:picMkLst>
        </pc:picChg>
        <pc:picChg chg="add del mod">
          <ac:chgData name="Callum Poole" userId="275ab5e700bd0a97" providerId="Windows Live" clId="Web-{D15D06B3-02BB-4D64-9E5D-666BC91A0B40}" dt="2018-11-09T13:44:08.428" v="1295"/>
          <ac:picMkLst>
            <pc:docMk/>
            <pc:sldMk cId="2907864109" sldId="257"/>
            <ac:picMk id="20" creationId="{EB9C882B-090E-4960-ADD9-3D2A29E41FC7}"/>
          </ac:picMkLst>
        </pc:picChg>
        <pc:picChg chg="add del mod">
          <ac:chgData name="Callum Poole" userId="275ab5e700bd0a97" providerId="Windows Live" clId="Web-{D15D06B3-02BB-4D64-9E5D-666BC91A0B40}" dt="2018-11-09T13:44:35.397" v="1301"/>
          <ac:picMkLst>
            <pc:docMk/>
            <pc:sldMk cId="2907864109" sldId="257"/>
            <ac:picMk id="27" creationId="{4B9B7E61-A64B-4953-9F54-838E68D38A2A}"/>
          </ac:picMkLst>
        </pc:picChg>
        <pc:picChg chg="add del mod">
          <ac:chgData name="Callum Poole" userId="275ab5e700bd0a97" providerId="Windows Live" clId="Web-{D15D06B3-02BB-4D64-9E5D-666BC91A0B40}" dt="2018-11-09T13:44:46.662" v="1305"/>
          <ac:picMkLst>
            <pc:docMk/>
            <pc:sldMk cId="2907864109" sldId="257"/>
            <ac:picMk id="29" creationId="{6A5D52CD-D04D-4852-BE3B-BBD10466070C}"/>
          </ac:picMkLst>
        </pc:picChg>
        <pc:picChg chg="add mod ord">
          <ac:chgData name="Callum Poole" userId="275ab5e700bd0a97" providerId="Windows Live" clId="Web-{D15D06B3-02BB-4D64-9E5D-666BC91A0B40}" dt="2018-11-09T13:45:29.069" v="1319"/>
          <ac:picMkLst>
            <pc:docMk/>
            <pc:sldMk cId="2907864109" sldId="257"/>
            <ac:picMk id="31" creationId="{C293F250-C9D4-459B-8F62-A158988601E8}"/>
          </ac:picMkLst>
        </pc:picChg>
        <pc:picChg chg="mod">
          <ac:chgData name="Callum Poole" userId="275ab5e700bd0a97" providerId="Windows Live" clId="Web-{D15D06B3-02BB-4D64-9E5D-666BC91A0B40}" dt="2018-11-09T13:48:19.804" v="1350" actId="1076"/>
          <ac:picMkLst>
            <pc:docMk/>
            <pc:sldMk cId="2907864109" sldId="257"/>
            <ac:picMk id="32" creationId="{CE8A8FB4-1426-4D4C-A4DA-91B7DFBF464C}"/>
          </ac:picMkLst>
        </pc:picChg>
        <pc:picChg chg="add del mod">
          <ac:chgData name="Callum Poole" userId="275ab5e700bd0a97" providerId="Windows Live" clId="Web-{D15D06B3-02BB-4D64-9E5D-666BC91A0B40}" dt="2018-11-09T13:49:35.774" v="1354"/>
          <ac:picMkLst>
            <pc:docMk/>
            <pc:sldMk cId="2907864109" sldId="257"/>
            <ac:picMk id="38" creationId="{F42D79D5-81B3-4C07-BB88-0410A1002239}"/>
          </ac:picMkLst>
        </pc:picChg>
      </pc:sldChg>
      <pc:sldChg chg="modSp">
        <pc:chgData name="Callum Poole" userId="275ab5e700bd0a97" providerId="Windows Live" clId="Web-{D15D06B3-02BB-4D64-9E5D-666BC91A0B40}" dt="2018-11-09T13:38:56.113" v="1250" actId="20577"/>
        <pc:sldMkLst>
          <pc:docMk/>
          <pc:sldMk cId="215087976" sldId="258"/>
        </pc:sldMkLst>
        <pc:spChg chg="mod">
          <ac:chgData name="Callum Poole" userId="275ab5e700bd0a97" providerId="Windows Live" clId="Web-{D15D06B3-02BB-4D64-9E5D-666BC91A0B40}" dt="2018-11-09T13:38:56.113" v="1250" actId="20577"/>
          <ac:spMkLst>
            <pc:docMk/>
            <pc:sldMk cId="215087976" sldId="258"/>
            <ac:spMk id="2" creationId="{51F25579-9C98-411A-B992-5AA1A46486DD}"/>
          </ac:spMkLst>
        </pc:spChg>
      </pc:sldChg>
      <pc:sldChg chg="modSp">
        <pc:chgData name="Callum Poole" userId="275ab5e700bd0a97" providerId="Windows Live" clId="Web-{D15D06B3-02BB-4D64-9E5D-666BC91A0B40}" dt="2018-11-09T13:08:27.790" v="658" actId="20577"/>
        <pc:sldMkLst>
          <pc:docMk/>
          <pc:sldMk cId="565387434" sldId="259"/>
        </pc:sldMkLst>
        <pc:spChg chg="mod">
          <ac:chgData name="Callum Poole" userId="275ab5e700bd0a97" providerId="Windows Live" clId="Web-{D15D06B3-02BB-4D64-9E5D-666BC91A0B40}" dt="2018-11-09T13:07:47.228" v="431" actId="20577"/>
          <ac:spMkLst>
            <pc:docMk/>
            <pc:sldMk cId="565387434" sldId="259"/>
            <ac:spMk id="2" creationId="{51F25579-9C98-411A-B992-5AA1A46486DD}"/>
          </ac:spMkLst>
        </pc:spChg>
        <pc:spChg chg="mod">
          <ac:chgData name="Callum Poole" userId="275ab5e700bd0a97" providerId="Windows Live" clId="Web-{D15D06B3-02BB-4D64-9E5D-666BC91A0B40}" dt="2018-11-09T13:08:27.790" v="658" actId="20577"/>
          <ac:spMkLst>
            <pc:docMk/>
            <pc:sldMk cId="565387434" sldId="259"/>
            <ac:spMk id="3" creationId="{1BC67BCE-5187-470F-9FF1-808D3476F7D6}"/>
          </ac:spMkLst>
        </pc:spChg>
      </pc:sldChg>
      <pc:sldChg chg="modSp">
        <pc:chgData name="Callum Poole" userId="275ab5e700bd0a97" providerId="Windows Live" clId="Web-{D15D06B3-02BB-4D64-9E5D-666BC91A0B40}" dt="2018-11-09T13:25:31.218" v="1227" actId="20577"/>
        <pc:sldMkLst>
          <pc:docMk/>
          <pc:sldMk cId="4294474951" sldId="260"/>
        </pc:sldMkLst>
        <pc:spChg chg="mod">
          <ac:chgData name="Callum Poole" userId="275ab5e700bd0a97" providerId="Windows Live" clId="Web-{D15D06B3-02BB-4D64-9E5D-666BC91A0B40}" dt="2018-11-09T13:25:31.218" v="1227" actId="20577"/>
          <ac:spMkLst>
            <pc:docMk/>
            <pc:sldMk cId="4294474951" sldId="260"/>
            <ac:spMk id="3" creationId="{1BC67BCE-5187-470F-9FF1-808D3476F7D6}"/>
          </ac:spMkLst>
        </pc:spChg>
      </pc:sldChg>
      <pc:sldChg chg="addSp modSp">
        <pc:chgData name="Callum Poole" userId="275ab5e700bd0a97" providerId="Windows Live" clId="Web-{D15D06B3-02BB-4D64-9E5D-666BC91A0B40}" dt="2018-11-09T13:39:20.863" v="1253"/>
        <pc:sldMkLst>
          <pc:docMk/>
          <pc:sldMk cId="2884742936" sldId="261"/>
        </pc:sldMkLst>
        <pc:spChg chg="add mod">
          <ac:chgData name="Callum Poole" userId="275ab5e700bd0a97" providerId="Windows Live" clId="Web-{D15D06B3-02BB-4D64-9E5D-666BC91A0B40}" dt="2018-11-09T13:39:20.863" v="1253"/>
          <ac:spMkLst>
            <pc:docMk/>
            <pc:sldMk cId="2884742936" sldId="261"/>
            <ac:spMk id="2" creationId="{42108502-C1E2-456F-A97E-4B4733D38C45}"/>
          </ac:spMkLst>
        </pc:spChg>
      </pc:sldChg>
      <pc:sldChg chg="addSp delSp modSp">
        <pc:chgData name="Callum Poole" userId="275ab5e700bd0a97" providerId="Windows Live" clId="Web-{D15D06B3-02BB-4D64-9E5D-666BC91A0B40}" dt="2018-11-09T14:12:50.172" v="1383" actId="14100"/>
        <pc:sldMkLst>
          <pc:docMk/>
          <pc:sldMk cId="1653738414" sldId="262"/>
        </pc:sldMkLst>
        <pc:spChg chg="del">
          <ac:chgData name="Callum Poole" userId="275ab5e700bd0a97" providerId="Windows Live" clId="Web-{D15D06B3-02BB-4D64-9E5D-666BC91A0B40}" dt="2018-11-09T14:12:39.563" v="1378"/>
          <ac:spMkLst>
            <pc:docMk/>
            <pc:sldMk cId="1653738414" sldId="262"/>
            <ac:spMk id="2" creationId="{51F25579-9C98-411A-B992-5AA1A46486DD}"/>
          </ac:spMkLst>
        </pc:spChg>
        <pc:spChg chg="del">
          <ac:chgData name="Callum Poole" userId="275ab5e700bd0a97" providerId="Windows Live" clId="Web-{D15D06B3-02BB-4D64-9E5D-666BC91A0B40}" dt="2018-11-09T14:05:50.467" v="1376"/>
          <ac:spMkLst>
            <pc:docMk/>
            <pc:sldMk cId="1653738414" sldId="262"/>
            <ac:spMk id="4" creationId="{E6A94633-AEB1-4426-B210-44655A7DC2E6}"/>
          </ac:spMkLst>
        </pc:spChg>
        <pc:spChg chg="add del mod">
          <ac:chgData name="Callum Poole" userId="275ab5e700bd0a97" providerId="Windows Live" clId="Web-{D15D06B3-02BB-4D64-9E5D-666BC91A0B40}" dt="2018-11-09T14:12:42.235" v="1380"/>
          <ac:spMkLst>
            <pc:docMk/>
            <pc:sldMk cId="1653738414" sldId="262"/>
            <ac:spMk id="5" creationId="{7CD80A33-8AE2-4168-9783-222F89A38071}"/>
          </ac:spMkLst>
        </pc:spChg>
        <pc:grpChg chg="del">
          <ac:chgData name="Callum Poole" userId="275ab5e700bd0a97" providerId="Windows Live" clId="Web-{D15D06B3-02BB-4D64-9E5D-666BC91A0B40}" dt="2018-11-09T14:12:40.688" v="1379"/>
          <ac:grpSpMkLst>
            <pc:docMk/>
            <pc:sldMk cId="1653738414" sldId="262"/>
            <ac:grpSpMk id="9" creationId="{50841A4E-5BC1-44B4-83CF-D524E8AEAD64}"/>
          </ac:grpSpMkLst>
        </pc:grpChg>
        <pc:picChg chg="del">
          <ac:chgData name="Callum Poole" userId="275ab5e700bd0a97" providerId="Windows Live" clId="Web-{D15D06B3-02BB-4D64-9E5D-666BC91A0B40}" dt="2018-11-09T14:12:39.344" v="1377"/>
          <ac:picMkLst>
            <pc:docMk/>
            <pc:sldMk cId="1653738414" sldId="262"/>
            <ac:picMk id="6" creationId="{0E94F979-DA9C-4996-A6E8-8C0421DA6084}"/>
          </ac:picMkLst>
        </pc:picChg>
        <pc:picChg chg="add mod">
          <ac:chgData name="Callum Poole" userId="275ab5e700bd0a97" providerId="Windows Live" clId="Web-{D15D06B3-02BB-4D64-9E5D-666BC91A0B40}" dt="2018-11-09T14:12:50.172" v="1383" actId="14100"/>
          <ac:picMkLst>
            <pc:docMk/>
            <pc:sldMk cId="1653738414" sldId="262"/>
            <ac:picMk id="10" creationId="{BEF2D30B-7AE6-4540-8CD7-B202DE621E24}"/>
          </ac:picMkLst>
        </pc:picChg>
      </pc:sldChg>
      <pc:sldChg chg="addSp modSp">
        <pc:chgData name="Callum Poole" userId="275ab5e700bd0a97" providerId="Windows Live" clId="Web-{D15D06B3-02BB-4D64-9E5D-666BC91A0B40}" dt="2018-11-09T14:17:48.785" v="1435" actId="14100"/>
        <pc:sldMkLst>
          <pc:docMk/>
          <pc:sldMk cId="1020800006" sldId="269"/>
        </pc:sldMkLst>
        <pc:spChg chg="add mod ord">
          <ac:chgData name="Callum Poole" userId="275ab5e700bd0a97" providerId="Windows Live" clId="Web-{D15D06B3-02BB-4D64-9E5D-666BC91A0B40}" dt="2018-11-09T14:17:48.785" v="1435" actId="14100"/>
          <ac:spMkLst>
            <pc:docMk/>
            <pc:sldMk cId="1020800006" sldId="269"/>
            <ac:spMk id="3" creationId="{D7E184CD-091E-4B31-9DA7-B06F480FE689}"/>
          </ac:spMkLst>
        </pc:spChg>
        <pc:spChg chg="mod">
          <ac:chgData name="Callum Poole" userId="275ab5e700bd0a97" providerId="Windows Live" clId="Web-{D15D06B3-02BB-4D64-9E5D-666BC91A0B40}" dt="2018-11-09T14:17:16.988" v="1431" actId="14100"/>
          <ac:spMkLst>
            <pc:docMk/>
            <pc:sldMk cId="1020800006" sldId="269"/>
            <ac:spMk id="4" creationId="{91B6243A-320C-490C-8774-BE24F5A19522}"/>
          </ac:spMkLst>
        </pc:spChg>
      </pc:sldChg>
      <pc:sldChg chg="addSp modSp">
        <pc:chgData name="Callum Poole" userId="275ab5e700bd0a97" providerId="Windows Live" clId="Web-{D15D06B3-02BB-4D64-9E5D-666BC91A0B40}" dt="2018-11-09T14:15:40.486" v="1415" actId="14100"/>
        <pc:sldMkLst>
          <pc:docMk/>
          <pc:sldMk cId="211485339" sldId="270"/>
        </pc:sldMkLst>
        <pc:spChg chg="add mod ord">
          <ac:chgData name="Callum Poole" userId="275ab5e700bd0a97" providerId="Windows Live" clId="Web-{D15D06B3-02BB-4D64-9E5D-666BC91A0B40}" dt="2018-11-09T14:15:40.486" v="1415" actId="14100"/>
          <ac:spMkLst>
            <pc:docMk/>
            <pc:sldMk cId="211485339" sldId="270"/>
            <ac:spMk id="3" creationId="{72B020E3-6A0E-4EDF-8173-8CB641BD8D6E}"/>
          </ac:spMkLst>
        </pc:spChg>
        <pc:spChg chg="mod">
          <ac:chgData name="Callum Poole" userId="275ab5e700bd0a97" providerId="Windows Live" clId="Web-{D15D06B3-02BB-4D64-9E5D-666BC91A0B40}" dt="2018-11-09T14:15:36.080" v="1413" actId="20577"/>
          <ac:spMkLst>
            <pc:docMk/>
            <pc:sldMk cId="211485339" sldId="270"/>
            <ac:spMk id="11" creationId="{F7CF22B8-19F5-499B-80D6-47B39A41455C}"/>
          </ac:spMkLst>
        </pc:spChg>
      </pc:sldChg>
      <pc:sldChg chg="addSp modSp">
        <pc:chgData name="Callum Poole" userId="275ab5e700bd0a97" providerId="Windows Live" clId="Web-{D15D06B3-02BB-4D64-9E5D-666BC91A0B40}" dt="2018-11-09T14:16:54.269" v="1430" actId="14100"/>
        <pc:sldMkLst>
          <pc:docMk/>
          <pc:sldMk cId="955070697" sldId="271"/>
        </pc:sldMkLst>
        <pc:spChg chg="add mod ord">
          <ac:chgData name="Callum Poole" userId="275ab5e700bd0a97" providerId="Windows Live" clId="Web-{D15D06B3-02BB-4D64-9E5D-666BC91A0B40}" dt="2018-11-09T14:16:54.269" v="1430" actId="14100"/>
          <ac:spMkLst>
            <pc:docMk/>
            <pc:sldMk cId="955070697" sldId="271"/>
            <ac:spMk id="4" creationId="{4996285C-C180-4C62-94D3-71160C9933C8}"/>
          </ac:spMkLst>
        </pc:spChg>
        <pc:spChg chg="add mod ord">
          <ac:chgData name="Callum Poole" userId="275ab5e700bd0a97" providerId="Windows Live" clId="Web-{D15D06B3-02BB-4D64-9E5D-666BC91A0B40}" dt="2018-11-09T14:16:40.581" v="1429" actId="688"/>
          <ac:spMkLst>
            <pc:docMk/>
            <pc:sldMk cId="955070697" sldId="271"/>
            <ac:spMk id="5" creationId="{01DDF5AF-06C2-4EC5-80EC-FCD34FE07E93}"/>
          </ac:spMkLst>
        </pc:spChg>
      </pc:sldChg>
      <pc:sldChg chg="new">
        <pc:chgData name="Callum Poole" userId="275ab5e700bd0a97" providerId="Windows Live" clId="Web-{D15D06B3-02BB-4D64-9E5D-666BC91A0B40}" dt="2018-11-09T13:12:12.978" v="1122"/>
        <pc:sldMkLst>
          <pc:docMk/>
          <pc:sldMk cId="273627410" sldId="272"/>
        </pc:sldMkLst>
      </pc:sldChg>
      <pc:sldChg chg="new">
        <pc:chgData name="Callum Poole" userId="275ab5e700bd0a97" providerId="Windows Live" clId="Web-{D15D06B3-02BB-4D64-9E5D-666BC91A0B40}" dt="2018-11-09T13:12:16.104" v="1123"/>
        <pc:sldMkLst>
          <pc:docMk/>
          <pc:sldMk cId="399560358" sldId="273"/>
        </pc:sldMkLst>
      </pc:sldChg>
      <pc:sldChg chg="addSp delSp modSp new mod setBg setClrOvrMap">
        <pc:chgData name="Callum Poole" userId="275ab5e700bd0a97" providerId="Windows Live" clId="Web-{D15D06B3-02BB-4D64-9E5D-666BC91A0B40}" dt="2018-11-09T14:05:25.904" v="1374" actId="14100"/>
        <pc:sldMkLst>
          <pc:docMk/>
          <pc:sldMk cId="1211795979" sldId="274"/>
        </pc:sldMkLst>
        <pc:spChg chg="del mod ord">
          <ac:chgData name="Callum Poole" userId="275ab5e700bd0a97" providerId="Windows Live" clId="Web-{D15D06B3-02BB-4D64-9E5D-666BC91A0B40}" dt="2018-11-09T13:43:05.052" v="1281"/>
          <ac:spMkLst>
            <pc:docMk/>
            <pc:sldMk cId="1211795979" sldId="274"/>
            <ac:spMk id="2" creationId="{2AE71BFE-22D6-4533-A677-5AA72106CB36}"/>
          </ac:spMkLst>
        </pc:spChg>
        <pc:spChg chg="add del mod">
          <ac:chgData name="Callum Poole" userId="275ab5e700bd0a97" providerId="Windows Live" clId="Web-{D15D06B3-02BB-4D64-9E5D-666BC91A0B40}" dt="2018-11-09T13:43:08.834" v="1282"/>
          <ac:spMkLst>
            <pc:docMk/>
            <pc:sldMk cId="1211795979" sldId="274"/>
            <ac:spMk id="6" creationId="{D2731C3D-55EE-4976-80F4-1BECA3EEDD2F}"/>
          </ac:spMkLst>
        </pc:spChg>
        <pc:spChg chg="add del">
          <ac:chgData name="Callum Poole" userId="275ab5e700bd0a97" providerId="Windows Live" clId="Web-{D15D06B3-02BB-4D64-9E5D-666BC91A0B40}" dt="2018-11-09T13:43:02.880" v="1280"/>
          <ac:spMkLst>
            <pc:docMk/>
            <pc:sldMk cId="1211795979" sldId="274"/>
            <ac:spMk id="16" creationId="{C2A2366C-96BE-4587-BABC-529047265AC1}"/>
          </ac:spMkLst>
        </pc:spChg>
        <pc:spChg chg="add del mod">
          <ac:chgData name="Callum Poole" userId="275ab5e700bd0a97" providerId="Windows Live" clId="Web-{D15D06B3-02BB-4D64-9E5D-666BC91A0B40}" dt="2018-11-09T13:50:22.383" v="1364"/>
          <ac:spMkLst>
            <pc:docMk/>
            <pc:sldMk cId="1211795979" sldId="274"/>
            <ac:spMk id="30" creationId="{95B1F1D2-51B8-458D-8372-27089611E717}"/>
          </ac:spMkLst>
        </pc:spChg>
        <pc:grpChg chg="add del">
          <ac:chgData name="Callum Poole" userId="275ab5e700bd0a97" providerId="Windows Live" clId="Web-{D15D06B3-02BB-4D64-9E5D-666BC91A0B40}" dt="2018-11-09T13:43:12.709" v="1284"/>
          <ac:grpSpMkLst>
            <pc:docMk/>
            <pc:sldMk cId="1211795979" sldId="274"/>
            <ac:grpSpMk id="8" creationId="{0A47CF6F-27C2-43F3-AF69-E3D576363742}"/>
          </ac:grpSpMkLst>
        </pc:grpChg>
        <pc:grpChg chg="add del">
          <ac:chgData name="Callum Poole" userId="275ab5e700bd0a97" providerId="Windows Live" clId="Web-{D15D06B3-02BB-4D64-9E5D-666BC91A0B40}" dt="2018-11-09T14:05:05.295" v="1366"/>
          <ac:grpSpMkLst>
            <pc:docMk/>
            <pc:sldMk cId="1211795979" sldId="274"/>
            <ac:grpSpMk id="12" creationId="{6ADA8EC3-01C5-453C-91A6-D01B9E15BF0B}"/>
          </ac:grpSpMkLst>
        </pc:grpChg>
        <pc:grpChg chg="add del">
          <ac:chgData name="Callum Poole" userId="275ab5e700bd0a97" providerId="Windows Live" clId="Web-{D15D06B3-02BB-4D64-9E5D-666BC91A0B40}" dt="2018-11-09T14:05:05.295" v="1365"/>
          <ac:grpSpMkLst>
            <pc:docMk/>
            <pc:sldMk cId="1211795979" sldId="274"/>
            <ac:grpSpMk id="20" creationId="{C2EAC6F4-CC14-4018-8EB7-80E98A20725F}"/>
          </ac:grpSpMkLst>
        </pc:grpChg>
        <pc:picChg chg="add del mod">
          <ac:chgData name="Callum Poole" userId="275ab5e700bd0a97" providerId="Windows Live" clId="Web-{D15D06B3-02BB-4D64-9E5D-666BC91A0B40}" dt="2018-11-09T13:43:11.271" v="1283"/>
          <ac:picMkLst>
            <pc:docMk/>
            <pc:sldMk cId="1211795979" sldId="274"/>
            <ac:picMk id="3" creationId="{F4F6DC09-F74F-42A6-BC55-DA938075D735}"/>
          </ac:picMkLst>
        </pc:picChg>
        <pc:picChg chg="add del mod">
          <ac:chgData name="Callum Poole" userId="275ab5e700bd0a97" providerId="Windows Live" clId="Web-{D15D06B3-02BB-4D64-9E5D-666BC91A0B40}" dt="2018-11-09T13:43:30.006" v="1287"/>
          <ac:picMkLst>
            <pc:docMk/>
            <pc:sldMk cId="1211795979" sldId="274"/>
            <ac:picMk id="7" creationId="{321AC79A-D8D5-4F2C-978E-238422314E1B}"/>
          </ac:picMkLst>
        </pc:picChg>
        <pc:picChg chg="add del mod">
          <ac:chgData name="Callum Poole" userId="275ab5e700bd0a97" providerId="Windows Live" clId="Web-{D15D06B3-02BB-4D64-9E5D-666BC91A0B40}" dt="2018-11-09T13:43:40.271" v="1291"/>
          <ac:picMkLst>
            <pc:docMk/>
            <pc:sldMk cId="1211795979" sldId="274"/>
            <ac:picMk id="19" creationId="{095E0FCC-F462-4547-8AD4-AAABA4F1662C}"/>
          </ac:picMkLst>
        </pc:picChg>
        <pc:picChg chg="add del mod">
          <ac:chgData name="Callum Poole" userId="275ab5e700bd0a97" providerId="Windows Live" clId="Web-{D15D06B3-02BB-4D64-9E5D-666BC91A0B40}" dt="2018-11-09T13:43:45.521" v="1293"/>
          <ac:picMkLst>
            <pc:docMk/>
            <pc:sldMk cId="1211795979" sldId="274"/>
            <ac:picMk id="28" creationId="{7826A214-AE72-446B-8F7F-E2249F984C1B}"/>
          </ac:picMkLst>
        </pc:picChg>
        <pc:picChg chg="add del mod">
          <ac:chgData name="Callum Poole" userId="275ab5e700bd0a97" providerId="Windows Live" clId="Web-{D15D06B3-02BB-4D64-9E5D-666BC91A0B40}" dt="2018-11-09T13:50:20.821" v="1363"/>
          <ac:picMkLst>
            <pc:docMk/>
            <pc:sldMk cId="1211795979" sldId="274"/>
            <ac:picMk id="31" creationId="{B834C0E5-869B-4EF8-9B56-0D9FCCBE369D}"/>
          </ac:picMkLst>
        </pc:picChg>
        <pc:picChg chg="add mod modCrop">
          <ac:chgData name="Callum Poole" userId="275ab5e700bd0a97" providerId="Windows Live" clId="Web-{D15D06B3-02BB-4D64-9E5D-666BC91A0B40}" dt="2018-11-09T14:05:25.904" v="1374" actId="14100"/>
          <ac:picMkLst>
            <pc:docMk/>
            <pc:sldMk cId="1211795979" sldId="274"/>
            <ac:picMk id="33" creationId="{BF9861B9-6006-4BE0-A2DD-7C88AA4A7209}"/>
          </ac:picMkLst>
        </pc:picChg>
      </pc:sldChg>
      <pc:sldChg chg="addSp delSp modSp add del replId">
        <pc:chgData name="Callum Poole" userId="275ab5e700bd0a97" providerId="Windows Live" clId="Web-{D15D06B3-02BB-4D64-9E5D-666BC91A0B40}" dt="2018-11-09T13:42:33.943" v="1267"/>
        <pc:sldMkLst>
          <pc:docMk/>
          <pc:sldMk cId="1725530117" sldId="274"/>
        </pc:sldMkLst>
        <pc:spChg chg="mod">
          <ac:chgData name="Callum Poole" userId="275ab5e700bd0a97" providerId="Windows Live" clId="Web-{D15D06B3-02BB-4D64-9E5D-666BC91A0B40}" dt="2018-11-09T13:42:01.880" v="1260" actId="1076"/>
          <ac:spMkLst>
            <pc:docMk/>
            <pc:sldMk cId="1725530117" sldId="274"/>
            <ac:spMk id="2" creationId="{51F25579-9C98-411A-B992-5AA1A46486DD}"/>
          </ac:spMkLst>
        </pc:spChg>
        <pc:grpChg chg="del">
          <ac:chgData name="Callum Poole" userId="275ab5e700bd0a97" providerId="Windows Live" clId="Web-{D15D06B3-02BB-4D64-9E5D-666BC91A0B40}" dt="2018-11-09T13:42:17.443" v="1264"/>
          <ac:grpSpMkLst>
            <pc:docMk/>
            <pc:sldMk cId="1725530117" sldId="274"/>
            <ac:grpSpMk id="9" creationId="{50841A4E-5BC1-44B4-83CF-D524E8AEAD64}"/>
          </ac:grpSpMkLst>
        </pc:grpChg>
        <pc:picChg chg="add del mod">
          <ac:chgData name="Callum Poole" userId="275ab5e700bd0a97" providerId="Windows Live" clId="Web-{D15D06B3-02BB-4D64-9E5D-666BC91A0B40}" dt="2018-11-09T13:42:26.161" v="1265"/>
          <ac:picMkLst>
            <pc:docMk/>
            <pc:sldMk cId="1725530117" sldId="274"/>
            <ac:picMk id="3" creationId="{71396512-61BE-41E2-9142-90723BF6BBCD}"/>
          </ac:picMkLst>
        </pc:picChg>
        <pc:picChg chg="add mod">
          <ac:chgData name="Callum Poole" userId="275ab5e700bd0a97" providerId="Windows Live" clId="Web-{D15D06B3-02BB-4D64-9E5D-666BC91A0B40}" dt="2018-11-09T13:42:27.490" v="1266"/>
          <ac:picMkLst>
            <pc:docMk/>
            <pc:sldMk cId="1725530117" sldId="274"/>
            <ac:picMk id="5" creationId="{DCB4AED0-5624-4C64-97D6-32A77ADE8FCA}"/>
          </ac:picMkLst>
        </pc:picChg>
        <pc:picChg chg="del">
          <ac:chgData name="Callum Poole" userId="275ab5e700bd0a97" providerId="Windows Live" clId="Web-{D15D06B3-02BB-4D64-9E5D-666BC91A0B40}" dt="2018-11-09T13:41:58.489" v="1259"/>
          <ac:picMkLst>
            <pc:docMk/>
            <pc:sldMk cId="1725530117" sldId="274"/>
            <ac:picMk id="32" creationId="{CE8A8FB4-1426-4D4C-A4DA-91B7DFBF464C}"/>
          </ac:picMkLst>
        </pc:picChg>
      </pc:sldChg>
      <pc:sldChg chg="add del replId">
        <pc:chgData name="Callum Poole" userId="275ab5e700bd0a97" providerId="Windows Live" clId="Web-{D15D06B3-02BB-4D64-9E5D-666BC91A0B40}" dt="2018-11-09T13:42:04.646" v="1262"/>
        <pc:sldMkLst>
          <pc:docMk/>
          <pc:sldMk cId="1546157124" sldId="275"/>
        </pc:sldMkLst>
      </pc:sldChg>
    </pc:docChg>
  </pc:docChgLst>
  <pc:docChgLst>
    <pc:chgData name="Josh Southwell" userId="2f8519ea75c861fb" providerId="Windows Live" clId="Web-{DBFB1438-A173-4CBC-BFC0-0F3F2A7A84ED}"/>
    <pc:docChg chg="modSld">
      <pc:chgData name="Josh Southwell" userId="2f8519ea75c861fb" providerId="Windows Live" clId="Web-{DBFB1438-A173-4CBC-BFC0-0F3F2A7A84ED}" dt="2018-11-16T09:23:12.196" v="90" actId="20577"/>
      <pc:docMkLst>
        <pc:docMk/>
      </pc:docMkLst>
      <pc:sldChg chg="modSp">
        <pc:chgData name="Josh Southwell" userId="2f8519ea75c861fb" providerId="Windows Live" clId="Web-{DBFB1438-A173-4CBC-BFC0-0F3F2A7A84ED}" dt="2018-11-16T09:10:34.996" v="57" actId="20577"/>
        <pc:sldMkLst>
          <pc:docMk/>
          <pc:sldMk cId="1050060902" sldId="263"/>
        </pc:sldMkLst>
        <pc:spChg chg="mod">
          <ac:chgData name="Josh Southwell" userId="2f8519ea75c861fb" providerId="Windows Live" clId="Web-{DBFB1438-A173-4CBC-BFC0-0F3F2A7A84ED}" dt="2018-11-16T09:10:34.996" v="57" actId="20577"/>
          <ac:spMkLst>
            <pc:docMk/>
            <pc:sldMk cId="1050060902" sldId="263"/>
            <ac:spMk id="3" creationId="{1BC67BCE-5187-470F-9FF1-808D3476F7D6}"/>
          </ac:spMkLst>
        </pc:spChg>
      </pc:sldChg>
      <pc:sldChg chg="modSp">
        <pc:chgData name="Josh Southwell" userId="2f8519ea75c861fb" providerId="Windows Live" clId="Web-{DBFB1438-A173-4CBC-BFC0-0F3F2A7A84ED}" dt="2018-11-16T09:10:25.948" v="26" actId="20577"/>
        <pc:sldMkLst>
          <pc:docMk/>
          <pc:sldMk cId="527438529" sldId="264"/>
        </pc:sldMkLst>
        <pc:spChg chg="mod">
          <ac:chgData name="Josh Southwell" userId="2f8519ea75c861fb" providerId="Windows Live" clId="Web-{DBFB1438-A173-4CBC-BFC0-0F3F2A7A84ED}" dt="2018-11-16T09:10:25.948" v="26" actId="20577"/>
          <ac:spMkLst>
            <pc:docMk/>
            <pc:sldMk cId="527438529" sldId="264"/>
            <ac:spMk id="3" creationId="{D2EC9FB3-5DDE-4FB1-BDD2-FC7538AB8D14}"/>
          </ac:spMkLst>
        </pc:spChg>
      </pc:sldChg>
      <pc:sldChg chg="modSp">
        <pc:chgData name="Josh Southwell" userId="2f8519ea75c861fb" providerId="Windows Live" clId="Web-{DBFB1438-A173-4CBC-BFC0-0F3F2A7A84ED}" dt="2018-11-16T09:23:10.696" v="88" actId="20577"/>
        <pc:sldMkLst>
          <pc:docMk/>
          <pc:sldMk cId="3118765475" sldId="266"/>
        </pc:sldMkLst>
        <pc:spChg chg="mod">
          <ac:chgData name="Josh Southwell" userId="2f8519ea75c861fb" providerId="Windows Live" clId="Web-{DBFB1438-A173-4CBC-BFC0-0F3F2A7A84ED}" dt="2018-11-16T09:23:10.696" v="88" actId="20577"/>
          <ac:spMkLst>
            <pc:docMk/>
            <pc:sldMk cId="3118765475" sldId="266"/>
            <ac:spMk id="3" creationId="{D2EC9FB3-5DDE-4FB1-BDD2-FC7538AB8D14}"/>
          </ac:spMkLst>
        </pc:spChg>
      </pc:sldChg>
    </pc:docChg>
  </pc:docChgLst>
  <pc:docChgLst>
    <pc:chgData name="Guest User" providerId="Windows Live" clId="Web-{22CA4D62-BD20-4018-A43F-C5AAAC0D79F7}"/>
    <pc:docChg chg="modSld">
      <pc:chgData name="Guest User" userId="" providerId="Windows Live" clId="Web-{22CA4D62-BD20-4018-A43F-C5AAAC0D79F7}" dt="2018-11-16T10:47:28.611" v="109" actId="20577"/>
      <pc:docMkLst>
        <pc:docMk/>
      </pc:docMkLst>
      <pc:sldChg chg="modSp">
        <pc:chgData name="Guest User" userId="" providerId="Windows Live" clId="Web-{22CA4D62-BD20-4018-A43F-C5AAAC0D79F7}" dt="2018-11-16T10:47:28.611" v="108" actId="20577"/>
        <pc:sldMkLst>
          <pc:docMk/>
          <pc:sldMk cId="3118765475" sldId="266"/>
        </pc:sldMkLst>
        <pc:spChg chg="mod">
          <ac:chgData name="Guest User" userId="" providerId="Windows Live" clId="Web-{22CA4D62-BD20-4018-A43F-C5AAAC0D79F7}" dt="2018-11-16T10:47:28.611" v="108" actId="20577"/>
          <ac:spMkLst>
            <pc:docMk/>
            <pc:sldMk cId="3118765475" sldId="266"/>
            <ac:spMk id="3" creationId="{D2EC9FB3-5DDE-4FB1-BDD2-FC7538AB8D1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C4EB5B-EF81-426B-A1D3-6AEDE1FE94BE}" type="datetimeFigureOut">
              <a:rPr lang="en-GB"/>
              <a:t>21/12/2018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BC8296-DCEE-448B-A936-1F82B63B5B3E}" type="slidenum">
              <a:rPr lang="en-GB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79156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nodejs.org/en/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(&#163;)https:/reactjs.org/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(5)https:/searchmicroservices.techtarget.com/definition/dependency-injection" TargetMode="External"/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(6)https:/blog.techmagic.co/angular-2-vs-react-what-to-chose-in-2017/" TargetMode="External"/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(1) </a:t>
            </a:r>
            <a:r>
              <a:rPr lang="en-GB" baseline="0" dirty="0"/>
              <a:t>https://github.com/babel/babel-loader</a:t>
            </a:r>
          </a:p>
          <a:p>
            <a:endParaRPr lang="en-GB" baseline="0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BC8296-DCEE-448B-A936-1F82B63B5B3E}" type="slidenum">
              <a:rPr lang="en-GB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80442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(2) </a:t>
            </a:r>
            <a:r>
              <a:rPr lang="en-US" sz="1200" dirty="0">
                <a:hlinkClick r:id="rId3"/>
              </a:rPr>
              <a:t>https://nodejs.org/en/</a:t>
            </a:r>
            <a:r>
              <a:rPr lang="en-US" sz="1200" dirty="0"/>
              <a:t> 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BC8296-DCEE-448B-A936-1F82B63B5B3E}" type="slidenum">
              <a:rPr lang="en-GB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71258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u="sng" dirty="0">
                <a:hlinkClick r:id="rId3"/>
              </a:rPr>
              <a:t>(3) https://reactjs.org/</a:t>
            </a:r>
            <a:endParaRPr lang="en-US" dirty="0">
              <a:hlinkClick r:id="rId3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BC8296-DCEE-448B-A936-1F82B63B5B3E}" type="slidenum">
              <a:rPr lang="en-GB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09694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Data binding – this is the sync between model and view</a:t>
            </a:r>
          </a:p>
          <a:p>
            <a:r>
              <a:rPr lang="en-US">
                <a:cs typeface="Calibri"/>
              </a:rPr>
              <a:t>Angular directives – Allows you to extend the HTML by giving it new syntax – e.g. &lt;div </a:t>
            </a:r>
            <a:r>
              <a:rPr lang="en-US" err="1">
                <a:cs typeface="Calibri"/>
              </a:rPr>
              <a:t>ngIf</a:t>
            </a:r>
            <a:r>
              <a:rPr lang="en-US">
                <a:cs typeface="Calibri"/>
              </a:rPr>
              <a:t>&gt;</a:t>
            </a:r>
          </a:p>
          <a:p>
            <a:r>
              <a:rPr lang="en-US">
                <a:cs typeface="Calibri"/>
              </a:rPr>
              <a:t>Angular components – Each app has a tree of Angular components only ONE component can be installed per an element in a template</a:t>
            </a:r>
          </a:p>
          <a:p>
            <a:r>
              <a:rPr lang="en-US" err="1">
                <a:cs typeface="Calibri"/>
              </a:rPr>
              <a:t>InMemoryDataService</a:t>
            </a:r>
            <a:r>
              <a:rPr lang="en-US">
                <a:cs typeface="Calibri"/>
              </a:rPr>
              <a:t> – Saves data in memory uses an Angular </a:t>
            </a:r>
            <a:r>
              <a:rPr lang="en-US" err="1">
                <a:cs typeface="Calibri"/>
              </a:rPr>
              <a:t>WebAPI</a:t>
            </a:r>
            <a:r>
              <a:rPr lang="en-US">
                <a:cs typeface="Calibri"/>
              </a:rPr>
              <a:t> to save, edit and delete data. 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BC8296-DCEE-448B-A936-1F82B63B5B3E}" type="slidenum">
              <a:rPr lang="en-GB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2264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POJO – No extra getter or setter needed in Angular.</a:t>
            </a:r>
          </a:p>
          <a:p>
            <a:r>
              <a:rPr lang="en-US">
                <a:cs typeface="Calibri"/>
              </a:rPr>
              <a:t>Dependency Injection – All the intent here is to decouple objects. This allows them to be tested individually.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BC8296-DCEE-448B-A936-1F82B63B5B3E}" type="slidenum">
              <a:rPr lang="en-GB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57718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Common injections for Angular: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Setter</a:t>
            </a:r>
          </a:p>
          <a:p>
            <a:r>
              <a:rPr lang="en-US">
                <a:cs typeface="Calibri"/>
              </a:rPr>
              <a:t>Interface – dependency that controls its own injection</a:t>
            </a:r>
          </a:p>
          <a:p>
            <a:r>
              <a:rPr lang="en-US">
                <a:cs typeface="Calibri"/>
              </a:rPr>
              <a:t>Constructor 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These all require construction code.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BC8296-DCEE-448B-A936-1F82B63B5B3E}" type="slidenum">
              <a:rPr lang="en-GB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93656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"/>
              </a:rPr>
              <a:t>(4) https://searchmicroservices.techtarget.com/definition/dependency-injection</a:t>
            </a:r>
          </a:p>
          <a:p>
            <a:endParaRPr lang="en-US"/>
          </a:p>
          <a:p>
            <a:r>
              <a:rPr lang="en-US" dirty="0">
                <a:cs typeface="Calibri"/>
              </a:rPr>
              <a:t>Dependency Injection – All the intent here is to decouple objects. This allows them to be tested individually. Angular has </a:t>
            </a:r>
            <a:r>
              <a:rPr lang="en-US" dirty="0" err="1">
                <a:cs typeface="Calibri"/>
              </a:rPr>
              <a:t>it's</a:t>
            </a:r>
            <a:r>
              <a:rPr lang="en-US" dirty="0">
                <a:cs typeface="Calibri"/>
              </a:rPr>
              <a:t> own method for this.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BC8296-DCEE-448B-A936-1F82B63B5B3E}" type="slidenum">
              <a:rPr lang="en-GB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81919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(5)https://searchmicroservices.techtarget.com/definition/dependency-injection</a:t>
            </a:r>
          </a:p>
          <a:p>
            <a:endParaRPr lang="en-US"/>
          </a:p>
          <a:p>
            <a:r>
              <a:rPr lang="en-US" dirty="0">
                <a:cs typeface="Calibri"/>
              </a:rPr>
              <a:t>You can use ng Test on the </a:t>
            </a:r>
            <a:r>
              <a:rPr lang="en-US" dirty="0" err="1">
                <a:cs typeface="Calibri"/>
              </a:rPr>
              <a:t>boxstarter</a:t>
            </a:r>
            <a:r>
              <a:rPr lang="en-US" dirty="0">
                <a:cs typeface="Calibri"/>
              </a:rPr>
              <a:t> command line interface to test units.</a:t>
            </a:r>
          </a:p>
          <a:p>
            <a:r>
              <a:rPr lang="en-US" dirty="0">
                <a:cs typeface="Calibri"/>
              </a:rPr>
              <a:t>Very easy to test with.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BC8296-DCEE-448B-A936-1F82B63B5B3E}" type="slidenum">
              <a:rPr lang="en-GB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351339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Model – First level of the pattern for maintaining data. Simple script – no getter and setter method.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View – Responsible for showing portions of the data to the user.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Controller – Controls interactions between model and view.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BC8296-DCEE-448B-A936-1F82B63B5B3E}" type="slidenum">
              <a:rPr lang="en-GB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238133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Goes from small to large program very badly. Slows down massively.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BC8296-DCEE-448B-A936-1F82B63B5B3E}" type="slidenum">
              <a:rPr lang="en-GB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377606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(6)https://blog.techmagic.co/angular-2-vs-react-what-to-chose-in-2017/</a:t>
            </a:r>
          </a:p>
          <a:p>
            <a:endParaRPr lang="en-US"/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BC8296-DCEE-448B-A936-1F82B63B5B3E}" type="slidenum">
              <a:rPr lang="en-GB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074672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Simple calculator. Uses additional html (ng-model) to add functionality. Can add, subtract, multiply and divide the numbers that are entered into the box.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BC8296-DCEE-448B-A936-1F82B63B5B3E}" type="slidenum">
              <a:rPr lang="en-GB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44375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Simple customer management system. Clickable customers to view extra details.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BC8296-DCEE-448B-A936-1F82B63B5B3E}" type="slidenum">
              <a:rPr lang="en-GB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746437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Pipes – used to transform inputs to desired outputs.</a:t>
            </a:r>
          </a:p>
          <a:p>
            <a:r>
              <a:rPr lang="en-US">
                <a:cs typeface="Calibri"/>
              </a:rPr>
              <a:t>Two-way binding – Changes in the application state are automagically reflected into view and vice versa.</a:t>
            </a:r>
          </a:p>
          <a:p>
            <a:r>
              <a:rPr lang="en-US" err="1">
                <a:cs typeface="Calibri"/>
              </a:rPr>
              <a:t>NgFor</a:t>
            </a:r>
            <a:r>
              <a:rPr lang="en-US">
                <a:cs typeface="Calibri"/>
              </a:rPr>
              <a:t> – displays a list</a:t>
            </a:r>
          </a:p>
          <a:p>
            <a:r>
              <a:rPr lang="en-US" err="1">
                <a:cs typeface="Calibri"/>
              </a:rPr>
              <a:t>NgIf</a:t>
            </a:r>
            <a:r>
              <a:rPr lang="en-US">
                <a:cs typeface="Calibri"/>
              </a:rPr>
              <a:t> – to conditionally include or exclude a break of HTML</a:t>
            </a:r>
          </a:p>
          <a:p>
            <a:r>
              <a:rPr lang="en-US" err="1">
                <a:cs typeface="Calibri"/>
              </a:rPr>
              <a:t>NgOnIt</a:t>
            </a:r>
            <a:r>
              <a:rPr lang="en-US">
                <a:cs typeface="Calibri"/>
              </a:rPr>
              <a:t> – Lifecycle hook calls a service, not the constructor.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CSS is toggleable with a class binding.</a:t>
            </a:r>
          </a:p>
          <a:p>
            <a:r>
              <a:rPr lang="en-US">
                <a:cs typeface="Calibri"/>
              </a:rPr>
              <a:t>Property binding – creates parent and child components.</a:t>
            </a:r>
          </a:p>
          <a:p>
            <a:r>
              <a:rPr lang="en-US">
                <a:cs typeface="Calibri"/>
              </a:rPr>
              <a:t>@</a:t>
            </a:r>
            <a:r>
              <a:rPr lang="en-US" err="1">
                <a:cs typeface="Calibri"/>
              </a:rPr>
              <a:t>InputDecorator</a:t>
            </a:r>
            <a:r>
              <a:rPr lang="en-US">
                <a:cs typeface="Calibri"/>
              </a:rPr>
              <a:t> – makes a property available for binding by external </a:t>
            </a:r>
            <a:r>
              <a:rPr lang="en-US" err="1">
                <a:cs typeface="Calibri"/>
              </a:rPr>
              <a:t>HeroComponent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Message service – communication between classes</a:t>
            </a:r>
          </a:p>
          <a:p>
            <a:r>
              <a:rPr lang="en-US" err="1">
                <a:cs typeface="Calibri"/>
              </a:rPr>
              <a:t>InMemoryAPI</a:t>
            </a:r>
            <a:r>
              <a:rPr lang="en-US">
                <a:cs typeface="Calibri"/>
              </a:rPr>
              <a:t> – fakes a backend.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BC8296-DCEE-448B-A936-1F82B63B5B3E}" type="slidenum">
              <a:rPr lang="en-GB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85251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6313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90354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04347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3276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12/21/2018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25547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12/21/2018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56636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12/21/2018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85712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05059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1860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39744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66872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83217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33309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44805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18333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80942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49843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46CE7D5-CF57-46EF-B807-FDD0502418D4}" type="datetimeFigureOut">
              <a:rPr lang="en-US" smtClean="0"/>
              <a:t>12/21/2018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20934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FEB7930-F0D6-4044-8BA9-D730103D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6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id="{9C071200-777E-4FC4-878F-87D208A317E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773" r="37198" b="-1"/>
          <a:stretch/>
        </p:blipFill>
        <p:spPr>
          <a:xfrm>
            <a:off x="20" y="10"/>
            <a:ext cx="5448280" cy="6857990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3D37B8A0-A486-4042-834D-0C08DD3B43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836718" y="0"/>
            <a:ext cx="2611581" cy="6858000"/>
            <a:chOff x="2836718" y="0"/>
            <a:chExt cx="2611581" cy="6858000"/>
          </a:xfrm>
        </p:grpSpPr>
        <p:sp useBgFill="1">
          <p:nvSpPr>
            <p:cNvPr id="14" name="Rectangle 19">
              <a:extLst>
                <a:ext uri="{FF2B5EF4-FFF2-40B4-BE49-F238E27FC236}">
                  <a16:creationId xmlns:a16="http://schemas.microsoft.com/office/drawing/2014/main" id="{D467C104-5C3F-411A-B2C4-EBFD4228D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836718" y="0"/>
              <a:ext cx="2611581" cy="2554287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11581" h="2554287">
                  <a:moveTo>
                    <a:pt x="675409" y="0"/>
                  </a:moveTo>
                  <a:lnTo>
                    <a:pt x="2611581" y="0"/>
                  </a:lnTo>
                  <a:lnTo>
                    <a:pt x="2611581" y="2554287"/>
                  </a:lnTo>
                  <a:lnTo>
                    <a:pt x="0" y="2554287"/>
                  </a:lnTo>
                  <a:lnTo>
                    <a:pt x="675409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15" name="Rectangle 20">
              <a:extLst>
                <a:ext uri="{FF2B5EF4-FFF2-40B4-BE49-F238E27FC236}">
                  <a16:creationId xmlns:a16="http://schemas.microsoft.com/office/drawing/2014/main" id="{6B04D505-A84F-4973-9090-0F1ACF7ABD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836718" y="2554287"/>
              <a:ext cx="2611581" cy="4303713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11581" h="4303713">
                  <a:moveTo>
                    <a:pt x="0" y="0"/>
                  </a:moveTo>
                  <a:lnTo>
                    <a:pt x="2611581" y="0"/>
                  </a:lnTo>
                  <a:lnTo>
                    <a:pt x="2611581" y="4303713"/>
                  </a:lnTo>
                  <a:lnTo>
                    <a:pt x="2171701" y="3638695"/>
                  </a:lnTo>
                  <a:lnTo>
                    <a:pt x="0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945CE9A4-4A26-4B57-A688-E6D3A8498A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59100" y="-4763"/>
            <a:ext cx="5014912" cy="6862763"/>
            <a:chOff x="2928938" y="-4763"/>
            <a:chExt cx="5014912" cy="6862763"/>
          </a:xfrm>
        </p:grpSpPr>
        <p:sp>
          <p:nvSpPr>
            <p:cNvPr id="18" name="Freeform 6">
              <a:extLst>
                <a:ext uri="{FF2B5EF4-FFF2-40B4-BE49-F238E27FC236}">
                  <a16:creationId xmlns:a16="http://schemas.microsoft.com/office/drawing/2014/main" id="{1FA9CDC9-B659-42F5-9DA2-70B1A39453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9" name="Freeform 7">
              <a:extLst>
                <a:ext uri="{FF2B5EF4-FFF2-40B4-BE49-F238E27FC236}">
                  <a16:creationId xmlns:a16="http://schemas.microsoft.com/office/drawing/2014/main" id="{C007AF8D-D1A5-4CAC-AE7B-D2A3E72B8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0" name="Freeform 9">
              <a:extLst>
                <a:ext uri="{FF2B5EF4-FFF2-40B4-BE49-F238E27FC236}">
                  <a16:creationId xmlns:a16="http://schemas.microsoft.com/office/drawing/2014/main" id="{096A8434-7327-4C0E-BAAF-F4D86BBDFA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1" name="Freeform 10">
              <a:extLst>
                <a:ext uri="{FF2B5EF4-FFF2-40B4-BE49-F238E27FC236}">
                  <a16:creationId xmlns:a16="http://schemas.microsoft.com/office/drawing/2014/main" id="{602C7E10-50F7-489D-8249-9ECB0B456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2" name="Freeform 11">
              <a:extLst>
                <a:ext uri="{FF2B5EF4-FFF2-40B4-BE49-F238E27FC236}">
                  <a16:creationId xmlns:a16="http://schemas.microsoft.com/office/drawing/2014/main" id="{950DCCEA-5572-4095-A960-C569CF6922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3" name="Freeform 12">
              <a:extLst>
                <a:ext uri="{FF2B5EF4-FFF2-40B4-BE49-F238E27FC236}">
                  <a16:creationId xmlns:a16="http://schemas.microsoft.com/office/drawing/2014/main" id="{5CDFA5C2-7CC1-4739-B874-1ABBCDECFB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78399" y="1380068"/>
            <a:ext cx="6524623" cy="2616199"/>
          </a:xfrm>
        </p:spPr>
        <p:txBody>
          <a:bodyPr>
            <a:normAutofit/>
          </a:bodyPr>
          <a:lstStyle/>
          <a:p>
            <a:r>
              <a:rPr lang="en-US">
                <a:cs typeface="Calibri Light"/>
              </a:rPr>
              <a:t>React and Angular </a:t>
            </a:r>
            <a:endParaRPr lang="en-US"/>
          </a:p>
          <a:p>
            <a:endParaRPr lang="en-US"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70611" y="3996267"/>
            <a:ext cx="5332411" cy="138853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cs typeface="Calibri"/>
              </a:rPr>
              <a:t>By Callum, Jared and Josh 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33">
            <a:extLst>
              <a:ext uri="{FF2B5EF4-FFF2-40B4-BE49-F238E27FC236}">
                <a16:creationId xmlns:a16="http://schemas.microsoft.com/office/drawing/2014/main" id="{BF9861B9-6006-4BE0-A2DD-7C88AA4A720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03" r="1053"/>
          <a:stretch/>
        </p:blipFill>
        <p:spPr>
          <a:xfrm>
            <a:off x="974" y="-88688"/>
            <a:ext cx="12246002" cy="6953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17959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F25579-9C98-411A-B992-5AA1A46486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is it?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C67BCE-5187-470F-9FF1-808D3476F7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/>
              <a:t>An open source UI library for java script that is developed and maintained by Facebook.</a:t>
            </a:r>
          </a:p>
          <a:p>
            <a:endParaRPr lang="en-US"/>
          </a:p>
          <a:p>
            <a:r>
              <a:rPr lang="en-US"/>
              <a:t>It allows for quick and easy UI for websites to be created using its simple and understandable code.</a:t>
            </a:r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44749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F25579-9C98-411A-B992-5AA1A46486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does it do?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C67BCE-5187-470F-9FF1-808D3476F7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US"/>
          </a:p>
          <a:p>
            <a:r>
              <a:rPr lang="en-US"/>
              <a:t> React allows for you to efficiently update your code and allows for a understandable way to implement changing variables to the code.   </a:t>
            </a:r>
          </a:p>
          <a:p>
            <a:endParaRPr lang="en-US"/>
          </a:p>
          <a:p>
            <a:r>
              <a:rPr lang="en-US"/>
              <a:t>By using react it not only makes the coding easier but also the debugging due to the predictable declarative views.</a:t>
            </a:r>
          </a:p>
        </p:txBody>
      </p:sp>
    </p:spTree>
    <p:extLst>
      <p:ext uri="{BB962C8B-B14F-4D97-AF65-F5344CB8AC3E}">
        <p14:creationId xmlns:p14="http://schemas.microsoft.com/office/powerpoint/2010/main" val="6845176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F25579-9C98-411A-B992-5AA1A46486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/>
              <a:t>Why use React?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C67BCE-5187-470F-9FF1-808D3476F7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endParaRPr lang="en-US" sz="2000"/>
          </a:p>
          <a:p>
            <a:endParaRPr lang="en-US" sz="2000"/>
          </a:p>
          <a:p>
            <a:endParaRPr lang="en-US" sz="2000"/>
          </a:p>
          <a:p>
            <a:endParaRPr lang="en-US" sz="2000"/>
          </a:p>
          <a:p>
            <a:r>
              <a:rPr lang="en-US" sz="2000"/>
              <a:t>Component logic being written in plain JavaScript meaning you can easily pass rich data throughout the applications written within it.</a:t>
            </a:r>
          </a:p>
          <a:p>
            <a:endParaRPr lang="en-US" sz="2000"/>
          </a:p>
          <a:p>
            <a:r>
              <a:rPr lang="en-US" sz="2000"/>
              <a:t>React is fast, somewhat reliable and very easy to maintain due to its design patterns and allows for debugging to become a simple task.</a:t>
            </a:r>
          </a:p>
          <a:p>
            <a:endParaRPr lang="en-US" sz="2000"/>
          </a:p>
          <a:p>
            <a:r>
              <a:rPr lang="en-US" sz="2000"/>
              <a:t>It can be used with other libraries such as Angular and allow for complex designs to be made with minimal effort.</a:t>
            </a:r>
          </a:p>
          <a:p>
            <a:endParaRPr lang="en-US" sz="2000"/>
          </a:p>
          <a:p>
            <a:endParaRPr lang="en-US" sz="2000"/>
          </a:p>
          <a:p>
            <a:endParaRPr lang="en-US" sz="2000"/>
          </a:p>
          <a:p>
            <a:endParaRPr lang="en-US" sz="2000"/>
          </a:p>
          <a:p>
            <a:endParaRPr lang="en-US" sz="2000"/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5653874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F25579-9C98-411A-B992-5AA1A46486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Some of Reacts features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C67BCE-5187-470F-9FF1-808D3476F7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/>
              <a:t>Using React also allows the use of different frameworks and libraries with the components.</a:t>
            </a:r>
          </a:p>
          <a:p>
            <a:r>
              <a:rPr lang="en-US"/>
              <a:t>Simple components are used for things such as taking input data and then display that information to the user.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0879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8D753C-E95B-4E5D-AAF8-6FC0B0FC21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(1)Babel and react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C9D8F6-B03B-482F-851C-2D51EA1435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/>
              <a:t>Babel is a JavaScript compiler that works with react </a:t>
            </a:r>
          </a:p>
          <a:p>
            <a:endParaRPr lang="en-US"/>
          </a:p>
          <a:p>
            <a:r>
              <a:rPr lang="en-US"/>
              <a:t>React can use babel which allows for simple web packs to be added to react applications.</a:t>
            </a:r>
          </a:p>
          <a:p>
            <a:endParaRPr lang="en-US"/>
          </a:p>
          <a:p>
            <a:r>
              <a:rPr lang="en-US"/>
              <a:t>At the click of a few buttons, some CMD commands and a bit of mouse movement babel will allow react to run the way you want with some easy to use </a:t>
            </a:r>
            <a:r>
              <a:rPr lang="en-US" err="1"/>
              <a:t>webpacks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11177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ECC6E63-433B-4080-A579-CB41FF7A002B}"/>
              </a:ext>
            </a:extLst>
          </p:cNvPr>
          <p:cNvSpPr txBox="1"/>
          <p:nvPr/>
        </p:nvSpPr>
        <p:spPr>
          <a:xfrm>
            <a:off x="4785850" y="1197077"/>
            <a:ext cx="4574458" cy="70788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4000" dirty="0"/>
              <a:t>(2)Weaknesses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2108502-C1E2-456F-A97E-4B4733D38C45}"/>
              </a:ext>
            </a:extLst>
          </p:cNvPr>
          <p:cNvSpPr txBox="1"/>
          <p:nvPr/>
        </p:nvSpPr>
        <p:spPr>
          <a:xfrm>
            <a:off x="1430593" y="2254044"/>
            <a:ext cx="8384457" cy="378565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400"/>
              <a:t>You Have to download node packet manager with babel  to get it work. </a:t>
            </a:r>
          </a:p>
          <a:p>
            <a:pPr marL="342900" indent="-342900">
              <a:buFont typeface="Arial"/>
              <a:buChar char="•"/>
            </a:pPr>
            <a:endParaRPr lang="en-US" sz="2400"/>
          </a:p>
          <a:p>
            <a:pPr marL="342900" indent="-342900">
              <a:buFont typeface="Arial"/>
              <a:buChar char="•"/>
            </a:pPr>
            <a:r>
              <a:rPr lang="en-US" sz="2400"/>
              <a:t>Due to the libraries changing so often users have to constantly relearn a large segments</a:t>
            </a:r>
          </a:p>
          <a:p>
            <a:pPr marL="285750" indent="-285750">
              <a:buFont typeface="Arial"/>
              <a:buChar char="•"/>
            </a:pPr>
            <a:endParaRPr lang="en-US" sz="2400"/>
          </a:p>
          <a:p>
            <a:pPr marL="285750" indent="-285750">
              <a:buFont typeface="Arial"/>
              <a:buChar char="•"/>
            </a:pPr>
            <a:r>
              <a:rPr lang="en-US" sz="2400"/>
              <a:t>Due to libraries changing so often by the time documentation has been made on the program it will be out of date</a:t>
            </a:r>
          </a:p>
          <a:p>
            <a:pPr marL="285750" indent="-285750">
              <a:buFont typeface="Arial"/>
              <a:buChar char="•"/>
            </a:pPr>
            <a:endParaRPr lang="en-US" sz="2400"/>
          </a:p>
          <a:p>
            <a:pPr marL="285750" indent="-285750">
              <a:buFont typeface="Arial"/>
              <a:buChar char="•"/>
            </a:pP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28847429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FF158-1A27-477F-AF65-41A4CEAA75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1034" y="2613752"/>
            <a:ext cx="10018713" cy="1752599"/>
          </a:xfrm>
        </p:spPr>
        <p:txBody>
          <a:bodyPr/>
          <a:lstStyle/>
          <a:p>
            <a:r>
              <a:rPr lang="en-US"/>
              <a:t>Mini Demonstration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BF25F2C4-E0D9-4ECA-A209-49211CD67386}"/>
              </a:ext>
            </a:extLst>
          </p:cNvPr>
          <p:cNvSpPr txBox="1"/>
          <p:nvPr/>
        </p:nvSpPr>
        <p:spPr>
          <a:xfrm>
            <a:off x="5270156" y="3828534"/>
            <a:ext cx="2743200" cy="400110"/>
          </a:xfrm>
          <a:prstGeom prst="rect">
            <a:avLst/>
          </a:prstGeom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 u="sng" dirty="0">
                <a:solidFill>
                  <a:schemeClr val="bg1"/>
                </a:solidFill>
                <a:hlinkClick r:id=""/>
              </a:rPr>
              <a:t>(3) https://reactjs.org/</a:t>
            </a:r>
          </a:p>
        </p:txBody>
      </p:sp>
    </p:spTree>
    <p:extLst>
      <p:ext uri="{BB962C8B-B14F-4D97-AF65-F5344CB8AC3E}">
        <p14:creationId xmlns:p14="http://schemas.microsoft.com/office/powerpoint/2010/main" val="40317917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">
            <a:extLst>
              <a:ext uri="{FF2B5EF4-FFF2-40B4-BE49-F238E27FC236}">
                <a16:creationId xmlns:a16="http://schemas.microsoft.com/office/drawing/2014/main" id="{CD6B11F9-7CF4-4EA5-927D-BD9AB9BAA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5583BE8A-798A-49D7-83DC-A870570978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6DE657C4-420A-45F7-B1EF-FDF95A5D62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1EE460FA-528A-4C78-B916-355E0AE7C5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38A1243A-751B-4A0E-B1E7-3437113B2C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11550A02-C965-4A16-A9A9-E686940FA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4A579E77-1FA8-4170-94D2-499DB104C0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8" name="Rectangle 17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17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BEF2D30B-7AE6-4540-8CD7-B202DE621E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" y="-2141"/>
            <a:ext cx="12189124" cy="6872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37384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F25579-9C98-411A-B992-5AA1A46486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is it?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C67BCE-5187-470F-9FF1-808D3476F7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200"/>
              <a:t>Angular is an open source frontend JavaScript framework that is developed and maintained by Google</a:t>
            </a:r>
          </a:p>
          <a:p>
            <a:endParaRPr lang="en-US"/>
          </a:p>
          <a:p>
            <a:r>
              <a:rPr lang="en-US" sz="2200"/>
              <a:t>It is used to add to make to supplement static HTML documents and to allow for declaring of dynamic views.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00609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EFD25-BC59-44E7-A9C8-5003DCEF64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Installing Angular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7ABC40-EB57-420C-9548-FB3E753A1B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So. Freaking. Easy.</a:t>
            </a:r>
          </a:p>
          <a:p>
            <a:endParaRPr lang="en-US"/>
          </a:p>
          <a:p>
            <a:r>
              <a:rPr lang="en-US"/>
              <a:t>Does require Node.JS.</a:t>
            </a:r>
          </a:p>
          <a:p>
            <a:endParaRPr lang="en-US"/>
          </a:p>
          <a:p>
            <a:r>
              <a:rPr lang="en-US"/>
              <a:t>Requires the Node package manager. 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0853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CB1AC-2811-4AB4-97E1-6E37FDF614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6601" y="698090"/>
            <a:ext cx="10018713" cy="1752599"/>
          </a:xfrm>
        </p:spPr>
        <p:txBody>
          <a:bodyPr/>
          <a:lstStyle/>
          <a:p>
            <a:r>
              <a:rPr lang="en-US"/>
              <a:t>Some of the features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EC9FB3-5DDE-4FB1-BDD2-FC7538AB8D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/>
            <a:r>
              <a:rPr lang="en-US" sz="2200"/>
              <a:t>Data binding which allows for automatic updating of the view whenever the model changes.</a:t>
            </a:r>
          </a:p>
          <a:p>
            <a:pPr marL="342900" indent="-342900"/>
            <a:r>
              <a:rPr lang="en-US" sz="2200"/>
              <a:t>Directives, reusable components, localization.</a:t>
            </a:r>
            <a:endParaRPr lang="en-US"/>
          </a:p>
          <a:p>
            <a:pPr marL="342900" indent="-342900"/>
            <a:r>
              <a:rPr lang="en-US" sz="2200"/>
              <a:t>Deep linking, form validation and server communication is provided when working with navigation, forms and backends.</a:t>
            </a:r>
          </a:p>
          <a:p>
            <a:pPr marL="342900" indent="-342900"/>
            <a:r>
              <a:rPr lang="en-US" sz="2200"/>
              <a:t>InMemoryDataService which is a way to save the data on your memory.</a:t>
            </a:r>
          </a:p>
          <a:p>
            <a:pPr marL="342900" indent="-342900"/>
            <a:endParaRPr lang="en-US" sz="2200"/>
          </a:p>
          <a:p>
            <a:pPr marL="342900" indent="-342900"/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5274385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CB1AC-2811-4AB4-97E1-6E37FDF614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More of the features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EC9FB3-5DDE-4FB1-BDD2-FC7538AB8D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200"/>
              <a:t>Angular has a library of directives to show and hide elements and display lists</a:t>
            </a:r>
            <a:endParaRPr lang="en-US"/>
          </a:p>
          <a:p>
            <a:r>
              <a:rPr lang="en-US" sz="2200"/>
              <a:t>Angular contains components that can be used to bind read-only one-way data</a:t>
            </a:r>
          </a:p>
          <a:p>
            <a:r>
              <a:rPr lang="en-US" sz="2200"/>
              <a:t>Angular allows you to bind components and methods to user events</a:t>
            </a:r>
          </a:p>
          <a:p>
            <a:r>
              <a:rPr lang="en-US" sz="2200"/>
              <a:t>Angular uses the POJO model (Plain Old JavaScript Objects)</a:t>
            </a:r>
          </a:p>
          <a:p>
            <a:endParaRPr lang="en-US" sz="2200"/>
          </a:p>
          <a:p>
            <a:endParaRPr lang="en-US" sz="2200"/>
          </a:p>
          <a:p>
            <a:pPr marL="0" indent="0">
              <a:buNone/>
            </a:pPr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31655033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CB1AC-2811-4AB4-97E1-6E37FDF614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Why use it?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EC9FB3-5DDE-4FB1-BDD2-FC7538AB8D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200"/>
              <a:t>Compared to other JavaScript frameworks, Angular uses the standard JavaScript objects</a:t>
            </a:r>
          </a:p>
          <a:p>
            <a:r>
              <a:rPr lang="en-US" sz="2200"/>
              <a:t>Injectability is another key advantage of Angular which means that allows a programmer to easily add and remove components that are not required.</a:t>
            </a:r>
          </a:p>
          <a:p>
            <a:r>
              <a:rPr lang="en-US" sz="2200"/>
              <a:t>This makes it easier to test, maintain and reuse code using Angular when compared to other frameworks.</a:t>
            </a:r>
          </a:p>
        </p:txBody>
      </p:sp>
    </p:spTree>
    <p:extLst>
      <p:ext uri="{BB962C8B-B14F-4D97-AF65-F5344CB8AC3E}">
        <p14:creationId xmlns:p14="http://schemas.microsoft.com/office/powerpoint/2010/main" val="18640136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1AA7F-771A-47B4-B448-9A7EC16793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Testing with AngularJS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3F4DBC-2012-493F-B9F3-7A9F550850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(4)When testing, you usually create a test page and then test attributes on it, or you struggle with GitHub.</a:t>
            </a:r>
          </a:p>
          <a:p>
            <a:r>
              <a:rPr lang="en-US" dirty="0"/>
              <a:t>Within Angular, your application uses Dependency injection to bind the entire application together.</a:t>
            </a:r>
          </a:p>
          <a:p>
            <a:r>
              <a:rPr lang="en-US" dirty="0"/>
              <a:t>It helps to function and manage the scope and the control with ease.</a:t>
            </a: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60607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1AA7F-771A-47B4-B448-9A7EC16793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Testing with AngularJS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3F4DBC-2012-493F-B9F3-7A9F550850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(5)The dependency injection takes an object that can be used (a service).</a:t>
            </a:r>
          </a:p>
          <a:p>
            <a:r>
              <a:rPr lang="en-US" dirty="0"/>
              <a:t>An injection is passing the dependency to a dependent object (a client) that would use it.</a:t>
            </a:r>
          </a:p>
          <a:p>
            <a:r>
              <a:rPr lang="en-US" dirty="0"/>
              <a:t>You can also use ng test in the command line interface to test units.</a:t>
            </a: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7600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CB1AC-2811-4AB4-97E1-6E37FDF614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MVC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EC9FB3-5DDE-4FB1-BDD2-FC7538AB8D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666999"/>
            <a:ext cx="4986638" cy="3124201"/>
          </a:xfrm>
        </p:spPr>
        <p:txBody>
          <a:bodyPr/>
          <a:lstStyle/>
          <a:p>
            <a:r>
              <a:rPr lang="en-US" sz="2200"/>
              <a:t>AngularJS uses the Model View Controller.</a:t>
            </a:r>
          </a:p>
          <a:p>
            <a:endParaRPr lang="en-US" sz="2200"/>
          </a:p>
        </p:txBody>
      </p:sp>
      <p:pic>
        <p:nvPicPr>
          <p:cNvPr id="4" name="Picture 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7F6D95AB-1DF2-4678-AEE9-E9F417155C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27343" y="1891485"/>
            <a:ext cx="4684143" cy="5145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92473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CB1AC-2811-4AB4-97E1-6E37FDF614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EC9FB3-5DDE-4FB1-BDD2-FC7538AB8D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/>
            <a:r>
              <a:rPr lang="en-US" sz="2200"/>
              <a:t>One of the big disadvantages associated with Angular is lackluster performance when working with dynamic applications.</a:t>
            </a:r>
          </a:p>
          <a:p>
            <a:pPr marL="342900" indent="-342900"/>
            <a:endParaRPr lang="en-US" sz="2200"/>
          </a:p>
          <a:p>
            <a:pPr marL="342900" indent="-342900"/>
            <a:r>
              <a:rPr lang="en-US" sz="2200"/>
              <a:t>Huge amounts of ways to do the same task. Difficult for a beginner to know which to use to complete the task at hand.</a:t>
            </a:r>
          </a:p>
          <a:p>
            <a:pPr marL="342900" indent="-342900"/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31187654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CB1AC-2811-4AB4-97E1-6E37FDF614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EC9FB3-5DDE-4FB1-BDD2-FC7538AB8D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/>
            <a:r>
              <a:rPr lang="en-US" sz="2200"/>
              <a:t>Lifecycle of Angular is complex.</a:t>
            </a:r>
          </a:p>
          <a:p>
            <a:pPr marL="342900" indent="-342900"/>
            <a:endParaRPr lang="en-US" sz="2200"/>
          </a:p>
          <a:p>
            <a:pPr marL="342900" indent="-342900"/>
            <a:r>
              <a:rPr lang="en-US" sz="2200"/>
              <a:t>Very bad scalability.</a:t>
            </a:r>
          </a:p>
          <a:p>
            <a:pPr marL="342900" indent="-342900"/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17697454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9A8A7-C7BC-4D0A-BDB2-7932A1DB6C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Companies that use Angular.js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4D5C3A-46CA-4B5E-BF05-39CD3E8D6F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(6)HBO</a:t>
            </a:r>
          </a:p>
          <a:p>
            <a:r>
              <a:rPr lang="en-US" dirty="0"/>
              <a:t>Google</a:t>
            </a:r>
          </a:p>
          <a:p>
            <a:r>
              <a:rPr lang="en-US" dirty="0"/>
              <a:t>Sony</a:t>
            </a:r>
          </a:p>
          <a:p>
            <a:r>
              <a:rPr lang="en-US" dirty="0"/>
              <a:t>Nike</a:t>
            </a:r>
          </a:p>
        </p:txBody>
      </p:sp>
    </p:spTree>
    <p:extLst>
      <p:ext uri="{BB962C8B-B14F-4D97-AF65-F5344CB8AC3E}">
        <p14:creationId xmlns:p14="http://schemas.microsoft.com/office/powerpoint/2010/main" val="376401531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E2DA1D-6829-4652-87BF-B226BA649E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7440" y="2898058"/>
            <a:ext cx="10018713" cy="1752599"/>
          </a:xfrm>
        </p:spPr>
        <p:txBody>
          <a:bodyPr/>
          <a:lstStyle/>
          <a:p>
            <a:r>
              <a:rPr lang="en-US"/>
              <a:t>Examples of Angular</a:t>
            </a:r>
          </a:p>
        </p:txBody>
      </p:sp>
    </p:spTree>
    <p:extLst>
      <p:ext uri="{BB962C8B-B14F-4D97-AF65-F5344CB8AC3E}">
        <p14:creationId xmlns:p14="http://schemas.microsoft.com/office/powerpoint/2010/main" val="88899323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F57AA-091D-4494-8060-5449A5A65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Simple calculator</a:t>
            </a:r>
          </a:p>
        </p:txBody>
      </p:sp>
      <p:pic>
        <p:nvPicPr>
          <p:cNvPr id="4" name="Picture 4" descr="A screenshot of a social media post&#10;&#10;Description generated with very high confidence">
            <a:extLst>
              <a:ext uri="{FF2B5EF4-FFF2-40B4-BE49-F238E27FC236}">
                <a16:creationId xmlns:a16="http://schemas.microsoft.com/office/drawing/2014/main" id="{F5CC8AA9-1915-493C-8547-3BB1B0105C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449" y="2536371"/>
            <a:ext cx="7581294" cy="3926114"/>
          </a:xfrm>
          <a:prstGeom prst="rect">
            <a:avLst/>
          </a:prstGeom>
        </p:spPr>
      </p:pic>
      <p:pic>
        <p:nvPicPr>
          <p:cNvPr id="6" name="Picture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0B89352A-8FAE-4315-991E-C8776C7EBC9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73924" y="2533644"/>
            <a:ext cx="3541485" cy="2226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62741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F57AA-091D-4494-8060-5449A5A65E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15057" y="-356937"/>
            <a:ext cx="10018713" cy="1752599"/>
          </a:xfrm>
        </p:spPr>
        <p:txBody>
          <a:bodyPr/>
          <a:lstStyle/>
          <a:p>
            <a:r>
              <a:rPr lang="en-US"/>
              <a:t>Customer Management</a:t>
            </a:r>
          </a:p>
        </p:txBody>
      </p:sp>
      <p:pic>
        <p:nvPicPr>
          <p:cNvPr id="3" name="Picture 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18CCD63B-E850-45AB-B5A4-35B2CF1BA4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63125" y="1027903"/>
            <a:ext cx="10199246" cy="5205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67953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FF158-1A27-477F-AF65-41A4CEAA75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1034" y="2613752"/>
            <a:ext cx="10018713" cy="1752599"/>
          </a:xfrm>
        </p:spPr>
        <p:txBody>
          <a:bodyPr/>
          <a:lstStyle/>
          <a:p>
            <a:r>
              <a:rPr lang="en-US"/>
              <a:t>Demonstration</a:t>
            </a:r>
          </a:p>
        </p:txBody>
      </p:sp>
    </p:spTree>
    <p:extLst>
      <p:ext uri="{BB962C8B-B14F-4D97-AF65-F5344CB8AC3E}">
        <p14:creationId xmlns:p14="http://schemas.microsoft.com/office/powerpoint/2010/main" val="39956035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FF158-1A27-477F-AF65-41A4CEAA75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1034" y="2613752"/>
            <a:ext cx="10018713" cy="1752599"/>
          </a:xfrm>
        </p:spPr>
        <p:txBody>
          <a:bodyPr/>
          <a:lstStyle/>
          <a:p>
            <a:r>
              <a:rPr lang="en-US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55296842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BC1C1C"/>
      </a:accent1>
      <a:accent2>
        <a:srgbClr val="F67534"/>
      </a:accent2>
      <a:accent3>
        <a:srgbClr val="EAAC35"/>
      </a:accent3>
      <a:accent4>
        <a:srgbClr val="9BAF68"/>
      </a:accent4>
      <a:accent5>
        <a:srgbClr val="68B9A6"/>
      </a:accent5>
      <a:accent6>
        <a:srgbClr val="50B1D4"/>
      </a:accent6>
      <a:hlink>
        <a:srgbClr val="E46416"/>
      </a:hlink>
      <a:folHlink>
        <a:srgbClr val="EE9340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93B4CCAC-FD5A-4D59-B1AC-EAF45910B5A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Application>Microsoft Office PowerPoint</Application>
  <PresentationFormat>Widescreen</PresentationFormat>
  <Slides>26</Slides>
  <Notes>14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Parallax</vt:lpstr>
      <vt:lpstr>React and Angular  </vt:lpstr>
      <vt:lpstr>PowerPoint Presentation</vt:lpstr>
      <vt:lpstr>What is it?</vt:lpstr>
      <vt:lpstr>What does it do?</vt:lpstr>
      <vt:lpstr>Why use React?</vt:lpstr>
      <vt:lpstr>Some of Reacts features</vt:lpstr>
      <vt:lpstr>(1)Babel and react</vt:lpstr>
      <vt:lpstr>PowerPoint Presentation</vt:lpstr>
      <vt:lpstr>Mini Demonstration</vt:lpstr>
      <vt:lpstr>PowerPoint Presentation</vt:lpstr>
      <vt:lpstr>What is it?</vt:lpstr>
      <vt:lpstr>Installing Angular</vt:lpstr>
      <vt:lpstr>Some of the features</vt:lpstr>
      <vt:lpstr>More of the features</vt:lpstr>
      <vt:lpstr>Why use it? </vt:lpstr>
      <vt:lpstr>Testing with AngularJS</vt:lpstr>
      <vt:lpstr>Testing with AngularJS</vt:lpstr>
      <vt:lpstr>MVC</vt:lpstr>
      <vt:lpstr>Weaknesses</vt:lpstr>
      <vt:lpstr>Weaknesses</vt:lpstr>
      <vt:lpstr>Companies that use Angular.js</vt:lpstr>
      <vt:lpstr>Examples of Angular</vt:lpstr>
      <vt:lpstr>Simple calculator</vt:lpstr>
      <vt:lpstr>Customer Management</vt:lpstr>
      <vt:lpstr>Demonstration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23</cp:revision>
  <dcterms:created xsi:type="dcterms:W3CDTF">2013-07-15T20:26:40Z</dcterms:created>
  <dcterms:modified xsi:type="dcterms:W3CDTF">2018-12-21T13:05:33Z</dcterms:modified>
</cp:coreProperties>
</file>