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handoutMasterIdLst>
    <p:handoutMasterId r:id="rId13"/>
  </p:handoutMasterIdLst>
  <p:sldIdLst>
    <p:sldId id="256" r:id="rId5"/>
    <p:sldId id="276" r:id="rId6"/>
    <p:sldId id="277" r:id="rId7"/>
    <p:sldId id="283" r:id="rId8"/>
    <p:sldId id="280" r:id="rId9"/>
    <p:sldId id="287" r:id="rId10"/>
    <p:sldId id="28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28" userDrawn="1">
          <p15:clr>
            <a:srgbClr val="A4A3A4"/>
          </p15:clr>
        </p15:guide>
        <p15:guide id="2" pos="3864" userDrawn="1">
          <p15:clr>
            <a:srgbClr val="A4A3A4"/>
          </p15:clr>
        </p15:guide>
        <p15:guide id="3" pos="7512" userDrawn="1">
          <p15:clr>
            <a:srgbClr val="A4A3A4"/>
          </p15:clr>
        </p15:guide>
        <p15:guide id="4" pos="144" userDrawn="1">
          <p15:clr>
            <a:srgbClr val="A4A3A4"/>
          </p15:clr>
        </p15:guide>
        <p15:guide id="5" orient="horz" pos="624" userDrawn="1">
          <p15:clr>
            <a:srgbClr val="A4A3A4"/>
          </p15:clr>
        </p15:guide>
        <p15:guide id="6" orient="horz" pos="405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BBBB75-CA62-4ADF-AEC2-6513420BFDDF}" v="690" dt="2026-10-04T22:09:04.1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52" autoAdjust="0"/>
  </p:normalViewPr>
  <p:slideViewPr>
    <p:cSldViewPr snapToGrid="0" showGuides="1">
      <p:cViewPr varScale="1">
        <p:scale>
          <a:sx n="80" d="100"/>
          <a:sy n="80" d="100"/>
        </p:scale>
        <p:origin x="58" y="110"/>
      </p:cViewPr>
      <p:guideLst>
        <p:guide orient="horz" pos="2328"/>
        <p:guide pos="3864"/>
        <p:guide pos="7512"/>
        <p:guide pos="144"/>
        <p:guide orient="horz" pos="624"/>
        <p:guide orient="horz" pos="4056"/>
      </p:guideLst>
    </p:cSldViewPr>
  </p:slideViewPr>
  <p:notesTextViewPr>
    <p:cViewPr>
      <p:scale>
        <a:sx n="1" d="1"/>
        <a:sy n="1" d="1"/>
      </p:scale>
      <p:origin x="0" y="0"/>
    </p:cViewPr>
  </p:notesTextViewPr>
  <p:notesViewPr>
    <p:cSldViewPr snapToGrid="0">
      <p:cViewPr varScale="1">
        <p:scale>
          <a:sx n="68" d="100"/>
          <a:sy n="68" d="100"/>
        </p:scale>
        <p:origin x="328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tima Sulman (2613780)" userId="e0fb1686-51df-498e-bbf9-f2a122477a06" providerId="ADAL" clId="{BC027D7F-0688-49B2-B6B1-0A58E23657A7}"/>
    <pc:docChg chg="undo custSel addSld delSld modSld sldOrd">
      <pc:chgData name="Fatima Sulman (2613780)" userId="e0fb1686-51df-498e-bbf9-f2a122477a06" providerId="ADAL" clId="{BC027D7F-0688-49B2-B6B1-0A58E23657A7}" dt="2026-10-04T22:35:43.850" v="3730"/>
      <pc:docMkLst>
        <pc:docMk/>
      </pc:docMkLst>
      <pc:sldChg chg="addSp delSp modSp mod setBg">
        <pc:chgData name="Fatima Sulman (2613780)" userId="e0fb1686-51df-498e-bbf9-f2a122477a06" providerId="ADAL" clId="{BC027D7F-0688-49B2-B6B1-0A58E23657A7}" dt="2026-10-04T21:56:27.337" v="3230"/>
        <pc:sldMkLst>
          <pc:docMk/>
          <pc:sldMk cId="2387849042" sldId="256"/>
        </pc:sldMkLst>
        <pc:spChg chg="mod">
          <ac:chgData name="Fatima Sulman (2613780)" userId="e0fb1686-51df-498e-bbf9-f2a122477a06" providerId="ADAL" clId="{BC027D7F-0688-49B2-B6B1-0A58E23657A7}" dt="2026-10-04T21:52:02.762" v="3152" actId="1076"/>
          <ac:spMkLst>
            <pc:docMk/>
            <pc:sldMk cId="2387849042" sldId="256"/>
            <ac:spMk id="2" creationId="{C4300AEF-1595-4419-801B-6E36A33BB8CF}"/>
          </ac:spMkLst>
        </pc:spChg>
        <pc:spChg chg="add del mod">
          <ac:chgData name="Fatima Sulman (2613780)" userId="e0fb1686-51df-498e-bbf9-f2a122477a06" providerId="ADAL" clId="{BC027D7F-0688-49B2-B6B1-0A58E23657A7}" dt="2026-10-04T21:50:59.725" v="3140"/>
          <ac:spMkLst>
            <pc:docMk/>
            <pc:sldMk cId="2387849042" sldId="256"/>
            <ac:spMk id="3" creationId="{EE1FB1C4-C0C0-5F32-764A-933E47C33811}"/>
          </ac:spMkLst>
        </pc:spChg>
        <pc:spChg chg="mod">
          <ac:chgData name="Fatima Sulman (2613780)" userId="e0fb1686-51df-498e-bbf9-f2a122477a06" providerId="ADAL" clId="{BC027D7F-0688-49B2-B6B1-0A58E23657A7}" dt="2026-10-04T21:51:39.970" v="3147" actId="1076"/>
          <ac:spMkLst>
            <pc:docMk/>
            <pc:sldMk cId="2387849042" sldId="256"/>
            <ac:spMk id="4" creationId="{1C59176D-59A8-4C02-B448-EE01232FB3E7}"/>
          </ac:spMkLst>
        </pc:spChg>
        <pc:spChg chg="mod">
          <ac:chgData name="Fatima Sulman (2613780)" userId="e0fb1686-51df-498e-bbf9-f2a122477a06" providerId="ADAL" clId="{BC027D7F-0688-49B2-B6B1-0A58E23657A7}" dt="2026-10-04T21:51:35.519" v="3146" actId="1076"/>
          <ac:spMkLst>
            <pc:docMk/>
            <pc:sldMk cId="2387849042" sldId="256"/>
            <ac:spMk id="5" creationId="{A50B1817-3C7F-41BC-8557-7A00C928EE16}"/>
          </ac:spMkLst>
        </pc:spChg>
        <pc:spChg chg="add mod">
          <ac:chgData name="Fatima Sulman (2613780)" userId="e0fb1686-51df-498e-bbf9-f2a122477a06" providerId="ADAL" clId="{BC027D7F-0688-49B2-B6B1-0A58E23657A7}" dt="2026-10-04T21:53:47.369" v="3190" actId="1076"/>
          <ac:spMkLst>
            <pc:docMk/>
            <pc:sldMk cId="2387849042" sldId="256"/>
            <ac:spMk id="6" creationId="{17EEAFFA-FA54-919F-EEA9-D3DA33F97795}"/>
          </ac:spMkLst>
        </pc:spChg>
        <pc:spChg chg="mod">
          <ac:chgData name="Fatima Sulman (2613780)" userId="e0fb1686-51df-498e-bbf9-f2a122477a06" providerId="ADAL" clId="{BC027D7F-0688-49B2-B6B1-0A58E23657A7}" dt="2026-10-04T21:51:52.883" v="3151" actId="207"/>
          <ac:spMkLst>
            <pc:docMk/>
            <pc:sldMk cId="2387849042" sldId="256"/>
            <ac:spMk id="8" creationId="{548FC78B-EF83-4185-A63D-1A5A85640B62}"/>
          </ac:spMkLst>
        </pc:spChg>
        <pc:spChg chg="mod">
          <ac:chgData name="Fatima Sulman (2613780)" userId="e0fb1686-51df-498e-bbf9-f2a122477a06" providerId="ADAL" clId="{BC027D7F-0688-49B2-B6B1-0A58E23657A7}" dt="2026-10-04T21:52:08.607" v="3153" actId="1076"/>
          <ac:spMkLst>
            <pc:docMk/>
            <pc:sldMk cId="2387849042" sldId="256"/>
            <ac:spMk id="12" creationId="{A2625F08-46BA-E2B2-3CF9-548D4591D2E5}"/>
          </ac:spMkLst>
        </pc:spChg>
        <pc:spChg chg="mod">
          <ac:chgData name="Fatima Sulman (2613780)" userId="e0fb1686-51df-498e-bbf9-f2a122477a06" providerId="ADAL" clId="{BC027D7F-0688-49B2-B6B1-0A58E23657A7}" dt="2026-10-04T21:55:06.047" v="3219" actId="20577"/>
          <ac:spMkLst>
            <pc:docMk/>
            <pc:sldMk cId="2387849042" sldId="256"/>
            <ac:spMk id="16" creationId="{C36E9559-7DC0-3232-95C8-B04165CBF1EF}"/>
          </ac:spMkLst>
        </pc:spChg>
        <pc:grpChg chg="mod">
          <ac:chgData name="Fatima Sulman (2613780)" userId="e0fb1686-51df-498e-bbf9-f2a122477a06" providerId="ADAL" clId="{BC027D7F-0688-49B2-B6B1-0A58E23657A7}" dt="2026-10-04T21:51:50.221" v="3150" actId="207"/>
          <ac:grpSpMkLst>
            <pc:docMk/>
            <pc:sldMk cId="2387849042" sldId="256"/>
            <ac:grpSpMk id="7" creationId="{B95DF07A-CE7E-4D89-9AA0-25F4FFF3B9C7}"/>
          </ac:grpSpMkLst>
        </pc:grpChg>
      </pc:sldChg>
      <pc:sldChg chg="modSp mod setBg">
        <pc:chgData name="Fatima Sulman (2613780)" userId="e0fb1686-51df-498e-bbf9-f2a122477a06" providerId="ADAL" clId="{BC027D7F-0688-49B2-B6B1-0A58E23657A7}" dt="2026-10-04T21:58:09.028" v="3244" actId="207"/>
        <pc:sldMkLst>
          <pc:docMk/>
          <pc:sldMk cId="3299715198" sldId="276"/>
        </pc:sldMkLst>
        <pc:spChg chg="mod">
          <ac:chgData name="Fatima Sulman (2613780)" userId="e0fb1686-51df-498e-bbf9-f2a122477a06" providerId="ADAL" clId="{BC027D7F-0688-49B2-B6B1-0A58E23657A7}" dt="2026-10-04T21:56:47.923" v="3233" actId="113"/>
          <ac:spMkLst>
            <pc:docMk/>
            <pc:sldMk cId="3299715198" sldId="276"/>
            <ac:spMk id="16" creationId="{D6178536-4D8A-4FF2-BBDC-4B3E7E0FCF26}"/>
          </ac:spMkLst>
        </pc:spChg>
        <pc:spChg chg="mod">
          <ac:chgData name="Fatima Sulman (2613780)" userId="e0fb1686-51df-498e-bbf9-f2a122477a06" providerId="ADAL" clId="{BC027D7F-0688-49B2-B6B1-0A58E23657A7}" dt="2026-10-04T21:56:53.731" v="3234" actId="113"/>
          <ac:spMkLst>
            <pc:docMk/>
            <pc:sldMk cId="3299715198" sldId="276"/>
            <ac:spMk id="19" creationId="{EB7F2E37-0ACF-4E8A-9C1D-EC5B65BA2906}"/>
          </ac:spMkLst>
        </pc:spChg>
        <pc:spChg chg="mod">
          <ac:chgData name="Fatima Sulman (2613780)" userId="e0fb1686-51df-498e-bbf9-f2a122477a06" providerId="ADAL" clId="{BC027D7F-0688-49B2-B6B1-0A58E23657A7}" dt="2026-10-04T21:58:09.028" v="3244" actId="207"/>
          <ac:spMkLst>
            <pc:docMk/>
            <pc:sldMk cId="3299715198" sldId="276"/>
            <ac:spMk id="21" creationId="{952C5002-7E64-4069-ACA0-6876E54A9B46}"/>
          </ac:spMkLst>
        </pc:spChg>
        <pc:spChg chg="mod">
          <ac:chgData name="Fatima Sulman (2613780)" userId="e0fb1686-51df-498e-bbf9-f2a122477a06" providerId="ADAL" clId="{BC027D7F-0688-49B2-B6B1-0A58E23657A7}" dt="2026-10-04T21:56:44.242" v="3232" actId="113"/>
          <ac:spMkLst>
            <pc:docMk/>
            <pc:sldMk cId="3299715198" sldId="276"/>
            <ac:spMk id="25" creationId="{94A75A79-A67A-4A23-8588-7FC5EB9A5183}"/>
          </ac:spMkLst>
        </pc:spChg>
        <pc:spChg chg="mod">
          <ac:chgData name="Fatima Sulman (2613780)" userId="e0fb1686-51df-498e-bbf9-f2a122477a06" providerId="ADAL" clId="{BC027D7F-0688-49B2-B6B1-0A58E23657A7}" dt="2026-10-04T21:57:04.938" v="3237" actId="113"/>
          <ac:spMkLst>
            <pc:docMk/>
            <pc:sldMk cId="3299715198" sldId="276"/>
            <ac:spMk id="27" creationId="{71BB375D-5EE6-4428-9817-2C7DB6B94332}"/>
          </ac:spMkLst>
        </pc:spChg>
        <pc:spChg chg="mod">
          <ac:chgData name="Fatima Sulman (2613780)" userId="e0fb1686-51df-498e-bbf9-f2a122477a06" providerId="ADAL" clId="{BC027D7F-0688-49B2-B6B1-0A58E23657A7}" dt="2026-10-04T21:57:49.787" v="3243" actId="207"/>
          <ac:spMkLst>
            <pc:docMk/>
            <pc:sldMk cId="3299715198" sldId="276"/>
            <ac:spMk id="29" creationId="{D4D7D4B6-62C2-45AB-89A5-3A41DA021FD2}"/>
          </ac:spMkLst>
        </pc:spChg>
        <pc:spChg chg="mod">
          <ac:chgData name="Fatima Sulman (2613780)" userId="e0fb1686-51df-498e-bbf9-f2a122477a06" providerId="ADAL" clId="{BC027D7F-0688-49B2-B6B1-0A58E23657A7}" dt="2026-10-04T21:44:28.694" v="3020" actId="1076"/>
          <ac:spMkLst>
            <pc:docMk/>
            <pc:sldMk cId="3299715198" sldId="276"/>
            <ac:spMk id="30" creationId="{83902602-D4BC-4D44-AC14-BB55A86C5D06}"/>
          </ac:spMkLst>
        </pc:spChg>
      </pc:sldChg>
      <pc:sldChg chg="modSp mod">
        <pc:chgData name="Fatima Sulman (2613780)" userId="e0fb1686-51df-498e-bbf9-f2a122477a06" providerId="ADAL" clId="{BC027D7F-0688-49B2-B6B1-0A58E23657A7}" dt="2026-10-04T20:42:46.982" v="353" actId="20577"/>
        <pc:sldMkLst>
          <pc:docMk/>
          <pc:sldMk cId="822569134" sldId="277"/>
        </pc:sldMkLst>
        <pc:spChg chg="mod">
          <ac:chgData name="Fatima Sulman (2613780)" userId="e0fb1686-51df-498e-bbf9-f2a122477a06" providerId="ADAL" clId="{BC027D7F-0688-49B2-B6B1-0A58E23657A7}" dt="2026-10-04T20:40:12.030" v="325" actId="20577"/>
          <ac:spMkLst>
            <pc:docMk/>
            <pc:sldMk cId="822569134" sldId="277"/>
            <ac:spMk id="7" creationId="{1E09120F-C004-2803-52E0-64021DAF86CD}"/>
          </ac:spMkLst>
        </pc:spChg>
        <pc:spChg chg="mod">
          <ac:chgData name="Fatima Sulman (2613780)" userId="e0fb1686-51df-498e-bbf9-f2a122477a06" providerId="ADAL" clId="{BC027D7F-0688-49B2-B6B1-0A58E23657A7}" dt="2026-10-04T20:42:46.982" v="353" actId="20577"/>
          <ac:spMkLst>
            <pc:docMk/>
            <pc:sldMk cId="822569134" sldId="277"/>
            <ac:spMk id="16" creationId="{56F0C72D-A2D6-B49D-2351-8837AF17DCD2}"/>
          </ac:spMkLst>
        </pc:spChg>
        <pc:spChg chg="mod">
          <ac:chgData name="Fatima Sulman (2613780)" userId="e0fb1686-51df-498e-bbf9-f2a122477a06" providerId="ADAL" clId="{BC027D7F-0688-49B2-B6B1-0A58E23657A7}" dt="2026-10-04T20:39:51.539" v="321" actId="20577"/>
          <ac:spMkLst>
            <pc:docMk/>
            <pc:sldMk cId="822569134" sldId="277"/>
            <ac:spMk id="51" creationId="{8AA18108-5B8B-4147-84A7-D30A16BEC4EA}"/>
          </ac:spMkLst>
        </pc:spChg>
        <pc:spChg chg="mod">
          <ac:chgData name="Fatima Sulman (2613780)" userId="e0fb1686-51df-498e-bbf9-f2a122477a06" providerId="ADAL" clId="{BC027D7F-0688-49B2-B6B1-0A58E23657A7}" dt="2026-10-04T20:37:01.737" v="84" actId="20577"/>
          <ac:spMkLst>
            <pc:docMk/>
            <pc:sldMk cId="822569134" sldId="277"/>
            <ac:spMk id="54" creationId="{28FF18A5-7B4E-4493-B38D-E732E033F82F}"/>
          </ac:spMkLst>
        </pc:spChg>
      </pc:sldChg>
      <pc:sldChg chg="add del">
        <pc:chgData name="Fatima Sulman (2613780)" userId="e0fb1686-51df-498e-bbf9-f2a122477a06" providerId="ADAL" clId="{BC027D7F-0688-49B2-B6B1-0A58E23657A7}" dt="2026-10-04T21:56:31.560" v="3231" actId="2696"/>
        <pc:sldMkLst>
          <pc:docMk/>
          <pc:sldMk cId="843768125" sldId="278"/>
        </pc:sldMkLst>
      </pc:sldChg>
      <pc:sldChg chg="addSp delSp modSp mod">
        <pc:chgData name="Fatima Sulman (2613780)" userId="e0fb1686-51df-498e-bbf9-f2a122477a06" providerId="ADAL" clId="{BC027D7F-0688-49B2-B6B1-0A58E23657A7}" dt="2026-10-04T22:04:00.839" v="3447" actId="1076"/>
        <pc:sldMkLst>
          <pc:docMk/>
          <pc:sldMk cId="3887579892" sldId="280"/>
        </pc:sldMkLst>
        <pc:spChg chg="add mod">
          <ac:chgData name="Fatima Sulman (2613780)" userId="e0fb1686-51df-498e-bbf9-f2a122477a06" providerId="ADAL" clId="{BC027D7F-0688-49B2-B6B1-0A58E23657A7}" dt="2026-10-04T20:57:00.150" v="934" actId="20577"/>
          <ac:spMkLst>
            <pc:docMk/>
            <pc:sldMk cId="3887579892" sldId="280"/>
            <ac:spMk id="2" creationId="{51D1FD13-D757-02FD-69C0-7B696C4E3FDE}"/>
          </ac:spMkLst>
        </pc:spChg>
        <pc:spChg chg="mod">
          <ac:chgData name="Fatima Sulman (2613780)" userId="e0fb1686-51df-498e-bbf9-f2a122477a06" providerId="ADAL" clId="{BC027D7F-0688-49B2-B6B1-0A58E23657A7}" dt="2026-10-04T21:05:41.625" v="1509" actId="1076"/>
          <ac:spMkLst>
            <pc:docMk/>
            <pc:sldMk cId="3887579892" sldId="280"/>
            <ac:spMk id="3" creationId="{8DC8DEBA-4D8D-4704-A04E-32A1E0BF41F4}"/>
          </ac:spMkLst>
        </pc:spChg>
        <pc:spChg chg="add del mod">
          <ac:chgData name="Fatima Sulman (2613780)" userId="e0fb1686-51df-498e-bbf9-f2a122477a06" providerId="ADAL" clId="{BC027D7F-0688-49B2-B6B1-0A58E23657A7}" dt="2026-10-04T21:03:39.541" v="1451"/>
          <ac:spMkLst>
            <pc:docMk/>
            <pc:sldMk cId="3887579892" sldId="280"/>
            <ac:spMk id="4" creationId="{2BB2BBB3-BBE1-FF95-D3EA-94A5E731FAC4}"/>
          </ac:spMkLst>
        </pc:spChg>
        <pc:spChg chg="add del mod">
          <ac:chgData name="Fatima Sulman (2613780)" userId="e0fb1686-51df-498e-bbf9-f2a122477a06" providerId="ADAL" clId="{BC027D7F-0688-49B2-B6B1-0A58E23657A7}" dt="2026-10-04T21:10:19.739" v="1644"/>
          <ac:spMkLst>
            <pc:docMk/>
            <pc:sldMk cId="3887579892" sldId="280"/>
            <ac:spMk id="5" creationId="{CDF53949-974D-0709-8A10-E176BA615C1C}"/>
          </ac:spMkLst>
        </pc:spChg>
        <pc:spChg chg="add mod">
          <ac:chgData name="Fatima Sulman (2613780)" userId="e0fb1686-51df-498e-bbf9-f2a122477a06" providerId="ADAL" clId="{BC027D7F-0688-49B2-B6B1-0A58E23657A7}" dt="2026-10-04T21:31:08.891" v="2463" actId="1076"/>
          <ac:spMkLst>
            <pc:docMk/>
            <pc:sldMk cId="3887579892" sldId="280"/>
            <ac:spMk id="9" creationId="{70D9734C-E422-90BF-18B2-FC78EEE7F757}"/>
          </ac:spMkLst>
        </pc:spChg>
        <pc:spChg chg="add del mod">
          <ac:chgData name="Fatima Sulman (2613780)" userId="e0fb1686-51df-498e-bbf9-f2a122477a06" providerId="ADAL" clId="{BC027D7F-0688-49B2-B6B1-0A58E23657A7}" dt="2026-10-04T21:20:56.462" v="2099"/>
          <ac:spMkLst>
            <pc:docMk/>
            <pc:sldMk cId="3887579892" sldId="280"/>
            <ac:spMk id="10" creationId="{0CE61423-D2E1-19F6-5C3A-4BF840A1BB70}"/>
          </ac:spMkLst>
        </pc:spChg>
        <pc:spChg chg="mod">
          <ac:chgData name="Fatima Sulman (2613780)" userId="e0fb1686-51df-498e-bbf9-f2a122477a06" providerId="ADAL" clId="{BC027D7F-0688-49B2-B6B1-0A58E23657A7}" dt="2026-10-04T22:03:47.220" v="3444" actId="1076"/>
          <ac:spMkLst>
            <pc:docMk/>
            <pc:sldMk cId="3887579892" sldId="280"/>
            <ac:spMk id="11" creationId="{4E3F5479-058B-4FA8-92E9-18CAB8CDC5C5}"/>
          </ac:spMkLst>
        </pc:spChg>
        <pc:spChg chg="add mod">
          <ac:chgData name="Fatima Sulman (2613780)" userId="e0fb1686-51df-498e-bbf9-f2a122477a06" providerId="ADAL" clId="{BC027D7F-0688-49B2-B6B1-0A58E23657A7}" dt="2026-10-04T22:03:35.004" v="3443" actId="1076"/>
          <ac:spMkLst>
            <pc:docMk/>
            <pc:sldMk cId="3887579892" sldId="280"/>
            <ac:spMk id="12" creationId="{684BEE92-437B-7EAE-B0F9-E36E1A0FBFD0}"/>
          </ac:spMkLst>
        </pc:spChg>
        <pc:spChg chg="mod">
          <ac:chgData name="Fatima Sulman (2613780)" userId="e0fb1686-51df-498e-bbf9-f2a122477a06" providerId="ADAL" clId="{BC027D7F-0688-49B2-B6B1-0A58E23657A7}" dt="2026-10-04T21:05:27.031" v="1508" actId="1076"/>
          <ac:spMkLst>
            <pc:docMk/>
            <pc:sldMk cId="3887579892" sldId="280"/>
            <ac:spMk id="22" creationId="{769CE3F0-8651-4FF1-8CAF-1E986C3831C4}"/>
          </ac:spMkLst>
        </pc:spChg>
        <pc:spChg chg="mod">
          <ac:chgData name="Fatima Sulman (2613780)" userId="e0fb1686-51df-498e-bbf9-f2a122477a06" providerId="ADAL" clId="{BC027D7F-0688-49B2-B6B1-0A58E23657A7}" dt="2026-10-04T21:29:01.163" v="2457" actId="20577"/>
          <ac:spMkLst>
            <pc:docMk/>
            <pc:sldMk cId="3887579892" sldId="280"/>
            <ac:spMk id="32" creationId="{16FB0785-0013-474B-B959-F2CC8F4C0C1E}"/>
          </ac:spMkLst>
        </pc:spChg>
        <pc:spChg chg="del mod">
          <ac:chgData name="Fatima Sulman (2613780)" userId="e0fb1686-51df-498e-bbf9-f2a122477a06" providerId="ADAL" clId="{BC027D7F-0688-49B2-B6B1-0A58E23657A7}" dt="2026-10-04T20:49:25.335" v="736" actId="478"/>
          <ac:spMkLst>
            <pc:docMk/>
            <pc:sldMk cId="3887579892" sldId="280"/>
            <ac:spMk id="33" creationId="{913AB221-FD8D-4664-9B4C-AE1B1660ECAA}"/>
          </ac:spMkLst>
        </pc:spChg>
        <pc:spChg chg="del mod">
          <ac:chgData name="Fatima Sulman (2613780)" userId="e0fb1686-51df-498e-bbf9-f2a122477a06" providerId="ADAL" clId="{BC027D7F-0688-49B2-B6B1-0A58E23657A7}" dt="2026-10-04T20:51:00.092" v="786"/>
          <ac:spMkLst>
            <pc:docMk/>
            <pc:sldMk cId="3887579892" sldId="280"/>
            <ac:spMk id="34" creationId="{53F5EDC0-C02E-4790-A681-CA7AB9133338}"/>
          </ac:spMkLst>
        </pc:spChg>
        <pc:spChg chg="del mod">
          <ac:chgData name="Fatima Sulman (2613780)" userId="e0fb1686-51df-498e-bbf9-f2a122477a06" providerId="ADAL" clId="{BC027D7F-0688-49B2-B6B1-0A58E23657A7}" dt="2026-10-04T21:10:19.739" v="1642" actId="478"/>
          <ac:spMkLst>
            <pc:docMk/>
            <pc:sldMk cId="3887579892" sldId="280"/>
            <ac:spMk id="35" creationId="{857F5370-BF8E-406B-BEAE-B1224615626A}"/>
          </ac:spMkLst>
        </pc:spChg>
        <pc:spChg chg="mod">
          <ac:chgData name="Fatima Sulman (2613780)" userId="e0fb1686-51df-498e-bbf9-f2a122477a06" providerId="ADAL" clId="{BC027D7F-0688-49B2-B6B1-0A58E23657A7}" dt="2026-10-04T21:31:45.265" v="2468" actId="1076"/>
          <ac:spMkLst>
            <pc:docMk/>
            <pc:sldMk cId="3887579892" sldId="280"/>
            <ac:spMk id="36" creationId="{98F5A313-1C6C-4AEE-8556-576074B1BF06}"/>
          </ac:spMkLst>
        </pc:spChg>
        <pc:spChg chg="mod">
          <ac:chgData name="Fatima Sulman (2613780)" userId="e0fb1686-51df-498e-bbf9-f2a122477a06" providerId="ADAL" clId="{BC027D7F-0688-49B2-B6B1-0A58E23657A7}" dt="2026-10-04T21:31:00.706" v="2462" actId="1076"/>
          <ac:spMkLst>
            <pc:docMk/>
            <pc:sldMk cId="3887579892" sldId="280"/>
            <ac:spMk id="37" creationId="{0C310CC8-6624-4352-A642-89EF6FA7DCE6}"/>
          </ac:spMkLst>
        </pc:spChg>
        <pc:spChg chg="mod">
          <ac:chgData name="Fatima Sulman (2613780)" userId="e0fb1686-51df-498e-bbf9-f2a122477a06" providerId="ADAL" clId="{BC027D7F-0688-49B2-B6B1-0A58E23657A7}" dt="2026-10-04T21:05:19.489" v="1507" actId="1076"/>
          <ac:spMkLst>
            <pc:docMk/>
            <pc:sldMk cId="3887579892" sldId="280"/>
            <ac:spMk id="42" creationId="{214A5167-4E01-4042-851A-88AFE72AE2DD}"/>
          </ac:spMkLst>
        </pc:spChg>
        <pc:spChg chg="mod">
          <ac:chgData name="Fatima Sulman (2613780)" userId="e0fb1686-51df-498e-bbf9-f2a122477a06" providerId="ADAL" clId="{BC027D7F-0688-49B2-B6B1-0A58E23657A7}" dt="2026-10-04T21:05:19.489" v="1507" actId="1076"/>
          <ac:spMkLst>
            <pc:docMk/>
            <pc:sldMk cId="3887579892" sldId="280"/>
            <ac:spMk id="52" creationId="{EF3D2201-62FC-4C65-ADA0-327F681139C4}"/>
          </ac:spMkLst>
        </pc:spChg>
        <pc:spChg chg="mod">
          <ac:chgData name="Fatima Sulman (2613780)" userId="e0fb1686-51df-498e-bbf9-f2a122477a06" providerId="ADAL" clId="{BC027D7F-0688-49B2-B6B1-0A58E23657A7}" dt="2026-10-04T21:05:14.750" v="1506" actId="1076"/>
          <ac:spMkLst>
            <pc:docMk/>
            <pc:sldMk cId="3887579892" sldId="280"/>
            <ac:spMk id="54" creationId="{D0A6A593-47E4-4B49-AA6D-52F8874CB4E1}"/>
          </ac:spMkLst>
        </pc:spChg>
        <pc:spChg chg="mod">
          <ac:chgData name="Fatima Sulman (2613780)" userId="e0fb1686-51df-498e-bbf9-f2a122477a06" providerId="ADAL" clId="{BC027D7F-0688-49B2-B6B1-0A58E23657A7}" dt="2026-10-04T21:05:14.750" v="1506" actId="1076"/>
          <ac:spMkLst>
            <pc:docMk/>
            <pc:sldMk cId="3887579892" sldId="280"/>
            <ac:spMk id="55" creationId="{B6E4140A-62C5-4AC5-9815-F2E1EC98F9F6}"/>
          </ac:spMkLst>
        </pc:spChg>
        <pc:spChg chg="mod">
          <ac:chgData name="Fatima Sulman (2613780)" userId="e0fb1686-51df-498e-bbf9-f2a122477a06" providerId="ADAL" clId="{BC027D7F-0688-49B2-B6B1-0A58E23657A7}" dt="2026-10-04T21:05:14.750" v="1506" actId="1076"/>
          <ac:spMkLst>
            <pc:docMk/>
            <pc:sldMk cId="3887579892" sldId="280"/>
            <ac:spMk id="56" creationId="{2BB05B54-8B23-444D-95F1-028389DEF5DE}"/>
          </ac:spMkLst>
        </pc:spChg>
        <pc:spChg chg="mod">
          <ac:chgData name="Fatima Sulman (2613780)" userId="e0fb1686-51df-498e-bbf9-f2a122477a06" providerId="ADAL" clId="{BC027D7F-0688-49B2-B6B1-0A58E23657A7}" dt="2026-10-04T21:05:14.750" v="1506" actId="1076"/>
          <ac:spMkLst>
            <pc:docMk/>
            <pc:sldMk cId="3887579892" sldId="280"/>
            <ac:spMk id="57" creationId="{FCD192F6-CF13-4B1C-AF7D-85317A2D8C92}"/>
          </ac:spMkLst>
        </pc:spChg>
        <pc:spChg chg="mod">
          <ac:chgData name="Fatima Sulman (2613780)" userId="e0fb1686-51df-498e-bbf9-f2a122477a06" providerId="ADAL" clId="{BC027D7F-0688-49B2-B6B1-0A58E23657A7}" dt="2026-10-04T21:05:14.750" v="1506" actId="1076"/>
          <ac:spMkLst>
            <pc:docMk/>
            <pc:sldMk cId="3887579892" sldId="280"/>
            <ac:spMk id="59" creationId="{8AA6F9D2-5C11-4285-A4B0-23EFFF22BC80}"/>
          </ac:spMkLst>
        </pc:spChg>
        <pc:spChg chg="mod">
          <ac:chgData name="Fatima Sulman (2613780)" userId="e0fb1686-51df-498e-bbf9-f2a122477a06" providerId="ADAL" clId="{BC027D7F-0688-49B2-B6B1-0A58E23657A7}" dt="2026-10-04T21:05:14.750" v="1506" actId="1076"/>
          <ac:spMkLst>
            <pc:docMk/>
            <pc:sldMk cId="3887579892" sldId="280"/>
            <ac:spMk id="60" creationId="{972C0779-96D7-4A7C-B110-5886B8B5DF43}"/>
          </ac:spMkLst>
        </pc:spChg>
        <pc:spChg chg="mod">
          <ac:chgData name="Fatima Sulman (2613780)" userId="e0fb1686-51df-498e-bbf9-f2a122477a06" providerId="ADAL" clId="{BC027D7F-0688-49B2-B6B1-0A58E23657A7}" dt="2026-10-04T21:04:04.395" v="1497" actId="1035"/>
          <ac:spMkLst>
            <pc:docMk/>
            <pc:sldMk cId="3887579892" sldId="280"/>
            <ac:spMk id="61" creationId="{4533D40B-18F2-4A93-B829-E6C6A0AC582E}"/>
          </ac:spMkLst>
        </pc:spChg>
        <pc:spChg chg="mod">
          <ac:chgData name="Fatima Sulman (2613780)" userId="e0fb1686-51df-498e-bbf9-f2a122477a06" providerId="ADAL" clId="{BC027D7F-0688-49B2-B6B1-0A58E23657A7}" dt="2026-10-04T21:05:14.750" v="1506" actId="1076"/>
          <ac:spMkLst>
            <pc:docMk/>
            <pc:sldMk cId="3887579892" sldId="280"/>
            <ac:spMk id="62" creationId="{0B3AC97E-B521-48C2-8635-E6E2BFE55FC9}"/>
          </ac:spMkLst>
        </pc:spChg>
        <pc:spChg chg="mod">
          <ac:chgData name="Fatima Sulman (2613780)" userId="e0fb1686-51df-498e-bbf9-f2a122477a06" providerId="ADAL" clId="{BC027D7F-0688-49B2-B6B1-0A58E23657A7}" dt="2026-10-04T21:05:14.750" v="1506" actId="1076"/>
          <ac:spMkLst>
            <pc:docMk/>
            <pc:sldMk cId="3887579892" sldId="280"/>
            <ac:spMk id="63" creationId="{7F864FC8-AB3C-49D8-83BB-14DA025641EE}"/>
          </ac:spMkLst>
        </pc:spChg>
        <pc:spChg chg="mod">
          <ac:chgData name="Fatima Sulman (2613780)" userId="e0fb1686-51df-498e-bbf9-f2a122477a06" providerId="ADAL" clId="{BC027D7F-0688-49B2-B6B1-0A58E23657A7}" dt="2026-10-04T21:05:14.750" v="1506" actId="1076"/>
          <ac:spMkLst>
            <pc:docMk/>
            <pc:sldMk cId="3887579892" sldId="280"/>
            <ac:spMk id="64" creationId="{F62F4F23-3E58-4391-99F6-14D56BFAABEA}"/>
          </ac:spMkLst>
        </pc:spChg>
        <pc:spChg chg="mod">
          <ac:chgData name="Fatima Sulman (2613780)" userId="e0fb1686-51df-498e-bbf9-f2a122477a06" providerId="ADAL" clId="{BC027D7F-0688-49B2-B6B1-0A58E23657A7}" dt="2026-10-04T21:04:04.395" v="1497" actId="1035"/>
          <ac:spMkLst>
            <pc:docMk/>
            <pc:sldMk cId="3887579892" sldId="280"/>
            <ac:spMk id="65" creationId="{66455EB6-E255-40C5-AFB5-4353F1040930}"/>
          </ac:spMkLst>
        </pc:spChg>
        <pc:spChg chg="mod">
          <ac:chgData name="Fatima Sulman (2613780)" userId="e0fb1686-51df-498e-bbf9-f2a122477a06" providerId="ADAL" clId="{BC027D7F-0688-49B2-B6B1-0A58E23657A7}" dt="2026-10-04T21:05:14.750" v="1506" actId="1076"/>
          <ac:spMkLst>
            <pc:docMk/>
            <pc:sldMk cId="3887579892" sldId="280"/>
            <ac:spMk id="68" creationId="{9B27E552-9858-46C0-912C-4365788798C8}"/>
          </ac:spMkLst>
        </pc:spChg>
        <pc:spChg chg="mod">
          <ac:chgData name="Fatima Sulman (2613780)" userId="e0fb1686-51df-498e-bbf9-f2a122477a06" providerId="ADAL" clId="{BC027D7F-0688-49B2-B6B1-0A58E23657A7}" dt="2026-10-04T21:05:09.703" v="1505" actId="1076"/>
          <ac:spMkLst>
            <pc:docMk/>
            <pc:sldMk cId="3887579892" sldId="280"/>
            <ac:spMk id="70" creationId="{1A4AFC64-5C16-40F4-BDFA-E62EE3AAEA23}"/>
          </ac:spMkLst>
        </pc:spChg>
        <pc:spChg chg="mod">
          <ac:chgData name="Fatima Sulman (2613780)" userId="e0fb1686-51df-498e-bbf9-f2a122477a06" providerId="ADAL" clId="{BC027D7F-0688-49B2-B6B1-0A58E23657A7}" dt="2026-10-04T21:04:20.222" v="1499" actId="1076"/>
          <ac:spMkLst>
            <pc:docMk/>
            <pc:sldMk cId="3887579892" sldId="280"/>
            <ac:spMk id="71" creationId="{4F438411-AB3F-41D1-B7B0-3BD67465A272}"/>
          </ac:spMkLst>
        </pc:spChg>
        <pc:spChg chg="mod">
          <ac:chgData name="Fatima Sulman (2613780)" userId="e0fb1686-51df-498e-bbf9-f2a122477a06" providerId="ADAL" clId="{BC027D7F-0688-49B2-B6B1-0A58E23657A7}" dt="2026-10-04T21:05:02.307" v="1504" actId="1076"/>
          <ac:spMkLst>
            <pc:docMk/>
            <pc:sldMk cId="3887579892" sldId="280"/>
            <ac:spMk id="72" creationId="{EC8E95A8-22FE-44FA-B5A6-2AA2D47A5BB3}"/>
          </ac:spMkLst>
        </pc:spChg>
        <pc:spChg chg="mod">
          <ac:chgData name="Fatima Sulman (2613780)" userId="e0fb1686-51df-498e-bbf9-f2a122477a06" providerId="ADAL" clId="{BC027D7F-0688-49B2-B6B1-0A58E23657A7}" dt="2026-10-04T21:04:57.382" v="1503" actId="1076"/>
          <ac:spMkLst>
            <pc:docMk/>
            <pc:sldMk cId="3887579892" sldId="280"/>
            <ac:spMk id="74" creationId="{69FF00E7-041A-4CE9-A6E6-F43110659DE0}"/>
          </ac:spMkLst>
        </pc:spChg>
        <pc:spChg chg="mod">
          <ac:chgData name="Fatima Sulman (2613780)" userId="e0fb1686-51df-498e-bbf9-f2a122477a06" providerId="ADAL" clId="{BC027D7F-0688-49B2-B6B1-0A58E23657A7}" dt="2026-10-04T21:04:57.382" v="1503" actId="1076"/>
          <ac:spMkLst>
            <pc:docMk/>
            <pc:sldMk cId="3887579892" sldId="280"/>
            <ac:spMk id="75" creationId="{81654380-670A-482D-81FB-A4FFEA61023A}"/>
          </ac:spMkLst>
        </pc:spChg>
        <pc:spChg chg="mod">
          <ac:chgData name="Fatima Sulman (2613780)" userId="e0fb1686-51df-498e-bbf9-f2a122477a06" providerId="ADAL" clId="{BC027D7F-0688-49B2-B6B1-0A58E23657A7}" dt="2026-10-04T21:04:57.382" v="1503" actId="1076"/>
          <ac:spMkLst>
            <pc:docMk/>
            <pc:sldMk cId="3887579892" sldId="280"/>
            <ac:spMk id="76" creationId="{FB01E3B0-9770-4D5C-9138-8D07EBC83D72}"/>
          </ac:spMkLst>
        </pc:spChg>
        <pc:spChg chg="mod">
          <ac:chgData name="Fatima Sulman (2613780)" userId="e0fb1686-51df-498e-bbf9-f2a122477a06" providerId="ADAL" clId="{BC027D7F-0688-49B2-B6B1-0A58E23657A7}" dt="2026-10-04T21:04:57.382" v="1503" actId="1076"/>
          <ac:spMkLst>
            <pc:docMk/>
            <pc:sldMk cId="3887579892" sldId="280"/>
            <ac:spMk id="77" creationId="{B5E3BED9-C2BD-4A86-AB16-4FB4F8651284}"/>
          </ac:spMkLst>
        </pc:spChg>
        <pc:spChg chg="mod">
          <ac:chgData name="Fatima Sulman (2613780)" userId="e0fb1686-51df-498e-bbf9-f2a122477a06" providerId="ADAL" clId="{BC027D7F-0688-49B2-B6B1-0A58E23657A7}" dt="2026-10-04T21:04:57.382" v="1503" actId="1076"/>
          <ac:spMkLst>
            <pc:docMk/>
            <pc:sldMk cId="3887579892" sldId="280"/>
            <ac:spMk id="78" creationId="{8A8D0C73-A5C6-464E-846B-C5C294BF2272}"/>
          </ac:spMkLst>
        </pc:spChg>
        <pc:grpChg chg="mod">
          <ac:chgData name="Fatima Sulman (2613780)" userId="e0fb1686-51df-498e-bbf9-f2a122477a06" providerId="ADAL" clId="{BC027D7F-0688-49B2-B6B1-0A58E23657A7}" dt="2026-10-04T21:05:19.489" v="1507" actId="1076"/>
          <ac:grpSpMkLst>
            <pc:docMk/>
            <pc:sldMk cId="3887579892" sldId="280"/>
            <ac:grpSpMk id="41" creationId="{F9B9D0B7-66BB-408F-A1CC-EA2209284AAD}"/>
          </ac:grpSpMkLst>
        </pc:grpChg>
        <pc:grpChg chg="mod">
          <ac:chgData name="Fatima Sulman (2613780)" userId="e0fb1686-51df-498e-bbf9-f2a122477a06" providerId="ADAL" clId="{BC027D7F-0688-49B2-B6B1-0A58E23657A7}" dt="2026-10-04T21:04:57.382" v="1503" actId="1076"/>
          <ac:grpSpMkLst>
            <pc:docMk/>
            <pc:sldMk cId="3887579892" sldId="280"/>
            <ac:grpSpMk id="73" creationId="{6C60D8E2-BC37-4164-84A8-5B32D836BEC3}"/>
          </ac:grpSpMkLst>
        </pc:grpChg>
        <pc:cxnChg chg="mod">
          <ac:chgData name="Fatima Sulman (2613780)" userId="e0fb1686-51df-498e-bbf9-f2a122477a06" providerId="ADAL" clId="{BC027D7F-0688-49B2-B6B1-0A58E23657A7}" dt="2026-10-04T22:04:00.839" v="3447" actId="1076"/>
          <ac:cxnSpMkLst>
            <pc:docMk/>
            <pc:sldMk cId="3887579892" sldId="280"/>
            <ac:cxnSpMk id="8" creationId="{D0986099-F5F2-4E8B-BE17-81194861A00C}"/>
          </ac:cxnSpMkLst>
        </pc:cxnChg>
        <pc:cxnChg chg="mod">
          <ac:chgData name="Fatima Sulman (2613780)" userId="e0fb1686-51df-498e-bbf9-f2a122477a06" providerId="ADAL" clId="{BC027D7F-0688-49B2-B6B1-0A58E23657A7}" dt="2026-10-04T22:03:49.991" v="3445" actId="1076"/>
          <ac:cxnSpMkLst>
            <pc:docMk/>
            <pc:sldMk cId="3887579892" sldId="280"/>
            <ac:cxnSpMk id="14" creationId="{83E690F4-843A-47A5-8620-4FB01C0D8E68}"/>
          </ac:cxnSpMkLst>
        </pc:cxnChg>
      </pc:sldChg>
      <pc:sldChg chg="del">
        <pc:chgData name="Fatima Sulman (2613780)" userId="e0fb1686-51df-498e-bbf9-f2a122477a06" providerId="ADAL" clId="{BC027D7F-0688-49B2-B6B1-0A58E23657A7}" dt="2026-10-04T22:05:52.989" v="3456" actId="2696"/>
        <pc:sldMkLst>
          <pc:docMk/>
          <pc:sldMk cId="875445271" sldId="281"/>
        </pc:sldMkLst>
      </pc:sldChg>
      <pc:sldChg chg="del">
        <pc:chgData name="Fatima Sulman (2613780)" userId="e0fb1686-51df-498e-bbf9-f2a122477a06" providerId="ADAL" clId="{BC027D7F-0688-49B2-B6B1-0A58E23657A7}" dt="2026-10-04T22:08:20.184" v="3486" actId="2696"/>
        <pc:sldMkLst>
          <pc:docMk/>
          <pc:sldMk cId="1061713674" sldId="282"/>
        </pc:sldMkLst>
      </pc:sldChg>
      <pc:sldChg chg="addSp delSp modSp mod ord">
        <pc:chgData name="Fatima Sulman (2613780)" userId="e0fb1686-51df-498e-bbf9-f2a122477a06" providerId="ADAL" clId="{BC027D7F-0688-49B2-B6B1-0A58E23657A7}" dt="2026-10-04T22:34:25.379" v="3728"/>
        <pc:sldMkLst>
          <pc:docMk/>
          <pc:sldMk cId="727364193" sldId="283"/>
        </pc:sldMkLst>
        <pc:graphicFrameChg chg="add del modGraphic">
          <ac:chgData name="Fatima Sulman (2613780)" userId="e0fb1686-51df-498e-bbf9-f2a122477a06" providerId="ADAL" clId="{BC027D7F-0688-49B2-B6B1-0A58E23657A7}" dt="2026-10-04T16:03:39.837" v="4" actId="27309"/>
          <ac:graphicFrameMkLst>
            <pc:docMk/>
            <pc:sldMk cId="727364193" sldId="283"/>
            <ac:graphicFrameMk id="3" creationId="{383BF120-9D91-1D4E-2BF5-8F2D6FA55DFA}"/>
          </ac:graphicFrameMkLst>
        </pc:graphicFrameChg>
      </pc:sldChg>
      <pc:sldChg chg="addSp delSp modSp mod ord setBg">
        <pc:chgData name="Fatima Sulman (2613780)" userId="e0fb1686-51df-498e-bbf9-f2a122477a06" providerId="ADAL" clId="{BC027D7F-0688-49B2-B6B1-0A58E23657A7}" dt="2026-10-04T22:35:43.850" v="3730"/>
        <pc:sldMkLst>
          <pc:docMk/>
          <pc:sldMk cId="1923038163" sldId="285"/>
        </pc:sldMkLst>
        <pc:spChg chg="add del mod">
          <ac:chgData name="Fatima Sulman (2613780)" userId="e0fb1686-51df-498e-bbf9-f2a122477a06" providerId="ADAL" clId="{BC027D7F-0688-49B2-B6B1-0A58E23657A7}" dt="2026-10-04T22:05:21.495" v="3454"/>
          <ac:spMkLst>
            <pc:docMk/>
            <pc:sldMk cId="1923038163" sldId="285"/>
            <ac:spMk id="2" creationId="{D8A53FF8-5D62-3E0B-9A1D-59EAEACEB459}"/>
          </ac:spMkLst>
        </pc:spChg>
        <pc:spChg chg="add del mod">
          <ac:chgData name="Fatima Sulman (2613780)" userId="e0fb1686-51df-498e-bbf9-f2a122477a06" providerId="ADAL" clId="{BC027D7F-0688-49B2-B6B1-0A58E23657A7}" dt="2026-10-04T22:06:25.240" v="3460"/>
          <ac:spMkLst>
            <pc:docMk/>
            <pc:sldMk cId="1923038163" sldId="285"/>
            <ac:spMk id="3" creationId="{B9F716CE-8825-BA82-21A2-DEDE887804E2}"/>
          </ac:spMkLst>
        </pc:spChg>
        <pc:spChg chg="mod">
          <ac:chgData name="Fatima Sulman (2613780)" userId="e0fb1686-51df-498e-bbf9-f2a122477a06" providerId="ADAL" clId="{BC027D7F-0688-49B2-B6B1-0A58E23657A7}" dt="2026-10-04T22:07:14.464" v="3484" actId="20577"/>
          <ac:spMkLst>
            <pc:docMk/>
            <pc:sldMk cId="1923038163" sldId="285"/>
            <ac:spMk id="15" creationId="{FA061601-468D-486D-B8EE-42BD1BE3ADCC}"/>
          </ac:spMkLst>
        </pc:spChg>
        <pc:picChg chg="del">
          <ac:chgData name="Fatima Sulman (2613780)" userId="e0fb1686-51df-498e-bbf9-f2a122477a06" providerId="ADAL" clId="{BC027D7F-0688-49B2-B6B1-0A58E23657A7}" dt="2026-10-04T22:04:53.287" v="3448" actId="478"/>
          <ac:picMkLst>
            <pc:docMk/>
            <pc:sldMk cId="1923038163" sldId="285"/>
            <ac:picMk id="6" creationId="{A86744F2-5246-4A0A-B119-35E7FB76A0D8}"/>
          </ac:picMkLst>
        </pc:picChg>
      </pc:sldChg>
      <pc:sldChg chg="addSp delSp modSp mod">
        <pc:chgData name="Fatima Sulman (2613780)" userId="e0fb1686-51df-498e-bbf9-f2a122477a06" providerId="ADAL" clId="{BC027D7F-0688-49B2-B6B1-0A58E23657A7}" dt="2026-10-04T22:18:07.448" v="3726" actId="20577"/>
        <pc:sldMkLst>
          <pc:docMk/>
          <pc:sldMk cId="2275478364" sldId="287"/>
        </pc:sldMkLst>
        <pc:spChg chg="add del mod">
          <ac:chgData name="Fatima Sulman (2613780)" userId="e0fb1686-51df-498e-bbf9-f2a122477a06" providerId="ADAL" clId="{BC027D7F-0688-49B2-B6B1-0A58E23657A7}" dt="2026-10-04T22:09:02.439" v="3525"/>
          <ac:spMkLst>
            <pc:docMk/>
            <pc:sldMk cId="2275478364" sldId="287"/>
            <ac:spMk id="3" creationId="{59223634-0ED2-0DC2-DFE7-BB7207A33CDC}"/>
          </ac:spMkLst>
        </pc:spChg>
        <pc:spChg chg="add mod">
          <ac:chgData name="Fatima Sulman (2613780)" userId="e0fb1686-51df-498e-bbf9-f2a122477a06" providerId="ADAL" clId="{BC027D7F-0688-49B2-B6B1-0A58E23657A7}" dt="2026-10-04T22:18:07.448" v="3726" actId="20577"/>
          <ac:spMkLst>
            <pc:docMk/>
            <pc:sldMk cId="2275478364" sldId="287"/>
            <ac:spMk id="5" creationId="{BDFA7D9D-25B7-9FFA-4445-858017FBE1FB}"/>
          </ac:spMkLst>
        </pc:spChg>
        <pc:spChg chg="mod">
          <ac:chgData name="Fatima Sulman (2613780)" userId="e0fb1686-51df-498e-bbf9-f2a122477a06" providerId="ADAL" clId="{BC027D7F-0688-49B2-B6B1-0A58E23657A7}" dt="2026-10-04T22:08:51.045" v="3519" actId="20577"/>
          <ac:spMkLst>
            <pc:docMk/>
            <pc:sldMk cId="2275478364" sldId="287"/>
            <ac:spMk id="11" creationId="{4E3F5479-058B-4FA8-92E9-18CAB8CDC5C5}"/>
          </ac:spMkLst>
        </pc:spChg>
        <pc:spChg chg="del mod">
          <ac:chgData name="Fatima Sulman (2613780)" userId="e0fb1686-51df-498e-bbf9-f2a122477a06" providerId="ADAL" clId="{BC027D7F-0688-49B2-B6B1-0A58E23657A7}" dt="2026-10-04T22:08:55.095" v="3522"/>
          <ac:spMkLst>
            <pc:docMk/>
            <pc:sldMk cId="2275478364" sldId="287"/>
            <ac:spMk id="33" creationId="{913AB221-FD8D-4664-9B4C-AE1B1660ECAA}"/>
          </ac:spMkLst>
        </pc:spChg>
        <pc:picChg chg="del">
          <ac:chgData name="Fatima Sulman (2613780)" userId="e0fb1686-51df-498e-bbf9-f2a122477a06" providerId="ADAL" clId="{BC027D7F-0688-49B2-B6B1-0A58E23657A7}" dt="2026-10-04T22:08:55.095" v="3520" actId="478"/>
          <ac:picMkLst>
            <pc:docMk/>
            <pc:sldMk cId="2275478364" sldId="287"/>
            <ac:picMk id="4" creationId="{05DB1F73-D09B-4348-9D26-3FCCB6C8091B}"/>
          </ac:picMkLst>
        </pc:picChg>
      </pc:sldChg>
      <pc:sldChg chg="add del">
        <pc:chgData name="Fatima Sulman (2613780)" userId="e0fb1686-51df-498e-bbf9-f2a122477a06" providerId="ADAL" clId="{BC027D7F-0688-49B2-B6B1-0A58E23657A7}" dt="2026-10-04T22:08:31.450" v="3487" actId="2696"/>
        <pc:sldMkLst>
          <pc:docMk/>
          <pc:sldMk cId="3090805668" sldId="288"/>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www.rawpixel.com/search/Medical+Images%20art" TargetMode="External"/><Relationship Id="rId1" Type="http://schemas.openxmlformats.org/officeDocument/2006/relationships/image" Target="../media/image2.jpg"/><Relationship Id="rId6" Type="http://schemas.openxmlformats.org/officeDocument/2006/relationships/hyperlink" Target="https://www.navigaweb.net/2023/07/trovare-ed-eliminare-gli-spazi-inutili.html" TargetMode="External"/><Relationship Id="rId5" Type="http://schemas.openxmlformats.org/officeDocument/2006/relationships/image" Target="../media/image4.jpg"/><Relationship Id="rId4" Type="http://schemas.openxmlformats.org/officeDocument/2006/relationships/hyperlink" Target="https://www.pexels.com/photo/person-typing-1375261/" TargetMode="External"/></Relationships>
</file>

<file path=ppt/diagrams/_rels/drawing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www.rawpixel.com/search/Medical+Images%20art" TargetMode="External"/><Relationship Id="rId1" Type="http://schemas.openxmlformats.org/officeDocument/2006/relationships/image" Target="../media/image2.jpg"/><Relationship Id="rId6" Type="http://schemas.openxmlformats.org/officeDocument/2006/relationships/hyperlink" Target="https://www.navigaweb.net/2023/07/trovare-ed-eliminare-gli-spazi-inutili.html" TargetMode="External"/><Relationship Id="rId5" Type="http://schemas.openxmlformats.org/officeDocument/2006/relationships/image" Target="../media/image4.jpg"/><Relationship Id="rId4" Type="http://schemas.openxmlformats.org/officeDocument/2006/relationships/hyperlink" Target="https://www.pexels.com/photo/person-typing-1375261/" TargetMode="Externa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385E09-A23B-4373-AE7B-693B12B9A2EC}" type="doc">
      <dgm:prSet loTypeId="urn:microsoft.com/office/officeart/2005/8/layout/vList3" loCatId="list" qsTypeId="urn:microsoft.com/office/officeart/2005/8/quickstyle/simple1" qsCatId="simple" csTypeId="urn:microsoft.com/office/officeart/2005/8/colors/accent0_2" csCatId="mainScheme" phldr="1"/>
      <dgm:spPr/>
      <dgm:t>
        <a:bodyPr/>
        <a:lstStyle/>
        <a:p>
          <a:endParaRPr lang="en-GB"/>
        </a:p>
      </dgm:t>
    </dgm:pt>
    <dgm:pt modelId="{2FA22725-54A0-4A32-A8C0-0A8621EF5FA8}">
      <dgm:prSet/>
      <dgm:spPr>
        <a:gradFill rotWithShape="0">
          <a:gsLst>
            <a:gs pos="0">
              <a:schemeClr val="bg2">
                <a:tint val="97000"/>
                <a:hueMod val="88000"/>
                <a:satMod val="130000"/>
                <a:lumMod val="124000"/>
              </a:schemeClr>
            </a:gs>
            <a:gs pos="0">
              <a:schemeClr val="accent3">
                <a:lumMod val="75000"/>
              </a:schemeClr>
            </a:gs>
          </a:gsLst>
          <a:path path="circle">
            <a:fillToRect l="45000" t="65000" r="125000" b="100000"/>
          </a:path>
        </a:gradFill>
      </dgm:spPr>
      <dgm:t>
        <a:bodyPr/>
        <a:lstStyle/>
        <a:p>
          <a:r>
            <a:rPr lang="en-GB" b="1" dirty="0">
              <a:solidFill>
                <a:schemeClr val="tx1"/>
              </a:solidFill>
            </a:rPr>
            <a:t>Since our task requires good number of notes making, recording health documents and writing medical data.</a:t>
          </a:r>
          <a:endParaRPr lang="en-GB" b="1" dirty="0"/>
        </a:p>
      </dgm:t>
    </dgm:pt>
    <dgm:pt modelId="{09FF08D3-6E85-4FCC-8CB1-DF7A712C8EAF}" type="parTrans" cxnId="{ABA77751-3943-4E0E-B250-FFAC46C1602F}">
      <dgm:prSet/>
      <dgm:spPr/>
      <dgm:t>
        <a:bodyPr/>
        <a:lstStyle/>
        <a:p>
          <a:endParaRPr lang="en-GB"/>
        </a:p>
      </dgm:t>
    </dgm:pt>
    <dgm:pt modelId="{8FACC8A6-BE5E-45DC-9A51-E15925354C23}" type="sibTrans" cxnId="{ABA77751-3943-4E0E-B250-FFAC46C1602F}">
      <dgm:prSet/>
      <dgm:spPr/>
      <dgm:t>
        <a:bodyPr/>
        <a:lstStyle/>
        <a:p>
          <a:endParaRPr lang="en-GB"/>
        </a:p>
      </dgm:t>
    </dgm:pt>
    <dgm:pt modelId="{254F1E3D-7976-4ABE-ABD1-3711BF27207D}">
      <dgm:prSet/>
      <dgm:spPr>
        <a:gradFill rotWithShape="0">
          <a:gsLst>
            <a:gs pos="0">
              <a:schemeClr val="accent4"/>
            </a:gs>
            <a:gs pos="0">
              <a:schemeClr val="accent4">
                <a:lumMod val="75000"/>
              </a:schemeClr>
            </a:gs>
          </a:gsLst>
          <a:path path="circle">
            <a:fillToRect l="45000" t="65000" r="125000" b="100000"/>
          </a:path>
        </a:gradFill>
        <a:ln>
          <a:solidFill>
            <a:schemeClr val="tx2">
              <a:lumMod val="40000"/>
              <a:lumOff val="60000"/>
            </a:schemeClr>
          </a:solidFill>
        </a:ln>
      </dgm:spPr>
      <dgm:t>
        <a:bodyPr/>
        <a:lstStyle/>
        <a:p>
          <a:r>
            <a:rPr lang="en-GB" b="1" dirty="0">
              <a:solidFill>
                <a:schemeClr val="tx1"/>
              </a:solidFill>
            </a:rPr>
            <a:t>Observing the case study, it's necessary to note down important medical information regarding patients.</a:t>
          </a:r>
        </a:p>
      </dgm:t>
    </dgm:pt>
    <dgm:pt modelId="{F5777FB1-778D-41F6-831F-961134FD9C18}" type="parTrans" cxnId="{0EA726CD-27DF-4009-8857-8CCD8C3B057B}">
      <dgm:prSet/>
      <dgm:spPr/>
      <dgm:t>
        <a:bodyPr/>
        <a:lstStyle/>
        <a:p>
          <a:endParaRPr lang="en-GB"/>
        </a:p>
      </dgm:t>
    </dgm:pt>
    <dgm:pt modelId="{3D661859-B278-4096-AD73-270688010DFB}" type="sibTrans" cxnId="{0EA726CD-27DF-4009-8857-8CCD8C3B057B}">
      <dgm:prSet/>
      <dgm:spPr/>
      <dgm:t>
        <a:bodyPr/>
        <a:lstStyle/>
        <a:p>
          <a:endParaRPr lang="en-GB"/>
        </a:p>
      </dgm:t>
    </dgm:pt>
    <dgm:pt modelId="{FB0C058B-1E93-42E6-8778-CD72B0928D67}">
      <dgm:prSet phldrT="[Text]" phldr="0" custT="1"/>
      <dgm:spPr>
        <a:gradFill rotWithShape="0">
          <a:gsLst>
            <a:gs pos="0">
              <a:schemeClr val="accent4"/>
            </a:gs>
            <a:gs pos="0">
              <a:schemeClr val="accent4">
                <a:lumMod val="75000"/>
              </a:schemeClr>
            </a:gs>
          </a:gsLst>
          <a:path path="circle">
            <a:fillToRect l="45000" t="65000" r="125000" b="100000"/>
          </a:path>
        </a:gradFill>
      </dgm:spPr>
      <dgm:t>
        <a:bodyPr/>
        <a:lstStyle/>
        <a:p>
          <a:r>
            <a:rPr lang="en-GB" sz="1800" b="1" dirty="0">
              <a:solidFill>
                <a:schemeClr val="tx1"/>
              </a:solidFill>
            </a:rPr>
            <a:t>Hence the most suitable Microsoft tool for this specific work task should be </a:t>
          </a:r>
          <a:r>
            <a:rPr lang="en-GB" sz="1600" b="1" i="0" dirty="0">
              <a:solidFill>
                <a:schemeClr val="tx1"/>
              </a:solidFill>
              <a:latin typeface="+mj-lt"/>
            </a:rPr>
            <a:t>Microsoft word</a:t>
          </a:r>
          <a:r>
            <a:rPr lang="en-GB" sz="1600" b="1" dirty="0">
              <a:solidFill>
                <a:schemeClr val="tx1"/>
              </a:solidFill>
            </a:rPr>
            <a:t>. </a:t>
          </a:r>
          <a:endParaRPr lang="en-GB" dirty="0"/>
        </a:p>
      </dgm:t>
    </dgm:pt>
    <dgm:pt modelId="{2853E709-F61A-4650-B743-C5C994EFF6B0}" type="parTrans" cxnId="{A972DE01-4D47-4D4C-B5CE-68CF174179F0}">
      <dgm:prSet/>
      <dgm:spPr/>
      <dgm:t>
        <a:bodyPr/>
        <a:lstStyle/>
        <a:p>
          <a:endParaRPr lang="en-GB"/>
        </a:p>
      </dgm:t>
    </dgm:pt>
    <dgm:pt modelId="{7025FC73-0C88-4C8C-AAB7-55F187901076}" type="sibTrans" cxnId="{A972DE01-4D47-4D4C-B5CE-68CF174179F0}">
      <dgm:prSet/>
      <dgm:spPr/>
      <dgm:t>
        <a:bodyPr/>
        <a:lstStyle/>
        <a:p>
          <a:endParaRPr lang="en-GB"/>
        </a:p>
      </dgm:t>
    </dgm:pt>
    <dgm:pt modelId="{AFD2FFAD-0A26-4820-9FB4-8793A7033CD9}" type="pres">
      <dgm:prSet presAssocID="{21385E09-A23B-4373-AE7B-693B12B9A2EC}" presName="linearFlow" presStyleCnt="0">
        <dgm:presLayoutVars>
          <dgm:dir/>
          <dgm:resizeHandles val="exact"/>
        </dgm:presLayoutVars>
      </dgm:prSet>
      <dgm:spPr/>
    </dgm:pt>
    <dgm:pt modelId="{3A713DA4-215D-4F9E-AE7E-E041302918A6}" type="pres">
      <dgm:prSet presAssocID="{254F1E3D-7976-4ABE-ABD1-3711BF27207D}" presName="composite" presStyleCnt="0"/>
      <dgm:spPr/>
    </dgm:pt>
    <dgm:pt modelId="{54A4BAE5-8997-462D-AE42-9178E8B545D2}" type="pres">
      <dgm:prSet presAssocID="{254F1E3D-7976-4ABE-ABD1-3711BF27207D}" presName="imgShp" presStyleLbl="fgImgPlace1" presStyleIdx="0" presStyleCnt="3"/>
      <dgm:spPr>
        <a:blipFill>
          <a:blip xmlns:r="http://schemas.openxmlformats.org/officeDocument/2006/relationships" r:embed="rId1">
            <a:extLst>
              <a:ext uri="{837473B0-CC2E-450A-ABE3-18F120FF3D39}">
                <a1611:picAttrSrcUrl xmlns:a1611="http://schemas.microsoft.com/office/drawing/2016/11/main" r:id="rId2"/>
              </a:ext>
            </a:extLst>
          </a:blip>
          <a:srcRect/>
          <a:stretch>
            <a:fillRect/>
          </a:stretch>
        </a:blipFill>
      </dgm:spPr>
    </dgm:pt>
    <dgm:pt modelId="{079809BC-B0A6-40EE-ABCE-84FA6D0125E7}" type="pres">
      <dgm:prSet presAssocID="{254F1E3D-7976-4ABE-ABD1-3711BF27207D}" presName="txShp" presStyleLbl="node1" presStyleIdx="0" presStyleCnt="3" custLinFactNeighborX="-1041" custLinFactNeighborY="2217">
        <dgm:presLayoutVars>
          <dgm:bulletEnabled val="1"/>
        </dgm:presLayoutVars>
      </dgm:prSet>
      <dgm:spPr/>
    </dgm:pt>
    <dgm:pt modelId="{E8070A63-E71F-4A1D-85D6-7885B3B4CD0B}" type="pres">
      <dgm:prSet presAssocID="{3D661859-B278-4096-AD73-270688010DFB}" presName="spacing" presStyleCnt="0"/>
      <dgm:spPr/>
    </dgm:pt>
    <dgm:pt modelId="{AC9EFCCD-B274-487A-9C2D-1964F38A2631}" type="pres">
      <dgm:prSet presAssocID="{2FA22725-54A0-4A32-A8C0-0A8621EF5FA8}" presName="composite" presStyleCnt="0"/>
      <dgm:spPr/>
    </dgm:pt>
    <dgm:pt modelId="{3B1DF267-B6D2-4783-B279-F21736F90253}" type="pres">
      <dgm:prSet presAssocID="{2FA22725-54A0-4A32-A8C0-0A8621EF5FA8}" presName="imgShp" presStyleLbl="fgImgPlace1" presStyleIdx="1" presStyleCnt="3"/>
      <dgm:spPr>
        <a:blipFill>
          <a:blip xmlns:r="http://schemas.openxmlformats.org/officeDocument/2006/relationships" r:embed="rId3">
            <a:extLst>
              <a:ext uri="{837473B0-CC2E-450A-ABE3-18F120FF3D39}">
                <a1611:picAttrSrcUrl xmlns:a1611="http://schemas.microsoft.com/office/drawing/2016/11/main" r:id="rId4"/>
              </a:ext>
            </a:extLst>
          </a:blip>
          <a:srcRect/>
          <a:stretch>
            <a:fillRect l="-25000" r="-25000"/>
          </a:stretch>
        </a:blipFill>
      </dgm:spPr>
    </dgm:pt>
    <dgm:pt modelId="{C37CC1B4-E3A5-449D-B179-98DE52949CDE}" type="pres">
      <dgm:prSet presAssocID="{2FA22725-54A0-4A32-A8C0-0A8621EF5FA8}" presName="txShp" presStyleLbl="node1" presStyleIdx="1" presStyleCnt="3">
        <dgm:presLayoutVars>
          <dgm:bulletEnabled val="1"/>
        </dgm:presLayoutVars>
      </dgm:prSet>
      <dgm:spPr/>
    </dgm:pt>
    <dgm:pt modelId="{AEF53D36-348A-402A-9122-209D375AD87F}" type="pres">
      <dgm:prSet presAssocID="{8FACC8A6-BE5E-45DC-9A51-E15925354C23}" presName="spacing" presStyleCnt="0"/>
      <dgm:spPr/>
    </dgm:pt>
    <dgm:pt modelId="{9FAE07AF-39C6-4097-AF7A-FDAA4F73D2B7}" type="pres">
      <dgm:prSet presAssocID="{FB0C058B-1E93-42E6-8778-CD72B0928D67}" presName="composite" presStyleCnt="0"/>
      <dgm:spPr/>
    </dgm:pt>
    <dgm:pt modelId="{B6DE5CCD-7B8B-41D2-AF8E-1AA1B43AB7C0}" type="pres">
      <dgm:prSet presAssocID="{FB0C058B-1E93-42E6-8778-CD72B0928D67}" presName="imgShp" presStyleLbl="fgImgPlace1" presStyleIdx="2" presStyleCnt="3"/>
      <dgm:spPr>
        <a:blipFill>
          <a:blip xmlns:r="http://schemas.openxmlformats.org/officeDocument/2006/relationships" r:embed="rId5">
            <a:extLst>
              <a:ext uri="{837473B0-CC2E-450A-ABE3-18F120FF3D39}">
                <a1611:picAttrSrcUrl xmlns:a1611="http://schemas.microsoft.com/office/drawing/2016/11/main" r:id="rId6"/>
              </a:ext>
            </a:extLst>
          </a:blip>
          <a:srcRect/>
          <a:stretch>
            <a:fillRect l="-45000" r="-45000"/>
          </a:stretch>
        </a:blipFill>
      </dgm:spPr>
    </dgm:pt>
    <dgm:pt modelId="{8C1310EB-8FA6-4AA4-9CC9-C2C8C258DD5E}" type="pres">
      <dgm:prSet presAssocID="{FB0C058B-1E93-42E6-8778-CD72B0928D67}" presName="txShp" presStyleLbl="node1" presStyleIdx="2" presStyleCnt="3">
        <dgm:presLayoutVars>
          <dgm:bulletEnabled val="1"/>
        </dgm:presLayoutVars>
      </dgm:prSet>
      <dgm:spPr/>
    </dgm:pt>
  </dgm:ptLst>
  <dgm:cxnLst>
    <dgm:cxn modelId="{A972DE01-4D47-4D4C-B5CE-68CF174179F0}" srcId="{21385E09-A23B-4373-AE7B-693B12B9A2EC}" destId="{FB0C058B-1E93-42E6-8778-CD72B0928D67}" srcOrd="2" destOrd="0" parTransId="{2853E709-F61A-4650-B743-C5C994EFF6B0}" sibTransId="{7025FC73-0C88-4C8C-AAB7-55F187901076}"/>
    <dgm:cxn modelId="{ABA77751-3943-4E0E-B250-FFAC46C1602F}" srcId="{21385E09-A23B-4373-AE7B-693B12B9A2EC}" destId="{2FA22725-54A0-4A32-A8C0-0A8621EF5FA8}" srcOrd="1" destOrd="0" parTransId="{09FF08D3-6E85-4FCC-8CB1-DF7A712C8EAF}" sibTransId="{8FACC8A6-BE5E-45DC-9A51-E15925354C23}"/>
    <dgm:cxn modelId="{1CFC0158-6703-409E-8DAC-740566D9753C}" type="presOf" srcId="{2FA22725-54A0-4A32-A8C0-0A8621EF5FA8}" destId="{C37CC1B4-E3A5-449D-B179-98DE52949CDE}" srcOrd="0" destOrd="0" presId="urn:microsoft.com/office/officeart/2005/8/layout/vList3"/>
    <dgm:cxn modelId="{7DB8E086-C7F9-40DE-9E4B-149FFD2D3206}" type="presOf" srcId="{FB0C058B-1E93-42E6-8778-CD72B0928D67}" destId="{8C1310EB-8FA6-4AA4-9CC9-C2C8C258DD5E}" srcOrd="0" destOrd="0" presId="urn:microsoft.com/office/officeart/2005/8/layout/vList3"/>
    <dgm:cxn modelId="{68D752A0-7246-4428-B4CE-DC1967138D94}" type="presOf" srcId="{21385E09-A23B-4373-AE7B-693B12B9A2EC}" destId="{AFD2FFAD-0A26-4820-9FB4-8793A7033CD9}" srcOrd="0" destOrd="0" presId="urn:microsoft.com/office/officeart/2005/8/layout/vList3"/>
    <dgm:cxn modelId="{0EA726CD-27DF-4009-8857-8CCD8C3B057B}" srcId="{21385E09-A23B-4373-AE7B-693B12B9A2EC}" destId="{254F1E3D-7976-4ABE-ABD1-3711BF27207D}" srcOrd="0" destOrd="0" parTransId="{F5777FB1-778D-41F6-831F-961134FD9C18}" sibTransId="{3D661859-B278-4096-AD73-270688010DFB}"/>
    <dgm:cxn modelId="{3CE67EF2-27FF-4F68-A5F5-62FB72AA0F57}" type="presOf" srcId="{254F1E3D-7976-4ABE-ABD1-3711BF27207D}" destId="{079809BC-B0A6-40EE-ABCE-84FA6D0125E7}" srcOrd="0" destOrd="0" presId="urn:microsoft.com/office/officeart/2005/8/layout/vList3"/>
    <dgm:cxn modelId="{0072F883-32DE-4195-B820-8CDC153A2263}" type="presParOf" srcId="{AFD2FFAD-0A26-4820-9FB4-8793A7033CD9}" destId="{3A713DA4-215D-4F9E-AE7E-E041302918A6}" srcOrd="0" destOrd="0" presId="urn:microsoft.com/office/officeart/2005/8/layout/vList3"/>
    <dgm:cxn modelId="{D6F0E9DC-9A56-450B-8C63-062921DADF2C}" type="presParOf" srcId="{3A713DA4-215D-4F9E-AE7E-E041302918A6}" destId="{54A4BAE5-8997-462D-AE42-9178E8B545D2}" srcOrd="0" destOrd="0" presId="urn:microsoft.com/office/officeart/2005/8/layout/vList3"/>
    <dgm:cxn modelId="{7E35AA1F-04F0-4722-A2BE-23EA833730E0}" type="presParOf" srcId="{3A713DA4-215D-4F9E-AE7E-E041302918A6}" destId="{079809BC-B0A6-40EE-ABCE-84FA6D0125E7}" srcOrd="1" destOrd="0" presId="urn:microsoft.com/office/officeart/2005/8/layout/vList3"/>
    <dgm:cxn modelId="{039759B3-6F4F-412D-89D0-9A01A2981EF2}" type="presParOf" srcId="{AFD2FFAD-0A26-4820-9FB4-8793A7033CD9}" destId="{E8070A63-E71F-4A1D-85D6-7885B3B4CD0B}" srcOrd="1" destOrd="0" presId="urn:microsoft.com/office/officeart/2005/8/layout/vList3"/>
    <dgm:cxn modelId="{B2E419B3-FE36-4EEC-B517-0B8F7B051D3D}" type="presParOf" srcId="{AFD2FFAD-0A26-4820-9FB4-8793A7033CD9}" destId="{AC9EFCCD-B274-487A-9C2D-1964F38A2631}" srcOrd="2" destOrd="0" presId="urn:microsoft.com/office/officeart/2005/8/layout/vList3"/>
    <dgm:cxn modelId="{1F462ED0-CBEE-4F08-BB46-555A0C2CED18}" type="presParOf" srcId="{AC9EFCCD-B274-487A-9C2D-1964F38A2631}" destId="{3B1DF267-B6D2-4783-B279-F21736F90253}" srcOrd="0" destOrd="0" presId="urn:microsoft.com/office/officeart/2005/8/layout/vList3"/>
    <dgm:cxn modelId="{E63F4E78-A3A7-4755-8784-F94399D2A37B}" type="presParOf" srcId="{AC9EFCCD-B274-487A-9C2D-1964F38A2631}" destId="{C37CC1B4-E3A5-449D-B179-98DE52949CDE}" srcOrd="1" destOrd="0" presId="urn:microsoft.com/office/officeart/2005/8/layout/vList3"/>
    <dgm:cxn modelId="{ED4DDF8E-4DE5-455C-9691-50AAD37D3D71}" type="presParOf" srcId="{AFD2FFAD-0A26-4820-9FB4-8793A7033CD9}" destId="{AEF53D36-348A-402A-9122-209D375AD87F}" srcOrd="3" destOrd="0" presId="urn:microsoft.com/office/officeart/2005/8/layout/vList3"/>
    <dgm:cxn modelId="{AE141E24-B6D7-4834-A8F9-651E29716BCE}" type="presParOf" srcId="{AFD2FFAD-0A26-4820-9FB4-8793A7033CD9}" destId="{9FAE07AF-39C6-4097-AF7A-FDAA4F73D2B7}" srcOrd="4" destOrd="0" presId="urn:microsoft.com/office/officeart/2005/8/layout/vList3"/>
    <dgm:cxn modelId="{D1F1FBFD-121B-4351-9A28-7631FFBFD0C7}" type="presParOf" srcId="{9FAE07AF-39C6-4097-AF7A-FDAA4F73D2B7}" destId="{B6DE5CCD-7B8B-41D2-AF8E-1AA1B43AB7C0}" srcOrd="0" destOrd="0" presId="urn:microsoft.com/office/officeart/2005/8/layout/vList3"/>
    <dgm:cxn modelId="{4A5EF77B-92A3-4423-A262-61DE3960E915}" type="presParOf" srcId="{9FAE07AF-39C6-4097-AF7A-FDAA4F73D2B7}" destId="{8C1310EB-8FA6-4AA4-9CC9-C2C8C258DD5E}"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9809BC-B0A6-40EE-ABCE-84FA6D0125E7}">
      <dsp:nvSpPr>
        <dsp:cNvPr id="0" name=""/>
        <dsp:cNvSpPr/>
      </dsp:nvSpPr>
      <dsp:spPr>
        <a:xfrm rot="10800000">
          <a:off x="1568886" y="22581"/>
          <a:ext cx="5491686" cy="971242"/>
        </a:xfrm>
        <a:prstGeom prst="homePlate">
          <a:avLst/>
        </a:prstGeom>
        <a:gradFill rotWithShape="0">
          <a:gsLst>
            <a:gs pos="0">
              <a:schemeClr val="accent4"/>
            </a:gs>
            <a:gs pos="0">
              <a:schemeClr val="accent4">
                <a:lumMod val="75000"/>
              </a:schemeClr>
            </a:gs>
          </a:gsLst>
          <a:path path="circle">
            <a:fillToRect l="45000" t="65000" r="125000" b="100000"/>
          </a:path>
        </a:gradFill>
        <a:ln w="12700" cap="flat" cmpd="sng" algn="ctr">
          <a:solidFill>
            <a:schemeClr val="tx2">
              <a:lumMod val="40000"/>
              <a:lumOff val="6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8291" tIns="68580" rIns="128016"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Observing the case study, it's necessary to note down important medical information regarding patients.</a:t>
          </a:r>
        </a:p>
      </dsp:txBody>
      <dsp:txXfrm rot="10800000">
        <a:off x="1811696" y="22581"/>
        <a:ext cx="5248876" cy="971242"/>
      </dsp:txXfrm>
    </dsp:sp>
    <dsp:sp modelId="{54A4BAE5-8997-462D-AE42-9178E8B545D2}">
      <dsp:nvSpPr>
        <dsp:cNvPr id="0" name=""/>
        <dsp:cNvSpPr/>
      </dsp:nvSpPr>
      <dsp:spPr>
        <a:xfrm>
          <a:off x="1140433" y="1049"/>
          <a:ext cx="971242" cy="971242"/>
        </a:xfrm>
        <a:prstGeom prst="ellipse">
          <a:avLst/>
        </a:prstGeom>
        <a:blipFill>
          <a:blip xmlns:r="http://schemas.openxmlformats.org/officeDocument/2006/relationships" r:embed="rId1">
            <a:extLst>
              <a:ext uri="{837473B0-CC2E-450A-ABE3-18F120FF3D39}">
                <a1611:picAttrSrcUrl xmlns:a1611="http://schemas.microsoft.com/office/drawing/2016/11/main" r:id="rId2"/>
              </a:ext>
            </a:extLst>
          </a:blip>
          <a:srcRect/>
          <a:stretch>
            <a:fillRect/>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7CC1B4-E3A5-449D-B179-98DE52949CDE}">
      <dsp:nvSpPr>
        <dsp:cNvPr id="0" name=""/>
        <dsp:cNvSpPr/>
      </dsp:nvSpPr>
      <dsp:spPr>
        <a:xfrm rot="10800000">
          <a:off x="1626055" y="1262215"/>
          <a:ext cx="5491686" cy="971242"/>
        </a:xfrm>
        <a:prstGeom prst="homePlate">
          <a:avLst/>
        </a:prstGeom>
        <a:gradFill rotWithShape="0">
          <a:gsLst>
            <a:gs pos="0">
              <a:schemeClr val="bg2">
                <a:tint val="97000"/>
                <a:hueMod val="88000"/>
                <a:satMod val="130000"/>
                <a:lumMod val="124000"/>
              </a:schemeClr>
            </a:gs>
            <a:gs pos="0">
              <a:schemeClr val="accent3">
                <a:lumMod val="75000"/>
              </a:schemeClr>
            </a:gs>
          </a:gsLst>
          <a:path path="circle">
            <a:fillToRect l="45000" t="65000" r="125000" b="100000"/>
          </a:path>
        </a:gra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8291" tIns="68580" rIns="128016"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Since our task requires good number of notes making, recording health documents and writing medical data.</a:t>
          </a:r>
          <a:endParaRPr lang="en-GB" sz="1800" b="1" kern="1200" dirty="0"/>
        </a:p>
      </dsp:txBody>
      <dsp:txXfrm rot="10800000">
        <a:off x="1868865" y="1262215"/>
        <a:ext cx="5248876" cy="971242"/>
      </dsp:txXfrm>
    </dsp:sp>
    <dsp:sp modelId="{3B1DF267-B6D2-4783-B279-F21736F90253}">
      <dsp:nvSpPr>
        <dsp:cNvPr id="0" name=""/>
        <dsp:cNvSpPr/>
      </dsp:nvSpPr>
      <dsp:spPr>
        <a:xfrm>
          <a:off x="1140433" y="1262215"/>
          <a:ext cx="971242" cy="971242"/>
        </a:xfrm>
        <a:prstGeom prst="ellipse">
          <a:avLst/>
        </a:prstGeom>
        <a:blipFill>
          <a:blip xmlns:r="http://schemas.openxmlformats.org/officeDocument/2006/relationships" r:embed="rId3">
            <a:extLst>
              <a:ext uri="{837473B0-CC2E-450A-ABE3-18F120FF3D39}">
                <a1611:picAttrSrcUrl xmlns:a1611="http://schemas.microsoft.com/office/drawing/2016/11/main" r:id="rId4"/>
              </a:ext>
            </a:extLst>
          </a:blip>
          <a:srcRect/>
          <a:stretch>
            <a:fillRect l="-25000" r="-25000"/>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C1310EB-8FA6-4AA4-9CC9-C2C8C258DD5E}">
      <dsp:nvSpPr>
        <dsp:cNvPr id="0" name=""/>
        <dsp:cNvSpPr/>
      </dsp:nvSpPr>
      <dsp:spPr>
        <a:xfrm rot="10800000">
          <a:off x="1626055" y="2523381"/>
          <a:ext cx="5491686" cy="971242"/>
        </a:xfrm>
        <a:prstGeom prst="homePlate">
          <a:avLst/>
        </a:prstGeom>
        <a:gradFill rotWithShape="0">
          <a:gsLst>
            <a:gs pos="0">
              <a:schemeClr val="accent4"/>
            </a:gs>
            <a:gs pos="0">
              <a:schemeClr val="accent4">
                <a:lumMod val="75000"/>
              </a:schemeClr>
            </a:gs>
          </a:gsLst>
          <a:path path="circle">
            <a:fillToRect l="45000" t="65000" r="125000" b="100000"/>
          </a:path>
        </a:gra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28291" tIns="68580" rIns="128016" bIns="68580" numCol="1" spcCol="1270" anchor="ctr" anchorCtr="0">
          <a:noAutofit/>
        </a:bodyPr>
        <a:lstStyle/>
        <a:p>
          <a:pPr marL="0" lvl="0" indent="0" algn="ctr" defTabSz="800100">
            <a:lnSpc>
              <a:spcPct val="90000"/>
            </a:lnSpc>
            <a:spcBef>
              <a:spcPct val="0"/>
            </a:spcBef>
            <a:spcAft>
              <a:spcPct val="35000"/>
            </a:spcAft>
            <a:buNone/>
          </a:pPr>
          <a:r>
            <a:rPr lang="en-GB" sz="1800" b="1" kern="1200" dirty="0">
              <a:solidFill>
                <a:schemeClr val="tx1"/>
              </a:solidFill>
            </a:rPr>
            <a:t>Hence the most suitable Microsoft tool for this specific work task should be </a:t>
          </a:r>
          <a:r>
            <a:rPr lang="en-GB" sz="1600" b="1" i="0" kern="1200" dirty="0">
              <a:solidFill>
                <a:schemeClr val="tx1"/>
              </a:solidFill>
              <a:latin typeface="+mj-lt"/>
            </a:rPr>
            <a:t>Microsoft word</a:t>
          </a:r>
          <a:r>
            <a:rPr lang="en-GB" sz="1600" b="1" kern="1200" dirty="0">
              <a:solidFill>
                <a:schemeClr val="tx1"/>
              </a:solidFill>
            </a:rPr>
            <a:t>. </a:t>
          </a:r>
          <a:endParaRPr lang="en-GB" kern="1200" dirty="0"/>
        </a:p>
      </dsp:txBody>
      <dsp:txXfrm rot="10800000">
        <a:off x="1868865" y="2523381"/>
        <a:ext cx="5248876" cy="971242"/>
      </dsp:txXfrm>
    </dsp:sp>
    <dsp:sp modelId="{B6DE5CCD-7B8B-41D2-AF8E-1AA1B43AB7C0}">
      <dsp:nvSpPr>
        <dsp:cNvPr id="0" name=""/>
        <dsp:cNvSpPr/>
      </dsp:nvSpPr>
      <dsp:spPr>
        <a:xfrm>
          <a:off x="1140433" y="2523381"/>
          <a:ext cx="971242" cy="971242"/>
        </a:xfrm>
        <a:prstGeom prst="ellipse">
          <a:avLst/>
        </a:prstGeom>
        <a:blipFill>
          <a:blip xmlns:r="http://schemas.openxmlformats.org/officeDocument/2006/relationships" r:embed="rId5">
            <a:extLst>
              <a:ext uri="{837473B0-CC2E-450A-ABE3-18F120FF3D39}">
                <a1611:picAttrSrcUrl xmlns:a1611="http://schemas.microsoft.com/office/drawing/2016/11/main" r:id="rId6"/>
              </a:ext>
            </a:extLst>
          </a:blip>
          <a:srcRect/>
          <a:stretch>
            <a:fillRect l="-45000" r="-45000"/>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465D3EB-CBDD-4100-83B7-3BFE0A8F411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C72B4595-A79D-4567-9FE1-DCF31A42B3D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E5C0719-993D-42E1-80ED-8F01056F36C2}" type="datetimeFigureOut">
              <a:rPr lang="en-US" smtClean="0"/>
              <a:t>10/4/2026</a:t>
            </a:fld>
            <a:endParaRPr lang="en-US" dirty="0"/>
          </a:p>
        </p:txBody>
      </p:sp>
      <p:sp>
        <p:nvSpPr>
          <p:cNvPr id="4" name="Footer Placeholder 3">
            <a:extLst>
              <a:ext uri="{FF2B5EF4-FFF2-40B4-BE49-F238E27FC236}">
                <a16:creationId xmlns:a16="http://schemas.microsoft.com/office/drawing/2014/main" id="{850E452F-E862-4273-987C-980229E5320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3EE394C-9AD7-48EA-AB0F-18032A3E097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00421AD-3AC0-48CB-8727-BB447FD2264E}" type="slidenum">
              <a:rPr lang="en-US" smtClean="0"/>
              <a:t>‹#›</a:t>
            </a:fld>
            <a:endParaRPr lang="en-US" dirty="0"/>
          </a:p>
        </p:txBody>
      </p:sp>
    </p:spTree>
    <p:extLst>
      <p:ext uri="{BB962C8B-B14F-4D97-AF65-F5344CB8AC3E}">
        <p14:creationId xmlns:p14="http://schemas.microsoft.com/office/powerpoint/2010/main" val="32681598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D3BC9C-6C58-464F-B94E-FD73C5FB016E}" type="datetimeFigureOut">
              <a:rPr lang="en-US" smtClean="0"/>
              <a:t>10/4/2026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60DC36-8EFA-4378-9855-E019C55AC472}" type="slidenum">
              <a:rPr lang="en-US" smtClean="0"/>
              <a:t>‹#›</a:t>
            </a:fld>
            <a:endParaRPr lang="en-US" dirty="0"/>
          </a:p>
        </p:txBody>
      </p:sp>
    </p:spTree>
    <p:extLst>
      <p:ext uri="{BB962C8B-B14F-4D97-AF65-F5344CB8AC3E}">
        <p14:creationId xmlns:p14="http://schemas.microsoft.com/office/powerpoint/2010/main" val="1877053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1</a:t>
            </a:fld>
            <a:endParaRPr lang="en-US" dirty="0"/>
          </a:p>
        </p:txBody>
      </p:sp>
    </p:spTree>
    <p:extLst>
      <p:ext uri="{BB962C8B-B14F-4D97-AF65-F5344CB8AC3E}">
        <p14:creationId xmlns:p14="http://schemas.microsoft.com/office/powerpoint/2010/main" val="1773527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2</a:t>
            </a:fld>
            <a:endParaRPr lang="en-US" dirty="0"/>
          </a:p>
        </p:txBody>
      </p:sp>
    </p:spTree>
    <p:extLst>
      <p:ext uri="{BB962C8B-B14F-4D97-AF65-F5344CB8AC3E}">
        <p14:creationId xmlns:p14="http://schemas.microsoft.com/office/powerpoint/2010/main" val="2268654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3</a:t>
            </a:fld>
            <a:endParaRPr lang="en-US" dirty="0"/>
          </a:p>
        </p:txBody>
      </p:sp>
    </p:spTree>
    <p:extLst>
      <p:ext uri="{BB962C8B-B14F-4D97-AF65-F5344CB8AC3E}">
        <p14:creationId xmlns:p14="http://schemas.microsoft.com/office/powerpoint/2010/main" val="2200471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4</a:t>
            </a:fld>
            <a:endParaRPr lang="en-US" dirty="0"/>
          </a:p>
        </p:txBody>
      </p:sp>
    </p:spTree>
    <p:extLst>
      <p:ext uri="{BB962C8B-B14F-4D97-AF65-F5344CB8AC3E}">
        <p14:creationId xmlns:p14="http://schemas.microsoft.com/office/powerpoint/2010/main" val="20660310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5</a:t>
            </a:fld>
            <a:endParaRPr lang="en-US" dirty="0"/>
          </a:p>
        </p:txBody>
      </p:sp>
    </p:spTree>
    <p:extLst>
      <p:ext uri="{BB962C8B-B14F-4D97-AF65-F5344CB8AC3E}">
        <p14:creationId xmlns:p14="http://schemas.microsoft.com/office/powerpoint/2010/main" val="37285692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6</a:t>
            </a:fld>
            <a:endParaRPr lang="en-US" dirty="0"/>
          </a:p>
        </p:txBody>
      </p:sp>
    </p:spTree>
    <p:extLst>
      <p:ext uri="{BB962C8B-B14F-4D97-AF65-F5344CB8AC3E}">
        <p14:creationId xmlns:p14="http://schemas.microsoft.com/office/powerpoint/2010/main" val="40857126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E60DC36-8EFA-4378-9855-E019C55AC472}" type="slidenum">
              <a:rPr lang="en-US" smtClean="0"/>
              <a:t>7</a:t>
            </a:fld>
            <a:endParaRPr lang="en-US" dirty="0"/>
          </a:p>
        </p:txBody>
      </p:sp>
    </p:spTree>
    <p:extLst>
      <p:ext uri="{BB962C8B-B14F-4D97-AF65-F5344CB8AC3E}">
        <p14:creationId xmlns:p14="http://schemas.microsoft.com/office/powerpoint/2010/main" val="396791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F864C-44C4-4000-952D-01F31BFB3FD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1392E06-C914-467E-9D4F-BD763EDA2D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FBEFBAF-82E9-49AD-B2CF-7D154E024431}"/>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5" name="Footer Placeholder 4">
            <a:extLst>
              <a:ext uri="{FF2B5EF4-FFF2-40B4-BE49-F238E27FC236}">
                <a16:creationId xmlns:a16="http://schemas.microsoft.com/office/drawing/2014/main" id="{5AD8006A-94B1-44F7-972D-56767EDE3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5E7BFAB-D84B-45E1-A0BD-2516AC14F8AC}"/>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485646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07FBE-061D-452C-A8A6-213063CFD67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433A3535-1708-499D-B5D2-7D8F9FD182D0}"/>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CB06063-A112-49AB-80C8-504D99ECD771}"/>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5" name="Footer Placeholder 4">
            <a:extLst>
              <a:ext uri="{FF2B5EF4-FFF2-40B4-BE49-F238E27FC236}">
                <a16:creationId xmlns:a16="http://schemas.microsoft.com/office/drawing/2014/main" id="{6344C8D5-F898-4318-A76D-1FBD8732919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2976EC76-E8E8-4FFA-B671-7FA2F3EF5DEF}"/>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2789287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2CABF-E3C1-431A-A69C-D4881CC43F0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5584226-69DA-4211-B2C8-C29FD05A4A6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5FF82DB-B518-40FD-8A66-44B874C055FB}"/>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5" name="Footer Placeholder 4">
            <a:extLst>
              <a:ext uri="{FF2B5EF4-FFF2-40B4-BE49-F238E27FC236}">
                <a16:creationId xmlns:a16="http://schemas.microsoft.com/office/drawing/2014/main" id="{FCC1CCEE-725F-4745-837B-87EFB70E71D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561522A-E0E6-406B-BF30-A7C7A57294BE}"/>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12300417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C9BDC-6F21-4EF5-A8DD-E35E27EACA5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B968D5F-2AB6-42D3-A54E-AB3E6032517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65AB07F-D5F7-402A-AE4E-027BF1CA912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5108EDC-3863-43B9-93C7-37465DC73B28}"/>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6" name="Footer Placeholder 5">
            <a:extLst>
              <a:ext uri="{FF2B5EF4-FFF2-40B4-BE49-F238E27FC236}">
                <a16:creationId xmlns:a16="http://schemas.microsoft.com/office/drawing/2014/main" id="{A777D452-958D-4159-A9A4-16DD29680A0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89654B6-1460-48B9-AC7E-592F68BAB276}"/>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397404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8C848-926A-4FD3-A311-A100A2662BE1}"/>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C8ECD90-B4F0-4DFB-BB3D-F231020789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35A6C3A-033E-474B-AB97-D8291A04E7D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A532B928-3A23-4FCA-AD1F-E45A467B54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DC8376-6FC6-4A11-B0DB-9A148E9C00E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E80206F-8846-425C-A56E-16FFBA442014}"/>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8" name="Footer Placeholder 7">
            <a:extLst>
              <a:ext uri="{FF2B5EF4-FFF2-40B4-BE49-F238E27FC236}">
                <a16:creationId xmlns:a16="http://schemas.microsoft.com/office/drawing/2014/main" id="{6A45E89F-12CF-4561-A5F2-1E05783A3063}"/>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EB4DFE4-927C-43B1-A061-5CB97FFB33BE}"/>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4690582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0E367-8DA0-4655-BCBC-F4280D8642C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FEF9592-AA3C-4CF8-A5DB-4D010195A438}"/>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4" name="Footer Placeholder 3">
            <a:extLst>
              <a:ext uri="{FF2B5EF4-FFF2-40B4-BE49-F238E27FC236}">
                <a16:creationId xmlns:a16="http://schemas.microsoft.com/office/drawing/2014/main" id="{3C2C9377-F93E-4515-852A-264707755154}"/>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AED076D-476B-42BA-8795-14FE6C1E6974}"/>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36255511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EA599B4-6AB2-4190-82B5-7667EE1E922A}"/>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3" name="Footer Placeholder 2">
            <a:extLst>
              <a:ext uri="{FF2B5EF4-FFF2-40B4-BE49-F238E27FC236}">
                <a16:creationId xmlns:a16="http://schemas.microsoft.com/office/drawing/2014/main" id="{1B8FBFB3-AD86-4E39-B8AE-B4EC14528156}"/>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9A4AF55-C114-4B60-9A20-56B00A11B3BF}"/>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3058200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83DA1-5CB8-405D-9613-8A9B7BC5664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9842BB15-A24D-42E9-9CAE-BB82722630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8F0849D-D3C3-462A-9751-4EAB0B9145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180DD20-7A20-4574-98A4-427795876739}"/>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6" name="Footer Placeholder 5">
            <a:extLst>
              <a:ext uri="{FF2B5EF4-FFF2-40B4-BE49-F238E27FC236}">
                <a16:creationId xmlns:a16="http://schemas.microsoft.com/office/drawing/2014/main" id="{54D0ED2B-71C4-421A-9DB0-676E00C10BD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C4572A-ADFC-4C53-BCA2-42BDF693BC4D}"/>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3230950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F5C67-EEEC-4AB0-9653-0F80D6B1094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DD50D6D-5277-4324-AF23-5FAF007834E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a:extLst>
              <a:ext uri="{FF2B5EF4-FFF2-40B4-BE49-F238E27FC236}">
                <a16:creationId xmlns:a16="http://schemas.microsoft.com/office/drawing/2014/main" id="{75275657-2BF9-4761-96B6-50EE3CFCFA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C3C3F7B-A4C8-4F9D-8165-BC5186EA0929}"/>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6" name="Footer Placeholder 5">
            <a:extLst>
              <a:ext uri="{FF2B5EF4-FFF2-40B4-BE49-F238E27FC236}">
                <a16:creationId xmlns:a16="http://schemas.microsoft.com/office/drawing/2014/main" id="{DE696EA5-2FA2-464D-982F-C53E6426A84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911B398-191B-4AB1-86ED-00D0046EACF5}"/>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1586601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7B869-BFB2-4C20-8AB1-46704BB3D177}"/>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9F007DB-4F12-4428-9C48-5120DF07046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6FFA8DA-0E31-4CA6-BBFC-2467AAD1D30B}"/>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5" name="Footer Placeholder 4">
            <a:extLst>
              <a:ext uri="{FF2B5EF4-FFF2-40B4-BE49-F238E27FC236}">
                <a16:creationId xmlns:a16="http://schemas.microsoft.com/office/drawing/2014/main" id="{064974BD-9845-459A-9AAA-12731E2507C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2A71B0A-FDFB-4B2C-A9EC-2334C590013E}"/>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39314092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0B5D73-1652-4A8E-B5A3-101523D7290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9B7FB99-7425-444D-B602-01B672BCE8C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0EEA9C5-552A-48A1-AB54-ED54209B3B48}"/>
              </a:ext>
            </a:extLst>
          </p:cNvPr>
          <p:cNvSpPr>
            <a:spLocks noGrp="1"/>
          </p:cNvSpPr>
          <p:nvPr>
            <p:ph type="dt" sz="half" idx="10"/>
          </p:nvPr>
        </p:nvSpPr>
        <p:spPr/>
        <p:txBody>
          <a:bodyPr/>
          <a:lstStyle/>
          <a:p>
            <a:fld id="{40DA1498-92C7-4E4B-8045-C9195F453964}" type="datetimeFigureOut">
              <a:rPr lang="en-US" smtClean="0"/>
              <a:t>10/4/2026</a:t>
            </a:fld>
            <a:endParaRPr lang="en-US" dirty="0"/>
          </a:p>
        </p:txBody>
      </p:sp>
      <p:sp>
        <p:nvSpPr>
          <p:cNvPr id="5" name="Footer Placeholder 4">
            <a:extLst>
              <a:ext uri="{FF2B5EF4-FFF2-40B4-BE49-F238E27FC236}">
                <a16:creationId xmlns:a16="http://schemas.microsoft.com/office/drawing/2014/main" id="{1A83AAA3-4155-48FB-8F00-16DBE0C9C25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D694EAE-CB3C-4DEF-A66D-583C7AAC92D8}"/>
              </a:ext>
            </a:extLst>
          </p:cNvPr>
          <p:cNvSpPr>
            <a:spLocks noGrp="1"/>
          </p:cNvSpPr>
          <p:nvPr>
            <p:ph type="sldNum" sz="quarter" idx="12"/>
          </p:nvPr>
        </p:nvSpPr>
        <p:spPr/>
        <p:txBody>
          <a:bodyPr/>
          <a:lstStyle/>
          <a:p>
            <a:fld id="{06FEDF93-2BFD-41CA-ABC7-B039102F3792}" type="slidenum">
              <a:rPr lang="en-US" smtClean="0"/>
              <a:t>‹#›</a:t>
            </a:fld>
            <a:endParaRPr lang="en-US" dirty="0"/>
          </a:p>
        </p:txBody>
      </p:sp>
    </p:spTree>
    <p:extLst>
      <p:ext uri="{BB962C8B-B14F-4D97-AF65-F5344CB8AC3E}">
        <p14:creationId xmlns:p14="http://schemas.microsoft.com/office/powerpoint/2010/main" val="17468042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3445CA-54C1-4DDE-A216-DD2414E3F5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306395A-6879-4E93-B24E-067F88AC1D6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0FF5B-A6A6-4F0F-AA5D-3F0F69A43A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DA1498-92C7-4E4B-8045-C9195F453964}" type="datetimeFigureOut">
              <a:rPr lang="en-US" smtClean="0"/>
              <a:t>10/4/2026</a:t>
            </a:fld>
            <a:endParaRPr lang="en-US" dirty="0"/>
          </a:p>
        </p:txBody>
      </p:sp>
      <p:sp>
        <p:nvSpPr>
          <p:cNvPr id="5" name="Footer Placeholder 4">
            <a:extLst>
              <a:ext uri="{FF2B5EF4-FFF2-40B4-BE49-F238E27FC236}">
                <a16:creationId xmlns:a16="http://schemas.microsoft.com/office/drawing/2014/main" id="{FA798FAA-76CC-42EF-8BE0-466A41BBAB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5149FF02-6890-4E10-B958-1097AD32C6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FEDF93-2BFD-41CA-ABC7-B039102F3792}" type="slidenum">
              <a:rPr lang="en-US" smtClean="0"/>
              <a:t>‹#›</a:t>
            </a:fld>
            <a:endParaRPr lang="en-US" dirty="0"/>
          </a:p>
        </p:txBody>
      </p:sp>
    </p:spTree>
    <p:extLst>
      <p:ext uri="{BB962C8B-B14F-4D97-AF65-F5344CB8AC3E}">
        <p14:creationId xmlns:p14="http://schemas.microsoft.com/office/powerpoint/2010/main" val="26037897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t="-7000" b="-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00AEF-1595-4419-801B-6E36A33BB8CF}"/>
              </a:ext>
            </a:extLst>
          </p:cNvPr>
          <p:cNvSpPr>
            <a:spLocks noGrp="1"/>
          </p:cNvSpPr>
          <p:nvPr>
            <p:ph type="ctrTitle"/>
          </p:nvPr>
        </p:nvSpPr>
        <p:spPr>
          <a:xfrm>
            <a:off x="1499501" y="745123"/>
            <a:ext cx="9144000" cy="1384995"/>
          </a:xfrm>
          <a:noFill/>
        </p:spPr>
        <p:txBody>
          <a:bodyPr lIns="0" tIns="0" rIns="0" bIns="0" anchor="t">
            <a:spAutoFit/>
          </a:bodyPr>
          <a:lstStyle/>
          <a:p>
            <a:br>
              <a:rPr lang="en-US" dirty="0">
                <a:solidFill>
                  <a:schemeClr val="bg1"/>
                </a:solidFill>
              </a:rPr>
            </a:br>
            <a:r>
              <a:rPr lang="en-US" sz="4000" b="1" dirty="0">
                <a:solidFill>
                  <a:schemeClr val="tx2">
                    <a:lumMod val="50000"/>
                  </a:schemeClr>
                </a:solidFill>
              </a:rPr>
              <a:t>DIGITAL SKILLS &amp; RESEARCH METHODS</a:t>
            </a:r>
            <a:endParaRPr lang="en-US" b="1" dirty="0">
              <a:solidFill>
                <a:schemeClr val="tx2">
                  <a:lumMod val="50000"/>
                </a:schemeClr>
              </a:solidFill>
            </a:endParaRPr>
          </a:p>
        </p:txBody>
      </p:sp>
      <p:sp>
        <p:nvSpPr>
          <p:cNvPr id="4" name="Diamond 3">
            <a:extLst>
              <a:ext uri="{FF2B5EF4-FFF2-40B4-BE49-F238E27FC236}">
                <a16:creationId xmlns:a16="http://schemas.microsoft.com/office/drawing/2014/main" id="{1C59176D-59A8-4C02-B448-EE01232FB3E7}"/>
              </a:ext>
              <a:ext uri="{C183D7F6-B498-43B3-948B-1728B52AA6E4}">
                <adec:decorative xmlns:adec="http://schemas.microsoft.com/office/drawing/2017/decorative" val="1"/>
              </a:ext>
            </a:extLst>
          </p:cNvPr>
          <p:cNvSpPr/>
          <p:nvPr/>
        </p:nvSpPr>
        <p:spPr>
          <a:xfrm>
            <a:off x="4792317" y="-1074911"/>
            <a:ext cx="2607364" cy="2607364"/>
          </a:xfrm>
          <a:prstGeom prst="diamond">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iamond 4">
            <a:extLst>
              <a:ext uri="{FF2B5EF4-FFF2-40B4-BE49-F238E27FC236}">
                <a16:creationId xmlns:a16="http://schemas.microsoft.com/office/drawing/2014/main" id="{A50B1817-3C7F-41BC-8557-7A00C928EE16}"/>
              </a:ext>
              <a:ext uri="{C183D7F6-B498-43B3-948B-1728B52AA6E4}">
                <adec:decorative xmlns:adec="http://schemas.microsoft.com/office/drawing/2017/decorative" val="1"/>
              </a:ext>
            </a:extLst>
          </p:cNvPr>
          <p:cNvSpPr/>
          <p:nvPr/>
        </p:nvSpPr>
        <p:spPr>
          <a:xfrm>
            <a:off x="4325256" y="-2238605"/>
            <a:ext cx="3541486" cy="3541486"/>
          </a:xfrm>
          <a:prstGeom prst="diamond">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descr="Icon of chart. ">
            <a:extLst>
              <a:ext uri="{FF2B5EF4-FFF2-40B4-BE49-F238E27FC236}">
                <a16:creationId xmlns:a16="http://schemas.microsoft.com/office/drawing/2014/main" id="{B95DF07A-CE7E-4D89-9AA0-25F4FFF3B9C7}"/>
              </a:ext>
            </a:extLst>
          </p:cNvPr>
          <p:cNvGrpSpPr/>
          <p:nvPr/>
        </p:nvGrpSpPr>
        <p:grpSpPr>
          <a:xfrm>
            <a:off x="5851020" y="601942"/>
            <a:ext cx="489958" cy="492680"/>
            <a:chOff x="2025650" y="4786313"/>
            <a:chExt cx="285750" cy="287338"/>
          </a:xfrm>
          <a:solidFill>
            <a:schemeClr val="bg1"/>
          </a:solidFill>
        </p:grpSpPr>
        <p:sp>
          <p:nvSpPr>
            <p:cNvPr id="8" name="Freeform 565">
              <a:extLst>
                <a:ext uri="{FF2B5EF4-FFF2-40B4-BE49-F238E27FC236}">
                  <a16:creationId xmlns:a16="http://schemas.microsoft.com/office/drawing/2014/main" id="{548FC78B-EF83-4185-A63D-1A5A85640B62}"/>
                </a:ext>
              </a:extLst>
            </p:cNvPr>
            <p:cNvSpPr>
              <a:spLocks noEditPoints="1"/>
            </p:cNvSpPr>
            <p:nvPr/>
          </p:nvSpPr>
          <p:spPr bwMode="auto">
            <a:xfrm>
              <a:off x="2025650" y="4786313"/>
              <a:ext cx="285750" cy="287338"/>
            </a:xfrm>
            <a:custGeom>
              <a:avLst/>
              <a:gdLst>
                <a:gd name="T0" fmla="*/ 812 w 903"/>
                <a:gd name="T1" fmla="*/ 500 h 903"/>
                <a:gd name="T2" fmla="*/ 810 w 903"/>
                <a:gd name="T3" fmla="*/ 505 h 903"/>
                <a:gd name="T4" fmla="*/ 806 w 903"/>
                <a:gd name="T5" fmla="*/ 509 h 903"/>
                <a:gd name="T6" fmla="*/ 800 w 903"/>
                <a:gd name="T7" fmla="*/ 511 h 903"/>
                <a:gd name="T8" fmla="*/ 105 w 903"/>
                <a:gd name="T9" fmla="*/ 511 h 903"/>
                <a:gd name="T10" fmla="*/ 99 w 903"/>
                <a:gd name="T11" fmla="*/ 510 h 903"/>
                <a:gd name="T12" fmla="*/ 95 w 903"/>
                <a:gd name="T13" fmla="*/ 507 h 903"/>
                <a:gd name="T14" fmla="*/ 92 w 903"/>
                <a:gd name="T15" fmla="*/ 502 h 903"/>
                <a:gd name="T16" fmla="*/ 90 w 903"/>
                <a:gd name="T17" fmla="*/ 496 h 903"/>
                <a:gd name="T18" fmla="*/ 90 w 903"/>
                <a:gd name="T19" fmla="*/ 105 h 903"/>
                <a:gd name="T20" fmla="*/ 92 w 903"/>
                <a:gd name="T21" fmla="*/ 100 h 903"/>
                <a:gd name="T22" fmla="*/ 95 w 903"/>
                <a:gd name="T23" fmla="*/ 94 h 903"/>
                <a:gd name="T24" fmla="*/ 99 w 903"/>
                <a:gd name="T25" fmla="*/ 91 h 903"/>
                <a:gd name="T26" fmla="*/ 105 w 903"/>
                <a:gd name="T27" fmla="*/ 90 h 903"/>
                <a:gd name="T28" fmla="*/ 800 w 903"/>
                <a:gd name="T29" fmla="*/ 90 h 903"/>
                <a:gd name="T30" fmla="*/ 806 w 903"/>
                <a:gd name="T31" fmla="*/ 92 h 903"/>
                <a:gd name="T32" fmla="*/ 810 w 903"/>
                <a:gd name="T33" fmla="*/ 96 h 903"/>
                <a:gd name="T34" fmla="*/ 812 w 903"/>
                <a:gd name="T35" fmla="*/ 102 h 903"/>
                <a:gd name="T36" fmla="*/ 813 w 903"/>
                <a:gd name="T37" fmla="*/ 496 h 903"/>
                <a:gd name="T38" fmla="*/ 15 w 903"/>
                <a:gd name="T39" fmla="*/ 0 h 903"/>
                <a:gd name="T40" fmla="*/ 9 w 903"/>
                <a:gd name="T41" fmla="*/ 1 h 903"/>
                <a:gd name="T42" fmla="*/ 5 w 903"/>
                <a:gd name="T43" fmla="*/ 4 h 903"/>
                <a:gd name="T44" fmla="*/ 1 w 903"/>
                <a:gd name="T45" fmla="*/ 8 h 903"/>
                <a:gd name="T46" fmla="*/ 0 w 903"/>
                <a:gd name="T47" fmla="*/ 15 h 903"/>
                <a:gd name="T48" fmla="*/ 0 w 903"/>
                <a:gd name="T49" fmla="*/ 590 h 903"/>
                <a:gd name="T50" fmla="*/ 2 w 903"/>
                <a:gd name="T51" fmla="*/ 595 h 903"/>
                <a:gd name="T52" fmla="*/ 7 w 903"/>
                <a:gd name="T53" fmla="*/ 599 h 903"/>
                <a:gd name="T54" fmla="*/ 12 w 903"/>
                <a:gd name="T55" fmla="*/ 602 h 903"/>
                <a:gd name="T56" fmla="*/ 437 w 903"/>
                <a:gd name="T57" fmla="*/ 602 h 903"/>
                <a:gd name="T58" fmla="*/ 260 w 903"/>
                <a:gd name="T59" fmla="*/ 877 h 903"/>
                <a:gd name="T60" fmla="*/ 257 w 903"/>
                <a:gd name="T61" fmla="*/ 883 h 903"/>
                <a:gd name="T62" fmla="*/ 256 w 903"/>
                <a:gd name="T63" fmla="*/ 888 h 903"/>
                <a:gd name="T64" fmla="*/ 257 w 903"/>
                <a:gd name="T65" fmla="*/ 893 h 903"/>
                <a:gd name="T66" fmla="*/ 260 w 903"/>
                <a:gd name="T67" fmla="*/ 899 h 903"/>
                <a:gd name="T68" fmla="*/ 265 w 903"/>
                <a:gd name="T69" fmla="*/ 902 h 903"/>
                <a:gd name="T70" fmla="*/ 271 w 903"/>
                <a:gd name="T71" fmla="*/ 903 h 903"/>
                <a:gd name="T72" fmla="*/ 277 w 903"/>
                <a:gd name="T73" fmla="*/ 902 h 903"/>
                <a:gd name="T74" fmla="*/ 281 w 903"/>
                <a:gd name="T75" fmla="*/ 899 h 903"/>
                <a:gd name="T76" fmla="*/ 621 w 903"/>
                <a:gd name="T77" fmla="*/ 899 h 903"/>
                <a:gd name="T78" fmla="*/ 627 w 903"/>
                <a:gd name="T79" fmla="*/ 902 h 903"/>
                <a:gd name="T80" fmla="*/ 632 w 903"/>
                <a:gd name="T81" fmla="*/ 903 h 903"/>
                <a:gd name="T82" fmla="*/ 637 w 903"/>
                <a:gd name="T83" fmla="*/ 902 h 903"/>
                <a:gd name="T84" fmla="*/ 643 w 903"/>
                <a:gd name="T85" fmla="*/ 899 h 903"/>
                <a:gd name="T86" fmla="*/ 646 w 903"/>
                <a:gd name="T87" fmla="*/ 893 h 903"/>
                <a:gd name="T88" fmla="*/ 647 w 903"/>
                <a:gd name="T89" fmla="*/ 888 h 903"/>
                <a:gd name="T90" fmla="*/ 646 w 903"/>
                <a:gd name="T91" fmla="*/ 883 h 903"/>
                <a:gd name="T92" fmla="*/ 643 w 903"/>
                <a:gd name="T93" fmla="*/ 877 h 903"/>
                <a:gd name="T94" fmla="*/ 467 w 903"/>
                <a:gd name="T95" fmla="*/ 602 h 903"/>
                <a:gd name="T96" fmla="*/ 892 w 903"/>
                <a:gd name="T97" fmla="*/ 602 h 903"/>
                <a:gd name="T98" fmla="*/ 897 w 903"/>
                <a:gd name="T99" fmla="*/ 599 h 903"/>
                <a:gd name="T100" fmla="*/ 900 w 903"/>
                <a:gd name="T101" fmla="*/ 595 h 903"/>
                <a:gd name="T102" fmla="*/ 902 w 903"/>
                <a:gd name="T103" fmla="*/ 590 h 903"/>
                <a:gd name="T104" fmla="*/ 903 w 903"/>
                <a:gd name="T105" fmla="*/ 15 h 903"/>
                <a:gd name="T106" fmla="*/ 902 w 903"/>
                <a:gd name="T107" fmla="*/ 8 h 903"/>
                <a:gd name="T108" fmla="*/ 899 w 903"/>
                <a:gd name="T109" fmla="*/ 4 h 903"/>
                <a:gd name="T110" fmla="*/ 894 w 903"/>
                <a:gd name="T111" fmla="*/ 1 h 903"/>
                <a:gd name="T112" fmla="*/ 888 w 903"/>
                <a:gd name="T113" fmla="*/ 0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03" h="903">
                  <a:moveTo>
                    <a:pt x="813" y="496"/>
                  </a:moveTo>
                  <a:lnTo>
                    <a:pt x="812" y="500"/>
                  </a:lnTo>
                  <a:lnTo>
                    <a:pt x="811" y="502"/>
                  </a:lnTo>
                  <a:lnTo>
                    <a:pt x="810" y="505"/>
                  </a:lnTo>
                  <a:lnTo>
                    <a:pt x="808" y="507"/>
                  </a:lnTo>
                  <a:lnTo>
                    <a:pt x="806" y="509"/>
                  </a:lnTo>
                  <a:lnTo>
                    <a:pt x="804" y="510"/>
                  </a:lnTo>
                  <a:lnTo>
                    <a:pt x="800" y="511"/>
                  </a:lnTo>
                  <a:lnTo>
                    <a:pt x="797" y="511"/>
                  </a:lnTo>
                  <a:lnTo>
                    <a:pt x="105" y="511"/>
                  </a:lnTo>
                  <a:lnTo>
                    <a:pt x="102" y="511"/>
                  </a:lnTo>
                  <a:lnTo>
                    <a:pt x="99" y="510"/>
                  </a:lnTo>
                  <a:lnTo>
                    <a:pt x="97" y="509"/>
                  </a:lnTo>
                  <a:lnTo>
                    <a:pt x="95" y="507"/>
                  </a:lnTo>
                  <a:lnTo>
                    <a:pt x="93" y="505"/>
                  </a:lnTo>
                  <a:lnTo>
                    <a:pt x="92" y="502"/>
                  </a:lnTo>
                  <a:lnTo>
                    <a:pt x="90" y="500"/>
                  </a:lnTo>
                  <a:lnTo>
                    <a:pt x="90" y="496"/>
                  </a:lnTo>
                  <a:lnTo>
                    <a:pt x="90" y="316"/>
                  </a:lnTo>
                  <a:lnTo>
                    <a:pt x="90" y="105"/>
                  </a:lnTo>
                  <a:lnTo>
                    <a:pt x="90" y="102"/>
                  </a:lnTo>
                  <a:lnTo>
                    <a:pt x="92" y="100"/>
                  </a:lnTo>
                  <a:lnTo>
                    <a:pt x="93" y="96"/>
                  </a:lnTo>
                  <a:lnTo>
                    <a:pt x="95" y="94"/>
                  </a:lnTo>
                  <a:lnTo>
                    <a:pt x="97" y="92"/>
                  </a:lnTo>
                  <a:lnTo>
                    <a:pt x="99" y="91"/>
                  </a:lnTo>
                  <a:lnTo>
                    <a:pt x="102" y="90"/>
                  </a:lnTo>
                  <a:lnTo>
                    <a:pt x="105" y="90"/>
                  </a:lnTo>
                  <a:lnTo>
                    <a:pt x="798" y="90"/>
                  </a:lnTo>
                  <a:lnTo>
                    <a:pt x="800" y="90"/>
                  </a:lnTo>
                  <a:lnTo>
                    <a:pt x="804" y="91"/>
                  </a:lnTo>
                  <a:lnTo>
                    <a:pt x="806" y="92"/>
                  </a:lnTo>
                  <a:lnTo>
                    <a:pt x="808" y="94"/>
                  </a:lnTo>
                  <a:lnTo>
                    <a:pt x="810" y="96"/>
                  </a:lnTo>
                  <a:lnTo>
                    <a:pt x="811" y="100"/>
                  </a:lnTo>
                  <a:lnTo>
                    <a:pt x="812" y="102"/>
                  </a:lnTo>
                  <a:lnTo>
                    <a:pt x="813" y="105"/>
                  </a:lnTo>
                  <a:lnTo>
                    <a:pt x="813" y="496"/>
                  </a:lnTo>
                  <a:close/>
                  <a:moveTo>
                    <a:pt x="888" y="0"/>
                  </a:moveTo>
                  <a:lnTo>
                    <a:pt x="15" y="0"/>
                  </a:lnTo>
                  <a:lnTo>
                    <a:pt x="12" y="0"/>
                  </a:lnTo>
                  <a:lnTo>
                    <a:pt x="9" y="1"/>
                  </a:lnTo>
                  <a:lnTo>
                    <a:pt x="7" y="2"/>
                  </a:lnTo>
                  <a:lnTo>
                    <a:pt x="5" y="4"/>
                  </a:lnTo>
                  <a:lnTo>
                    <a:pt x="2" y="6"/>
                  </a:lnTo>
                  <a:lnTo>
                    <a:pt x="1" y="8"/>
                  </a:lnTo>
                  <a:lnTo>
                    <a:pt x="0" y="12"/>
                  </a:lnTo>
                  <a:lnTo>
                    <a:pt x="0" y="15"/>
                  </a:lnTo>
                  <a:lnTo>
                    <a:pt x="0" y="587"/>
                  </a:lnTo>
                  <a:lnTo>
                    <a:pt x="0" y="590"/>
                  </a:lnTo>
                  <a:lnTo>
                    <a:pt x="1" y="593"/>
                  </a:lnTo>
                  <a:lnTo>
                    <a:pt x="2" y="595"/>
                  </a:lnTo>
                  <a:lnTo>
                    <a:pt x="5" y="597"/>
                  </a:lnTo>
                  <a:lnTo>
                    <a:pt x="7" y="599"/>
                  </a:lnTo>
                  <a:lnTo>
                    <a:pt x="9" y="601"/>
                  </a:lnTo>
                  <a:lnTo>
                    <a:pt x="12" y="602"/>
                  </a:lnTo>
                  <a:lnTo>
                    <a:pt x="15" y="602"/>
                  </a:lnTo>
                  <a:lnTo>
                    <a:pt x="437" y="602"/>
                  </a:lnTo>
                  <a:lnTo>
                    <a:pt x="437" y="701"/>
                  </a:lnTo>
                  <a:lnTo>
                    <a:pt x="260" y="877"/>
                  </a:lnTo>
                  <a:lnTo>
                    <a:pt x="259" y="879"/>
                  </a:lnTo>
                  <a:lnTo>
                    <a:pt x="257" y="883"/>
                  </a:lnTo>
                  <a:lnTo>
                    <a:pt x="256" y="885"/>
                  </a:lnTo>
                  <a:lnTo>
                    <a:pt x="256" y="888"/>
                  </a:lnTo>
                  <a:lnTo>
                    <a:pt x="256" y="891"/>
                  </a:lnTo>
                  <a:lnTo>
                    <a:pt x="257" y="893"/>
                  </a:lnTo>
                  <a:lnTo>
                    <a:pt x="259" y="897"/>
                  </a:lnTo>
                  <a:lnTo>
                    <a:pt x="260" y="899"/>
                  </a:lnTo>
                  <a:lnTo>
                    <a:pt x="263" y="901"/>
                  </a:lnTo>
                  <a:lnTo>
                    <a:pt x="265" y="902"/>
                  </a:lnTo>
                  <a:lnTo>
                    <a:pt x="268" y="903"/>
                  </a:lnTo>
                  <a:lnTo>
                    <a:pt x="271" y="903"/>
                  </a:lnTo>
                  <a:lnTo>
                    <a:pt x="274" y="903"/>
                  </a:lnTo>
                  <a:lnTo>
                    <a:pt x="277" y="902"/>
                  </a:lnTo>
                  <a:lnTo>
                    <a:pt x="279" y="901"/>
                  </a:lnTo>
                  <a:lnTo>
                    <a:pt x="281" y="899"/>
                  </a:lnTo>
                  <a:lnTo>
                    <a:pt x="452" y="728"/>
                  </a:lnTo>
                  <a:lnTo>
                    <a:pt x="621" y="899"/>
                  </a:lnTo>
                  <a:lnTo>
                    <a:pt x="623" y="901"/>
                  </a:lnTo>
                  <a:lnTo>
                    <a:pt x="627" y="902"/>
                  </a:lnTo>
                  <a:lnTo>
                    <a:pt x="629" y="903"/>
                  </a:lnTo>
                  <a:lnTo>
                    <a:pt x="632" y="903"/>
                  </a:lnTo>
                  <a:lnTo>
                    <a:pt x="635" y="903"/>
                  </a:lnTo>
                  <a:lnTo>
                    <a:pt x="637" y="902"/>
                  </a:lnTo>
                  <a:lnTo>
                    <a:pt x="641" y="901"/>
                  </a:lnTo>
                  <a:lnTo>
                    <a:pt x="643" y="899"/>
                  </a:lnTo>
                  <a:lnTo>
                    <a:pt x="645" y="897"/>
                  </a:lnTo>
                  <a:lnTo>
                    <a:pt x="646" y="893"/>
                  </a:lnTo>
                  <a:lnTo>
                    <a:pt x="647" y="891"/>
                  </a:lnTo>
                  <a:lnTo>
                    <a:pt x="647" y="888"/>
                  </a:lnTo>
                  <a:lnTo>
                    <a:pt x="647" y="885"/>
                  </a:lnTo>
                  <a:lnTo>
                    <a:pt x="646" y="883"/>
                  </a:lnTo>
                  <a:lnTo>
                    <a:pt x="645" y="879"/>
                  </a:lnTo>
                  <a:lnTo>
                    <a:pt x="643" y="877"/>
                  </a:lnTo>
                  <a:lnTo>
                    <a:pt x="467" y="701"/>
                  </a:lnTo>
                  <a:lnTo>
                    <a:pt x="467" y="602"/>
                  </a:lnTo>
                  <a:lnTo>
                    <a:pt x="888" y="602"/>
                  </a:lnTo>
                  <a:lnTo>
                    <a:pt x="892" y="602"/>
                  </a:lnTo>
                  <a:lnTo>
                    <a:pt x="894" y="601"/>
                  </a:lnTo>
                  <a:lnTo>
                    <a:pt x="897" y="599"/>
                  </a:lnTo>
                  <a:lnTo>
                    <a:pt x="899" y="597"/>
                  </a:lnTo>
                  <a:lnTo>
                    <a:pt x="900" y="595"/>
                  </a:lnTo>
                  <a:lnTo>
                    <a:pt x="902" y="593"/>
                  </a:lnTo>
                  <a:lnTo>
                    <a:pt x="902" y="590"/>
                  </a:lnTo>
                  <a:lnTo>
                    <a:pt x="903" y="587"/>
                  </a:lnTo>
                  <a:lnTo>
                    <a:pt x="903" y="15"/>
                  </a:lnTo>
                  <a:lnTo>
                    <a:pt x="902" y="12"/>
                  </a:lnTo>
                  <a:lnTo>
                    <a:pt x="902" y="8"/>
                  </a:lnTo>
                  <a:lnTo>
                    <a:pt x="900" y="6"/>
                  </a:lnTo>
                  <a:lnTo>
                    <a:pt x="899" y="4"/>
                  </a:lnTo>
                  <a:lnTo>
                    <a:pt x="897" y="2"/>
                  </a:lnTo>
                  <a:lnTo>
                    <a:pt x="894" y="1"/>
                  </a:lnTo>
                  <a:lnTo>
                    <a:pt x="892" y="0"/>
                  </a:lnTo>
                  <a:lnTo>
                    <a:pt x="88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2">
                    <a:lumMod val="50000"/>
                  </a:schemeClr>
                </a:solidFill>
              </a:endParaRPr>
            </a:p>
          </p:txBody>
        </p:sp>
        <p:sp>
          <p:nvSpPr>
            <p:cNvPr id="9" name="Freeform 566">
              <a:extLst>
                <a:ext uri="{FF2B5EF4-FFF2-40B4-BE49-F238E27FC236}">
                  <a16:creationId xmlns:a16="http://schemas.microsoft.com/office/drawing/2014/main" id="{B7B50F87-A3AA-4FB6-9692-24BF5512FC5B}"/>
                </a:ext>
              </a:extLst>
            </p:cNvPr>
            <p:cNvSpPr>
              <a:spLocks/>
            </p:cNvSpPr>
            <p:nvPr/>
          </p:nvSpPr>
          <p:spPr bwMode="auto">
            <a:xfrm>
              <a:off x="2054225" y="4843463"/>
              <a:ext cx="200025" cy="73025"/>
            </a:xfrm>
            <a:custGeom>
              <a:avLst/>
              <a:gdLst>
                <a:gd name="T0" fmla="*/ 151 w 632"/>
                <a:gd name="T1" fmla="*/ 151 h 226"/>
                <a:gd name="T2" fmla="*/ 157 w 632"/>
                <a:gd name="T3" fmla="*/ 149 h 226"/>
                <a:gd name="T4" fmla="*/ 161 w 632"/>
                <a:gd name="T5" fmla="*/ 146 h 226"/>
                <a:gd name="T6" fmla="*/ 288 w 632"/>
                <a:gd name="T7" fmla="*/ 217 h 226"/>
                <a:gd name="T8" fmla="*/ 292 w 632"/>
                <a:gd name="T9" fmla="*/ 223 h 226"/>
                <a:gd name="T10" fmla="*/ 299 w 632"/>
                <a:gd name="T11" fmla="*/ 226 h 226"/>
                <a:gd name="T12" fmla="*/ 302 w 632"/>
                <a:gd name="T13" fmla="*/ 226 h 226"/>
                <a:gd name="T14" fmla="*/ 307 w 632"/>
                <a:gd name="T15" fmla="*/ 225 h 226"/>
                <a:gd name="T16" fmla="*/ 313 w 632"/>
                <a:gd name="T17" fmla="*/ 222 h 226"/>
                <a:gd name="T18" fmla="*/ 471 w 632"/>
                <a:gd name="T19" fmla="*/ 191 h 226"/>
                <a:gd name="T20" fmla="*/ 477 w 632"/>
                <a:gd name="T21" fmla="*/ 195 h 226"/>
                <a:gd name="T22" fmla="*/ 483 w 632"/>
                <a:gd name="T23" fmla="*/ 196 h 226"/>
                <a:gd name="T24" fmla="*/ 488 w 632"/>
                <a:gd name="T25" fmla="*/ 194 h 226"/>
                <a:gd name="T26" fmla="*/ 494 w 632"/>
                <a:gd name="T27" fmla="*/ 191 h 226"/>
                <a:gd name="T28" fmla="*/ 631 w 632"/>
                <a:gd name="T29" fmla="*/ 23 h 226"/>
                <a:gd name="T30" fmla="*/ 632 w 632"/>
                <a:gd name="T31" fmla="*/ 16 h 226"/>
                <a:gd name="T32" fmla="*/ 632 w 632"/>
                <a:gd name="T33" fmla="*/ 11 h 226"/>
                <a:gd name="T34" fmla="*/ 629 w 632"/>
                <a:gd name="T35" fmla="*/ 5 h 226"/>
                <a:gd name="T36" fmla="*/ 625 w 632"/>
                <a:gd name="T37" fmla="*/ 2 h 226"/>
                <a:gd name="T38" fmla="*/ 619 w 632"/>
                <a:gd name="T39" fmla="*/ 0 h 226"/>
                <a:gd name="T40" fmla="*/ 613 w 632"/>
                <a:gd name="T41" fmla="*/ 1 h 226"/>
                <a:gd name="T42" fmla="*/ 607 w 632"/>
                <a:gd name="T43" fmla="*/ 3 h 226"/>
                <a:gd name="T44" fmla="*/ 481 w 632"/>
                <a:gd name="T45" fmla="*/ 159 h 226"/>
                <a:gd name="T46" fmla="*/ 415 w 632"/>
                <a:gd name="T47" fmla="*/ 93 h 226"/>
                <a:gd name="T48" fmla="*/ 409 w 632"/>
                <a:gd name="T49" fmla="*/ 91 h 226"/>
                <a:gd name="T50" fmla="*/ 404 w 632"/>
                <a:gd name="T51" fmla="*/ 91 h 226"/>
                <a:gd name="T52" fmla="*/ 398 w 632"/>
                <a:gd name="T53" fmla="*/ 93 h 226"/>
                <a:gd name="T54" fmla="*/ 307 w 632"/>
                <a:gd name="T55" fmla="*/ 185 h 226"/>
                <a:gd name="T56" fmla="*/ 247 w 632"/>
                <a:gd name="T57" fmla="*/ 39 h 226"/>
                <a:gd name="T58" fmla="*/ 242 w 632"/>
                <a:gd name="T59" fmla="*/ 34 h 226"/>
                <a:gd name="T60" fmla="*/ 234 w 632"/>
                <a:gd name="T61" fmla="*/ 33 h 226"/>
                <a:gd name="T62" fmla="*/ 227 w 632"/>
                <a:gd name="T63" fmla="*/ 35 h 226"/>
                <a:gd name="T64" fmla="*/ 144 w 632"/>
                <a:gd name="T65" fmla="*/ 121 h 226"/>
                <a:gd name="T66" fmla="*/ 12 w 632"/>
                <a:gd name="T67" fmla="*/ 121 h 226"/>
                <a:gd name="T68" fmla="*/ 7 w 632"/>
                <a:gd name="T69" fmla="*/ 123 h 226"/>
                <a:gd name="T70" fmla="*/ 3 w 632"/>
                <a:gd name="T71" fmla="*/ 128 h 226"/>
                <a:gd name="T72" fmla="*/ 0 w 632"/>
                <a:gd name="T73" fmla="*/ 133 h 226"/>
                <a:gd name="T74" fmla="*/ 0 w 632"/>
                <a:gd name="T75" fmla="*/ 138 h 226"/>
                <a:gd name="T76" fmla="*/ 3 w 632"/>
                <a:gd name="T77" fmla="*/ 144 h 226"/>
                <a:gd name="T78" fmla="*/ 7 w 632"/>
                <a:gd name="T79" fmla="*/ 148 h 226"/>
                <a:gd name="T80" fmla="*/ 12 w 632"/>
                <a:gd name="T81" fmla="*/ 150 h 226"/>
                <a:gd name="T82" fmla="*/ 15 w 632"/>
                <a:gd name="T83" fmla="*/ 151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32" h="226">
                  <a:moveTo>
                    <a:pt x="15" y="151"/>
                  </a:moveTo>
                  <a:lnTo>
                    <a:pt x="151" y="151"/>
                  </a:lnTo>
                  <a:lnTo>
                    <a:pt x="154" y="150"/>
                  </a:lnTo>
                  <a:lnTo>
                    <a:pt x="157" y="149"/>
                  </a:lnTo>
                  <a:lnTo>
                    <a:pt x="159" y="148"/>
                  </a:lnTo>
                  <a:lnTo>
                    <a:pt x="161" y="146"/>
                  </a:lnTo>
                  <a:lnTo>
                    <a:pt x="230" y="75"/>
                  </a:lnTo>
                  <a:lnTo>
                    <a:pt x="288" y="217"/>
                  </a:lnTo>
                  <a:lnTo>
                    <a:pt x="289" y="220"/>
                  </a:lnTo>
                  <a:lnTo>
                    <a:pt x="292" y="223"/>
                  </a:lnTo>
                  <a:lnTo>
                    <a:pt x="294" y="224"/>
                  </a:lnTo>
                  <a:lnTo>
                    <a:pt x="299" y="226"/>
                  </a:lnTo>
                  <a:lnTo>
                    <a:pt x="300" y="226"/>
                  </a:lnTo>
                  <a:lnTo>
                    <a:pt x="302" y="226"/>
                  </a:lnTo>
                  <a:lnTo>
                    <a:pt x="304" y="226"/>
                  </a:lnTo>
                  <a:lnTo>
                    <a:pt x="307" y="225"/>
                  </a:lnTo>
                  <a:lnTo>
                    <a:pt x="309" y="223"/>
                  </a:lnTo>
                  <a:lnTo>
                    <a:pt x="313" y="222"/>
                  </a:lnTo>
                  <a:lnTo>
                    <a:pt x="407" y="127"/>
                  </a:lnTo>
                  <a:lnTo>
                    <a:pt x="471" y="191"/>
                  </a:lnTo>
                  <a:lnTo>
                    <a:pt x="473" y="193"/>
                  </a:lnTo>
                  <a:lnTo>
                    <a:pt x="477" y="195"/>
                  </a:lnTo>
                  <a:lnTo>
                    <a:pt x="480" y="196"/>
                  </a:lnTo>
                  <a:lnTo>
                    <a:pt x="483" y="196"/>
                  </a:lnTo>
                  <a:lnTo>
                    <a:pt x="486" y="195"/>
                  </a:lnTo>
                  <a:lnTo>
                    <a:pt x="488" y="194"/>
                  </a:lnTo>
                  <a:lnTo>
                    <a:pt x="492" y="193"/>
                  </a:lnTo>
                  <a:lnTo>
                    <a:pt x="494" y="191"/>
                  </a:lnTo>
                  <a:lnTo>
                    <a:pt x="629" y="25"/>
                  </a:lnTo>
                  <a:lnTo>
                    <a:pt x="631" y="23"/>
                  </a:lnTo>
                  <a:lnTo>
                    <a:pt x="632" y="19"/>
                  </a:lnTo>
                  <a:lnTo>
                    <a:pt x="632" y="16"/>
                  </a:lnTo>
                  <a:lnTo>
                    <a:pt x="632" y="14"/>
                  </a:lnTo>
                  <a:lnTo>
                    <a:pt x="632" y="11"/>
                  </a:lnTo>
                  <a:lnTo>
                    <a:pt x="631" y="9"/>
                  </a:lnTo>
                  <a:lnTo>
                    <a:pt x="629" y="5"/>
                  </a:lnTo>
                  <a:lnTo>
                    <a:pt x="627" y="3"/>
                  </a:lnTo>
                  <a:lnTo>
                    <a:pt x="625" y="2"/>
                  </a:lnTo>
                  <a:lnTo>
                    <a:pt x="621" y="1"/>
                  </a:lnTo>
                  <a:lnTo>
                    <a:pt x="619" y="0"/>
                  </a:lnTo>
                  <a:lnTo>
                    <a:pt x="616" y="0"/>
                  </a:lnTo>
                  <a:lnTo>
                    <a:pt x="613" y="1"/>
                  </a:lnTo>
                  <a:lnTo>
                    <a:pt x="611" y="2"/>
                  </a:lnTo>
                  <a:lnTo>
                    <a:pt x="607" y="3"/>
                  </a:lnTo>
                  <a:lnTo>
                    <a:pt x="605" y="5"/>
                  </a:lnTo>
                  <a:lnTo>
                    <a:pt x="481" y="159"/>
                  </a:lnTo>
                  <a:lnTo>
                    <a:pt x="418" y="95"/>
                  </a:lnTo>
                  <a:lnTo>
                    <a:pt x="415" y="93"/>
                  </a:lnTo>
                  <a:lnTo>
                    <a:pt x="412" y="91"/>
                  </a:lnTo>
                  <a:lnTo>
                    <a:pt x="409" y="91"/>
                  </a:lnTo>
                  <a:lnTo>
                    <a:pt x="407" y="90"/>
                  </a:lnTo>
                  <a:lnTo>
                    <a:pt x="404" y="91"/>
                  </a:lnTo>
                  <a:lnTo>
                    <a:pt x="400" y="91"/>
                  </a:lnTo>
                  <a:lnTo>
                    <a:pt x="398" y="93"/>
                  </a:lnTo>
                  <a:lnTo>
                    <a:pt x="396" y="95"/>
                  </a:lnTo>
                  <a:lnTo>
                    <a:pt x="307" y="185"/>
                  </a:lnTo>
                  <a:lnTo>
                    <a:pt x="249" y="42"/>
                  </a:lnTo>
                  <a:lnTo>
                    <a:pt x="247" y="39"/>
                  </a:lnTo>
                  <a:lnTo>
                    <a:pt x="244" y="36"/>
                  </a:lnTo>
                  <a:lnTo>
                    <a:pt x="242" y="34"/>
                  </a:lnTo>
                  <a:lnTo>
                    <a:pt x="237" y="33"/>
                  </a:lnTo>
                  <a:lnTo>
                    <a:pt x="234" y="33"/>
                  </a:lnTo>
                  <a:lnTo>
                    <a:pt x="230" y="33"/>
                  </a:lnTo>
                  <a:lnTo>
                    <a:pt x="227" y="35"/>
                  </a:lnTo>
                  <a:lnTo>
                    <a:pt x="224" y="38"/>
                  </a:lnTo>
                  <a:lnTo>
                    <a:pt x="144" y="121"/>
                  </a:lnTo>
                  <a:lnTo>
                    <a:pt x="15" y="121"/>
                  </a:lnTo>
                  <a:lnTo>
                    <a:pt x="12" y="121"/>
                  </a:lnTo>
                  <a:lnTo>
                    <a:pt x="9" y="122"/>
                  </a:lnTo>
                  <a:lnTo>
                    <a:pt x="7" y="123"/>
                  </a:lnTo>
                  <a:lnTo>
                    <a:pt x="5" y="126"/>
                  </a:lnTo>
                  <a:lnTo>
                    <a:pt x="3" y="128"/>
                  </a:lnTo>
                  <a:lnTo>
                    <a:pt x="2" y="130"/>
                  </a:lnTo>
                  <a:lnTo>
                    <a:pt x="0" y="133"/>
                  </a:lnTo>
                  <a:lnTo>
                    <a:pt x="0" y="136"/>
                  </a:lnTo>
                  <a:lnTo>
                    <a:pt x="0" y="138"/>
                  </a:lnTo>
                  <a:lnTo>
                    <a:pt x="2" y="142"/>
                  </a:lnTo>
                  <a:lnTo>
                    <a:pt x="3" y="144"/>
                  </a:lnTo>
                  <a:lnTo>
                    <a:pt x="5" y="146"/>
                  </a:lnTo>
                  <a:lnTo>
                    <a:pt x="7" y="148"/>
                  </a:lnTo>
                  <a:lnTo>
                    <a:pt x="9" y="150"/>
                  </a:lnTo>
                  <a:lnTo>
                    <a:pt x="12" y="150"/>
                  </a:lnTo>
                  <a:lnTo>
                    <a:pt x="15" y="151"/>
                  </a:lnTo>
                  <a:lnTo>
                    <a:pt x="15" y="1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tx2">
                    <a:lumMod val="50000"/>
                  </a:schemeClr>
                </a:solidFill>
              </a:endParaRPr>
            </a:p>
          </p:txBody>
        </p:sp>
      </p:grpSp>
      <p:sp>
        <p:nvSpPr>
          <p:cNvPr id="12" name="Title 1">
            <a:extLst>
              <a:ext uri="{FF2B5EF4-FFF2-40B4-BE49-F238E27FC236}">
                <a16:creationId xmlns:a16="http://schemas.microsoft.com/office/drawing/2014/main" id="{A2625F08-46BA-E2B2-3CF9-548D4591D2E5}"/>
              </a:ext>
            </a:extLst>
          </p:cNvPr>
          <p:cNvSpPr txBox="1">
            <a:spLocks/>
          </p:cNvSpPr>
          <p:nvPr/>
        </p:nvSpPr>
        <p:spPr>
          <a:xfrm>
            <a:off x="3475505" y="1786491"/>
            <a:ext cx="5039591" cy="1005249"/>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br>
              <a:rPr lang="en-GB" sz="2300" dirty="0"/>
            </a:br>
            <a:br>
              <a:rPr lang="en-GB" sz="2300" b="1" dirty="0">
                <a:solidFill>
                  <a:srgbClr val="FFC000"/>
                </a:solidFill>
              </a:rPr>
            </a:br>
            <a:r>
              <a:rPr lang="en-GB" sz="2300" b="1" dirty="0">
                <a:solidFill>
                  <a:schemeClr val="tx2">
                    <a:lumMod val="50000"/>
                  </a:schemeClr>
                </a:solidFill>
              </a:rPr>
              <a:t>LCHS4007</a:t>
            </a:r>
          </a:p>
        </p:txBody>
      </p:sp>
      <p:sp>
        <p:nvSpPr>
          <p:cNvPr id="16" name="TextBox 15">
            <a:extLst>
              <a:ext uri="{FF2B5EF4-FFF2-40B4-BE49-F238E27FC236}">
                <a16:creationId xmlns:a16="http://schemas.microsoft.com/office/drawing/2014/main" id="{C36E9559-7DC0-3232-95C8-B04165CBF1EF}"/>
              </a:ext>
            </a:extLst>
          </p:cNvPr>
          <p:cNvSpPr txBox="1"/>
          <p:nvPr/>
        </p:nvSpPr>
        <p:spPr>
          <a:xfrm>
            <a:off x="4570446" y="3643443"/>
            <a:ext cx="6097554" cy="1477328"/>
          </a:xfrm>
          <a:prstGeom prst="rect">
            <a:avLst/>
          </a:prstGeom>
          <a:noFill/>
        </p:spPr>
        <p:txBody>
          <a:bodyPr wrap="square">
            <a:spAutoFit/>
          </a:bodyPr>
          <a:lstStyle/>
          <a:p>
            <a:pPr marL="285750" indent="-285750">
              <a:buFont typeface="Arial" panose="020B0604020202020204" pitchFamily="34" charset="0"/>
              <a:buChar char="•"/>
            </a:pPr>
            <a:r>
              <a:rPr lang="en-GB" sz="1800" b="1" dirty="0">
                <a:solidFill>
                  <a:schemeClr val="tx2">
                    <a:lumMod val="50000"/>
                  </a:schemeClr>
                </a:solidFill>
              </a:rPr>
              <a:t>FATIMA SULMAN 2613780</a:t>
            </a:r>
          </a:p>
          <a:p>
            <a:pPr marL="285750" indent="-285750">
              <a:buFont typeface="Arial" panose="020B0604020202020204" pitchFamily="34" charset="0"/>
              <a:buChar char="•"/>
            </a:pPr>
            <a:r>
              <a:rPr lang="en-GB" sz="1800" b="1" dirty="0">
                <a:solidFill>
                  <a:schemeClr val="tx2">
                    <a:lumMod val="50000"/>
                  </a:schemeClr>
                </a:solidFill>
              </a:rPr>
              <a:t>LIABA RUBAB</a:t>
            </a:r>
          </a:p>
          <a:p>
            <a:pPr marL="285750" indent="-285750">
              <a:buFont typeface="Arial" panose="020B0604020202020204" pitchFamily="34" charset="0"/>
              <a:buChar char="•"/>
            </a:pPr>
            <a:r>
              <a:rPr lang="en-GB" sz="1800" b="1" dirty="0">
                <a:solidFill>
                  <a:schemeClr val="tx2">
                    <a:lumMod val="50000"/>
                  </a:schemeClr>
                </a:solidFill>
              </a:rPr>
              <a:t>VIKTORIIA YEVCHUK 2614205</a:t>
            </a:r>
          </a:p>
          <a:p>
            <a:pPr marL="285750" indent="-285750">
              <a:buFont typeface="Arial" panose="020B0604020202020204" pitchFamily="34" charset="0"/>
              <a:buChar char="•"/>
            </a:pPr>
            <a:r>
              <a:rPr lang="en-GB" sz="1800" b="1" dirty="0">
                <a:solidFill>
                  <a:schemeClr val="tx2">
                    <a:lumMod val="50000"/>
                  </a:schemeClr>
                </a:solidFill>
              </a:rPr>
              <a:t>MUNAZZA JUNAID 2611260</a:t>
            </a:r>
          </a:p>
          <a:p>
            <a:pPr marL="285750" indent="-285750">
              <a:buFont typeface="Arial" panose="020B0604020202020204" pitchFamily="34" charset="0"/>
              <a:buChar char="•"/>
            </a:pPr>
            <a:r>
              <a:rPr lang="en-GB" sz="1800" b="1" dirty="0">
                <a:solidFill>
                  <a:schemeClr val="tx2">
                    <a:lumMod val="50000"/>
                  </a:schemeClr>
                </a:solidFill>
              </a:rPr>
              <a:t>JUNAID KIYANI 2611261</a:t>
            </a:r>
          </a:p>
        </p:txBody>
      </p:sp>
      <p:sp>
        <p:nvSpPr>
          <p:cNvPr id="6" name="TextBox 5">
            <a:extLst>
              <a:ext uri="{FF2B5EF4-FFF2-40B4-BE49-F238E27FC236}">
                <a16:creationId xmlns:a16="http://schemas.microsoft.com/office/drawing/2014/main" id="{17EEAFFA-FA54-919F-EEA9-D3DA33F97795}"/>
              </a:ext>
            </a:extLst>
          </p:cNvPr>
          <p:cNvSpPr txBox="1"/>
          <p:nvPr/>
        </p:nvSpPr>
        <p:spPr>
          <a:xfrm>
            <a:off x="4825807" y="5851267"/>
            <a:ext cx="2491388" cy="523220"/>
          </a:xfrm>
          <a:prstGeom prst="rect">
            <a:avLst/>
          </a:prstGeom>
          <a:noFill/>
        </p:spPr>
        <p:txBody>
          <a:bodyPr wrap="none" rtlCol="0">
            <a:spAutoFit/>
          </a:bodyPr>
          <a:lstStyle/>
          <a:p>
            <a:r>
              <a:rPr lang="en-GB" sz="2800" b="1" dirty="0">
                <a:solidFill>
                  <a:schemeClr val="tx2">
                    <a:lumMod val="50000"/>
                  </a:schemeClr>
                </a:solidFill>
              </a:rPr>
              <a:t>Masud Siddiqui</a:t>
            </a:r>
          </a:p>
        </p:txBody>
      </p:sp>
    </p:spTree>
    <p:extLst>
      <p:ext uri="{BB962C8B-B14F-4D97-AF65-F5344CB8AC3E}">
        <p14:creationId xmlns:p14="http://schemas.microsoft.com/office/powerpoint/2010/main" val="2387849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2"/>
                                        </p:tgtEl>
                                        <p:attrNameLst>
                                          <p:attrName>style.visibility</p:attrName>
                                        </p:attrNameLst>
                                      </p:cBhvr>
                                      <p:to>
                                        <p:strVal val="visible"/>
                                      </p:to>
                                    </p:set>
                                    <p:animEffect transition="in" filter="fade">
                                      <p:cBhvr>
                                        <p:cTn id="7" dur="7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22">
            <a:extLst>
              <a:ext uri="{FF2B5EF4-FFF2-40B4-BE49-F238E27FC236}">
                <a16:creationId xmlns:a16="http://schemas.microsoft.com/office/drawing/2014/main" id="{364CFD90-D0E1-4BC3-9D8B-7503E2632C39}"/>
              </a:ext>
              <a:ext uri="{C183D7F6-B498-43B3-948B-1728B52AA6E4}">
                <adec:decorative xmlns:adec="http://schemas.microsoft.com/office/drawing/2017/decorative" val="1"/>
              </a:ext>
            </a:extLst>
          </p:cNvPr>
          <p:cNvSpPr/>
          <p:nvPr/>
        </p:nvSpPr>
        <p:spPr>
          <a:xfrm>
            <a:off x="4111626" y="1720850"/>
            <a:ext cx="3968750" cy="3968750"/>
          </a:xfrm>
          <a:prstGeom prst="ellipse">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hidden="1">
            <a:extLst>
              <a:ext uri="{FF2B5EF4-FFF2-40B4-BE49-F238E27FC236}">
                <a16:creationId xmlns:a16="http://schemas.microsoft.com/office/drawing/2014/main" id="{B5981CF1-BC08-49F8-B0F9-AAF98EC67450}"/>
              </a:ext>
            </a:extLst>
          </p:cNvPr>
          <p:cNvSpPr>
            <a:spLocks noGrp="1"/>
          </p:cNvSpPr>
          <p:nvPr>
            <p:ph type="title" idx="4294967295"/>
          </p:nvPr>
        </p:nvSpPr>
        <p:spPr>
          <a:xfrm>
            <a:off x="0" y="365125"/>
            <a:ext cx="10515600" cy="1325563"/>
          </a:xfrm>
        </p:spPr>
        <p:txBody>
          <a:bodyPr/>
          <a:lstStyle/>
          <a:p>
            <a:r>
              <a:rPr lang="en-US" dirty="0"/>
              <a:t>Project analysis slide 2</a:t>
            </a:r>
          </a:p>
        </p:txBody>
      </p:sp>
      <p:cxnSp>
        <p:nvCxnSpPr>
          <p:cNvPr id="8" name="Straight Connector 7">
            <a:extLst>
              <a:ext uri="{FF2B5EF4-FFF2-40B4-BE49-F238E27FC236}">
                <a16:creationId xmlns:a16="http://schemas.microsoft.com/office/drawing/2014/main" id="{D0986099-F5F2-4E8B-BE17-81194861A00C}"/>
              </a:ext>
              <a:ext uri="{C183D7F6-B498-43B3-948B-1728B52AA6E4}">
                <adec:decorative xmlns:adec="http://schemas.microsoft.com/office/drawing/2017/decorative" val="1"/>
              </a:ext>
            </a:extLst>
          </p:cNvPr>
          <p:cNvCxnSpPr>
            <a:cxnSpLocks/>
          </p:cNvCxnSpPr>
          <p:nvPr/>
        </p:nvCxnSpPr>
        <p:spPr>
          <a:xfrm>
            <a:off x="8105775" y="522898"/>
            <a:ext cx="4086225"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4E3F5479-058B-4FA8-92E9-18CAB8CDC5C5}"/>
              </a:ext>
            </a:extLst>
          </p:cNvPr>
          <p:cNvSpPr txBox="1">
            <a:spLocks/>
          </p:cNvSpPr>
          <p:nvPr/>
        </p:nvSpPr>
        <p:spPr>
          <a:xfrm>
            <a:off x="228600" y="190500"/>
            <a:ext cx="11734800" cy="775597"/>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1">
                    <a:lumMod val="75000"/>
                    <a:lumOff val="25000"/>
                  </a:schemeClr>
                </a:solidFill>
              </a:rPr>
              <a:t>INTRODUCTION  </a:t>
            </a:r>
            <a:br>
              <a:rPr lang="en-US" sz="2800" dirty="0">
                <a:solidFill>
                  <a:schemeClr val="tx1">
                    <a:lumMod val="75000"/>
                    <a:lumOff val="25000"/>
                  </a:schemeClr>
                </a:solidFill>
              </a:rPr>
            </a:br>
            <a:endParaRPr lang="en-US" sz="2800" dirty="0">
              <a:solidFill>
                <a:schemeClr val="tx1">
                  <a:lumMod val="75000"/>
                  <a:lumOff val="25000"/>
                </a:schemeClr>
              </a:solidFill>
            </a:endParaRPr>
          </a:p>
        </p:txBody>
      </p:sp>
      <p:cxnSp>
        <p:nvCxnSpPr>
          <p:cNvPr id="14" name="Straight Connector 13">
            <a:extLst>
              <a:ext uri="{FF2B5EF4-FFF2-40B4-BE49-F238E27FC236}">
                <a16:creationId xmlns:a16="http://schemas.microsoft.com/office/drawing/2014/main" id="{83E690F4-843A-47A5-8620-4FB01C0D8E68}"/>
              </a:ext>
              <a:ext uri="{C183D7F6-B498-43B3-948B-1728B52AA6E4}">
                <adec:decorative xmlns:adec="http://schemas.microsoft.com/office/drawing/2017/decorative" val="1"/>
              </a:ext>
            </a:extLst>
          </p:cNvPr>
          <p:cNvCxnSpPr>
            <a:cxnSpLocks/>
          </p:cNvCxnSpPr>
          <p:nvPr/>
        </p:nvCxnSpPr>
        <p:spPr>
          <a:xfrm>
            <a:off x="0" y="522898"/>
            <a:ext cx="408622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E3ECCC05-FF78-40FA-84FF-172821D8B58A}"/>
              </a:ext>
              <a:ext uri="{C183D7F6-B498-43B3-948B-1728B52AA6E4}">
                <adec:decorative xmlns:adec="http://schemas.microsoft.com/office/drawing/2017/decorative" val="1"/>
              </a:ext>
            </a:extLst>
          </p:cNvPr>
          <p:cNvSpPr/>
          <p:nvPr/>
        </p:nvSpPr>
        <p:spPr>
          <a:xfrm>
            <a:off x="5248275" y="2857500"/>
            <a:ext cx="1695450" cy="169545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mj-lt"/>
              </a:rPr>
              <a:t>PROJECT</a:t>
            </a:r>
          </a:p>
        </p:txBody>
      </p:sp>
      <p:sp>
        <p:nvSpPr>
          <p:cNvPr id="16" name="Rectangle: Rounded Corners 15">
            <a:extLst>
              <a:ext uri="{FF2B5EF4-FFF2-40B4-BE49-F238E27FC236}">
                <a16:creationId xmlns:a16="http://schemas.microsoft.com/office/drawing/2014/main" id="{D6178536-4D8A-4FF2-BBDC-4B3E7E0FCF26}"/>
              </a:ext>
              <a:ext uri="{C183D7F6-B498-43B3-948B-1728B52AA6E4}">
                <adec:decorative xmlns:adec="http://schemas.microsoft.com/office/drawing/2017/decorative" val="1"/>
              </a:ext>
            </a:extLst>
          </p:cNvPr>
          <p:cNvSpPr/>
          <p:nvPr/>
        </p:nvSpPr>
        <p:spPr>
          <a:xfrm>
            <a:off x="7033808" y="1613877"/>
            <a:ext cx="3660775" cy="740997"/>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SELECTING SUITABLE TOOL </a:t>
            </a:r>
          </a:p>
        </p:txBody>
      </p:sp>
      <p:sp>
        <p:nvSpPr>
          <p:cNvPr id="15" name="Oval 14">
            <a:extLst>
              <a:ext uri="{FF2B5EF4-FFF2-40B4-BE49-F238E27FC236}">
                <a16:creationId xmlns:a16="http://schemas.microsoft.com/office/drawing/2014/main" id="{416F1356-9015-4B5C-9C64-3C1D963E5F59}"/>
              </a:ext>
              <a:ext uri="{C183D7F6-B498-43B3-948B-1728B52AA6E4}">
                <adec:decorative xmlns:adec="http://schemas.microsoft.com/office/drawing/2017/decorative" val="1"/>
              </a:ext>
            </a:extLst>
          </p:cNvPr>
          <p:cNvSpPr/>
          <p:nvPr/>
        </p:nvSpPr>
        <p:spPr>
          <a:xfrm>
            <a:off x="6563908" y="1476050"/>
            <a:ext cx="939800" cy="9398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Rounded Corners 18">
            <a:extLst>
              <a:ext uri="{FF2B5EF4-FFF2-40B4-BE49-F238E27FC236}">
                <a16:creationId xmlns:a16="http://schemas.microsoft.com/office/drawing/2014/main" id="{EB7F2E37-0ACF-4E8A-9C1D-EC5B65BA2906}"/>
              </a:ext>
              <a:ext uri="{C183D7F6-B498-43B3-948B-1728B52AA6E4}">
                <adec:decorative xmlns:adec="http://schemas.microsoft.com/office/drawing/2017/decorative" val="1"/>
              </a:ext>
            </a:extLst>
          </p:cNvPr>
          <p:cNvSpPr/>
          <p:nvPr/>
        </p:nvSpPr>
        <p:spPr>
          <a:xfrm>
            <a:off x="7960164" y="3384427"/>
            <a:ext cx="3660775" cy="740997"/>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IMPROVED COMMUNICATION</a:t>
            </a:r>
          </a:p>
        </p:txBody>
      </p:sp>
      <p:sp>
        <p:nvSpPr>
          <p:cNvPr id="20" name="Oval 19">
            <a:extLst>
              <a:ext uri="{FF2B5EF4-FFF2-40B4-BE49-F238E27FC236}">
                <a16:creationId xmlns:a16="http://schemas.microsoft.com/office/drawing/2014/main" id="{88F812F5-70AF-4FBD-80D9-D59B3C456D5E}"/>
              </a:ext>
              <a:ext uri="{C183D7F6-B498-43B3-948B-1728B52AA6E4}">
                <adec:decorative xmlns:adec="http://schemas.microsoft.com/office/drawing/2017/decorative" val="1"/>
              </a:ext>
            </a:extLst>
          </p:cNvPr>
          <p:cNvSpPr/>
          <p:nvPr/>
        </p:nvSpPr>
        <p:spPr>
          <a:xfrm>
            <a:off x="7490264" y="3235325"/>
            <a:ext cx="939800" cy="9398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Rounded Corners 20">
            <a:extLst>
              <a:ext uri="{FF2B5EF4-FFF2-40B4-BE49-F238E27FC236}">
                <a16:creationId xmlns:a16="http://schemas.microsoft.com/office/drawing/2014/main" id="{952C5002-7E64-4069-ACA0-6876E54A9B46}"/>
              </a:ext>
              <a:ext uri="{C183D7F6-B498-43B3-948B-1728B52AA6E4}">
                <adec:decorative xmlns:adec="http://schemas.microsoft.com/office/drawing/2017/decorative" val="1"/>
              </a:ext>
            </a:extLst>
          </p:cNvPr>
          <p:cNvSpPr/>
          <p:nvPr/>
        </p:nvSpPr>
        <p:spPr>
          <a:xfrm>
            <a:off x="6943725" y="5154978"/>
            <a:ext cx="3660775" cy="740997"/>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 RECOMMENDATIONS </a:t>
            </a:r>
          </a:p>
        </p:txBody>
      </p:sp>
      <p:sp>
        <p:nvSpPr>
          <p:cNvPr id="22" name="Oval 21">
            <a:extLst>
              <a:ext uri="{FF2B5EF4-FFF2-40B4-BE49-F238E27FC236}">
                <a16:creationId xmlns:a16="http://schemas.microsoft.com/office/drawing/2014/main" id="{A49C5F3A-6F0D-4A0F-AE6E-92F342C22ACD}"/>
              </a:ext>
              <a:ext uri="{C183D7F6-B498-43B3-948B-1728B52AA6E4}">
                <adec:decorative xmlns:adec="http://schemas.microsoft.com/office/drawing/2017/decorative" val="1"/>
              </a:ext>
            </a:extLst>
          </p:cNvPr>
          <p:cNvSpPr/>
          <p:nvPr/>
        </p:nvSpPr>
        <p:spPr>
          <a:xfrm>
            <a:off x="6832600" y="5055576"/>
            <a:ext cx="939800" cy="9398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4A75A79-A67A-4A23-8588-7FC5EB9A5183}"/>
              </a:ext>
              <a:ext uri="{C183D7F6-B498-43B3-948B-1728B52AA6E4}">
                <adec:decorative xmlns:adec="http://schemas.microsoft.com/office/drawing/2017/decorative" val="1"/>
              </a:ext>
            </a:extLst>
          </p:cNvPr>
          <p:cNvSpPr/>
          <p:nvPr/>
        </p:nvSpPr>
        <p:spPr>
          <a:xfrm>
            <a:off x="1330532" y="1613877"/>
            <a:ext cx="3660775" cy="740997"/>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CHOSING WORK-PLACE TASK   </a:t>
            </a:r>
          </a:p>
        </p:txBody>
      </p:sp>
      <p:sp>
        <p:nvSpPr>
          <p:cNvPr id="26" name="Oval 25">
            <a:extLst>
              <a:ext uri="{FF2B5EF4-FFF2-40B4-BE49-F238E27FC236}">
                <a16:creationId xmlns:a16="http://schemas.microsoft.com/office/drawing/2014/main" id="{BBC62739-FA35-49F8-8929-743B31F55A69}"/>
              </a:ext>
              <a:ext uri="{C183D7F6-B498-43B3-948B-1728B52AA6E4}">
                <adec:decorative xmlns:adec="http://schemas.microsoft.com/office/drawing/2017/decorative" val="1"/>
              </a:ext>
            </a:extLst>
          </p:cNvPr>
          <p:cNvSpPr/>
          <p:nvPr/>
        </p:nvSpPr>
        <p:spPr>
          <a:xfrm>
            <a:off x="4591519" y="1476050"/>
            <a:ext cx="939800" cy="9398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Rounded Corners 26">
            <a:extLst>
              <a:ext uri="{FF2B5EF4-FFF2-40B4-BE49-F238E27FC236}">
                <a16:creationId xmlns:a16="http://schemas.microsoft.com/office/drawing/2014/main" id="{71BB375D-5EE6-4428-9817-2C7DB6B94332}"/>
              </a:ext>
              <a:ext uri="{C183D7F6-B498-43B3-948B-1728B52AA6E4}">
                <adec:decorative xmlns:adec="http://schemas.microsoft.com/office/drawing/2017/decorative" val="1"/>
              </a:ext>
            </a:extLst>
          </p:cNvPr>
          <p:cNvSpPr/>
          <p:nvPr/>
        </p:nvSpPr>
        <p:spPr>
          <a:xfrm>
            <a:off x="494151" y="3334727"/>
            <a:ext cx="3660775" cy="740997"/>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HOW IT SUPPORTS THE TASK  </a:t>
            </a:r>
          </a:p>
        </p:txBody>
      </p:sp>
      <p:sp>
        <p:nvSpPr>
          <p:cNvPr id="28" name="Oval 27">
            <a:extLst>
              <a:ext uri="{FF2B5EF4-FFF2-40B4-BE49-F238E27FC236}">
                <a16:creationId xmlns:a16="http://schemas.microsoft.com/office/drawing/2014/main" id="{B3A511B7-C7F3-4107-9962-1E10D2E087DD}"/>
              </a:ext>
              <a:ext uri="{C183D7F6-B498-43B3-948B-1728B52AA6E4}">
                <adec:decorative xmlns:adec="http://schemas.microsoft.com/office/drawing/2017/decorative" val="1"/>
              </a:ext>
            </a:extLst>
          </p:cNvPr>
          <p:cNvSpPr/>
          <p:nvPr/>
        </p:nvSpPr>
        <p:spPr>
          <a:xfrm>
            <a:off x="3670300" y="3235325"/>
            <a:ext cx="939800" cy="9398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Rounded Corners 28">
            <a:extLst>
              <a:ext uri="{FF2B5EF4-FFF2-40B4-BE49-F238E27FC236}">
                <a16:creationId xmlns:a16="http://schemas.microsoft.com/office/drawing/2014/main" id="{D4D7D4B6-62C2-45AB-89A5-3A41DA021FD2}"/>
              </a:ext>
              <a:ext uri="{C183D7F6-B498-43B3-948B-1728B52AA6E4}">
                <adec:decorative xmlns:adec="http://schemas.microsoft.com/office/drawing/2017/decorative" val="1"/>
              </a:ext>
            </a:extLst>
          </p:cNvPr>
          <p:cNvSpPr/>
          <p:nvPr/>
        </p:nvSpPr>
        <p:spPr>
          <a:xfrm>
            <a:off x="1587500" y="5154978"/>
            <a:ext cx="3660775" cy="740997"/>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PROS AND CONS </a:t>
            </a:r>
          </a:p>
        </p:txBody>
      </p:sp>
      <p:sp>
        <p:nvSpPr>
          <p:cNvPr id="30" name="Oval 29">
            <a:extLst>
              <a:ext uri="{FF2B5EF4-FFF2-40B4-BE49-F238E27FC236}">
                <a16:creationId xmlns:a16="http://schemas.microsoft.com/office/drawing/2014/main" id="{83902602-D4BC-4D44-AC14-BB55A86C5D06}"/>
              </a:ext>
              <a:ext uri="{C183D7F6-B498-43B3-948B-1728B52AA6E4}">
                <adec:decorative xmlns:adec="http://schemas.microsoft.com/office/drawing/2017/decorative" val="1"/>
              </a:ext>
            </a:extLst>
          </p:cNvPr>
          <p:cNvSpPr/>
          <p:nvPr/>
        </p:nvSpPr>
        <p:spPr>
          <a:xfrm>
            <a:off x="4398379" y="5064220"/>
            <a:ext cx="939800" cy="9398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descr="Icons of bar chart and line graph.">
            <a:extLst>
              <a:ext uri="{FF2B5EF4-FFF2-40B4-BE49-F238E27FC236}">
                <a16:creationId xmlns:a16="http://schemas.microsoft.com/office/drawing/2014/main" id="{044C3643-8A0E-47C1-BEB8-C73203B5E58D}"/>
              </a:ext>
            </a:extLst>
          </p:cNvPr>
          <p:cNvGrpSpPr/>
          <p:nvPr/>
        </p:nvGrpSpPr>
        <p:grpSpPr>
          <a:xfrm>
            <a:off x="4868279" y="1720946"/>
            <a:ext cx="347679" cy="347679"/>
            <a:chOff x="4319588" y="2492375"/>
            <a:chExt cx="287338" cy="287338"/>
          </a:xfrm>
          <a:solidFill>
            <a:schemeClr val="bg1"/>
          </a:solidFill>
        </p:grpSpPr>
        <p:sp>
          <p:nvSpPr>
            <p:cNvPr id="32" name="Freeform 372">
              <a:extLst>
                <a:ext uri="{FF2B5EF4-FFF2-40B4-BE49-F238E27FC236}">
                  <a16:creationId xmlns:a16="http://schemas.microsoft.com/office/drawing/2014/main" id="{56E8F5A5-5318-470B-8F42-337C264086AA}"/>
                </a:ext>
              </a:extLst>
            </p:cNvPr>
            <p:cNvSpPr>
              <a:spLocks/>
            </p:cNvSpPr>
            <p:nvPr/>
          </p:nvSpPr>
          <p:spPr bwMode="auto">
            <a:xfrm>
              <a:off x="4319588" y="2587625"/>
              <a:ext cx="287338" cy="192088"/>
            </a:xfrm>
            <a:custGeom>
              <a:avLst/>
              <a:gdLst>
                <a:gd name="T0" fmla="*/ 843 w 904"/>
                <a:gd name="T1" fmla="*/ 572 h 602"/>
                <a:gd name="T2" fmla="*/ 843 w 904"/>
                <a:gd name="T3" fmla="*/ 12 h 602"/>
                <a:gd name="T4" fmla="*/ 841 w 904"/>
                <a:gd name="T5" fmla="*/ 7 h 602"/>
                <a:gd name="T6" fmla="*/ 836 w 904"/>
                <a:gd name="T7" fmla="*/ 3 h 602"/>
                <a:gd name="T8" fmla="*/ 831 w 904"/>
                <a:gd name="T9" fmla="*/ 1 h 602"/>
                <a:gd name="T10" fmla="*/ 708 w 904"/>
                <a:gd name="T11" fmla="*/ 0 h 602"/>
                <a:gd name="T12" fmla="*/ 702 w 904"/>
                <a:gd name="T13" fmla="*/ 2 h 602"/>
                <a:gd name="T14" fmla="*/ 697 w 904"/>
                <a:gd name="T15" fmla="*/ 5 h 602"/>
                <a:gd name="T16" fmla="*/ 694 w 904"/>
                <a:gd name="T17" fmla="*/ 9 h 602"/>
                <a:gd name="T18" fmla="*/ 693 w 904"/>
                <a:gd name="T19" fmla="*/ 16 h 602"/>
                <a:gd name="T20" fmla="*/ 632 w 904"/>
                <a:gd name="T21" fmla="*/ 572 h 602"/>
                <a:gd name="T22" fmla="*/ 632 w 904"/>
                <a:gd name="T23" fmla="*/ 283 h 602"/>
                <a:gd name="T24" fmla="*/ 630 w 904"/>
                <a:gd name="T25" fmla="*/ 277 h 602"/>
                <a:gd name="T26" fmla="*/ 626 w 904"/>
                <a:gd name="T27" fmla="*/ 274 h 602"/>
                <a:gd name="T28" fmla="*/ 621 w 904"/>
                <a:gd name="T29" fmla="*/ 271 h 602"/>
                <a:gd name="T30" fmla="*/ 497 w 904"/>
                <a:gd name="T31" fmla="*/ 271 h 602"/>
                <a:gd name="T32" fmla="*/ 491 w 904"/>
                <a:gd name="T33" fmla="*/ 272 h 602"/>
                <a:gd name="T34" fmla="*/ 487 w 904"/>
                <a:gd name="T35" fmla="*/ 275 h 602"/>
                <a:gd name="T36" fmla="*/ 483 w 904"/>
                <a:gd name="T37" fmla="*/ 281 h 602"/>
                <a:gd name="T38" fmla="*/ 482 w 904"/>
                <a:gd name="T39" fmla="*/ 286 h 602"/>
                <a:gd name="T40" fmla="*/ 421 w 904"/>
                <a:gd name="T41" fmla="*/ 572 h 602"/>
                <a:gd name="T42" fmla="*/ 421 w 904"/>
                <a:gd name="T43" fmla="*/ 193 h 602"/>
                <a:gd name="T44" fmla="*/ 419 w 904"/>
                <a:gd name="T45" fmla="*/ 187 h 602"/>
                <a:gd name="T46" fmla="*/ 415 w 904"/>
                <a:gd name="T47" fmla="*/ 183 h 602"/>
                <a:gd name="T48" fmla="*/ 409 w 904"/>
                <a:gd name="T49" fmla="*/ 181 h 602"/>
                <a:gd name="T50" fmla="*/ 286 w 904"/>
                <a:gd name="T51" fmla="*/ 181 h 602"/>
                <a:gd name="T52" fmla="*/ 281 w 904"/>
                <a:gd name="T53" fmla="*/ 182 h 602"/>
                <a:gd name="T54" fmla="*/ 275 w 904"/>
                <a:gd name="T55" fmla="*/ 185 h 602"/>
                <a:gd name="T56" fmla="*/ 272 w 904"/>
                <a:gd name="T57" fmla="*/ 190 h 602"/>
                <a:gd name="T58" fmla="*/ 271 w 904"/>
                <a:gd name="T59" fmla="*/ 196 h 602"/>
                <a:gd name="T60" fmla="*/ 211 w 904"/>
                <a:gd name="T61" fmla="*/ 572 h 602"/>
                <a:gd name="T62" fmla="*/ 211 w 904"/>
                <a:gd name="T63" fmla="*/ 404 h 602"/>
                <a:gd name="T64" fmla="*/ 209 w 904"/>
                <a:gd name="T65" fmla="*/ 399 h 602"/>
                <a:gd name="T66" fmla="*/ 205 w 904"/>
                <a:gd name="T67" fmla="*/ 394 h 602"/>
                <a:gd name="T68" fmla="*/ 199 w 904"/>
                <a:gd name="T69" fmla="*/ 392 h 602"/>
                <a:gd name="T70" fmla="*/ 76 w 904"/>
                <a:gd name="T71" fmla="*/ 391 h 602"/>
                <a:gd name="T72" fmla="*/ 69 w 904"/>
                <a:gd name="T73" fmla="*/ 392 h 602"/>
                <a:gd name="T74" fmla="*/ 65 w 904"/>
                <a:gd name="T75" fmla="*/ 396 h 602"/>
                <a:gd name="T76" fmla="*/ 62 w 904"/>
                <a:gd name="T77" fmla="*/ 401 h 602"/>
                <a:gd name="T78" fmla="*/ 61 w 904"/>
                <a:gd name="T79" fmla="*/ 406 h 602"/>
                <a:gd name="T80" fmla="*/ 15 w 904"/>
                <a:gd name="T81" fmla="*/ 572 h 602"/>
                <a:gd name="T82" fmla="*/ 9 w 904"/>
                <a:gd name="T83" fmla="*/ 573 h 602"/>
                <a:gd name="T84" fmla="*/ 5 w 904"/>
                <a:gd name="T85" fmla="*/ 577 h 602"/>
                <a:gd name="T86" fmla="*/ 2 w 904"/>
                <a:gd name="T87" fmla="*/ 581 h 602"/>
                <a:gd name="T88" fmla="*/ 0 w 904"/>
                <a:gd name="T89" fmla="*/ 587 h 602"/>
                <a:gd name="T90" fmla="*/ 2 w 904"/>
                <a:gd name="T91" fmla="*/ 593 h 602"/>
                <a:gd name="T92" fmla="*/ 5 w 904"/>
                <a:gd name="T93" fmla="*/ 598 h 602"/>
                <a:gd name="T94" fmla="*/ 9 w 904"/>
                <a:gd name="T95" fmla="*/ 601 h 602"/>
                <a:gd name="T96" fmla="*/ 15 w 904"/>
                <a:gd name="T97" fmla="*/ 602 h 602"/>
                <a:gd name="T98" fmla="*/ 196 w 904"/>
                <a:gd name="T99" fmla="*/ 602 h 602"/>
                <a:gd name="T100" fmla="*/ 406 w 904"/>
                <a:gd name="T101" fmla="*/ 602 h 602"/>
                <a:gd name="T102" fmla="*/ 617 w 904"/>
                <a:gd name="T103" fmla="*/ 602 h 602"/>
                <a:gd name="T104" fmla="*/ 828 w 904"/>
                <a:gd name="T105" fmla="*/ 602 h 602"/>
                <a:gd name="T106" fmla="*/ 891 w 904"/>
                <a:gd name="T107" fmla="*/ 602 h 602"/>
                <a:gd name="T108" fmla="*/ 896 w 904"/>
                <a:gd name="T109" fmla="*/ 600 h 602"/>
                <a:gd name="T110" fmla="*/ 901 w 904"/>
                <a:gd name="T111" fmla="*/ 596 h 602"/>
                <a:gd name="T112" fmla="*/ 903 w 904"/>
                <a:gd name="T113" fmla="*/ 591 h 602"/>
                <a:gd name="T114" fmla="*/ 903 w 904"/>
                <a:gd name="T115" fmla="*/ 584 h 602"/>
                <a:gd name="T116" fmla="*/ 901 w 904"/>
                <a:gd name="T117" fmla="*/ 579 h 602"/>
                <a:gd name="T118" fmla="*/ 896 w 904"/>
                <a:gd name="T119" fmla="*/ 575 h 602"/>
                <a:gd name="T120" fmla="*/ 891 w 904"/>
                <a:gd name="T121" fmla="*/ 572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04" h="602">
                  <a:moveTo>
                    <a:pt x="889" y="572"/>
                  </a:moveTo>
                  <a:lnTo>
                    <a:pt x="843" y="572"/>
                  </a:lnTo>
                  <a:lnTo>
                    <a:pt x="843" y="16"/>
                  </a:lnTo>
                  <a:lnTo>
                    <a:pt x="843" y="12"/>
                  </a:lnTo>
                  <a:lnTo>
                    <a:pt x="842" y="9"/>
                  </a:lnTo>
                  <a:lnTo>
                    <a:pt x="841" y="7"/>
                  </a:lnTo>
                  <a:lnTo>
                    <a:pt x="838" y="5"/>
                  </a:lnTo>
                  <a:lnTo>
                    <a:pt x="836" y="3"/>
                  </a:lnTo>
                  <a:lnTo>
                    <a:pt x="834" y="2"/>
                  </a:lnTo>
                  <a:lnTo>
                    <a:pt x="831" y="1"/>
                  </a:lnTo>
                  <a:lnTo>
                    <a:pt x="828" y="1"/>
                  </a:lnTo>
                  <a:lnTo>
                    <a:pt x="708" y="0"/>
                  </a:lnTo>
                  <a:lnTo>
                    <a:pt x="704" y="1"/>
                  </a:lnTo>
                  <a:lnTo>
                    <a:pt x="702" y="2"/>
                  </a:lnTo>
                  <a:lnTo>
                    <a:pt x="699" y="3"/>
                  </a:lnTo>
                  <a:lnTo>
                    <a:pt x="697" y="5"/>
                  </a:lnTo>
                  <a:lnTo>
                    <a:pt x="695" y="7"/>
                  </a:lnTo>
                  <a:lnTo>
                    <a:pt x="694" y="9"/>
                  </a:lnTo>
                  <a:lnTo>
                    <a:pt x="693" y="12"/>
                  </a:lnTo>
                  <a:lnTo>
                    <a:pt x="693" y="16"/>
                  </a:lnTo>
                  <a:lnTo>
                    <a:pt x="693" y="572"/>
                  </a:lnTo>
                  <a:lnTo>
                    <a:pt x="632" y="572"/>
                  </a:lnTo>
                  <a:lnTo>
                    <a:pt x="632" y="286"/>
                  </a:lnTo>
                  <a:lnTo>
                    <a:pt x="632" y="283"/>
                  </a:lnTo>
                  <a:lnTo>
                    <a:pt x="631" y="281"/>
                  </a:lnTo>
                  <a:lnTo>
                    <a:pt x="630" y="277"/>
                  </a:lnTo>
                  <a:lnTo>
                    <a:pt x="628" y="275"/>
                  </a:lnTo>
                  <a:lnTo>
                    <a:pt x="626" y="274"/>
                  </a:lnTo>
                  <a:lnTo>
                    <a:pt x="623" y="272"/>
                  </a:lnTo>
                  <a:lnTo>
                    <a:pt x="621" y="271"/>
                  </a:lnTo>
                  <a:lnTo>
                    <a:pt x="617" y="271"/>
                  </a:lnTo>
                  <a:lnTo>
                    <a:pt x="497" y="271"/>
                  </a:lnTo>
                  <a:lnTo>
                    <a:pt x="494" y="271"/>
                  </a:lnTo>
                  <a:lnTo>
                    <a:pt x="491" y="272"/>
                  </a:lnTo>
                  <a:lnTo>
                    <a:pt x="489" y="274"/>
                  </a:lnTo>
                  <a:lnTo>
                    <a:pt x="487" y="275"/>
                  </a:lnTo>
                  <a:lnTo>
                    <a:pt x="484" y="277"/>
                  </a:lnTo>
                  <a:lnTo>
                    <a:pt x="483" y="281"/>
                  </a:lnTo>
                  <a:lnTo>
                    <a:pt x="482" y="283"/>
                  </a:lnTo>
                  <a:lnTo>
                    <a:pt x="482" y="286"/>
                  </a:lnTo>
                  <a:lnTo>
                    <a:pt x="482" y="572"/>
                  </a:lnTo>
                  <a:lnTo>
                    <a:pt x="421" y="572"/>
                  </a:lnTo>
                  <a:lnTo>
                    <a:pt x="421" y="196"/>
                  </a:lnTo>
                  <a:lnTo>
                    <a:pt x="421" y="193"/>
                  </a:lnTo>
                  <a:lnTo>
                    <a:pt x="420" y="190"/>
                  </a:lnTo>
                  <a:lnTo>
                    <a:pt x="419" y="187"/>
                  </a:lnTo>
                  <a:lnTo>
                    <a:pt x="417" y="185"/>
                  </a:lnTo>
                  <a:lnTo>
                    <a:pt x="415" y="183"/>
                  </a:lnTo>
                  <a:lnTo>
                    <a:pt x="413" y="182"/>
                  </a:lnTo>
                  <a:lnTo>
                    <a:pt x="409" y="181"/>
                  </a:lnTo>
                  <a:lnTo>
                    <a:pt x="406" y="181"/>
                  </a:lnTo>
                  <a:lnTo>
                    <a:pt x="286" y="181"/>
                  </a:lnTo>
                  <a:lnTo>
                    <a:pt x="283" y="181"/>
                  </a:lnTo>
                  <a:lnTo>
                    <a:pt x="281" y="182"/>
                  </a:lnTo>
                  <a:lnTo>
                    <a:pt x="277" y="183"/>
                  </a:lnTo>
                  <a:lnTo>
                    <a:pt x="275" y="185"/>
                  </a:lnTo>
                  <a:lnTo>
                    <a:pt x="273" y="187"/>
                  </a:lnTo>
                  <a:lnTo>
                    <a:pt x="272" y="190"/>
                  </a:lnTo>
                  <a:lnTo>
                    <a:pt x="271" y="193"/>
                  </a:lnTo>
                  <a:lnTo>
                    <a:pt x="271" y="196"/>
                  </a:lnTo>
                  <a:lnTo>
                    <a:pt x="271" y="572"/>
                  </a:lnTo>
                  <a:lnTo>
                    <a:pt x="211" y="572"/>
                  </a:lnTo>
                  <a:lnTo>
                    <a:pt x="211" y="406"/>
                  </a:lnTo>
                  <a:lnTo>
                    <a:pt x="211" y="404"/>
                  </a:lnTo>
                  <a:lnTo>
                    <a:pt x="210" y="401"/>
                  </a:lnTo>
                  <a:lnTo>
                    <a:pt x="209" y="399"/>
                  </a:lnTo>
                  <a:lnTo>
                    <a:pt x="207" y="396"/>
                  </a:lnTo>
                  <a:lnTo>
                    <a:pt x="205" y="394"/>
                  </a:lnTo>
                  <a:lnTo>
                    <a:pt x="201" y="393"/>
                  </a:lnTo>
                  <a:lnTo>
                    <a:pt x="199" y="392"/>
                  </a:lnTo>
                  <a:lnTo>
                    <a:pt x="196" y="391"/>
                  </a:lnTo>
                  <a:lnTo>
                    <a:pt x="76" y="391"/>
                  </a:lnTo>
                  <a:lnTo>
                    <a:pt x="73" y="392"/>
                  </a:lnTo>
                  <a:lnTo>
                    <a:pt x="69" y="392"/>
                  </a:lnTo>
                  <a:lnTo>
                    <a:pt x="67" y="394"/>
                  </a:lnTo>
                  <a:lnTo>
                    <a:pt x="65" y="396"/>
                  </a:lnTo>
                  <a:lnTo>
                    <a:pt x="63" y="399"/>
                  </a:lnTo>
                  <a:lnTo>
                    <a:pt x="62" y="401"/>
                  </a:lnTo>
                  <a:lnTo>
                    <a:pt x="61" y="404"/>
                  </a:lnTo>
                  <a:lnTo>
                    <a:pt x="61" y="406"/>
                  </a:lnTo>
                  <a:lnTo>
                    <a:pt x="61" y="572"/>
                  </a:lnTo>
                  <a:lnTo>
                    <a:pt x="15" y="572"/>
                  </a:lnTo>
                  <a:lnTo>
                    <a:pt x="13" y="572"/>
                  </a:lnTo>
                  <a:lnTo>
                    <a:pt x="9" y="573"/>
                  </a:lnTo>
                  <a:lnTo>
                    <a:pt x="7" y="575"/>
                  </a:lnTo>
                  <a:lnTo>
                    <a:pt x="5" y="577"/>
                  </a:lnTo>
                  <a:lnTo>
                    <a:pt x="3" y="579"/>
                  </a:lnTo>
                  <a:lnTo>
                    <a:pt x="2" y="581"/>
                  </a:lnTo>
                  <a:lnTo>
                    <a:pt x="1" y="584"/>
                  </a:lnTo>
                  <a:lnTo>
                    <a:pt x="0" y="587"/>
                  </a:lnTo>
                  <a:lnTo>
                    <a:pt x="1" y="591"/>
                  </a:lnTo>
                  <a:lnTo>
                    <a:pt x="2" y="593"/>
                  </a:lnTo>
                  <a:lnTo>
                    <a:pt x="3" y="596"/>
                  </a:lnTo>
                  <a:lnTo>
                    <a:pt x="5" y="598"/>
                  </a:lnTo>
                  <a:lnTo>
                    <a:pt x="7" y="600"/>
                  </a:lnTo>
                  <a:lnTo>
                    <a:pt x="9" y="601"/>
                  </a:lnTo>
                  <a:lnTo>
                    <a:pt x="13" y="602"/>
                  </a:lnTo>
                  <a:lnTo>
                    <a:pt x="15" y="602"/>
                  </a:lnTo>
                  <a:lnTo>
                    <a:pt x="76" y="602"/>
                  </a:lnTo>
                  <a:lnTo>
                    <a:pt x="196" y="602"/>
                  </a:lnTo>
                  <a:lnTo>
                    <a:pt x="286" y="602"/>
                  </a:lnTo>
                  <a:lnTo>
                    <a:pt x="406" y="602"/>
                  </a:lnTo>
                  <a:lnTo>
                    <a:pt x="497" y="602"/>
                  </a:lnTo>
                  <a:lnTo>
                    <a:pt x="617" y="602"/>
                  </a:lnTo>
                  <a:lnTo>
                    <a:pt x="708" y="602"/>
                  </a:lnTo>
                  <a:lnTo>
                    <a:pt x="828" y="602"/>
                  </a:lnTo>
                  <a:lnTo>
                    <a:pt x="889" y="602"/>
                  </a:lnTo>
                  <a:lnTo>
                    <a:pt x="891" y="602"/>
                  </a:lnTo>
                  <a:lnTo>
                    <a:pt x="894" y="601"/>
                  </a:lnTo>
                  <a:lnTo>
                    <a:pt x="896" y="600"/>
                  </a:lnTo>
                  <a:lnTo>
                    <a:pt x="898" y="598"/>
                  </a:lnTo>
                  <a:lnTo>
                    <a:pt x="901" y="596"/>
                  </a:lnTo>
                  <a:lnTo>
                    <a:pt x="902" y="593"/>
                  </a:lnTo>
                  <a:lnTo>
                    <a:pt x="903" y="591"/>
                  </a:lnTo>
                  <a:lnTo>
                    <a:pt x="904" y="587"/>
                  </a:lnTo>
                  <a:lnTo>
                    <a:pt x="903" y="584"/>
                  </a:lnTo>
                  <a:lnTo>
                    <a:pt x="902" y="581"/>
                  </a:lnTo>
                  <a:lnTo>
                    <a:pt x="901" y="579"/>
                  </a:lnTo>
                  <a:lnTo>
                    <a:pt x="898" y="577"/>
                  </a:lnTo>
                  <a:lnTo>
                    <a:pt x="896" y="575"/>
                  </a:lnTo>
                  <a:lnTo>
                    <a:pt x="894" y="573"/>
                  </a:lnTo>
                  <a:lnTo>
                    <a:pt x="891" y="572"/>
                  </a:lnTo>
                  <a:lnTo>
                    <a:pt x="889"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3" name="Freeform 373">
              <a:extLst>
                <a:ext uri="{FF2B5EF4-FFF2-40B4-BE49-F238E27FC236}">
                  <a16:creationId xmlns:a16="http://schemas.microsoft.com/office/drawing/2014/main" id="{6AA1356D-8F1B-4281-BEC5-5B4EBF7467B1}"/>
                </a:ext>
              </a:extLst>
            </p:cNvPr>
            <p:cNvSpPr>
              <a:spLocks/>
            </p:cNvSpPr>
            <p:nvPr/>
          </p:nvSpPr>
          <p:spPr bwMode="auto">
            <a:xfrm>
              <a:off x="4338638" y="2492375"/>
              <a:ext cx="252413" cy="157163"/>
            </a:xfrm>
            <a:custGeom>
              <a:avLst/>
              <a:gdLst>
                <a:gd name="T0" fmla="*/ 77 w 797"/>
                <a:gd name="T1" fmla="*/ 494 h 497"/>
                <a:gd name="T2" fmla="*/ 97 w 797"/>
                <a:gd name="T3" fmla="*/ 483 h 497"/>
                <a:gd name="T4" fmla="*/ 112 w 797"/>
                <a:gd name="T5" fmla="*/ 466 h 497"/>
                <a:gd name="T6" fmla="*/ 120 w 797"/>
                <a:gd name="T7" fmla="*/ 443 h 497"/>
                <a:gd name="T8" fmla="*/ 116 w 797"/>
                <a:gd name="T9" fmla="*/ 416 h 497"/>
                <a:gd name="T10" fmla="*/ 267 w 797"/>
                <a:gd name="T11" fmla="*/ 298 h 497"/>
                <a:gd name="T12" fmla="*/ 300 w 797"/>
                <a:gd name="T13" fmla="*/ 299 h 497"/>
                <a:gd name="T14" fmla="*/ 325 w 797"/>
                <a:gd name="T15" fmla="*/ 287 h 497"/>
                <a:gd name="T16" fmla="*/ 451 w 797"/>
                <a:gd name="T17" fmla="*/ 327 h 497"/>
                <a:gd name="T18" fmla="*/ 454 w 797"/>
                <a:gd name="T19" fmla="*/ 349 h 497"/>
                <a:gd name="T20" fmla="*/ 464 w 797"/>
                <a:gd name="T21" fmla="*/ 369 h 497"/>
                <a:gd name="T22" fmla="*/ 482 w 797"/>
                <a:gd name="T23" fmla="*/ 384 h 497"/>
                <a:gd name="T24" fmla="*/ 505 w 797"/>
                <a:gd name="T25" fmla="*/ 391 h 497"/>
                <a:gd name="T26" fmla="*/ 529 w 797"/>
                <a:gd name="T27" fmla="*/ 389 h 497"/>
                <a:gd name="T28" fmla="*/ 550 w 797"/>
                <a:gd name="T29" fmla="*/ 378 h 497"/>
                <a:gd name="T30" fmla="*/ 564 w 797"/>
                <a:gd name="T31" fmla="*/ 360 h 497"/>
                <a:gd name="T32" fmla="*/ 571 w 797"/>
                <a:gd name="T33" fmla="*/ 337 h 497"/>
                <a:gd name="T34" fmla="*/ 565 w 797"/>
                <a:gd name="T35" fmla="*/ 304 h 497"/>
                <a:gd name="T36" fmla="*/ 724 w 797"/>
                <a:gd name="T37" fmla="*/ 119 h 497"/>
                <a:gd name="T38" fmla="*/ 750 w 797"/>
                <a:gd name="T39" fmla="*/ 119 h 497"/>
                <a:gd name="T40" fmla="*/ 771 w 797"/>
                <a:gd name="T41" fmla="*/ 110 h 497"/>
                <a:gd name="T42" fmla="*/ 787 w 797"/>
                <a:gd name="T43" fmla="*/ 94 h 497"/>
                <a:gd name="T44" fmla="*/ 796 w 797"/>
                <a:gd name="T45" fmla="*/ 72 h 497"/>
                <a:gd name="T46" fmla="*/ 796 w 797"/>
                <a:gd name="T47" fmla="*/ 48 h 497"/>
                <a:gd name="T48" fmla="*/ 787 w 797"/>
                <a:gd name="T49" fmla="*/ 27 h 497"/>
                <a:gd name="T50" fmla="*/ 771 w 797"/>
                <a:gd name="T51" fmla="*/ 10 h 497"/>
                <a:gd name="T52" fmla="*/ 750 w 797"/>
                <a:gd name="T53" fmla="*/ 1 h 497"/>
                <a:gd name="T54" fmla="*/ 725 w 797"/>
                <a:gd name="T55" fmla="*/ 1 h 497"/>
                <a:gd name="T56" fmla="*/ 703 w 797"/>
                <a:gd name="T57" fmla="*/ 10 h 497"/>
                <a:gd name="T58" fmla="*/ 687 w 797"/>
                <a:gd name="T59" fmla="*/ 27 h 497"/>
                <a:gd name="T60" fmla="*/ 678 w 797"/>
                <a:gd name="T61" fmla="*/ 48 h 497"/>
                <a:gd name="T62" fmla="*/ 680 w 797"/>
                <a:gd name="T63" fmla="*/ 79 h 497"/>
                <a:gd name="T64" fmla="*/ 531 w 797"/>
                <a:gd name="T65" fmla="*/ 275 h 497"/>
                <a:gd name="T66" fmla="*/ 504 w 797"/>
                <a:gd name="T67" fmla="*/ 272 h 497"/>
                <a:gd name="T68" fmla="*/ 478 w 797"/>
                <a:gd name="T69" fmla="*/ 281 h 497"/>
                <a:gd name="T70" fmla="*/ 345 w 797"/>
                <a:gd name="T71" fmla="*/ 248 h 497"/>
                <a:gd name="T72" fmla="*/ 344 w 797"/>
                <a:gd name="T73" fmla="*/ 229 h 497"/>
                <a:gd name="T74" fmla="*/ 336 w 797"/>
                <a:gd name="T75" fmla="*/ 207 h 497"/>
                <a:gd name="T76" fmla="*/ 319 w 797"/>
                <a:gd name="T77" fmla="*/ 191 h 497"/>
                <a:gd name="T78" fmla="*/ 298 w 797"/>
                <a:gd name="T79" fmla="*/ 181 h 497"/>
                <a:gd name="T80" fmla="*/ 273 w 797"/>
                <a:gd name="T81" fmla="*/ 181 h 497"/>
                <a:gd name="T82" fmla="*/ 252 w 797"/>
                <a:gd name="T83" fmla="*/ 191 h 497"/>
                <a:gd name="T84" fmla="*/ 236 w 797"/>
                <a:gd name="T85" fmla="*/ 207 h 497"/>
                <a:gd name="T86" fmla="*/ 226 w 797"/>
                <a:gd name="T87" fmla="*/ 229 h 497"/>
                <a:gd name="T88" fmla="*/ 227 w 797"/>
                <a:gd name="T89" fmla="*/ 254 h 497"/>
                <a:gd name="T90" fmla="*/ 86 w 797"/>
                <a:gd name="T91" fmla="*/ 382 h 497"/>
                <a:gd name="T92" fmla="*/ 53 w 797"/>
                <a:gd name="T93" fmla="*/ 377 h 497"/>
                <a:gd name="T94" fmla="*/ 31 w 797"/>
                <a:gd name="T95" fmla="*/ 383 h 497"/>
                <a:gd name="T96" fmla="*/ 13 w 797"/>
                <a:gd name="T97" fmla="*/ 398 h 497"/>
                <a:gd name="T98" fmla="*/ 2 w 797"/>
                <a:gd name="T99" fmla="*/ 419 h 497"/>
                <a:gd name="T100" fmla="*/ 0 w 797"/>
                <a:gd name="T101" fmla="*/ 443 h 497"/>
                <a:gd name="T102" fmla="*/ 6 w 797"/>
                <a:gd name="T103" fmla="*/ 466 h 497"/>
                <a:gd name="T104" fmla="*/ 21 w 797"/>
                <a:gd name="T105" fmla="*/ 483 h 497"/>
                <a:gd name="T106" fmla="*/ 42 w 797"/>
                <a:gd name="T107" fmla="*/ 494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97" h="497">
                  <a:moveTo>
                    <a:pt x="60" y="497"/>
                  </a:moveTo>
                  <a:lnTo>
                    <a:pt x="65" y="497"/>
                  </a:lnTo>
                  <a:lnTo>
                    <a:pt x="72" y="496"/>
                  </a:lnTo>
                  <a:lnTo>
                    <a:pt x="77" y="494"/>
                  </a:lnTo>
                  <a:lnTo>
                    <a:pt x="83" y="493"/>
                  </a:lnTo>
                  <a:lnTo>
                    <a:pt x="89" y="489"/>
                  </a:lnTo>
                  <a:lnTo>
                    <a:pt x="93" y="486"/>
                  </a:lnTo>
                  <a:lnTo>
                    <a:pt x="97" y="483"/>
                  </a:lnTo>
                  <a:lnTo>
                    <a:pt x="102" y="480"/>
                  </a:lnTo>
                  <a:lnTo>
                    <a:pt x="106" y="475"/>
                  </a:lnTo>
                  <a:lnTo>
                    <a:pt x="109" y="470"/>
                  </a:lnTo>
                  <a:lnTo>
                    <a:pt x="112" y="466"/>
                  </a:lnTo>
                  <a:lnTo>
                    <a:pt x="115" y="460"/>
                  </a:lnTo>
                  <a:lnTo>
                    <a:pt x="117" y="455"/>
                  </a:lnTo>
                  <a:lnTo>
                    <a:pt x="119" y="449"/>
                  </a:lnTo>
                  <a:lnTo>
                    <a:pt x="120" y="443"/>
                  </a:lnTo>
                  <a:lnTo>
                    <a:pt x="120" y="437"/>
                  </a:lnTo>
                  <a:lnTo>
                    <a:pt x="119" y="429"/>
                  </a:lnTo>
                  <a:lnTo>
                    <a:pt x="118" y="423"/>
                  </a:lnTo>
                  <a:lnTo>
                    <a:pt x="116" y="416"/>
                  </a:lnTo>
                  <a:lnTo>
                    <a:pt x="114" y="410"/>
                  </a:lnTo>
                  <a:lnTo>
                    <a:pt x="251" y="290"/>
                  </a:lnTo>
                  <a:lnTo>
                    <a:pt x="259" y="295"/>
                  </a:lnTo>
                  <a:lnTo>
                    <a:pt x="267" y="298"/>
                  </a:lnTo>
                  <a:lnTo>
                    <a:pt x="277" y="301"/>
                  </a:lnTo>
                  <a:lnTo>
                    <a:pt x="285" y="302"/>
                  </a:lnTo>
                  <a:lnTo>
                    <a:pt x="293" y="301"/>
                  </a:lnTo>
                  <a:lnTo>
                    <a:pt x="300" y="299"/>
                  </a:lnTo>
                  <a:lnTo>
                    <a:pt x="307" y="297"/>
                  </a:lnTo>
                  <a:lnTo>
                    <a:pt x="313" y="294"/>
                  </a:lnTo>
                  <a:lnTo>
                    <a:pt x="318" y="291"/>
                  </a:lnTo>
                  <a:lnTo>
                    <a:pt x="325" y="287"/>
                  </a:lnTo>
                  <a:lnTo>
                    <a:pt x="329" y="282"/>
                  </a:lnTo>
                  <a:lnTo>
                    <a:pt x="333" y="277"/>
                  </a:lnTo>
                  <a:lnTo>
                    <a:pt x="451" y="324"/>
                  </a:lnTo>
                  <a:lnTo>
                    <a:pt x="451" y="327"/>
                  </a:lnTo>
                  <a:lnTo>
                    <a:pt x="451" y="332"/>
                  </a:lnTo>
                  <a:lnTo>
                    <a:pt x="451" y="337"/>
                  </a:lnTo>
                  <a:lnTo>
                    <a:pt x="452" y="343"/>
                  </a:lnTo>
                  <a:lnTo>
                    <a:pt x="454" y="349"/>
                  </a:lnTo>
                  <a:lnTo>
                    <a:pt x="456" y="354"/>
                  </a:lnTo>
                  <a:lnTo>
                    <a:pt x="458" y="360"/>
                  </a:lnTo>
                  <a:lnTo>
                    <a:pt x="461" y="365"/>
                  </a:lnTo>
                  <a:lnTo>
                    <a:pt x="464" y="369"/>
                  </a:lnTo>
                  <a:lnTo>
                    <a:pt x="469" y="374"/>
                  </a:lnTo>
                  <a:lnTo>
                    <a:pt x="473" y="378"/>
                  </a:lnTo>
                  <a:lnTo>
                    <a:pt x="477" y="381"/>
                  </a:lnTo>
                  <a:lnTo>
                    <a:pt x="482" y="384"/>
                  </a:lnTo>
                  <a:lnTo>
                    <a:pt x="488" y="386"/>
                  </a:lnTo>
                  <a:lnTo>
                    <a:pt x="493" y="389"/>
                  </a:lnTo>
                  <a:lnTo>
                    <a:pt x="499" y="391"/>
                  </a:lnTo>
                  <a:lnTo>
                    <a:pt x="505" y="391"/>
                  </a:lnTo>
                  <a:lnTo>
                    <a:pt x="511" y="392"/>
                  </a:lnTo>
                  <a:lnTo>
                    <a:pt x="518" y="391"/>
                  </a:lnTo>
                  <a:lnTo>
                    <a:pt x="523" y="391"/>
                  </a:lnTo>
                  <a:lnTo>
                    <a:pt x="529" y="389"/>
                  </a:lnTo>
                  <a:lnTo>
                    <a:pt x="535" y="386"/>
                  </a:lnTo>
                  <a:lnTo>
                    <a:pt x="540" y="384"/>
                  </a:lnTo>
                  <a:lnTo>
                    <a:pt x="545" y="381"/>
                  </a:lnTo>
                  <a:lnTo>
                    <a:pt x="550" y="378"/>
                  </a:lnTo>
                  <a:lnTo>
                    <a:pt x="553" y="374"/>
                  </a:lnTo>
                  <a:lnTo>
                    <a:pt x="558" y="369"/>
                  </a:lnTo>
                  <a:lnTo>
                    <a:pt x="561" y="365"/>
                  </a:lnTo>
                  <a:lnTo>
                    <a:pt x="564" y="360"/>
                  </a:lnTo>
                  <a:lnTo>
                    <a:pt x="567" y="354"/>
                  </a:lnTo>
                  <a:lnTo>
                    <a:pt x="568" y="349"/>
                  </a:lnTo>
                  <a:lnTo>
                    <a:pt x="570" y="343"/>
                  </a:lnTo>
                  <a:lnTo>
                    <a:pt x="571" y="337"/>
                  </a:lnTo>
                  <a:lnTo>
                    <a:pt x="571" y="332"/>
                  </a:lnTo>
                  <a:lnTo>
                    <a:pt x="570" y="322"/>
                  </a:lnTo>
                  <a:lnTo>
                    <a:pt x="568" y="312"/>
                  </a:lnTo>
                  <a:lnTo>
                    <a:pt x="565" y="304"/>
                  </a:lnTo>
                  <a:lnTo>
                    <a:pt x="560" y="296"/>
                  </a:lnTo>
                  <a:lnTo>
                    <a:pt x="711" y="114"/>
                  </a:lnTo>
                  <a:lnTo>
                    <a:pt x="717" y="117"/>
                  </a:lnTo>
                  <a:lnTo>
                    <a:pt x="724" y="119"/>
                  </a:lnTo>
                  <a:lnTo>
                    <a:pt x="730" y="120"/>
                  </a:lnTo>
                  <a:lnTo>
                    <a:pt x="737" y="120"/>
                  </a:lnTo>
                  <a:lnTo>
                    <a:pt x="743" y="120"/>
                  </a:lnTo>
                  <a:lnTo>
                    <a:pt x="750" y="119"/>
                  </a:lnTo>
                  <a:lnTo>
                    <a:pt x="755" y="118"/>
                  </a:lnTo>
                  <a:lnTo>
                    <a:pt x="760" y="116"/>
                  </a:lnTo>
                  <a:lnTo>
                    <a:pt x="766" y="113"/>
                  </a:lnTo>
                  <a:lnTo>
                    <a:pt x="771" y="110"/>
                  </a:lnTo>
                  <a:lnTo>
                    <a:pt x="775" y="106"/>
                  </a:lnTo>
                  <a:lnTo>
                    <a:pt x="780" y="103"/>
                  </a:lnTo>
                  <a:lnTo>
                    <a:pt x="784" y="99"/>
                  </a:lnTo>
                  <a:lnTo>
                    <a:pt x="787" y="94"/>
                  </a:lnTo>
                  <a:lnTo>
                    <a:pt x="790" y="89"/>
                  </a:lnTo>
                  <a:lnTo>
                    <a:pt x="792" y="84"/>
                  </a:lnTo>
                  <a:lnTo>
                    <a:pt x="795" y="79"/>
                  </a:lnTo>
                  <a:lnTo>
                    <a:pt x="796" y="72"/>
                  </a:lnTo>
                  <a:lnTo>
                    <a:pt x="797" y="67"/>
                  </a:lnTo>
                  <a:lnTo>
                    <a:pt x="797" y="60"/>
                  </a:lnTo>
                  <a:lnTo>
                    <a:pt x="797" y="54"/>
                  </a:lnTo>
                  <a:lnTo>
                    <a:pt x="796" y="48"/>
                  </a:lnTo>
                  <a:lnTo>
                    <a:pt x="795" y="42"/>
                  </a:lnTo>
                  <a:lnTo>
                    <a:pt x="792" y="37"/>
                  </a:lnTo>
                  <a:lnTo>
                    <a:pt x="790" y="31"/>
                  </a:lnTo>
                  <a:lnTo>
                    <a:pt x="787" y="27"/>
                  </a:lnTo>
                  <a:lnTo>
                    <a:pt x="784" y="22"/>
                  </a:lnTo>
                  <a:lnTo>
                    <a:pt x="780" y="17"/>
                  </a:lnTo>
                  <a:lnTo>
                    <a:pt x="775" y="14"/>
                  </a:lnTo>
                  <a:lnTo>
                    <a:pt x="771" y="10"/>
                  </a:lnTo>
                  <a:lnTo>
                    <a:pt x="766" y="8"/>
                  </a:lnTo>
                  <a:lnTo>
                    <a:pt x="760" y="5"/>
                  </a:lnTo>
                  <a:lnTo>
                    <a:pt x="755" y="2"/>
                  </a:lnTo>
                  <a:lnTo>
                    <a:pt x="750" y="1"/>
                  </a:lnTo>
                  <a:lnTo>
                    <a:pt x="743" y="0"/>
                  </a:lnTo>
                  <a:lnTo>
                    <a:pt x="737" y="0"/>
                  </a:lnTo>
                  <a:lnTo>
                    <a:pt x="731" y="0"/>
                  </a:lnTo>
                  <a:lnTo>
                    <a:pt x="725" y="1"/>
                  </a:lnTo>
                  <a:lnTo>
                    <a:pt x="719" y="2"/>
                  </a:lnTo>
                  <a:lnTo>
                    <a:pt x="713" y="5"/>
                  </a:lnTo>
                  <a:lnTo>
                    <a:pt x="709" y="8"/>
                  </a:lnTo>
                  <a:lnTo>
                    <a:pt x="703" y="10"/>
                  </a:lnTo>
                  <a:lnTo>
                    <a:pt x="699" y="14"/>
                  </a:lnTo>
                  <a:lnTo>
                    <a:pt x="695" y="17"/>
                  </a:lnTo>
                  <a:lnTo>
                    <a:pt x="691" y="22"/>
                  </a:lnTo>
                  <a:lnTo>
                    <a:pt x="687" y="27"/>
                  </a:lnTo>
                  <a:lnTo>
                    <a:pt x="684" y="31"/>
                  </a:lnTo>
                  <a:lnTo>
                    <a:pt x="682" y="37"/>
                  </a:lnTo>
                  <a:lnTo>
                    <a:pt x="680" y="42"/>
                  </a:lnTo>
                  <a:lnTo>
                    <a:pt x="678" y="48"/>
                  </a:lnTo>
                  <a:lnTo>
                    <a:pt x="677" y="54"/>
                  </a:lnTo>
                  <a:lnTo>
                    <a:pt x="677" y="60"/>
                  </a:lnTo>
                  <a:lnTo>
                    <a:pt x="678" y="70"/>
                  </a:lnTo>
                  <a:lnTo>
                    <a:pt x="680" y="79"/>
                  </a:lnTo>
                  <a:lnTo>
                    <a:pt x="683" y="87"/>
                  </a:lnTo>
                  <a:lnTo>
                    <a:pt x="688" y="96"/>
                  </a:lnTo>
                  <a:lnTo>
                    <a:pt x="537" y="277"/>
                  </a:lnTo>
                  <a:lnTo>
                    <a:pt x="531" y="275"/>
                  </a:lnTo>
                  <a:lnTo>
                    <a:pt x="524" y="273"/>
                  </a:lnTo>
                  <a:lnTo>
                    <a:pt x="518" y="272"/>
                  </a:lnTo>
                  <a:lnTo>
                    <a:pt x="511" y="271"/>
                  </a:lnTo>
                  <a:lnTo>
                    <a:pt x="504" y="272"/>
                  </a:lnTo>
                  <a:lnTo>
                    <a:pt x="496" y="273"/>
                  </a:lnTo>
                  <a:lnTo>
                    <a:pt x="490" y="275"/>
                  </a:lnTo>
                  <a:lnTo>
                    <a:pt x="484" y="278"/>
                  </a:lnTo>
                  <a:lnTo>
                    <a:pt x="478" y="281"/>
                  </a:lnTo>
                  <a:lnTo>
                    <a:pt x="472" y="286"/>
                  </a:lnTo>
                  <a:lnTo>
                    <a:pt x="467" y="291"/>
                  </a:lnTo>
                  <a:lnTo>
                    <a:pt x="463" y="295"/>
                  </a:lnTo>
                  <a:lnTo>
                    <a:pt x="345" y="248"/>
                  </a:lnTo>
                  <a:lnTo>
                    <a:pt x="345" y="245"/>
                  </a:lnTo>
                  <a:lnTo>
                    <a:pt x="345" y="240"/>
                  </a:lnTo>
                  <a:lnTo>
                    <a:pt x="345" y="235"/>
                  </a:lnTo>
                  <a:lnTo>
                    <a:pt x="344" y="229"/>
                  </a:lnTo>
                  <a:lnTo>
                    <a:pt x="343" y="223"/>
                  </a:lnTo>
                  <a:lnTo>
                    <a:pt x="341" y="218"/>
                  </a:lnTo>
                  <a:lnTo>
                    <a:pt x="339" y="213"/>
                  </a:lnTo>
                  <a:lnTo>
                    <a:pt x="336" y="207"/>
                  </a:lnTo>
                  <a:lnTo>
                    <a:pt x="332" y="203"/>
                  </a:lnTo>
                  <a:lnTo>
                    <a:pt x="328" y="199"/>
                  </a:lnTo>
                  <a:lnTo>
                    <a:pt x="324" y="194"/>
                  </a:lnTo>
                  <a:lnTo>
                    <a:pt x="319" y="191"/>
                  </a:lnTo>
                  <a:lnTo>
                    <a:pt x="314" y="188"/>
                  </a:lnTo>
                  <a:lnTo>
                    <a:pt x="309" y="186"/>
                  </a:lnTo>
                  <a:lnTo>
                    <a:pt x="303" y="184"/>
                  </a:lnTo>
                  <a:lnTo>
                    <a:pt x="298" y="181"/>
                  </a:lnTo>
                  <a:lnTo>
                    <a:pt x="292" y="181"/>
                  </a:lnTo>
                  <a:lnTo>
                    <a:pt x="285" y="180"/>
                  </a:lnTo>
                  <a:lnTo>
                    <a:pt x="280" y="181"/>
                  </a:lnTo>
                  <a:lnTo>
                    <a:pt x="273" y="181"/>
                  </a:lnTo>
                  <a:lnTo>
                    <a:pt x="268" y="184"/>
                  </a:lnTo>
                  <a:lnTo>
                    <a:pt x="262" y="186"/>
                  </a:lnTo>
                  <a:lnTo>
                    <a:pt x="257" y="188"/>
                  </a:lnTo>
                  <a:lnTo>
                    <a:pt x="252" y="191"/>
                  </a:lnTo>
                  <a:lnTo>
                    <a:pt x="248" y="194"/>
                  </a:lnTo>
                  <a:lnTo>
                    <a:pt x="243" y="199"/>
                  </a:lnTo>
                  <a:lnTo>
                    <a:pt x="239" y="203"/>
                  </a:lnTo>
                  <a:lnTo>
                    <a:pt x="236" y="207"/>
                  </a:lnTo>
                  <a:lnTo>
                    <a:pt x="233" y="213"/>
                  </a:lnTo>
                  <a:lnTo>
                    <a:pt x="230" y="218"/>
                  </a:lnTo>
                  <a:lnTo>
                    <a:pt x="228" y="223"/>
                  </a:lnTo>
                  <a:lnTo>
                    <a:pt x="226" y="229"/>
                  </a:lnTo>
                  <a:lnTo>
                    <a:pt x="225" y="235"/>
                  </a:lnTo>
                  <a:lnTo>
                    <a:pt x="225" y="240"/>
                  </a:lnTo>
                  <a:lnTo>
                    <a:pt x="226" y="248"/>
                  </a:lnTo>
                  <a:lnTo>
                    <a:pt x="227" y="254"/>
                  </a:lnTo>
                  <a:lnTo>
                    <a:pt x="229" y="261"/>
                  </a:lnTo>
                  <a:lnTo>
                    <a:pt x="231" y="267"/>
                  </a:lnTo>
                  <a:lnTo>
                    <a:pt x="94" y="387"/>
                  </a:lnTo>
                  <a:lnTo>
                    <a:pt x="86" y="382"/>
                  </a:lnTo>
                  <a:lnTo>
                    <a:pt x="78" y="379"/>
                  </a:lnTo>
                  <a:lnTo>
                    <a:pt x="68" y="377"/>
                  </a:lnTo>
                  <a:lnTo>
                    <a:pt x="60" y="377"/>
                  </a:lnTo>
                  <a:lnTo>
                    <a:pt x="53" y="377"/>
                  </a:lnTo>
                  <a:lnTo>
                    <a:pt x="47" y="378"/>
                  </a:lnTo>
                  <a:lnTo>
                    <a:pt x="42" y="379"/>
                  </a:lnTo>
                  <a:lnTo>
                    <a:pt x="36" y="381"/>
                  </a:lnTo>
                  <a:lnTo>
                    <a:pt x="31" y="383"/>
                  </a:lnTo>
                  <a:lnTo>
                    <a:pt x="26" y="386"/>
                  </a:lnTo>
                  <a:lnTo>
                    <a:pt x="21" y="391"/>
                  </a:lnTo>
                  <a:lnTo>
                    <a:pt x="17" y="394"/>
                  </a:lnTo>
                  <a:lnTo>
                    <a:pt x="13" y="398"/>
                  </a:lnTo>
                  <a:lnTo>
                    <a:pt x="9" y="402"/>
                  </a:lnTo>
                  <a:lnTo>
                    <a:pt x="6" y="408"/>
                  </a:lnTo>
                  <a:lnTo>
                    <a:pt x="4" y="413"/>
                  </a:lnTo>
                  <a:lnTo>
                    <a:pt x="2" y="419"/>
                  </a:lnTo>
                  <a:lnTo>
                    <a:pt x="1" y="425"/>
                  </a:lnTo>
                  <a:lnTo>
                    <a:pt x="0" y="430"/>
                  </a:lnTo>
                  <a:lnTo>
                    <a:pt x="0" y="437"/>
                  </a:lnTo>
                  <a:lnTo>
                    <a:pt x="0" y="443"/>
                  </a:lnTo>
                  <a:lnTo>
                    <a:pt x="1" y="449"/>
                  </a:lnTo>
                  <a:lnTo>
                    <a:pt x="2" y="455"/>
                  </a:lnTo>
                  <a:lnTo>
                    <a:pt x="4" y="460"/>
                  </a:lnTo>
                  <a:lnTo>
                    <a:pt x="6" y="466"/>
                  </a:lnTo>
                  <a:lnTo>
                    <a:pt x="9" y="470"/>
                  </a:lnTo>
                  <a:lnTo>
                    <a:pt x="13" y="475"/>
                  </a:lnTo>
                  <a:lnTo>
                    <a:pt x="17" y="480"/>
                  </a:lnTo>
                  <a:lnTo>
                    <a:pt x="21" y="483"/>
                  </a:lnTo>
                  <a:lnTo>
                    <a:pt x="26" y="486"/>
                  </a:lnTo>
                  <a:lnTo>
                    <a:pt x="31" y="489"/>
                  </a:lnTo>
                  <a:lnTo>
                    <a:pt x="36" y="493"/>
                  </a:lnTo>
                  <a:lnTo>
                    <a:pt x="42" y="494"/>
                  </a:lnTo>
                  <a:lnTo>
                    <a:pt x="47" y="496"/>
                  </a:lnTo>
                  <a:lnTo>
                    <a:pt x="53" y="497"/>
                  </a:lnTo>
                  <a:lnTo>
                    <a:pt x="60" y="49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34" name="Freeform 1676" descr="Icon of check box. ">
            <a:extLst>
              <a:ext uri="{FF2B5EF4-FFF2-40B4-BE49-F238E27FC236}">
                <a16:creationId xmlns:a16="http://schemas.microsoft.com/office/drawing/2014/main" id="{6FB02354-C73F-4DCF-8004-E9CCA66963EA}"/>
              </a:ext>
            </a:extLst>
          </p:cNvPr>
          <p:cNvSpPr>
            <a:spLocks noEditPoints="1"/>
          </p:cNvSpPr>
          <p:nvPr/>
        </p:nvSpPr>
        <p:spPr bwMode="auto">
          <a:xfrm>
            <a:off x="6860929" y="1757354"/>
            <a:ext cx="345758" cy="345758"/>
          </a:xfrm>
          <a:custGeom>
            <a:avLst/>
            <a:gdLst>
              <a:gd name="T0" fmla="*/ 374 w 719"/>
              <a:gd name="T1" fmla="*/ 267 h 719"/>
              <a:gd name="T2" fmla="*/ 366 w 719"/>
              <a:gd name="T3" fmla="*/ 263 h 719"/>
              <a:gd name="T4" fmla="*/ 362 w 719"/>
              <a:gd name="T5" fmla="*/ 254 h 719"/>
              <a:gd name="T6" fmla="*/ 366 w 719"/>
              <a:gd name="T7" fmla="*/ 247 h 719"/>
              <a:gd name="T8" fmla="*/ 374 w 719"/>
              <a:gd name="T9" fmla="*/ 243 h 719"/>
              <a:gd name="T10" fmla="*/ 621 w 719"/>
              <a:gd name="T11" fmla="*/ 244 h 719"/>
              <a:gd name="T12" fmla="*/ 627 w 719"/>
              <a:gd name="T13" fmla="*/ 250 h 719"/>
              <a:gd name="T14" fmla="*/ 627 w 719"/>
              <a:gd name="T15" fmla="*/ 260 h 719"/>
              <a:gd name="T16" fmla="*/ 621 w 719"/>
              <a:gd name="T17" fmla="*/ 265 h 719"/>
              <a:gd name="T18" fmla="*/ 616 w 719"/>
              <a:gd name="T19" fmla="*/ 528 h 719"/>
              <a:gd name="T20" fmla="*/ 370 w 719"/>
              <a:gd name="T21" fmla="*/ 527 h 719"/>
              <a:gd name="T22" fmla="*/ 363 w 719"/>
              <a:gd name="T23" fmla="*/ 521 h 719"/>
              <a:gd name="T24" fmla="*/ 363 w 719"/>
              <a:gd name="T25" fmla="*/ 512 h 719"/>
              <a:gd name="T26" fmla="*/ 370 w 719"/>
              <a:gd name="T27" fmla="*/ 505 h 719"/>
              <a:gd name="T28" fmla="*/ 616 w 719"/>
              <a:gd name="T29" fmla="*/ 504 h 719"/>
              <a:gd name="T30" fmla="*/ 625 w 719"/>
              <a:gd name="T31" fmla="*/ 507 h 719"/>
              <a:gd name="T32" fmla="*/ 628 w 719"/>
              <a:gd name="T33" fmla="*/ 516 h 719"/>
              <a:gd name="T34" fmla="*/ 625 w 719"/>
              <a:gd name="T35" fmla="*/ 525 h 719"/>
              <a:gd name="T36" fmla="*/ 616 w 719"/>
              <a:gd name="T37" fmla="*/ 528 h 719"/>
              <a:gd name="T38" fmla="*/ 171 w 719"/>
              <a:gd name="T39" fmla="*/ 279 h 719"/>
              <a:gd name="T40" fmla="*/ 164 w 719"/>
              <a:gd name="T41" fmla="*/ 282 h 719"/>
              <a:gd name="T42" fmla="*/ 155 w 719"/>
              <a:gd name="T43" fmla="*/ 279 h 719"/>
              <a:gd name="T44" fmla="*/ 92 w 719"/>
              <a:gd name="T45" fmla="*/ 214 h 719"/>
              <a:gd name="T46" fmla="*/ 92 w 719"/>
              <a:gd name="T47" fmla="*/ 205 h 719"/>
              <a:gd name="T48" fmla="*/ 98 w 719"/>
              <a:gd name="T49" fmla="*/ 198 h 719"/>
              <a:gd name="T50" fmla="*/ 107 w 719"/>
              <a:gd name="T51" fmla="*/ 198 h 719"/>
              <a:gd name="T52" fmla="*/ 164 w 719"/>
              <a:gd name="T53" fmla="*/ 253 h 719"/>
              <a:gd name="T54" fmla="*/ 309 w 719"/>
              <a:gd name="T55" fmla="*/ 109 h 719"/>
              <a:gd name="T56" fmla="*/ 318 w 719"/>
              <a:gd name="T57" fmla="*/ 109 h 719"/>
              <a:gd name="T58" fmla="*/ 325 w 719"/>
              <a:gd name="T59" fmla="*/ 114 h 719"/>
              <a:gd name="T60" fmla="*/ 325 w 719"/>
              <a:gd name="T61" fmla="*/ 124 h 719"/>
              <a:gd name="T62" fmla="*/ 323 w 719"/>
              <a:gd name="T63" fmla="*/ 414 h 719"/>
              <a:gd name="T64" fmla="*/ 168 w 719"/>
              <a:gd name="T65" fmla="*/ 568 h 719"/>
              <a:gd name="T66" fmla="*/ 158 w 719"/>
              <a:gd name="T67" fmla="*/ 568 h 719"/>
              <a:gd name="T68" fmla="*/ 94 w 719"/>
              <a:gd name="T69" fmla="*/ 505 h 719"/>
              <a:gd name="T70" fmla="*/ 91 w 719"/>
              <a:gd name="T71" fmla="*/ 497 h 719"/>
              <a:gd name="T72" fmla="*/ 94 w 719"/>
              <a:gd name="T73" fmla="*/ 488 h 719"/>
              <a:gd name="T74" fmla="*/ 103 w 719"/>
              <a:gd name="T75" fmla="*/ 485 h 719"/>
              <a:gd name="T76" fmla="*/ 111 w 719"/>
              <a:gd name="T77" fmla="*/ 488 h 719"/>
              <a:gd name="T78" fmla="*/ 306 w 719"/>
              <a:gd name="T79" fmla="*/ 397 h 719"/>
              <a:gd name="T80" fmla="*/ 314 w 719"/>
              <a:gd name="T81" fmla="*/ 394 h 719"/>
              <a:gd name="T82" fmla="*/ 323 w 719"/>
              <a:gd name="T83" fmla="*/ 398 h 719"/>
              <a:gd name="T84" fmla="*/ 326 w 719"/>
              <a:gd name="T85" fmla="*/ 406 h 719"/>
              <a:gd name="T86" fmla="*/ 323 w 719"/>
              <a:gd name="T87" fmla="*/ 414 h 719"/>
              <a:gd name="T88" fmla="*/ 12 w 719"/>
              <a:gd name="T89" fmla="*/ 0 h 719"/>
              <a:gd name="T90" fmla="*/ 3 w 719"/>
              <a:gd name="T91" fmla="*/ 5 h 719"/>
              <a:gd name="T92" fmla="*/ 0 w 719"/>
              <a:gd name="T93" fmla="*/ 13 h 719"/>
              <a:gd name="T94" fmla="*/ 1 w 719"/>
              <a:gd name="T95" fmla="*/ 713 h 719"/>
              <a:gd name="T96" fmla="*/ 8 w 719"/>
              <a:gd name="T97" fmla="*/ 719 h 719"/>
              <a:gd name="T98" fmla="*/ 707 w 719"/>
              <a:gd name="T99" fmla="*/ 719 h 719"/>
              <a:gd name="T100" fmla="*/ 716 w 719"/>
              <a:gd name="T101" fmla="*/ 716 h 719"/>
              <a:gd name="T102" fmla="*/ 719 w 719"/>
              <a:gd name="T103" fmla="*/ 707 h 719"/>
              <a:gd name="T104" fmla="*/ 718 w 719"/>
              <a:gd name="T105" fmla="*/ 8 h 719"/>
              <a:gd name="T106" fmla="*/ 711 w 719"/>
              <a:gd name="T107" fmla="*/ 2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19" h="719">
                <a:moveTo>
                  <a:pt x="616" y="267"/>
                </a:moveTo>
                <a:lnTo>
                  <a:pt x="374" y="267"/>
                </a:lnTo>
                <a:lnTo>
                  <a:pt x="370" y="265"/>
                </a:lnTo>
                <a:lnTo>
                  <a:pt x="366" y="263"/>
                </a:lnTo>
                <a:lnTo>
                  <a:pt x="363" y="260"/>
                </a:lnTo>
                <a:lnTo>
                  <a:pt x="362" y="254"/>
                </a:lnTo>
                <a:lnTo>
                  <a:pt x="363" y="250"/>
                </a:lnTo>
                <a:lnTo>
                  <a:pt x="366" y="247"/>
                </a:lnTo>
                <a:lnTo>
                  <a:pt x="370" y="244"/>
                </a:lnTo>
                <a:lnTo>
                  <a:pt x="374" y="243"/>
                </a:lnTo>
                <a:lnTo>
                  <a:pt x="616" y="243"/>
                </a:lnTo>
                <a:lnTo>
                  <a:pt x="621" y="244"/>
                </a:lnTo>
                <a:lnTo>
                  <a:pt x="625" y="247"/>
                </a:lnTo>
                <a:lnTo>
                  <a:pt x="627" y="250"/>
                </a:lnTo>
                <a:lnTo>
                  <a:pt x="628" y="254"/>
                </a:lnTo>
                <a:lnTo>
                  <a:pt x="627" y="260"/>
                </a:lnTo>
                <a:lnTo>
                  <a:pt x="625" y="263"/>
                </a:lnTo>
                <a:lnTo>
                  <a:pt x="621" y="265"/>
                </a:lnTo>
                <a:lnTo>
                  <a:pt x="616" y="267"/>
                </a:lnTo>
                <a:close/>
                <a:moveTo>
                  <a:pt x="616" y="528"/>
                </a:moveTo>
                <a:lnTo>
                  <a:pt x="374" y="528"/>
                </a:lnTo>
                <a:lnTo>
                  <a:pt x="370" y="527"/>
                </a:lnTo>
                <a:lnTo>
                  <a:pt x="366" y="525"/>
                </a:lnTo>
                <a:lnTo>
                  <a:pt x="363" y="521"/>
                </a:lnTo>
                <a:lnTo>
                  <a:pt x="362" y="516"/>
                </a:lnTo>
                <a:lnTo>
                  <a:pt x="363" y="512"/>
                </a:lnTo>
                <a:lnTo>
                  <a:pt x="366" y="507"/>
                </a:lnTo>
                <a:lnTo>
                  <a:pt x="370" y="505"/>
                </a:lnTo>
                <a:lnTo>
                  <a:pt x="374" y="504"/>
                </a:lnTo>
                <a:lnTo>
                  <a:pt x="616" y="504"/>
                </a:lnTo>
                <a:lnTo>
                  <a:pt x="621" y="505"/>
                </a:lnTo>
                <a:lnTo>
                  <a:pt x="625" y="507"/>
                </a:lnTo>
                <a:lnTo>
                  <a:pt x="627" y="512"/>
                </a:lnTo>
                <a:lnTo>
                  <a:pt x="628" y="516"/>
                </a:lnTo>
                <a:lnTo>
                  <a:pt x="627" y="521"/>
                </a:lnTo>
                <a:lnTo>
                  <a:pt x="625" y="525"/>
                </a:lnTo>
                <a:lnTo>
                  <a:pt x="621" y="527"/>
                </a:lnTo>
                <a:lnTo>
                  <a:pt x="616" y="528"/>
                </a:lnTo>
                <a:close/>
                <a:moveTo>
                  <a:pt x="323" y="127"/>
                </a:moveTo>
                <a:lnTo>
                  <a:pt x="171" y="279"/>
                </a:lnTo>
                <a:lnTo>
                  <a:pt x="168" y="282"/>
                </a:lnTo>
                <a:lnTo>
                  <a:pt x="164" y="282"/>
                </a:lnTo>
                <a:lnTo>
                  <a:pt x="158" y="282"/>
                </a:lnTo>
                <a:lnTo>
                  <a:pt x="155" y="279"/>
                </a:lnTo>
                <a:lnTo>
                  <a:pt x="94" y="218"/>
                </a:lnTo>
                <a:lnTo>
                  <a:pt x="92" y="214"/>
                </a:lnTo>
                <a:lnTo>
                  <a:pt x="91" y="209"/>
                </a:lnTo>
                <a:lnTo>
                  <a:pt x="92" y="205"/>
                </a:lnTo>
                <a:lnTo>
                  <a:pt x="94" y="201"/>
                </a:lnTo>
                <a:lnTo>
                  <a:pt x="98" y="198"/>
                </a:lnTo>
                <a:lnTo>
                  <a:pt x="103" y="197"/>
                </a:lnTo>
                <a:lnTo>
                  <a:pt x="107" y="198"/>
                </a:lnTo>
                <a:lnTo>
                  <a:pt x="111" y="201"/>
                </a:lnTo>
                <a:lnTo>
                  <a:pt x="164" y="253"/>
                </a:lnTo>
                <a:lnTo>
                  <a:pt x="306" y="111"/>
                </a:lnTo>
                <a:lnTo>
                  <a:pt x="309" y="109"/>
                </a:lnTo>
                <a:lnTo>
                  <a:pt x="314" y="108"/>
                </a:lnTo>
                <a:lnTo>
                  <a:pt x="318" y="109"/>
                </a:lnTo>
                <a:lnTo>
                  <a:pt x="323" y="111"/>
                </a:lnTo>
                <a:lnTo>
                  <a:pt x="325" y="114"/>
                </a:lnTo>
                <a:lnTo>
                  <a:pt x="326" y="119"/>
                </a:lnTo>
                <a:lnTo>
                  <a:pt x="325" y="124"/>
                </a:lnTo>
                <a:lnTo>
                  <a:pt x="323" y="127"/>
                </a:lnTo>
                <a:close/>
                <a:moveTo>
                  <a:pt x="323" y="414"/>
                </a:moveTo>
                <a:lnTo>
                  <a:pt x="171" y="565"/>
                </a:lnTo>
                <a:lnTo>
                  <a:pt x="168" y="568"/>
                </a:lnTo>
                <a:lnTo>
                  <a:pt x="164" y="569"/>
                </a:lnTo>
                <a:lnTo>
                  <a:pt x="158" y="568"/>
                </a:lnTo>
                <a:lnTo>
                  <a:pt x="155" y="565"/>
                </a:lnTo>
                <a:lnTo>
                  <a:pt x="94" y="505"/>
                </a:lnTo>
                <a:lnTo>
                  <a:pt x="92" y="502"/>
                </a:lnTo>
                <a:lnTo>
                  <a:pt x="91" y="497"/>
                </a:lnTo>
                <a:lnTo>
                  <a:pt x="92" y="493"/>
                </a:lnTo>
                <a:lnTo>
                  <a:pt x="94" y="488"/>
                </a:lnTo>
                <a:lnTo>
                  <a:pt x="98" y="486"/>
                </a:lnTo>
                <a:lnTo>
                  <a:pt x="103" y="485"/>
                </a:lnTo>
                <a:lnTo>
                  <a:pt x="107" y="486"/>
                </a:lnTo>
                <a:lnTo>
                  <a:pt x="111" y="488"/>
                </a:lnTo>
                <a:lnTo>
                  <a:pt x="164" y="540"/>
                </a:lnTo>
                <a:lnTo>
                  <a:pt x="306" y="397"/>
                </a:lnTo>
                <a:lnTo>
                  <a:pt x="309" y="395"/>
                </a:lnTo>
                <a:lnTo>
                  <a:pt x="314" y="394"/>
                </a:lnTo>
                <a:lnTo>
                  <a:pt x="318" y="395"/>
                </a:lnTo>
                <a:lnTo>
                  <a:pt x="323" y="398"/>
                </a:lnTo>
                <a:lnTo>
                  <a:pt x="325" y="401"/>
                </a:lnTo>
                <a:lnTo>
                  <a:pt x="326" y="406"/>
                </a:lnTo>
                <a:lnTo>
                  <a:pt x="325" y="410"/>
                </a:lnTo>
                <a:lnTo>
                  <a:pt x="323" y="414"/>
                </a:lnTo>
                <a:close/>
                <a:moveTo>
                  <a:pt x="707" y="0"/>
                </a:moveTo>
                <a:lnTo>
                  <a:pt x="12" y="0"/>
                </a:lnTo>
                <a:lnTo>
                  <a:pt x="8" y="2"/>
                </a:lnTo>
                <a:lnTo>
                  <a:pt x="3" y="5"/>
                </a:lnTo>
                <a:lnTo>
                  <a:pt x="1" y="8"/>
                </a:lnTo>
                <a:lnTo>
                  <a:pt x="0" y="13"/>
                </a:lnTo>
                <a:lnTo>
                  <a:pt x="0" y="707"/>
                </a:lnTo>
                <a:lnTo>
                  <a:pt x="1" y="713"/>
                </a:lnTo>
                <a:lnTo>
                  <a:pt x="3" y="716"/>
                </a:lnTo>
                <a:lnTo>
                  <a:pt x="8" y="719"/>
                </a:lnTo>
                <a:lnTo>
                  <a:pt x="12" y="719"/>
                </a:lnTo>
                <a:lnTo>
                  <a:pt x="707" y="719"/>
                </a:lnTo>
                <a:lnTo>
                  <a:pt x="711" y="719"/>
                </a:lnTo>
                <a:lnTo>
                  <a:pt x="716" y="716"/>
                </a:lnTo>
                <a:lnTo>
                  <a:pt x="718" y="713"/>
                </a:lnTo>
                <a:lnTo>
                  <a:pt x="719" y="707"/>
                </a:lnTo>
                <a:lnTo>
                  <a:pt x="719" y="13"/>
                </a:lnTo>
                <a:lnTo>
                  <a:pt x="718" y="8"/>
                </a:lnTo>
                <a:lnTo>
                  <a:pt x="716" y="5"/>
                </a:lnTo>
                <a:lnTo>
                  <a:pt x="711" y="2"/>
                </a:lnTo>
                <a:lnTo>
                  <a:pt x="707"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35" name="Freeform 4665" descr="Icon of graph. ">
            <a:extLst>
              <a:ext uri="{FF2B5EF4-FFF2-40B4-BE49-F238E27FC236}">
                <a16:creationId xmlns:a16="http://schemas.microsoft.com/office/drawing/2014/main" id="{557E39B2-E017-4E5C-B53E-DDE3B9D4C92C}"/>
              </a:ext>
            </a:extLst>
          </p:cNvPr>
          <p:cNvSpPr>
            <a:spLocks/>
          </p:cNvSpPr>
          <p:nvPr/>
        </p:nvSpPr>
        <p:spPr bwMode="auto">
          <a:xfrm>
            <a:off x="7877961" y="3531386"/>
            <a:ext cx="347679" cy="347679"/>
          </a:xfrm>
          <a:custGeom>
            <a:avLst/>
            <a:gdLst>
              <a:gd name="T0" fmla="*/ 761 w 904"/>
              <a:gd name="T1" fmla="*/ 213 h 903"/>
              <a:gd name="T2" fmla="*/ 754 w 904"/>
              <a:gd name="T3" fmla="*/ 225 h 903"/>
              <a:gd name="T4" fmla="*/ 576 w 904"/>
              <a:gd name="T5" fmla="*/ 277 h 903"/>
              <a:gd name="T6" fmla="*/ 498 w 904"/>
              <a:gd name="T7" fmla="*/ 298 h 903"/>
              <a:gd name="T8" fmla="*/ 431 w 904"/>
              <a:gd name="T9" fmla="*/ 329 h 903"/>
              <a:gd name="T10" fmla="*/ 578 w 904"/>
              <a:gd name="T11" fmla="*/ 170 h 903"/>
              <a:gd name="T12" fmla="*/ 618 w 904"/>
              <a:gd name="T13" fmla="*/ 180 h 903"/>
              <a:gd name="T14" fmla="*/ 661 w 904"/>
              <a:gd name="T15" fmla="*/ 169 h 903"/>
              <a:gd name="T16" fmla="*/ 693 w 904"/>
              <a:gd name="T17" fmla="*/ 141 h 903"/>
              <a:gd name="T18" fmla="*/ 707 w 904"/>
              <a:gd name="T19" fmla="*/ 99 h 903"/>
              <a:gd name="T20" fmla="*/ 701 w 904"/>
              <a:gd name="T21" fmla="*/ 55 h 903"/>
              <a:gd name="T22" fmla="*/ 676 w 904"/>
              <a:gd name="T23" fmla="*/ 20 h 903"/>
              <a:gd name="T24" fmla="*/ 636 w 904"/>
              <a:gd name="T25" fmla="*/ 2 h 903"/>
              <a:gd name="T26" fmla="*/ 591 w 904"/>
              <a:gd name="T27" fmla="*/ 4 h 903"/>
              <a:gd name="T28" fmla="*/ 554 w 904"/>
              <a:gd name="T29" fmla="*/ 25 h 903"/>
              <a:gd name="T30" fmla="*/ 531 w 904"/>
              <a:gd name="T31" fmla="*/ 63 h 903"/>
              <a:gd name="T32" fmla="*/ 532 w 904"/>
              <a:gd name="T33" fmla="*/ 118 h 903"/>
              <a:gd name="T34" fmla="*/ 369 w 904"/>
              <a:gd name="T35" fmla="*/ 289 h 903"/>
              <a:gd name="T36" fmla="*/ 325 w 904"/>
              <a:gd name="T37" fmla="*/ 289 h 903"/>
              <a:gd name="T38" fmla="*/ 294 w 904"/>
              <a:gd name="T39" fmla="*/ 308 h 903"/>
              <a:gd name="T40" fmla="*/ 275 w 904"/>
              <a:gd name="T41" fmla="*/ 338 h 903"/>
              <a:gd name="T42" fmla="*/ 275 w 904"/>
              <a:gd name="T43" fmla="*/ 383 h 903"/>
              <a:gd name="T44" fmla="*/ 113 w 904"/>
              <a:gd name="T45" fmla="*/ 545 h 903"/>
              <a:gd name="T46" fmla="*/ 64 w 904"/>
              <a:gd name="T47" fmla="*/ 546 h 903"/>
              <a:gd name="T48" fmla="*/ 26 w 904"/>
              <a:gd name="T49" fmla="*/ 568 h 903"/>
              <a:gd name="T50" fmla="*/ 5 w 904"/>
              <a:gd name="T51" fmla="*/ 605 h 903"/>
              <a:gd name="T52" fmla="*/ 3 w 904"/>
              <a:gd name="T53" fmla="*/ 650 h 903"/>
              <a:gd name="T54" fmla="*/ 21 w 904"/>
              <a:gd name="T55" fmla="*/ 690 h 903"/>
              <a:gd name="T56" fmla="*/ 56 w 904"/>
              <a:gd name="T57" fmla="*/ 716 h 903"/>
              <a:gd name="T58" fmla="*/ 100 w 904"/>
              <a:gd name="T59" fmla="*/ 722 h 903"/>
              <a:gd name="T60" fmla="*/ 142 w 904"/>
              <a:gd name="T61" fmla="*/ 706 h 903"/>
              <a:gd name="T62" fmla="*/ 170 w 904"/>
              <a:gd name="T63" fmla="*/ 675 h 903"/>
              <a:gd name="T64" fmla="*/ 181 w 904"/>
              <a:gd name="T65" fmla="*/ 632 h 903"/>
              <a:gd name="T66" fmla="*/ 171 w 904"/>
              <a:gd name="T67" fmla="*/ 591 h 903"/>
              <a:gd name="T68" fmla="*/ 316 w 904"/>
              <a:gd name="T69" fmla="*/ 430 h 903"/>
              <a:gd name="T70" fmla="*/ 286 w 904"/>
              <a:gd name="T71" fmla="*/ 538 h 903"/>
              <a:gd name="T72" fmla="*/ 271 w 904"/>
              <a:gd name="T73" fmla="*/ 753 h 903"/>
              <a:gd name="T74" fmla="*/ 216 w 904"/>
              <a:gd name="T75" fmla="*/ 757 h 903"/>
              <a:gd name="T76" fmla="*/ 212 w 904"/>
              <a:gd name="T77" fmla="*/ 888 h 903"/>
              <a:gd name="T78" fmla="*/ 218 w 904"/>
              <a:gd name="T79" fmla="*/ 901 h 903"/>
              <a:gd name="T80" fmla="*/ 349 w 904"/>
              <a:gd name="T81" fmla="*/ 903 h 903"/>
              <a:gd name="T82" fmla="*/ 361 w 904"/>
              <a:gd name="T83" fmla="*/ 894 h 903"/>
              <a:gd name="T84" fmla="*/ 361 w 904"/>
              <a:gd name="T85" fmla="*/ 762 h 903"/>
              <a:gd name="T86" fmla="*/ 349 w 904"/>
              <a:gd name="T87" fmla="*/ 753 h 903"/>
              <a:gd name="T88" fmla="*/ 305 w 904"/>
              <a:gd name="T89" fmla="*/ 597 h 903"/>
              <a:gd name="T90" fmla="*/ 343 w 904"/>
              <a:gd name="T91" fmla="*/ 469 h 903"/>
              <a:gd name="T92" fmla="*/ 383 w 904"/>
              <a:gd name="T93" fmla="*/ 426 h 903"/>
              <a:gd name="T94" fmla="*/ 418 w 904"/>
              <a:gd name="T95" fmla="*/ 383 h 903"/>
              <a:gd name="T96" fmla="*/ 471 w 904"/>
              <a:gd name="T97" fmla="*/ 342 h 903"/>
              <a:gd name="T98" fmla="*/ 544 w 904"/>
              <a:gd name="T99" fmla="*/ 315 h 903"/>
              <a:gd name="T100" fmla="*/ 627 w 904"/>
              <a:gd name="T101" fmla="*/ 302 h 903"/>
              <a:gd name="T102" fmla="*/ 754 w 904"/>
              <a:gd name="T103" fmla="*/ 348 h 903"/>
              <a:gd name="T104" fmla="*/ 763 w 904"/>
              <a:gd name="T105" fmla="*/ 360 h 903"/>
              <a:gd name="T106" fmla="*/ 895 w 904"/>
              <a:gd name="T107" fmla="*/ 360 h 903"/>
              <a:gd name="T108" fmla="*/ 904 w 904"/>
              <a:gd name="T109" fmla="*/ 348 h 903"/>
              <a:gd name="T110" fmla="*/ 902 w 904"/>
              <a:gd name="T111" fmla="*/ 217 h 903"/>
              <a:gd name="T112" fmla="*/ 889 w 904"/>
              <a:gd name="T113" fmla="*/ 211 h 9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04" h="903">
                <a:moveTo>
                  <a:pt x="889" y="211"/>
                </a:moveTo>
                <a:lnTo>
                  <a:pt x="768" y="211"/>
                </a:lnTo>
                <a:lnTo>
                  <a:pt x="765" y="211"/>
                </a:lnTo>
                <a:lnTo>
                  <a:pt x="763" y="212"/>
                </a:lnTo>
                <a:lnTo>
                  <a:pt x="761" y="213"/>
                </a:lnTo>
                <a:lnTo>
                  <a:pt x="758" y="215"/>
                </a:lnTo>
                <a:lnTo>
                  <a:pt x="756" y="217"/>
                </a:lnTo>
                <a:lnTo>
                  <a:pt x="755" y="220"/>
                </a:lnTo>
                <a:lnTo>
                  <a:pt x="754" y="222"/>
                </a:lnTo>
                <a:lnTo>
                  <a:pt x="754" y="225"/>
                </a:lnTo>
                <a:lnTo>
                  <a:pt x="754" y="271"/>
                </a:lnTo>
                <a:lnTo>
                  <a:pt x="663" y="271"/>
                </a:lnTo>
                <a:lnTo>
                  <a:pt x="627" y="272"/>
                </a:lnTo>
                <a:lnTo>
                  <a:pt x="593" y="275"/>
                </a:lnTo>
                <a:lnTo>
                  <a:pt x="576" y="277"/>
                </a:lnTo>
                <a:lnTo>
                  <a:pt x="561" y="281"/>
                </a:lnTo>
                <a:lnTo>
                  <a:pt x="545" y="284"/>
                </a:lnTo>
                <a:lnTo>
                  <a:pt x="529" y="287"/>
                </a:lnTo>
                <a:lnTo>
                  <a:pt x="513" y="292"/>
                </a:lnTo>
                <a:lnTo>
                  <a:pt x="498" y="298"/>
                </a:lnTo>
                <a:lnTo>
                  <a:pt x="484" y="302"/>
                </a:lnTo>
                <a:lnTo>
                  <a:pt x="470" y="309"/>
                </a:lnTo>
                <a:lnTo>
                  <a:pt x="457" y="315"/>
                </a:lnTo>
                <a:lnTo>
                  <a:pt x="443" y="323"/>
                </a:lnTo>
                <a:lnTo>
                  <a:pt x="431" y="329"/>
                </a:lnTo>
                <a:lnTo>
                  <a:pt x="418" y="337"/>
                </a:lnTo>
                <a:lnTo>
                  <a:pt x="415" y="328"/>
                </a:lnTo>
                <a:lnTo>
                  <a:pt x="409" y="319"/>
                </a:lnTo>
                <a:lnTo>
                  <a:pt x="565" y="163"/>
                </a:lnTo>
                <a:lnTo>
                  <a:pt x="578" y="170"/>
                </a:lnTo>
                <a:lnTo>
                  <a:pt x="590" y="176"/>
                </a:lnTo>
                <a:lnTo>
                  <a:pt x="597" y="178"/>
                </a:lnTo>
                <a:lnTo>
                  <a:pt x="604" y="179"/>
                </a:lnTo>
                <a:lnTo>
                  <a:pt x="610" y="180"/>
                </a:lnTo>
                <a:lnTo>
                  <a:pt x="618" y="180"/>
                </a:lnTo>
                <a:lnTo>
                  <a:pt x="627" y="180"/>
                </a:lnTo>
                <a:lnTo>
                  <a:pt x="636" y="178"/>
                </a:lnTo>
                <a:lnTo>
                  <a:pt x="644" y="176"/>
                </a:lnTo>
                <a:lnTo>
                  <a:pt x="653" y="173"/>
                </a:lnTo>
                <a:lnTo>
                  <a:pt x="661" y="169"/>
                </a:lnTo>
                <a:lnTo>
                  <a:pt x="668" y="164"/>
                </a:lnTo>
                <a:lnTo>
                  <a:pt x="676" y="160"/>
                </a:lnTo>
                <a:lnTo>
                  <a:pt x="681" y="154"/>
                </a:lnTo>
                <a:lnTo>
                  <a:pt x="687" y="147"/>
                </a:lnTo>
                <a:lnTo>
                  <a:pt x="693" y="141"/>
                </a:lnTo>
                <a:lnTo>
                  <a:pt x="697" y="133"/>
                </a:lnTo>
                <a:lnTo>
                  <a:pt x="701" y="125"/>
                </a:lnTo>
                <a:lnTo>
                  <a:pt x="704" y="117"/>
                </a:lnTo>
                <a:lnTo>
                  <a:pt x="706" y="108"/>
                </a:lnTo>
                <a:lnTo>
                  <a:pt x="707" y="99"/>
                </a:lnTo>
                <a:lnTo>
                  <a:pt x="709" y="90"/>
                </a:lnTo>
                <a:lnTo>
                  <a:pt x="707" y="81"/>
                </a:lnTo>
                <a:lnTo>
                  <a:pt x="706" y="72"/>
                </a:lnTo>
                <a:lnTo>
                  <a:pt x="704" y="63"/>
                </a:lnTo>
                <a:lnTo>
                  <a:pt x="701" y="55"/>
                </a:lnTo>
                <a:lnTo>
                  <a:pt x="697" y="47"/>
                </a:lnTo>
                <a:lnTo>
                  <a:pt x="693" y="39"/>
                </a:lnTo>
                <a:lnTo>
                  <a:pt x="687" y="32"/>
                </a:lnTo>
                <a:lnTo>
                  <a:pt x="681" y="25"/>
                </a:lnTo>
                <a:lnTo>
                  <a:pt x="676" y="20"/>
                </a:lnTo>
                <a:lnTo>
                  <a:pt x="668" y="15"/>
                </a:lnTo>
                <a:lnTo>
                  <a:pt x="661" y="11"/>
                </a:lnTo>
                <a:lnTo>
                  <a:pt x="653" y="6"/>
                </a:lnTo>
                <a:lnTo>
                  <a:pt x="644" y="4"/>
                </a:lnTo>
                <a:lnTo>
                  <a:pt x="636" y="2"/>
                </a:lnTo>
                <a:lnTo>
                  <a:pt x="627" y="0"/>
                </a:lnTo>
                <a:lnTo>
                  <a:pt x="618" y="0"/>
                </a:lnTo>
                <a:lnTo>
                  <a:pt x="609" y="0"/>
                </a:lnTo>
                <a:lnTo>
                  <a:pt x="600" y="2"/>
                </a:lnTo>
                <a:lnTo>
                  <a:pt x="591" y="4"/>
                </a:lnTo>
                <a:lnTo>
                  <a:pt x="583" y="6"/>
                </a:lnTo>
                <a:lnTo>
                  <a:pt x="575" y="11"/>
                </a:lnTo>
                <a:lnTo>
                  <a:pt x="567" y="15"/>
                </a:lnTo>
                <a:lnTo>
                  <a:pt x="561" y="20"/>
                </a:lnTo>
                <a:lnTo>
                  <a:pt x="554" y="25"/>
                </a:lnTo>
                <a:lnTo>
                  <a:pt x="548" y="32"/>
                </a:lnTo>
                <a:lnTo>
                  <a:pt x="543" y="39"/>
                </a:lnTo>
                <a:lnTo>
                  <a:pt x="538" y="47"/>
                </a:lnTo>
                <a:lnTo>
                  <a:pt x="535" y="55"/>
                </a:lnTo>
                <a:lnTo>
                  <a:pt x="531" y="63"/>
                </a:lnTo>
                <a:lnTo>
                  <a:pt x="529" y="72"/>
                </a:lnTo>
                <a:lnTo>
                  <a:pt x="528" y="81"/>
                </a:lnTo>
                <a:lnTo>
                  <a:pt x="528" y="90"/>
                </a:lnTo>
                <a:lnTo>
                  <a:pt x="529" y="105"/>
                </a:lnTo>
                <a:lnTo>
                  <a:pt x="532" y="118"/>
                </a:lnTo>
                <a:lnTo>
                  <a:pt x="537" y="131"/>
                </a:lnTo>
                <a:lnTo>
                  <a:pt x="545" y="142"/>
                </a:lnTo>
                <a:lnTo>
                  <a:pt x="388" y="298"/>
                </a:lnTo>
                <a:lnTo>
                  <a:pt x="379" y="293"/>
                </a:lnTo>
                <a:lnTo>
                  <a:pt x="369" y="289"/>
                </a:lnTo>
                <a:lnTo>
                  <a:pt x="358" y="286"/>
                </a:lnTo>
                <a:lnTo>
                  <a:pt x="347" y="285"/>
                </a:lnTo>
                <a:lnTo>
                  <a:pt x="339" y="286"/>
                </a:lnTo>
                <a:lnTo>
                  <a:pt x="331" y="287"/>
                </a:lnTo>
                <a:lnTo>
                  <a:pt x="325" y="289"/>
                </a:lnTo>
                <a:lnTo>
                  <a:pt x="318" y="292"/>
                </a:lnTo>
                <a:lnTo>
                  <a:pt x="311" y="294"/>
                </a:lnTo>
                <a:lnTo>
                  <a:pt x="304" y="299"/>
                </a:lnTo>
                <a:lnTo>
                  <a:pt x="299" y="303"/>
                </a:lnTo>
                <a:lnTo>
                  <a:pt x="294" y="308"/>
                </a:lnTo>
                <a:lnTo>
                  <a:pt x="288" y="313"/>
                </a:lnTo>
                <a:lnTo>
                  <a:pt x="284" y="319"/>
                </a:lnTo>
                <a:lnTo>
                  <a:pt x="281" y="325"/>
                </a:lnTo>
                <a:lnTo>
                  <a:pt x="277" y="332"/>
                </a:lnTo>
                <a:lnTo>
                  <a:pt x="275" y="338"/>
                </a:lnTo>
                <a:lnTo>
                  <a:pt x="273" y="346"/>
                </a:lnTo>
                <a:lnTo>
                  <a:pt x="271" y="353"/>
                </a:lnTo>
                <a:lnTo>
                  <a:pt x="271" y="361"/>
                </a:lnTo>
                <a:lnTo>
                  <a:pt x="273" y="372"/>
                </a:lnTo>
                <a:lnTo>
                  <a:pt x="275" y="383"/>
                </a:lnTo>
                <a:lnTo>
                  <a:pt x="278" y="393"/>
                </a:lnTo>
                <a:lnTo>
                  <a:pt x="284" y="403"/>
                </a:lnTo>
                <a:lnTo>
                  <a:pt x="134" y="553"/>
                </a:lnTo>
                <a:lnTo>
                  <a:pt x="124" y="547"/>
                </a:lnTo>
                <a:lnTo>
                  <a:pt x="113" y="545"/>
                </a:lnTo>
                <a:lnTo>
                  <a:pt x="102" y="543"/>
                </a:lnTo>
                <a:lnTo>
                  <a:pt x="91" y="542"/>
                </a:lnTo>
                <a:lnTo>
                  <a:pt x="82" y="542"/>
                </a:lnTo>
                <a:lnTo>
                  <a:pt x="73" y="544"/>
                </a:lnTo>
                <a:lnTo>
                  <a:pt x="64" y="546"/>
                </a:lnTo>
                <a:lnTo>
                  <a:pt x="56" y="548"/>
                </a:lnTo>
                <a:lnTo>
                  <a:pt x="48" y="553"/>
                </a:lnTo>
                <a:lnTo>
                  <a:pt x="40" y="557"/>
                </a:lnTo>
                <a:lnTo>
                  <a:pt x="33" y="562"/>
                </a:lnTo>
                <a:lnTo>
                  <a:pt x="26" y="568"/>
                </a:lnTo>
                <a:lnTo>
                  <a:pt x="21" y="574"/>
                </a:lnTo>
                <a:lnTo>
                  <a:pt x="16" y="581"/>
                </a:lnTo>
                <a:lnTo>
                  <a:pt x="12" y="589"/>
                </a:lnTo>
                <a:lnTo>
                  <a:pt x="7" y="597"/>
                </a:lnTo>
                <a:lnTo>
                  <a:pt x="5" y="605"/>
                </a:lnTo>
                <a:lnTo>
                  <a:pt x="3" y="614"/>
                </a:lnTo>
                <a:lnTo>
                  <a:pt x="0" y="623"/>
                </a:lnTo>
                <a:lnTo>
                  <a:pt x="0" y="632"/>
                </a:lnTo>
                <a:lnTo>
                  <a:pt x="0" y="641"/>
                </a:lnTo>
                <a:lnTo>
                  <a:pt x="3" y="650"/>
                </a:lnTo>
                <a:lnTo>
                  <a:pt x="5" y="659"/>
                </a:lnTo>
                <a:lnTo>
                  <a:pt x="7" y="667"/>
                </a:lnTo>
                <a:lnTo>
                  <a:pt x="12" y="675"/>
                </a:lnTo>
                <a:lnTo>
                  <a:pt x="16" y="683"/>
                </a:lnTo>
                <a:lnTo>
                  <a:pt x="21" y="690"/>
                </a:lnTo>
                <a:lnTo>
                  <a:pt x="26" y="696"/>
                </a:lnTo>
                <a:lnTo>
                  <a:pt x="33" y="702"/>
                </a:lnTo>
                <a:lnTo>
                  <a:pt x="40" y="706"/>
                </a:lnTo>
                <a:lnTo>
                  <a:pt x="48" y="711"/>
                </a:lnTo>
                <a:lnTo>
                  <a:pt x="56" y="716"/>
                </a:lnTo>
                <a:lnTo>
                  <a:pt x="64" y="718"/>
                </a:lnTo>
                <a:lnTo>
                  <a:pt x="73" y="720"/>
                </a:lnTo>
                <a:lnTo>
                  <a:pt x="82" y="722"/>
                </a:lnTo>
                <a:lnTo>
                  <a:pt x="91" y="722"/>
                </a:lnTo>
                <a:lnTo>
                  <a:pt x="100" y="722"/>
                </a:lnTo>
                <a:lnTo>
                  <a:pt x="109" y="720"/>
                </a:lnTo>
                <a:lnTo>
                  <a:pt x="118" y="718"/>
                </a:lnTo>
                <a:lnTo>
                  <a:pt x="126" y="716"/>
                </a:lnTo>
                <a:lnTo>
                  <a:pt x="134" y="711"/>
                </a:lnTo>
                <a:lnTo>
                  <a:pt x="142" y="706"/>
                </a:lnTo>
                <a:lnTo>
                  <a:pt x="148" y="702"/>
                </a:lnTo>
                <a:lnTo>
                  <a:pt x="155" y="696"/>
                </a:lnTo>
                <a:lnTo>
                  <a:pt x="161" y="690"/>
                </a:lnTo>
                <a:lnTo>
                  <a:pt x="165" y="683"/>
                </a:lnTo>
                <a:lnTo>
                  <a:pt x="170" y="675"/>
                </a:lnTo>
                <a:lnTo>
                  <a:pt x="174" y="667"/>
                </a:lnTo>
                <a:lnTo>
                  <a:pt x="177" y="659"/>
                </a:lnTo>
                <a:lnTo>
                  <a:pt x="179" y="650"/>
                </a:lnTo>
                <a:lnTo>
                  <a:pt x="181" y="641"/>
                </a:lnTo>
                <a:lnTo>
                  <a:pt x="181" y="632"/>
                </a:lnTo>
                <a:lnTo>
                  <a:pt x="181" y="623"/>
                </a:lnTo>
                <a:lnTo>
                  <a:pt x="180" y="615"/>
                </a:lnTo>
                <a:lnTo>
                  <a:pt x="178" y="607"/>
                </a:lnTo>
                <a:lnTo>
                  <a:pt x="174" y="599"/>
                </a:lnTo>
                <a:lnTo>
                  <a:pt x="171" y="591"/>
                </a:lnTo>
                <a:lnTo>
                  <a:pt x="168" y="585"/>
                </a:lnTo>
                <a:lnTo>
                  <a:pt x="163" y="578"/>
                </a:lnTo>
                <a:lnTo>
                  <a:pt x="157" y="571"/>
                </a:lnTo>
                <a:lnTo>
                  <a:pt x="305" y="424"/>
                </a:lnTo>
                <a:lnTo>
                  <a:pt x="316" y="430"/>
                </a:lnTo>
                <a:lnTo>
                  <a:pt x="328" y="433"/>
                </a:lnTo>
                <a:lnTo>
                  <a:pt x="314" y="457"/>
                </a:lnTo>
                <a:lnTo>
                  <a:pt x="303" y="483"/>
                </a:lnTo>
                <a:lnTo>
                  <a:pt x="294" y="510"/>
                </a:lnTo>
                <a:lnTo>
                  <a:pt x="286" y="538"/>
                </a:lnTo>
                <a:lnTo>
                  <a:pt x="279" y="568"/>
                </a:lnTo>
                <a:lnTo>
                  <a:pt x="275" y="598"/>
                </a:lnTo>
                <a:lnTo>
                  <a:pt x="273" y="630"/>
                </a:lnTo>
                <a:lnTo>
                  <a:pt x="271" y="662"/>
                </a:lnTo>
                <a:lnTo>
                  <a:pt x="271" y="753"/>
                </a:lnTo>
                <a:lnTo>
                  <a:pt x="226" y="753"/>
                </a:lnTo>
                <a:lnTo>
                  <a:pt x="223" y="753"/>
                </a:lnTo>
                <a:lnTo>
                  <a:pt x="221" y="754"/>
                </a:lnTo>
                <a:lnTo>
                  <a:pt x="218" y="755"/>
                </a:lnTo>
                <a:lnTo>
                  <a:pt x="216" y="757"/>
                </a:lnTo>
                <a:lnTo>
                  <a:pt x="214" y="760"/>
                </a:lnTo>
                <a:lnTo>
                  <a:pt x="213" y="762"/>
                </a:lnTo>
                <a:lnTo>
                  <a:pt x="212" y="764"/>
                </a:lnTo>
                <a:lnTo>
                  <a:pt x="212" y="767"/>
                </a:lnTo>
                <a:lnTo>
                  <a:pt x="212" y="888"/>
                </a:lnTo>
                <a:lnTo>
                  <a:pt x="212" y="891"/>
                </a:lnTo>
                <a:lnTo>
                  <a:pt x="213" y="894"/>
                </a:lnTo>
                <a:lnTo>
                  <a:pt x="214" y="896"/>
                </a:lnTo>
                <a:lnTo>
                  <a:pt x="216" y="898"/>
                </a:lnTo>
                <a:lnTo>
                  <a:pt x="218" y="901"/>
                </a:lnTo>
                <a:lnTo>
                  <a:pt x="221" y="902"/>
                </a:lnTo>
                <a:lnTo>
                  <a:pt x="223" y="903"/>
                </a:lnTo>
                <a:lnTo>
                  <a:pt x="226" y="903"/>
                </a:lnTo>
                <a:lnTo>
                  <a:pt x="347" y="903"/>
                </a:lnTo>
                <a:lnTo>
                  <a:pt x="349" y="903"/>
                </a:lnTo>
                <a:lnTo>
                  <a:pt x="353" y="902"/>
                </a:lnTo>
                <a:lnTo>
                  <a:pt x="355" y="901"/>
                </a:lnTo>
                <a:lnTo>
                  <a:pt x="357" y="898"/>
                </a:lnTo>
                <a:lnTo>
                  <a:pt x="360" y="896"/>
                </a:lnTo>
                <a:lnTo>
                  <a:pt x="361" y="894"/>
                </a:lnTo>
                <a:lnTo>
                  <a:pt x="362" y="891"/>
                </a:lnTo>
                <a:lnTo>
                  <a:pt x="362" y="888"/>
                </a:lnTo>
                <a:lnTo>
                  <a:pt x="362" y="767"/>
                </a:lnTo>
                <a:lnTo>
                  <a:pt x="362" y="764"/>
                </a:lnTo>
                <a:lnTo>
                  <a:pt x="361" y="762"/>
                </a:lnTo>
                <a:lnTo>
                  <a:pt x="360" y="760"/>
                </a:lnTo>
                <a:lnTo>
                  <a:pt x="357" y="757"/>
                </a:lnTo>
                <a:lnTo>
                  <a:pt x="355" y="755"/>
                </a:lnTo>
                <a:lnTo>
                  <a:pt x="353" y="754"/>
                </a:lnTo>
                <a:lnTo>
                  <a:pt x="349" y="753"/>
                </a:lnTo>
                <a:lnTo>
                  <a:pt x="347" y="753"/>
                </a:lnTo>
                <a:lnTo>
                  <a:pt x="302" y="753"/>
                </a:lnTo>
                <a:lnTo>
                  <a:pt x="302" y="662"/>
                </a:lnTo>
                <a:lnTo>
                  <a:pt x="303" y="629"/>
                </a:lnTo>
                <a:lnTo>
                  <a:pt x="305" y="597"/>
                </a:lnTo>
                <a:lnTo>
                  <a:pt x="310" y="566"/>
                </a:lnTo>
                <a:lnTo>
                  <a:pt x="317" y="537"/>
                </a:lnTo>
                <a:lnTo>
                  <a:pt x="326" y="509"/>
                </a:lnTo>
                <a:lnTo>
                  <a:pt x="336" y="482"/>
                </a:lnTo>
                <a:lnTo>
                  <a:pt x="343" y="469"/>
                </a:lnTo>
                <a:lnTo>
                  <a:pt x="348" y="457"/>
                </a:lnTo>
                <a:lnTo>
                  <a:pt x="355" y="446"/>
                </a:lnTo>
                <a:lnTo>
                  <a:pt x="363" y="434"/>
                </a:lnTo>
                <a:lnTo>
                  <a:pt x="373" y="431"/>
                </a:lnTo>
                <a:lnTo>
                  <a:pt x="383" y="426"/>
                </a:lnTo>
                <a:lnTo>
                  <a:pt x="393" y="420"/>
                </a:lnTo>
                <a:lnTo>
                  <a:pt x="401" y="413"/>
                </a:lnTo>
                <a:lnTo>
                  <a:pt x="408" y="404"/>
                </a:lnTo>
                <a:lnTo>
                  <a:pt x="414" y="395"/>
                </a:lnTo>
                <a:lnTo>
                  <a:pt x="418" y="383"/>
                </a:lnTo>
                <a:lnTo>
                  <a:pt x="421" y="372"/>
                </a:lnTo>
                <a:lnTo>
                  <a:pt x="433" y="364"/>
                </a:lnTo>
                <a:lnTo>
                  <a:pt x="445" y="356"/>
                </a:lnTo>
                <a:lnTo>
                  <a:pt x="458" y="348"/>
                </a:lnTo>
                <a:lnTo>
                  <a:pt x="471" y="342"/>
                </a:lnTo>
                <a:lnTo>
                  <a:pt x="485" y="335"/>
                </a:lnTo>
                <a:lnTo>
                  <a:pt x="498" y="329"/>
                </a:lnTo>
                <a:lnTo>
                  <a:pt x="513" y="324"/>
                </a:lnTo>
                <a:lnTo>
                  <a:pt x="529" y="319"/>
                </a:lnTo>
                <a:lnTo>
                  <a:pt x="544" y="315"/>
                </a:lnTo>
                <a:lnTo>
                  <a:pt x="559" y="311"/>
                </a:lnTo>
                <a:lnTo>
                  <a:pt x="576" y="308"/>
                </a:lnTo>
                <a:lnTo>
                  <a:pt x="593" y="306"/>
                </a:lnTo>
                <a:lnTo>
                  <a:pt x="610" y="303"/>
                </a:lnTo>
                <a:lnTo>
                  <a:pt x="627" y="302"/>
                </a:lnTo>
                <a:lnTo>
                  <a:pt x="645" y="301"/>
                </a:lnTo>
                <a:lnTo>
                  <a:pt x="663" y="301"/>
                </a:lnTo>
                <a:lnTo>
                  <a:pt x="754" y="301"/>
                </a:lnTo>
                <a:lnTo>
                  <a:pt x="754" y="346"/>
                </a:lnTo>
                <a:lnTo>
                  <a:pt x="754" y="348"/>
                </a:lnTo>
                <a:lnTo>
                  <a:pt x="755" y="352"/>
                </a:lnTo>
                <a:lnTo>
                  <a:pt x="756" y="354"/>
                </a:lnTo>
                <a:lnTo>
                  <a:pt x="758" y="356"/>
                </a:lnTo>
                <a:lnTo>
                  <a:pt x="761" y="359"/>
                </a:lnTo>
                <a:lnTo>
                  <a:pt x="763" y="360"/>
                </a:lnTo>
                <a:lnTo>
                  <a:pt x="765" y="361"/>
                </a:lnTo>
                <a:lnTo>
                  <a:pt x="768" y="361"/>
                </a:lnTo>
                <a:lnTo>
                  <a:pt x="889" y="361"/>
                </a:lnTo>
                <a:lnTo>
                  <a:pt x="892" y="361"/>
                </a:lnTo>
                <a:lnTo>
                  <a:pt x="895" y="360"/>
                </a:lnTo>
                <a:lnTo>
                  <a:pt x="897" y="359"/>
                </a:lnTo>
                <a:lnTo>
                  <a:pt x="899" y="356"/>
                </a:lnTo>
                <a:lnTo>
                  <a:pt x="902" y="354"/>
                </a:lnTo>
                <a:lnTo>
                  <a:pt x="903" y="352"/>
                </a:lnTo>
                <a:lnTo>
                  <a:pt x="904" y="348"/>
                </a:lnTo>
                <a:lnTo>
                  <a:pt x="904" y="346"/>
                </a:lnTo>
                <a:lnTo>
                  <a:pt x="904" y="225"/>
                </a:lnTo>
                <a:lnTo>
                  <a:pt x="904" y="222"/>
                </a:lnTo>
                <a:lnTo>
                  <a:pt x="903" y="220"/>
                </a:lnTo>
                <a:lnTo>
                  <a:pt x="902" y="217"/>
                </a:lnTo>
                <a:lnTo>
                  <a:pt x="899" y="215"/>
                </a:lnTo>
                <a:lnTo>
                  <a:pt x="897" y="213"/>
                </a:lnTo>
                <a:lnTo>
                  <a:pt x="895" y="212"/>
                </a:lnTo>
                <a:lnTo>
                  <a:pt x="892" y="211"/>
                </a:lnTo>
                <a:lnTo>
                  <a:pt x="889" y="21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36" name="Group 35" descr="Icon of human being and gear. ">
            <a:extLst>
              <a:ext uri="{FF2B5EF4-FFF2-40B4-BE49-F238E27FC236}">
                <a16:creationId xmlns:a16="http://schemas.microsoft.com/office/drawing/2014/main" id="{ECC5F635-1712-4572-A9EC-F94E2199DDBD}"/>
              </a:ext>
            </a:extLst>
          </p:cNvPr>
          <p:cNvGrpSpPr/>
          <p:nvPr/>
        </p:nvGrpSpPr>
        <p:grpSpPr>
          <a:xfrm>
            <a:off x="7133464" y="5355478"/>
            <a:ext cx="338073" cy="339996"/>
            <a:chOff x="6450013" y="5349875"/>
            <a:chExt cx="279399" cy="280988"/>
          </a:xfrm>
          <a:solidFill>
            <a:schemeClr val="bg1"/>
          </a:solidFill>
        </p:grpSpPr>
        <p:sp>
          <p:nvSpPr>
            <p:cNvPr id="37" name="Freeform 3673">
              <a:extLst>
                <a:ext uri="{FF2B5EF4-FFF2-40B4-BE49-F238E27FC236}">
                  <a16:creationId xmlns:a16="http://schemas.microsoft.com/office/drawing/2014/main" id="{D1391604-D4EC-48A8-AE57-EDF194392FB1}"/>
                </a:ext>
              </a:extLst>
            </p:cNvPr>
            <p:cNvSpPr>
              <a:spLocks/>
            </p:cNvSpPr>
            <p:nvPr/>
          </p:nvSpPr>
          <p:spPr bwMode="auto">
            <a:xfrm>
              <a:off x="6450013" y="5349875"/>
              <a:ext cx="182562" cy="238125"/>
            </a:xfrm>
            <a:custGeom>
              <a:avLst/>
              <a:gdLst>
                <a:gd name="T0" fmla="*/ 379 w 459"/>
                <a:gd name="T1" fmla="*/ 550 h 602"/>
                <a:gd name="T2" fmla="*/ 380 w 459"/>
                <a:gd name="T3" fmla="*/ 519 h 602"/>
                <a:gd name="T4" fmla="*/ 345 w 459"/>
                <a:gd name="T5" fmla="*/ 495 h 602"/>
                <a:gd name="T6" fmla="*/ 397 w 459"/>
                <a:gd name="T7" fmla="*/ 400 h 602"/>
                <a:gd name="T8" fmla="*/ 408 w 459"/>
                <a:gd name="T9" fmla="*/ 395 h 602"/>
                <a:gd name="T10" fmla="*/ 450 w 459"/>
                <a:gd name="T11" fmla="*/ 406 h 602"/>
                <a:gd name="T12" fmla="*/ 412 w 459"/>
                <a:gd name="T13" fmla="*/ 384 h 602"/>
                <a:gd name="T14" fmla="*/ 376 w 459"/>
                <a:gd name="T15" fmla="*/ 370 h 602"/>
                <a:gd name="T16" fmla="*/ 361 w 459"/>
                <a:gd name="T17" fmla="*/ 307 h 602"/>
                <a:gd name="T18" fmla="*/ 379 w 459"/>
                <a:gd name="T19" fmla="*/ 288 h 602"/>
                <a:gd name="T20" fmla="*/ 397 w 459"/>
                <a:gd name="T21" fmla="*/ 252 h 602"/>
                <a:gd name="T22" fmla="*/ 406 w 459"/>
                <a:gd name="T23" fmla="*/ 214 h 602"/>
                <a:gd name="T24" fmla="*/ 415 w 459"/>
                <a:gd name="T25" fmla="*/ 202 h 602"/>
                <a:gd name="T26" fmla="*/ 420 w 459"/>
                <a:gd name="T27" fmla="*/ 183 h 602"/>
                <a:gd name="T28" fmla="*/ 416 w 459"/>
                <a:gd name="T29" fmla="*/ 152 h 602"/>
                <a:gd name="T30" fmla="*/ 412 w 459"/>
                <a:gd name="T31" fmla="*/ 121 h 602"/>
                <a:gd name="T32" fmla="*/ 420 w 459"/>
                <a:gd name="T33" fmla="*/ 78 h 602"/>
                <a:gd name="T34" fmla="*/ 415 w 459"/>
                <a:gd name="T35" fmla="*/ 45 h 602"/>
                <a:gd name="T36" fmla="*/ 403 w 459"/>
                <a:gd name="T37" fmla="*/ 27 h 602"/>
                <a:gd name="T38" fmla="*/ 382 w 459"/>
                <a:gd name="T39" fmla="*/ 15 h 602"/>
                <a:gd name="T40" fmla="*/ 341 w 459"/>
                <a:gd name="T41" fmla="*/ 3 h 602"/>
                <a:gd name="T42" fmla="*/ 291 w 459"/>
                <a:gd name="T43" fmla="*/ 0 h 602"/>
                <a:gd name="T44" fmla="*/ 245 w 459"/>
                <a:gd name="T45" fmla="*/ 9 h 602"/>
                <a:gd name="T46" fmla="*/ 213 w 459"/>
                <a:gd name="T47" fmla="*/ 27 h 602"/>
                <a:gd name="T48" fmla="*/ 201 w 459"/>
                <a:gd name="T49" fmla="*/ 42 h 602"/>
                <a:gd name="T50" fmla="*/ 181 w 459"/>
                <a:gd name="T51" fmla="*/ 44 h 602"/>
                <a:gd name="T52" fmla="*/ 163 w 459"/>
                <a:gd name="T53" fmla="*/ 56 h 602"/>
                <a:gd name="T54" fmla="*/ 155 w 459"/>
                <a:gd name="T55" fmla="*/ 87 h 602"/>
                <a:gd name="T56" fmla="*/ 164 w 459"/>
                <a:gd name="T57" fmla="*/ 138 h 602"/>
                <a:gd name="T58" fmla="*/ 159 w 459"/>
                <a:gd name="T59" fmla="*/ 144 h 602"/>
                <a:gd name="T60" fmla="*/ 150 w 459"/>
                <a:gd name="T61" fmla="*/ 162 h 602"/>
                <a:gd name="T62" fmla="*/ 149 w 459"/>
                <a:gd name="T63" fmla="*/ 184 h 602"/>
                <a:gd name="T64" fmla="*/ 154 w 459"/>
                <a:gd name="T65" fmla="*/ 201 h 602"/>
                <a:gd name="T66" fmla="*/ 163 w 459"/>
                <a:gd name="T67" fmla="*/ 214 h 602"/>
                <a:gd name="T68" fmla="*/ 169 w 459"/>
                <a:gd name="T69" fmla="*/ 237 h 602"/>
                <a:gd name="T70" fmla="*/ 179 w 459"/>
                <a:gd name="T71" fmla="*/ 271 h 602"/>
                <a:gd name="T72" fmla="*/ 203 w 459"/>
                <a:gd name="T73" fmla="*/ 306 h 602"/>
                <a:gd name="T74" fmla="*/ 215 w 459"/>
                <a:gd name="T75" fmla="*/ 364 h 602"/>
                <a:gd name="T76" fmla="*/ 171 w 459"/>
                <a:gd name="T77" fmla="*/ 381 h 602"/>
                <a:gd name="T78" fmla="*/ 106 w 459"/>
                <a:gd name="T79" fmla="*/ 401 h 602"/>
                <a:gd name="T80" fmla="*/ 46 w 459"/>
                <a:gd name="T81" fmla="*/ 428 h 602"/>
                <a:gd name="T82" fmla="*/ 22 w 459"/>
                <a:gd name="T83" fmla="*/ 449 h 602"/>
                <a:gd name="T84" fmla="*/ 10 w 459"/>
                <a:gd name="T85" fmla="*/ 479 h 602"/>
                <a:gd name="T86" fmla="*/ 2 w 459"/>
                <a:gd name="T87" fmla="*/ 540 h 602"/>
                <a:gd name="T88" fmla="*/ 1 w 459"/>
                <a:gd name="T89" fmla="*/ 594 h 602"/>
                <a:gd name="T90" fmla="*/ 11 w 459"/>
                <a:gd name="T91" fmla="*/ 602 h 602"/>
                <a:gd name="T92" fmla="*/ 345 w 459"/>
                <a:gd name="T93" fmla="*/ 589 h 602"/>
                <a:gd name="T94" fmla="*/ 352 w 459"/>
                <a:gd name="T95" fmla="*/ 577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9" h="602">
                  <a:moveTo>
                    <a:pt x="352" y="577"/>
                  </a:moveTo>
                  <a:lnTo>
                    <a:pt x="380" y="560"/>
                  </a:lnTo>
                  <a:lnTo>
                    <a:pt x="379" y="550"/>
                  </a:lnTo>
                  <a:lnTo>
                    <a:pt x="379" y="540"/>
                  </a:lnTo>
                  <a:lnTo>
                    <a:pt x="379" y="530"/>
                  </a:lnTo>
                  <a:lnTo>
                    <a:pt x="380" y="519"/>
                  </a:lnTo>
                  <a:lnTo>
                    <a:pt x="352" y="503"/>
                  </a:lnTo>
                  <a:lnTo>
                    <a:pt x="348" y="499"/>
                  </a:lnTo>
                  <a:lnTo>
                    <a:pt x="345" y="495"/>
                  </a:lnTo>
                  <a:lnTo>
                    <a:pt x="345" y="490"/>
                  </a:lnTo>
                  <a:lnTo>
                    <a:pt x="346" y="486"/>
                  </a:lnTo>
                  <a:lnTo>
                    <a:pt x="397" y="400"/>
                  </a:lnTo>
                  <a:lnTo>
                    <a:pt x="399" y="397"/>
                  </a:lnTo>
                  <a:lnTo>
                    <a:pt x="403" y="395"/>
                  </a:lnTo>
                  <a:lnTo>
                    <a:pt x="408" y="395"/>
                  </a:lnTo>
                  <a:lnTo>
                    <a:pt x="413" y="396"/>
                  </a:lnTo>
                  <a:lnTo>
                    <a:pt x="441" y="413"/>
                  </a:lnTo>
                  <a:lnTo>
                    <a:pt x="450" y="406"/>
                  </a:lnTo>
                  <a:lnTo>
                    <a:pt x="459" y="401"/>
                  </a:lnTo>
                  <a:lnTo>
                    <a:pt x="424" y="388"/>
                  </a:lnTo>
                  <a:lnTo>
                    <a:pt x="412" y="384"/>
                  </a:lnTo>
                  <a:lnTo>
                    <a:pt x="400" y="379"/>
                  </a:lnTo>
                  <a:lnTo>
                    <a:pt x="389" y="375"/>
                  </a:lnTo>
                  <a:lnTo>
                    <a:pt x="376" y="370"/>
                  </a:lnTo>
                  <a:lnTo>
                    <a:pt x="368" y="368"/>
                  </a:lnTo>
                  <a:lnTo>
                    <a:pt x="361" y="364"/>
                  </a:lnTo>
                  <a:lnTo>
                    <a:pt x="361" y="307"/>
                  </a:lnTo>
                  <a:lnTo>
                    <a:pt x="366" y="302"/>
                  </a:lnTo>
                  <a:lnTo>
                    <a:pt x="372" y="297"/>
                  </a:lnTo>
                  <a:lnTo>
                    <a:pt x="379" y="288"/>
                  </a:lnTo>
                  <a:lnTo>
                    <a:pt x="385" y="279"/>
                  </a:lnTo>
                  <a:lnTo>
                    <a:pt x="391" y="266"/>
                  </a:lnTo>
                  <a:lnTo>
                    <a:pt x="397" y="252"/>
                  </a:lnTo>
                  <a:lnTo>
                    <a:pt x="400" y="235"/>
                  </a:lnTo>
                  <a:lnTo>
                    <a:pt x="402" y="216"/>
                  </a:lnTo>
                  <a:lnTo>
                    <a:pt x="406" y="214"/>
                  </a:lnTo>
                  <a:lnTo>
                    <a:pt x="409" y="211"/>
                  </a:lnTo>
                  <a:lnTo>
                    <a:pt x="412" y="207"/>
                  </a:lnTo>
                  <a:lnTo>
                    <a:pt x="415" y="202"/>
                  </a:lnTo>
                  <a:lnTo>
                    <a:pt x="417" y="197"/>
                  </a:lnTo>
                  <a:lnTo>
                    <a:pt x="418" y="191"/>
                  </a:lnTo>
                  <a:lnTo>
                    <a:pt x="420" y="183"/>
                  </a:lnTo>
                  <a:lnTo>
                    <a:pt x="420" y="175"/>
                  </a:lnTo>
                  <a:lnTo>
                    <a:pt x="420" y="164"/>
                  </a:lnTo>
                  <a:lnTo>
                    <a:pt x="416" y="152"/>
                  </a:lnTo>
                  <a:lnTo>
                    <a:pt x="412" y="144"/>
                  </a:lnTo>
                  <a:lnTo>
                    <a:pt x="406" y="137"/>
                  </a:lnTo>
                  <a:lnTo>
                    <a:pt x="412" y="121"/>
                  </a:lnTo>
                  <a:lnTo>
                    <a:pt x="417" y="101"/>
                  </a:lnTo>
                  <a:lnTo>
                    <a:pt x="420" y="89"/>
                  </a:lnTo>
                  <a:lnTo>
                    <a:pt x="420" y="78"/>
                  </a:lnTo>
                  <a:lnTo>
                    <a:pt x="420" y="65"/>
                  </a:lnTo>
                  <a:lnTo>
                    <a:pt x="417" y="53"/>
                  </a:lnTo>
                  <a:lnTo>
                    <a:pt x="415" y="45"/>
                  </a:lnTo>
                  <a:lnTo>
                    <a:pt x="412" y="39"/>
                  </a:lnTo>
                  <a:lnTo>
                    <a:pt x="407" y="34"/>
                  </a:lnTo>
                  <a:lnTo>
                    <a:pt x="403" y="27"/>
                  </a:lnTo>
                  <a:lnTo>
                    <a:pt x="397" y="24"/>
                  </a:lnTo>
                  <a:lnTo>
                    <a:pt x="390" y="18"/>
                  </a:lnTo>
                  <a:lnTo>
                    <a:pt x="382" y="15"/>
                  </a:lnTo>
                  <a:lnTo>
                    <a:pt x="376" y="12"/>
                  </a:lnTo>
                  <a:lnTo>
                    <a:pt x="359" y="7"/>
                  </a:lnTo>
                  <a:lnTo>
                    <a:pt x="341" y="3"/>
                  </a:lnTo>
                  <a:lnTo>
                    <a:pt x="325" y="0"/>
                  </a:lnTo>
                  <a:lnTo>
                    <a:pt x="307" y="0"/>
                  </a:lnTo>
                  <a:lnTo>
                    <a:pt x="291" y="0"/>
                  </a:lnTo>
                  <a:lnTo>
                    <a:pt x="276" y="2"/>
                  </a:lnTo>
                  <a:lnTo>
                    <a:pt x="260" y="6"/>
                  </a:lnTo>
                  <a:lnTo>
                    <a:pt x="245" y="9"/>
                  </a:lnTo>
                  <a:lnTo>
                    <a:pt x="231" y="16"/>
                  </a:lnTo>
                  <a:lnTo>
                    <a:pt x="218" y="22"/>
                  </a:lnTo>
                  <a:lnTo>
                    <a:pt x="213" y="27"/>
                  </a:lnTo>
                  <a:lnTo>
                    <a:pt x="209" y="31"/>
                  </a:lnTo>
                  <a:lnTo>
                    <a:pt x="204" y="36"/>
                  </a:lnTo>
                  <a:lnTo>
                    <a:pt x="201" y="42"/>
                  </a:lnTo>
                  <a:lnTo>
                    <a:pt x="194" y="42"/>
                  </a:lnTo>
                  <a:lnTo>
                    <a:pt x="187" y="43"/>
                  </a:lnTo>
                  <a:lnTo>
                    <a:pt x="181" y="44"/>
                  </a:lnTo>
                  <a:lnTo>
                    <a:pt x="176" y="45"/>
                  </a:lnTo>
                  <a:lnTo>
                    <a:pt x="168" y="51"/>
                  </a:lnTo>
                  <a:lnTo>
                    <a:pt x="163" y="56"/>
                  </a:lnTo>
                  <a:lnTo>
                    <a:pt x="158" y="65"/>
                  </a:lnTo>
                  <a:lnTo>
                    <a:pt x="155" y="75"/>
                  </a:lnTo>
                  <a:lnTo>
                    <a:pt x="155" y="87"/>
                  </a:lnTo>
                  <a:lnTo>
                    <a:pt x="155" y="98"/>
                  </a:lnTo>
                  <a:lnTo>
                    <a:pt x="159" y="120"/>
                  </a:lnTo>
                  <a:lnTo>
                    <a:pt x="164" y="138"/>
                  </a:lnTo>
                  <a:lnTo>
                    <a:pt x="164" y="139"/>
                  </a:lnTo>
                  <a:lnTo>
                    <a:pt x="164" y="139"/>
                  </a:lnTo>
                  <a:lnTo>
                    <a:pt x="159" y="144"/>
                  </a:lnTo>
                  <a:lnTo>
                    <a:pt x="154" y="151"/>
                  </a:lnTo>
                  <a:lnTo>
                    <a:pt x="151" y="156"/>
                  </a:lnTo>
                  <a:lnTo>
                    <a:pt x="150" y="162"/>
                  </a:lnTo>
                  <a:lnTo>
                    <a:pt x="149" y="170"/>
                  </a:lnTo>
                  <a:lnTo>
                    <a:pt x="149" y="176"/>
                  </a:lnTo>
                  <a:lnTo>
                    <a:pt x="149" y="184"/>
                  </a:lnTo>
                  <a:lnTo>
                    <a:pt x="150" y="191"/>
                  </a:lnTo>
                  <a:lnTo>
                    <a:pt x="151" y="196"/>
                  </a:lnTo>
                  <a:lnTo>
                    <a:pt x="154" y="201"/>
                  </a:lnTo>
                  <a:lnTo>
                    <a:pt x="156" y="206"/>
                  </a:lnTo>
                  <a:lnTo>
                    <a:pt x="159" y="210"/>
                  </a:lnTo>
                  <a:lnTo>
                    <a:pt x="163" y="214"/>
                  </a:lnTo>
                  <a:lnTo>
                    <a:pt x="167" y="216"/>
                  </a:lnTo>
                  <a:lnTo>
                    <a:pt x="168" y="227"/>
                  </a:lnTo>
                  <a:lnTo>
                    <a:pt x="169" y="237"/>
                  </a:lnTo>
                  <a:lnTo>
                    <a:pt x="172" y="246"/>
                  </a:lnTo>
                  <a:lnTo>
                    <a:pt x="174" y="255"/>
                  </a:lnTo>
                  <a:lnTo>
                    <a:pt x="179" y="271"/>
                  </a:lnTo>
                  <a:lnTo>
                    <a:pt x="187" y="286"/>
                  </a:lnTo>
                  <a:lnTo>
                    <a:pt x="195" y="297"/>
                  </a:lnTo>
                  <a:lnTo>
                    <a:pt x="203" y="306"/>
                  </a:lnTo>
                  <a:lnTo>
                    <a:pt x="210" y="314"/>
                  </a:lnTo>
                  <a:lnTo>
                    <a:pt x="215" y="319"/>
                  </a:lnTo>
                  <a:lnTo>
                    <a:pt x="215" y="364"/>
                  </a:lnTo>
                  <a:lnTo>
                    <a:pt x="201" y="369"/>
                  </a:lnTo>
                  <a:lnTo>
                    <a:pt x="186" y="375"/>
                  </a:lnTo>
                  <a:lnTo>
                    <a:pt x="171" y="381"/>
                  </a:lnTo>
                  <a:lnTo>
                    <a:pt x="155" y="384"/>
                  </a:lnTo>
                  <a:lnTo>
                    <a:pt x="129" y="393"/>
                  </a:lnTo>
                  <a:lnTo>
                    <a:pt x="106" y="401"/>
                  </a:lnTo>
                  <a:lnTo>
                    <a:pt x="83" y="410"/>
                  </a:lnTo>
                  <a:lnTo>
                    <a:pt x="64" y="419"/>
                  </a:lnTo>
                  <a:lnTo>
                    <a:pt x="46" y="428"/>
                  </a:lnTo>
                  <a:lnTo>
                    <a:pt x="32" y="438"/>
                  </a:lnTo>
                  <a:lnTo>
                    <a:pt x="27" y="444"/>
                  </a:lnTo>
                  <a:lnTo>
                    <a:pt x="22" y="449"/>
                  </a:lnTo>
                  <a:lnTo>
                    <a:pt x="18" y="455"/>
                  </a:lnTo>
                  <a:lnTo>
                    <a:pt x="15" y="460"/>
                  </a:lnTo>
                  <a:lnTo>
                    <a:pt x="10" y="479"/>
                  </a:lnTo>
                  <a:lnTo>
                    <a:pt x="6" y="499"/>
                  </a:lnTo>
                  <a:lnTo>
                    <a:pt x="4" y="521"/>
                  </a:lnTo>
                  <a:lnTo>
                    <a:pt x="2" y="540"/>
                  </a:lnTo>
                  <a:lnTo>
                    <a:pt x="0" y="573"/>
                  </a:lnTo>
                  <a:lnTo>
                    <a:pt x="0" y="589"/>
                  </a:lnTo>
                  <a:lnTo>
                    <a:pt x="1" y="594"/>
                  </a:lnTo>
                  <a:lnTo>
                    <a:pt x="4" y="598"/>
                  </a:lnTo>
                  <a:lnTo>
                    <a:pt x="7" y="600"/>
                  </a:lnTo>
                  <a:lnTo>
                    <a:pt x="11" y="602"/>
                  </a:lnTo>
                  <a:lnTo>
                    <a:pt x="350" y="602"/>
                  </a:lnTo>
                  <a:lnTo>
                    <a:pt x="346" y="594"/>
                  </a:lnTo>
                  <a:lnTo>
                    <a:pt x="345" y="589"/>
                  </a:lnTo>
                  <a:lnTo>
                    <a:pt x="345" y="585"/>
                  </a:lnTo>
                  <a:lnTo>
                    <a:pt x="348" y="581"/>
                  </a:lnTo>
                  <a:lnTo>
                    <a:pt x="352" y="57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38" name="Freeform 3674">
              <a:extLst>
                <a:ext uri="{FF2B5EF4-FFF2-40B4-BE49-F238E27FC236}">
                  <a16:creationId xmlns:a16="http://schemas.microsoft.com/office/drawing/2014/main" id="{44A4D0F8-0767-41BC-BE62-0AED99EC8B25}"/>
                </a:ext>
              </a:extLst>
            </p:cNvPr>
            <p:cNvSpPr>
              <a:spLocks noEditPoints="1"/>
            </p:cNvSpPr>
            <p:nvPr/>
          </p:nvSpPr>
          <p:spPr bwMode="auto">
            <a:xfrm>
              <a:off x="6597650" y="5497513"/>
              <a:ext cx="131762" cy="133350"/>
            </a:xfrm>
            <a:custGeom>
              <a:avLst/>
              <a:gdLst>
                <a:gd name="T0" fmla="*/ 151 w 332"/>
                <a:gd name="T1" fmla="*/ 243 h 336"/>
                <a:gd name="T2" fmla="*/ 129 w 332"/>
                <a:gd name="T3" fmla="*/ 235 h 336"/>
                <a:gd name="T4" fmla="*/ 111 w 332"/>
                <a:gd name="T5" fmla="*/ 222 h 336"/>
                <a:gd name="T6" fmla="*/ 97 w 332"/>
                <a:gd name="T7" fmla="*/ 204 h 336"/>
                <a:gd name="T8" fmla="*/ 89 w 332"/>
                <a:gd name="T9" fmla="*/ 182 h 336"/>
                <a:gd name="T10" fmla="*/ 88 w 332"/>
                <a:gd name="T11" fmla="*/ 159 h 336"/>
                <a:gd name="T12" fmla="*/ 94 w 332"/>
                <a:gd name="T13" fmla="*/ 136 h 336"/>
                <a:gd name="T14" fmla="*/ 106 w 332"/>
                <a:gd name="T15" fmla="*/ 117 h 336"/>
                <a:gd name="T16" fmla="*/ 122 w 332"/>
                <a:gd name="T17" fmla="*/ 103 h 336"/>
                <a:gd name="T18" fmla="*/ 143 w 332"/>
                <a:gd name="T19" fmla="*/ 92 h 336"/>
                <a:gd name="T20" fmla="*/ 166 w 332"/>
                <a:gd name="T21" fmla="*/ 89 h 336"/>
                <a:gd name="T22" fmla="*/ 189 w 332"/>
                <a:gd name="T23" fmla="*/ 92 h 336"/>
                <a:gd name="T24" fmla="*/ 210 w 332"/>
                <a:gd name="T25" fmla="*/ 103 h 336"/>
                <a:gd name="T26" fmla="*/ 226 w 332"/>
                <a:gd name="T27" fmla="*/ 117 h 336"/>
                <a:gd name="T28" fmla="*/ 238 w 332"/>
                <a:gd name="T29" fmla="*/ 136 h 336"/>
                <a:gd name="T30" fmla="*/ 243 w 332"/>
                <a:gd name="T31" fmla="*/ 159 h 336"/>
                <a:gd name="T32" fmla="*/ 242 w 332"/>
                <a:gd name="T33" fmla="*/ 182 h 336"/>
                <a:gd name="T34" fmla="*/ 234 w 332"/>
                <a:gd name="T35" fmla="*/ 204 h 336"/>
                <a:gd name="T36" fmla="*/ 221 w 332"/>
                <a:gd name="T37" fmla="*/ 222 h 336"/>
                <a:gd name="T38" fmla="*/ 203 w 332"/>
                <a:gd name="T39" fmla="*/ 235 h 336"/>
                <a:gd name="T40" fmla="*/ 181 w 332"/>
                <a:gd name="T41" fmla="*/ 243 h 336"/>
                <a:gd name="T42" fmla="*/ 306 w 332"/>
                <a:gd name="T43" fmla="*/ 204 h 336"/>
                <a:gd name="T44" fmla="*/ 300 w 332"/>
                <a:gd name="T45" fmla="*/ 195 h 336"/>
                <a:gd name="T46" fmla="*/ 302 w 332"/>
                <a:gd name="T47" fmla="*/ 167 h 336"/>
                <a:gd name="T48" fmla="*/ 300 w 332"/>
                <a:gd name="T49" fmla="*/ 139 h 336"/>
                <a:gd name="T50" fmla="*/ 306 w 332"/>
                <a:gd name="T51" fmla="*/ 130 h 336"/>
                <a:gd name="T52" fmla="*/ 269 w 332"/>
                <a:gd name="T53" fmla="*/ 64 h 336"/>
                <a:gd name="T54" fmla="*/ 257 w 332"/>
                <a:gd name="T55" fmla="*/ 65 h 336"/>
                <a:gd name="T56" fmla="*/ 242 w 332"/>
                <a:gd name="T57" fmla="*/ 53 h 336"/>
                <a:gd name="T58" fmla="*/ 215 w 332"/>
                <a:gd name="T59" fmla="*/ 35 h 336"/>
                <a:gd name="T60" fmla="*/ 207 w 332"/>
                <a:gd name="T61" fmla="*/ 27 h 336"/>
                <a:gd name="T62" fmla="*/ 135 w 332"/>
                <a:gd name="T63" fmla="*/ 0 h 336"/>
                <a:gd name="T64" fmla="*/ 133 w 332"/>
                <a:gd name="T65" fmla="*/ 31 h 336"/>
                <a:gd name="T66" fmla="*/ 113 w 332"/>
                <a:gd name="T67" fmla="*/ 41 h 336"/>
                <a:gd name="T68" fmla="*/ 77 w 332"/>
                <a:gd name="T69" fmla="*/ 63 h 336"/>
                <a:gd name="T70" fmla="*/ 67 w 332"/>
                <a:gd name="T71" fmla="*/ 65 h 336"/>
                <a:gd name="T72" fmla="*/ 0 w 332"/>
                <a:gd name="T73" fmla="*/ 114 h 336"/>
                <a:gd name="T74" fmla="*/ 31 w 332"/>
                <a:gd name="T75" fmla="*/ 135 h 336"/>
                <a:gd name="T76" fmla="*/ 30 w 332"/>
                <a:gd name="T77" fmla="*/ 154 h 336"/>
                <a:gd name="T78" fmla="*/ 31 w 332"/>
                <a:gd name="T79" fmla="*/ 191 h 336"/>
                <a:gd name="T80" fmla="*/ 29 w 332"/>
                <a:gd name="T81" fmla="*/ 202 h 336"/>
                <a:gd name="T82" fmla="*/ 38 w 332"/>
                <a:gd name="T83" fmla="*/ 284 h 336"/>
                <a:gd name="T84" fmla="*/ 71 w 332"/>
                <a:gd name="T85" fmla="*/ 267 h 336"/>
                <a:gd name="T86" fmla="*/ 89 w 332"/>
                <a:gd name="T87" fmla="*/ 279 h 336"/>
                <a:gd name="T88" fmla="*/ 139 w 332"/>
                <a:gd name="T89" fmla="*/ 300 h 336"/>
                <a:gd name="T90" fmla="*/ 146 w 332"/>
                <a:gd name="T91" fmla="*/ 308 h 336"/>
                <a:gd name="T92" fmla="*/ 207 w 332"/>
                <a:gd name="T93" fmla="*/ 336 h 336"/>
                <a:gd name="T94" fmla="*/ 208 w 332"/>
                <a:gd name="T95" fmla="*/ 306 h 336"/>
                <a:gd name="T96" fmla="*/ 223 w 332"/>
                <a:gd name="T97" fmla="*/ 297 h 336"/>
                <a:gd name="T98" fmla="*/ 246 w 332"/>
                <a:gd name="T99" fmla="*/ 279 h 336"/>
                <a:gd name="T100" fmla="*/ 257 w 332"/>
                <a:gd name="T101" fmla="*/ 268 h 336"/>
                <a:gd name="T102" fmla="*/ 269 w 332"/>
                <a:gd name="T103" fmla="*/ 270 h 336"/>
                <a:gd name="T104" fmla="*/ 306 w 332"/>
                <a:gd name="T105" fmla="*/ 204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32" h="336">
                  <a:moveTo>
                    <a:pt x="166" y="245"/>
                  </a:moveTo>
                  <a:lnTo>
                    <a:pt x="158" y="244"/>
                  </a:lnTo>
                  <a:lnTo>
                    <a:pt x="151" y="243"/>
                  </a:lnTo>
                  <a:lnTo>
                    <a:pt x="143" y="241"/>
                  </a:lnTo>
                  <a:lnTo>
                    <a:pt x="135" y="239"/>
                  </a:lnTo>
                  <a:lnTo>
                    <a:pt x="129" y="235"/>
                  </a:lnTo>
                  <a:lnTo>
                    <a:pt x="122" y="231"/>
                  </a:lnTo>
                  <a:lnTo>
                    <a:pt x="116" y="227"/>
                  </a:lnTo>
                  <a:lnTo>
                    <a:pt x="111" y="222"/>
                  </a:lnTo>
                  <a:lnTo>
                    <a:pt x="106" y="217"/>
                  </a:lnTo>
                  <a:lnTo>
                    <a:pt x="101" y="211"/>
                  </a:lnTo>
                  <a:lnTo>
                    <a:pt x="97" y="204"/>
                  </a:lnTo>
                  <a:lnTo>
                    <a:pt x="94" y="198"/>
                  </a:lnTo>
                  <a:lnTo>
                    <a:pt x="92" y="190"/>
                  </a:lnTo>
                  <a:lnTo>
                    <a:pt x="89" y="182"/>
                  </a:lnTo>
                  <a:lnTo>
                    <a:pt x="88" y="175"/>
                  </a:lnTo>
                  <a:lnTo>
                    <a:pt x="88" y="167"/>
                  </a:lnTo>
                  <a:lnTo>
                    <a:pt x="88" y="159"/>
                  </a:lnTo>
                  <a:lnTo>
                    <a:pt x="89" y="151"/>
                  </a:lnTo>
                  <a:lnTo>
                    <a:pt x="92" y="144"/>
                  </a:lnTo>
                  <a:lnTo>
                    <a:pt x="94" y="136"/>
                  </a:lnTo>
                  <a:lnTo>
                    <a:pt x="97" y="130"/>
                  </a:lnTo>
                  <a:lnTo>
                    <a:pt x="101" y="123"/>
                  </a:lnTo>
                  <a:lnTo>
                    <a:pt x="106" y="117"/>
                  </a:lnTo>
                  <a:lnTo>
                    <a:pt x="111" y="112"/>
                  </a:lnTo>
                  <a:lnTo>
                    <a:pt x="116" y="106"/>
                  </a:lnTo>
                  <a:lnTo>
                    <a:pt x="122" y="103"/>
                  </a:lnTo>
                  <a:lnTo>
                    <a:pt x="129" y="99"/>
                  </a:lnTo>
                  <a:lnTo>
                    <a:pt x="135" y="95"/>
                  </a:lnTo>
                  <a:lnTo>
                    <a:pt x="143" y="92"/>
                  </a:lnTo>
                  <a:lnTo>
                    <a:pt x="151" y="90"/>
                  </a:lnTo>
                  <a:lnTo>
                    <a:pt x="158" y="90"/>
                  </a:lnTo>
                  <a:lnTo>
                    <a:pt x="166" y="89"/>
                  </a:lnTo>
                  <a:lnTo>
                    <a:pt x="174" y="90"/>
                  </a:lnTo>
                  <a:lnTo>
                    <a:pt x="181" y="90"/>
                  </a:lnTo>
                  <a:lnTo>
                    <a:pt x="189" y="92"/>
                  </a:lnTo>
                  <a:lnTo>
                    <a:pt x="196" y="95"/>
                  </a:lnTo>
                  <a:lnTo>
                    <a:pt x="203" y="99"/>
                  </a:lnTo>
                  <a:lnTo>
                    <a:pt x="210" y="103"/>
                  </a:lnTo>
                  <a:lnTo>
                    <a:pt x="215" y="106"/>
                  </a:lnTo>
                  <a:lnTo>
                    <a:pt x="221" y="112"/>
                  </a:lnTo>
                  <a:lnTo>
                    <a:pt x="226" y="117"/>
                  </a:lnTo>
                  <a:lnTo>
                    <a:pt x="230" y="123"/>
                  </a:lnTo>
                  <a:lnTo>
                    <a:pt x="234" y="130"/>
                  </a:lnTo>
                  <a:lnTo>
                    <a:pt x="238" y="136"/>
                  </a:lnTo>
                  <a:lnTo>
                    <a:pt x="241" y="144"/>
                  </a:lnTo>
                  <a:lnTo>
                    <a:pt x="242" y="151"/>
                  </a:lnTo>
                  <a:lnTo>
                    <a:pt x="243" y="159"/>
                  </a:lnTo>
                  <a:lnTo>
                    <a:pt x="244" y="167"/>
                  </a:lnTo>
                  <a:lnTo>
                    <a:pt x="243" y="175"/>
                  </a:lnTo>
                  <a:lnTo>
                    <a:pt x="242" y="182"/>
                  </a:lnTo>
                  <a:lnTo>
                    <a:pt x="241" y="190"/>
                  </a:lnTo>
                  <a:lnTo>
                    <a:pt x="238" y="198"/>
                  </a:lnTo>
                  <a:lnTo>
                    <a:pt x="234" y="204"/>
                  </a:lnTo>
                  <a:lnTo>
                    <a:pt x="230" y="211"/>
                  </a:lnTo>
                  <a:lnTo>
                    <a:pt x="226" y="217"/>
                  </a:lnTo>
                  <a:lnTo>
                    <a:pt x="221" y="222"/>
                  </a:lnTo>
                  <a:lnTo>
                    <a:pt x="215" y="227"/>
                  </a:lnTo>
                  <a:lnTo>
                    <a:pt x="210" y="231"/>
                  </a:lnTo>
                  <a:lnTo>
                    <a:pt x="203" y="235"/>
                  </a:lnTo>
                  <a:lnTo>
                    <a:pt x="196" y="239"/>
                  </a:lnTo>
                  <a:lnTo>
                    <a:pt x="189" y="241"/>
                  </a:lnTo>
                  <a:lnTo>
                    <a:pt x="181" y="243"/>
                  </a:lnTo>
                  <a:lnTo>
                    <a:pt x="174" y="244"/>
                  </a:lnTo>
                  <a:lnTo>
                    <a:pt x="166" y="245"/>
                  </a:lnTo>
                  <a:close/>
                  <a:moveTo>
                    <a:pt x="306" y="204"/>
                  </a:moveTo>
                  <a:lnTo>
                    <a:pt x="302" y="202"/>
                  </a:lnTo>
                  <a:lnTo>
                    <a:pt x="301" y="199"/>
                  </a:lnTo>
                  <a:lnTo>
                    <a:pt x="300" y="195"/>
                  </a:lnTo>
                  <a:lnTo>
                    <a:pt x="300" y="191"/>
                  </a:lnTo>
                  <a:lnTo>
                    <a:pt x="302" y="180"/>
                  </a:lnTo>
                  <a:lnTo>
                    <a:pt x="302" y="167"/>
                  </a:lnTo>
                  <a:lnTo>
                    <a:pt x="302" y="154"/>
                  </a:lnTo>
                  <a:lnTo>
                    <a:pt x="300" y="142"/>
                  </a:lnTo>
                  <a:lnTo>
                    <a:pt x="300" y="139"/>
                  </a:lnTo>
                  <a:lnTo>
                    <a:pt x="301" y="135"/>
                  </a:lnTo>
                  <a:lnTo>
                    <a:pt x="302" y="132"/>
                  </a:lnTo>
                  <a:lnTo>
                    <a:pt x="306" y="130"/>
                  </a:lnTo>
                  <a:lnTo>
                    <a:pt x="332" y="114"/>
                  </a:lnTo>
                  <a:lnTo>
                    <a:pt x="293" y="50"/>
                  </a:lnTo>
                  <a:lnTo>
                    <a:pt x="269" y="64"/>
                  </a:lnTo>
                  <a:lnTo>
                    <a:pt x="265" y="65"/>
                  </a:lnTo>
                  <a:lnTo>
                    <a:pt x="261" y="65"/>
                  </a:lnTo>
                  <a:lnTo>
                    <a:pt x="257" y="65"/>
                  </a:lnTo>
                  <a:lnTo>
                    <a:pt x="255" y="63"/>
                  </a:lnTo>
                  <a:lnTo>
                    <a:pt x="251" y="59"/>
                  </a:lnTo>
                  <a:lnTo>
                    <a:pt x="242" y="53"/>
                  </a:lnTo>
                  <a:lnTo>
                    <a:pt x="233" y="45"/>
                  </a:lnTo>
                  <a:lnTo>
                    <a:pt x="224" y="40"/>
                  </a:lnTo>
                  <a:lnTo>
                    <a:pt x="215" y="35"/>
                  </a:lnTo>
                  <a:lnTo>
                    <a:pt x="211" y="33"/>
                  </a:lnTo>
                  <a:lnTo>
                    <a:pt x="208" y="31"/>
                  </a:lnTo>
                  <a:lnTo>
                    <a:pt x="207" y="27"/>
                  </a:lnTo>
                  <a:lnTo>
                    <a:pt x="207" y="24"/>
                  </a:lnTo>
                  <a:lnTo>
                    <a:pt x="207" y="0"/>
                  </a:lnTo>
                  <a:lnTo>
                    <a:pt x="135" y="0"/>
                  </a:lnTo>
                  <a:lnTo>
                    <a:pt x="135" y="24"/>
                  </a:lnTo>
                  <a:lnTo>
                    <a:pt x="134" y="27"/>
                  </a:lnTo>
                  <a:lnTo>
                    <a:pt x="133" y="31"/>
                  </a:lnTo>
                  <a:lnTo>
                    <a:pt x="130" y="33"/>
                  </a:lnTo>
                  <a:lnTo>
                    <a:pt x="126" y="35"/>
                  </a:lnTo>
                  <a:lnTo>
                    <a:pt x="113" y="41"/>
                  </a:lnTo>
                  <a:lnTo>
                    <a:pt x="101" y="47"/>
                  </a:lnTo>
                  <a:lnTo>
                    <a:pt x="88" y="55"/>
                  </a:lnTo>
                  <a:lnTo>
                    <a:pt x="77" y="63"/>
                  </a:lnTo>
                  <a:lnTo>
                    <a:pt x="75" y="65"/>
                  </a:lnTo>
                  <a:lnTo>
                    <a:pt x="71" y="65"/>
                  </a:lnTo>
                  <a:lnTo>
                    <a:pt x="67" y="65"/>
                  </a:lnTo>
                  <a:lnTo>
                    <a:pt x="63" y="64"/>
                  </a:lnTo>
                  <a:lnTo>
                    <a:pt x="38" y="50"/>
                  </a:lnTo>
                  <a:lnTo>
                    <a:pt x="0" y="114"/>
                  </a:lnTo>
                  <a:lnTo>
                    <a:pt x="26" y="130"/>
                  </a:lnTo>
                  <a:lnTo>
                    <a:pt x="29" y="132"/>
                  </a:lnTo>
                  <a:lnTo>
                    <a:pt x="31" y="135"/>
                  </a:lnTo>
                  <a:lnTo>
                    <a:pt x="33" y="139"/>
                  </a:lnTo>
                  <a:lnTo>
                    <a:pt x="31" y="142"/>
                  </a:lnTo>
                  <a:lnTo>
                    <a:pt x="30" y="154"/>
                  </a:lnTo>
                  <a:lnTo>
                    <a:pt x="30" y="167"/>
                  </a:lnTo>
                  <a:lnTo>
                    <a:pt x="30" y="178"/>
                  </a:lnTo>
                  <a:lnTo>
                    <a:pt x="31" y="191"/>
                  </a:lnTo>
                  <a:lnTo>
                    <a:pt x="33" y="195"/>
                  </a:lnTo>
                  <a:lnTo>
                    <a:pt x="31" y="199"/>
                  </a:lnTo>
                  <a:lnTo>
                    <a:pt x="29" y="202"/>
                  </a:lnTo>
                  <a:lnTo>
                    <a:pt x="26" y="204"/>
                  </a:lnTo>
                  <a:lnTo>
                    <a:pt x="0" y="220"/>
                  </a:lnTo>
                  <a:lnTo>
                    <a:pt x="38" y="284"/>
                  </a:lnTo>
                  <a:lnTo>
                    <a:pt x="63" y="270"/>
                  </a:lnTo>
                  <a:lnTo>
                    <a:pt x="67" y="268"/>
                  </a:lnTo>
                  <a:lnTo>
                    <a:pt x="71" y="267"/>
                  </a:lnTo>
                  <a:lnTo>
                    <a:pt x="75" y="268"/>
                  </a:lnTo>
                  <a:lnTo>
                    <a:pt x="77" y="271"/>
                  </a:lnTo>
                  <a:lnTo>
                    <a:pt x="89" y="279"/>
                  </a:lnTo>
                  <a:lnTo>
                    <a:pt x="106" y="286"/>
                  </a:lnTo>
                  <a:lnTo>
                    <a:pt x="124" y="295"/>
                  </a:lnTo>
                  <a:lnTo>
                    <a:pt x="139" y="300"/>
                  </a:lnTo>
                  <a:lnTo>
                    <a:pt x="142" y="303"/>
                  </a:lnTo>
                  <a:lnTo>
                    <a:pt x="144" y="306"/>
                  </a:lnTo>
                  <a:lnTo>
                    <a:pt x="146" y="308"/>
                  </a:lnTo>
                  <a:lnTo>
                    <a:pt x="147" y="312"/>
                  </a:lnTo>
                  <a:lnTo>
                    <a:pt x="147" y="336"/>
                  </a:lnTo>
                  <a:lnTo>
                    <a:pt x="207" y="336"/>
                  </a:lnTo>
                  <a:lnTo>
                    <a:pt x="207" y="312"/>
                  </a:lnTo>
                  <a:lnTo>
                    <a:pt x="207" y="308"/>
                  </a:lnTo>
                  <a:lnTo>
                    <a:pt x="208" y="306"/>
                  </a:lnTo>
                  <a:lnTo>
                    <a:pt x="211" y="303"/>
                  </a:lnTo>
                  <a:lnTo>
                    <a:pt x="215" y="300"/>
                  </a:lnTo>
                  <a:lnTo>
                    <a:pt x="223" y="297"/>
                  </a:lnTo>
                  <a:lnTo>
                    <a:pt x="230" y="291"/>
                  </a:lnTo>
                  <a:lnTo>
                    <a:pt x="238" y="285"/>
                  </a:lnTo>
                  <a:lnTo>
                    <a:pt x="246" y="279"/>
                  </a:lnTo>
                  <a:lnTo>
                    <a:pt x="250" y="275"/>
                  </a:lnTo>
                  <a:lnTo>
                    <a:pt x="255" y="271"/>
                  </a:lnTo>
                  <a:lnTo>
                    <a:pt x="257" y="268"/>
                  </a:lnTo>
                  <a:lnTo>
                    <a:pt x="261" y="267"/>
                  </a:lnTo>
                  <a:lnTo>
                    <a:pt x="265" y="268"/>
                  </a:lnTo>
                  <a:lnTo>
                    <a:pt x="269" y="270"/>
                  </a:lnTo>
                  <a:lnTo>
                    <a:pt x="295" y="284"/>
                  </a:lnTo>
                  <a:lnTo>
                    <a:pt x="332" y="220"/>
                  </a:lnTo>
                  <a:lnTo>
                    <a:pt x="306"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39" name="Group 38" descr="Icon of gears. ">
            <a:extLst>
              <a:ext uri="{FF2B5EF4-FFF2-40B4-BE49-F238E27FC236}">
                <a16:creationId xmlns:a16="http://schemas.microsoft.com/office/drawing/2014/main" id="{5BC0E3F0-447D-4721-AB1F-C8243BA36671}"/>
              </a:ext>
            </a:extLst>
          </p:cNvPr>
          <p:cNvGrpSpPr/>
          <p:nvPr/>
        </p:nvGrpSpPr>
        <p:grpSpPr>
          <a:xfrm>
            <a:off x="4717582" y="5353558"/>
            <a:ext cx="343837" cy="343837"/>
            <a:chOff x="7613650" y="1387475"/>
            <a:chExt cx="284163" cy="284163"/>
          </a:xfrm>
          <a:solidFill>
            <a:schemeClr val="bg1"/>
          </a:solidFill>
        </p:grpSpPr>
        <p:sp>
          <p:nvSpPr>
            <p:cNvPr id="40" name="Freeform 4359">
              <a:extLst>
                <a:ext uri="{FF2B5EF4-FFF2-40B4-BE49-F238E27FC236}">
                  <a16:creationId xmlns:a16="http://schemas.microsoft.com/office/drawing/2014/main" id="{351831F3-9830-4A23-8B34-11A3FCCA027E}"/>
                </a:ext>
              </a:extLst>
            </p:cNvPr>
            <p:cNvSpPr>
              <a:spLocks noEditPoints="1"/>
            </p:cNvSpPr>
            <p:nvPr/>
          </p:nvSpPr>
          <p:spPr bwMode="auto">
            <a:xfrm>
              <a:off x="7613650" y="1471613"/>
              <a:ext cx="200025" cy="200025"/>
            </a:xfrm>
            <a:custGeom>
              <a:avLst/>
              <a:gdLst>
                <a:gd name="T0" fmla="*/ 276 w 629"/>
                <a:gd name="T1" fmla="*/ 436 h 629"/>
                <a:gd name="T2" fmla="*/ 233 w 629"/>
                <a:gd name="T3" fmla="*/ 411 h 629"/>
                <a:gd name="T4" fmla="*/ 202 w 629"/>
                <a:gd name="T5" fmla="*/ 374 h 629"/>
                <a:gd name="T6" fmla="*/ 187 w 629"/>
                <a:gd name="T7" fmla="*/ 325 h 629"/>
                <a:gd name="T8" fmla="*/ 192 w 629"/>
                <a:gd name="T9" fmla="*/ 274 h 629"/>
                <a:gd name="T10" fmla="*/ 216 w 629"/>
                <a:gd name="T11" fmla="*/ 231 h 629"/>
                <a:gd name="T12" fmla="*/ 253 w 629"/>
                <a:gd name="T13" fmla="*/ 199 h 629"/>
                <a:gd name="T14" fmla="*/ 301 w 629"/>
                <a:gd name="T15" fmla="*/ 184 h 629"/>
                <a:gd name="T16" fmla="*/ 352 w 629"/>
                <a:gd name="T17" fmla="*/ 190 h 629"/>
                <a:gd name="T18" fmla="*/ 395 w 629"/>
                <a:gd name="T19" fmla="*/ 213 h 629"/>
                <a:gd name="T20" fmla="*/ 426 w 629"/>
                <a:gd name="T21" fmla="*/ 252 h 629"/>
                <a:gd name="T22" fmla="*/ 441 w 629"/>
                <a:gd name="T23" fmla="*/ 300 h 629"/>
                <a:gd name="T24" fmla="*/ 436 w 629"/>
                <a:gd name="T25" fmla="*/ 350 h 629"/>
                <a:gd name="T26" fmla="*/ 413 w 629"/>
                <a:gd name="T27" fmla="*/ 394 h 629"/>
                <a:gd name="T28" fmla="*/ 375 w 629"/>
                <a:gd name="T29" fmla="*/ 425 h 629"/>
                <a:gd name="T30" fmla="*/ 327 w 629"/>
                <a:gd name="T31" fmla="*/ 440 h 629"/>
                <a:gd name="T32" fmla="*/ 572 w 629"/>
                <a:gd name="T33" fmla="*/ 346 h 629"/>
                <a:gd name="T34" fmla="*/ 574 w 629"/>
                <a:gd name="T35" fmla="*/ 302 h 629"/>
                <a:gd name="T36" fmla="*/ 620 w 629"/>
                <a:gd name="T37" fmla="*/ 241 h 629"/>
                <a:gd name="T38" fmla="*/ 628 w 629"/>
                <a:gd name="T39" fmla="*/ 231 h 629"/>
                <a:gd name="T40" fmla="*/ 625 w 629"/>
                <a:gd name="T41" fmla="*/ 219 h 629"/>
                <a:gd name="T42" fmla="*/ 544 w 629"/>
                <a:gd name="T43" fmla="*/ 84 h 629"/>
                <a:gd name="T44" fmla="*/ 532 w 629"/>
                <a:gd name="T45" fmla="*/ 83 h 629"/>
                <a:gd name="T46" fmla="*/ 447 w 629"/>
                <a:gd name="T47" fmla="*/ 88 h 629"/>
                <a:gd name="T48" fmla="*/ 407 w 629"/>
                <a:gd name="T49" fmla="*/ 69 h 629"/>
                <a:gd name="T50" fmla="*/ 404 w 629"/>
                <a:gd name="T51" fmla="*/ 7 h 629"/>
                <a:gd name="T52" fmla="*/ 395 w 629"/>
                <a:gd name="T53" fmla="*/ 0 h 629"/>
                <a:gd name="T54" fmla="*/ 235 w 629"/>
                <a:gd name="T55" fmla="*/ 1 h 629"/>
                <a:gd name="T56" fmla="*/ 227 w 629"/>
                <a:gd name="T57" fmla="*/ 10 h 629"/>
                <a:gd name="T58" fmla="*/ 216 w 629"/>
                <a:gd name="T59" fmla="*/ 72 h 629"/>
                <a:gd name="T60" fmla="*/ 177 w 629"/>
                <a:gd name="T61" fmla="*/ 91 h 629"/>
                <a:gd name="T62" fmla="*/ 98 w 629"/>
                <a:gd name="T63" fmla="*/ 84 h 629"/>
                <a:gd name="T64" fmla="*/ 87 w 629"/>
                <a:gd name="T65" fmla="*/ 83 h 629"/>
                <a:gd name="T66" fmla="*/ 78 w 629"/>
                <a:gd name="T67" fmla="*/ 90 h 629"/>
                <a:gd name="T68" fmla="*/ 1 w 629"/>
                <a:gd name="T69" fmla="*/ 228 h 629"/>
                <a:gd name="T70" fmla="*/ 57 w 629"/>
                <a:gd name="T71" fmla="*/ 269 h 629"/>
                <a:gd name="T72" fmla="*/ 54 w 629"/>
                <a:gd name="T73" fmla="*/ 313 h 629"/>
                <a:gd name="T74" fmla="*/ 57 w 629"/>
                <a:gd name="T75" fmla="*/ 355 h 629"/>
                <a:gd name="T76" fmla="*/ 2 w 629"/>
                <a:gd name="T77" fmla="*/ 391 h 629"/>
                <a:gd name="T78" fmla="*/ 1 w 629"/>
                <a:gd name="T79" fmla="*/ 402 h 629"/>
                <a:gd name="T80" fmla="*/ 86 w 629"/>
                <a:gd name="T81" fmla="*/ 543 h 629"/>
                <a:gd name="T82" fmla="*/ 98 w 629"/>
                <a:gd name="T83" fmla="*/ 542 h 629"/>
                <a:gd name="T84" fmla="*/ 177 w 629"/>
                <a:gd name="T85" fmla="*/ 533 h 629"/>
                <a:gd name="T86" fmla="*/ 216 w 629"/>
                <a:gd name="T87" fmla="*/ 552 h 629"/>
                <a:gd name="T88" fmla="*/ 227 w 629"/>
                <a:gd name="T89" fmla="*/ 620 h 629"/>
                <a:gd name="T90" fmla="*/ 235 w 629"/>
                <a:gd name="T91" fmla="*/ 628 h 629"/>
                <a:gd name="T92" fmla="*/ 395 w 629"/>
                <a:gd name="T93" fmla="*/ 629 h 629"/>
                <a:gd name="T94" fmla="*/ 404 w 629"/>
                <a:gd name="T95" fmla="*/ 623 h 629"/>
                <a:gd name="T96" fmla="*/ 407 w 629"/>
                <a:gd name="T97" fmla="*/ 556 h 629"/>
                <a:gd name="T98" fmla="*/ 447 w 629"/>
                <a:gd name="T99" fmla="*/ 538 h 629"/>
                <a:gd name="T100" fmla="*/ 533 w 629"/>
                <a:gd name="T101" fmla="*/ 543 h 629"/>
                <a:gd name="T102" fmla="*/ 545 w 629"/>
                <a:gd name="T103" fmla="*/ 543 h 629"/>
                <a:gd name="T104" fmla="*/ 627 w 629"/>
                <a:gd name="T105" fmla="*/ 405 h 629"/>
                <a:gd name="T106" fmla="*/ 628 w 629"/>
                <a:gd name="T107" fmla="*/ 394 h 629"/>
                <a:gd name="T108" fmla="*/ 621 w 629"/>
                <a:gd name="T109" fmla="*/ 385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29" h="629">
                  <a:moveTo>
                    <a:pt x="314" y="441"/>
                  </a:moveTo>
                  <a:lnTo>
                    <a:pt x="301" y="440"/>
                  </a:lnTo>
                  <a:lnTo>
                    <a:pt x="288" y="439"/>
                  </a:lnTo>
                  <a:lnTo>
                    <a:pt x="276" y="436"/>
                  </a:lnTo>
                  <a:lnTo>
                    <a:pt x="264" y="430"/>
                  </a:lnTo>
                  <a:lnTo>
                    <a:pt x="253" y="425"/>
                  </a:lnTo>
                  <a:lnTo>
                    <a:pt x="242" y="418"/>
                  </a:lnTo>
                  <a:lnTo>
                    <a:pt x="233" y="411"/>
                  </a:lnTo>
                  <a:lnTo>
                    <a:pt x="223" y="404"/>
                  </a:lnTo>
                  <a:lnTo>
                    <a:pt x="216" y="394"/>
                  </a:lnTo>
                  <a:lnTo>
                    <a:pt x="208" y="384"/>
                  </a:lnTo>
                  <a:lnTo>
                    <a:pt x="202" y="374"/>
                  </a:lnTo>
                  <a:lnTo>
                    <a:pt x="196" y="362"/>
                  </a:lnTo>
                  <a:lnTo>
                    <a:pt x="192" y="350"/>
                  </a:lnTo>
                  <a:lnTo>
                    <a:pt x="189" y="338"/>
                  </a:lnTo>
                  <a:lnTo>
                    <a:pt x="187" y="325"/>
                  </a:lnTo>
                  <a:lnTo>
                    <a:pt x="186" y="313"/>
                  </a:lnTo>
                  <a:lnTo>
                    <a:pt x="187" y="300"/>
                  </a:lnTo>
                  <a:lnTo>
                    <a:pt x="189" y="287"/>
                  </a:lnTo>
                  <a:lnTo>
                    <a:pt x="192" y="274"/>
                  </a:lnTo>
                  <a:lnTo>
                    <a:pt x="196" y="262"/>
                  </a:lnTo>
                  <a:lnTo>
                    <a:pt x="202" y="252"/>
                  </a:lnTo>
                  <a:lnTo>
                    <a:pt x="208" y="241"/>
                  </a:lnTo>
                  <a:lnTo>
                    <a:pt x="216" y="231"/>
                  </a:lnTo>
                  <a:lnTo>
                    <a:pt x="223" y="222"/>
                  </a:lnTo>
                  <a:lnTo>
                    <a:pt x="233" y="213"/>
                  </a:lnTo>
                  <a:lnTo>
                    <a:pt x="242" y="206"/>
                  </a:lnTo>
                  <a:lnTo>
                    <a:pt x="253" y="199"/>
                  </a:lnTo>
                  <a:lnTo>
                    <a:pt x="264" y="194"/>
                  </a:lnTo>
                  <a:lnTo>
                    <a:pt x="276" y="190"/>
                  </a:lnTo>
                  <a:lnTo>
                    <a:pt x="288" y="186"/>
                  </a:lnTo>
                  <a:lnTo>
                    <a:pt x="301" y="184"/>
                  </a:lnTo>
                  <a:lnTo>
                    <a:pt x="314" y="184"/>
                  </a:lnTo>
                  <a:lnTo>
                    <a:pt x="327" y="184"/>
                  </a:lnTo>
                  <a:lnTo>
                    <a:pt x="340" y="186"/>
                  </a:lnTo>
                  <a:lnTo>
                    <a:pt x="352" y="190"/>
                  </a:lnTo>
                  <a:lnTo>
                    <a:pt x="363" y="194"/>
                  </a:lnTo>
                  <a:lnTo>
                    <a:pt x="375" y="199"/>
                  </a:lnTo>
                  <a:lnTo>
                    <a:pt x="386" y="206"/>
                  </a:lnTo>
                  <a:lnTo>
                    <a:pt x="395" y="213"/>
                  </a:lnTo>
                  <a:lnTo>
                    <a:pt x="404" y="222"/>
                  </a:lnTo>
                  <a:lnTo>
                    <a:pt x="413" y="231"/>
                  </a:lnTo>
                  <a:lnTo>
                    <a:pt x="420" y="241"/>
                  </a:lnTo>
                  <a:lnTo>
                    <a:pt x="426" y="252"/>
                  </a:lnTo>
                  <a:lnTo>
                    <a:pt x="432" y="262"/>
                  </a:lnTo>
                  <a:lnTo>
                    <a:pt x="436" y="274"/>
                  </a:lnTo>
                  <a:lnTo>
                    <a:pt x="439" y="287"/>
                  </a:lnTo>
                  <a:lnTo>
                    <a:pt x="441" y="300"/>
                  </a:lnTo>
                  <a:lnTo>
                    <a:pt x="443" y="313"/>
                  </a:lnTo>
                  <a:lnTo>
                    <a:pt x="441" y="325"/>
                  </a:lnTo>
                  <a:lnTo>
                    <a:pt x="439" y="338"/>
                  </a:lnTo>
                  <a:lnTo>
                    <a:pt x="436" y="350"/>
                  </a:lnTo>
                  <a:lnTo>
                    <a:pt x="432" y="362"/>
                  </a:lnTo>
                  <a:lnTo>
                    <a:pt x="426" y="374"/>
                  </a:lnTo>
                  <a:lnTo>
                    <a:pt x="420" y="384"/>
                  </a:lnTo>
                  <a:lnTo>
                    <a:pt x="413" y="394"/>
                  </a:lnTo>
                  <a:lnTo>
                    <a:pt x="404" y="404"/>
                  </a:lnTo>
                  <a:lnTo>
                    <a:pt x="395" y="411"/>
                  </a:lnTo>
                  <a:lnTo>
                    <a:pt x="386" y="418"/>
                  </a:lnTo>
                  <a:lnTo>
                    <a:pt x="375" y="425"/>
                  </a:lnTo>
                  <a:lnTo>
                    <a:pt x="363" y="430"/>
                  </a:lnTo>
                  <a:lnTo>
                    <a:pt x="352" y="436"/>
                  </a:lnTo>
                  <a:lnTo>
                    <a:pt x="340" y="439"/>
                  </a:lnTo>
                  <a:lnTo>
                    <a:pt x="327" y="440"/>
                  </a:lnTo>
                  <a:lnTo>
                    <a:pt x="314" y="441"/>
                  </a:lnTo>
                  <a:close/>
                  <a:moveTo>
                    <a:pt x="621" y="385"/>
                  </a:moveTo>
                  <a:lnTo>
                    <a:pt x="571" y="355"/>
                  </a:lnTo>
                  <a:lnTo>
                    <a:pt x="572" y="346"/>
                  </a:lnTo>
                  <a:lnTo>
                    <a:pt x="573" y="335"/>
                  </a:lnTo>
                  <a:lnTo>
                    <a:pt x="574" y="323"/>
                  </a:lnTo>
                  <a:lnTo>
                    <a:pt x="574" y="313"/>
                  </a:lnTo>
                  <a:lnTo>
                    <a:pt x="574" y="302"/>
                  </a:lnTo>
                  <a:lnTo>
                    <a:pt x="573" y="291"/>
                  </a:lnTo>
                  <a:lnTo>
                    <a:pt x="572" y="280"/>
                  </a:lnTo>
                  <a:lnTo>
                    <a:pt x="570" y="269"/>
                  </a:lnTo>
                  <a:lnTo>
                    <a:pt x="620" y="241"/>
                  </a:lnTo>
                  <a:lnTo>
                    <a:pt x="623" y="239"/>
                  </a:lnTo>
                  <a:lnTo>
                    <a:pt x="624" y="237"/>
                  </a:lnTo>
                  <a:lnTo>
                    <a:pt x="627" y="234"/>
                  </a:lnTo>
                  <a:lnTo>
                    <a:pt x="628" y="231"/>
                  </a:lnTo>
                  <a:lnTo>
                    <a:pt x="628" y="228"/>
                  </a:lnTo>
                  <a:lnTo>
                    <a:pt x="628" y="226"/>
                  </a:lnTo>
                  <a:lnTo>
                    <a:pt x="628" y="223"/>
                  </a:lnTo>
                  <a:lnTo>
                    <a:pt x="625" y="219"/>
                  </a:lnTo>
                  <a:lnTo>
                    <a:pt x="551" y="90"/>
                  </a:lnTo>
                  <a:lnTo>
                    <a:pt x="548" y="87"/>
                  </a:lnTo>
                  <a:lnTo>
                    <a:pt x="546" y="85"/>
                  </a:lnTo>
                  <a:lnTo>
                    <a:pt x="544" y="84"/>
                  </a:lnTo>
                  <a:lnTo>
                    <a:pt x="541" y="83"/>
                  </a:lnTo>
                  <a:lnTo>
                    <a:pt x="539" y="81"/>
                  </a:lnTo>
                  <a:lnTo>
                    <a:pt x="536" y="81"/>
                  </a:lnTo>
                  <a:lnTo>
                    <a:pt x="532" y="83"/>
                  </a:lnTo>
                  <a:lnTo>
                    <a:pt x="530" y="84"/>
                  </a:lnTo>
                  <a:lnTo>
                    <a:pt x="481" y="113"/>
                  </a:lnTo>
                  <a:lnTo>
                    <a:pt x="465" y="99"/>
                  </a:lnTo>
                  <a:lnTo>
                    <a:pt x="447" y="88"/>
                  </a:lnTo>
                  <a:lnTo>
                    <a:pt x="438" y="83"/>
                  </a:lnTo>
                  <a:lnTo>
                    <a:pt x="429" y="77"/>
                  </a:lnTo>
                  <a:lnTo>
                    <a:pt x="418" y="73"/>
                  </a:lnTo>
                  <a:lnTo>
                    <a:pt x="407" y="69"/>
                  </a:lnTo>
                  <a:lnTo>
                    <a:pt x="407" y="15"/>
                  </a:lnTo>
                  <a:lnTo>
                    <a:pt x="407" y="12"/>
                  </a:lnTo>
                  <a:lnTo>
                    <a:pt x="406" y="10"/>
                  </a:lnTo>
                  <a:lnTo>
                    <a:pt x="404" y="7"/>
                  </a:lnTo>
                  <a:lnTo>
                    <a:pt x="403" y="4"/>
                  </a:lnTo>
                  <a:lnTo>
                    <a:pt x="401" y="2"/>
                  </a:lnTo>
                  <a:lnTo>
                    <a:pt x="398" y="1"/>
                  </a:lnTo>
                  <a:lnTo>
                    <a:pt x="395" y="0"/>
                  </a:lnTo>
                  <a:lnTo>
                    <a:pt x="392" y="0"/>
                  </a:lnTo>
                  <a:lnTo>
                    <a:pt x="241" y="0"/>
                  </a:lnTo>
                  <a:lnTo>
                    <a:pt x="238" y="0"/>
                  </a:lnTo>
                  <a:lnTo>
                    <a:pt x="235" y="1"/>
                  </a:lnTo>
                  <a:lnTo>
                    <a:pt x="233" y="2"/>
                  </a:lnTo>
                  <a:lnTo>
                    <a:pt x="231" y="4"/>
                  </a:lnTo>
                  <a:lnTo>
                    <a:pt x="229" y="7"/>
                  </a:lnTo>
                  <a:lnTo>
                    <a:pt x="227" y="10"/>
                  </a:lnTo>
                  <a:lnTo>
                    <a:pt x="226" y="12"/>
                  </a:lnTo>
                  <a:lnTo>
                    <a:pt x="226" y="15"/>
                  </a:lnTo>
                  <a:lnTo>
                    <a:pt x="226" y="69"/>
                  </a:lnTo>
                  <a:lnTo>
                    <a:pt x="216" y="72"/>
                  </a:lnTo>
                  <a:lnTo>
                    <a:pt x="206" y="76"/>
                  </a:lnTo>
                  <a:lnTo>
                    <a:pt x="196" y="80"/>
                  </a:lnTo>
                  <a:lnTo>
                    <a:pt x="187" y="86"/>
                  </a:lnTo>
                  <a:lnTo>
                    <a:pt x="177" y="91"/>
                  </a:lnTo>
                  <a:lnTo>
                    <a:pt x="168" y="98"/>
                  </a:lnTo>
                  <a:lnTo>
                    <a:pt x="159" y="105"/>
                  </a:lnTo>
                  <a:lnTo>
                    <a:pt x="149" y="113"/>
                  </a:lnTo>
                  <a:lnTo>
                    <a:pt x="98" y="84"/>
                  </a:lnTo>
                  <a:lnTo>
                    <a:pt x="96" y="83"/>
                  </a:lnTo>
                  <a:lnTo>
                    <a:pt x="93" y="81"/>
                  </a:lnTo>
                  <a:lnTo>
                    <a:pt x="90" y="81"/>
                  </a:lnTo>
                  <a:lnTo>
                    <a:pt x="87" y="83"/>
                  </a:lnTo>
                  <a:lnTo>
                    <a:pt x="84" y="84"/>
                  </a:lnTo>
                  <a:lnTo>
                    <a:pt x="82" y="85"/>
                  </a:lnTo>
                  <a:lnTo>
                    <a:pt x="80" y="87"/>
                  </a:lnTo>
                  <a:lnTo>
                    <a:pt x="78" y="90"/>
                  </a:lnTo>
                  <a:lnTo>
                    <a:pt x="3" y="219"/>
                  </a:lnTo>
                  <a:lnTo>
                    <a:pt x="1" y="222"/>
                  </a:lnTo>
                  <a:lnTo>
                    <a:pt x="1" y="225"/>
                  </a:lnTo>
                  <a:lnTo>
                    <a:pt x="1" y="228"/>
                  </a:lnTo>
                  <a:lnTo>
                    <a:pt x="1" y="230"/>
                  </a:lnTo>
                  <a:lnTo>
                    <a:pt x="4" y="236"/>
                  </a:lnTo>
                  <a:lnTo>
                    <a:pt x="8" y="241"/>
                  </a:lnTo>
                  <a:lnTo>
                    <a:pt x="57" y="269"/>
                  </a:lnTo>
                  <a:lnTo>
                    <a:pt x="56" y="280"/>
                  </a:lnTo>
                  <a:lnTo>
                    <a:pt x="55" y="291"/>
                  </a:lnTo>
                  <a:lnTo>
                    <a:pt x="54" y="302"/>
                  </a:lnTo>
                  <a:lnTo>
                    <a:pt x="54" y="313"/>
                  </a:lnTo>
                  <a:lnTo>
                    <a:pt x="54" y="323"/>
                  </a:lnTo>
                  <a:lnTo>
                    <a:pt x="55" y="335"/>
                  </a:lnTo>
                  <a:lnTo>
                    <a:pt x="56" y="346"/>
                  </a:lnTo>
                  <a:lnTo>
                    <a:pt x="57" y="355"/>
                  </a:lnTo>
                  <a:lnTo>
                    <a:pt x="7" y="385"/>
                  </a:lnTo>
                  <a:lnTo>
                    <a:pt x="5" y="387"/>
                  </a:lnTo>
                  <a:lnTo>
                    <a:pt x="3" y="389"/>
                  </a:lnTo>
                  <a:lnTo>
                    <a:pt x="2" y="391"/>
                  </a:lnTo>
                  <a:lnTo>
                    <a:pt x="1" y="394"/>
                  </a:lnTo>
                  <a:lnTo>
                    <a:pt x="0" y="396"/>
                  </a:lnTo>
                  <a:lnTo>
                    <a:pt x="1" y="399"/>
                  </a:lnTo>
                  <a:lnTo>
                    <a:pt x="1" y="402"/>
                  </a:lnTo>
                  <a:lnTo>
                    <a:pt x="2" y="405"/>
                  </a:lnTo>
                  <a:lnTo>
                    <a:pt x="78" y="536"/>
                  </a:lnTo>
                  <a:lnTo>
                    <a:pt x="81" y="540"/>
                  </a:lnTo>
                  <a:lnTo>
                    <a:pt x="86" y="543"/>
                  </a:lnTo>
                  <a:lnTo>
                    <a:pt x="89" y="544"/>
                  </a:lnTo>
                  <a:lnTo>
                    <a:pt x="93" y="544"/>
                  </a:lnTo>
                  <a:lnTo>
                    <a:pt x="95" y="543"/>
                  </a:lnTo>
                  <a:lnTo>
                    <a:pt x="98" y="542"/>
                  </a:lnTo>
                  <a:lnTo>
                    <a:pt x="149" y="513"/>
                  </a:lnTo>
                  <a:lnTo>
                    <a:pt x="159" y="520"/>
                  </a:lnTo>
                  <a:lnTo>
                    <a:pt x="168" y="527"/>
                  </a:lnTo>
                  <a:lnTo>
                    <a:pt x="177" y="533"/>
                  </a:lnTo>
                  <a:lnTo>
                    <a:pt x="187" y="539"/>
                  </a:lnTo>
                  <a:lnTo>
                    <a:pt x="196" y="544"/>
                  </a:lnTo>
                  <a:lnTo>
                    <a:pt x="206" y="549"/>
                  </a:lnTo>
                  <a:lnTo>
                    <a:pt x="216" y="552"/>
                  </a:lnTo>
                  <a:lnTo>
                    <a:pt x="226" y="556"/>
                  </a:lnTo>
                  <a:lnTo>
                    <a:pt x="226" y="614"/>
                  </a:lnTo>
                  <a:lnTo>
                    <a:pt x="226" y="617"/>
                  </a:lnTo>
                  <a:lnTo>
                    <a:pt x="227" y="620"/>
                  </a:lnTo>
                  <a:lnTo>
                    <a:pt x="229" y="623"/>
                  </a:lnTo>
                  <a:lnTo>
                    <a:pt x="231" y="625"/>
                  </a:lnTo>
                  <a:lnTo>
                    <a:pt x="233" y="627"/>
                  </a:lnTo>
                  <a:lnTo>
                    <a:pt x="235" y="628"/>
                  </a:lnTo>
                  <a:lnTo>
                    <a:pt x="238" y="629"/>
                  </a:lnTo>
                  <a:lnTo>
                    <a:pt x="241" y="629"/>
                  </a:lnTo>
                  <a:lnTo>
                    <a:pt x="392" y="629"/>
                  </a:lnTo>
                  <a:lnTo>
                    <a:pt x="395" y="629"/>
                  </a:lnTo>
                  <a:lnTo>
                    <a:pt x="398" y="628"/>
                  </a:lnTo>
                  <a:lnTo>
                    <a:pt x="401" y="627"/>
                  </a:lnTo>
                  <a:lnTo>
                    <a:pt x="403" y="625"/>
                  </a:lnTo>
                  <a:lnTo>
                    <a:pt x="404" y="623"/>
                  </a:lnTo>
                  <a:lnTo>
                    <a:pt x="406" y="620"/>
                  </a:lnTo>
                  <a:lnTo>
                    <a:pt x="407" y="617"/>
                  </a:lnTo>
                  <a:lnTo>
                    <a:pt x="407" y="614"/>
                  </a:lnTo>
                  <a:lnTo>
                    <a:pt x="407" y="556"/>
                  </a:lnTo>
                  <a:lnTo>
                    <a:pt x="418" y="552"/>
                  </a:lnTo>
                  <a:lnTo>
                    <a:pt x="429" y="548"/>
                  </a:lnTo>
                  <a:lnTo>
                    <a:pt x="438" y="544"/>
                  </a:lnTo>
                  <a:lnTo>
                    <a:pt x="447" y="538"/>
                  </a:lnTo>
                  <a:lnTo>
                    <a:pt x="465" y="527"/>
                  </a:lnTo>
                  <a:lnTo>
                    <a:pt x="481" y="513"/>
                  </a:lnTo>
                  <a:lnTo>
                    <a:pt x="530" y="542"/>
                  </a:lnTo>
                  <a:lnTo>
                    <a:pt x="533" y="543"/>
                  </a:lnTo>
                  <a:lnTo>
                    <a:pt x="537" y="544"/>
                  </a:lnTo>
                  <a:lnTo>
                    <a:pt x="539" y="544"/>
                  </a:lnTo>
                  <a:lnTo>
                    <a:pt x="542" y="543"/>
                  </a:lnTo>
                  <a:lnTo>
                    <a:pt x="545" y="543"/>
                  </a:lnTo>
                  <a:lnTo>
                    <a:pt x="547" y="540"/>
                  </a:lnTo>
                  <a:lnTo>
                    <a:pt x="550" y="539"/>
                  </a:lnTo>
                  <a:lnTo>
                    <a:pt x="552" y="536"/>
                  </a:lnTo>
                  <a:lnTo>
                    <a:pt x="627" y="405"/>
                  </a:lnTo>
                  <a:lnTo>
                    <a:pt x="628" y="402"/>
                  </a:lnTo>
                  <a:lnTo>
                    <a:pt x="628" y="399"/>
                  </a:lnTo>
                  <a:lnTo>
                    <a:pt x="629" y="396"/>
                  </a:lnTo>
                  <a:lnTo>
                    <a:pt x="628" y="394"/>
                  </a:lnTo>
                  <a:lnTo>
                    <a:pt x="627" y="391"/>
                  </a:lnTo>
                  <a:lnTo>
                    <a:pt x="625" y="389"/>
                  </a:lnTo>
                  <a:lnTo>
                    <a:pt x="623" y="387"/>
                  </a:lnTo>
                  <a:lnTo>
                    <a:pt x="621"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1" name="Freeform 4360">
              <a:extLst>
                <a:ext uri="{FF2B5EF4-FFF2-40B4-BE49-F238E27FC236}">
                  <a16:creationId xmlns:a16="http://schemas.microsoft.com/office/drawing/2014/main" id="{CDB8F87B-81A2-480F-ADA8-BFB5FD890ACD}"/>
                </a:ext>
              </a:extLst>
            </p:cNvPr>
            <p:cNvSpPr>
              <a:spLocks noEditPoints="1"/>
            </p:cNvSpPr>
            <p:nvPr/>
          </p:nvSpPr>
          <p:spPr bwMode="auto">
            <a:xfrm>
              <a:off x="7781925" y="1387475"/>
              <a:ext cx="115888" cy="117475"/>
            </a:xfrm>
            <a:custGeom>
              <a:avLst/>
              <a:gdLst>
                <a:gd name="T0" fmla="*/ 160 w 362"/>
                <a:gd name="T1" fmla="*/ 252 h 369"/>
                <a:gd name="T2" fmla="*/ 135 w 362"/>
                <a:gd name="T3" fmla="*/ 238 h 369"/>
                <a:gd name="T4" fmla="*/ 118 w 362"/>
                <a:gd name="T5" fmla="*/ 218 h 369"/>
                <a:gd name="T6" fmla="*/ 109 w 362"/>
                <a:gd name="T7" fmla="*/ 190 h 369"/>
                <a:gd name="T8" fmla="*/ 113 w 362"/>
                <a:gd name="T9" fmla="*/ 162 h 369"/>
                <a:gd name="T10" fmla="*/ 125 w 362"/>
                <a:gd name="T11" fmla="*/ 138 h 369"/>
                <a:gd name="T12" fmla="*/ 147 w 362"/>
                <a:gd name="T13" fmla="*/ 121 h 369"/>
                <a:gd name="T14" fmla="*/ 174 w 362"/>
                <a:gd name="T15" fmla="*/ 112 h 369"/>
                <a:gd name="T16" fmla="*/ 202 w 362"/>
                <a:gd name="T17" fmla="*/ 114 h 369"/>
                <a:gd name="T18" fmla="*/ 226 w 362"/>
                <a:gd name="T19" fmla="*/ 128 h 369"/>
                <a:gd name="T20" fmla="*/ 244 w 362"/>
                <a:gd name="T21" fmla="*/ 149 h 369"/>
                <a:gd name="T22" fmla="*/ 252 w 362"/>
                <a:gd name="T23" fmla="*/ 176 h 369"/>
                <a:gd name="T24" fmla="*/ 250 w 362"/>
                <a:gd name="T25" fmla="*/ 205 h 369"/>
                <a:gd name="T26" fmla="*/ 236 w 362"/>
                <a:gd name="T27" fmla="*/ 229 h 369"/>
                <a:gd name="T28" fmla="*/ 215 w 362"/>
                <a:gd name="T29" fmla="*/ 247 h 369"/>
                <a:gd name="T30" fmla="*/ 189 w 362"/>
                <a:gd name="T31" fmla="*/ 254 h 369"/>
                <a:gd name="T32" fmla="*/ 328 w 362"/>
                <a:gd name="T33" fmla="*/ 195 h 369"/>
                <a:gd name="T34" fmla="*/ 354 w 362"/>
                <a:gd name="T35" fmla="*/ 144 h 369"/>
                <a:gd name="T36" fmla="*/ 361 w 362"/>
                <a:gd name="T37" fmla="*/ 136 h 369"/>
                <a:gd name="T38" fmla="*/ 360 w 362"/>
                <a:gd name="T39" fmla="*/ 124 h 369"/>
                <a:gd name="T40" fmla="*/ 316 w 362"/>
                <a:gd name="T41" fmla="*/ 53 h 369"/>
                <a:gd name="T42" fmla="*/ 304 w 362"/>
                <a:gd name="T43" fmla="*/ 52 h 369"/>
                <a:gd name="T44" fmla="*/ 256 w 362"/>
                <a:gd name="T45" fmla="*/ 56 h 369"/>
                <a:gd name="T46" fmla="*/ 236 w 362"/>
                <a:gd name="T47" fmla="*/ 10 h 369"/>
                <a:gd name="T48" fmla="*/ 229 w 362"/>
                <a:gd name="T49" fmla="*/ 2 h 369"/>
                <a:gd name="T50" fmla="*/ 146 w 362"/>
                <a:gd name="T51" fmla="*/ 0 h 369"/>
                <a:gd name="T52" fmla="*/ 135 w 362"/>
                <a:gd name="T53" fmla="*/ 3 h 369"/>
                <a:gd name="T54" fmla="*/ 131 w 362"/>
                <a:gd name="T55" fmla="*/ 14 h 369"/>
                <a:gd name="T56" fmla="*/ 99 w 362"/>
                <a:gd name="T57" fmla="*/ 63 h 369"/>
                <a:gd name="T58" fmla="*/ 55 w 362"/>
                <a:gd name="T59" fmla="*/ 51 h 369"/>
                <a:gd name="T60" fmla="*/ 44 w 362"/>
                <a:gd name="T61" fmla="*/ 54 h 369"/>
                <a:gd name="T62" fmla="*/ 1 w 362"/>
                <a:gd name="T63" fmla="*/ 126 h 369"/>
                <a:gd name="T64" fmla="*/ 2 w 362"/>
                <a:gd name="T65" fmla="*/ 139 h 369"/>
                <a:gd name="T66" fmla="*/ 36 w 362"/>
                <a:gd name="T67" fmla="*/ 160 h 369"/>
                <a:gd name="T68" fmla="*/ 36 w 362"/>
                <a:gd name="T69" fmla="*/ 207 h 369"/>
                <a:gd name="T70" fmla="*/ 1 w 362"/>
                <a:gd name="T71" fmla="*/ 230 h 369"/>
                <a:gd name="T72" fmla="*/ 1 w 362"/>
                <a:gd name="T73" fmla="*/ 240 h 369"/>
                <a:gd name="T74" fmla="*/ 44 w 362"/>
                <a:gd name="T75" fmla="*/ 313 h 369"/>
                <a:gd name="T76" fmla="*/ 60 w 362"/>
                <a:gd name="T77" fmla="*/ 314 h 369"/>
                <a:gd name="T78" fmla="*/ 120 w 362"/>
                <a:gd name="T79" fmla="*/ 316 h 369"/>
                <a:gd name="T80" fmla="*/ 132 w 362"/>
                <a:gd name="T81" fmla="*/ 359 h 369"/>
                <a:gd name="T82" fmla="*/ 140 w 362"/>
                <a:gd name="T83" fmla="*/ 368 h 369"/>
                <a:gd name="T84" fmla="*/ 225 w 362"/>
                <a:gd name="T85" fmla="*/ 368 h 369"/>
                <a:gd name="T86" fmla="*/ 233 w 362"/>
                <a:gd name="T87" fmla="*/ 361 h 369"/>
                <a:gd name="T88" fmla="*/ 237 w 362"/>
                <a:gd name="T89" fmla="*/ 321 h 369"/>
                <a:gd name="T90" fmla="*/ 274 w 362"/>
                <a:gd name="T91" fmla="*/ 298 h 369"/>
                <a:gd name="T92" fmla="*/ 310 w 362"/>
                <a:gd name="T93" fmla="*/ 316 h 369"/>
                <a:gd name="T94" fmla="*/ 360 w 362"/>
                <a:gd name="T95" fmla="*/ 243 h 369"/>
                <a:gd name="T96" fmla="*/ 362 w 362"/>
                <a:gd name="T97" fmla="*/ 232 h 369"/>
                <a:gd name="T98" fmla="*/ 354 w 362"/>
                <a:gd name="T99" fmla="*/ 223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62" h="369">
                  <a:moveTo>
                    <a:pt x="181" y="255"/>
                  </a:moveTo>
                  <a:lnTo>
                    <a:pt x="174" y="254"/>
                  </a:lnTo>
                  <a:lnTo>
                    <a:pt x="166" y="253"/>
                  </a:lnTo>
                  <a:lnTo>
                    <a:pt x="160" y="252"/>
                  </a:lnTo>
                  <a:lnTo>
                    <a:pt x="153" y="249"/>
                  </a:lnTo>
                  <a:lnTo>
                    <a:pt x="147" y="247"/>
                  </a:lnTo>
                  <a:lnTo>
                    <a:pt x="141" y="243"/>
                  </a:lnTo>
                  <a:lnTo>
                    <a:pt x="135" y="238"/>
                  </a:lnTo>
                  <a:lnTo>
                    <a:pt x="131" y="234"/>
                  </a:lnTo>
                  <a:lnTo>
                    <a:pt x="125" y="229"/>
                  </a:lnTo>
                  <a:lnTo>
                    <a:pt x="122" y="223"/>
                  </a:lnTo>
                  <a:lnTo>
                    <a:pt x="118" y="218"/>
                  </a:lnTo>
                  <a:lnTo>
                    <a:pt x="115" y="212"/>
                  </a:lnTo>
                  <a:lnTo>
                    <a:pt x="113" y="205"/>
                  </a:lnTo>
                  <a:lnTo>
                    <a:pt x="110" y="198"/>
                  </a:lnTo>
                  <a:lnTo>
                    <a:pt x="109" y="190"/>
                  </a:lnTo>
                  <a:lnTo>
                    <a:pt x="109" y="183"/>
                  </a:lnTo>
                  <a:lnTo>
                    <a:pt x="109" y="176"/>
                  </a:lnTo>
                  <a:lnTo>
                    <a:pt x="110" y="169"/>
                  </a:lnTo>
                  <a:lnTo>
                    <a:pt x="113" y="162"/>
                  </a:lnTo>
                  <a:lnTo>
                    <a:pt x="115" y="156"/>
                  </a:lnTo>
                  <a:lnTo>
                    <a:pt x="118" y="149"/>
                  </a:lnTo>
                  <a:lnTo>
                    <a:pt x="122" y="143"/>
                  </a:lnTo>
                  <a:lnTo>
                    <a:pt x="125" y="138"/>
                  </a:lnTo>
                  <a:lnTo>
                    <a:pt x="131" y="132"/>
                  </a:lnTo>
                  <a:lnTo>
                    <a:pt x="135" y="128"/>
                  </a:lnTo>
                  <a:lnTo>
                    <a:pt x="141" y="124"/>
                  </a:lnTo>
                  <a:lnTo>
                    <a:pt x="147" y="121"/>
                  </a:lnTo>
                  <a:lnTo>
                    <a:pt x="153" y="117"/>
                  </a:lnTo>
                  <a:lnTo>
                    <a:pt x="160" y="114"/>
                  </a:lnTo>
                  <a:lnTo>
                    <a:pt x="166" y="113"/>
                  </a:lnTo>
                  <a:lnTo>
                    <a:pt x="174" y="112"/>
                  </a:lnTo>
                  <a:lnTo>
                    <a:pt x="181" y="111"/>
                  </a:lnTo>
                  <a:lnTo>
                    <a:pt x="189" y="112"/>
                  </a:lnTo>
                  <a:lnTo>
                    <a:pt x="195" y="113"/>
                  </a:lnTo>
                  <a:lnTo>
                    <a:pt x="202" y="114"/>
                  </a:lnTo>
                  <a:lnTo>
                    <a:pt x="209" y="117"/>
                  </a:lnTo>
                  <a:lnTo>
                    <a:pt x="215" y="121"/>
                  </a:lnTo>
                  <a:lnTo>
                    <a:pt x="221" y="124"/>
                  </a:lnTo>
                  <a:lnTo>
                    <a:pt x="226" y="128"/>
                  </a:lnTo>
                  <a:lnTo>
                    <a:pt x="231" y="132"/>
                  </a:lnTo>
                  <a:lnTo>
                    <a:pt x="236" y="138"/>
                  </a:lnTo>
                  <a:lnTo>
                    <a:pt x="240" y="143"/>
                  </a:lnTo>
                  <a:lnTo>
                    <a:pt x="244" y="149"/>
                  </a:lnTo>
                  <a:lnTo>
                    <a:pt x="247" y="156"/>
                  </a:lnTo>
                  <a:lnTo>
                    <a:pt x="250" y="162"/>
                  </a:lnTo>
                  <a:lnTo>
                    <a:pt x="251" y="169"/>
                  </a:lnTo>
                  <a:lnTo>
                    <a:pt x="252" y="176"/>
                  </a:lnTo>
                  <a:lnTo>
                    <a:pt x="253" y="183"/>
                  </a:lnTo>
                  <a:lnTo>
                    <a:pt x="252" y="190"/>
                  </a:lnTo>
                  <a:lnTo>
                    <a:pt x="251" y="198"/>
                  </a:lnTo>
                  <a:lnTo>
                    <a:pt x="250" y="205"/>
                  </a:lnTo>
                  <a:lnTo>
                    <a:pt x="247" y="212"/>
                  </a:lnTo>
                  <a:lnTo>
                    <a:pt x="244" y="218"/>
                  </a:lnTo>
                  <a:lnTo>
                    <a:pt x="240" y="223"/>
                  </a:lnTo>
                  <a:lnTo>
                    <a:pt x="236" y="229"/>
                  </a:lnTo>
                  <a:lnTo>
                    <a:pt x="231" y="234"/>
                  </a:lnTo>
                  <a:lnTo>
                    <a:pt x="226" y="238"/>
                  </a:lnTo>
                  <a:lnTo>
                    <a:pt x="221" y="243"/>
                  </a:lnTo>
                  <a:lnTo>
                    <a:pt x="215" y="247"/>
                  </a:lnTo>
                  <a:lnTo>
                    <a:pt x="209" y="249"/>
                  </a:lnTo>
                  <a:lnTo>
                    <a:pt x="202" y="252"/>
                  </a:lnTo>
                  <a:lnTo>
                    <a:pt x="195" y="253"/>
                  </a:lnTo>
                  <a:lnTo>
                    <a:pt x="189" y="254"/>
                  </a:lnTo>
                  <a:lnTo>
                    <a:pt x="181" y="255"/>
                  </a:lnTo>
                  <a:close/>
                  <a:moveTo>
                    <a:pt x="354" y="223"/>
                  </a:moveTo>
                  <a:lnTo>
                    <a:pt x="327" y="207"/>
                  </a:lnTo>
                  <a:lnTo>
                    <a:pt x="328" y="195"/>
                  </a:lnTo>
                  <a:lnTo>
                    <a:pt x="328" y="183"/>
                  </a:lnTo>
                  <a:lnTo>
                    <a:pt x="328" y="172"/>
                  </a:lnTo>
                  <a:lnTo>
                    <a:pt x="327" y="160"/>
                  </a:lnTo>
                  <a:lnTo>
                    <a:pt x="354" y="144"/>
                  </a:lnTo>
                  <a:lnTo>
                    <a:pt x="357" y="143"/>
                  </a:lnTo>
                  <a:lnTo>
                    <a:pt x="359" y="141"/>
                  </a:lnTo>
                  <a:lnTo>
                    <a:pt x="360" y="139"/>
                  </a:lnTo>
                  <a:lnTo>
                    <a:pt x="361" y="136"/>
                  </a:lnTo>
                  <a:lnTo>
                    <a:pt x="362" y="132"/>
                  </a:lnTo>
                  <a:lnTo>
                    <a:pt x="362" y="129"/>
                  </a:lnTo>
                  <a:lnTo>
                    <a:pt x="361" y="126"/>
                  </a:lnTo>
                  <a:lnTo>
                    <a:pt x="360" y="124"/>
                  </a:lnTo>
                  <a:lnTo>
                    <a:pt x="322" y="59"/>
                  </a:lnTo>
                  <a:lnTo>
                    <a:pt x="320" y="56"/>
                  </a:lnTo>
                  <a:lnTo>
                    <a:pt x="318" y="54"/>
                  </a:lnTo>
                  <a:lnTo>
                    <a:pt x="316" y="53"/>
                  </a:lnTo>
                  <a:lnTo>
                    <a:pt x="313" y="51"/>
                  </a:lnTo>
                  <a:lnTo>
                    <a:pt x="309" y="51"/>
                  </a:lnTo>
                  <a:lnTo>
                    <a:pt x="307" y="51"/>
                  </a:lnTo>
                  <a:lnTo>
                    <a:pt x="304" y="52"/>
                  </a:lnTo>
                  <a:lnTo>
                    <a:pt x="301" y="53"/>
                  </a:lnTo>
                  <a:lnTo>
                    <a:pt x="274" y="69"/>
                  </a:lnTo>
                  <a:lnTo>
                    <a:pt x="266" y="63"/>
                  </a:lnTo>
                  <a:lnTo>
                    <a:pt x="256" y="56"/>
                  </a:lnTo>
                  <a:lnTo>
                    <a:pt x="246" y="51"/>
                  </a:lnTo>
                  <a:lnTo>
                    <a:pt x="237" y="47"/>
                  </a:lnTo>
                  <a:lnTo>
                    <a:pt x="237" y="14"/>
                  </a:lnTo>
                  <a:lnTo>
                    <a:pt x="236" y="10"/>
                  </a:lnTo>
                  <a:lnTo>
                    <a:pt x="236" y="8"/>
                  </a:lnTo>
                  <a:lnTo>
                    <a:pt x="233" y="5"/>
                  </a:lnTo>
                  <a:lnTo>
                    <a:pt x="232" y="3"/>
                  </a:lnTo>
                  <a:lnTo>
                    <a:pt x="229" y="2"/>
                  </a:lnTo>
                  <a:lnTo>
                    <a:pt x="227" y="1"/>
                  </a:lnTo>
                  <a:lnTo>
                    <a:pt x="224" y="0"/>
                  </a:lnTo>
                  <a:lnTo>
                    <a:pt x="222" y="0"/>
                  </a:lnTo>
                  <a:lnTo>
                    <a:pt x="146" y="0"/>
                  </a:lnTo>
                  <a:lnTo>
                    <a:pt x="143" y="0"/>
                  </a:lnTo>
                  <a:lnTo>
                    <a:pt x="140" y="1"/>
                  </a:lnTo>
                  <a:lnTo>
                    <a:pt x="137" y="2"/>
                  </a:lnTo>
                  <a:lnTo>
                    <a:pt x="135" y="3"/>
                  </a:lnTo>
                  <a:lnTo>
                    <a:pt x="134" y="5"/>
                  </a:lnTo>
                  <a:lnTo>
                    <a:pt x="132" y="8"/>
                  </a:lnTo>
                  <a:lnTo>
                    <a:pt x="132" y="10"/>
                  </a:lnTo>
                  <a:lnTo>
                    <a:pt x="131" y="14"/>
                  </a:lnTo>
                  <a:lnTo>
                    <a:pt x="131" y="47"/>
                  </a:lnTo>
                  <a:lnTo>
                    <a:pt x="120" y="52"/>
                  </a:lnTo>
                  <a:lnTo>
                    <a:pt x="109" y="57"/>
                  </a:lnTo>
                  <a:lnTo>
                    <a:pt x="99" y="63"/>
                  </a:lnTo>
                  <a:lnTo>
                    <a:pt x="90" y="69"/>
                  </a:lnTo>
                  <a:lnTo>
                    <a:pt x="61" y="53"/>
                  </a:lnTo>
                  <a:lnTo>
                    <a:pt x="58" y="52"/>
                  </a:lnTo>
                  <a:lnTo>
                    <a:pt x="55" y="51"/>
                  </a:lnTo>
                  <a:lnTo>
                    <a:pt x="53" y="51"/>
                  </a:lnTo>
                  <a:lnTo>
                    <a:pt x="49" y="51"/>
                  </a:lnTo>
                  <a:lnTo>
                    <a:pt x="47" y="52"/>
                  </a:lnTo>
                  <a:lnTo>
                    <a:pt x="44" y="54"/>
                  </a:lnTo>
                  <a:lnTo>
                    <a:pt x="42" y="56"/>
                  </a:lnTo>
                  <a:lnTo>
                    <a:pt x="41" y="59"/>
                  </a:lnTo>
                  <a:lnTo>
                    <a:pt x="2" y="124"/>
                  </a:lnTo>
                  <a:lnTo>
                    <a:pt x="1" y="126"/>
                  </a:lnTo>
                  <a:lnTo>
                    <a:pt x="0" y="129"/>
                  </a:lnTo>
                  <a:lnTo>
                    <a:pt x="0" y="132"/>
                  </a:lnTo>
                  <a:lnTo>
                    <a:pt x="1" y="136"/>
                  </a:lnTo>
                  <a:lnTo>
                    <a:pt x="2" y="139"/>
                  </a:lnTo>
                  <a:lnTo>
                    <a:pt x="3" y="141"/>
                  </a:lnTo>
                  <a:lnTo>
                    <a:pt x="6" y="143"/>
                  </a:lnTo>
                  <a:lnTo>
                    <a:pt x="8" y="144"/>
                  </a:lnTo>
                  <a:lnTo>
                    <a:pt x="36" y="160"/>
                  </a:lnTo>
                  <a:lnTo>
                    <a:pt x="34" y="172"/>
                  </a:lnTo>
                  <a:lnTo>
                    <a:pt x="34" y="183"/>
                  </a:lnTo>
                  <a:lnTo>
                    <a:pt x="34" y="195"/>
                  </a:lnTo>
                  <a:lnTo>
                    <a:pt x="36" y="207"/>
                  </a:lnTo>
                  <a:lnTo>
                    <a:pt x="8" y="223"/>
                  </a:lnTo>
                  <a:lnTo>
                    <a:pt x="6" y="224"/>
                  </a:lnTo>
                  <a:lnTo>
                    <a:pt x="3" y="227"/>
                  </a:lnTo>
                  <a:lnTo>
                    <a:pt x="1" y="230"/>
                  </a:lnTo>
                  <a:lnTo>
                    <a:pt x="0" y="233"/>
                  </a:lnTo>
                  <a:lnTo>
                    <a:pt x="0" y="235"/>
                  </a:lnTo>
                  <a:lnTo>
                    <a:pt x="0" y="237"/>
                  </a:lnTo>
                  <a:lnTo>
                    <a:pt x="1" y="240"/>
                  </a:lnTo>
                  <a:lnTo>
                    <a:pt x="2" y="243"/>
                  </a:lnTo>
                  <a:lnTo>
                    <a:pt x="40" y="309"/>
                  </a:lnTo>
                  <a:lnTo>
                    <a:pt x="42" y="311"/>
                  </a:lnTo>
                  <a:lnTo>
                    <a:pt x="44" y="313"/>
                  </a:lnTo>
                  <a:lnTo>
                    <a:pt x="46" y="314"/>
                  </a:lnTo>
                  <a:lnTo>
                    <a:pt x="48" y="315"/>
                  </a:lnTo>
                  <a:lnTo>
                    <a:pt x="55" y="316"/>
                  </a:lnTo>
                  <a:lnTo>
                    <a:pt x="60" y="314"/>
                  </a:lnTo>
                  <a:lnTo>
                    <a:pt x="90" y="297"/>
                  </a:lnTo>
                  <a:lnTo>
                    <a:pt x="99" y="304"/>
                  </a:lnTo>
                  <a:lnTo>
                    <a:pt x="109" y="310"/>
                  </a:lnTo>
                  <a:lnTo>
                    <a:pt x="120" y="316"/>
                  </a:lnTo>
                  <a:lnTo>
                    <a:pt x="131" y="321"/>
                  </a:lnTo>
                  <a:lnTo>
                    <a:pt x="131" y="354"/>
                  </a:lnTo>
                  <a:lnTo>
                    <a:pt x="132" y="356"/>
                  </a:lnTo>
                  <a:lnTo>
                    <a:pt x="132" y="359"/>
                  </a:lnTo>
                  <a:lnTo>
                    <a:pt x="134" y="361"/>
                  </a:lnTo>
                  <a:lnTo>
                    <a:pt x="135" y="363"/>
                  </a:lnTo>
                  <a:lnTo>
                    <a:pt x="137" y="366"/>
                  </a:lnTo>
                  <a:lnTo>
                    <a:pt x="140" y="368"/>
                  </a:lnTo>
                  <a:lnTo>
                    <a:pt x="143" y="368"/>
                  </a:lnTo>
                  <a:lnTo>
                    <a:pt x="146" y="369"/>
                  </a:lnTo>
                  <a:lnTo>
                    <a:pt x="222" y="369"/>
                  </a:lnTo>
                  <a:lnTo>
                    <a:pt x="225" y="368"/>
                  </a:lnTo>
                  <a:lnTo>
                    <a:pt x="227" y="368"/>
                  </a:lnTo>
                  <a:lnTo>
                    <a:pt x="229" y="366"/>
                  </a:lnTo>
                  <a:lnTo>
                    <a:pt x="232" y="363"/>
                  </a:lnTo>
                  <a:lnTo>
                    <a:pt x="233" y="361"/>
                  </a:lnTo>
                  <a:lnTo>
                    <a:pt x="236" y="359"/>
                  </a:lnTo>
                  <a:lnTo>
                    <a:pt x="236" y="356"/>
                  </a:lnTo>
                  <a:lnTo>
                    <a:pt x="237" y="354"/>
                  </a:lnTo>
                  <a:lnTo>
                    <a:pt x="237" y="321"/>
                  </a:lnTo>
                  <a:lnTo>
                    <a:pt x="246" y="316"/>
                  </a:lnTo>
                  <a:lnTo>
                    <a:pt x="256" y="311"/>
                  </a:lnTo>
                  <a:lnTo>
                    <a:pt x="266" y="305"/>
                  </a:lnTo>
                  <a:lnTo>
                    <a:pt x="274" y="298"/>
                  </a:lnTo>
                  <a:lnTo>
                    <a:pt x="302" y="313"/>
                  </a:lnTo>
                  <a:lnTo>
                    <a:pt x="305" y="315"/>
                  </a:lnTo>
                  <a:lnTo>
                    <a:pt x="307" y="315"/>
                  </a:lnTo>
                  <a:lnTo>
                    <a:pt x="310" y="316"/>
                  </a:lnTo>
                  <a:lnTo>
                    <a:pt x="314" y="316"/>
                  </a:lnTo>
                  <a:lnTo>
                    <a:pt x="319" y="313"/>
                  </a:lnTo>
                  <a:lnTo>
                    <a:pt x="322" y="309"/>
                  </a:lnTo>
                  <a:lnTo>
                    <a:pt x="360" y="243"/>
                  </a:lnTo>
                  <a:lnTo>
                    <a:pt x="362" y="240"/>
                  </a:lnTo>
                  <a:lnTo>
                    <a:pt x="362" y="237"/>
                  </a:lnTo>
                  <a:lnTo>
                    <a:pt x="362" y="234"/>
                  </a:lnTo>
                  <a:lnTo>
                    <a:pt x="362" y="232"/>
                  </a:lnTo>
                  <a:lnTo>
                    <a:pt x="361" y="229"/>
                  </a:lnTo>
                  <a:lnTo>
                    <a:pt x="359" y="227"/>
                  </a:lnTo>
                  <a:lnTo>
                    <a:pt x="357" y="224"/>
                  </a:lnTo>
                  <a:lnTo>
                    <a:pt x="354"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42" name="Freeform 4346" descr="Icon of box and whisker chart. ">
            <a:extLst>
              <a:ext uri="{FF2B5EF4-FFF2-40B4-BE49-F238E27FC236}">
                <a16:creationId xmlns:a16="http://schemas.microsoft.com/office/drawing/2014/main" id="{D131817A-5B27-4718-8BAC-45C9CEDA45D9}"/>
              </a:ext>
            </a:extLst>
          </p:cNvPr>
          <p:cNvSpPr>
            <a:spLocks noEditPoints="1"/>
          </p:cNvSpPr>
          <p:nvPr/>
        </p:nvSpPr>
        <p:spPr bwMode="auto">
          <a:xfrm>
            <a:off x="3967321" y="3532346"/>
            <a:ext cx="345758" cy="345758"/>
          </a:xfrm>
          <a:custGeom>
            <a:avLst/>
            <a:gdLst>
              <a:gd name="T0" fmla="*/ 706 w 898"/>
              <a:gd name="T1" fmla="*/ 479 h 898"/>
              <a:gd name="T2" fmla="*/ 652 w 898"/>
              <a:gd name="T3" fmla="*/ 556 h 898"/>
              <a:gd name="T4" fmla="*/ 632 w 898"/>
              <a:gd name="T5" fmla="*/ 551 h 898"/>
              <a:gd name="T6" fmla="*/ 576 w 898"/>
              <a:gd name="T7" fmla="*/ 477 h 898"/>
              <a:gd name="T8" fmla="*/ 571 w 898"/>
              <a:gd name="T9" fmla="*/ 398 h 898"/>
              <a:gd name="T10" fmla="*/ 628 w 898"/>
              <a:gd name="T11" fmla="*/ 129 h 898"/>
              <a:gd name="T12" fmla="*/ 643 w 898"/>
              <a:gd name="T13" fmla="*/ 114 h 898"/>
              <a:gd name="T14" fmla="*/ 658 w 898"/>
              <a:gd name="T15" fmla="*/ 129 h 898"/>
              <a:gd name="T16" fmla="*/ 717 w 898"/>
              <a:gd name="T17" fmla="*/ 398 h 898"/>
              <a:gd name="T18" fmla="*/ 621 w 898"/>
              <a:gd name="T19" fmla="*/ 758 h 898"/>
              <a:gd name="T20" fmla="*/ 589 w 898"/>
              <a:gd name="T21" fmla="*/ 727 h 898"/>
              <a:gd name="T22" fmla="*/ 589 w 898"/>
              <a:gd name="T23" fmla="*/ 680 h 898"/>
              <a:gd name="T24" fmla="*/ 621 w 898"/>
              <a:gd name="T25" fmla="*/ 648 h 898"/>
              <a:gd name="T26" fmla="*/ 667 w 898"/>
              <a:gd name="T27" fmla="*/ 648 h 898"/>
              <a:gd name="T28" fmla="*/ 699 w 898"/>
              <a:gd name="T29" fmla="*/ 680 h 898"/>
              <a:gd name="T30" fmla="*/ 699 w 898"/>
              <a:gd name="T31" fmla="*/ 727 h 898"/>
              <a:gd name="T32" fmla="*/ 667 w 898"/>
              <a:gd name="T33" fmla="*/ 758 h 898"/>
              <a:gd name="T34" fmla="*/ 536 w 898"/>
              <a:gd name="T35" fmla="*/ 294 h 898"/>
              <a:gd name="T36" fmla="*/ 479 w 898"/>
              <a:gd name="T37" fmla="*/ 546 h 898"/>
              <a:gd name="T38" fmla="*/ 461 w 898"/>
              <a:gd name="T39" fmla="*/ 558 h 898"/>
              <a:gd name="T40" fmla="*/ 450 w 898"/>
              <a:gd name="T41" fmla="*/ 299 h 898"/>
              <a:gd name="T42" fmla="*/ 390 w 898"/>
              <a:gd name="T43" fmla="*/ 287 h 898"/>
              <a:gd name="T44" fmla="*/ 398 w 898"/>
              <a:gd name="T45" fmla="*/ 211 h 898"/>
              <a:gd name="T46" fmla="*/ 454 w 898"/>
              <a:gd name="T47" fmla="*/ 118 h 898"/>
              <a:gd name="T48" fmla="*/ 475 w 898"/>
              <a:gd name="T49" fmla="*/ 118 h 898"/>
              <a:gd name="T50" fmla="*/ 530 w 898"/>
              <a:gd name="T51" fmla="*/ 211 h 898"/>
              <a:gd name="T52" fmla="*/ 465 w 898"/>
              <a:gd name="T53" fmla="*/ 763 h 898"/>
              <a:gd name="T54" fmla="*/ 422 w 898"/>
              <a:gd name="T55" fmla="*/ 745 h 898"/>
              <a:gd name="T56" fmla="*/ 405 w 898"/>
              <a:gd name="T57" fmla="*/ 703 h 898"/>
              <a:gd name="T58" fmla="*/ 422 w 898"/>
              <a:gd name="T59" fmla="*/ 661 h 898"/>
              <a:gd name="T60" fmla="*/ 465 w 898"/>
              <a:gd name="T61" fmla="*/ 643 h 898"/>
              <a:gd name="T62" fmla="*/ 506 w 898"/>
              <a:gd name="T63" fmla="*/ 661 h 898"/>
              <a:gd name="T64" fmla="*/ 525 w 898"/>
              <a:gd name="T65" fmla="*/ 703 h 898"/>
              <a:gd name="T66" fmla="*/ 506 w 898"/>
              <a:gd name="T67" fmla="*/ 745 h 898"/>
              <a:gd name="T68" fmla="*/ 465 w 898"/>
              <a:gd name="T69" fmla="*/ 763 h 898"/>
              <a:gd name="T70" fmla="*/ 318 w 898"/>
              <a:gd name="T71" fmla="*/ 419 h 898"/>
              <a:gd name="T72" fmla="*/ 263 w 898"/>
              <a:gd name="T73" fmla="*/ 556 h 898"/>
              <a:gd name="T74" fmla="*/ 242 w 898"/>
              <a:gd name="T75" fmla="*/ 551 h 898"/>
              <a:gd name="T76" fmla="*/ 186 w 898"/>
              <a:gd name="T77" fmla="*/ 417 h 898"/>
              <a:gd name="T78" fmla="*/ 181 w 898"/>
              <a:gd name="T79" fmla="*/ 339 h 898"/>
              <a:gd name="T80" fmla="*/ 240 w 898"/>
              <a:gd name="T81" fmla="*/ 129 h 898"/>
              <a:gd name="T82" fmla="*/ 255 w 898"/>
              <a:gd name="T83" fmla="*/ 114 h 898"/>
              <a:gd name="T84" fmla="*/ 270 w 898"/>
              <a:gd name="T85" fmla="*/ 129 h 898"/>
              <a:gd name="T86" fmla="*/ 329 w 898"/>
              <a:gd name="T87" fmla="*/ 339 h 898"/>
              <a:gd name="T88" fmla="*/ 231 w 898"/>
              <a:gd name="T89" fmla="*/ 758 h 898"/>
              <a:gd name="T90" fmla="*/ 200 w 898"/>
              <a:gd name="T91" fmla="*/ 727 h 898"/>
              <a:gd name="T92" fmla="*/ 200 w 898"/>
              <a:gd name="T93" fmla="*/ 680 h 898"/>
              <a:gd name="T94" fmla="*/ 231 w 898"/>
              <a:gd name="T95" fmla="*/ 648 h 898"/>
              <a:gd name="T96" fmla="*/ 278 w 898"/>
              <a:gd name="T97" fmla="*/ 648 h 898"/>
              <a:gd name="T98" fmla="*/ 311 w 898"/>
              <a:gd name="T99" fmla="*/ 680 h 898"/>
              <a:gd name="T100" fmla="*/ 311 w 898"/>
              <a:gd name="T101" fmla="*/ 727 h 898"/>
              <a:gd name="T102" fmla="*/ 278 w 898"/>
              <a:gd name="T103" fmla="*/ 758 h 898"/>
              <a:gd name="T104" fmla="*/ 10 w 898"/>
              <a:gd name="T105" fmla="*/ 2 h 898"/>
              <a:gd name="T106" fmla="*/ 1 w 898"/>
              <a:gd name="T107" fmla="*/ 886 h 898"/>
              <a:gd name="T108" fmla="*/ 883 w 898"/>
              <a:gd name="T109" fmla="*/ 898 h 898"/>
              <a:gd name="T110" fmla="*/ 898 w 898"/>
              <a:gd name="T111" fmla="*/ 883 h 898"/>
              <a:gd name="T112" fmla="*/ 886 w 898"/>
              <a:gd name="T113" fmla="*/ 0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8" h="898">
                <a:moveTo>
                  <a:pt x="718" y="464"/>
                </a:moveTo>
                <a:lnTo>
                  <a:pt x="718" y="467"/>
                </a:lnTo>
                <a:lnTo>
                  <a:pt x="717" y="470"/>
                </a:lnTo>
                <a:lnTo>
                  <a:pt x="716" y="472"/>
                </a:lnTo>
                <a:lnTo>
                  <a:pt x="714" y="474"/>
                </a:lnTo>
                <a:lnTo>
                  <a:pt x="712" y="477"/>
                </a:lnTo>
                <a:lnTo>
                  <a:pt x="710" y="478"/>
                </a:lnTo>
                <a:lnTo>
                  <a:pt x="706" y="479"/>
                </a:lnTo>
                <a:lnTo>
                  <a:pt x="703" y="479"/>
                </a:lnTo>
                <a:lnTo>
                  <a:pt x="658" y="479"/>
                </a:lnTo>
                <a:lnTo>
                  <a:pt x="658" y="543"/>
                </a:lnTo>
                <a:lnTo>
                  <a:pt x="658" y="546"/>
                </a:lnTo>
                <a:lnTo>
                  <a:pt x="657" y="549"/>
                </a:lnTo>
                <a:lnTo>
                  <a:pt x="656" y="551"/>
                </a:lnTo>
                <a:lnTo>
                  <a:pt x="654" y="554"/>
                </a:lnTo>
                <a:lnTo>
                  <a:pt x="652" y="556"/>
                </a:lnTo>
                <a:lnTo>
                  <a:pt x="650" y="557"/>
                </a:lnTo>
                <a:lnTo>
                  <a:pt x="647" y="558"/>
                </a:lnTo>
                <a:lnTo>
                  <a:pt x="643" y="558"/>
                </a:lnTo>
                <a:lnTo>
                  <a:pt x="641" y="558"/>
                </a:lnTo>
                <a:lnTo>
                  <a:pt x="638" y="557"/>
                </a:lnTo>
                <a:lnTo>
                  <a:pt x="636" y="556"/>
                </a:lnTo>
                <a:lnTo>
                  <a:pt x="634" y="554"/>
                </a:lnTo>
                <a:lnTo>
                  <a:pt x="632" y="551"/>
                </a:lnTo>
                <a:lnTo>
                  <a:pt x="631" y="549"/>
                </a:lnTo>
                <a:lnTo>
                  <a:pt x="629" y="546"/>
                </a:lnTo>
                <a:lnTo>
                  <a:pt x="628" y="543"/>
                </a:lnTo>
                <a:lnTo>
                  <a:pt x="628" y="479"/>
                </a:lnTo>
                <a:lnTo>
                  <a:pt x="583" y="479"/>
                </a:lnTo>
                <a:lnTo>
                  <a:pt x="581" y="479"/>
                </a:lnTo>
                <a:lnTo>
                  <a:pt x="578" y="478"/>
                </a:lnTo>
                <a:lnTo>
                  <a:pt x="576" y="477"/>
                </a:lnTo>
                <a:lnTo>
                  <a:pt x="574" y="474"/>
                </a:lnTo>
                <a:lnTo>
                  <a:pt x="572" y="472"/>
                </a:lnTo>
                <a:lnTo>
                  <a:pt x="571" y="470"/>
                </a:lnTo>
                <a:lnTo>
                  <a:pt x="570" y="467"/>
                </a:lnTo>
                <a:lnTo>
                  <a:pt x="570" y="464"/>
                </a:lnTo>
                <a:lnTo>
                  <a:pt x="570" y="404"/>
                </a:lnTo>
                <a:lnTo>
                  <a:pt x="570" y="402"/>
                </a:lnTo>
                <a:lnTo>
                  <a:pt x="571" y="398"/>
                </a:lnTo>
                <a:lnTo>
                  <a:pt x="572" y="396"/>
                </a:lnTo>
                <a:lnTo>
                  <a:pt x="574" y="394"/>
                </a:lnTo>
                <a:lnTo>
                  <a:pt x="576" y="392"/>
                </a:lnTo>
                <a:lnTo>
                  <a:pt x="578" y="391"/>
                </a:lnTo>
                <a:lnTo>
                  <a:pt x="581" y="390"/>
                </a:lnTo>
                <a:lnTo>
                  <a:pt x="583" y="389"/>
                </a:lnTo>
                <a:lnTo>
                  <a:pt x="628" y="389"/>
                </a:lnTo>
                <a:lnTo>
                  <a:pt x="628" y="129"/>
                </a:lnTo>
                <a:lnTo>
                  <a:pt x="629" y="126"/>
                </a:lnTo>
                <a:lnTo>
                  <a:pt x="631" y="123"/>
                </a:lnTo>
                <a:lnTo>
                  <a:pt x="632" y="121"/>
                </a:lnTo>
                <a:lnTo>
                  <a:pt x="634" y="118"/>
                </a:lnTo>
                <a:lnTo>
                  <a:pt x="636" y="117"/>
                </a:lnTo>
                <a:lnTo>
                  <a:pt x="638" y="115"/>
                </a:lnTo>
                <a:lnTo>
                  <a:pt x="641" y="114"/>
                </a:lnTo>
                <a:lnTo>
                  <a:pt x="643" y="114"/>
                </a:lnTo>
                <a:lnTo>
                  <a:pt x="647" y="114"/>
                </a:lnTo>
                <a:lnTo>
                  <a:pt x="650" y="115"/>
                </a:lnTo>
                <a:lnTo>
                  <a:pt x="652" y="117"/>
                </a:lnTo>
                <a:lnTo>
                  <a:pt x="654" y="118"/>
                </a:lnTo>
                <a:lnTo>
                  <a:pt x="656" y="121"/>
                </a:lnTo>
                <a:lnTo>
                  <a:pt x="657" y="123"/>
                </a:lnTo>
                <a:lnTo>
                  <a:pt x="658" y="127"/>
                </a:lnTo>
                <a:lnTo>
                  <a:pt x="658" y="129"/>
                </a:lnTo>
                <a:lnTo>
                  <a:pt x="658" y="389"/>
                </a:lnTo>
                <a:lnTo>
                  <a:pt x="703" y="389"/>
                </a:lnTo>
                <a:lnTo>
                  <a:pt x="706" y="390"/>
                </a:lnTo>
                <a:lnTo>
                  <a:pt x="710" y="391"/>
                </a:lnTo>
                <a:lnTo>
                  <a:pt x="712" y="392"/>
                </a:lnTo>
                <a:lnTo>
                  <a:pt x="714" y="394"/>
                </a:lnTo>
                <a:lnTo>
                  <a:pt x="716" y="396"/>
                </a:lnTo>
                <a:lnTo>
                  <a:pt x="717" y="398"/>
                </a:lnTo>
                <a:lnTo>
                  <a:pt x="718" y="402"/>
                </a:lnTo>
                <a:lnTo>
                  <a:pt x="718" y="404"/>
                </a:lnTo>
                <a:lnTo>
                  <a:pt x="718" y="464"/>
                </a:lnTo>
                <a:close/>
                <a:moveTo>
                  <a:pt x="643" y="763"/>
                </a:moveTo>
                <a:lnTo>
                  <a:pt x="638" y="762"/>
                </a:lnTo>
                <a:lnTo>
                  <a:pt x="632" y="762"/>
                </a:lnTo>
                <a:lnTo>
                  <a:pt x="626" y="760"/>
                </a:lnTo>
                <a:lnTo>
                  <a:pt x="621" y="758"/>
                </a:lnTo>
                <a:lnTo>
                  <a:pt x="616" y="756"/>
                </a:lnTo>
                <a:lnTo>
                  <a:pt x="610" y="753"/>
                </a:lnTo>
                <a:lnTo>
                  <a:pt x="606" y="749"/>
                </a:lnTo>
                <a:lnTo>
                  <a:pt x="602" y="745"/>
                </a:lnTo>
                <a:lnTo>
                  <a:pt x="597" y="741"/>
                </a:lnTo>
                <a:lnTo>
                  <a:pt x="594" y="737"/>
                </a:lnTo>
                <a:lnTo>
                  <a:pt x="591" y="731"/>
                </a:lnTo>
                <a:lnTo>
                  <a:pt x="589" y="727"/>
                </a:lnTo>
                <a:lnTo>
                  <a:pt x="587" y="720"/>
                </a:lnTo>
                <a:lnTo>
                  <a:pt x="586" y="715"/>
                </a:lnTo>
                <a:lnTo>
                  <a:pt x="584" y="710"/>
                </a:lnTo>
                <a:lnTo>
                  <a:pt x="583" y="703"/>
                </a:lnTo>
                <a:lnTo>
                  <a:pt x="584" y="697"/>
                </a:lnTo>
                <a:lnTo>
                  <a:pt x="586" y="692"/>
                </a:lnTo>
                <a:lnTo>
                  <a:pt x="587" y="685"/>
                </a:lnTo>
                <a:lnTo>
                  <a:pt x="589" y="680"/>
                </a:lnTo>
                <a:lnTo>
                  <a:pt x="591" y="674"/>
                </a:lnTo>
                <a:lnTo>
                  <a:pt x="594" y="670"/>
                </a:lnTo>
                <a:lnTo>
                  <a:pt x="597" y="665"/>
                </a:lnTo>
                <a:lnTo>
                  <a:pt x="602" y="661"/>
                </a:lnTo>
                <a:lnTo>
                  <a:pt x="606" y="657"/>
                </a:lnTo>
                <a:lnTo>
                  <a:pt x="610" y="653"/>
                </a:lnTo>
                <a:lnTo>
                  <a:pt x="616" y="651"/>
                </a:lnTo>
                <a:lnTo>
                  <a:pt x="621" y="648"/>
                </a:lnTo>
                <a:lnTo>
                  <a:pt x="626" y="646"/>
                </a:lnTo>
                <a:lnTo>
                  <a:pt x="632" y="645"/>
                </a:lnTo>
                <a:lnTo>
                  <a:pt x="638" y="643"/>
                </a:lnTo>
                <a:lnTo>
                  <a:pt x="643" y="643"/>
                </a:lnTo>
                <a:lnTo>
                  <a:pt x="650" y="643"/>
                </a:lnTo>
                <a:lnTo>
                  <a:pt x="656" y="645"/>
                </a:lnTo>
                <a:lnTo>
                  <a:pt x="662" y="646"/>
                </a:lnTo>
                <a:lnTo>
                  <a:pt x="667" y="648"/>
                </a:lnTo>
                <a:lnTo>
                  <a:pt x="672" y="651"/>
                </a:lnTo>
                <a:lnTo>
                  <a:pt x="678" y="653"/>
                </a:lnTo>
                <a:lnTo>
                  <a:pt x="682" y="657"/>
                </a:lnTo>
                <a:lnTo>
                  <a:pt x="686" y="661"/>
                </a:lnTo>
                <a:lnTo>
                  <a:pt x="690" y="665"/>
                </a:lnTo>
                <a:lnTo>
                  <a:pt x="694" y="670"/>
                </a:lnTo>
                <a:lnTo>
                  <a:pt x="697" y="674"/>
                </a:lnTo>
                <a:lnTo>
                  <a:pt x="699" y="680"/>
                </a:lnTo>
                <a:lnTo>
                  <a:pt x="701" y="685"/>
                </a:lnTo>
                <a:lnTo>
                  <a:pt x="702" y="692"/>
                </a:lnTo>
                <a:lnTo>
                  <a:pt x="703" y="697"/>
                </a:lnTo>
                <a:lnTo>
                  <a:pt x="703" y="703"/>
                </a:lnTo>
                <a:lnTo>
                  <a:pt x="703" y="710"/>
                </a:lnTo>
                <a:lnTo>
                  <a:pt x="702" y="715"/>
                </a:lnTo>
                <a:lnTo>
                  <a:pt x="701" y="720"/>
                </a:lnTo>
                <a:lnTo>
                  <a:pt x="699" y="727"/>
                </a:lnTo>
                <a:lnTo>
                  <a:pt x="697" y="731"/>
                </a:lnTo>
                <a:lnTo>
                  <a:pt x="694" y="737"/>
                </a:lnTo>
                <a:lnTo>
                  <a:pt x="690" y="741"/>
                </a:lnTo>
                <a:lnTo>
                  <a:pt x="686" y="745"/>
                </a:lnTo>
                <a:lnTo>
                  <a:pt x="682" y="749"/>
                </a:lnTo>
                <a:lnTo>
                  <a:pt x="678" y="753"/>
                </a:lnTo>
                <a:lnTo>
                  <a:pt x="672" y="756"/>
                </a:lnTo>
                <a:lnTo>
                  <a:pt x="667" y="758"/>
                </a:lnTo>
                <a:lnTo>
                  <a:pt x="662" y="760"/>
                </a:lnTo>
                <a:lnTo>
                  <a:pt x="656" y="762"/>
                </a:lnTo>
                <a:lnTo>
                  <a:pt x="650" y="762"/>
                </a:lnTo>
                <a:lnTo>
                  <a:pt x="643" y="763"/>
                </a:lnTo>
                <a:close/>
                <a:moveTo>
                  <a:pt x="540" y="284"/>
                </a:moveTo>
                <a:lnTo>
                  <a:pt x="538" y="287"/>
                </a:lnTo>
                <a:lnTo>
                  <a:pt x="537" y="290"/>
                </a:lnTo>
                <a:lnTo>
                  <a:pt x="536" y="294"/>
                </a:lnTo>
                <a:lnTo>
                  <a:pt x="534" y="296"/>
                </a:lnTo>
                <a:lnTo>
                  <a:pt x="532" y="297"/>
                </a:lnTo>
                <a:lnTo>
                  <a:pt x="530" y="298"/>
                </a:lnTo>
                <a:lnTo>
                  <a:pt x="527" y="299"/>
                </a:lnTo>
                <a:lnTo>
                  <a:pt x="525" y="299"/>
                </a:lnTo>
                <a:lnTo>
                  <a:pt x="480" y="299"/>
                </a:lnTo>
                <a:lnTo>
                  <a:pt x="480" y="543"/>
                </a:lnTo>
                <a:lnTo>
                  <a:pt x="479" y="546"/>
                </a:lnTo>
                <a:lnTo>
                  <a:pt x="479" y="549"/>
                </a:lnTo>
                <a:lnTo>
                  <a:pt x="476" y="551"/>
                </a:lnTo>
                <a:lnTo>
                  <a:pt x="475" y="554"/>
                </a:lnTo>
                <a:lnTo>
                  <a:pt x="472" y="556"/>
                </a:lnTo>
                <a:lnTo>
                  <a:pt x="470" y="557"/>
                </a:lnTo>
                <a:lnTo>
                  <a:pt x="467" y="558"/>
                </a:lnTo>
                <a:lnTo>
                  <a:pt x="465" y="558"/>
                </a:lnTo>
                <a:lnTo>
                  <a:pt x="461" y="558"/>
                </a:lnTo>
                <a:lnTo>
                  <a:pt x="458" y="557"/>
                </a:lnTo>
                <a:lnTo>
                  <a:pt x="456" y="556"/>
                </a:lnTo>
                <a:lnTo>
                  <a:pt x="454" y="554"/>
                </a:lnTo>
                <a:lnTo>
                  <a:pt x="452" y="551"/>
                </a:lnTo>
                <a:lnTo>
                  <a:pt x="451" y="549"/>
                </a:lnTo>
                <a:lnTo>
                  <a:pt x="450" y="546"/>
                </a:lnTo>
                <a:lnTo>
                  <a:pt x="450" y="543"/>
                </a:lnTo>
                <a:lnTo>
                  <a:pt x="450" y="299"/>
                </a:lnTo>
                <a:lnTo>
                  <a:pt x="405" y="299"/>
                </a:lnTo>
                <a:lnTo>
                  <a:pt x="402" y="299"/>
                </a:lnTo>
                <a:lnTo>
                  <a:pt x="398" y="298"/>
                </a:lnTo>
                <a:lnTo>
                  <a:pt x="396" y="297"/>
                </a:lnTo>
                <a:lnTo>
                  <a:pt x="394" y="296"/>
                </a:lnTo>
                <a:lnTo>
                  <a:pt x="392" y="294"/>
                </a:lnTo>
                <a:lnTo>
                  <a:pt x="391" y="290"/>
                </a:lnTo>
                <a:lnTo>
                  <a:pt x="390" y="287"/>
                </a:lnTo>
                <a:lnTo>
                  <a:pt x="390" y="284"/>
                </a:lnTo>
                <a:lnTo>
                  <a:pt x="390" y="225"/>
                </a:lnTo>
                <a:lnTo>
                  <a:pt x="390" y="222"/>
                </a:lnTo>
                <a:lnTo>
                  <a:pt x="391" y="219"/>
                </a:lnTo>
                <a:lnTo>
                  <a:pt x="392" y="217"/>
                </a:lnTo>
                <a:lnTo>
                  <a:pt x="394" y="214"/>
                </a:lnTo>
                <a:lnTo>
                  <a:pt x="396" y="212"/>
                </a:lnTo>
                <a:lnTo>
                  <a:pt x="398" y="211"/>
                </a:lnTo>
                <a:lnTo>
                  <a:pt x="402" y="210"/>
                </a:lnTo>
                <a:lnTo>
                  <a:pt x="405" y="210"/>
                </a:lnTo>
                <a:lnTo>
                  <a:pt x="450" y="210"/>
                </a:lnTo>
                <a:lnTo>
                  <a:pt x="450" y="129"/>
                </a:lnTo>
                <a:lnTo>
                  <a:pt x="450" y="126"/>
                </a:lnTo>
                <a:lnTo>
                  <a:pt x="451" y="123"/>
                </a:lnTo>
                <a:lnTo>
                  <a:pt x="452" y="121"/>
                </a:lnTo>
                <a:lnTo>
                  <a:pt x="454" y="118"/>
                </a:lnTo>
                <a:lnTo>
                  <a:pt x="456" y="117"/>
                </a:lnTo>
                <a:lnTo>
                  <a:pt x="458" y="115"/>
                </a:lnTo>
                <a:lnTo>
                  <a:pt x="461" y="114"/>
                </a:lnTo>
                <a:lnTo>
                  <a:pt x="465" y="114"/>
                </a:lnTo>
                <a:lnTo>
                  <a:pt x="467" y="114"/>
                </a:lnTo>
                <a:lnTo>
                  <a:pt x="470" y="115"/>
                </a:lnTo>
                <a:lnTo>
                  <a:pt x="472" y="117"/>
                </a:lnTo>
                <a:lnTo>
                  <a:pt x="475" y="118"/>
                </a:lnTo>
                <a:lnTo>
                  <a:pt x="476" y="121"/>
                </a:lnTo>
                <a:lnTo>
                  <a:pt x="479" y="123"/>
                </a:lnTo>
                <a:lnTo>
                  <a:pt x="479" y="127"/>
                </a:lnTo>
                <a:lnTo>
                  <a:pt x="480" y="129"/>
                </a:lnTo>
                <a:lnTo>
                  <a:pt x="480" y="210"/>
                </a:lnTo>
                <a:lnTo>
                  <a:pt x="525" y="210"/>
                </a:lnTo>
                <a:lnTo>
                  <a:pt x="527" y="210"/>
                </a:lnTo>
                <a:lnTo>
                  <a:pt x="530" y="211"/>
                </a:lnTo>
                <a:lnTo>
                  <a:pt x="532" y="212"/>
                </a:lnTo>
                <a:lnTo>
                  <a:pt x="534" y="214"/>
                </a:lnTo>
                <a:lnTo>
                  <a:pt x="536" y="217"/>
                </a:lnTo>
                <a:lnTo>
                  <a:pt x="537" y="219"/>
                </a:lnTo>
                <a:lnTo>
                  <a:pt x="538" y="222"/>
                </a:lnTo>
                <a:lnTo>
                  <a:pt x="540" y="225"/>
                </a:lnTo>
                <a:lnTo>
                  <a:pt x="540" y="284"/>
                </a:lnTo>
                <a:close/>
                <a:moveTo>
                  <a:pt x="465" y="763"/>
                </a:moveTo>
                <a:lnTo>
                  <a:pt x="458" y="762"/>
                </a:lnTo>
                <a:lnTo>
                  <a:pt x="452" y="762"/>
                </a:lnTo>
                <a:lnTo>
                  <a:pt x="446" y="760"/>
                </a:lnTo>
                <a:lnTo>
                  <a:pt x="441" y="758"/>
                </a:lnTo>
                <a:lnTo>
                  <a:pt x="436" y="756"/>
                </a:lnTo>
                <a:lnTo>
                  <a:pt x="430" y="753"/>
                </a:lnTo>
                <a:lnTo>
                  <a:pt x="426" y="749"/>
                </a:lnTo>
                <a:lnTo>
                  <a:pt x="422" y="745"/>
                </a:lnTo>
                <a:lnTo>
                  <a:pt x="419" y="741"/>
                </a:lnTo>
                <a:lnTo>
                  <a:pt x="414" y="737"/>
                </a:lnTo>
                <a:lnTo>
                  <a:pt x="412" y="731"/>
                </a:lnTo>
                <a:lnTo>
                  <a:pt x="409" y="727"/>
                </a:lnTo>
                <a:lnTo>
                  <a:pt x="407" y="720"/>
                </a:lnTo>
                <a:lnTo>
                  <a:pt x="406" y="715"/>
                </a:lnTo>
                <a:lnTo>
                  <a:pt x="405" y="710"/>
                </a:lnTo>
                <a:lnTo>
                  <a:pt x="405" y="703"/>
                </a:lnTo>
                <a:lnTo>
                  <a:pt x="405" y="697"/>
                </a:lnTo>
                <a:lnTo>
                  <a:pt x="406" y="692"/>
                </a:lnTo>
                <a:lnTo>
                  <a:pt x="407" y="685"/>
                </a:lnTo>
                <a:lnTo>
                  <a:pt x="409" y="680"/>
                </a:lnTo>
                <a:lnTo>
                  <a:pt x="412" y="674"/>
                </a:lnTo>
                <a:lnTo>
                  <a:pt x="414" y="670"/>
                </a:lnTo>
                <a:lnTo>
                  <a:pt x="419" y="665"/>
                </a:lnTo>
                <a:lnTo>
                  <a:pt x="422" y="661"/>
                </a:lnTo>
                <a:lnTo>
                  <a:pt x="426" y="657"/>
                </a:lnTo>
                <a:lnTo>
                  <a:pt x="430" y="653"/>
                </a:lnTo>
                <a:lnTo>
                  <a:pt x="436" y="651"/>
                </a:lnTo>
                <a:lnTo>
                  <a:pt x="441" y="648"/>
                </a:lnTo>
                <a:lnTo>
                  <a:pt x="446" y="646"/>
                </a:lnTo>
                <a:lnTo>
                  <a:pt x="452" y="645"/>
                </a:lnTo>
                <a:lnTo>
                  <a:pt x="458" y="643"/>
                </a:lnTo>
                <a:lnTo>
                  <a:pt x="465" y="643"/>
                </a:lnTo>
                <a:lnTo>
                  <a:pt x="470" y="643"/>
                </a:lnTo>
                <a:lnTo>
                  <a:pt x="476" y="645"/>
                </a:lnTo>
                <a:lnTo>
                  <a:pt x="482" y="646"/>
                </a:lnTo>
                <a:lnTo>
                  <a:pt x="487" y="648"/>
                </a:lnTo>
                <a:lnTo>
                  <a:pt x="492" y="651"/>
                </a:lnTo>
                <a:lnTo>
                  <a:pt x="498" y="653"/>
                </a:lnTo>
                <a:lnTo>
                  <a:pt x="502" y="657"/>
                </a:lnTo>
                <a:lnTo>
                  <a:pt x="506" y="661"/>
                </a:lnTo>
                <a:lnTo>
                  <a:pt x="511" y="665"/>
                </a:lnTo>
                <a:lnTo>
                  <a:pt x="514" y="670"/>
                </a:lnTo>
                <a:lnTo>
                  <a:pt x="517" y="674"/>
                </a:lnTo>
                <a:lnTo>
                  <a:pt x="519" y="680"/>
                </a:lnTo>
                <a:lnTo>
                  <a:pt x="521" y="685"/>
                </a:lnTo>
                <a:lnTo>
                  <a:pt x="522" y="692"/>
                </a:lnTo>
                <a:lnTo>
                  <a:pt x="524" y="697"/>
                </a:lnTo>
                <a:lnTo>
                  <a:pt x="525" y="703"/>
                </a:lnTo>
                <a:lnTo>
                  <a:pt x="524" y="710"/>
                </a:lnTo>
                <a:lnTo>
                  <a:pt x="522" y="715"/>
                </a:lnTo>
                <a:lnTo>
                  <a:pt x="521" y="720"/>
                </a:lnTo>
                <a:lnTo>
                  <a:pt x="519" y="727"/>
                </a:lnTo>
                <a:lnTo>
                  <a:pt x="517" y="731"/>
                </a:lnTo>
                <a:lnTo>
                  <a:pt x="514" y="737"/>
                </a:lnTo>
                <a:lnTo>
                  <a:pt x="511" y="741"/>
                </a:lnTo>
                <a:lnTo>
                  <a:pt x="506" y="745"/>
                </a:lnTo>
                <a:lnTo>
                  <a:pt x="502" y="749"/>
                </a:lnTo>
                <a:lnTo>
                  <a:pt x="498" y="753"/>
                </a:lnTo>
                <a:lnTo>
                  <a:pt x="492" y="756"/>
                </a:lnTo>
                <a:lnTo>
                  <a:pt x="487" y="758"/>
                </a:lnTo>
                <a:lnTo>
                  <a:pt x="482" y="760"/>
                </a:lnTo>
                <a:lnTo>
                  <a:pt x="476" y="762"/>
                </a:lnTo>
                <a:lnTo>
                  <a:pt x="470" y="762"/>
                </a:lnTo>
                <a:lnTo>
                  <a:pt x="465" y="763"/>
                </a:lnTo>
                <a:close/>
                <a:moveTo>
                  <a:pt x="330" y="404"/>
                </a:moveTo>
                <a:lnTo>
                  <a:pt x="330" y="407"/>
                </a:lnTo>
                <a:lnTo>
                  <a:pt x="329" y="410"/>
                </a:lnTo>
                <a:lnTo>
                  <a:pt x="328" y="412"/>
                </a:lnTo>
                <a:lnTo>
                  <a:pt x="326" y="414"/>
                </a:lnTo>
                <a:lnTo>
                  <a:pt x="323" y="417"/>
                </a:lnTo>
                <a:lnTo>
                  <a:pt x="320" y="418"/>
                </a:lnTo>
                <a:lnTo>
                  <a:pt x="318" y="419"/>
                </a:lnTo>
                <a:lnTo>
                  <a:pt x="315" y="419"/>
                </a:lnTo>
                <a:lnTo>
                  <a:pt x="270" y="419"/>
                </a:lnTo>
                <a:lnTo>
                  <a:pt x="270" y="543"/>
                </a:lnTo>
                <a:lnTo>
                  <a:pt x="270" y="546"/>
                </a:lnTo>
                <a:lnTo>
                  <a:pt x="269" y="549"/>
                </a:lnTo>
                <a:lnTo>
                  <a:pt x="268" y="551"/>
                </a:lnTo>
                <a:lnTo>
                  <a:pt x="266" y="554"/>
                </a:lnTo>
                <a:lnTo>
                  <a:pt x="263" y="556"/>
                </a:lnTo>
                <a:lnTo>
                  <a:pt x="260" y="557"/>
                </a:lnTo>
                <a:lnTo>
                  <a:pt x="258" y="558"/>
                </a:lnTo>
                <a:lnTo>
                  <a:pt x="255" y="558"/>
                </a:lnTo>
                <a:lnTo>
                  <a:pt x="252" y="558"/>
                </a:lnTo>
                <a:lnTo>
                  <a:pt x="250" y="557"/>
                </a:lnTo>
                <a:lnTo>
                  <a:pt x="246" y="556"/>
                </a:lnTo>
                <a:lnTo>
                  <a:pt x="244" y="554"/>
                </a:lnTo>
                <a:lnTo>
                  <a:pt x="242" y="551"/>
                </a:lnTo>
                <a:lnTo>
                  <a:pt x="241" y="549"/>
                </a:lnTo>
                <a:lnTo>
                  <a:pt x="240" y="546"/>
                </a:lnTo>
                <a:lnTo>
                  <a:pt x="240" y="543"/>
                </a:lnTo>
                <a:lnTo>
                  <a:pt x="240" y="419"/>
                </a:lnTo>
                <a:lnTo>
                  <a:pt x="195" y="419"/>
                </a:lnTo>
                <a:lnTo>
                  <a:pt x="192" y="419"/>
                </a:lnTo>
                <a:lnTo>
                  <a:pt x="190" y="418"/>
                </a:lnTo>
                <a:lnTo>
                  <a:pt x="186" y="417"/>
                </a:lnTo>
                <a:lnTo>
                  <a:pt x="184" y="414"/>
                </a:lnTo>
                <a:lnTo>
                  <a:pt x="183" y="412"/>
                </a:lnTo>
                <a:lnTo>
                  <a:pt x="181" y="410"/>
                </a:lnTo>
                <a:lnTo>
                  <a:pt x="180" y="407"/>
                </a:lnTo>
                <a:lnTo>
                  <a:pt x="180" y="404"/>
                </a:lnTo>
                <a:lnTo>
                  <a:pt x="180" y="344"/>
                </a:lnTo>
                <a:lnTo>
                  <a:pt x="180" y="342"/>
                </a:lnTo>
                <a:lnTo>
                  <a:pt x="181" y="339"/>
                </a:lnTo>
                <a:lnTo>
                  <a:pt x="183" y="336"/>
                </a:lnTo>
                <a:lnTo>
                  <a:pt x="184" y="334"/>
                </a:lnTo>
                <a:lnTo>
                  <a:pt x="186" y="332"/>
                </a:lnTo>
                <a:lnTo>
                  <a:pt x="190" y="331"/>
                </a:lnTo>
                <a:lnTo>
                  <a:pt x="192" y="330"/>
                </a:lnTo>
                <a:lnTo>
                  <a:pt x="195" y="329"/>
                </a:lnTo>
                <a:lnTo>
                  <a:pt x="240" y="329"/>
                </a:lnTo>
                <a:lnTo>
                  <a:pt x="240" y="129"/>
                </a:lnTo>
                <a:lnTo>
                  <a:pt x="240" y="126"/>
                </a:lnTo>
                <a:lnTo>
                  <a:pt x="241" y="123"/>
                </a:lnTo>
                <a:lnTo>
                  <a:pt x="242" y="121"/>
                </a:lnTo>
                <a:lnTo>
                  <a:pt x="244" y="118"/>
                </a:lnTo>
                <a:lnTo>
                  <a:pt x="246" y="117"/>
                </a:lnTo>
                <a:lnTo>
                  <a:pt x="250" y="115"/>
                </a:lnTo>
                <a:lnTo>
                  <a:pt x="252" y="114"/>
                </a:lnTo>
                <a:lnTo>
                  <a:pt x="255" y="114"/>
                </a:lnTo>
                <a:lnTo>
                  <a:pt x="258" y="114"/>
                </a:lnTo>
                <a:lnTo>
                  <a:pt x="260" y="115"/>
                </a:lnTo>
                <a:lnTo>
                  <a:pt x="263" y="117"/>
                </a:lnTo>
                <a:lnTo>
                  <a:pt x="266" y="118"/>
                </a:lnTo>
                <a:lnTo>
                  <a:pt x="268" y="121"/>
                </a:lnTo>
                <a:lnTo>
                  <a:pt x="269" y="123"/>
                </a:lnTo>
                <a:lnTo>
                  <a:pt x="270" y="127"/>
                </a:lnTo>
                <a:lnTo>
                  <a:pt x="270" y="129"/>
                </a:lnTo>
                <a:lnTo>
                  <a:pt x="270" y="329"/>
                </a:lnTo>
                <a:lnTo>
                  <a:pt x="315" y="329"/>
                </a:lnTo>
                <a:lnTo>
                  <a:pt x="318" y="330"/>
                </a:lnTo>
                <a:lnTo>
                  <a:pt x="320" y="331"/>
                </a:lnTo>
                <a:lnTo>
                  <a:pt x="323" y="332"/>
                </a:lnTo>
                <a:lnTo>
                  <a:pt x="326" y="334"/>
                </a:lnTo>
                <a:lnTo>
                  <a:pt x="328" y="336"/>
                </a:lnTo>
                <a:lnTo>
                  <a:pt x="329" y="339"/>
                </a:lnTo>
                <a:lnTo>
                  <a:pt x="330" y="342"/>
                </a:lnTo>
                <a:lnTo>
                  <a:pt x="330" y="344"/>
                </a:lnTo>
                <a:lnTo>
                  <a:pt x="330" y="404"/>
                </a:lnTo>
                <a:close/>
                <a:moveTo>
                  <a:pt x="255" y="763"/>
                </a:moveTo>
                <a:lnTo>
                  <a:pt x="249" y="762"/>
                </a:lnTo>
                <a:lnTo>
                  <a:pt x="243" y="762"/>
                </a:lnTo>
                <a:lnTo>
                  <a:pt x="237" y="760"/>
                </a:lnTo>
                <a:lnTo>
                  <a:pt x="231" y="758"/>
                </a:lnTo>
                <a:lnTo>
                  <a:pt x="226" y="756"/>
                </a:lnTo>
                <a:lnTo>
                  <a:pt x="222" y="753"/>
                </a:lnTo>
                <a:lnTo>
                  <a:pt x="216" y="749"/>
                </a:lnTo>
                <a:lnTo>
                  <a:pt x="212" y="745"/>
                </a:lnTo>
                <a:lnTo>
                  <a:pt x="209" y="741"/>
                </a:lnTo>
                <a:lnTo>
                  <a:pt x="206" y="737"/>
                </a:lnTo>
                <a:lnTo>
                  <a:pt x="203" y="731"/>
                </a:lnTo>
                <a:lnTo>
                  <a:pt x="200" y="727"/>
                </a:lnTo>
                <a:lnTo>
                  <a:pt x="198" y="720"/>
                </a:lnTo>
                <a:lnTo>
                  <a:pt x="196" y="715"/>
                </a:lnTo>
                <a:lnTo>
                  <a:pt x="195" y="710"/>
                </a:lnTo>
                <a:lnTo>
                  <a:pt x="195" y="703"/>
                </a:lnTo>
                <a:lnTo>
                  <a:pt x="195" y="697"/>
                </a:lnTo>
                <a:lnTo>
                  <a:pt x="196" y="692"/>
                </a:lnTo>
                <a:lnTo>
                  <a:pt x="198" y="685"/>
                </a:lnTo>
                <a:lnTo>
                  <a:pt x="200" y="680"/>
                </a:lnTo>
                <a:lnTo>
                  <a:pt x="203" y="674"/>
                </a:lnTo>
                <a:lnTo>
                  <a:pt x="206" y="670"/>
                </a:lnTo>
                <a:lnTo>
                  <a:pt x="209" y="665"/>
                </a:lnTo>
                <a:lnTo>
                  <a:pt x="212" y="661"/>
                </a:lnTo>
                <a:lnTo>
                  <a:pt x="216" y="657"/>
                </a:lnTo>
                <a:lnTo>
                  <a:pt x="222" y="653"/>
                </a:lnTo>
                <a:lnTo>
                  <a:pt x="226" y="651"/>
                </a:lnTo>
                <a:lnTo>
                  <a:pt x="231" y="648"/>
                </a:lnTo>
                <a:lnTo>
                  <a:pt x="237" y="646"/>
                </a:lnTo>
                <a:lnTo>
                  <a:pt x="243" y="645"/>
                </a:lnTo>
                <a:lnTo>
                  <a:pt x="249" y="643"/>
                </a:lnTo>
                <a:lnTo>
                  <a:pt x="255" y="643"/>
                </a:lnTo>
                <a:lnTo>
                  <a:pt x="261" y="643"/>
                </a:lnTo>
                <a:lnTo>
                  <a:pt x="267" y="645"/>
                </a:lnTo>
                <a:lnTo>
                  <a:pt x="273" y="646"/>
                </a:lnTo>
                <a:lnTo>
                  <a:pt x="278" y="648"/>
                </a:lnTo>
                <a:lnTo>
                  <a:pt x="284" y="651"/>
                </a:lnTo>
                <a:lnTo>
                  <a:pt x="288" y="653"/>
                </a:lnTo>
                <a:lnTo>
                  <a:pt x="293" y="657"/>
                </a:lnTo>
                <a:lnTo>
                  <a:pt x="298" y="661"/>
                </a:lnTo>
                <a:lnTo>
                  <a:pt x="301" y="665"/>
                </a:lnTo>
                <a:lnTo>
                  <a:pt x="304" y="670"/>
                </a:lnTo>
                <a:lnTo>
                  <a:pt x="307" y="674"/>
                </a:lnTo>
                <a:lnTo>
                  <a:pt x="311" y="680"/>
                </a:lnTo>
                <a:lnTo>
                  <a:pt x="312" y="685"/>
                </a:lnTo>
                <a:lnTo>
                  <a:pt x="314" y="692"/>
                </a:lnTo>
                <a:lnTo>
                  <a:pt x="315" y="697"/>
                </a:lnTo>
                <a:lnTo>
                  <a:pt x="315" y="703"/>
                </a:lnTo>
                <a:lnTo>
                  <a:pt x="315" y="710"/>
                </a:lnTo>
                <a:lnTo>
                  <a:pt x="314" y="715"/>
                </a:lnTo>
                <a:lnTo>
                  <a:pt x="312" y="720"/>
                </a:lnTo>
                <a:lnTo>
                  <a:pt x="311" y="727"/>
                </a:lnTo>
                <a:lnTo>
                  <a:pt x="307" y="731"/>
                </a:lnTo>
                <a:lnTo>
                  <a:pt x="304" y="737"/>
                </a:lnTo>
                <a:lnTo>
                  <a:pt x="301" y="741"/>
                </a:lnTo>
                <a:lnTo>
                  <a:pt x="298" y="745"/>
                </a:lnTo>
                <a:lnTo>
                  <a:pt x="293" y="749"/>
                </a:lnTo>
                <a:lnTo>
                  <a:pt x="288" y="753"/>
                </a:lnTo>
                <a:lnTo>
                  <a:pt x="284" y="756"/>
                </a:lnTo>
                <a:lnTo>
                  <a:pt x="278" y="758"/>
                </a:lnTo>
                <a:lnTo>
                  <a:pt x="273" y="760"/>
                </a:lnTo>
                <a:lnTo>
                  <a:pt x="267" y="762"/>
                </a:lnTo>
                <a:lnTo>
                  <a:pt x="261" y="762"/>
                </a:lnTo>
                <a:lnTo>
                  <a:pt x="255" y="763"/>
                </a:lnTo>
                <a:close/>
                <a:moveTo>
                  <a:pt x="883" y="0"/>
                </a:moveTo>
                <a:lnTo>
                  <a:pt x="15" y="0"/>
                </a:lnTo>
                <a:lnTo>
                  <a:pt x="13" y="0"/>
                </a:lnTo>
                <a:lnTo>
                  <a:pt x="10" y="2"/>
                </a:lnTo>
                <a:lnTo>
                  <a:pt x="8" y="3"/>
                </a:lnTo>
                <a:lnTo>
                  <a:pt x="6" y="5"/>
                </a:lnTo>
                <a:lnTo>
                  <a:pt x="3" y="7"/>
                </a:lnTo>
                <a:lnTo>
                  <a:pt x="2" y="10"/>
                </a:lnTo>
                <a:lnTo>
                  <a:pt x="1" y="12"/>
                </a:lnTo>
                <a:lnTo>
                  <a:pt x="0" y="15"/>
                </a:lnTo>
                <a:lnTo>
                  <a:pt x="0" y="883"/>
                </a:lnTo>
                <a:lnTo>
                  <a:pt x="1" y="886"/>
                </a:lnTo>
                <a:lnTo>
                  <a:pt x="2" y="888"/>
                </a:lnTo>
                <a:lnTo>
                  <a:pt x="3" y="892"/>
                </a:lnTo>
                <a:lnTo>
                  <a:pt x="6" y="894"/>
                </a:lnTo>
                <a:lnTo>
                  <a:pt x="8" y="895"/>
                </a:lnTo>
                <a:lnTo>
                  <a:pt x="10" y="897"/>
                </a:lnTo>
                <a:lnTo>
                  <a:pt x="13" y="897"/>
                </a:lnTo>
                <a:lnTo>
                  <a:pt x="15" y="898"/>
                </a:lnTo>
                <a:lnTo>
                  <a:pt x="883" y="898"/>
                </a:lnTo>
                <a:lnTo>
                  <a:pt x="886" y="897"/>
                </a:lnTo>
                <a:lnTo>
                  <a:pt x="888" y="897"/>
                </a:lnTo>
                <a:lnTo>
                  <a:pt x="892" y="895"/>
                </a:lnTo>
                <a:lnTo>
                  <a:pt x="894" y="894"/>
                </a:lnTo>
                <a:lnTo>
                  <a:pt x="896" y="892"/>
                </a:lnTo>
                <a:lnTo>
                  <a:pt x="897" y="888"/>
                </a:lnTo>
                <a:lnTo>
                  <a:pt x="898" y="886"/>
                </a:lnTo>
                <a:lnTo>
                  <a:pt x="898" y="883"/>
                </a:lnTo>
                <a:lnTo>
                  <a:pt x="898" y="15"/>
                </a:lnTo>
                <a:lnTo>
                  <a:pt x="898" y="12"/>
                </a:lnTo>
                <a:lnTo>
                  <a:pt x="897" y="10"/>
                </a:lnTo>
                <a:lnTo>
                  <a:pt x="896" y="7"/>
                </a:lnTo>
                <a:lnTo>
                  <a:pt x="894" y="5"/>
                </a:lnTo>
                <a:lnTo>
                  <a:pt x="892" y="3"/>
                </a:lnTo>
                <a:lnTo>
                  <a:pt x="888" y="2"/>
                </a:lnTo>
                <a:lnTo>
                  <a:pt x="886" y="0"/>
                </a:lnTo>
                <a:lnTo>
                  <a:pt x="883" y="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2" name="TextBox 1">
            <a:extLst>
              <a:ext uri="{FF2B5EF4-FFF2-40B4-BE49-F238E27FC236}">
                <a16:creationId xmlns:a16="http://schemas.microsoft.com/office/drawing/2014/main" id="{D8D4CE26-A2FC-414B-E207-66D62881CD44}"/>
              </a:ext>
            </a:extLst>
          </p:cNvPr>
          <p:cNvSpPr txBox="1"/>
          <p:nvPr/>
        </p:nvSpPr>
        <p:spPr>
          <a:xfrm>
            <a:off x="5270293" y="718875"/>
            <a:ext cx="1651414" cy="400110"/>
          </a:xfrm>
          <a:prstGeom prst="rect">
            <a:avLst/>
          </a:prstGeom>
          <a:solidFill>
            <a:schemeClr val="bg1">
              <a:lumMod val="75000"/>
            </a:schemeClr>
          </a:solidFill>
        </p:spPr>
        <p:txBody>
          <a:bodyPr wrap="none" rtlCol="0">
            <a:spAutoFit/>
          </a:bodyPr>
          <a:lstStyle/>
          <a:p>
            <a:r>
              <a:rPr lang="en-GB" sz="2000" dirty="0">
                <a:solidFill>
                  <a:schemeClr val="tx1">
                    <a:lumMod val="75000"/>
                    <a:lumOff val="25000"/>
                  </a:schemeClr>
                </a:solidFill>
                <a:latin typeface="Aharoni" panose="02010803020104030203" pitchFamily="2" charset="-79"/>
                <a:cs typeface="Aharoni" panose="02010803020104030203" pitchFamily="2" charset="-79"/>
              </a:rPr>
              <a:t>CASE STUDY</a:t>
            </a:r>
          </a:p>
        </p:txBody>
      </p:sp>
    </p:spTree>
    <p:extLst>
      <p:ext uri="{BB962C8B-B14F-4D97-AF65-F5344CB8AC3E}">
        <p14:creationId xmlns:p14="http://schemas.microsoft.com/office/powerpoint/2010/main" val="32997151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hidden="1">
            <a:extLst>
              <a:ext uri="{FF2B5EF4-FFF2-40B4-BE49-F238E27FC236}">
                <a16:creationId xmlns:a16="http://schemas.microsoft.com/office/drawing/2014/main" id="{9FDB6406-0CDB-4213-A1B6-DE47D953FED3}"/>
              </a:ext>
            </a:extLst>
          </p:cNvPr>
          <p:cNvSpPr>
            <a:spLocks noGrp="1"/>
          </p:cNvSpPr>
          <p:nvPr>
            <p:ph type="title" idx="4294967295"/>
          </p:nvPr>
        </p:nvSpPr>
        <p:spPr>
          <a:xfrm>
            <a:off x="0" y="365125"/>
            <a:ext cx="10515600" cy="1325563"/>
          </a:xfrm>
        </p:spPr>
        <p:txBody>
          <a:bodyPr/>
          <a:lstStyle/>
          <a:p>
            <a:r>
              <a:rPr lang="en-US" dirty="0"/>
              <a:t>Project analysis slide 3</a:t>
            </a:r>
          </a:p>
        </p:txBody>
      </p:sp>
      <p:cxnSp>
        <p:nvCxnSpPr>
          <p:cNvPr id="8" name="Straight Connector 7">
            <a:extLst>
              <a:ext uri="{FF2B5EF4-FFF2-40B4-BE49-F238E27FC236}">
                <a16:creationId xmlns:a16="http://schemas.microsoft.com/office/drawing/2014/main" id="{D0986099-F5F2-4E8B-BE17-81194861A00C}"/>
              </a:ext>
              <a:ext uri="{C183D7F6-B498-43B3-948B-1728B52AA6E4}">
                <adec:decorative xmlns:adec="http://schemas.microsoft.com/office/drawing/2017/decorative" val="1"/>
              </a:ext>
            </a:extLst>
          </p:cNvPr>
          <p:cNvCxnSpPr>
            <a:cxnSpLocks/>
          </p:cNvCxnSpPr>
          <p:nvPr/>
        </p:nvCxnSpPr>
        <p:spPr>
          <a:xfrm>
            <a:off x="9609897" y="704152"/>
            <a:ext cx="4086225"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4E3F5479-058B-4FA8-92E9-18CAB8CDC5C5}"/>
              </a:ext>
            </a:extLst>
          </p:cNvPr>
          <p:cNvSpPr txBox="1">
            <a:spLocks/>
          </p:cNvSpPr>
          <p:nvPr/>
        </p:nvSpPr>
        <p:spPr>
          <a:xfrm>
            <a:off x="228600" y="190500"/>
            <a:ext cx="11734800" cy="775597"/>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1">
                    <a:lumMod val="75000"/>
                    <a:lumOff val="25000"/>
                  </a:schemeClr>
                </a:solidFill>
              </a:rPr>
              <a:t>CHOSING THE WORK-PLACE TASK</a:t>
            </a:r>
            <a:br>
              <a:rPr lang="en-US" sz="2800" dirty="0">
                <a:solidFill>
                  <a:schemeClr val="tx1">
                    <a:lumMod val="75000"/>
                    <a:lumOff val="25000"/>
                  </a:schemeClr>
                </a:solidFill>
              </a:rPr>
            </a:br>
            <a:endParaRPr lang="en-US" sz="2800" dirty="0">
              <a:solidFill>
                <a:schemeClr val="tx1">
                  <a:lumMod val="75000"/>
                  <a:lumOff val="25000"/>
                </a:schemeClr>
              </a:solidFill>
            </a:endParaRPr>
          </a:p>
        </p:txBody>
      </p:sp>
      <p:cxnSp>
        <p:nvCxnSpPr>
          <p:cNvPr id="14" name="Straight Connector 13">
            <a:extLst>
              <a:ext uri="{FF2B5EF4-FFF2-40B4-BE49-F238E27FC236}">
                <a16:creationId xmlns:a16="http://schemas.microsoft.com/office/drawing/2014/main" id="{83E690F4-843A-47A5-8620-4FB01C0D8E68}"/>
              </a:ext>
              <a:ext uri="{C183D7F6-B498-43B3-948B-1728B52AA6E4}">
                <adec:decorative xmlns:adec="http://schemas.microsoft.com/office/drawing/2017/decorative" val="1"/>
              </a:ext>
            </a:extLst>
          </p:cNvPr>
          <p:cNvCxnSpPr>
            <a:cxnSpLocks/>
          </p:cNvCxnSpPr>
          <p:nvPr/>
        </p:nvCxnSpPr>
        <p:spPr>
          <a:xfrm>
            <a:off x="-1237097" y="704152"/>
            <a:ext cx="408622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2" name="Trapezoid 1">
            <a:extLst>
              <a:ext uri="{FF2B5EF4-FFF2-40B4-BE49-F238E27FC236}">
                <a16:creationId xmlns:a16="http://schemas.microsoft.com/office/drawing/2014/main" id="{5B804E9F-B6B5-41F9-9B63-9AF435FDC2B7}"/>
              </a:ext>
              <a:ext uri="{C183D7F6-B498-43B3-948B-1728B52AA6E4}">
                <adec:decorative xmlns:adec="http://schemas.microsoft.com/office/drawing/2017/decorative" val="1"/>
              </a:ext>
            </a:extLst>
          </p:cNvPr>
          <p:cNvSpPr/>
          <p:nvPr/>
        </p:nvSpPr>
        <p:spPr>
          <a:xfrm rot="5400000">
            <a:off x="-554150" y="2673357"/>
            <a:ext cx="4336142" cy="2044685"/>
          </a:xfrm>
          <a:prstGeom prst="trapezoid">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rapezoid 42">
            <a:extLst>
              <a:ext uri="{FF2B5EF4-FFF2-40B4-BE49-F238E27FC236}">
                <a16:creationId xmlns:a16="http://schemas.microsoft.com/office/drawing/2014/main" id="{0092C447-C8E1-4B12-B012-E6D21CBB1FBE}"/>
              </a:ext>
              <a:ext uri="{C183D7F6-B498-43B3-948B-1728B52AA6E4}">
                <adec:decorative xmlns:adec="http://schemas.microsoft.com/office/drawing/2017/decorative" val="1"/>
              </a:ext>
            </a:extLst>
          </p:cNvPr>
          <p:cNvSpPr/>
          <p:nvPr/>
        </p:nvSpPr>
        <p:spPr>
          <a:xfrm rot="5400000">
            <a:off x="2103809" y="2673186"/>
            <a:ext cx="4336142" cy="2044685"/>
          </a:xfrm>
          <a:prstGeom prst="trapezoid">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Trapezoid 43">
            <a:extLst>
              <a:ext uri="{FF2B5EF4-FFF2-40B4-BE49-F238E27FC236}">
                <a16:creationId xmlns:a16="http://schemas.microsoft.com/office/drawing/2014/main" id="{7E139379-1914-4446-8D6D-984A47041A54}"/>
              </a:ext>
              <a:ext uri="{C183D7F6-B498-43B3-948B-1728B52AA6E4}">
                <adec:decorative xmlns:adec="http://schemas.microsoft.com/office/drawing/2017/decorative" val="1"/>
              </a:ext>
            </a:extLst>
          </p:cNvPr>
          <p:cNvSpPr/>
          <p:nvPr/>
        </p:nvSpPr>
        <p:spPr>
          <a:xfrm rot="5400000">
            <a:off x="5035575" y="2673358"/>
            <a:ext cx="4336142" cy="2044685"/>
          </a:xfrm>
          <a:prstGeom prst="trapezoid">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rapezoid 44">
            <a:extLst>
              <a:ext uri="{FF2B5EF4-FFF2-40B4-BE49-F238E27FC236}">
                <a16:creationId xmlns:a16="http://schemas.microsoft.com/office/drawing/2014/main" id="{F79B51BB-1B30-4ED8-B26D-21EE8BC675B2}"/>
              </a:ext>
              <a:ext uri="{C183D7F6-B498-43B3-948B-1728B52AA6E4}">
                <adec:decorative xmlns:adec="http://schemas.microsoft.com/office/drawing/2017/decorative" val="1"/>
              </a:ext>
            </a:extLst>
          </p:cNvPr>
          <p:cNvSpPr/>
          <p:nvPr/>
        </p:nvSpPr>
        <p:spPr>
          <a:xfrm rot="5400000">
            <a:off x="8118935" y="2673358"/>
            <a:ext cx="4336142" cy="2044685"/>
          </a:xfrm>
          <a:prstGeom prst="trapezoid">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extLst>
              <a:ext uri="{FF2B5EF4-FFF2-40B4-BE49-F238E27FC236}">
                <a16:creationId xmlns:a16="http://schemas.microsoft.com/office/drawing/2014/main" id="{8AA18108-5B8B-4147-84A7-D30A16BEC4EA}"/>
              </a:ext>
            </a:extLst>
          </p:cNvPr>
          <p:cNvSpPr/>
          <p:nvPr/>
        </p:nvSpPr>
        <p:spPr>
          <a:xfrm>
            <a:off x="634914" y="2916850"/>
            <a:ext cx="1752042" cy="1461939"/>
          </a:xfrm>
          <a:prstGeom prst="rect">
            <a:avLst/>
          </a:prstGeom>
        </p:spPr>
        <p:txBody>
          <a:bodyPr wrap="square" lIns="0" tIns="0" rIns="0" bIns="0" anchor="t">
            <a:spAutoFit/>
          </a:bodyPr>
          <a:lstStyle/>
          <a:p>
            <a:pPr marL="285750" indent="-285750" algn="ctr">
              <a:lnSpc>
                <a:spcPts val="1900"/>
              </a:lnSpc>
              <a:buFont typeface="Arial" panose="020B0604020202020204" pitchFamily="34" charset="0"/>
              <a:buChar char="•"/>
            </a:pPr>
            <a:r>
              <a:rPr lang="en-US" sz="2000" b="1" dirty="0">
                <a:cs typeface="Segoe UI" panose="020B0502040204020203" pitchFamily="34" charset="0"/>
              </a:rPr>
              <a:t>It refers to making notes regarding the patient’s medical information</a:t>
            </a:r>
            <a:r>
              <a:rPr lang="en-US" sz="2000" dirty="0">
                <a:cs typeface="Segoe UI" panose="020B0502040204020203" pitchFamily="34" charset="0"/>
              </a:rPr>
              <a:t>.</a:t>
            </a:r>
            <a:endParaRPr lang="en-US" sz="1400" dirty="0">
              <a:cs typeface="Segoe UI" panose="020B0502040204020203" pitchFamily="34" charset="0"/>
            </a:endParaRPr>
          </a:p>
        </p:txBody>
      </p:sp>
      <p:sp>
        <p:nvSpPr>
          <p:cNvPr id="53" name="Rectangle 52">
            <a:extLst>
              <a:ext uri="{FF2B5EF4-FFF2-40B4-BE49-F238E27FC236}">
                <a16:creationId xmlns:a16="http://schemas.microsoft.com/office/drawing/2014/main" id="{E1535E1C-6EBC-45D8-BCE1-D5B947A61FB6}"/>
              </a:ext>
            </a:extLst>
          </p:cNvPr>
          <p:cNvSpPr/>
          <p:nvPr/>
        </p:nvSpPr>
        <p:spPr>
          <a:xfrm>
            <a:off x="5219979" y="3653603"/>
            <a:ext cx="1752042" cy="223394"/>
          </a:xfrm>
          <a:prstGeom prst="rect">
            <a:avLst/>
          </a:prstGeom>
        </p:spPr>
        <p:txBody>
          <a:bodyPr wrap="square" lIns="0" tIns="0" rIns="0" bIns="0" anchor="t">
            <a:spAutoFit/>
          </a:bodyPr>
          <a:lstStyle/>
          <a:p>
            <a:pPr algn="ctr">
              <a:lnSpc>
                <a:spcPts val="1900"/>
              </a:lnSpc>
            </a:pPr>
            <a:r>
              <a:rPr lang="en-US" sz="1400" dirty="0">
                <a:solidFill>
                  <a:schemeClr val="bg1"/>
                </a:solidFill>
                <a:cs typeface="Segoe UI" panose="020B0502040204020203" pitchFamily="34" charset="0"/>
              </a:rPr>
              <a:t> </a:t>
            </a:r>
          </a:p>
        </p:txBody>
      </p:sp>
      <p:sp>
        <p:nvSpPr>
          <p:cNvPr id="54" name="Rectangle 53">
            <a:extLst>
              <a:ext uri="{FF2B5EF4-FFF2-40B4-BE49-F238E27FC236}">
                <a16:creationId xmlns:a16="http://schemas.microsoft.com/office/drawing/2014/main" id="{28FF18A5-7B4E-4493-B38D-E732E033F82F}"/>
              </a:ext>
            </a:extLst>
          </p:cNvPr>
          <p:cNvSpPr/>
          <p:nvPr/>
        </p:nvSpPr>
        <p:spPr>
          <a:xfrm>
            <a:off x="9297326" y="2787780"/>
            <a:ext cx="1752042" cy="2192908"/>
          </a:xfrm>
          <a:prstGeom prst="rect">
            <a:avLst/>
          </a:prstGeom>
        </p:spPr>
        <p:txBody>
          <a:bodyPr wrap="square" lIns="0" tIns="0" rIns="0" bIns="0" anchor="t">
            <a:spAutoFit/>
          </a:bodyPr>
          <a:lstStyle/>
          <a:p>
            <a:pPr marL="285750" indent="-285750" algn="ctr">
              <a:lnSpc>
                <a:spcPts val="1900"/>
              </a:lnSpc>
              <a:buFont typeface="Arial" panose="020B0604020202020204" pitchFamily="34" charset="0"/>
              <a:buChar char="•"/>
            </a:pPr>
            <a:r>
              <a:rPr lang="en-US" b="1" dirty="0">
                <a:cs typeface="Segoe UI" panose="020B0502040204020203" pitchFamily="34" charset="0"/>
              </a:rPr>
              <a:t>Maintaining and making sure the patient’s past medical history is complete, up to date and have  been recorded</a:t>
            </a:r>
            <a:r>
              <a:rPr lang="en-US" sz="1400" b="1" dirty="0">
                <a:cs typeface="Segoe UI" panose="020B0502040204020203" pitchFamily="34" charset="0"/>
              </a:rPr>
              <a:t>.</a:t>
            </a:r>
            <a:endParaRPr lang="en-US" sz="1400" b="1" dirty="0">
              <a:solidFill>
                <a:schemeClr val="bg1"/>
              </a:solidFill>
              <a:cs typeface="Segoe UI" panose="020B0502040204020203" pitchFamily="34" charset="0"/>
            </a:endParaRPr>
          </a:p>
        </p:txBody>
      </p:sp>
      <p:sp>
        <p:nvSpPr>
          <p:cNvPr id="3" name="TextBox 2">
            <a:extLst>
              <a:ext uri="{FF2B5EF4-FFF2-40B4-BE49-F238E27FC236}">
                <a16:creationId xmlns:a16="http://schemas.microsoft.com/office/drawing/2014/main" id="{D4C91ABF-7E8F-2E2B-D7AF-DE48A47B24CC}"/>
              </a:ext>
            </a:extLst>
          </p:cNvPr>
          <p:cNvSpPr txBox="1"/>
          <p:nvPr/>
        </p:nvSpPr>
        <p:spPr>
          <a:xfrm>
            <a:off x="3773705" y="843862"/>
            <a:ext cx="4644589" cy="400110"/>
          </a:xfrm>
          <a:prstGeom prst="rect">
            <a:avLst/>
          </a:prstGeom>
          <a:solidFill>
            <a:schemeClr val="bg1">
              <a:lumMod val="75000"/>
            </a:schemeClr>
          </a:solidFill>
        </p:spPr>
        <p:txBody>
          <a:bodyPr wrap="square" rtlCol="0">
            <a:spAutoFit/>
          </a:bodyPr>
          <a:lstStyle/>
          <a:p>
            <a:r>
              <a:rPr lang="en-GB" sz="2000" b="1" dirty="0">
                <a:solidFill>
                  <a:schemeClr val="tx1">
                    <a:lumMod val="75000"/>
                    <a:lumOff val="25000"/>
                  </a:schemeClr>
                </a:solidFill>
                <a:latin typeface="Aharoni" panose="02010803020104030203" pitchFamily="2" charset="-79"/>
                <a:cs typeface="Aharoni" panose="02010803020104030203" pitchFamily="2" charset="-79"/>
              </a:rPr>
              <a:t>WRITING CARE RELATED DOCUMENTS </a:t>
            </a:r>
          </a:p>
        </p:txBody>
      </p:sp>
      <p:sp>
        <p:nvSpPr>
          <p:cNvPr id="7" name="TextBox 6">
            <a:extLst>
              <a:ext uri="{FF2B5EF4-FFF2-40B4-BE49-F238E27FC236}">
                <a16:creationId xmlns:a16="http://schemas.microsoft.com/office/drawing/2014/main" id="{1E09120F-C004-2803-52E0-64021DAF86CD}"/>
              </a:ext>
            </a:extLst>
          </p:cNvPr>
          <p:cNvSpPr txBox="1"/>
          <p:nvPr/>
        </p:nvSpPr>
        <p:spPr>
          <a:xfrm>
            <a:off x="3249537" y="2705707"/>
            <a:ext cx="1856244" cy="2585323"/>
          </a:xfrm>
          <a:prstGeom prst="rect">
            <a:avLst/>
          </a:prstGeom>
          <a:noFill/>
        </p:spPr>
        <p:txBody>
          <a:bodyPr wrap="square" rtlCol="0">
            <a:spAutoFit/>
          </a:bodyPr>
          <a:lstStyle/>
          <a:p>
            <a:pPr marL="285750" indent="-285750" algn="ctr">
              <a:buFont typeface="Arial" panose="020B0604020202020204" pitchFamily="34" charset="0"/>
              <a:buChar char="•"/>
            </a:pPr>
            <a:r>
              <a:rPr lang="en-GB" b="1" dirty="0"/>
              <a:t>Storing the patient’s correct health information timely and is easy to understand. Skills for care (2011)</a:t>
            </a:r>
          </a:p>
        </p:txBody>
      </p:sp>
      <p:sp>
        <p:nvSpPr>
          <p:cNvPr id="16" name="TextBox 15">
            <a:extLst>
              <a:ext uri="{FF2B5EF4-FFF2-40B4-BE49-F238E27FC236}">
                <a16:creationId xmlns:a16="http://schemas.microsoft.com/office/drawing/2014/main" id="{56F0C72D-A2D6-B49D-2351-8837AF17DCD2}"/>
              </a:ext>
            </a:extLst>
          </p:cNvPr>
          <p:cNvSpPr txBox="1"/>
          <p:nvPr/>
        </p:nvSpPr>
        <p:spPr>
          <a:xfrm>
            <a:off x="6181303" y="2705707"/>
            <a:ext cx="1890785" cy="2585323"/>
          </a:xfrm>
          <a:prstGeom prst="rect">
            <a:avLst/>
          </a:prstGeom>
          <a:noFill/>
        </p:spPr>
        <p:txBody>
          <a:bodyPr wrap="square" rtlCol="0">
            <a:spAutoFit/>
          </a:bodyPr>
          <a:lstStyle/>
          <a:p>
            <a:pPr marL="285750" indent="-285750" algn="ctr">
              <a:buFont typeface="Arial" panose="020B0604020202020204" pitchFamily="34" charset="0"/>
              <a:buChar char="•"/>
            </a:pPr>
            <a:r>
              <a:rPr lang="en-GB" b="1" dirty="0"/>
              <a:t>Documenting patients complete, legible, timely and secure healthcare context. </a:t>
            </a:r>
          </a:p>
          <a:p>
            <a:pPr algn="ctr"/>
            <a:r>
              <a:rPr lang="en-GB" b="1" dirty="0"/>
              <a:t>    My learning </a:t>
            </a:r>
          </a:p>
          <a:p>
            <a:pPr algn="ctr"/>
            <a:r>
              <a:rPr lang="en-GB" b="1" dirty="0"/>
              <a:t>(2026)</a:t>
            </a:r>
            <a:endParaRPr lang="en-GB" dirty="0"/>
          </a:p>
        </p:txBody>
      </p:sp>
    </p:spTree>
    <p:extLst>
      <p:ext uri="{BB962C8B-B14F-4D97-AF65-F5344CB8AC3E}">
        <p14:creationId xmlns:p14="http://schemas.microsoft.com/office/powerpoint/2010/main" val="8225691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hidden="1">
            <a:extLst>
              <a:ext uri="{FF2B5EF4-FFF2-40B4-BE49-F238E27FC236}">
                <a16:creationId xmlns:a16="http://schemas.microsoft.com/office/drawing/2014/main" id="{A588A72A-976E-478A-9DD3-765AB3ED4CD0}"/>
              </a:ext>
            </a:extLst>
          </p:cNvPr>
          <p:cNvSpPr>
            <a:spLocks noGrp="1"/>
          </p:cNvSpPr>
          <p:nvPr>
            <p:ph type="title" idx="4294967295"/>
          </p:nvPr>
        </p:nvSpPr>
        <p:spPr>
          <a:xfrm>
            <a:off x="0" y="365125"/>
            <a:ext cx="10515600" cy="1325563"/>
          </a:xfrm>
        </p:spPr>
        <p:txBody>
          <a:bodyPr/>
          <a:lstStyle/>
          <a:p>
            <a:r>
              <a:rPr lang="en-US" dirty="0"/>
              <a:t>Project analysis slide 8</a:t>
            </a:r>
          </a:p>
        </p:txBody>
      </p:sp>
      <p:cxnSp>
        <p:nvCxnSpPr>
          <p:cNvPr id="8" name="Straight Connector 7">
            <a:extLst>
              <a:ext uri="{FF2B5EF4-FFF2-40B4-BE49-F238E27FC236}">
                <a16:creationId xmlns:a16="http://schemas.microsoft.com/office/drawing/2014/main" id="{D0986099-F5F2-4E8B-BE17-81194861A00C}"/>
              </a:ext>
              <a:ext uri="{C183D7F6-B498-43B3-948B-1728B52AA6E4}">
                <adec:decorative xmlns:adec="http://schemas.microsoft.com/office/drawing/2017/decorative" val="1"/>
              </a:ext>
            </a:extLst>
          </p:cNvPr>
          <p:cNvCxnSpPr>
            <a:cxnSpLocks/>
          </p:cNvCxnSpPr>
          <p:nvPr/>
        </p:nvCxnSpPr>
        <p:spPr>
          <a:xfrm>
            <a:off x="9115425" y="997516"/>
            <a:ext cx="4086225"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3E690F4-843A-47A5-8620-4FB01C0D8E68}"/>
              </a:ext>
              <a:ext uri="{C183D7F6-B498-43B3-948B-1728B52AA6E4}">
                <adec:decorative xmlns:adec="http://schemas.microsoft.com/office/drawing/2017/decorative" val="1"/>
              </a:ext>
            </a:extLst>
          </p:cNvPr>
          <p:cNvCxnSpPr>
            <a:cxnSpLocks/>
          </p:cNvCxnSpPr>
          <p:nvPr/>
        </p:nvCxnSpPr>
        <p:spPr>
          <a:xfrm>
            <a:off x="-800100" y="997516"/>
            <a:ext cx="408622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4110FB65-8314-5CAA-11B9-5DD8E2EDF88A}"/>
              </a:ext>
            </a:extLst>
          </p:cNvPr>
          <p:cNvSpPr txBox="1"/>
          <p:nvPr/>
        </p:nvSpPr>
        <p:spPr>
          <a:xfrm>
            <a:off x="3698079" y="313348"/>
            <a:ext cx="5312569" cy="523220"/>
          </a:xfrm>
          <a:prstGeom prst="rect">
            <a:avLst/>
          </a:prstGeom>
          <a:noFill/>
        </p:spPr>
        <p:txBody>
          <a:bodyPr wrap="square">
            <a:spAutoFit/>
          </a:bodyPr>
          <a:lstStyle/>
          <a:p>
            <a:r>
              <a:rPr lang="en-US" sz="2800" b="1" dirty="0">
                <a:solidFill>
                  <a:schemeClr val="tx1">
                    <a:lumMod val="75000"/>
                    <a:lumOff val="25000"/>
                  </a:schemeClr>
                </a:solidFill>
                <a:latin typeface="+mj-lt"/>
              </a:rPr>
              <a:t>CHOSING THE SUITABLE TOOL</a:t>
            </a:r>
            <a:endParaRPr lang="en-GB" sz="2800" dirty="0">
              <a:solidFill>
                <a:schemeClr val="tx1">
                  <a:lumMod val="75000"/>
                  <a:lumOff val="25000"/>
                </a:schemeClr>
              </a:solidFill>
              <a:latin typeface="+mj-lt"/>
            </a:endParaRPr>
          </a:p>
        </p:txBody>
      </p:sp>
      <p:sp>
        <p:nvSpPr>
          <p:cNvPr id="6" name="TextBox 5">
            <a:extLst>
              <a:ext uri="{FF2B5EF4-FFF2-40B4-BE49-F238E27FC236}">
                <a16:creationId xmlns:a16="http://schemas.microsoft.com/office/drawing/2014/main" id="{2B389B58-AB3D-68A1-5FF2-2C8C623EC062}"/>
              </a:ext>
            </a:extLst>
          </p:cNvPr>
          <p:cNvSpPr txBox="1"/>
          <p:nvPr/>
        </p:nvSpPr>
        <p:spPr>
          <a:xfrm>
            <a:off x="4824138" y="1123950"/>
            <a:ext cx="3060453" cy="400110"/>
          </a:xfrm>
          <a:prstGeom prst="rect">
            <a:avLst/>
          </a:prstGeom>
          <a:solidFill>
            <a:schemeClr val="bg1">
              <a:lumMod val="65000"/>
            </a:schemeClr>
          </a:solidFill>
        </p:spPr>
        <p:txBody>
          <a:bodyPr wrap="none" rtlCol="0">
            <a:spAutoFit/>
          </a:bodyPr>
          <a:lstStyle/>
          <a:p>
            <a:r>
              <a:rPr lang="en-GB" sz="2000" dirty="0">
                <a:solidFill>
                  <a:schemeClr val="tx1">
                    <a:lumMod val="75000"/>
                    <a:lumOff val="25000"/>
                  </a:schemeClr>
                </a:solidFill>
                <a:latin typeface="Aharoni" panose="02010803020104030203" pitchFamily="2" charset="-79"/>
                <a:cs typeface="Aharoni" panose="02010803020104030203" pitchFamily="2" charset="-79"/>
              </a:rPr>
              <a:t>MICROSOFT WORD APP</a:t>
            </a:r>
          </a:p>
        </p:txBody>
      </p:sp>
      <p:graphicFrame>
        <p:nvGraphicFramePr>
          <p:cNvPr id="12" name="Diagram 11">
            <a:extLst>
              <a:ext uri="{FF2B5EF4-FFF2-40B4-BE49-F238E27FC236}">
                <a16:creationId xmlns:a16="http://schemas.microsoft.com/office/drawing/2014/main" id="{B5CAD522-CAFF-F012-A832-DF87F40B98CD}"/>
              </a:ext>
            </a:extLst>
          </p:cNvPr>
          <p:cNvGraphicFramePr/>
          <p:nvPr>
            <p:extLst>
              <p:ext uri="{D42A27DB-BD31-4B8C-83A1-F6EECF244321}">
                <p14:modId xmlns:p14="http://schemas.microsoft.com/office/powerpoint/2010/main" val="1959693896"/>
              </p:ext>
            </p:extLst>
          </p:nvPr>
        </p:nvGraphicFramePr>
        <p:xfrm>
          <a:off x="2225275" y="2238376"/>
          <a:ext cx="8258175" cy="34956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27364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hidden="1">
            <a:extLst>
              <a:ext uri="{FF2B5EF4-FFF2-40B4-BE49-F238E27FC236}">
                <a16:creationId xmlns:a16="http://schemas.microsoft.com/office/drawing/2014/main" id="{166BC32C-2E11-43D3-963B-9766918E0FE5}"/>
              </a:ext>
            </a:extLst>
          </p:cNvPr>
          <p:cNvSpPr>
            <a:spLocks noGrp="1"/>
          </p:cNvSpPr>
          <p:nvPr>
            <p:ph type="title" idx="4294967295"/>
          </p:nvPr>
        </p:nvSpPr>
        <p:spPr>
          <a:xfrm>
            <a:off x="0" y="365125"/>
            <a:ext cx="10515600" cy="1325563"/>
          </a:xfrm>
        </p:spPr>
        <p:txBody>
          <a:bodyPr/>
          <a:lstStyle/>
          <a:p>
            <a:r>
              <a:rPr lang="en-US" dirty="0"/>
              <a:t>Project analysis slide 6</a:t>
            </a:r>
          </a:p>
        </p:txBody>
      </p:sp>
      <p:cxnSp>
        <p:nvCxnSpPr>
          <p:cNvPr id="8" name="Straight Connector 7">
            <a:extLst>
              <a:ext uri="{FF2B5EF4-FFF2-40B4-BE49-F238E27FC236}">
                <a16:creationId xmlns:a16="http://schemas.microsoft.com/office/drawing/2014/main" id="{D0986099-F5F2-4E8B-BE17-81194861A00C}"/>
              </a:ext>
              <a:ext uri="{C183D7F6-B498-43B3-948B-1728B52AA6E4}">
                <adec:decorative xmlns:adec="http://schemas.microsoft.com/office/drawing/2017/decorative" val="1"/>
              </a:ext>
            </a:extLst>
          </p:cNvPr>
          <p:cNvCxnSpPr>
            <a:cxnSpLocks/>
          </p:cNvCxnSpPr>
          <p:nvPr/>
        </p:nvCxnSpPr>
        <p:spPr>
          <a:xfrm>
            <a:off x="8305856" y="628295"/>
            <a:ext cx="4086225"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4E3F5479-058B-4FA8-92E9-18CAB8CDC5C5}"/>
              </a:ext>
            </a:extLst>
          </p:cNvPr>
          <p:cNvSpPr txBox="1">
            <a:spLocks/>
          </p:cNvSpPr>
          <p:nvPr/>
        </p:nvSpPr>
        <p:spPr>
          <a:xfrm>
            <a:off x="29577" y="216862"/>
            <a:ext cx="11734800" cy="775597"/>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1">
                    <a:lumMod val="75000"/>
                    <a:lumOff val="25000"/>
                  </a:schemeClr>
                </a:solidFill>
                <a:cs typeface="Aharoni" panose="02010803020104030203" pitchFamily="2" charset="-79"/>
              </a:rPr>
              <a:t>MICROSOFT WORD </a:t>
            </a:r>
            <a:br>
              <a:rPr lang="en-US" sz="2800" dirty="0">
                <a:solidFill>
                  <a:schemeClr val="tx1">
                    <a:lumMod val="75000"/>
                    <a:lumOff val="25000"/>
                  </a:schemeClr>
                </a:solidFill>
              </a:rPr>
            </a:br>
            <a:endParaRPr lang="en-US" sz="2800" dirty="0">
              <a:solidFill>
                <a:schemeClr val="tx1">
                  <a:lumMod val="75000"/>
                  <a:lumOff val="25000"/>
                </a:schemeClr>
              </a:solidFill>
            </a:endParaRPr>
          </a:p>
        </p:txBody>
      </p:sp>
      <p:cxnSp>
        <p:nvCxnSpPr>
          <p:cNvPr id="14" name="Straight Connector 13">
            <a:extLst>
              <a:ext uri="{FF2B5EF4-FFF2-40B4-BE49-F238E27FC236}">
                <a16:creationId xmlns:a16="http://schemas.microsoft.com/office/drawing/2014/main" id="{83E690F4-843A-47A5-8620-4FB01C0D8E68}"/>
              </a:ext>
              <a:ext uri="{C183D7F6-B498-43B3-948B-1728B52AA6E4}">
                <adec:decorative xmlns:adec="http://schemas.microsoft.com/office/drawing/2017/decorative" val="1"/>
              </a:ext>
            </a:extLst>
          </p:cNvPr>
          <p:cNvCxnSpPr>
            <a:cxnSpLocks/>
          </p:cNvCxnSpPr>
          <p:nvPr/>
        </p:nvCxnSpPr>
        <p:spPr>
          <a:xfrm>
            <a:off x="-714375" y="670413"/>
            <a:ext cx="408622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3" name="Circle: Hollow 2">
            <a:extLst>
              <a:ext uri="{FF2B5EF4-FFF2-40B4-BE49-F238E27FC236}">
                <a16:creationId xmlns:a16="http://schemas.microsoft.com/office/drawing/2014/main" id="{8DC8DEBA-4D8D-4704-A04E-32A1E0BF41F4}"/>
              </a:ext>
              <a:ext uri="{C183D7F6-B498-43B3-948B-1728B52AA6E4}">
                <adec:decorative xmlns:adec="http://schemas.microsoft.com/office/drawing/2017/decorative" val="1"/>
              </a:ext>
            </a:extLst>
          </p:cNvPr>
          <p:cNvSpPr/>
          <p:nvPr/>
        </p:nvSpPr>
        <p:spPr>
          <a:xfrm>
            <a:off x="3591938" y="2102033"/>
            <a:ext cx="1593858" cy="1593858"/>
          </a:xfrm>
          <a:prstGeom prst="donut">
            <a:avLst>
              <a:gd name="adj" fmla="val 12255"/>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2" name="Circle: Hollow 21">
            <a:extLst>
              <a:ext uri="{FF2B5EF4-FFF2-40B4-BE49-F238E27FC236}">
                <a16:creationId xmlns:a16="http://schemas.microsoft.com/office/drawing/2014/main" id="{769CE3F0-8651-4FF1-8CAF-1E986C3831C4}"/>
              </a:ext>
              <a:ext uri="{C183D7F6-B498-43B3-948B-1728B52AA6E4}">
                <adec:decorative xmlns:adec="http://schemas.microsoft.com/office/drawing/2017/decorative" val="1"/>
              </a:ext>
            </a:extLst>
          </p:cNvPr>
          <p:cNvSpPr/>
          <p:nvPr/>
        </p:nvSpPr>
        <p:spPr>
          <a:xfrm>
            <a:off x="4936758" y="2090930"/>
            <a:ext cx="1593858" cy="1593858"/>
          </a:xfrm>
          <a:prstGeom prst="donut">
            <a:avLst>
              <a:gd name="adj" fmla="val 12255"/>
            </a:avLst>
          </a:prstGeom>
          <a:solidFill>
            <a:schemeClr val="accent4">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3" name="Circle: Hollow 22">
            <a:extLst>
              <a:ext uri="{FF2B5EF4-FFF2-40B4-BE49-F238E27FC236}">
                <a16:creationId xmlns:a16="http://schemas.microsoft.com/office/drawing/2014/main" id="{59423939-1DC9-4306-AA5D-6C0111336356}"/>
              </a:ext>
              <a:ext uri="{C183D7F6-B498-43B3-948B-1728B52AA6E4}">
                <adec:decorative xmlns:adec="http://schemas.microsoft.com/office/drawing/2017/decorative" val="1"/>
              </a:ext>
            </a:extLst>
          </p:cNvPr>
          <p:cNvSpPr/>
          <p:nvPr/>
        </p:nvSpPr>
        <p:spPr>
          <a:xfrm>
            <a:off x="6356419" y="2090930"/>
            <a:ext cx="1593858" cy="1593858"/>
          </a:xfrm>
          <a:prstGeom prst="donut">
            <a:avLst>
              <a:gd name="adj" fmla="val 12255"/>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4" name="Circle: Hollow 23">
            <a:extLst>
              <a:ext uri="{FF2B5EF4-FFF2-40B4-BE49-F238E27FC236}">
                <a16:creationId xmlns:a16="http://schemas.microsoft.com/office/drawing/2014/main" id="{A838DD0B-E018-44D0-A4C0-13DF2FD0288D}"/>
              </a:ext>
              <a:ext uri="{C183D7F6-B498-43B3-948B-1728B52AA6E4}">
                <adec:decorative xmlns:adec="http://schemas.microsoft.com/office/drawing/2017/decorative" val="1"/>
              </a:ext>
            </a:extLst>
          </p:cNvPr>
          <p:cNvSpPr/>
          <p:nvPr/>
        </p:nvSpPr>
        <p:spPr>
          <a:xfrm>
            <a:off x="4241725" y="3277386"/>
            <a:ext cx="1593858" cy="1593858"/>
          </a:xfrm>
          <a:prstGeom prst="donut">
            <a:avLst>
              <a:gd name="adj" fmla="val 12255"/>
            </a:avLst>
          </a:prstGeom>
          <a:solidFill>
            <a:schemeClr val="accent4">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25" name="Circle: Hollow 24">
            <a:extLst>
              <a:ext uri="{FF2B5EF4-FFF2-40B4-BE49-F238E27FC236}">
                <a16:creationId xmlns:a16="http://schemas.microsoft.com/office/drawing/2014/main" id="{B5265A05-9A0F-4DEC-9382-F51EEE742251}"/>
              </a:ext>
              <a:ext uri="{C183D7F6-B498-43B3-948B-1728B52AA6E4}">
                <adec:decorative xmlns:adec="http://schemas.microsoft.com/office/drawing/2017/decorative" val="1"/>
              </a:ext>
            </a:extLst>
          </p:cNvPr>
          <p:cNvSpPr/>
          <p:nvPr/>
        </p:nvSpPr>
        <p:spPr>
          <a:xfrm>
            <a:off x="5651521" y="3277386"/>
            <a:ext cx="1593858" cy="1593858"/>
          </a:xfrm>
          <a:prstGeom prst="donut">
            <a:avLst>
              <a:gd name="adj" fmla="val 12255"/>
            </a:avLst>
          </a:prstGeom>
          <a:solidFill>
            <a:schemeClr val="accent3">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tx1"/>
              </a:solidFill>
            </a:endParaRPr>
          </a:p>
        </p:txBody>
      </p:sp>
      <p:sp>
        <p:nvSpPr>
          <p:cNvPr id="29" name="Circle: Hollow 28">
            <a:extLst>
              <a:ext uri="{FF2B5EF4-FFF2-40B4-BE49-F238E27FC236}">
                <a16:creationId xmlns:a16="http://schemas.microsoft.com/office/drawing/2014/main" id="{8770E695-5D11-488D-931B-4C4259EC25FF}"/>
              </a:ext>
              <a:ext uri="{C183D7F6-B498-43B3-948B-1728B52AA6E4}">
                <adec:decorative xmlns:adec="http://schemas.microsoft.com/office/drawing/2017/decorative" val="1"/>
              </a:ext>
            </a:extLst>
          </p:cNvPr>
          <p:cNvSpPr/>
          <p:nvPr/>
        </p:nvSpPr>
        <p:spPr>
          <a:xfrm>
            <a:off x="7061316" y="3277386"/>
            <a:ext cx="1593858" cy="1593858"/>
          </a:xfrm>
          <a:prstGeom prst="donut">
            <a:avLst>
              <a:gd name="adj" fmla="val 12255"/>
            </a:avLst>
          </a:prstGeom>
          <a:solidFill>
            <a:schemeClr val="accent4">
              <a:lumMod val="7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32" name="Rectangle 31">
            <a:extLst>
              <a:ext uri="{FF2B5EF4-FFF2-40B4-BE49-F238E27FC236}">
                <a16:creationId xmlns:a16="http://schemas.microsoft.com/office/drawing/2014/main" id="{16FB0785-0013-474B-B959-F2CC8F4C0C1E}"/>
              </a:ext>
            </a:extLst>
          </p:cNvPr>
          <p:cNvSpPr/>
          <p:nvPr/>
        </p:nvSpPr>
        <p:spPr>
          <a:xfrm>
            <a:off x="329627" y="1405295"/>
            <a:ext cx="3648178" cy="1441870"/>
          </a:xfrm>
          <a:prstGeom prst="rect">
            <a:avLst/>
          </a:prstGeom>
        </p:spPr>
        <p:txBody>
          <a:bodyPr wrap="square" lIns="0" tIns="0" rIns="0" bIns="0" anchor="t">
            <a:spAutoFit/>
          </a:bodyPr>
          <a:lstStyle/>
          <a:p>
            <a:pPr algn="ctr">
              <a:lnSpc>
                <a:spcPts val="1900"/>
              </a:lnSpc>
            </a:pPr>
            <a:r>
              <a:rPr lang="en-US" sz="1400" b="1" dirty="0">
                <a:solidFill>
                  <a:schemeClr val="tx1">
                    <a:lumMod val="75000"/>
                    <a:lumOff val="25000"/>
                  </a:schemeClr>
                </a:solidFill>
                <a:latin typeface="Arial" panose="020B0604020202020204" pitchFamily="34" charset="0"/>
                <a:cs typeface="Arial" panose="020B0604020202020204" pitchFamily="34" charset="0"/>
              </a:rPr>
              <a:t>Keeping a detailed and accurate history is not only important for future reference but can also provide valuable insight in case of a contested medical care or a decision. </a:t>
            </a:r>
          </a:p>
          <a:p>
            <a:pPr algn="ctr">
              <a:lnSpc>
                <a:spcPts val="1900"/>
              </a:lnSpc>
            </a:pPr>
            <a:r>
              <a:rPr lang="en-US" sz="1400" b="1" dirty="0">
                <a:solidFill>
                  <a:schemeClr val="tx1">
                    <a:lumMod val="75000"/>
                    <a:lumOff val="25000"/>
                  </a:schemeClr>
                </a:solidFill>
                <a:latin typeface="Arial" panose="020B0604020202020204" pitchFamily="34" charset="0"/>
                <a:cs typeface="Arial" panose="020B0604020202020204" pitchFamily="34" charset="0"/>
              </a:rPr>
              <a:t>Prestige nursing and care</a:t>
            </a:r>
          </a:p>
          <a:p>
            <a:pPr algn="ctr">
              <a:lnSpc>
                <a:spcPts val="1900"/>
              </a:lnSpc>
            </a:pPr>
            <a:r>
              <a:rPr lang="en-US" sz="1400" b="1" dirty="0">
                <a:solidFill>
                  <a:schemeClr val="tx1">
                    <a:lumMod val="75000"/>
                    <a:lumOff val="25000"/>
                  </a:schemeClr>
                </a:solidFill>
                <a:latin typeface="Arial" panose="020B0604020202020204" pitchFamily="34" charset="0"/>
                <a:cs typeface="Arial" panose="020B0604020202020204" pitchFamily="34" charset="0"/>
              </a:rPr>
              <a:t> (no date).</a:t>
            </a:r>
          </a:p>
        </p:txBody>
      </p:sp>
      <p:sp>
        <p:nvSpPr>
          <p:cNvPr id="36" name="Rectangle 35">
            <a:extLst>
              <a:ext uri="{FF2B5EF4-FFF2-40B4-BE49-F238E27FC236}">
                <a16:creationId xmlns:a16="http://schemas.microsoft.com/office/drawing/2014/main" id="{98F5A313-1C6C-4AEE-8556-576074B1BF06}"/>
              </a:ext>
            </a:extLst>
          </p:cNvPr>
          <p:cNvSpPr/>
          <p:nvPr/>
        </p:nvSpPr>
        <p:spPr>
          <a:xfrm>
            <a:off x="8105775" y="4618383"/>
            <a:ext cx="3632813" cy="1198213"/>
          </a:xfrm>
          <a:prstGeom prst="rect">
            <a:avLst/>
          </a:prstGeom>
        </p:spPr>
        <p:txBody>
          <a:bodyPr wrap="square" lIns="0" tIns="0" rIns="0" bIns="0" anchor="t">
            <a:spAutoFit/>
          </a:bodyPr>
          <a:lstStyle/>
          <a:p>
            <a:pPr algn="ctr">
              <a:lnSpc>
                <a:spcPts val="1900"/>
              </a:lnSpc>
            </a:pPr>
            <a:r>
              <a:rPr lang="en-US" sz="1400" b="1" dirty="0">
                <a:solidFill>
                  <a:schemeClr val="tx1">
                    <a:lumMod val="75000"/>
                    <a:lumOff val="25000"/>
                  </a:schemeClr>
                </a:solidFill>
                <a:latin typeface="Arial" panose="020B0604020202020204" pitchFamily="34" charset="0"/>
                <a:cs typeface="Arial" panose="020B0604020202020204" pitchFamily="34" charset="0"/>
              </a:rPr>
              <a:t>Hence with basic skills in tools like Microsoft word, drafting medical reports becomes manageable, allowing for structured and well-formatted documents.</a:t>
            </a:r>
          </a:p>
          <a:p>
            <a:pPr algn="ctr">
              <a:lnSpc>
                <a:spcPts val="1900"/>
              </a:lnSpc>
            </a:pPr>
            <a:r>
              <a:rPr lang="en-US" sz="1400" b="1" dirty="0">
                <a:solidFill>
                  <a:schemeClr val="tx1">
                    <a:lumMod val="75000"/>
                    <a:lumOff val="25000"/>
                  </a:schemeClr>
                </a:solidFill>
                <a:latin typeface="Arial" panose="020B0604020202020204" pitchFamily="34" charset="0"/>
                <a:cs typeface="Arial" panose="020B0604020202020204" pitchFamily="34" charset="0"/>
              </a:rPr>
              <a:t>Brooklyn campus (2026).</a:t>
            </a:r>
          </a:p>
        </p:txBody>
      </p:sp>
      <p:sp>
        <p:nvSpPr>
          <p:cNvPr id="37" name="Rectangle 36">
            <a:extLst>
              <a:ext uri="{FF2B5EF4-FFF2-40B4-BE49-F238E27FC236}">
                <a16:creationId xmlns:a16="http://schemas.microsoft.com/office/drawing/2014/main" id="{0C310CC8-6624-4352-A642-89EF6FA7DCE6}"/>
              </a:ext>
            </a:extLst>
          </p:cNvPr>
          <p:cNvSpPr/>
          <p:nvPr/>
        </p:nvSpPr>
        <p:spPr>
          <a:xfrm>
            <a:off x="7662840" y="1405295"/>
            <a:ext cx="4190931" cy="1441870"/>
          </a:xfrm>
          <a:prstGeom prst="rect">
            <a:avLst/>
          </a:prstGeom>
        </p:spPr>
        <p:txBody>
          <a:bodyPr wrap="square" lIns="0" tIns="0" rIns="0" bIns="0" anchor="t">
            <a:spAutoFit/>
          </a:bodyPr>
          <a:lstStyle/>
          <a:p>
            <a:pPr algn="ctr">
              <a:lnSpc>
                <a:spcPts val="1900"/>
              </a:lnSpc>
            </a:pPr>
            <a:r>
              <a:rPr lang="en-US" sz="1400" b="1" dirty="0">
                <a:solidFill>
                  <a:schemeClr val="tx1">
                    <a:lumMod val="75000"/>
                    <a:lumOff val="25000"/>
                  </a:schemeClr>
                </a:solidFill>
                <a:latin typeface="Arial" panose="020B0604020202020204" pitchFamily="34" charset="0"/>
                <a:cs typeface="Arial" panose="020B0604020202020204" pitchFamily="34" charset="0"/>
              </a:rPr>
              <a:t>Looking at the prestige value of the designated task. It is highly important everything must be in intelligible English and documented clearly. Word provides us with various structured tools aid in creating detailed and well-written medical reports.</a:t>
            </a:r>
          </a:p>
        </p:txBody>
      </p:sp>
      <p:grpSp>
        <p:nvGrpSpPr>
          <p:cNvPr id="41" name="Group 40" descr="Icon of human being and speech bubble. ">
            <a:extLst>
              <a:ext uri="{FF2B5EF4-FFF2-40B4-BE49-F238E27FC236}">
                <a16:creationId xmlns:a16="http://schemas.microsoft.com/office/drawing/2014/main" id="{F9B9D0B7-66BB-408F-A1CC-EA2209284AAD}"/>
              </a:ext>
            </a:extLst>
          </p:cNvPr>
          <p:cNvGrpSpPr/>
          <p:nvPr/>
        </p:nvGrpSpPr>
        <p:grpSpPr>
          <a:xfrm>
            <a:off x="4204508" y="2708498"/>
            <a:ext cx="378221" cy="380335"/>
            <a:chOff x="3171788" y="779462"/>
            <a:chExt cx="284163" cy="285751"/>
          </a:xfrm>
          <a:solidFill>
            <a:schemeClr val="accent3">
              <a:lumMod val="75000"/>
            </a:schemeClr>
          </a:solidFill>
        </p:grpSpPr>
        <p:sp>
          <p:nvSpPr>
            <p:cNvPr id="42" name="Freeform 2993">
              <a:extLst>
                <a:ext uri="{FF2B5EF4-FFF2-40B4-BE49-F238E27FC236}">
                  <a16:creationId xmlns:a16="http://schemas.microsoft.com/office/drawing/2014/main" id="{214A5167-4E01-4042-851A-88AFE72AE2DD}"/>
                </a:ext>
              </a:extLst>
            </p:cNvPr>
            <p:cNvSpPr>
              <a:spLocks noEditPoints="1"/>
            </p:cNvSpPr>
            <p:nvPr/>
          </p:nvSpPr>
          <p:spPr bwMode="auto">
            <a:xfrm>
              <a:off x="3290851" y="779462"/>
              <a:ext cx="165100" cy="196850"/>
            </a:xfrm>
            <a:custGeom>
              <a:avLst/>
              <a:gdLst>
                <a:gd name="T0" fmla="*/ 291 w 416"/>
                <a:gd name="T1" fmla="*/ 221 h 493"/>
                <a:gd name="T2" fmla="*/ 339 w 416"/>
                <a:gd name="T3" fmla="*/ 173 h 493"/>
                <a:gd name="T4" fmla="*/ 242 w 416"/>
                <a:gd name="T5" fmla="*/ 221 h 493"/>
                <a:gd name="T6" fmla="*/ 195 w 416"/>
                <a:gd name="T7" fmla="*/ 173 h 493"/>
                <a:gd name="T8" fmla="*/ 242 w 416"/>
                <a:gd name="T9" fmla="*/ 221 h 493"/>
                <a:gd name="T10" fmla="*/ 99 w 416"/>
                <a:gd name="T11" fmla="*/ 221 h 493"/>
                <a:gd name="T12" fmla="*/ 147 w 416"/>
                <a:gd name="T13" fmla="*/ 173 h 493"/>
                <a:gd name="T14" fmla="*/ 208 w 416"/>
                <a:gd name="T15" fmla="*/ 0 h 493"/>
                <a:gd name="T16" fmla="*/ 166 w 416"/>
                <a:gd name="T17" fmla="*/ 3 h 493"/>
                <a:gd name="T18" fmla="*/ 127 w 416"/>
                <a:gd name="T19" fmla="*/ 15 h 493"/>
                <a:gd name="T20" fmla="*/ 92 w 416"/>
                <a:gd name="T21" fmla="*/ 33 h 493"/>
                <a:gd name="T22" fmla="*/ 61 w 416"/>
                <a:gd name="T23" fmla="*/ 57 h 493"/>
                <a:gd name="T24" fmla="*/ 35 w 416"/>
                <a:gd name="T25" fmla="*/ 85 h 493"/>
                <a:gd name="T26" fmla="*/ 16 w 416"/>
                <a:gd name="T27" fmla="*/ 117 h 493"/>
                <a:gd name="T28" fmla="*/ 4 w 416"/>
                <a:gd name="T29" fmla="*/ 153 h 493"/>
                <a:gd name="T30" fmla="*/ 0 w 416"/>
                <a:gd name="T31" fmla="*/ 192 h 493"/>
                <a:gd name="T32" fmla="*/ 0 w 416"/>
                <a:gd name="T33" fmla="*/ 194 h 493"/>
                <a:gd name="T34" fmla="*/ 26 w 416"/>
                <a:gd name="T35" fmla="*/ 204 h 493"/>
                <a:gd name="T36" fmla="*/ 47 w 416"/>
                <a:gd name="T37" fmla="*/ 220 h 493"/>
                <a:gd name="T38" fmla="*/ 64 w 416"/>
                <a:gd name="T39" fmla="*/ 238 h 493"/>
                <a:gd name="T40" fmla="*/ 72 w 416"/>
                <a:gd name="T41" fmla="*/ 260 h 493"/>
                <a:gd name="T42" fmla="*/ 76 w 416"/>
                <a:gd name="T43" fmla="*/ 277 h 493"/>
                <a:gd name="T44" fmla="*/ 76 w 416"/>
                <a:gd name="T45" fmla="*/ 293 h 493"/>
                <a:gd name="T46" fmla="*/ 73 w 416"/>
                <a:gd name="T47" fmla="*/ 311 h 493"/>
                <a:gd name="T48" fmla="*/ 67 w 416"/>
                <a:gd name="T49" fmla="*/ 330 h 493"/>
                <a:gd name="T50" fmla="*/ 70 w 416"/>
                <a:gd name="T51" fmla="*/ 333 h 493"/>
                <a:gd name="T52" fmla="*/ 77 w 416"/>
                <a:gd name="T53" fmla="*/ 349 h 493"/>
                <a:gd name="T54" fmla="*/ 94 w 416"/>
                <a:gd name="T55" fmla="*/ 361 h 493"/>
                <a:gd name="T56" fmla="*/ 114 w 416"/>
                <a:gd name="T57" fmla="*/ 371 h 493"/>
                <a:gd name="T58" fmla="*/ 132 w 416"/>
                <a:gd name="T59" fmla="*/ 378 h 493"/>
                <a:gd name="T60" fmla="*/ 153 w 416"/>
                <a:gd name="T61" fmla="*/ 383 h 493"/>
                <a:gd name="T62" fmla="*/ 153 w 416"/>
                <a:gd name="T63" fmla="*/ 428 h 493"/>
                <a:gd name="T64" fmla="*/ 153 w 416"/>
                <a:gd name="T65" fmla="*/ 465 h 493"/>
                <a:gd name="T66" fmla="*/ 173 w 416"/>
                <a:gd name="T67" fmla="*/ 473 h 493"/>
                <a:gd name="T68" fmla="*/ 203 w 416"/>
                <a:gd name="T69" fmla="*/ 446 h 493"/>
                <a:gd name="T70" fmla="*/ 249 w 416"/>
                <a:gd name="T71" fmla="*/ 406 h 493"/>
                <a:gd name="T72" fmla="*/ 274 w 416"/>
                <a:gd name="T73" fmla="*/ 385 h 493"/>
                <a:gd name="T74" fmla="*/ 290 w 416"/>
                <a:gd name="T75" fmla="*/ 371 h 493"/>
                <a:gd name="T76" fmla="*/ 317 w 416"/>
                <a:gd name="T77" fmla="*/ 358 h 493"/>
                <a:gd name="T78" fmla="*/ 342 w 416"/>
                <a:gd name="T79" fmla="*/ 341 h 493"/>
                <a:gd name="T80" fmla="*/ 364 w 416"/>
                <a:gd name="T81" fmla="*/ 321 h 493"/>
                <a:gd name="T82" fmla="*/ 383 w 416"/>
                <a:gd name="T83" fmla="*/ 299 h 493"/>
                <a:gd name="T84" fmla="*/ 397 w 416"/>
                <a:gd name="T85" fmla="*/ 276 h 493"/>
                <a:gd name="T86" fmla="*/ 408 w 416"/>
                <a:gd name="T87" fmla="*/ 249 h 493"/>
                <a:gd name="T88" fmla="*/ 415 w 416"/>
                <a:gd name="T89" fmla="*/ 222 h 493"/>
                <a:gd name="T90" fmla="*/ 416 w 416"/>
                <a:gd name="T91" fmla="*/ 192 h 493"/>
                <a:gd name="T92" fmla="*/ 412 w 416"/>
                <a:gd name="T93" fmla="*/ 154 h 493"/>
                <a:gd name="T94" fmla="*/ 400 w 416"/>
                <a:gd name="T95" fmla="*/ 117 h 493"/>
                <a:gd name="T96" fmla="*/ 381 w 416"/>
                <a:gd name="T97" fmla="*/ 85 h 493"/>
                <a:gd name="T98" fmla="*/ 355 w 416"/>
                <a:gd name="T99" fmla="*/ 57 h 493"/>
                <a:gd name="T100" fmla="*/ 324 w 416"/>
                <a:gd name="T101" fmla="*/ 33 h 493"/>
                <a:gd name="T102" fmla="*/ 289 w 416"/>
                <a:gd name="T103" fmla="*/ 15 h 493"/>
                <a:gd name="T104" fmla="*/ 251 w 416"/>
                <a:gd name="T105" fmla="*/ 3 h 493"/>
                <a:gd name="T106" fmla="*/ 208 w 416"/>
                <a:gd name="T107" fmla="*/ 0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6" h="493">
                  <a:moveTo>
                    <a:pt x="339" y="221"/>
                  </a:moveTo>
                  <a:lnTo>
                    <a:pt x="291" y="221"/>
                  </a:lnTo>
                  <a:lnTo>
                    <a:pt x="291" y="173"/>
                  </a:lnTo>
                  <a:lnTo>
                    <a:pt x="339" y="173"/>
                  </a:lnTo>
                  <a:lnTo>
                    <a:pt x="339" y="221"/>
                  </a:lnTo>
                  <a:close/>
                  <a:moveTo>
                    <a:pt x="242" y="221"/>
                  </a:moveTo>
                  <a:lnTo>
                    <a:pt x="195" y="221"/>
                  </a:lnTo>
                  <a:lnTo>
                    <a:pt x="195" y="173"/>
                  </a:lnTo>
                  <a:lnTo>
                    <a:pt x="242" y="173"/>
                  </a:lnTo>
                  <a:lnTo>
                    <a:pt x="242" y="221"/>
                  </a:lnTo>
                  <a:close/>
                  <a:moveTo>
                    <a:pt x="147" y="221"/>
                  </a:moveTo>
                  <a:lnTo>
                    <a:pt x="99" y="221"/>
                  </a:lnTo>
                  <a:lnTo>
                    <a:pt x="99" y="173"/>
                  </a:lnTo>
                  <a:lnTo>
                    <a:pt x="147" y="173"/>
                  </a:lnTo>
                  <a:lnTo>
                    <a:pt x="147" y="221"/>
                  </a:lnTo>
                  <a:close/>
                  <a:moveTo>
                    <a:pt x="208" y="0"/>
                  </a:moveTo>
                  <a:lnTo>
                    <a:pt x="186" y="1"/>
                  </a:lnTo>
                  <a:lnTo>
                    <a:pt x="166" y="3"/>
                  </a:lnTo>
                  <a:lnTo>
                    <a:pt x="146" y="8"/>
                  </a:lnTo>
                  <a:lnTo>
                    <a:pt x="127" y="15"/>
                  </a:lnTo>
                  <a:lnTo>
                    <a:pt x="109" y="23"/>
                  </a:lnTo>
                  <a:lnTo>
                    <a:pt x="92" y="33"/>
                  </a:lnTo>
                  <a:lnTo>
                    <a:pt x="76" y="44"/>
                  </a:lnTo>
                  <a:lnTo>
                    <a:pt x="61" y="57"/>
                  </a:lnTo>
                  <a:lnTo>
                    <a:pt x="47" y="70"/>
                  </a:lnTo>
                  <a:lnTo>
                    <a:pt x="35" y="85"/>
                  </a:lnTo>
                  <a:lnTo>
                    <a:pt x="25" y="101"/>
                  </a:lnTo>
                  <a:lnTo>
                    <a:pt x="16" y="117"/>
                  </a:lnTo>
                  <a:lnTo>
                    <a:pt x="9" y="135"/>
                  </a:lnTo>
                  <a:lnTo>
                    <a:pt x="4" y="153"/>
                  </a:lnTo>
                  <a:lnTo>
                    <a:pt x="1" y="173"/>
                  </a:lnTo>
                  <a:lnTo>
                    <a:pt x="0" y="192"/>
                  </a:lnTo>
                  <a:lnTo>
                    <a:pt x="0" y="192"/>
                  </a:lnTo>
                  <a:lnTo>
                    <a:pt x="0" y="194"/>
                  </a:lnTo>
                  <a:lnTo>
                    <a:pt x="14" y="198"/>
                  </a:lnTo>
                  <a:lnTo>
                    <a:pt x="26" y="204"/>
                  </a:lnTo>
                  <a:lnTo>
                    <a:pt x="38" y="211"/>
                  </a:lnTo>
                  <a:lnTo>
                    <a:pt x="47" y="220"/>
                  </a:lnTo>
                  <a:lnTo>
                    <a:pt x="57" y="228"/>
                  </a:lnTo>
                  <a:lnTo>
                    <a:pt x="64" y="238"/>
                  </a:lnTo>
                  <a:lnTo>
                    <a:pt x="69" y="248"/>
                  </a:lnTo>
                  <a:lnTo>
                    <a:pt x="72" y="260"/>
                  </a:lnTo>
                  <a:lnTo>
                    <a:pt x="74" y="268"/>
                  </a:lnTo>
                  <a:lnTo>
                    <a:pt x="76" y="277"/>
                  </a:lnTo>
                  <a:lnTo>
                    <a:pt x="76" y="285"/>
                  </a:lnTo>
                  <a:lnTo>
                    <a:pt x="76" y="293"/>
                  </a:lnTo>
                  <a:lnTo>
                    <a:pt x="74" y="303"/>
                  </a:lnTo>
                  <a:lnTo>
                    <a:pt x="73" y="311"/>
                  </a:lnTo>
                  <a:lnTo>
                    <a:pt x="71" y="321"/>
                  </a:lnTo>
                  <a:lnTo>
                    <a:pt x="67" y="330"/>
                  </a:lnTo>
                  <a:lnTo>
                    <a:pt x="69" y="332"/>
                  </a:lnTo>
                  <a:lnTo>
                    <a:pt x="70" y="333"/>
                  </a:lnTo>
                  <a:lnTo>
                    <a:pt x="73" y="341"/>
                  </a:lnTo>
                  <a:lnTo>
                    <a:pt x="77" y="349"/>
                  </a:lnTo>
                  <a:lnTo>
                    <a:pt x="85" y="355"/>
                  </a:lnTo>
                  <a:lnTo>
                    <a:pt x="94" y="361"/>
                  </a:lnTo>
                  <a:lnTo>
                    <a:pt x="104" y="366"/>
                  </a:lnTo>
                  <a:lnTo>
                    <a:pt x="114" y="371"/>
                  </a:lnTo>
                  <a:lnTo>
                    <a:pt x="123" y="374"/>
                  </a:lnTo>
                  <a:lnTo>
                    <a:pt x="132" y="378"/>
                  </a:lnTo>
                  <a:lnTo>
                    <a:pt x="142" y="380"/>
                  </a:lnTo>
                  <a:lnTo>
                    <a:pt x="153" y="383"/>
                  </a:lnTo>
                  <a:lnTo>
                    <a:pt x="153" y="403"/>
                  </a:lnTo>
                  <a:lnTo>
                    <a:pt x="153" y="428"/>
                  </a:lnTo>
                  <a:lnTo>
                    <a:pt x="153" y="449"/>
                  </a:lnTo>
                  <a:lnTo>
                    <a:pt x="153" y="465"/>
                  </a:lnTo>
                  <a:lnTo>
                    <a:pt x="153" y="493"/>
                  </a:lnTo>
                  <a:lnTo>
                    <a:pt x="173" y="473"/>
                  </a:lnTo>
                  <a:lnTo>
                    <a:pt x="185" y="462"/>
                  </a:lnTo>
                  <a:lnTo>
                    <a:pt x="203" y="446"/>
                  </a:lnTo>
                  <a:lnTo>
                    <a:pt x="227" y="427"/>
                  </a:lnTo>
                  <a:lnTo>
                    <a:pt x="249" y="406"/>
                  </a:lnTo>
                  <a:lnTo>
                    <a:pt x="262" y="395"/>
                  </a:lnTo>
                  <a:lnTo>
                    <a:pt x="274" y="385"/>
                  </a:lnTo>
                  <a:lnTo>
                    <a:pt x="284" y="377"/>
                  </a:lnTo>
                  <a:lnTo>
                    <a:pt x="290" y="371"/>
                  </a:lnTo>
                  <a:lnTo>
                    <a:pt x="304" y="365"/>
                  </a:lnTo>
                  <a:lnTo>
                    <a:pt x="317" y="358"/>
                  </a:lnTo>
                  <a:lnTo>
                    <a:pt x="330" y="349"/>
                  </a:lnTo>
                  <a:lnTo>
                    <a:pt x="342" y="341"/>
                  </a:lnTo>
                  <a:lnTo>
                    <a:pt x="353" y="332"/>
                  </a:lnTo>
                  <a:lnTo>
                    <a:pt x="364" y="321"/>
                  </a:lnTo>
                  <a:lnTo>
                    <a:pt x="373" y="310"/>
                  </a:lnTo>
                  <a:lnTo>
                    <a:pt x="383" y="299"/>
                  </a:lnTo>
                  <a:lnTo>
                    <a:pt x="390" y="288"/>
                  </a:lnTo>
                  <a:lnTo>
                    <a:pt x="397" y="276"/>
                  </a:lnTo>
                  <a:lnTo>
                    <a:pt x="403" y="263"/>
                  </a:lnTo>
                  <a:lnTo>
                    <a:pt x="408" y="249"/>
                  </a:lnTo>
                  <a:lnTo>
                    <a:pt x="411" y="235"/>
                  </a:lnTo>
                  <a:lnTo>
                    <a:pt x="415" y="222"/>
                  </a:lnTo>
                  <a:lnTo>
                    <a:pt x="416" y="208"/>
                  </a:lnTo>
                  <a:lnTo>
                    <a:pt x="416" y="192"/>
                  </a:lnTo>
                  <a:lnTo>
                    <a:pt x="416" y="173"/>
                  </a:lnTo>
                  <a:lnTo>
                    <a:pt x="412" y="154"/>
                  </a:lnTo>
                  <a:lnTo>
                    <a:pt x="408" y="135"/>
                  </a:lnTo>
                  <a:lnTo>
                    <a:pt x="400" y="117"/>
                  </a:lnTo>
                  <a:lnTo>
                    <a:pt x="391" y="101"/>
                  </a:lnTo>
                  <a:lnTo>
                    <a:pt x="381" y="85"/>
                  </a:lnTo>
                  <a:lnTo>
                    <a:pt x="368" y="70"/>
                  </a:lnTo>
                  <a:lnTo>
                    <a:pt x="355" y="57"/>
                  </a:lnTo>
                  <a:lnTo>
                    <a:pt x="341" y="44"/>
                  </a:lnTo>
                  <a:lnTo>
                    <a:pt x="324" y="33"/>
                  </a:lnTo>
                  <a:lnTo>
                    <a:pt x="308" y="23"/>
                  </a:lnTo>
                  <a:lnTo>
                    <a:pt x="289" y="15"/>
                  </a:lnTo>
                  <a:lnTo>
                    <a:pt x="270" y="8"/>
                  </a:lnTo>
                  <a:lnTo>
                    <a:pt x="251" y="3"/>
                  </a:lnTo>
                  <a:lnTo>
                    <a:pt x="229" y="1"/>
                  </a:lnTo>
                  <a:lnTo>
                    <a:pt x="20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2" name="Freeform 2994">
              <a:extLst>
                <a:ext uri="{FF2B5EF4-FFF2-40B4-BE49-F238E27FC236}">
                  <a16:creationId xmlns:a16="http://schemas.microsoft.com/office/drawing/2014/main" id="{EF3D2201-62FC-4C65-ADA0-327F681139C4}"/>
                </a:ext>
              </a:extLst>
            </p:cNvPr>
            <p:cNvSpPr>
              <a:spLocks/>
            </p:cNvSpPr>
            <p:nvPr/>
          </p:nvSpPr>
          <p:spPr bwMode="auto">
            <a:xfrm>
              <a:off x="3171788" y="863600"/>
              <a:ext cx="190500" cy="201613"/>
            </a:xfrm>
            <a:custGeom>
              <a:avLst/>
              <a:gdLst>
                <a:gd name="T0" fmla="*/ 393 w 480"/>
                <a:gd name="T1" fmla="*/ 357 h 507"/>
                <a:gd name="T2" fmla="*/ 312 w 480"/>
                <a:gd name="T3" fmla="*/ 312 h 507"/>
                <a:gd name="T4" fmla="*/ 320 w 480"/>
                <a:gd name="T5" fmla="*/ 267 h 507"/>
                <a:gd name="T6" fmla="*/ 324 w 480"/>
                <a:gd name="T7" fmla="*/ 261 h 507"/>
                <a:gd name="T8" fmla="*/ 329 w 480"/>
                <a:gd name="T9" fmla="*/ 254 h 507"/>
                <a:gd name="T10" fmla="*/ 332 w 480"/>
                <a:gd name="T11" fmla="*/ 244 h 507"/>
                <a:gd name="T12" fmla="*/ 336 w 480"/>
                <a:gd name="T13" fmla="*/ 231 h 507"/>
                <a:gd name="T14" fmla="*/ 338 w 480"/>
                <a:gd name="T15" fmla="*/ 219 h 507"/>
                <a:gd name="T16" fmla="*/ 339 w 480"/>
                <a:gd name="T17" fmla="*/ 203 h 507"/>
                <a:gd name="T18" fmla="*/ 350 w 480"/>
                <a:gd name="T19" fmla="*/ 190 h 507"/>
                <a:gd name="T20" fmla="*/ 354 w 480"/>
                <a:gd name="T21" fmla="*/ 185 h 507"/>
                <a:gd name="T22" fmla="*/ 356 w 480"/>
                <a:gd name="T23" fmla="*/ 179 h 507"/>
                <a:gd name="T24" fmla="*/ 357 w 480"/>
                <a:gd name="T25" fmla="*/ 173 h 507"/>
                <a:gd name="T26" fmla="*/ 358 w 480"/>
                <a:gd name="T27" fmla="*/ 166 h 507"/>
                <a:gd name="T28" fmla="*/ 357 w 480"/>
                <a:gd name="T29" fmla="*/ 149 h 507"/>
                <a:gd name="T30" fmla="*/ 354 w 480"/>
                <a:gd name="T31" fmla="*/ 140 h 507"/>
                <a:gd name="T32" fmla="*/ 350 w 480"/>
                <a:gd name="T33" fmla="*/ 131 h 507"/>
                <a:gd name="T34" fmla="*/ 343 w 480"/>
                <a:gd name="T35" fmla="*/ 125 h 507"/>
                <a:gd name="T36" fmla="*/ 355 w 480"/>
                <a:gd name="T37" fmla="*/ 84 h 507"/>
                <a:gd name="T38" fmla="*/ 353 w 480"/>
                <a:gd name="T39" fmla="*/ 54 h 507"/>
                <a:gd name="T40" fmla="*/ 336 w 480"/>
                <a:gd name="T41" fmla="*/ 28 h 507"/>
                <a:gd name="T42" fmla="*/ 305 w 480"/>
                <a:gd name="T43" fmla="*/ 9 h 507"/>
                <a:gd name="T44" fmla="*/ 286 w 480"/>
                <a:gd name="T45" fmla="*/ 4 h 507"/>
                <a:gd name="T46" fmla="*/ 267 w 480"/>
                <a:gd name="T47" fmla="*/ 0 h 507"/>
                <a:gd name="T48" fmla="*/ 251 w 480"/>
                <a:gd name="T49" fmla="*/ 0 h 507"/>
                <a:gd name="T50" fmla="*/ 232 w 480"/>
                <a:gd name="T51" fmla="*/ 2 h 507"/>
                <a:gd name="T52" fmla="*/ 217 w 480"/>
                <a:gd name="T53" fmla="*/ 4 h 507"/>
                <a:gd name="T54" fmla="*/ 203 w 480"/>
                <a:gd name="T55" fmla="*/ 8 h 507"/>
                <a:gd name="T56" fmla="*/ 192 w 480"/>
                <a:gd name="T57" fmla="*/ 11 h 507"/>
                <a:gd name="T58" fmla="*/ 157 w 480"/>
                <a:gd name="T59" fmla="*/ 38 h 507"/>
                <a:gd name="T60" fmla="*/ 154 w 480"/>
                <a:gd name="T61" fmla="*/ 44 h 507"/>
                <a:gd name="T62" fmla="*/ 140 w 480"/>
                <a:gd name="T63" fmla="*/ 46 h 507"/>
                <a:gd name="T64" fmla="*/ 131 w 480"/>
                <a:gd name="T65" fmla="*/ 48 h 507"/>
                <a:gd name="T66" fmla="*/ 126 w 480"/>
                <a:gd name="T67" fmla="*/ 53 h 507"/>
                <a:gd name="T68" fmla="*/ 123 w 480"/>
                <a:gd name="T69" fmla="*/ 56 h 507"/>
                <a:gd name="T70" fmla="*/ 118 w 480"/>
                <a:gd name="T71" fmla="*/ 66 h 507"/>
                <a:gd name="T72" fmla="*/ 118 w 480"/>
                <a:gd name="T73" fmla="*/ 75 h 507"/>
                <a:gd name="T74" fmla="*/ 118 w 480"/>
                <a:gd name="T75" fmla="*/ 84 h 507"/>
                <a:gd name="T76" fmla="*/ 121 w 480"/>
                <a:gd name="T77" fmla="*/ 92 h 507"/>
                <a:gd name="T78" fmla="*/ 123 w 480"/>
                <a:gd name="T79" fmla="*/ 100 h 507"/>
                <a:gd name="T80" fmla="*/ 125 w 480"/>
                <a:gd name="T81" fmla="*/ 109 h 507"/>
                <a:gd name="T82" fmla="*/ 132 w 480"/>
                <a:gd name="T83" fmla="*/ 125 h 507"/>
                <a:gd name="T84" fmla="*/ 116 w 480"/>
                <a:gd name="T85" fmla="*/ 148 h 507"/>
                <a:gd name="T86" fmla="*/ 115 w 480"/>
                <a:gd name="T87" fmla="*/ 174 h 507"/>
                <a:gd name="T88" fmla="*/ 118 w 480"/>
                <a:gd name="T89" fmla="*/ 185 h 507"/>
                <a:gd name="T90" fmla="*/ 124 w 480"/>
                <a:gd name="T91" fmla="*/ 193 h 507"/>
                <a:gd name="T92" fmla="*/ 130 w 480"/>
                <a:gd name="T93" fmla="*/ 199 h 507"/>
                <a:gd name="T94" fmla="*/ 138 w 480"/>
                <a:gd name="T95" fmla="*/ 216 h 507"/>
                <a:gd name="T96" fmla="*/ 144 w 480"/>
                <a:gd name="T97" fmla="*/ 242 h 507"/>
                <a:gd name="T98" fmla="*/ 161 w 480"/>
                <a:gd name="T99" fmla="*/ 268 h 507"/>
                <a:gd name="T100" fmla="*/ 168 w 480"/>
                <a:gd name="T101" fmla="*/ 312 h 507"/>
                <a:gd name="T102" fmla="*/ 87 w 480"/>
                <a:gd name="T103" fmla="*/ 357 h 507"/>
                <a:gd name="T104" fmla="*/ 19 w 480"/>
                <a:gd name="T105" fmla="*/ 399 h 507"/>
                <a:gd name="T106" fmla="*/ 2 w 480"/>
                <a:gd name="T107" fmla="*/ 420 h 507"/>
                <a:gd name="T108" fmla="*/ 4 w 480"/>
                <a:gd name="T109" fmla="*/ 504 h 507"/>
                <a:gd name="T110" fmla="*/ 473 w 480"/>
                <a:gd name="T111" fmla="*/ 506 h 507"/>
                <a:gd name="T112" fmla="*/ 480 w 480"/>
                <a:gd name="T113" fmla="*/ 424 h 507"/>
                <a:gd name="T114" fmla="*/ 471 w 480"/>
                <a:gd name="T115" fmla="*/ 408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0" h="507">
                  <a:moveTo>
                    <a:pt x="446" y="388"/>
                  </a:moveTo>
                  <a:lnTo>
                    <a:pt x="435" y="380"/>
                  </a:lnTo>
                  <a:lnTo>
                    <a:pt x="418" y="370"/>
                  </a:lnTo>
                  <a:lnTo>
                    <a:pt x="393" y="357"/>
                  </a:lnTo>
                  <a:lnTo>
                    <a:pt x="367" y="344"/>
                  </a:lnTo>
                  <a:lnTo>
                    <a:pt x="339" y="331"/>
                  </a:lnTo>
                  <a:lnTo>
                    <a:pt x="312" y="319"/>
                  </a:lnTo>
                  <a:lnTo>
                    <a:pt x="312" y="312"/>
                  </a:lnTo>
                  <a:lnTo>
                    <a:pt x="312" y="280"/>
                  </a:lnTo>
                  <a:lnTo>
                    <a:pt x="312" y="274"/>
                  </a:lnTo>
                  <a:lnTo>
                    <a:pt x="316" y="272"/>
                  </a:lnTo>
                  <a:lnTo>
                    <a:pt x="320" y="267"/>
                  </a:lnTo>
                  <a:lnTo>
                    <a:pt x="320" y="266"/>
                  </a:lnTo>
                  <a:lnTo>
                    <a:pt x="320" y="266"/>
                  </a:lnTo>
                  <a:lnTo>
                    <a:pt x="323" y="263"/>
                  </a:lnTo>
                  <a:lnTo>
                    <a:pt x="324" y="261"/>
                  </a:lnTo>
                  <a:lnTo>
                    <a:pt x="325" y="260"/>
                  </a:lnTo>
                  <a:lnTo>
                    <a:pt x="325" y="260"/>
                  </a:lnTo>
                  <a:lnTo>
                    <a:pt x="326" y="256"/>
                  </a:lnTo>
                  <a:lnTo>
                    <a:pt x="329" y="254"/>
                  </a:lnTo>
                  <a:lnTo>
                    <a:pt x="329" y="253"/>
                  </a:lnTo>
                  <a:lnTo>
                    <a:pt x="329" y="251"/>
                  </a:lnTo>
                  <a:lnTo>
                    <a:pt x="331" y="248"/>
                  </a:lnTo>
                  <a:lnTo>
                    <a:pt x="332" y="244"/>
                  </a:lnTo>
                  <a:lnTo>
                    <a:pt x="332" y="243"/>
                  </a:lnTo>
                  <a:lnTo>
                    <a:pt x="332" y="243"/>
                  </a:lnTo>
                  <a:lnTo>
                    <a:pt x="335" y="237"/>
                  </a:lnTo>
                  <a:lnTo>
                    <a:pt x="336" y="231"/>
                  </a:lnTo>
                  <a:lnTo>
                    <a:pt x="336" y="231"/>
                  </a:lnTo>
                  <a:lnTo>
                    <a:pt x="336" y="231"/>
                  </a:lnTo>
                  <a:lnTo>
                    <a:pt x="337" y="225"/>
                  </a:lnTo>
                  <a:lnTo>
                    <a:pt x="338" y="219"/>
                  </a:lnTo>
                  <a:lnTo>
                    <a:pt x="338" y="217"/>
                  </a:lnTo>
                  <a:lnTo>
                    <a:pt x="338" y="215"/>
                  </a:lnTo>
                  <a:lnTo>
                    <a:pt x="339" y="209"/>
                  </a:lnTo>
                  <a:lnTo>
                    <a:pt x="339" y="203"/>
                  </a:lnTo>
                  <a:lnTo>
                    <a:pt x="345" y="197"/>
                  </a:lnTo>
                  <a:lnTo>
                    <a:pt x="350" y="191"/>
                  </a:lnTo>
                  <a:lnTo>
                    <a:pt x="350" y="190"/>
                  </a:lnTo>
                  <a:lnTo>
                    <a:pt x="350" y="190"/>
                  </a:lnTo>
                  <a:lnTo>
                    <a:pt x="353" y="187"/>
                  </a:lnTo>
                  <a:lnTo>
                    <a:pt x="354" y="185"/>
                  </a:lnTo>
                  <a:lnTo>
                    <a:pt x="354" y="185"/>
                  </a:lnTo>
                  <a:lnTo>
                    <a:pt x="354" y="185"/>
                  </a:lnTo>
                  <a:lnTo>
                    <a:pt x="355" y="182"/>
                  </a:lnTo>
                  <a:lnTo>
                    <a:pt x="355" y="180"/>
                  </a:lnTo>
                  <a:lnTo>
                    <a:pt x="355" y="179"/>
                  </a:lnTo>
                  <a:lnTo>
                    <a:pt x="356" y="179"/>
                  </a:lnTo>
                  <a:lnTo>
                    <a:pt x="356" y="176"/>
                  </a:lnTo>
                  <a:lnTo>
                    <a:pt x="357" y="174"/>
                  </a:lnTo>
                  <a:lnTo>
                    <a:pt x="357" y="173"/>
                  </a:lnTo>
                  <a:lnTo>
                    <a:pt x="357" y="173"/>
                  </a:lnTo>
                  <a:lnTo>
                    <a:pt x="357" y="169"/>
                  </a:lnTo>
                  <a:lnTo>
                    <a:pt x="357" y="167"/>
                  </a:lnTo>
                  <a:lnTo>
                    <a:pt x="358" y="167"/>
                  </a:lnTo>
                  <a:lnTo>
                    <a:pt x="358" y="166"/>
                  </a:lnTo>
                  <a:lnTo>
                    <a:pt x="358" y="163"/>
                  </a:lnTo>
                  <a:lnTo>
                    <a:pt x="358" y="160"/>
                  </a:lnTo>
                  <a:lnTo>
                    <a:pt x="358" y="155"/>
                  </a:lnTo>
                  <a:lnTo>
                    <a:pt x="357" y="149"/>
                  </a:lnTo>
                  <a:lnTo>
                    <a:pt x="357" y="149"/>
                  </a:lnTo>
                  <a:lnTo>
                    <a:pt x="357" y="148"/>
                  </a:lnTo>
                  <a:lnTo>
                    <a:pt x="356" y="143"/>
                  </a:lnTo>
                  <a:lnTo>
                    <a:pt x="354" y="140"/>
                  </a:lnTo>
                  <a:lnTo>
                    <a:pt x="354" y="138"/>
                  </a:lnTo>
                  <a:lnTo>
                    <a:pt x="354" y="138"/>
                  </a:lnTo>
                  <a:lnTo>
                    <a:pt x="353" y="135"/>
                  </a:lnTo>
                  <a:lnTo>
                    <a:pt x="350" y="131"/>
                  </a:lnTo>
                  <a:lnTo>
                    <a:pt x="349" y="131"/>
                  </a:lnTo>
                  <a:lnTo>
                    <a:pt x="349" y="131"/>
                  </a:lnTo>
                  <a:lnTo>
                    <a:pt x="347" y="128"/>
                  </a:lnTo>
                  <a:lnTo>
                    <a:pt x="343" y="125"/>
                  </a:lnTo>
                  <a:lnTo>
                    <a:pt x="344" y="122"/>
                  </a:lnTo>
                  <a:lnTo>
                    <a:pt x="347" y="117"/>
                  </a:lnTo>
                  <a:lnTo>
                    <a:pt x="351" y="100"/>
                  </a:lnTo>
                  <a:lnTo>
                    <a:pt x="355" y="84"/>
                  </a:lnTo>
                  <a:lnTo>
                    <a:pt x="355" y="77"/>
                  </a:lnTo>
                  <a:lnTo>
                    <a:pt x="355" y="69"/>
                  </a:lnTo>
                  <a:lnTo>
                    <a:pt x="354" y="61"/>
                  </a:lnTo>
                  <a:lnTo>
                    <a:pt x="353" y="54"/>
                  </a:lnTo>
                  <a:lnTo>
                    <a:pt x="350" y="47"/>
                  </a:lnTo>
                  <a:lnTo>
                    <a:pt x="347" y="40"/>
                  </a:lnTo>
                  <a:lnTo>
                    <a:pt x="342" y="34"/>
                  </a:lnTo>
                  <a:lnTo>
                    <a:pt x="336" y="28"/>
                  </a:lnTo>
                  <a:lnTo>
                    <a:pt x="330" y="22"/>
                  </a:lnTo>
                  <a:lnTo>
                    <a:pt x="323" y="17"/>
                  </a:lnTo>
                  <a:lnTo>
                    <a:pt x="314" y="12"/>
                  </a:lnTo>
                  <a:lnTo>
                    <a:pt x="305" y="9"/>
                  </a:lnTo>
                  <a:lnTo>
                    <a:pt x="305" y="9"/>
                  </a:lnTo>
                  <a:lnTo>
                    <a:pt x="305" y="9"/>
                  </a:lnTo>
                  <a:lnTo>
                    <a:pt x="295" y="6"/>
                  </a:lnTo>
                  <a:lnTo>
                    <a:pt x="286" y="4"/>
                  </a:lnTo>
                  <a:lnTo>
                    <a:pt x="276" y="2"/>
                  </a:lnTo>
                  <a:lnTo>
                    <a:pt x="267" y="0"/>
                  </a:lnTo>
                  <a:lnTo>
                    <a:pt x="267" y="0"/>
                  </a:lnTo>
                  <a:lnTo>
                    <a:pt x="267" y="0"/>
                  </a:lnTo>
                  <a:lnTo>
                    <a:pt x="263" y="0"/>
                  </a:lnTo>
                  <a:lnTo>
                    <a:pt x="260" y="0"/>
                  </a:lnTo>
                  <a:lnTo>
                    <a:pt x="255" y="0"/>
                  </a:lnTo>
                  <a:lnTo>
                    <a:pt x="251" y="0"/>
                  </a:lnTo>
                  <a:lnTo>
                    <a:pt x="244" y="0"/>
                  </a:lnTo>
                  <a:lnTo>
                    <a:pt x="237" y="0"/>
                  </a:lnTo>
                  <a:lnTo>
                    <a:pt x="235" y="0"/>
                  </a:lnTo>
                  <a:lnTo>
                    <a:pt x="232" y="2"/>
                  </a:lnTo>
                  <a:lnTo>
                    <a:pt x="229" y="2"/>
                  </a:lnTo>
                  <a:lnTo>
                    <a:pt x="224" y="3"/>
                  </a:lnTo>
                  <a:lnTo>
                    <a:pt x="220" y="3"/>
                  </a:lnTo>
                  <a:lnTo>
                    <a:pt x="217" y="4"/>
                  </a:lnTo>
                  <a:lnTo>
                    <a:pt x="215" y="4"/>
                  </a:lnTo>
                  <a:lnTo>
                    <a:pt x="212" y="5"/>
                  </a:lnTo>
                  <a:lnTo>
                    <a:pt x="207" y="6"/>
                  </a:lnTo>
                  <a:lnTo>
                    <a:pt x="203" y="8"/>
                  </a:lnTo>
                  <a:lnTo>
                    <a:pt x="199" y="9"/>
                  </a:lnTo>
                  <a:lnTo>
                    <a:pt x="195" y="10"/>
                  </a:lnTo>
                  <a:lnTo>
                    <a:pt x="193" y="10"/>
                  </a:lnTo>
                  <a:lnTo>
                    <a:pt x="192" y="11"/>
                  </a:lnTo>
                  <a:lnTo>
                    <a:pt x="181" y="16"/>
                  </a:lnTo>
                  <a:lnTo>
                    <a:pt x="172" y="23"/>
                  </a:lnTo>
                  <a:lnTo>
                    <a:pt x="163" y="30"/>
                  </a:lnTo>
                  <a:lnTo>
                    <a:pt x="157" y="38"/>
                  </a:lnTo>
                  <a:lnTo>
                    <a:pt x="157" y="38"/>
                  </a:lnTo>
                  <a:lnTo>
                    <a:pt x="156" y="38"/>
                  </a:lnTo>
                  <a:lnTo>
                    <a:pt x="155" y="42"/>
                  </a:lnTo>
                  <a:lnTo>
                    <a:pt x="154" y="44"/>
                  </a:lnTo>
                  <a:lnTo>
                    <a:pt x="150" y="44"/>
                  </a:lnTo>
                  <a:lnTo>
                    <a:pt x="148" y="44"/>
                  </a:lnTo>
                  <a:lnTo>
                    <a:pt x="143" y="44"/>
                  </a:lnTo>
                  <a:lnTo>
                    <a:pt x="140" y="46"/>
                  </a:lnTo>
                  <a:lnTo>
                    <a:pt x="138" y="46"/>
                  </a:lnTo>
                  <a:lnTo>
                    <a:pt x="137" y="46"/>
                  </a:lnTo>
                  <a:lnTo>
                    <a:pt x="135" y="47"/>
                  </a:lnTo>
                  <a:lnTo>
                    <a:pt x="131" y="48"/>
                  </a:lnTo>
                  <a:lnTo>
                    <a:pt x="131" y="48"/>
                  </a:lnTo>
                  <a:lnTo>
                    <a:pt x="130" y="49"/>
                  </a:lnTo>
                  <a:lnTo>
                    <a:pt x="128" y="50"/>
                  </a:lnTo>
                  <a:lnTo>
                    <a:pt x="126" y="53"/>
                  </a:lnTo>
                  <a:lnTo>
                    <a:pt x="125" y="53"/>
                  </a:lnTo>
                  <a:lnTo>
                    <a:pt x="125" y="53"/>
                  </a:lnTo>
                  <a:lnTo>
                    <a:pt x="124" y="55"/>
                  </a:lnTo>
                  <a:lnTo>
                    <a:pt x="123" y="56"/>
                  </a:lnTo>
                  <a:lnTo>
                    <a:pt x="121" y="60"/>
                  </a:lnTo>
                  <a:lnTo>
                    <a:pt x="119" y="63"/>
                  </a:lnTo>
                  <a:lnTo>
                    <a:pt x="119" y="65"/>
                  </a:lnTo>
                  <a:lnTo>
                    <a:pt x="118" y="66"/>
                  </a:lnTo>
                  <a:lnTo>
                    <a:pt x="118" y="68"/>
                  </a:lnTo>
                  <a:lnTo>
                    <a:pt x="118" y="71"/>
                  </a:lnTo>
                  <a:lnTo>
                    <a:pt x="118" y="73"/>
                  </a:lnTo>
                  <a:lnTo>
                    <a:pt x="118" y="75"/>
                  </a:lnTo>
                  <a:lnTo>
                    <a:pt x="118" y="77"/>
                  </a:lnTo>
                  <a:lnTo>
                    <a:pt x="118" y="79"/>
                  </a:lnTo>
                  <a:lnTo>
                    <a:pt x="118" y="81"/>
                  </a:lnTo>
                  <a:lnTo>
                    <a:pt x="118" y="84"/>
                  </a:lnTo>
                  <a:lnTo>
                    <a:pt x="119" y="85"/>
                  </a:lnTo>
                  <a:lnTo>
                    <a:pt x="119" y="87"/>
                  </a:lnTo>
                  <a:lnTo>
                    <a:pt x="119" y="90"/>
                  </a:lnTo>
                  <a:lnTo>
                    <a:pt x="121" y="92"/>
                  </a:lnTo>
                  <a:lnTo>
                    <a:pt x="121" y="94"/>
                  </a:lnTo>
                  <a:lnTo>
                    <a:pt x="122" y="96"/>
                  </a:lnTo>
                  <a:lnTo>
                    <a:pt x="122" y="98"/>
                  </a:lnTo>
                  <a:lnTo>
                    <a:pt x="123" y="100"/>
                  </a:lnTo>
                  <a:lnTo>
                    <a:pt x="124" y="103"/>
                  </a:lnTo>
                  <a:lnTo>
                    <a:pt x="125" y="106"/>
                  </a:lnTo>
                  <a:lnTo>
                    <a:pt x="125" y="107"/>
                  </a:lnTo>
                  <a:lnTo>
                    <a:pt x="125" y="109"/>
                  </a:lnTo>
                  <a:lnTo>
                    <a:pt x="129" y="117"/>
                  </a:lnTo>
                  <a:lnTo>
                    <a:pt x="132" y="125"/>
                  </a:lnTo>
                  <a:lnTo>
                    <a:pt x="132" y="125"/>
                  </a:lnTo>
                  <a:lnTo>
                    <a:pt x="132" y="125"/>
                  </a:lnTo>
                  <a:lnTo>
                    <a:pt x="126" y="130"/>
                  </a:lnTo>
                  <a:lnTo>
                    <a:pt x="122" y="136"/>
                  </a:lnTo>
                  <a:lnTo>
                    <a:pt x="118" y="142"/>
                  </a:lnTo>
                  <a:lnTo>
                    <a:pt x="116" y="148"/>
                  </a:lnTo>
                  <a:lnTo>
                    <a:pt x="115" y="155"/>
                  </a:lnTo>
                  <a:lnTo>
                    <a:pt x="115" y="163"/>
                  </a:lnTo>
                  <a:lnTo>
                    <a:pt x="115" y="168"/>
                  </a:lnTo>
                  <a:lnTo>
                    <a:pt x="115" y="174"/>
                  </a:lnTo>
                  <a:lnTo>
                    <a:pt x="116" y="175"/>
                  </a:lnTo>
                  <a:lnTo>
                    <a:pt x="116" y="175"/>
                  </a:lnTo>
                  <a:lnTo>
                    <a:pt x="117" y="180"/>
                  </a:lnTo>
                  <a:lnTo>
                    <a:pt x="118" y="185"/>
                  </a:lnTo>
                  <a:lnTo>
                    <a:pt x="119" y="186"/>
                  </a:lnTo>
                  <a:lnTo>
                    <a:pt x="119" y="187"/>
                  </a:lnTo>
                  <a:lnTo>
                    <a:pt x="122" y="190"/>
                  </a:lnTo>
                  <a:lnTo>
                    <a:pt x="124" y="193"/>
                  </a:lnTo>
                  <a:lnTo>
                    <a:pt x="125" y="194"/>
                  </a:lnTo>
                  <a:lnTo>
                    <a:pt x="125" y="195"/>
                  </a:lnTo>
                  <a:lnTo>
                    <a:pt x="128" y="198"/>
                  </a:lnTo>
                  <a:lnTo>
                    <a:pt x="130" y="199"/>
                  </a:lnTo>
                  <a:lnTo>
                    <a:pt x="134" y="201"/>
                  </a:lnTo>
                  <a:lnTo>
                    <a:pt x="137" y="203"/>
                  </a:lnTo>
                  <a:lnTo>
                    <a:pt x="137" y="210"/>
                  </a:lnTo>
                  <a:lnTo>
                    <a:pt x="138" y="216"/>
                  </a:lnTo>
                  <a:lnTo>
                    <a:pt x="138" y="218"/>
                  </a:lnTo>
                  <a:lnTo>
                    <a:pt x="138" y="220"/>
                  </a:lnTo>
                  <a:lnTo>
                    <a:pt x="141" y="231"/>
                  </a:lnTo>
                  <a:lnTo>
                    <a:pt x="144" y="242"/>
                  </a:lnTo>
                  <a:lnTo>
                    <a:pt x="148" y="250"/>
                  </a:lnTo>
                  <a:lnTo>
                    <a:pt x="151" y="257"/>
                  </a:lnTo>
                  <a:lnTo>
                    <a:pt x="156" y="263"/>
                  </a:lnTo>
                  <a:lnTo>
                    <a:pt x="161" y="268"/>
                  </a:lnTo>
                  <a:lnTo>
                    <a:pt x="165" y="272"/>
                  </a:lnTo>
                  <a:lnTo>
                    <a:pt x="168" y="275"/>
                  </a:lnTo>
                  <a:lnTo>
                    <a:pt x="168" y="281"/>
                  </a:lnTo>
                  <a:lnTo>
                    <a:pt x="168" y="312"/>
                  </a:lnTo>
                  <a:lnTo>
                    <a:pt x="168" y="319"/>
                  </a:lnTo>
                  <a:lnTo>
                    <a:pt x="142" y="331"/>
                  </a:lnTo>
                  <a:lnTo>
                    <a:pt x="115" y="344"/>
                  </a:lnTo>
                  <a:lnTo>
                    <a:pt x="87" y="357"/>
                  </a:lnTo>
                  <a:lnTo>
                    <a:pt x="62" y="370"/>
                  </a:lnTo>
                  <a:lnTo>
                    <a:pt x="47" y="380"/>
                  </a:lnTo>
                  <a:lnTo>
                    <a:pt x="34" y="388"/>
                  </a:lnTo>
                  <a:lnTo>
                    <a:pt x="19" y="399"/>
                  </a:lnTo>
                  <a:lnTo>
                    <a:pt x="9" y="408"/>
                  </a:lnTo>
                  <a:lnTo>
                    <a:pt x="5" y="413"/>
                  </a:lnTo>
                  <a:lnTo>
                    <a:pt x="3" y="417"/>
                  </a:lnTo>
                  <a:lnTo>
                    <a:pt x="2" y="420"/>
                  </a:lnTo>
                  <a:lnTo>
                    <a:pt x="0" y="424"/>
                  </a:lnTo>
                  <a:lnTo>
                    <a:pt x="0" y="495"/>
                  </a:lnTo>
                  <a:lnTo>
                    <a:pt x="2" y="500"/>
                  </a:lnTo>
                  <a:lnTo>
                    <a:pt x="4" y="504"/>
                  </a:lnTo>
                  <a:lnTo>
                    <a:pt x="8" y="506"/>
                  </a:lnTo>
                  <a:lnTo>
                    <a:pt x="12" y="507"/>
                  </a:lnTo>
                  <a:lnTo>
                    <a:pt x="468" y="507"/>
                  </a:lnTo>
                  <a:lnTo>
                    <a:pt x="473" y="506"/>
                  </a:lnTo>
                  <a:lnTo>
                    <a:pt x="476" y="504"/>
                  </a:lnTo>
                  <a:lnTo>
                    <a:pt x="479" y="500"/>
                  </a:lnTo>
                  <a:lnTo>
                    <a:pt x="480" y="495"/>
                  </a:lnTo>
                  <a:lnTo>
                    <a:pt x="480" y="424"/>
                  </a:lnTo>
                  <a:lnTo>
                    <a:pt x="480" y="420"/>
                  </a:lnTo>
                  <a:lnTo>
                    <a:pt x="477" y="417"/>
                  </a:lnTo>
                  <a:lnTo>
                    <a:pt x="475" y="413"/>
                  </a:lnTo>
                  <a:lnTo>
                    <a:pt x="471" y="408"/>
                  </a:lnTo>
                  <a:lnTo>
                    <a:pt x="462" y="399"/>
                  </a:lnTo>
                  <a:lnTo>
                    <a:pt x="446" y="3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grpSp>
        <p:nvGrpSpPr>
          <p:cNvPr id="53" name="Group 52" descr="Icon of books. ">
            <a:extLst>
              <a:ext uri="{FF2B5EF4-FFF2-40B4-BE49-F238E27FC236}">
                <a16:creationId xmlns:a16="http://schemas.microsoft.com/office/drawing/2014/main" id="{8567F01D-3435-4405-B8A9-9C2446E042DD}"/>
              </a:ext>
            </a:extLst>
          </p:cNvPr>
          <p:cNvGrpSpPr/>
          <p:nvPr/>
        </p:nvGrpSpPr>
        <p:grpSpPr>
          <a:xfrm>
            <a:off x="5552564" y="2683614"/>
            <a:ext cx="344413" cy="382447"/>
            <a:chOff x="2608263" y="1920875"/>
            <a:chExt cx="258763" cy="287338"/>
          </a:xfrm>
          <a:solidFill>
            <a:schemeClr val="accent4">
              <a:lumMod val="75000"/>
            </a:schemeClr>
          </a:solidFill>
        </p:grpSpPr>
        <p:sp>
          <p:nvSpPr>
            <p:cNvPr id="54" name="Rectangle 705">
              <a:extLst>
                <a:ext uri="{FF2B5EF4-FFF2-40B4-BE49-F238E27FC236}">
                  <a16:creationId xmlns:a16="http://schemas.microsoft.com/office/drawing/2014/main" id="{D0A6A593-47E4-4B49-AA6D-52F8874CB4E1}"/>
                </a:ext>
              </a:extLst>
            </p:cNvPr>
            <p:cNvSpPr>
              <a:spLocks noChangeArrowheads="1"/>
            </p:cNvSpPr>
            <p:nvPr/>
          </p:nvSpPr>
          <p:spPr bwMode="auto">
            <a:xfrm>
              <a:off x="2808288" y="2122488"/>
              <a:ext cx="58738"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5" name="Freeform 706">
              <a:extLst>
                <a:ext uri="{FF2B5EF4-FFF2-40B4-BE49-F238E27FC236}">
                  <a16:creationId xmlns:a16="http://schemas.microsoft.com/office/drawing/2014/main" id="{B6E4140A-62C5-4AC5-9815-F2E1EC98F9F6}"/>
                </a:ext>
              </a:extLst>
            </p:cNvPr>
            <p:cNvSpPr>
              <a:spLocks/>
            </p:cNvSpPr>
            <p:nvPr/>
          </p:nvSpPr>
          <p:spPr bwMode="auto">
            <a:xfrm>
              <a:off x="2808288" y="1920875"/>
              <a:ext cx="58738" cy="192088"/>
            </a:xfrm>
            <a:custGeom>
              <a:avLst/>
              <a:gdLst>
                <a:gd name="T0" fmla="*/ 163 w 181"/>
                <a:gd name="T1" fmla="*/ 0 h 602"/>
                <a:gd name="T2" fmla="*/ 158 w 181"/>
                <a:gd name="T3" fmla="*/ 3 h 602"/>
                <a:gd name="T4" fmla="*/ 154 w 181"/>
                <a:gd name="T5" fmla="*/ 7 h 602"/>
                <a:gd name="T6" fmla="*/ 151 w 181"/>
                <a:gd name="T7" fmla="*/ 12 h 602"/>
                <a:gd name="T8" fmla="*/ 151 w 181"/>
                <a:gd name="T9" fmla="*/ 211 h 602"/>
                <a:gd name="T10" fmla="*/ 150 w 181"/>
                <a:gd name="T11" fmla="*/ 222 h 602"/>
                <a:gd name="T12" fmla="*/ 146 w 181"/>
                <a:gd name="T13" fmla="*/ 234 h 602"/>
                <a:gd name="T14" fmla="*/ 141 w 181"/>
                <a:gd name="T15" fmla="*/ 245 h 602"/>
                <a:gd name="T16" fmla="*/ 133 w 181"/>
                <a:gd name="T17" fmla="*/ 254 h 602"/>
                <a:gd name="T18" fmla="*/ 125 w 181"/>
                <a:gd name="T19" fmla="*/ 261 h 602"/>
                <a:gd name="T20" fmla="*/ 114 w 181"/>
                <a:gd name="T21" fmla="*/ 266 h 602"/>
                <a:gd name="T22" fmla="*/ 103 w 181"/>
                <a:gd name="T23" fmla="*/ 270 h 602"/>
                <a:gd name="T24" fmla="*/ 91 w 181"/>
                <a:gd name="T25" fmla="*/ 271 h 602"/>
                <a:gd name="T26" fmla="*/ 78 w 181"/>
                <a:gd name="T27" fmla="*/ 270 h 602"/>
                <a:gd name="T28" fmla="*/ 68 w 181"/>
                <a:gd name="T29" fmla="*/ 266 h 602"/>
                <a:gd name="T30" fmla="*/ 57 w 181"/>
                <a:gd name="T31" fmla="*/ 261 h 602"/>
                <a:gd name="T32" fmla="*/ 48 w 181"/>
                <a:gd name="T33" fmla="*/ 254 h 602"/>
                <a:gd name="T34" fmla="*/ 41 w 181"/>
                <a:gd name="T35" fmla="*/ 245 h 602"/>
                <a:gd name="T36" fmla="*/ 36 w 181"/>
                <a:gd name="T37" fmla="*/ 234 h 602"/>
                <a:gd name="T38" fmla="*/ 32 w 181"/>
                <a:gd name="T39" fmla="*/ 224 h 602"/>
                <a:gd name="T40" fmla="*/ 30 w 181"/>
                <a:gd name="T41" fmla="*/ 211 h 602"/>
                <a:gd name="T42" fmla="*/ 30 w 181"/>
                <a:gd name="T43" fmla="*/ 12 h 602"/>
                <a:gd name="T44" fmla="*/ 28 w 181"/>
                <a:gd name="T45" fmla="*/ 7 h 602"/>
                <a:gd name="T46" fmla="*/ 24 w 181"/>
                <a:gd name="T47" fmla="*/ 3 h 602"/>
                <a:gd name="T48" fmla="*/ 18 w 181"/>
                <a:gd name="T49" fmla="*/ 0 h 602"/>
                <a:gd name="T50" fmla="*/ 13 w 181"/>
                <a:gd name="T51" fmla="*/ 0 h 602"/>
                <a:gd name="T52" fmla="*/ 8 w 181"/>
                <a:gd name="T53" fmla="*/ 3 h 602"/>
                <a:gd name="T54" fmla="*/ 3 w 181"/>
                <a:gd name="T55" fmla="*/ 7 h 602"/>
                <a:gd name="T56" fmla="*/ 1 w 181"/>
                <a:gd name="T57" fmla="*/ 12 h 602"/>
                <a:gd name="T58" fmla="*/ 0 w 181"/>
                <a:gd name="T59" fmla="*/ 211 h 602"/>
                <a:gd name="T60" fmla="*/ 181 w 181"/>
                <a:gd name="T61" fmla="*/ 602 h 602"/>
                <a:gd name="T62" fmla="*/ 181 w 181"/>
                <a:gd name="T63" fmla="*/ 15 h 602"/>
                <a:gd name="T64" fmla="*/ 180 w 181"/>
                <a:gd name="T65" fmla="*/ 9 h 602"/>
                <a:gd name="T66" fmla="*/ 177 w 181"/>
                <a:gd name="T67" fmla="*/ 5 h 602"/>
                <a:gd name="T68" fmla="*/ 172 w 181"/>
                <a:gd name="T69" fmla="*/ 2 h 602"/>
                <a:gd name="T70" fmla="*/ 166 w 181"/>
                <a:gd name="T71" fmla="*/ 0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1" h="602">
                  <a:moveTo>
                    <a:pt x="166" y="0"/>
                  </a:moveTo>
                  <a:lnTo>
                    <a:pt x="163" y="0"/>
                  </a:lnTo>
                  <a:lnTo>
                    <a:pt x="160" y="2"/>
                  </a:lnTo>
                  <a:lnTo>
                    <a:pt x="158" y="3"/>
                  </a:lnTo>
                  <a:lnTo>
                    <a:pt x="156" y="5"/>
                  </a:lnTo>
                  <a:lnTo>
                    <a:pt x="154" y="7"/>
                  </a:lnTo>
                  <a:lnTo>
                    <a:pt x="152" y="9"/>
                  </a:lnTo>
                  <a:lnTo>
                    <a:pt x="151" y="12"/>
                  </a:lnTo>
                  <a:lnTo>
                    <a:pt x="151" y="15"/>
                  </a:lnTo>
                  <a:lnTo>
                    <a:pt x="151" y="211"/>
                  </a:lnTo>
                  <a:lnTo>
                    <a:pt x="150" y="217"/>
                  </a:lnTo>
                  <a:lnTo>
                    <a:pt x="150" y="222"/>
                  </a:lnTo>
                  <a:lnTo>
                    <a:pt x="148" y="229"/>
                  </a:lnTo>
                  <a:lnTo>
                    <a:pt x="146" y="234"/>
                  </a:lnTo>
                  <a:lnTo>
                    <a:pt x="144" y="240"/>
                  </a:lnTo>
                  <a:lnTo>
                    <a:pt x="141" y="245"/>
                  </a:lnTo>
                  <a:lnTo>
                    <a:pt x="137" y="249"/>
                  </a:lnTo>
                  <a:lnTo>
                    <a:pt x="133" y="254"/>
                  </a:lnTo>
                  <a:lnTo>
                    <a:pt x="129" y="258"/>
                  </a:lnTo>
                  <a:lnTo>
                    <a:pt x="125" y="261"/>
                  </a:lnTo>
                  <a:lnTo>
                    <a:pt x="119" y="264"/>
                  </a:lnTo>
                  <a:lnTo>
                    <a:pt x="114" y="266"/>
                  </a:lnTo>
                  <a:lnTo>
                    <a:pt x="108" y="269"/>
                  </a:lnTo>
                  <a:lnTo>
                    <a:pt x="103" y="270"/>
                  </a:lnTo>
                  <a:lnTo>
                    <a:pt x="97" y="271"/>
                  </a:lnTo>
                  <a:lnTo>
                    <a:pt x="91" y="271"/>
                  </a:lnTo>
                  <a:lnTo>
                    <a:pt x="85" y="271"/>
                  </a:lnTo>
                  <a:lnTo>
                    <a:pt x="78" y="270"/>
                  </a:lnTo>
                  <a:lnTo>
                    <a:pt x="73" y="269"/>
                  </a:lnTo>
                  <a:lnTo>
                    <a:pt x="68" y="266"/>
                  </a:lnTo>
                  <a:lnTo>
                    <a:pt x="62" y="264"/>
                  </a:lnTo>
                  <a:lnTo>
                    <a:pt x="57" y="261"/>
                  </a:lnTo>
                  <a:lnTo>
                    <a:pt x="53" y="258"/>
                  </a:lnTo>
                  <a:lnTo>
                    <a:pt x="48" y="254"/>
                  </a:lnTo>
                  <a:lnTo>
                    <a:pt x="44" y="249"/>
                  </a:lnTo>
                  <a:lnTo>
                    <a:pt x="41" y="245"/>
                  </a:lnTo>
                  <a:lnTo>
                    <a:pt x="38" y="240"/>
                  </a:lnTo>
                  <a:lnTo>
                    <a:pt x="36" y="234"/>
                  </a:lnTo>
                  <a:lnTo>
                    <a:pt x="33" y="229"/>
                  </a:lnTo>
                  <a:lnTo>
                    <a:pt x="32" y="224"/>
                  </a:lnTo>
                  <a:lnTo>
                    <a:pt x="31" y="217"/>
                  </a:lnTo>
                  <a:lnTo>
                    <a:pt x="30" y="211"/>
                  </a:lnTo>
                  <a:lnTo>
                    <a:pt x="30" y="15"/>
                  </a:lnTo>
                  <a:lnTo>
                    <a:pt x="30" y="12"/>
                  </a:lnTo>
                  <a:lnTo>
                    <a:pt x="29" y="9"/>
                  </a:lnTo>
                  <a:lnTo>
                    <a:pt x="28" y="7"/>
                  </a:lnTo>
                  <a:lnTo>
                    <a:pt x="26" y="5"/>
                  </a:lnTo>
                  <a:lnTo>
                    <a:pt x="24" y="3"/>
                  </a:lnTo>
                  <a:lnTo>
                    <a:pt x="22" y="2"/>
                  </a:lnTo>
                  <a:lnTo>
                    <a:pt x="18" y="0"/>
                  </a:lnTo>
                  <a:lnTo>
                    <a:pt x="15" y="0"/>
                  </a:lnTo>
                  <a:lnTo>
                    <a:pt x="13" y="0"/>
                  </a:lnTo>
                  <a:lnTo>
                    <a:pt x="10" y="2"/>
                  </a:lnTo>
                  <a:lnTo>
                    <a:pt x="8" y="3"/>
                  </a:lnTo>
                  <a:lnTo>
                    <a:pt x="6" y="5"/>
                  </a:lnTo>
                  <a:lnTo>
                    <a:pt x="3" y="7"/>
                  </a:lnTo>
                  <a:lnTo>
                    <a:pt x="1" y="9"/>
                  </a:lnTo>
                  <a:lnTo>
                    <a:pt x="1" y="12"/>
                  </a:lnTo>
                  <a:lnTo>
                    <a:pt x="0" y="15"/>
                  </a:lnTo>
                  <a:lnTo>
                    <a:pt x="0" y="211"/>
                  </a:lnTo>
                  <a:lnTo>
                    <a:pt x="0" y="602"/>
                  </a:lnTo>
                  <a:lnTo>
                    <a:pt x="181" y="602"/>
                  </a:lnTo>
                  <a:lnTo>
                    <a:pt x="181" y="211"/>
                  </a:lnTo>
                  <a:lnTo>
                    <a:pt x="181" y="15"/>
                  </a:lnTo>
                  <a:lnTo>
                    <a:pt x="181" y="12"/>
                  </a:lnTo>
                  <a:lnTo>
                    <a:pt x="180" y="9"/>
                  </a:lnTo>
                  <a:lnTo>
                    <a:pt x="178" y="7"/>
                  </a:lnTo>
                  <a:lnTo>
                    <a:pt x="177" y="5"/>
                  </a:lnTo>
                  <a:lnTo>
                    <a:pt x="175" y="3"/>
                  </a:lnTo>
                  <a:lnTo>
                    <a:pt x="172" y="2"/>
                  </a:lnTo>
                  <a:lnTo>
                    <a:pt x="170" y="0"/>
                  </a:lnTo>
                  <a:lnTo>
                    <a:pt x="16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6" name="Freeform 707">
              <a:extLst>
                <a:ext uri="{FF2B5EF4-FFF2-40B4-BE49-F238E27FC236}">
                  <a16:creationId xmlns:a16="http://schemas.microsoft.com/office/drawing/2014/main" id="{2BB05B54-8B23-444D-95F1-028389DEF5DE}"/>
                </a:ext>
              </a:extLst>
            </p:cNvPr>
            <p:cNvSpPr>
              <a:spLocks/>
            </p:cNvSpPr>
            <p:nvPr/>
          </p:nvSpPr>
          <p:spPr bwMode="auto">
            <a:xfrm>
              <a:off x="2808288" y="2151063"/>
              <a:ext cx="58738" cy="57150"/>
            </a:xfrm>
            <a:custGeom>
              <a:avLst/>
              <a:gdLst>
                <a:gd name="T0" fmla="*/ 0 w 181"/>
                <a:gd name="T1" fmla="*/ 91 h 182"/>
                <a:gd name="T2" fmla="*/ 1 w 181"/>
                <a:gd name="T3" fmla="*/ 100 h 182"/>
                <a:gd name="T4" fmla="*/ 2 w 181"/>
                <a:gd name="T5" fmla="*/ 110 h 182"/>
                <a:gd name="T6" fmla="*/ 4 w 181"/>
                <a:gd name="T7" fmla="*/ 118 h 182"/>
                <a:gd name="T8" fmla="*/ 8 w 181"/>
                <a:gd name="T9" fmla="*/ 126 h 182"/>
                <a:gd name="T10" fmla="*/ 12 w 181"/>
                <a:gd name="T11" fmla="*/ 134 h 182"/>
                <a:gd name="T12" fmla="*/ 16 w 181"/>
                <a:gd name="T13" fmla="*/ 142 h 182"/>
                <a:gd name="T14" fmla="*/ 22 w 181"/>
                <a:gd name="T15" fmla="*/ 148 h 182"/>
                <a:gd name="T16" fmla="*/ 27 w 181"/>
                <a:gd name="T17" fmla="*/ 155 h 182"/>
                <a:gd name="T18" fmla="*/ 33 w 181"/>
                <a:gd name="T19" fmla="*/ 161 h 182"/>
                <a:gd name="T20" fmla="*/ 41 w 181"/>
                <a:gd name="T21" fmla="*/ 165 h 182"/>
                <a:gd name="T22" fmla="*/ 47 w 181"/>
                <a:gd name="T23" fmla="*/ 171 h 182"/>
                <a:gd name="T24" fmla="*/ 56 w 181"/>
                <a:gd name="T25" fmla="*/ 174 h 182"/>
                <a:gd name="T26" fmla="*/ 65 w 181"/>
                <a:gd name="T27" fmla="*/ 177 h 182"/>
                <a:gd name="T28" fmla="*/ 73 w 181"/>
                <a:gd name="T29" fmla="*/ 179 h 182"/>
                <a:gd name="T30" fmla="*/ 82 w 181"/>
                <a:gd name="T31" fmla="*/ 181 h 182"/>
                <a:gd name="T32" fmla="*/ 91 w 181"/>
                <a:gd name="T33" fmla="*/ 182 h 182"/>
                <a:gd name="T34" fmla="*/ 100 w 181"/>
                <a:gd name="T35" fmla="*/ 181 h 182"/>
                <a:gd name="T36" fmla="*/ 110 w 181"/>
                <a:gd name="T37" fmla="*/ 179 h 182"/>
                <a:gd name="T38" fmla="*/ 118 w 181"/>
                <a:gd name="T39" fmla="*/ 177 h 182"/>
                <a:gd name="T40" fmla="*/ 126 w 181"/>
                <a:gd name="T41" fmla="*/ 174 h 182"/>
                <a:gd name="T42" fmla="*/ 134 w 181"/>
                <a:gd name="T43" fmla="*/ 171 h 182"/>
                <a:gd name="T44" fmla="*/ 142 w 181"/>
                <a:gd name="T45" fmla="*/ 165 h 182"/>
                <a:gd name="T46" fmla="*/ 148 w 181"/>
                <a:gd name="T47" fmla="*/ 161 h 182"/>
                <a:gd name="T48" fmla="*/ 155 w 181"/>
                <a:gd name="T49" fmla="*/ 155 h 182"/>
                <a:gd name="T50" fmla="*/ 161 w 181"/>
                <a:gd name="T51" fmla="*/ 148 h 182"/>
                <a:gd name="T52" fmla="*/ 165 w 181"/>
                <a:gd name="T53" fmla="*/ 142 h 182"/>
                <a:gd name="T54" fmla="*/ 171 w 181"/>
                <a:gd name="T55" fmla="*/ 134 h 182"/>
                <a:gd name="T56" fmla="*/ 174 w 181"/>
                <a:gd name="T57" fmla="*/ 126 h 182"/>
                <a:gd name="T58" fmla="*/ 177 w 181"/>
                <a:gd name="T59" fmla="*/ 118 h 182"/>
                <a:gd name="T60" fmla="*/ 179 w 181"/>
                <a:gd name="T61" fmla="*/ 110 h 182"/>
                <a:gd name="T62" fmla="*/ 180 w 181"/>
                <a:gd name="T63" fmla="*/ 100 h 182"/>
                <a:gd name="T64" fmla="*/ 181 w 181"/>
                <a:gd name="T65" fmla="*/ 91 h 182"/>
                <a:gd name="T66" fmla="*/ 181 w 181"/>
                <a:gd name="T67" fmla="*/ 0 h 182"/>
                <a:gd name="T68" fmla="*/ 0 w 181"/>
                <a:gd name="T69" fmla="*/ 0 h 182"/>
                <a:gd name="T70" fmla="*/ 0 w 181"/>
                <a:gd name="T71" fmla="*/ 91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1" h="182">
                  <a:moveTo>
                    <a:pt x="0" y="91"/>
                  </a:moveTo>
                  <a:lnTo>
                    <a:pt x="1" y="100"/>
                  </a:lnTo>
                  <a:lnTo>
                    <a:pt x="2" y="110"/>
                  </a:lnTo>
                  <a:lnTo>
                    <a:pt x="4" y="118"/>
                  </a:lnTo>
                  <a:lnTo>
                    <a:pt x="8" y="126"/>
                  </a:lnTo>
                  <a:lnTo>
                    <a:pt x="12" y="134"/>
                  </a:lnTo>
                  <a:lnTo>
                    <a:pt x="16" y="142"/>
                  </a:lnTo>
                  <a:lnTo>
                    <a:pt x="22" y="148"/>
                  </a:lnTo>
                  <a:lnTo>
                    <a:pt x="27" y="155"/>
                  </a:lnTo>
                  <a:lnTo>
                    <a:pt x="33" y="161"/>
                  </a:lnTo>
                  <a:lnTo>
                    <a:pt x="41" y="165"/>
                  </a:lnTo>
                  <a:lnTo>
                    <a:pt x="47" y="171"/>
                  </a:lnTo>
                  <a:lnTo>
                    <a:pt x="56" y="174"/>
                  </a:lnTo>
                  <a:lnTo>
                    <a:pt x="65" y="177"/>
                  </a:lnTo>
                  <a:lnTo>
                    <a:pt x="73" y="179"/>
                  </a:lnTo>
                  <a:lnTo>
                    <a:pt x="82" y="181"/>
                  </a:lnTo>
                  <a:lnTo>
                    <a:pt x="91" y="182"/>
                  </a:lnTo>
                  <a:lnTo>
                    <a:pt x="100" y="181"/>
                  </a:lnTo>
                  <a:lnTo>
                    <a:pt x="110" y="179"/>
                  </a:lnTo>
                  <a:lnTo>
                    <a:pt x="118" y="177"/>
                  </a:lnTo>
                  <a:lnTo>
                    <a:pt x="126" y="174"/>
                  </a:lnTo>
                  <a:lnTo>
                    <a:pt x="134" y="171"/>
                  </a:lnTo>
                  <a:lnTo>
                    <a:pt x="142" y="165"/>
                  </a:lnTo>
                  <a:lnTo>
                    <a:pt x="148" y="161"/>
                  </a:lnTo>
                  <a:lnTo>
                    <a:pt x="155" y="155"/>
                  </a:lnTo>
                  <a:lnTo>
                    <a:pt x="161" y="148"/>
                  </a:lnTo>
                  <a:lnTo>
                    <a:pt x="165" y="142"/>
                  </a:lnTo>
                  <a:lnTo>
                    <a:pt x="171" y="134"/>
                  </a:lnTo>
                  <a:lnTo>
                    <a:pt x="174" y="126"/>
                  </a:lnTo>
                  <a:lnTo>
                    <a:pt x="177" y="118"/>
                  </a:lnTo>
                  <a:lnTo>
                    <a:pt x="179" y="110"/>
                  </a:lnTo>
                  <a:lnTo>
                    <a:pt x="180" y="100"/>
                  </a:lnTo>
                  <a:lnTo>
                    <a:pt x="181" y="91"/>
                  </a:lnTo>
                  <a:lnTo>
                    <a:pt x="181" y="0"/>
                  </a:lnTo>
                  <a:lnTo>
                    <a:pt x="0" y="0"/>
                  </a:lnTo>
                  <a:lnTo>
                    <a:pt x="0" y="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7" name="Freeform 708">
              <a:extLst>
                <a:ext uri="{FF2B5EF4-FFF2-40B4-BE49-F238E27FC236}">
                  <a16:creationId xmlns:a16="http://schemas.microsoft.com/office/drawing/2014/main" id="{FCD192F6-CF13-4B1C-AF7D-85317A2D8C92}"/>
                </a:ext>
              </a:extLst>
            </p:cNvPr>
            <p:cNvSpPr>
              <a:spLocks/>
            </p:cNvSpPr>
            <p:nvPr/>
          </p:nvSpPr>
          <p:spPr bwMode="auto">
            <a:xfrm>
              <a:off x="2833688" y="1930400"/>
              <a:ext cx="9525" cy="57150"/>
            </a:xfrm>
            <a:custGeom>
              <a:avLst/>
              <a:gdLst>
                <a:gd name="T0" fmla="*/ 15 w 30"/>
                <a:gd name="T1" fmla="*/ 181 h 181"/>
                <a:gd name="T2" fmla="*/ 17 w 30"/>
                <a:gd name="T3" fmla="*/ 181 h 181"/>
                <a:gd name="T4" fmla="*/ 21 w 30"/>
                <a:gd name="T5" fmla="*/ 180 h 181"/>
                <a:gd name="T6" fmla="*/ 23 w 30"/>
                <a:gd name="T7" fmla="*/ 179 h 181"/>
                <a:gd name="T8" fmla="*/ 26 w 30"/>
                <a:gd name="T9" fmla="*/ 176 h 181"/>
                <a:gd name="T10" fmla="*/ 27 w 30"/>
                <a:gd name="T11" fmla="*/ 174 h 181"/>
                <a:gd name="T12" fmla="*/ 29 w 30"/>
                <a:gd name="T13" fmla="*/ 172 h 181"/>
                <a:gd name="T14" fmla="*/ 29 w 30"/>
                <a:gd name="T15" fmla="*/ 169 h 181"/>
                <a:gd name="T16" fmla="*/ 30 w 30"/>
                <a:gd name="T17" fmla="*/ 166 h 181"/>
                <a:gd name="T18" fmla="*/ 30 w 30"/>
                <a:gd name="T19" fmla="*/ 16 h 181"/>
                <a:gd name="T20" fmla="*/ 29 w 30"/>
                <a:gd name="T21" fmla="*/ 12 h 181"/>
                <a:gd name="T22" fmla="*/ 29 w 30"/>
                <a:gd name="T23" fmla="*/ 9 h 181"/>
                <a:gd name="T24" fmla="*/ 27 w 30"/>
                <a:gd name="T25" fmla="*/ 7 h 181"/>
                <a:gd name="T26" fmla="*/ 26 w 30"/>
                <a:gd name="T27" fmla="*/ 5 h 181"/>
                <a:gd name="T28" fmla="*/ 23 w 30"/>
                <a:gd name="T29" fmla="*/ 3 h 181"/>
                <a:gd name="T30" fmla="*/ 21 w 30"/>
                <a:gd name="T31" fmla="*/ 2 h 181"/>
                <a:gd name="T32" fmla="*/ 17 w 30"/>
                <a:gd name="T33" fmla="*/ 0 h 181"/>
                <a:gd name="T34" fmla="*/ 15 w 30"/>
                <a:gd name="T35" fmla="*/ 0 h 181"/>
                <a:gd name="T36" fmla="*/ 12 w 30"/>
                <a:gd name="T37" fmla="*/ 0 h 181"/>
                <a:gd name="T38" fmla="*/ 9 w 30"/>
                <a:gd name="T39" fmla="*/ 2 h 181"/>
                <a:gd name="T40" fmla="*/ 7 w 30"/>
                <a:gd name="T41" fmla="*/ 3 h 181"/>
                <a:gd name="T42" fmla="*/ 5 w 30"/>
                <a:gd name="T43" fmla="*/ 5 h 181"/>
                <a:gd name="T44" fmla="*/ 2 w 30"/>
                <a:gd name="T45" fmla="*/ 7 h 181"/>
                <a:gd name="T46" fmla="*/ 1 w 30"/>
                <a:gd name="T47" fmla="*/ 9 h 181"/>
                <a:gd name="T48" fmla="*/ 0 w 30"/>
                <a:gd name="T49" fmla="*/ 12 h 181"/>
                <a:gd name="T50" fmla="*/ 0 w 30"/>
                <a:gd name="T51" fmla="*/ 16 h 181"/>
                <a:gd name="T52" fmla="*/ 0 w 30"/>
                <a:gd name="T53" fmla="*/ 166 h 181"/>
                <a:gd name="T54" fmla="*/ 0 w 30"/>
                <a:gd name="T55" fmla="*/ 169 h 181"/>
                <a:gd name="T56" fmla="*/ 1 w 30"/>
                <a:gd name="T57" fmla="*/ 172 h 181"/>
                <a:gd name="T58" fmla="*/ 2 w 30"/>
                <a:gd name="T59" fmla="*/ 174 h 181"/>
                <a:gd name="T60" fmla="*/ 5 w 30"/>
                <a:gd name="T61" fmla="*/ 176 h 181"/>
                <a:gd name="T62" fmla="*/ 7 w 30"/>
                <a:gd name="T63" fmla="*/ 179 h 181"/>
                <a:gd name="T64" fmla="*/ 9 w 30"/>
                <a:gd name="T65" fmla="*/ 180 h 181"/>
                <a:gd name="T66" fmla="*/ 12 w 30"/>
                <a:gd name="T67" fmla="*/ 181 h 181"/>
                <a:gd name="T68" fmla="*/ 15 w 30"/>
                <a:gd name="T69" fmla="*/ 181 h 181"/>
                <a:gd name="T70" fmla="*/ 15 w 30"/>
                <a:gd name="T7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 h="181">
                  <a:moveTo>
                    <a:pt x="15" y="181"/>
                  </a:moveTo>
                  <a:lnTo>
                    <a:pt x="17" y="181"/>
                  </a:lnTo>
                  <a:lnTo>
                    <a:pt x="21" y="180"/>
                  </a:lnTo>
                  <a:lnTo>
                    <a:pt x="23" y="179"/>
                  </a:lnTo>
                  <a:lnTo>
                    <a:pt x="26" y="176"/>
                  </a:lnTo>
                  <a:lnTo>
                    <a:pt x="27" y="174"/>
                  </a:lnTo>
                  <a:lnTo>
                    <a:pt x="29" y="172"/>
                  </a:lnTo>
                  <a:lnTo>
                    <a:pt x="29" y="169"/>
                  </a:lnTo>
                  <a:lnTo>
                    <a:pt x="30" y="166"/>
                  </a:lnTo>
                  <a:lnTo>
                    <a:pt x="30" y="16"/>
                  </a:lnTo>
                  <a:lnTo>
                    <a:pt x="29" y="12"/>
                  </a:lnTo>
                  <a:lnTo>
                    <a:pt x="29" y="9"/>
                  </a:lnTo>
                  <a:lnTo>
                    <a:pt x="27" y="7"/>
                  </a:lnTo>
                  <a:lnTo>
                    <a:pt x="26" y="5"/>
                  </a:lnTo>
                  <a:lnTo>
                    <a:pt x="23" y="3"/>
                  </a:lnTo>
                  <a:lnTo>
                    <a:pt x="21" y="2"/>
                  </a:lnTo>
                  <a:lnTo>
                    <a:pt x="17" y="0"/>
                  </a:lnTo>
                  <a:lnTo>
                    <a:pt x="15" y="0"/>
                  </a:lnTo>
                  <a:lnTo>
                    <a:pt x="12" y="0"/>
                  </a:lnTo>
                  <a:lnTo>
                    <a:pt x="9" y="2"/>
                  </a:lnTo>
                  <a:lnTo>
                    <a:pt x="7" y="3"/>
                  </a:lnTo>
                  <a:lnTo>
                    <a:pt x="5" y="5"/>
                  </a:lnTo>
                  <a:lnTo>
                    <a:pt x="2" y="7"/>
                  </a:lnTo>
                  <a:lnTo>
                    <a:pt x="1" y="9"/>
                  </a:lnTo>
                  <a:lnTo>
                    <a:pt x="0" y="12"/>
                  </a:lnTo>
                  <a:lnTo>
                    <a:pt x="0" y="16"/>
                  </a:lnTo>
                  <a:lnTo>
                    <a:pt x="0" y="166"/>
                  </a:lnTo>
                  <a:lnTo>
                    <a:pt x="0" y="169"/>
                  </a:lnTo>
                  <a:lnTo>
                    <a:pt x="1" y="172"/>
                  </a:lnTo>
                  <a:lnTo>
                    <a:pt x="2" y="174"/>
                  </a:lnTo>
                  <a:lnTo>
                    <a:pt x="5" y="176"/>
                  </a:lnTo>
                  <a:lnTo>
                    <a:pt x="7" y="179"/>
                  </a:lnTo>
                  <a:lnTo>
                    <a:pt x="9" y="180"/>
                  </a:lnTo>
                  <a:lnTo>
                    <a:pt x="12" y="181"/>
                  </a:lnTo>
                  <a:lnTo>
                    <a:pt x="15" y="181"/>
                  </a:lnTo>
                  <a:lnTo>
                    <a:pt x="15"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8" name="Freeform 709">
              <a:extLst>
                <a:ext uri="{FF2B5EF4-FFF2-40B4-BE49-F238E27FC236}">
                  <a16:creationId xmlns:a16="http://schemas.microsoft.com/office/drawing/2014/main" id="{01062624-ADFC-42E8-A6C7-0C7AF44AC72F}"/>
                </a:ext>
              </a:extLst>
            </p:cNvPr>
            <p:cNvSpPr>
              <a:spLocks/>
            </p:cNvSpPr>
            <p:nvPr/>
          </p:nvSpPr>
          <p:spPr bwMode="auto">
            <a:xfrm>
              <a:off x="2741613" y="1920875"/>
              <a:ext cx="57150" cy="192088"/>
            </a:xfrm>
            <a:custGeom>
              <a:avLst/>
              <a:gdLst>
                <a:gd name="T0" fmla="*/ 162 w 180"/>
                <a:gd name="T1" fmla="*/ 0 h 602"/>
                <a:gd name="T2" fmla="*/ 157 w 180"/>
                <a:gd name="T3" fmla="*/ 3 h 602"/>
                <a:gd name="T4" fmla="*/ 153 w 180"/>
                <a:gd name="T5" fmla="*/ 7 h 602"/>
                <a:gd name="T6" fmla="*/ 151 w 180"/>
                <a:gd name="T7" fmla="*/ 12 h 602"/>
                <a:gd name="T8" fmla="*/ 150 w 180"/>
                <a:gd name="T9" fmla="*/ 211 h 602"/>
                <a:gd name="T10" fmla="*/ 149 w 180"/>
                <a:gd name="T11" fmla="*/ 222 h 602"/>
                <a:gd name="T12" fmla="*/ 146 w 180"/>
                <a:gd name="T13" fmla="*/ 234 h 602"/>
                <a:gd name="T14" fmla="*/ 140 w 180"/>
                <a:gd name="T15" fmla="*/ 245 h 602"/>
                <a:gd name="T16" fmla="*/ 133 w 180"/>
                <a:gd name="T17" fmla="*/ 254 h 602"/>
                <a:gd name="T18" fmla="*/ 123 w 180"/>
                <a:gd name="T19" fmla="*/ 261 h 602"/>
                <a:gd name="T20" fmla="*/ 114 w 180"/>
                <a:gd name="T21" fmla="*/ 266 h 602"/>
                <a:gd name="T22" fmla="*/ 102 w 180"/>
                <a:gd name="T23" fmla="*/ 270 h 602"/>
                <a:gd name="T24" fmla="*/ 90 w 180"/>
                <a:gd name="T25" fmla="*/ 271 h 602"/>
                <a:gd name="T26" fmla="*/ 78 w 180"/>
                <a:gd name="T27" fmla="*/ 270 h 602"/>
                <a:gd name="T28" fmla="*/ 66 w 180"/>
                <a:gd name="T29" fmla="*/ 266 h 602"/>
                <a:gd name="T30" fmla="*/ 57 w 180"/>
                <a:gd name="T31" fmla="*/ 261 h 602"/>
                <a:gd name="T32" fmla="*/ 47 w 180"/>
                <a:gd name="T33" fmla="*/ 254 h 602"/>
                <a:gd name="T34" fmla="*/ 41 w 180"/>
                <a:gd name="T35" fmla="*/ 245 h 602"/>
                <a:gd name="T36" fmla="*/ 34 w 180"/>
                <a:gd name="T37" fmla="*/ 234 h 602"/>
                <a:gd name="T38" fmla="*/ 31 w 180"/>
                <a:gd name="T39" fmla="*/ 224 h 602"/>
                <a:gd name="T40" fmla="*/ 30 w 180"/>
                <a:gd name="T41" fmla="*/ 211 h 602"/>
                <a:gd name="T42" fmla="*/ 30 w 180"/>
                <a:gd name="T43" fmla="*/ 12 h 602"/>
                <a:gd name="T44" fmla="*/ 28 w 180"/>
                <a:gd name="T45" fmla="*/ 7 h 602"/>
                <a:gd name="T46" fmla="*/ 24 w 180"/>
                <a:gd name="T47" fmla="*/ 3 h 602"/>
                <a:gd name="T48" fmla="*/ 18 w 180"/>
                <a:gd name="T49" fmla="*/ 0 h 602"/>
                <a:gd name="T50" fmla="*/ 12 w 180"/>
                <a:gd name="T51" fmla="*/ 0 h 602"/>
                <a:gd name="T52" fmla="*/ 6 w 180"/>
                <a:gd name="T53" fmla="*/ 3 h 602"/>
                <a:gd name="T54" fmla="*/ 2 w 180"/>
                <a:gd name="T55" fmla="*/ 7 h 602"/>
                <a:gd name="T56" fmla="*/ 0 w 180"/>
                <a:gd name="T57" fmla="*/ 12 h 602"/>
                <a:gd name="T58" fmla="*/ 0 w 180"/>
                <a:gd name="T59" fmla="*/ 211 h 602"/>
                <a:gd name="T60" fmla="*/ 180 w 180"/>
                <a:gd name="T61" fmla="*/ 602 h 602"/>
                <a:gd name="T62" fmla="*/ 180 w 180"/>
                <a:gd name="T63" fmla="*/ 15 h 602"/>
                <a:gd name="T64" fmla="*/ 179 w 180"/>
                <a:gd name="T65" fmla="*/ 9 h 602"/>
                <a:gd name="T66" fmla="*/ 176 w 180"/>
                <a:gd name="T67" fmla="*/ 5 h 602"/>
                <a:gd name="T68" fmla="*/ 172 w 180"/>
                <a:gd name="T69" fmla="*/ 2 h 602"/>
                <a:gd name="T70" fmla="*/ 165 w 180"/>
                <a:gd name="T71" fmla="*/ 0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0" h="602">
                  <a:moveTo>
                    <a:pt x="165" y="0"/>
                  </a:moveTo>
                  <a:lnTo>
                    <a:pt x="162" y="0"/>
                  </a:lnTo>
                  <a:lnTo>
                    <a:pt x="160" y="2"/>
                  </a:lnTo>
                  <a:lnTo>
                    <a:pt x="157" y="3"/>
                  </a:lnTo>
                  <a:lnTo>
                    <a:pt x="154" y="5"/>
                  </a:lnTo>
                  <a:lnTo>
                    <a:pt x="153" y="7"/>
                  </a:lnTo>
                  <a:lnTo>
                    <a:pt x="151" y="9"/>
                  </a:lnTo>
                  <a:lnTo>
                    <a:pt x="151" y="12"/>
                  </a:lnTo>
                  <a:lnTo>
                    <a:pt x="150" y="15"/>
                  </a:lnTo>
                  <a:lnTo>
                    <a:pt x="150" y="211"/>
                  </a:lnTo>
                  <a:lnTo>
                    <a:pt x="150" y="217"/>
                  </a:lnTo>
                  <a:lnTo>
                    <a:pt x="149" y="222"/>
                  </a:lnTo>
                  <a:lnTo>
                    <a:pt x="148" y="229"/>
                  </a:lnTo>
                  <a:lnTo>
                    <a:pt x="146" y="234"/>
                  </a:lnTo>
                  <a:lnTo>
                    <a:pt x="143" y="240"/>
                  </a:lnTo>
                  <a:lnTo>
                    <a:pt x="140" y="245"/>
                  </a:lnTo>
                  <a:lnTo>
                    <a:pt x="136" y="249"/>
                  </a:lnTo>
                  <a:lnTo>
                    <a:pt x="133" y="254"/>
                  </a:lnTo>
                  <a:lnTo>
                    <a:pt x="129" y="258"/>
                  </a:lnTo>
                  <a:lnTo>
                    <a:pt x="123" y="261"/>
                  </a:lnTo>
                  <a:lnTo>
                    <a:pt x="119" y="264"/>
                  </a:lnTo>
                  <a:lnTo>
                    <a:pt x="114" y="266"/>
                  </a:lnTo>
                  <a:lnTo>
                    <a:pt x="108" y="269"/>
                  </a:lnTo>
                  <a:lnTo>
                    <a:pt x="102" y="270"/>
                  </a:lnTo>
                  <a:lnTo>
                    <a:pt x="96" y="271"/>
                  </a:lnTo>
                  <a:lnTo>
                    <a:pt x="90" y="271"/>
                  </a:lnTo>
                  <a:lnTo>
                    <a:pt x="84" y="271"/>
                  </a:lnTo>
                  <a:lnTo>
                    <a:pt x="78" y="270"/>
                  </a:lnTo>
                  <a:lnTo>
                    <a:pt x="72" y="269"/>
                  </a:lnTo>
                  <a:lnTo>
                    <a:pt x="66" y="266"/>
                  </a:lnTo>
                  <a:lnTo>
                    <a:pt x="61" y="264"/>
                  </a:lnTo>
                  <a:lnTo>
                    <a:pt x="57" y="261"/>
                  </a:lnTo>
                  <a:lnTo>
                    <a:pt x="51" y="258"/>
                  </a:lnTo>
                  <a:lnTo>
                    <a:pt x="47" y="254"/>
                  </a:lnTo>
                  <a:lnTo>
                    <a:pt x="44" y="249"/>
                  </a:lnTo>
                  <a:lnTo>
                    <a:pt x="41" y="245"/>
                  </a:lnTo>
                  <a:lnTo>
                    <a:pt x="37" y="240"/>
                  </a:lnTo>
                  <a:lnTo>
                    <a:pt x="34" y="234"/>
                  </a:lnTo>
                  <a:lnTo>
                    <a:pt x="32" y="229"/>
                  </a:lnTo>
                  <a:lnTo>
                    <a:pt x="31" y="224"/>
                  </a:lnTo>
                  <a:lnTo>
                    <a:pt x="30" y="217"/>
                  </a:lnTo>
                  <a:lnTo>
                    <a:pt x="30" y="211"/>
                  </a:lnTo>
                  <a:lnTo>
                    <a:pt x="30" y="15"/>
                  </a:lnTo>
                  <a:lnTo>
                    <a:pt x="30" y="12"/>
                  </a:lnTo>
                  <a:lnTo>
                    <a:pt x="29" y="9"/>
                  </a:lnTo>
                  <a:lnTo>
                    <a:pt x="28" y="7"/>
                  </a:lnTo>
                  <a:lnTo>
                    <a:pt x="26" y="5"/>
                  </a:lnTo>
                  <a:lnTo>
                    <a:pt x="24" y="3"/>
                  </a:lnTo>
                  <a:lnTo>
                    <a:pt x="20" y="2"/>
                  </a:lnTo>
                  <a:lnTo>
                    <a:pt x="18" y="0"/>
                  </a:lnTo>
                  <a:lnTo>
                    <a:pt x="15" y="0"/>
                  </a:lnTo>
                  <a:lnTo>
                    <a:pt x="12" y="0"/>
                  </a:lnTo>
                  <a:lnTo>
                    <a:pt x="9" y="2"/>
                  </a:lnTo>
                  <a:lnTo>
                    <a:pt x="6" y="3"/>
                  </a:lnTo>
                  <a:lnTo>
                    <a:pt x="4" y="5"/>
                  </a:lnTo>
                  <a:lnTo>
                    <a:pt x="2" y="7"/>
                  </a:lnTo>
                  <a:lnTo>
                    <a:pt x="1" y="9"/>
                  </a:lnTo>
                  <a:lnTo>
                    <a:pt x="0" y="12"/>
                  </a:lnTo>
                  <a:lnTo>
                    <a:pt x="0" y="15"/>
                  </a:lnTo>
                  <a:lnTo>
                    <a:pt x="0" y="211"/>
                  </a:lnTo>
                  <a:lnTo>
                    <a:pt x="0" y="602"/>
                  </a:lnTo>
                  <a:lnTo>
                    <a:pt x="180" y="602"/>
                  </a:lnTo>
                  <a:lnTo>
                    <a:pt x="180" y="211"/>
                  </a:lnTo>
                  <a:lnTo>
                    <a:pt x="180" y="15"/>
                  </a:lnTo>
                  <a:lnTo>
                    <a:pt x="180" y="12"/>
                  </a:lnTo>
                  <a:lnTo>
                    <a:pt x="179" y="9"/>
                  </a:lnTo>
                  <a:lnTo>
                    <a:pt x="178" y="7"/>
                  </a:lnTo>
                  <a:lnTo>
                    <a:pt x="176" y="5"/>
                  </a:lnTo>
                  <a:lnTo>
                    <a:pt x="174" y="3"/>
                  </a:lnTo>
                  <a:lnTo>
                    <a:pt x="172" y="2"/>
                  </a:lnTo>
                  <a:lnTo>
                    <a:pt x="168" y="0"/>
                  </a:lnTo>
                  <a:lnTo>
                    <a:pt x="16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9" name="Freeform 710">
              <a:extLst>
                <a:ext uri="{FF2B5EF4-FFF2-40B4-BE49-F238E27FC236}">
                  <a16:creationId xmlns:a16="http://schemas.microsoft.com/office/drawing/2014/main" id="{8AA6F9D2-5C11-4285-A4B0-23EFFF22BC80}"/>
                </a:ext>
              </a:extLst>
            </p:cNvPr>
            <p:cNvSpPr>
              <a:spLocks/>
            </p:cNvSpPr>
            <p:nvPr/>
          </p:nvSpPr>
          <p:spPr bwMode="auto">
            <a:xfrm>
              <a:off x="2741613" y="2151063"/>
              <a:ext cx="57150" cy="57150"/>
            </a:xfrm>
            <a:custGeom>
              <a:avLst/>
              <a:gdLst>
                <a:gd name="T0" fmla="*/ 0 w 180"/>
                <a:gd name="T1" fmla="*/ 91 h 182"/>
                <a:gd name="T2" fmla="*/ 0 w 180"/>
                <a:gd name="T3" fmla="*/ 100 h 182"/>
                <a:gd name="T4" fmla="*/ 2 w 180"/>
                <a:gd name="T5" fmla="*/ 110 h 182"/>
                <a:gd name="T6" fmla="*/ 4 w 180"/>
                <a:gd name="T7" fmla="*/ 118 h 182"/>
                <a:gd name="T8" fmla="*/ 7 w 180"/>
                <a:gd name="T9" fmla="*/ 126 h 182"/>
                <a:gd name="T10" fmla="*/ 11 w 180"/>
                <a:gd name="T11" fmla="*/ 134 h 182"/>
                <a:gd name="T12" fmla="*/ 15 w 180"/>
                <a:gd name="T13" fmla="*/ 142 h 182"/>
                <a:gd name="T14" fmla="*/ 20 w 180"/>
                <a:gd name="T15" fmla="*/ 148 h 182"/>
                <a:gd name="T16" fmla="*/ 27 w 180"/>
                <a:gd name="T17" fmla="*/ 155 h 182"/>
                <a:gd name="T18" fmla="*/ 33 w 180"/>
                <a:gd name="T19" fmla="*/ 161 h 182"/>
                <a:gd name="T20" fmla="*/ 40 w 180"/>
                <a:gd name="T21" fmla="*/ 165 h 182"/>
                <a:gd name="T22" fmla="*/ 47 w 180"/>
                <a:gd name="T23" fmla="*/ 171 h 182"/>
                <a:gd name="T24" fmla="*/ 55 w 180"/>
                <a:gd name="T25" fmla="*/ 174 h 182"/>
                <a:gd name="T26" fmla="*/ 63 w 180"/>
                <a:gd name="T27" fmla="*/ 177 h 182"/>
                <a:gd name="T28" fmla="*/ 72 w 180"/>
                <a:gd name="T29" fmla="*/ 179 h 182"/>
                <a:gd name="T30" fmla="*/ 80 w 180"/>
                <a:gd name="T31" fmla="*/ 181 h 182"/>
                <a:gd name="T32" fmla="*/ 90 w 180"/>
                <a:gd name="T33" fmla="*/ 182 h 182"/>
                <a:gd name="T34" fmla="*/ 100 w 180"/>
                <a:gd name="T35" fmla="*/ 181 h 182"/>
                <a:gd name="T36" fmla="*/ 108 w 180"/>
                <a:gd name="T37" fmla="*/ 179 h 182"/>
                <a:gd name="T38" fmla="*/ 117 w 180"/>
                <a:gd name="T39" fmla="*/ 177 h 182"/>
                <a:gd name="T40" fmla="*/ 125 w 180"/>
                <a:gd name="T41" fmla="*/ 174 h 182"/>
                <a:gd name="T42" fmla="*/ 133 w 180"/>
                <a:gd name="T43" fmla="*/ 171 h 182"/>
                <a:gd name="T44" fmla="*/ 140 w 180"/>
                <a:gd name="T45" fmla="*/ 165 h 182"/>
                <a:gd name="T46" fmla="*/ 148 w 180"/>
                <a:gd name="T47" fmla="*/ 161 h 182"/>
                <a:gd name="T48" fmla="*/ 154 w 180"/>
                <a:gd name="T49" fmla="*/ 155 h 182"/>
                <a:gd name="T50" fmla="*/ 160 w 180"/>
                <a:gd name="T51" fmla="*/ 148 h 182"/>
                <a:gd name="T52" fmla="*/ 165 w 180"/>
                <a:gd name="T53" fmla="*/ 142 h 182"/>
                <a:gd name="T54" fmla="*/ 169 w 180"/>
                <a:gd name="T55" fmla="*/ 134 h 182"/>
                <a:gd name="T56" fmla="*/ 174 w 180"/>
                <a:gd name="T57" fmla="*/ 126 h 182"/>
                <a:gd name="T58" fmla="*/ 177 w 180"/>
                <a:gd name="T59" fmla="*/ 118 h 182"/>
                <a:gd name="T60" fmla="*/ 179 w 180"/>
                <a:gd name="T61" fmla="*/ 110 h 182"/>
                <a:gd name="T62" fmla="*/ 180 w 180"/>
                <a:gd name="T63" fmla="*/ 100 h 182"/>
                <a:gd name="T64" fmla="*/ 180 w 180"/>
                <a:gd name="T65" fmla="*/ 91 h 182"/>
                <a:gd name="T66" fmla="*/ 180 w 180"/>
                <a:gd name="T67" fmla="*/ 0 h 182"/>
                <a:gd name="T68" fmla="*/ 0 w 180"/>
                <a:gd name="T69" fmla="*/ 0 h 182"/>
                <a:gd name="T70" fmla="*/ 0 w 180"/>
                <a:gd name="T71" fmla="*/ 91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0" h="182">
                  <a:moveTo>
                    <a:pt x="0" y="91"/>
                  </a:moveTo>
                  <a:lnTo>
                    <a:pt x="0" y="100"/>
                  </a:lnTo>
                  <a:lnTo>
                    <a:pt x="2" y="110"/>
                  </a:lnTo>
                  <a:lnTo>
                    <a:pt x="4" y="118"/>
                  </a:lnTo>
                  <a:lnTo>
                    <a:pt x="7" y="126"/>
                  </a:lnTo>
                  <a:lnTo>
                    <a:pt x="11" y="134"/>
                  </a:lnTo>
                  <a:lnTo>
                    <a:pt x="15" y="142"/>
                  </a:lnTo>
                  <a:lnTo>
                    <a:pt x="20" y="148"/>
                  </a:lnTo>
                  <a:lnTo>
                    <a:pt x="27" y="155"/>
                  </a:lnTo>
                  <a:lnTo>
                    <a:pt x="33" y="161"/>
                  </a:lnTo>
                  <a:lnTo>
                    <a:pt x="40" y="165"/>
                  </a:lnTo>
                  <a:lnTo>
                    <a:pt x="47" y="171"/>
                  </a:lnTo>
                  <a:lnTo>
                    <a:pt x="55" y="174"/>
                  </a:lnTo>
                  <a:lnTo>
                    <a:pt x="63" y="177"/>
                  </a:lnTo>
                  <a:lnTo>
                    <a:pt x="72" y="179"/>
                  </a:lnTo>
                  <a:lnTo>
                    <a:pt x="80" y="181"/>
                  </a:lnTo>
                  <a:lnTo>
                    <a:pt x="90" y="182"/>
                  </a:lnTo>
                  <a:lnTo>
                    <a:pt x="100" y="181"/>
                  </a:lnTo>
                  <a:lnTo>
                    <a:pt x="108" y="179"/>
                  </a:lnTo>
                  <a:lnTo>
                    <a:pt x="117" y="177"/>
                  </a:lnTo>
                  <a:lnTo>
                    <a:pt x="125" y="174"/>
                  </a:lnTo>
                  <a:lnTo>
                    <a:pt x="133" y="171"/>
                  </a:lnTo>
                  <a:lnTo>
                    <a:pt x="140" y="165"/>
                  </a:lnTo>
                  <a:lnTo>
                    <a:pt x="148" y="161"/>
                  </a:lnTo>
                  <a:lnTo>
                    <a:pt x="154" y="155"/>
                  </a:lnTo>
                  <a:lnTo>
                    <a:pt x="160" y="148"/>
                  </a:lnTo>
                  <a:lnTo>
                    <a:pt x="165" y="142"/>
                  </a:lnTo>
                  <a:lnTo>
                    <a:pt x="169" y="134"/>
                  </a:lnTo>
                  <a:lnTo>
                    <a:pt x="174" y="126"/>
                  </a:lnTo>
                  <a:lnTo>
                    <a:pt x="177" y="118"/>
                  </a:lnTo>
                  <a:lnTo>
                    <a:pt x="179" y="110"/>
                  </a:lnTo>
                  <a:lnTo>
                    <a:pt x="180" y="100"/>
                  </a:lnTo>
                  <a:lnTo>
                    <a:pt x="180" y="91"/>
                  </a:lnTo>
                  <a:lnTo>
                    <a:pt x="180" y="0"/>
                  </a:lnTo>
                  <a:lnTo>
                    <a:pt x="0" y="0"/>
                  </a:lnTo>
                  <a:lnTo>
                    <a:pt x="0" y="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0" name="Rectangle 711">
              <a:extLst>
                <a:ext uri="{FF2B5EF4-FFF2-40B4-BE49-F238E27FC236}">
                  <a16:creationId xmlns:a16="http://schemas.microsoft.com/office/drawing/2014/main" id="{972C0779-96D7-4A7C-B110-5886B8B5DF43}"/>
                </a:ext>
              </a:extLst>
            </p:cNvPr>
            <p:cNvSpPr>
              <a:spLocks noChangeArrowheads="1"/>
            </p:cNvSpPr>
            <p:nvPr/>
          </p:nvSpPr>
          <p:spPr bwMode="auto">
            <a:xfrm>
              <a:off x="2741613" y="2122488"/>
              <a:ext cx="57150"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1" name="Freeform 712">
              <a:extLst>
                <a:ext uri="{FF2B5EF4-FFF2-40B4-BE49-F238E27FC236}">
                  <a16:creationId xmlns:a16="http://schemas.microsoft.com/office/drawing/2014/main" id="{4533D40B-18F2-4A93-B829-E6C6A0AC582E}"/>
                </a:ext>
              </a:extLst>
            </p:cNvPr>
            <p:cNvSpPr>
              <a:spLocks/>
            </p:cNvSpPr>
            <p:nvPr/>
          </p:nvSpPr>
          <p:spPr bwMode="auto">
            <a:xfrm>
              <a:off x="2765425" y="1930400"/>
              <a:ext cx="9525" cy="57150"/>
            </a:xfrm>
            <a:custGeom>
              <a:avLst/>
              <a:gdLst>
                <a:gd name="T0" fmla="*/ 15 w 30"/>
                <a:gd name="T1" fmla="*/ 181 h 181"/>
                <a:gd name="T2" fmla="*/ 18 w 30"/>
                <a:gd name="T3" fmla="*/ 181 h 181"/>
                <a:gd name="T4" fmla="*/ 21 w 30"/>
                <a:gd name="T5" fmla="*/ 180 h 181"/>
                <a:gd name="T6" fmla="*/ 24 w 30"/>
                <a:gd name="T7" fmla="*/ 179 h 181"/>
                <a:gd name="T8" fmla="*/ 26 w 30"/>
                <a:gd name="T9" fmla="*/ 176 h 181"/>
                <a:gd name="T10" fmla="*/ 28 w 30"/>
                <a:gd name="T11" fmla="*/ 174 h 181"/>
                <a:gd name="T12" fmla="*/ 29 w 30"/>
                <a:gd name="T13" fmla="*/ 172 h 181"/>
                <a:gd name="T14" fmla="*/ 30 w 30"/>
                <a:gd name="T15" fmla="*/ 169 h 181"/>
                <a:gd name="T16" fmla="*/ 30 w 30"/>
                <a:gd name="T17" fmla="*/ 166 h 181"/>
                <a:gd name="T18" fmla="*/ 30 w 30"/>
                <a:gd name="T19" fmla="*/ 16 h 181"/>
                <a:gd name="T20" fmla="*/ 30 w 30"/>
                <a:gd name="T21" fmla="*/ 12 h 181"/>
                <a:gd name="T22" fmla="*/ 29 w 30"/>
                <a:gd name="T23" fmla="*/ 9 h 181"/>
                <a:gd name="T24" fmla="*/ 28 w 30"/>
                <a:gd name="T25" fmla="*/ 7 h 181"/>
                <a:gd name="T26" fmla="*/ 26 w 30"/>
                <a:gd name="T27" fmla="*/ 5 h 181"/>
                <a:gd name="T28" fmla="*/ 24 w 30"/>
                <a:gd name="T29" fmla="*/ 3 h 181"/>
                <a:gd name="T30" fmla="*/ 21 w 30"/>
                <a:gd name="T31" fmla="*/ 2 h 181"/>
                <a:gd name="T32" fmla="*/ 18 w 30"/>
                <a:gd name="T33" fmla="*/ 0 h 181"/>
                <a:gd name="T34" fmla="*/ 15 w 30"/>
                <a:gd name="T35" fmla="*/ 0 h 181"/>
                <a:gd name="T36" fmla="*/ 12 w 30"/>
                <a:gd name="T37" fmla="*/ 0 h 181"/>
                <a:gd name="T38" fmla="*/ 10 w 30"/>
                <a:gd name="T39" fmla="*/ 2 h 181"/>
                <a:gd name="T40" fmla="*/ 6 w 30"/>
                <a:gd name="T41" fmla="*/ 3 h 181"/>
                <a:gd name="T42" fmla="*/ 4 w 30"/>
                <a:gd name="T43" fmla="*/ 5 h 181"/>
                <a:gd name="T44" fmla="*/ 2 w 30"/>
                <a:gd name="T45" fmla="*/ 7 h 181"/>
                <a:gd name="T46" fmla="*/ 1 w 30"/>
                <a:gd name="T47" fmla="*/ 9 h 181"/>
                <a:gd name="T48" fmla="*/ 0 w 30"/>
                <a:gd name="T49" fmla="*/ 12 h 181"/>
                <a:gd name="T50" fmla="*/ 0 w 30"/>
                <a:gd name="T51" fmla="*/ 16 h 181"/>
                <a:gd name="T52" fmla="*/ 0 w 30"/>
                <a:gd name="T53" fmla="*/ 166 h 181"/>
                <a:gd name="T54" fmla="*/ 0 w 30"/>
                <a:gd name="T55" fmla="*/ 169 h 181"/>
                <a:gd name="T56" fmla="*/ 1 w 30"/>
                <a:gd name="T57" fmla="*/ 172 h 181"/>
                <a:gd name="T58" fmla="*/ 2 w 30"/>
                <a:gd name="T59" fmla="*/ 174 h 181"/>
                <a:gd name="T60" fmla="*/ 4 w 30"/>
                <a:gd name="T61" fmla="*/ 176 h 181"/>
                <a:gd name="T62" fmla="*/ 6 w 30"/>
                <a:gd name="T63" fmla="*/ 179 h 181"/>
                <a:gd name="T64" fmla="*/ 10 w 30"/>
                <a:gd name="T65" fmla="*/ 180 h 181"/>
                <a:gd name="T66" fmla="*/ 12 w 30"/>
                <a:gd name="T67" fmla="*/ 181 h 181"/>
                <a:gd name="T68" fmla="*/ 15 w 30"/>
                <a:gd name="T69"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 h="181">
                  <a:moveTo>
                    <a:pt x="15" y="181"/>
                  </a:moveTo>
                  <a:lnTo>
                    <a:pt x="18" y="181"/>
                  </a:lnTo>
                  <a:lnTo>
                    <a:pt x="21" y="180"/>
                  </a:lnTo>
                  <a:lnTo>
                    <a:pt x="24" y="179"/>
                  </a:lnTo>
                  <a:lnTo>
                    <a:pt x="26" y="176"/>
                  </a:lnTo>
                  <a:lnTo>
                    <a:pt x="28" y="174"/>
                  </a:lnTo>
                  <a:lnTo>
                    <a:pt x="29" y="172"/>
                  </a:lnTo>
                  <a:lnTo>
                    <a:pt x="30" y="169"/>
                  </a:lnTo>
                  <a:lnTo>
                    <a:pt x="30" y="166"/>
                  </a:lnTo>
                  <a:lnTo>
                    <a:pt x="30" y="16"/>
                  </a:lnTo>
                  <a:lnTo>
                    <a:pt x="30" y="12"/>
                  </a:lnTo>
                  <a:lnTo>
                    <a:pt x="29" y="9"/>
                  </a:lnTo>
                  <a:lnTo>
                    <a:pt x="28" y="7"/>
                  </a:lnTo>
                  <a:lnTo>
                    <a:pt x="26" y="5"/>
                  </a:lnTo>
                  <a:lnTo>
                    <a:pt x="24" y="3"/>
                  </a:lnTo>
                  <a:lnTo>
                    <a:pt x="21" y="2"/>
                  </a:lnTo>
                  <a:lnTo>
                    <a:pt x="18" y="0"/>
                  </a:lnTo>
                  <a:lnTo>
                    <a:pt x="15" y="0"/>
                  </a:lnTo>
                  <a:lnTo>
                    <a:pt x="12" y="0"/>
                  </a:lnTo>
                  <a:lnTo>
                    <a:pt x="10" y="2"/>
                  </a:lnTo>
                  <a:lnTo>
                    <a:pt x="6" y="3"/>
                  </a:lnTo>
                  <a:lnTo>
                    <a:pt x="4" y="5"/>
                  </a:lnTo>
                  <a:lnTo>
                    <a:pt x="2" y="7"/>
                  </a:lnTo>
                  <a:lnTo>
                    <a:pt x="1" y="9"/>
                  </a:lnTo>
                  <a:lnTo>
                    <a:pt x="0" y="12"/>
                  </a:lnTo>
                  <a:lnTo>
                    <a:pt x="0" y="16"/>
                  </a:lnTo>
                  <a:lnTo>
                    <a:pt x="0" y="166"/>
                  </a:lnTo>
                  <a:lnTo>
                    <a:pt x="0" y="169"/>
                  </a:lnTo>
                  <a:lnTo>
                    <a:pt x="1" y="172"/>
                  </a:lnTo>
                  <a:lnTo>
                    <a:pt x="2" y="174"/>
                  </a:lnTo>
                  <a:lnTo>
                    <a:pt x="4" y="176"/>
                  </a:lnTo>
                  <a:lnTo>
                    <a:pt x="6" y="179"/>
                  </a:lnTo>
                  <a:lnTo>
                    <a:pt x="10" y="180"/>
                  </a:lnTo>
                  <a:lnTo>
                    <a:pt x="12" y="181"/>
                  </a:lnTo>
                  <a:lnTo>
                    <a:pt x="15"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2" name="Freeform 713">
              <a:extLst>
                <a:ext uri="{FF2B5EF4-FFF2-40B4-BE49-F238E27FC236}">
                  <a16:creationId xmlns:a16="http://schemas.microsoft.com/office/drawing/2014/main" id="{0B3AC97E-B521-48C2-8635-E6E2BFE55FC9}"/>
                </a:ext>
              </a:extLst>
            </p:cNvPr>
            <p:cNvSpPr>
              <a:spLocks/>
            </p:cNvSpPr>
            <p:nvPr/>
          </p:nvSpPr>
          <p:spPr bwMode="auto">
            <a:xfrm>
              <a:off x="2674938" y="2151063"/>
              <a:ext cx="57150" cy="57150"/>
            </a:xfrm>
            <a:custGeom>
              <a:avLst/>
              <a:gdLst>
                <a:gd name="T0" fmla="*/ 0 w 181"/>
                <a:gd name="T1" fmla="*/ 91 h 182"/>
                <a:gd name="T2" fmla="*/ 1 w 181"/>
                <a:gd name="T3" fmla="*/ 100 h 182"/>
                <a:gd name="T4" fmla="*/ 2 w 181"/>
                <a:gd name="T5" fmla="*/ 110 h 182"/>
                <a:gd name="T6" fmla="*/ 4 w 181"/>
                <a:gd name="T7" fmla="*/ 118 h 182"/>
                <a:gd name="T8" fmla="*/ 7 w 181"/>
                <a:gd name="T9" fmla="*/ 126 h 182"/>
                <a:gd name="T10" fmla="*/ 11 w 181"/>
                <a:gd name="T11" fmla="*/ 134 h 182"/>
                <a:gd name="T12" fmla="*/ 16 w 181"/>
                <a:gd name="T13" fmla="*/ 142 h 182"/>
                <a:gd name="T14" fmla="*/ 21 w 181"/>
                <a:gd name="T15" fmla="*/ 148 h 182"/>
                <a:gd name="T16" fmla="*/ 26 w 181"/>
                <a:gd name="T17" fmla="*/ 155 h 182"/>
                <a:gd name="T18" fmla="*/ 33 w 181"/>
                <a:gd name="T19" fmla="*/ 161 h 182"/>
                <a:gd name="T20" fmla="*/ 40 w 181"/>
                <a:gd name="T21" fmla="*/ 165 h 182"/>
                <a:gd name="T22" fmla="*/ 47 w 181"/>
                <a:gd name="T23" fmla="*/ 171 h 182"/>
                <a:gd name="T24" fmla="*/ 55 w 181"/>
                <a:gd name="T25" fmla="*/ 174 h 182"/>
                <a:gd name="T26" fmla="*/ 64 w 181"/>
                <a:gd name="T27" fmla="*/ 177 h 182"/>
                <a:gd name="T28" fmla="*/ 73 w 181"/>
                <a:gd name="T29" fmla="*/ 179 h 182"/>
                <a:gd name="T30" fmla="*/ 81 w 181"/>
                <a:gd name="T31" fmla="*/ 181 h 182"/>
                <a:gd name="T32" fmla="*/ 91 w 181"/>
                <a:gd name="T33" fmla="*/ 182 h 182"/>
                <a:gd name="T34" fmla="*/ 99 w 181"/>
                <a:gd name="T35" fmla="*/ 181 h 182"/>
                <a:gd name="T36" fmla="*/ 109 w 181"/>
                <a:gd name="T37" fmla="*/ 179 h 182"/>
                <a:gd name="T38" fmla="*/ 118 w 181"/>
                <a:gd name="T39" fmla="*/ 177 h 182"/>
                <a:gd name="T40" fmla="*/ 125 w 181"/>
                <a:gd name="T41" fmla="*/ 174 h 182"/>
                <a:gd name="T42" fmla="*/ 134 w 181"/>
                <a:gd name="T43" fmla="*/ 171 h 182"/>
                <a:gd name="T44" fmla="*/ 141 w 181"/>
                <a:gd name="T45" fmla="*/ 165 h 182"/>
                <a:gd name="T46" fmla="*/ 148 w 181"/>
                <a:gd name="T47" fmla="*/ 161 h 182"/>
                <a:gd name="T48" fmla="*/ 154 w 181"/>
                <a:gd name="T49" fmla="*/ 155 h 182"/>
                <a:gd name="T50" fmla="*/ 161 w 181"/>
                <a:gd name="T51" fmla="*/ 148 h 182"/>
                <a:gd name="T52" fmla="*/ 165 w 181"/>
                <a:gd name="T53" fmla="*/ 142 h 182"/>
                <a:gd name="T54" fmla="*/ 170 w 181"/>
                <a:gd name="T55" fmla="*/ 134 h 182"/>
                <a:gd name="T56" fmla="*/ 173 w 181"/>
                <a:gd name="T57" fmla="*/ 126 h 182"/>
                <a:gd name="T58" fmla="*/ 177 w 181"/>
                <a:gd name="T59" fmla="*/ 118 h 182"/>
                <a:gd name="T60" fmla="*/ 179 w 181"/>
                <a:gd name="T61" fmla="*/ 110 h 182"/>
                <a:gd name="T62" fmla="*/ 180 w 181"/>
                <a:gd name="T63" fmla="*/ 100 h 182"/>
                <a:gd name="T64" fmla="*/ 181 w 181"/>
                <a:gd name="T65" fmla="*/ 91 h 182"/>
                <a:gd name="T66" fmla="*/ 181 w 181"/>
                <a:gd name="T67" fmla="*/ 0 h 182"/>
                <a:gd name="T68" fmla="*/ 0 w 181"/>
                <a:gd name="T69" fmla="*/ 0 h 182"/>
                <a:gd name="T70" fmla="*/ 0 w 181"/>
                <a:gd name="T71" fmla="*/ 91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1" h="182">
                  <a:moveTo>
                    <a:pt x="0" y="91"/>
                  </a:moveTo>
                  <a:lnTo>
                    <a:pt x="1" y="100"/>
                  </a:lnTo>
                  <a:lnTo>
                    <a:pt x="2" y="110"/>
                  </a:lnTo>
                  <a:lnTo>
                    <a:pt x="4" y="118"/>
                  </a:lnTo>
                  <a:lnTo>
                    <a:pt x="7" y="126"/>
                  </a:lnTo>
                  <a:lnTo>
                    <a:pt x="11" y="134"/>
                  </a:lnTo>
                  <a:lnTo>
                    <a:pt x="16" y="142"/>
                  </a:lnTo>
                  <a:lnTo>
                    <a:pt x="21" y="148"/>
                  </a:lnTo>
                  <a:lnTo>
                    <a:pt x="26" y="155"/>
                  </a:lnTo>
                  <a:lnTo>
                    <a:pt x="33" y="161"/>
                  </a:lnTo>
                  <a:lnTo>
                    <a:pt x="40" y="165"/>
                  </a:lnTo>
                  <a:lnTo>
                    <a:pt x="47" y="171"/>
                  </a:lnTo>
                  <a:lnTo>
                    <a:pt x="55" y="174"/>
                  </a:lnTo>
                  <a:lnTo>
                    <a:pt x="64" y="177"/>
                  </a:lnTo>
                  <a:lnTo>
                    <a:pt x="73" y="179"/>
                  </a:lnTo>
                  <a:lnTo>
                    <a:pt x="81" y="181"/>
                  </a:lnTo>
                  <a:lnTo>
                    <a:pt x="91" y="182"/>
                  </a:lnTo>
                  <a:lnTo>
                    <a:pt x="99" y="181"/>
                  </a:lnTo>
                  <a:lnTo>
                    <a:pt x="109" y="179"/>
                  </a:lnTo>
                  <a:lnTo>
                    <a:pt x="118" y="177"/>
                  </a:lnTo>
                  <a:lnTo>
                    <a:pt x="125" y="174"/>
                  </a:lnTo>
                  <a:lnTo>
                    <a:pt x="134" y="171"/>
                  </a:lnTo>
                  <a:lnTo>
                    <a:pt x="141" y="165"/>
                  </a:lnTo>
                  <a:lnTo>
                    <a:pt x="148" y="161"/>
                  </a:lnTo>
                  <a:lnTo>
                    <a:pt x="154" y="155"/>
                  </a:lnTo>
                  <a:lnTo>
                    <a:pt x="161" y="148"/>
                  </a:lnTo>
                  <a:lnTo>
                    <a:pt x="165" y="142"/>
                  </a:lnTo>
                  <a:lnTo>
                    <a:pt x="170" y="134"/>
                  </a:lnTo>
                  <a:lnTo>
                    <a:pt x="173" y="126"/>
                  </a:lnTo>
                  <a:lnTo>
                    <a:pt x="177" y="118"/>
                  </a:lnTo>
                  <a:lnTo>
                    <a:pt x="179" y="110"/>
                  </a:lnTo>
                  <a:lnTo>
                    <a:pt x="180" y="100"/>
                  </a:lnTo>
                  <a:lnTo>
                    <a:pt x="181" y="91"/>
                  </a:lnTo>
                  <a:lnTo>
                    <a:pt x="181" y="0"/>
                  </a:lnTo>
                  <a:lnTo>
                    <a:pt x="0" y="0"/>
                  </a:lnTo>
                  <a:lnTo>
                    <a:pt x="0" y="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3" name="Freeform 714">
              <a:extLst>
                <a:ext uri="{FF2B5EF4-FFF2-40B4-BE49-F238E27FC236}">
                  <a16:creationId xmlns:a16="http://schemas.microsoft.com/office/drawing/2014/main" id="{7F864FC8-AB3C-49D8-83BB-14DA025641EE}"/>
                </a:ext>
              </a:extLst>
            </p:cNvPr>
            <p:cNvSpPr>
              <a:spLocks/>
            </p:cNvSpPr>
            <p:nvPr/>
          </p:nvSpPr>
          <p:spPr bwMode="auto">
            <a:xfrm>
              <a:off x="2674938" y="1920875"/>
              <a:ext cx="57150" cy="192088"/>
            </a:xfrm>
            <a:custGeom>
              <a:avLst/>
              <a:gdLst>
                <a:gd name="T0" fmla="*/ 163 w 181"/>
                <a:gd name="T1" fmla="*/ 0 h 602"/>
                <a:gd name="T2" fmla="*/ 157 w 181"/>
                <a:gd name="T3" fmla="*/ 3 h 602"/>
                <a:gd name="T4" fmla="*/ 153 w 181"/>
                <a:gd name="T5" fmla="*/ 7 h 602"/>
                <a:gd name="T6" fmla="*/ 151 w 181"/>
                <a:gd name="T7" fmla="*/ 12 h 602"/>
                <a:gd name="T8" fmla="*/ 151 w 181"/>
                <a:gd name="T9" fmla="*/ 211 h 602"/>
                <a:gd name="T10" fmla="*/ 150 w 181"/>
                <a:gd name="T11" fmla="*/ 222 h 602"/>
                <a:gd name="T12" fmla="*/ 146 w 181"/>
                <a:gd name="T13" fmla="*/ 234 h 602"/>
                <a:gd name="T14" fmla="*/ 140 w 181"/>
                <a:gd name="T15" fmla="*/ 245 h 602"/>
                <a:gd name="T16" fmla="*/ 133 w 181"/>
                <a:gd name="T17" fmla="*/ 254 h 602"/>
                <a:gd name="T18" fmla="*/ 124 w 181"/>
                <a:gd name="T19" fmla="*/ 261 h 602"/>
                <a:gd name="T20" fmla="*/ 113 w 181"/>
                <a:gd name="T21" fmla="*/ 266 h 602"/>
                <a:gd name="T22" fmla="*/ 103 w 181"/>
                <a:gd name="T23" fmla="*/ 270 h 602"/>
                <a:gd name="T24" fmla="*/ 91 w 181"/>
                <a:gd name="T25" fmla="*/ 271 h 602"/>
                <a:gd name="T26" fmla="*/ 78 w 181"/>
                <a:gd name="T27" fmla="*/ 270 h 602"/>
                <a:gd name="T28" fmla="*/ 67 w 181"/>
                <a:gd name="T29" fmla="*/ 266 h 602"/>
                <a:gd name="T30" fmla="*/ 57 w 181"/>
                <a:gd name="T31" fmla="*/ 261 h 602"/>
                <a:gd name="T32" fmla="*/ 48 w 181"/>
                <a:gd name="T33" fmla="*/ 254 h 602"/>
                <a:gd name="T34" fmla="*/ 40 w 181"/>
                <a:gd name="T35" fmla="*/ 245 h 602"/>
                <a:gd name="T36" fmla="*/ 35 w 181"/>
                <a:gd name="T37" fmla="*/ 234 h 602"/>
                <a:gd name="T38" fmla="*/ 32 w 181"/>
                <a:gd name="T39" fmla="*/ 224 h 602"/>
                <a:gd name="T40" fmla="*/ 30 w 181"/>
                <a:gd name="T41" fmla="*/ 211 h 602"/>
                <a:gd name="T42" fmla="*/ 30 w 181"/>
                <a:gd name="T43" fmla="*/ 12 h 602"/>
                <a:gd name="T44" fmla="*/ 28 w 181"/>
                <a:gd name="T45" fmla="*/ 7 h 602"/>
                <a:gd name="T46" fmla="*/ 23 w 181"/>
                <a:gd name="T47" fmla="*/ 3 h 602"/>
                <a:gd name="T48" fmla="*/ 18 w 181"/>
                <a:gd name="T49" fmla="*/ 0 h 602"/>
                <a:gd name="T50" fmla="*/ 13 w 181"/>
                <a:gd name="T51" fmla="*/ 0 h 602"/>
                <a:gd name="T52" fmla="*/ 7 w 181"/>
                <a:gd name="T53" fmla="*/ 3 h 602"/>
                <a:gd name="T54" fmla="*/ 3 w 181"/>
                <a:gd name="T55" fmla="*/ 7 h 602"/>
                <a:gd name="T56" fmla="*/ 1 w 181"/>
                <a:gd name="T57" fmla="*/ 12 h 602"/>
                <a:gd name="T58" fmla="*/ 0 w 181"/>
                <a:gd name="T59" fmla="*/ 211 h 602"/>
                <a:gd name="T60" fmla="*/ 181 w 181"/>
                <a:gd name="T61" fmla="*/ 602 h 602"/>
                <a:gd name="T62" fmla="*/ 181 w 181"/>
                <a:gd name="T63" fmla="*/ 15 h 602"/>
                <a:gd name="T64" fmla="*/ 180 w 181"/>
                <a:gd name="T65" fmla="*/ 9 h 602"/>
                <a:gd name="T66" fmla="*/ 177 w 181"/>
                <a:gd name="T67" fmla="*/ 5 h 602"/>
                <a:gd name="T68" fmla="*/ 171 w 181"/>
                <a:gd name="T69" fmla="*/ 2 h 602"/>
                <a:gd name="T70" fmla="*/ 166 w 181"/>
                <a:gd name="T71" fmla="*/ 0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1" h="602">
                  <a:moveTo>
                    <a:pt x="166" y="0"/>
                  </a:moveTo>
                  <a:lnTo>
                    <a:pt x="163" y="0"/>
                  </a:lnTo>
                  <a:lnTo>
                    <a:pt x="159" y="2"/>
                  </a:lnTo>
                  <a:lnTo>
                    <a:pt x="157" y="3"/>
                  </a:lnTo>
                  <a:lnTo>
                    <a:pt x="155" y="5"/>
                  </a:lnTo>
                  <a:lnTo>
                    <a:pt x="153" y="7"/>
                  </a:lnTo>
                  <a:lnTo>
                    <a:pt x="152" y="9"/>
                  </a:lnTo>
                  <a:lnTo>
                    <a:pt x="151" y="12"/>
                  </a:lnTo>
                  <a:lnTo>
                    <a:pt x="151" y="15"/>
                  </a:lnTo>
                  <a:lnTo>
                    <a:pt x="151" y="211"/>
                  </a:lnTo>
                  <a:lnTo>
                    <a:pt x="150" y="217"/>
                  </a:lnTo>
                  <a:lnTo>
                    <a:pt x="150" y="222"/>
                  </a:lnTo>
                  <a:lnTo>
                    <a:pt x="148" y="229"/>
                  </a:lnTo>
                  <a:lnTo>
                    <a:pt x="146" y="234"/>
                  </a:lnTo>
                  <a:lnTo>
                    <a:pt x="143" y="240"/>
                  </a:lnTo>
                  <a:lnTo>
                    <a:pt x="140" y="245"/>
                  </a:lnTo>
                  <a:lnTo>
                    <a:pt x="137" y="249"/>
                  </a:lnTo>
                  <a:lnTo>
                    <a:pt x="133" y="254"/>
                  </a:lnTo>
                  <a:lnTo>
                    <a:pt x="128" y="258"/>
                  </a:lnTo>
                  <a:lnTo>
                    <a:pt x="124" y="261"/>
                  </a:lnTo>
                  <a:lnTo>
                    <a:pt x="119" y="264"/>
                  </a:lnTo>
                  <a:lnTo>
                    <a:pt x="113" y="266"/>
                  </a:lnTo>
                  <a:lnTo>
                    <a:pt x="108" y="269"/>
                  </a:lnTo>
                  <a:lnTo>
                    <a:pt x="103" y="270"/>
                  </a:lnTo>
                  <a:lnTo>
                    <a:pt x="96" y="271"/>
                  </a:lnTo>
                  <a:lnTo>
                    <a:pt x="91" y="271"/>
                  </a:lnTo>
                  <a:lnTo>
                    <a:pt x="84" y="271"/>
                  </a:lnTo>
                  <a:lnTo>
                    <a:pt x="78" y="270"/>
                  </a:lnTo>
                  <a:lnTo>
                    <a:pt x="73" y="269"/>
                  </a:lnTo>
                  <a:lnTo>
                    <a:pt x="67" y="266"/>
                  </a:lnTo>
                  <a:lnTo>
                    <a:pt x="62" y="264"/>
                  </a:lnTo>
                  <a:lnTo>
                    <a:pt x="57" y="261"/>
                  </a:lnTo>
                  <a:lnTo>
                    <a:pt x="52" y="258"/>
                  </a:lnTo>
                  <a:lnTo>
                    <a:pt x="48" y="254"/>
                  </a:lnTo>
                  <a:lnTo>
                    <a:pt x="44" y="249"/>
                  </a:lnTo>
                  <a:lnTo>
                    <a:pt x="40" y="245"/>
                  </a:lnTo>
                  <a:lnTo>
                    <a:pt x="37" y="240"/>
                  </a:lnTo>
                  <a:lnTo>
                    <a:pt x="35" y="234"/>
                  </a:lnTo>
                  <a:lnTo>
                    <a:pt x="33" y="229"/>
                  </a:lnTo>
                  <a:lnTo>
                    <a:pt x="32" y="224"/>
                  </a:lnTo>
                  <a:lnTo>
                    <a:pt x="31" y="217"/>
                  </a:lnTo>
                  <a:lnTo>
                    <a:pt x="30" y="211"/>
                  </a:lnTo>
                  <a:lnTo>
                    <a:pt x="30" y="15"/>
                  </a:lnTo>
                  <a:lnTo>
                    <a:pt x="30" y="12"/>
                  </a:lnTo>
                  <a:lnTo>
                    <a:pt x="29" y="9"/>
                  </a:lnTo>
                  <a:lnTo>
                    <a:pt x="28" y="7"/>
                  </a:lnTo>
                  <a:lnTo>
                    <a:pt x="25" y="5"/>
                  </a:lnTo>
                  <a:lnTo>
                    <a:pt x="23" y="3"/>
                  </a:lnTo>
                  <a:lnTo>
                    <a:pt x="21" y="2"/>
                  </a:lnTo>
                  <a:lnTo>
                    <a:pt x="18" y="0"/>
                  </a:lnTo>
                  <a:lnTo>
                    <a:pt x="15" y="0"/>
                  </a:lnTo>
                  <a:lnTo>
                    <a:pt x="13" y="0"/>
                  </a:lnTo>
                  <a:lnTo>
                    <a:pt x="9" y="2"/>
                  </a:lnTo>
                  <a:lnTo>
                    <a:pt x="7" y="3"/>
                  </a:lnTo>
                  <a:lnTo>
                    <a:pt x="5" y="5"/>
                  </a:lnTo>
                  <a:lnTo>
                    <a:pt x="3" y="7"/>
                  </a:lnTo>
                  <a:lnTo>
                    <a:pt x="2" y="9"/>
                  </a:lnTo>
                  <a:lnTo>
                    <a:pt x="1" y="12"/>
                  </a:lnTo>
                  <a:lnTo>
                    <a:pt x="0" y="15"/>
                  </a:lnTo>
                  <a:lnTo>
                    <a:pt x="0" y="211"/>
                  </a:lnTo>
                  <a:lnTo>
                    <a:pt x="0" y="602"/>
                  </a:lnTo>
                  <a:lnTo>
                    <a:pt x="181" y="602"/>
                  </a:lnTo>
                  <a:lnTo>
                    <a:pt x="181" y="211"/>
                  </a:lnTo>
                  <a:lnTo>
                    <a:pt x="181" y="15"/>
                  </a:lnTo>
                  <a:lnTo>
                    <a:pt x="181" y="12"/>
                  </a:lnTo>
                  <a:lnTo>
                    <a:pt x="180" y="9"/>
                  </a:lnTo>
                  <a:lnTo>
                    <a:pt x="178" y="7"/>
                  </a:lnTo>
                  <a:lnTo>
                    <a:pt x="177" y="5"/>
                  </a:lnTo>
                  <a:lnTo>
                    <a:pt x="174" y="3"/>
                  </a:lnTo>
                  <a:lnTo>
                    <a:pt x="171" y="2"/>
                  </a:lnTo>
                  <a:lnTo>
                    <a:pt x="169" y="0"/>
                  </a:lnTo>
                  <a:lnTo>
                    <a:pt x="16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4" name="Rectangle 715">
              <a:extLst>
                <a:ext uri="{FF2B5EF4-FFF2-40B4-BE49-F238E27FC236}">
                  <a16:creationId xmlns:a16="http://schemas.microsoft.com/office/drawing/2014/main" id="{F62F4F23-3E58-4391-99F6-14D56BFAABEA}"/>
                </a:ext>
              </a:extLst>
            </p:cNvPr>
            <p:cNvSpPr>
              <a:spLocks noChangeArrowheads="1"/>
            </p:cNvSpPr>
            <p:nvPr/>
          </p:nvSpPr>
          <p:spPr bwMode="auto">
            <a:xfrm>
              <a:off x="2674938" y="2122488"/>
              <a:ext cx="57150"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5" name="Freeform 716">
              <a:extLst>
                <a:ext uri="{FF2B5EF4-FFF2-40B4-BE49-F238E27FC236}">
                  <a16:creationId xmlns:a16="http://schemas.microsoft.com/office/drawing/2014/main" id="{66455EB6-E255-40C5-AFB5-4353F1040930}"/>
                </a:ext>
              </a:extLst>
            </p:cNvPr>
            <p:cNvSpPr>
              <a:spLocks/>
            </p:cNvSpPr>
            <p:nvPr/>
          </p:nvSpPr>
          <p:spPr bwMode="auto">
            <a:xfrm>
              <a:off x="2698750" y="1930400"/>
              <a:ext cx="9525" cy="57150"/>
            </a:xfrm>
            <a:custGeom>
              <a:avLst/>
              <a:gdLst>
                <a:gd name="T0" fmla="*/ 15 w 30"/>
                <a:gd name="T1" fmla="*/ 181 h 181"/>
                <a:gd name="T2" fmla="*/ 17 w 30"/>
                <a:gd name="T3" fmla="*/ 181 h 181"/>
                <a:gd name="T4" fmla="*/ 20 w 30"/>
                <a:gd name="T5" fmla="*/ 180 h 181"/>
                <a:gd name="T6" fmla="*/ 22 w 30"/>
                <a:gd name="T7" fmla="*/ 179 h 181"/>
                <a:gd name="T8" fmla="*/ 26 w 30"/>
                <a:gd name="T9" fmla="*/ 176 h 181"/>
                <a:gd name="T10" fmla="*/ 27 w 30"/>
                <a:gd name="T11" fmla="*/ 174 h 181"/>
                <a:gd name="T12" fmla="*/ 29 w 30"/>
                <a:gd name="T13" fmla="*/ 172 h 181"/>
                <a:gd name="T14" fmla="*/ 29 w 30"/>
                <a:gd name="T15" fmla="*/ 169 h 181"/>
                <a:gd name="T16" fmla="*/ 30 w 30"/>
                <a:gd name="T17" fmla="*/ 166 h 181"/>
                <a:gd name="T18" fmla="*/ 30 w 30"/>
                <a:gd name="T19" fmla="*/ 16 h 181"/>
                <a:gd name="T20" fmla="*/ 29 w 30"/>
                <a:gd name="T21" fmla="*/ 12 h 181"/>
                <a:gd name="T22" fmla="*/ 29 w 30"/>
                <a:gd name="T23" fmla="*/ 9 h 181"/>
                <a:gd name="T24" fmla="*/ 27 w 30"/>
                <a:gd name="T25" fmla="*/ 7 h 181"/>
                <a:gd name="T26" fmla="*/ 26 w 30"/>
                <a:gd name="T27" fmla="*/ 5 h 181"/>
                <a:gd name="T28" fmla="*/ 22 w 30"/>
                <a:gd name="T29" fmla="*/ 3 h 181"/>
                <a:gd name="T30" fmla="*/ 20 w 30"/>
                <a:gd name="T31" fmla="*/ 2 h 181"/>
                <a:gd name="T32" fmla="*/ 17 w 30"/>
                <a:gd name="T33" fmla="*/ 0 h 181"/>
                <a:gd name="T34" fmla="*/ 15 w 30"/>
                <a:gd name="T35" fmla="*/ 0 h 181"/>
                <a:gd name="T36" fmla="*/ 12 w 30"/>
                <a:gd name="T37" fmla="*/ 0 h 181"/>
                <a:gd name="T38" fmla="*/ 8 w 30"/>
                <a:gd name="T39" fmla="*/ 2 h 181"/>
                <a:gd name="T40" fmla="*/ 6 w 30"/>
                <a:gd name="T41" fmla="*/ 3 h 181"/>
                <a:gd name="T42" fmla="*/ 4 w 30"/>
                <a:gd name="T43" fmla="*/ 5 h 181"/>
                <a:gd name="T44" fmla="*/ 2 w 30"/>
                <a:gd name="T45" fmla="*/ 7 h 181"/>
                <a:gd name="T46" fmla="*/ 1 w 30"/>
                <a:gd name="T47" fmla="*/ 9 h 181"/>
                <a:gd name="T48" fmla="*/ 0 w 30"/>
                <a:gd name="T49" fmla="*/ 12 h 181"/>
                <a:gd name="T50" fmla="*/ 0 w 30"/>
                <a:gd name="T51" fmla="*/ 16 h 181"/>
                <a:gd name="T52" fmla="*/ 0 w 30"/>
                <a:gd name="T53" fmla="*/ 166 h 181"/>
                <a:gd name="T54" fmla="*/ 0 w 30"/>
                <a:gd name="T55" fmla="*/ 169 h 181"/>
                <a:gd name="T56" fmla="*/ 1 w 30"/>
                <a:gd name="T57" fmla="*/ 172 h 181"/>
                <a:gd name="T58" fmla="*/ 2 w 30"/>
                <a:gd name="T59" fmla="*/ 174 h 181"/>
                <a:gd name="T60" fmla="*/ 4 w 30"/>
                <a:gd name="T61" fmla="*/ 176 h 181"/>
                <a:gd name="T62" fmla="*/ 6 w 30"/>
                <a:gd name="T63" fmla="*/ 179 h 181"/>
                <a:gd name="T64" fmla="*/ 8 w 30"/>
                <a:gd name="T65" fmla="*/ 180 h 181"/>
                <a:gd name="T66" fmla="*/ 12 w 30"/>
                <a:gd name="T67" fmla="*/ 181 h 181"/>
                <a:gd name="T68" fmla="*/ 15 w 30"/>
                <a:gd name="T69" fmla="*/ 181 h 181"/>
                <a:gd name="T70" fmla="*/ 15 w 30"/>
                <a:gd name="T7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0" h="181">
                  <a:moveTo>
                    <a:pt x="15" y="181"/>
                  </a:moveTo>
                  <a:lnTo>
                    <a:pt x="17" y="181"/>
                  </a:lnTo>
                  <a:lnTo>
                    <a:pt x="20" y="180"/>
                  </a:lnTo>
                  <a:lnTo>
                    <a:pt x="22" y="179"/>
                  </a:lnTo>
                  <a:lnTo>
                    <a:pt x="26" y="176"/>
                  </a:lnTo>
                  <a:lnTo>
                    <a:pt x="27" y="174"/>
                  </a:lnTo>
                  <a:lnTo>
                    <a:pt x="29" y="172"/>
                  </a:lnTo>
                  <a:lnTo>
                    <a:pt x="29" y="169"/>
                  </a:lnTo>
                  <a:lnTo>
                    <a:pt x="30" y="166"/>
                  </a:lnTo>
                  <a:lnTo>
                    <a:pt x="30" y="16"/>
                  </a:lnTo>
                  <a:lnTo>
                    <a:pt x="29" y="12"/>
                  </a:lnTo>
                  <a:lnTo>
                    <a:pt x="29" y="9"/>
                  </a:lnTo>
                  <a:lnTo>
                    <a:pt x="27" y="7"/>
                  </a:lnTo>
                  <a:lnTo>
                    <a:pt x="26" y="5"/>
                  </a:lnTo>
                  <a:lnTo>
                    <a:pt x="22" y="3"/>
                  </a:lnTo>
                  <a:lnTo>
                    <a:pt x="20" y="2"/>
                  </a:lnTo>
                  <a:lnTo>
                    <a:pt x="17" y="0"/>
                  </a:lnTo>
                  <a:lnTo>
                    <a:pt x="15" y="0"/>
                  </a:lnTo>
                  <a:lnTo>
                    <a:pt x="12" y="0"/>
                  </a:lnTo>
                  <a:lnTo>
                    <a:pt x="8" y="2"/>
                  </a:lnTo>
                  <a:lnTo>
                    <a:pt x="6" y="3"/>
                  </a:lnTo>
                  <a:lnTo>
                    <a:pt x="4" y="5"/>
                  </a:lnTo>
                  <a:lnTo>
                    <a:pt x="2" y="7"/>
                  </a:lnTo>
                  <a:lnTo>
                    <a:pt x="1" y="9"/>
                  </a:lnTo>
                  <a:lnTo>
                    <a:pt x="0" y="12"/>
                  </a:lnTo>
                  <a:lnTo>
                    <a:pt x="0" y="16"/>
                  </a:lnTo>
                  <a:lnTo>
                    <a:pt x="0" y="166"/>
                  </a:lnTo>
                  <a:lnTo>
                    <a:pt x="0" y="169"/>
                  </a:lnTo>
                  <a:lnTo>
                    <a:pt x="1" y="172"/>
                  </a:lnTo>
                  <a:lnTo>
                    <a:pt x="2" y="174"/>
                  </a:lnTo>
                  <a:lnTo>
                    <a:pt x="4" y="176"/>
                  </a:lnTo>
                  <a:lnTo>
                    <a:pt x="6" y="179"/>
                  </a:lnTo>
                  <a:lnTo>
                    <a:pt x="8" y="180"/>
                  </a:lnTo>
                  <a:lnTo>
                    <a:pt x="12" y="181"/>
                  </a:lnTo>
                  <a:lnTo>
                    <a:pt x="15" y="181"/>
                  </a:lnTo>
                  <a:lnTo>
                    <a:pt x="15"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6" name="Freeform 717">
              <a:extLst>
                <a:ext uri="{FF2B5EF4-FFF2-40B4-BE49-F238E27FC236}">
                  <a16:creationId xmlns:a16="http://schemas.microsoft.com/office/drawing/2014/main" id="{ACB7783E-196C-43E0-BB10-D454ACB8E398}"/>
                </a:ext>
              </a:extLst>
            </p:cNvPr>
            <p:cNvSpPr>
              <a:spLocks/>
            </p:cNvSpPr>
            <p:nvPr/>
          </p:nvSpPr>
          <p:spPr bwMode="auto">
            <a:xfrm>
              <a:off x="2608263" y="1920875"/>
              <a:ext cx="57150" cy="192088"/>
            </a:xfrm>
            <a:custGeom>
              <a:avLst/>
              <a:gdLst>
                <a:gd name="T0" fmla="*/ 162 w 181"/>
                <a:gd name="T1" fmla="*/ 0 h 602"/>
                <a:gd name="T2" fmla="*/ 157 w 181"/>
                <a:gd name="T3" fmla="*/ 3 h 602"/>
                <a:gd name="T4" fmla="*/ 154 w 181"/>
                <a:gd name="T5" fmla="*/ 7 h 602"/>
                <a:gd name="T6" fmla="*/ 152 w 181"/>
                <a:gd name="T7" fmla="*/ 12 h 602"/>
                <a:gd name="T8" fmla="*/ 151 w 181"/>
                <a:gd name="T9" fmla="*/ 211 h 602"/>
                <a:gd name="T10" fmla="*/ 150 w 181"/>
                <a:gd name="T11" fmla="*/ 222 h 602"/>
                <a:gd name="T12" fmla="*/ 146 w 181"/>
                <a:gd name="T13" fmla="*/ 234 h 602"/>
                <a:gd name="T14" fmla="*/ 141 w 181"/>
                <a:gd name="T15" fmla="*/ 245 h 602"/>
                <a:gd name="T16" fmla="*/ 133 w 181"/>
                <a:gd name="T17" fmla="*/ 254 h 602"/>
                <a:gd name="T18" fmla="*/ 125 w 181"/>
                <a:gd name="T19" fmla="*/ 261 h 602"/>
                <a:gd name="T20" fmla="*/ 114 w 181"/>
                <a:gd name="T21" fmla="*/ 266 h 602"/>
                <a:gd name="T22" fmla="*/ 102 w 181"/>
                <a:gd name="T23" fmla="*/ 270 h 602"/>
                <a:gd name="T24" fmla="*/ 91 w 181"/>
                <a:gd name="T25" fmla="*/ 271 h 602"/>
                <a:gd name="T26" fmla="*/ 79 w 181"/>
                <a:gd name="T27" fmla="*/ 270 h 602"/>
                <a:gd name="T28" fmla="*/ 67 w 181"/>
                <a:gd name="T29" fmla="*/ 266 h 602"/>
                <a:gd name="T30" fmla="*/ 57 w 181"/>
                <a:gd name="T31" fmla="*/ 261 h 602"/>
                <a:gd name="T32" fmla="*/ 48 w 181"/>
                <a:gd name="T33" fmla="*/ 254 h 602"/>
                <a:gd name="T34" fmla="*/ 41 w 181"/>
                <a:gd name="T35" fmla="*/ 245 h 602"/>
                <a:gd name="T36" fmla="*/ 35 w 181"/>
                <a:gd name="T37" fmla="*/ 234 h 602"/>
                <a:gd name="T38" fmla="*/ 32 w 181"/>
                <a:gd name="T39" fmla="*/ 224 h 602"/>
                <a:gd name="T40" fmla="*/ 30 w 181"/>
                <a:gd name="T41" fmla="*/ 211 h 602"/>
                <a:gd name="T42" fmla="*/ 30 w 181"/>
                <a:gd name="T43" fmla="*/ 12 h 602"/>
                <a:gd name="T44" fmla="*/ 28 w 181"/>
                <a:gd name="T45" fmla="*/ 7 h 602"/>
                <a:gd name="T46" fmla="*/ 24 w 181"/>
                <a:gd name="T47" fmla="*/ 3 h 602"/>
                <a:gd name="T48" fmla="*/ 19 w 181"/>
                <a:gd name="T49" fmla="*/ 0 h 602"/>
                <a:gd name="T50" fmla="*/ 12 w 181"/>
                <a:gd name="T51" fmla="*/ 0 h 602"/>
                <a:gd name="T52" fmla="*/ 7 w 181"/>
                <a:gd name="T53" fmla="*/ 3 h 602"/>
                <a:gd name="T54" fmla="*/ 3 w 181"/>
                <a:gd name="T55" fmla="*/ 7 h 602"/>
                <a:gd name="T56" fmla="*/ 0 w 181"/>
                <a:gd name="T57" fmla="*/ 12 h 602"/>
                <a:gd name="T58" fmla="*/ 0 w 181"/>
                <a:gd name="T59" fmla="*/ 211 h 602"/>
                <a:gd name="T60" fmla="*/ 181 w 181"/>
                <a:gd name="T61" fmla="*/ 602 h 602"/>
                <a:gd name="T62" fmla="*/ 181 w 181"/>
                <a:gd name="T63" fmla="*/ 15 h 602"/>
                <a:gd name="T64" fmla="*/ 180 w 181"/>
                <a:gd name="T65" fmla="*/ 9 h 602"/>
                <a:gd name="T66" fmla="*/ 176 w 181"/>
                <a:gd name="T67" fmla="*/ 5 h 602"/>
                <a:gd name="T68" fmla="*/ 172 w 181"/>
                <a:gd name="T69" fmla="*/ 2 h 602"/>
                <a:gd name="T70" fmla="*/ 166 w 181"/>
                <a:gd name="T71" fmla="*/ 0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1" h="602">
                  <a:moveTo>
                    <a:pt x="166" y="0"/>
                  </a:moveTo>
                  <a:lnTo>
                    <a:pt x="162" y="0"/>
                  </a:lnTo>
                  <a:lnTo>
                    <a:pt x="160" y="2"/>
                  </a:lnTo>
                  <a:lnTo>
                    <a:pt x="157" y="3"/>
                  </a:lnTo>
                  <a:lnTo>
                    <a:pt x="155" y="5"/>
                  </a:lnTo>
                  <a:lnTo>
                    <a:pt x="154" y="7"/>
                  </a:lnTo>
                  <a:lnTo>
                    <a:pt x="152" y="9"/>
                  </a:lnTo>
                  <a:lnTo>
                    <a:pt x="152" y="12"/>
                  </a:lnTo>
                  <a:lnTo>
                    <a:pt x="151" y="15"/>
                  </a:lnTo>
                  <a:lnTo>
                    <a:pt x="151" y="211"/>
                  </a:lnTo>
                  <a:lnTo>
                    <a:pt x="151" y="217"/>
                  </a:lnTo>
                  <a:lnTo>
                    <a:pt x="150" y="222"/>
                  </a:lnTo>
                  <a:lnTo>
                    <a:pt x="148" y="229"/>
                  </a:lnTo>
                  <a:lnTo>
                    <a:pt x="146" y="234"/>
                  </a:lnTo>
                  <a:lnTo>
                    <a:pt x="143" y="240"/>
                  </a:lnTo>
                  <a:lnTo>
                    <a:pt x="141" y="245"/>
                  </a:lnTo>
                  <a:lnTo>
                    <a:pt x="137" y="249"/>
                  </a:lnTo>
                  <a:lnTo>
                    <a:pt x="133" y="254"/>
                  </a:lnTo>
                  <a:lnTo>
                    <a:pt x="129" y="258"/>
                  </a:lnTo>
                  <a:lnTo>
                    <a:pt x="125" y="261"/>
                  </a:lnTo>
                  <a:lnTo>
                    <a:pt x="120" y="264"/>
                  </a:lnTo>
                  <a:lnTo>
                    <a:pt x="114" y="266"/>
                  </a:lnTo>
                  <a:lnTo>
                    <a:pt x="109" y="269"/>
                  </a:lnTo>
                  <a:lnTo>
                    <a:pt x="102" y="270"/>
                  </a:lnTo>
                  <a:lnTo>
                    <a:pt x="97" y="271"/>
                  </a:lnTo>
                  <a:lnTo>
                    <a:pt x="91" y="271"/>
                  </a:lnTo>
                  <a:lnTo>
                    <a:pt x="84" y="271"/>
                  </a:lnTo>
                  <a:lnTo>
                    <a:pt x="79" y="270"/>
                  </a:lnTo>
                  <a:lnTo>
                    <a:pt x="72" y="269"/>
                  </a:lnTo>
                  <a:lnTo>
                    <a:pt x="67" y="266"/>
                  </a:lnTo>
                  <a:lnTo>
                    <a:pt x="62" y="264"/>
                  </a:lnTo>
                  <a:lnTo>
                    <a:pt x="57" y="261"/>
                  </a:lnTo>
                  <a:lnTo>
                    <a:pt x="52" y="258"/>
                  </a:lnTo>
                  <a:lnTo>
                    <a:pt x="48" y="254"/>
                  </a:lnTo>
                  <a:lnTo>
                    <a:pt x="44" y="249"/>
                  </a:lnTo>
                  <a:lnTo>
                    <a:pt x="41" y="245"/>
                  </a:lnTo>
                  <a:lnTo>
                    <a:pt x="38" y="240"/>
                  </a:lnTo>
                  <a:lnTo>
                    <a:pt x="35" y="234"/>
                  </a:lnTo>
                  <a:lnTo>
                    <a:pt x="33" y="229"/>
                  </a:lnTo>
                  <a:lnTo>
                    <a:pt x="32" y="224"/>
                  </a:lnTo>
                  <a:lnTo>
                    <a:pt x="30" y="217"/>
                  </a:lnTo>
                  <a:lnTo>
                    <a:pt x="30" y="211"/>
                  </a:lnTo>
                  <a:lnTo>
                    <a:pt x="30" y="15"/>
                  </a:lnTo>
                  <a:lnTo>
                    <a:pt x="30" y="12"/>
                  </a:lnTo>
                  <a:lnTo>
                    <a:pt x="29" y="9"/>
                  </a:lnTo>
                  <a:lnTo>
                    <a:pt x="28" y="7"/>
                  </a:lnTo>
                  <a:lnTo>
                    <a:pt x="26" y="5"/>
                  </a:lnTo>
                  <a:lnTo>
                    <a:pt x="24" y="3"/>
                  </a:lnTo>
                  <a:lnTo>
                    <a:pt x="21" y="2"/>
                  </a:lnTo>
                  <a:lnTo>
                    <a:pt x="19" y="0"/>
                  </a:lnTo>
                  <a:lnTo>
                    <a:pt x="15" y="0"/>
                  </a:lnTo>
                  <a:lnTo>
                    <a:pt x="12" y="0"/>
                  </a:lnTo>
                  <a:lnTo>
                    <a:pt x="9" y="2"/>
                  </a:lnTo>
                  <a:lnTo>
                    <a:pt x="7" y="3"/>
                  </a:lnTo>
                  <a:lnTo>
                    <a:pt x="5" y="5"/>
                  </a:lnTo>
                  <a:lnTo>
                    <a:pt x="3" y="7"/>
                  </a:lnTo>
                  <a:lnTo>
                    <a:pt x="2" y="9"/>
                  </a:lnTo>
                  <a:lnTo>
                    <a:pt x="0" y="12"/>
                  </a:lnTo>
                  <a:lnTo>
                    <a:pt x="0" y="15"/>
                  </a:lnTo>
                  <a:lnTo>
                    <a:pt x="0" y="211"/>
                  </a:lnTo>
                  <a:lnTo>
                    <a:pt x="0" y="602"/>
                  </a:lnTo>
                  <a:lnTo>
                    <a:pt x="181" y="602"/>
                  </a:lnTo>
                  <a:lnTo>
                    <a:pt x="181" y="211"/>
                  </a:lnTo>
                  <a:lnTo>
                    <a:pt x="181" y="15"/>
                  </a:lnTo>
                  <a:lnTo>
                    <a:pt x="181" y="12"/>
                  </a:lnTo>
                  <a:lnTo>
                    <a:pt x="180" y="9"/>
                  </a:lnTo>
                  <a:lnTo>
                    <a:pt x="178" y="7"/>
                  </a:lnTo>
                  <a:lnTo>
                    <a:pt x="176" y="5"/>
                  </a:lnTo>
                  <a:lnTo>
                    <a:pt x="174" y="3"/>
                  </a:lnTo>
                  <a:lnTo>
                    <a:pt x="172" y="2"/>
                  </a:lnTo>
                  <a:lnTo>
                    <a:pt x="169" y="0"/>
                  </a:lnTo>
                  <a:lnTo>
                    <a:pt x="16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7" name="Rectangle 718">
              <a:extLst>
                <a:ext uri="{FF2B5EF4-FFF2-40B4-BE49-F238E27FC236}">
                  <a16:creationId xmlns:a16="http://schemas.microsoft.com/office/drawing/2014/main" id="{CB587A79-A690-4BE1-9A7B-D4D179008449}"/>
                </a:ext>
              </a:extLst>
            </p:cNvPr>
            <p:cNvSpPr>
              <a:spLocks noChangeArrowheads="1"/>
            </p:cNvSpPr>
            <p:nvPr/>
          </p:nvSpPr>
          <p:spPr bwMode="auto">
            <a:xfrm>
              <a:off x="2608263" y="2122488"/>
              <a:ext cx="57150" cy="190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8" name="Freeform 719">
              <a:extLst>
                <a:ext uri="{FF2B5EF4-FFF2-40B4-BE49-F238E27FC236}">
                  <a16:creationId xmlns:a16="http://schemas.microsoft.com/office/drawing/2014/main" id="{9B27E552-9858-46C0-912C-4365788798C8}"/>
                </a:ext>
              </a:extLst>
            </p:cNvPr>
            <p:cNvSpPr>
              <a:spLocks/>
            </p:cNvSpPr>
            <p:nvPr/>
          </p:nvSpPr>
          <p:spPr bwMode="auto">
            <a:xfrm>
              <a:off x="2608263" y="2151063"/>
              <a:ext cx="57150" cy="57150"/>
            </a:xfrm>
            <a:custGeom>
              <a:avLst/>
              <a:gdLst>
                <a:gd name="T0" fmla="*/ 0 w 181"/>
                <a:gd name="T1" fmla="*/ 91 h 182"/>
                <a:gd name="T2" fmla="*/ 0 w 181"/>
                <a:gd name="T3" fmla="*/ 100 h 182"/>
                <a:gd name="T4" fmla="*/ 3 w 181"/>
                <a:gd name="T5" fmla="*/ 110 h 182"/>
                <a:gd name="T6" fmla="*/ 5 w 181"/>
                <a:gd name="T7" fmla="*/ 118 h 182"/>
                <a:gd name="T8" fmla="*/ 8 w 181"/>
                <a:gd name="T9" fmla="*/ 126 h 182"/>
                <a:gd name="T10" fmla="*/ 11 w 181"/>
                <a:gd name="T11" fmla="*/ 134 h 182"/>
                <a:gd name="T12" fmla="*/ 15 w 181"/>
                <a:gd name="T13" fmla="*/ 142 h 182"/>
                <a:gd name="T14" fmla="*/ 21 w 181"/>
                <a:gd name="T15" fmla="*/ 148 h 182"/>
                <a:gd name="T16" fmla="*/ 27 w 181"/>
                <a:gd name="T17" fmla="*/ 155 h 182"/>
                <a:gd name="T18" fmla="*/ 34 w 181"/>
                <a:gd name="T19" fmla="*/ 161 h 182"/>
                <a:gd name="T20" fmla="*/ 40 w 181"/>
                <a:gd name="T21" fmla="*/ 165 h 182"/>
                <a:gd name="T22" fmla="*/ 48 w 181"/>
                <a:gd name="T23" fmla="*/ 171 h 182"/>
                <a:gd name="T24" fmla="*/ 55 w 181"/>
                <a:gd name="T25" fmla="*/ 174 h 182"/>
                <a:gd name="T26" fmla="*/ 64 w 181"/>
                <a:gd name="T27" fmla="*/ 177 h 182"/>
                <a:gd name="T28" fmla="*/ 72 w 181"/>
                <a:gd name="T29" fmla="*/ 179 h 182"/>
                <a:gd name="T30" fmla="*/ 82 w 181"/>
                <a:gd name="T31" fmla="*/ 181 h 182"/>
                <a:gd name="T32" fmla="*/ 91 w 181"/>
                <a:gd name="T33" fmla="*/ 182 h 182"/>
                <a:gd name="T34" fmla="*/ 100 w 181"/>
                <a:gd name="T35" fmla="*/ 181 h 182"/>
                <a:gd name="T36" fmla="*/ 109 w 181"/>
                <a:gd name="T37" fmla="*/ 179 h 182"/>
                <a:gd name="T38" fmla="*/ 117 w 181"/>
                <a:gd name="T39" fmla="*/ 177 h 182"/>
                <a:gd name="T40" fmla="*/ 126 w 181"/>
                <a:gd name="T41" fmla="*/ 174 h 182"/>
                <a:gd name="T42" fmla="*/ 133 w 181"/>
                <a:gd name="T43" fmla="*/ 171 h 182"/>
                <a:gd name="T44" fmla="*/ 141 w 181"/>
                <a:gd name="T45" fmla="*/ 165 h 182"/>
                <a:gd name="T46" fmla="*/ 148 w 181"/>
                <a:gd name="T47" fmla="*/ 161 h 182"/>
                <a:gd name="T48" fmla="*/ 155 w 181"/>
                <a:gd name="T49" fmla="*/ 155 h 182"/>
                <a:gd name="T50" fmla="*/ 160 w 181"/>
                <a:gd name="T51" fmla="*/ 148 h 182"/>
                <a:gd name="T52" fmla="*/ 166 w 181"/>
                <a:gd name="T53" fmla="*/ 142 h 182"/>
                <a:gd name="T54" fmla="*/ 170 w 181"/>
                <a:gd name="T55" fmla="*/ 134 h 182"/>
                <a:gd name="T56" fmla="*/ 174 w 181"/>
                <a:gd name="T57" fmla="*/ 126 h 182"/>
                <a:gd name="T58" fmla="*/ 177 w 181"/>
                <a:gd name="T59" fmla="*/ 118 h 182"/>
                <a:gd name="T60" fmla="*/ 180 w 181"/>
                <a:gd name="T61" fmla="*/ 110 h 182"/>
                <a:gd name="T62" fmla="*/ 181 w 181"/>
                <a:gd name="T63" fmla="*/ 100 h 182"/>
                <a:gd name="T64" fmla="*/ 181 w 181"/>
                <a:gd name="T65" fmla="*/ 91 h 182"/>
                <a:gd name="T66" fmla="*/ 181 w 181"/>
                <a:gd name="T67" fmla="*/ 0 h 182"/>
                <a:gd name="T68" fmla="*/ 0 w 181"/>
                <a:gd name="T69" fmla="*/ 0 h 182"/>
                <a:gd name="T70" fmla="*/ 0 w 181"/>
                <a:gd name="T71" fmla="*/ 91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1" h="182">
                  <a:moveTo>
                    <a:pt x="0" y="91"/>
                  </a:moveTo>
                  <a:lnTo>
                    <a:pt x="0" y="100"/>
                  </a:lnTo>
                  <a:lnTo>
                    <a:pt x="3" y="110"/>
                  </a:lnTo>
                  <a:lnTo>
                    <a:pt x="5" y="118"/>
                  </a:lnTo>
                  <a:lnTo>
                    <a:pt x="8" y="126"/>
                  </a:lnTo>
                  <a:lnTo>
                    <a:pt x="11" y="134"/>
                  </a:lnTo>
                  <a:lnTo>
                    <a:pt x="15" y="142"/>
                  </a:lnTo>
                  <a:lnTo>
                    <a:pt x="21" y="148"/>
                  </a:lnTo>
                  <a:lnTo>
                    <a:pt x="27" y="155"/>
                  </a:lnTo>
                  <a:lnTo>
                    <a:pt x="34" y="161"/>
                  </a:lnTo>
                  <a:lnTo>
                    <a:pt x="40" y="165"/>
                  </a:lnTo>
                  <a:lnTo>
                    <a:pt x="48" y="171"/>
                  </a:lnTo>
                  <a:lnTo>
                    <a:pt x="55" y="174"/>
                  </a:lnTo>
                  <a:lnTo>
                    <a:pt x="64" y="177"/>
                  </a:lnTo>
                  <a:lnTo>
                    <a:pt x="72" y="179"/>
                  </a:lnTo>
                  <a:lnTo>
                    <a:pt x="82" y="181"/>
                  </a:lnTo>
                  <a:lnTo>
                    <a:pt x="91" y="182"/>
                  </a:lnTo>
                  <a:lnTo>
                    <a:pt x="100" y="181"/>
                  </a:lnTo>
                  <a:lnTo>
                    <a:pt x="109" y="179"/>
                  </a:lnTo>
                  <a:lnTo>
                    <a:pt x="117" y="177"/>
                  </a:lnTo>
                  <a:lnTo>
                    <a:pt x="126" y="174"/>
                  </a:lnTo>
                  <a:lnTo>
                    <a:pt x="133" y="171"/>
                  </a:lnTo>
                  <a:lnTo>
                    <a:pt x="141" y="165"/>
                  </a:lnTo>
                  <a:lnTo>
                    <a:pt x="148" y="161"/>
                  </a:lnTo>
                  <a:lnTo>
                    <a:pt x="155" y="155"/>
                  </a:lnTo>
                  <a:lnTo>
                    <a:pt x="160" y="148"/>
                  </a:lnTo>
                  <a:lnTo>
                    <a:pt x="166" y="142"/>
                  </a:lnTo>
                  <a:lnTo>
                    <a:pt x="170" y="134"/>
                  </a:lnTo>
                  <a:lnTo>
                    <a:pt x="174" y="126"/>
                  </a:lnTo>
                  <a:lnTo>
                    <a:pt x="177" y="118"/>
                  </a:lnTo>
                  <a:lnTo>
                    <a:pt x="180" y="110"/>
                  </a:lnTo>
                  <a:lnTo>
                    <a:pt x="181" y="100"/>
                  </a:lnTo>
                  <a:lnTo>
                    <a:pt x="181" y="91"/>
                  </a:lnTo>
                  <a:lnTo>
                    <a:pt x="181" y="0"/>
                  </a:lnTo>
                  <a:lnTo>
                    <a:pt x="0" y="0"/>
                  </a:lnTo>
                  <a:lnTo>
                    <a:pt x="0" y="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9" name="Freeform 720">
              <a:extLst>
                <a:ext uri="{FF2B5EF4-FFF2-40B4-BE49-F238E27FC236}">
                  <a16:creationId xmlns:a16="http://schemas.microsoft.com/office/drawing/2014/main" id="{445A4A3C-20C5-4624-9209-D11A75CEC9B9}"/>
                </a:ext>
              </a:extLst>
            </p:cNvPr>
            <p:cNvSpPr>
              <a:spLocks/>
            </p:cNvSpPr>
            <p:nvPr/>
          </p:nvSpPr>
          <p:spPr bwMode="auto">
            <a:xfrm>
              <a:off x="2632075" y="1930400"/>
              <a:ext cx="9525" cy="57150"/>
            </a:xfrm>
            <a:custGeom>
              <a:avLst/>
              <a:gdLst>
                <a:gd name="T0" fmla="*/ 15 w 30"/>
                <a:gd name="T1" fmla="*/ 181 h 181"/>
                <a:gd name="T2" fmla="*/ 18 w 30"/>
                <a:gd name="T3" fmla="*/ 181 h 181"/>
                <a:gd name="T4" fmla="*/ 21 w 30"/>
                <a:gd name="T5" fmla="*/ 180 h 181"/>
                <a:gd name="T6" fmla="*/ 23 w 30"/>
                <a:gd name="T7" fmla="*/ 179 h 181"/>
                <a:gd name="T8" fmla="*/ 25 w 30"/>
                <a:gd name="T9" fmla="*/ 176 h 181"/>
                <a:gd name="T10" fmla="*/ 27 w 30"/>
                <a:gd name="T11" fmla="*/ 174 h 181"/>
                <a:gd name="T12" fmla="*/ 28 w 30"/>
                <a:gd name="T13" fmla="*/ 172 h 181"/>
                <a:gd name="T14" fmla="*/ 30 w 30"/>
                <a:gd name="T15" fmla="*/ 169 h 181"/>
                <a:gd name="T16" fmla="*/ 30 w 30"/>
                <a:gd name="T17" fmla="*/ 166 h 181"/>
                <a:gd name="T18" fmla="*/ 30 w 30"/>
                <a:gd name="T19" fmla="*/ 16 h 181"/>
                <a:gd name="T20" fmla="*/ 30 w 30"/>
                <a:gd name="T21" fmla="*/ 12 h 181"/>
                <a:gd name="T22" fmla="*/ 28 w 30"/>
                <a:gd name="T23" fmla="*/ 9 h 181"/>
                <a:gd name="T24" fmla="*/ 27 w 30"/>
                <a:gd name="T25" fmla="*/ 7 h 181"/>
                <a:gd name="T26" fmla="*/ 25 w 30"/>
                <a:gd name="T27" fmla="*/ 5 h 181"/>
                <a:gd name="T28" fmla="*/ 23 w 30"/>
                <a:gd name="T29" fmla="*/ 3 h 181"/>
                <a:gd name="T30" fmla="*/ 21 w 30"/>
                <a:gd name="T31" fmla="*/ 2 h 181"/>
                <a:gd name="T32" fmla="*/ 18 w 30"/>
                <a:gd name="T33" fmla="*/ 0 h 181"/>
                <a:gd name="T34" fmla="*/ 15 w 30"/>
                <a:gd name="T35" fmla="*/ 0 h 181"/>
                <a:gd name="T36" fmla="*/ 11 w 30"/>
                <a:gd name="T37" fmla="*/ 0 h 181"/>
                <a:gd name="T38" fmla="*/ 9 w 30"/>
                <a:gd name="T39" fmla="*/ 2 h 181"/>
                <a:gd name="T40" fmla="*/ 6 w 30"/>
                <a:gd name="T41" fmla="*/ 3 h 181"/>
                <a:gd name="T42" fmla="*/ 4 w 30"/>
                <a:gd name="T43" fmla="*/ 5 h 181"/>
                <a:gd name="T44" fmla="*/ 2 w 30"/>
                <a:gd name="T45" fmla="*/ 7 h 181"/>
                <a:gd name="T46" fmla="*/ 1 w 30"/>
                <a:gd name="T47" fmla="*/ 9 h 181"/>
                <a:gd name="T48" fmla="*/ 0 w 30"/>
                <a:gd name="T49" fmla="*/ 12 h 181"/>
                <a:gd name="T50" fmla="*/ 0 w 30"/>
                <a:gd name="T51" fmla="*/ 16 h 181"/>
                <a:gd name="T52" fmla="*/ 0 w 30"/>
                <a:gd name="T53" fmla="*/ 166 h 181"/>
                <a:gd name="T54" fmla="*/ 0 w 30"/>
                <a:gd name="T55" fmla="*/ 169 h 181"/>
                <a:gd name="T56" fmla="*/ 1 w 30"/>
                <a:gd name="T57" fmla="*/ 172 h 181"/>
                <a:gd name="T58" fmla="*/ 2 w 30"/>
                <a:gd name="T59" fmla="*/ 174 h 181"/>
                <a:gd name="T60" fmla="*/ 4 w 30"/>
                <a:gd name="T61" fmla="*/ 176 h 181"/>
                <a:gd name="T62" fmla="*/ 6 w 30"/>
                <a:gd name="T63" fmla="*/ 179 h 181"/>
                <a:gd name="T64" fmla="*/ 9 w 30"/>
                <a:gd name="T65" fmla="*/ 180 h 181"/>
                <a:gd name="T66" fmla="*/ 11 w 30"/>
                <a:gd name="T67" fmla="*/ 181 h 181"/>
                <a:gd name="T68" fmla="*/ 15 w 30"/>
                <a:gd name="T69"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 h="181">
                  <a:moveTo>
                    <a:pt x="15" y="181"/>
                  </a:moveTo>
                  <a:lnTo>
                    <a:pt x="18" y="181"/>
                  </a:lnTo>
                  <a:lnTo>
                    <a:pt x="21" y="180"/>
                  </a:lnTo>
                  <a:lnTo>
                    <a:pt x="23" y="179"/>
                  </a:lnTo>
                  <a:lnTo>
                    <a:pt x="25" y="176"/>
                  </a:lnTo>
                  <a:lnTo>
                    <a:pt x="27" y="174"/>
                  </a:lnTo>
                  <a:lnTo>
                    <a:pt x="28" y="172"/>
                  </a:lnTo>
                  <a:lnTo>
                    <a:pt x="30" y="169"/>
                  </a:lnTo>
                  <a:lnTo>
                    <a:pt x="30" y="166"/>
                  </a:lnTo>
                  <a:lnTo>
                    <a:pt x="30" y="16"/>
                  </a:lnTo>
                  <a:lnTo>
                    <a:pt x="30" y="12"/>
                  </a:lnTo>
                  <a:lnTo>
                    <a:pt x="28" y="9"/>
                  </a:lnTo>
                  <a:lnTo>
                    <a:pt x="27" y="7"/>
                  </a:lnTo>
                  <a:lnTo>
                    <a:pt x="25" y="5"/>
                  </a:lnTo>
                  <a:lnTo>
                    <a:pt x="23" y="3"/>
                  </a:lnTo>
                  <a:lnTo>
                    <a:pt x="21" y="2"/>
                  </a:lnTo>
                  <a:lnTo>
                    <a:pt x="18" y="0"/>
                  </a:lnTo>
                  <a:lnTo>
                    <a:pt x="15" y="0"/>
                  </a:lnTo>
                  <a:lnTo>
                    <a:pt x="11" y="0"/>
                  </a:lnTo>
                  <a:lnTo>
                    <a:pt x="9" y="2"/>
                  </a:lnTo>
                  <a:lnTo>
                    <a:pt x="6" y="3"/>
                  </a:lnTo>
                  <a:lnTo>
                    <a:pt x="4" y="5"/>
                  </a:lnTo>
                  <a:lnTo>
                    <a:pt x="2" y="7"/>
                  </a:lnTo>
                  <a:lnTo>
                    <a:pt x="1" y="9"/>
                  </a:lnTo>
                  <a:lnTo>
                    <a:pt x="0" y="12"/>
                  </a:lnTo>
                  <a:lnTo>
                    <a:pt x="0" y="16"/>
                  </a:lnTo>
                  <a:lnTo>
                    <a:pt x="0" y="166"/>
                  </a:lnTo>
                  <a:lnTo>
                    <a:pt x="0" y="169"/>
                  </a:lnTo>
                  <a:lnTo>
                    <a:pt x="1" y="172"/>
                  </a:lnTo>
                  <a:lnTo>
                    <a:pt x="2" y="174"/>
                  </a:lnTo>
                  <a:lnTo>
                    <a:pt x="4" y="176"/>
                  </a:lnTo>
                  <a:lnTo>
                    <a:pt x="6" y="179"/>
                  </a:lnTo>
                  <a:lnTo>
                    <a:pt x="9" y="180"/>
                  </a:lnTo>
                  <a:lnTo>
                    <a:pt x="11" y="181"/>
                  </a:lnTo>
                  <a:lnTo>
                    <a:pt x="15" y="1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70" name="Freeform 1671" descr="Icon of check mark. ">
            <a:extLst>
              <a:ext uri="{FF2B5EF4-FFF2-40B4-BE49-F238E27FC236}">
                <a16:creationId xmlns:a16="http://schemas.microsoft.com/office/drawing/2014/main" id="{1A4AFC64-5C16-40F4-BDFA-E62EE3AAEA23}"/>
              </a:ext>
            </a:extLst>
          </p:cNvPr>
          <p:cNvSpPr>
            <a:spLocks noEditPoints="1"/>
          </p:cNvSpPr>
          <p:nvPr/>
        </p:nvSpPr>
        <p:spPr bwMode="auto">
          <a:xfrm>
            <a:off x="6943930" y="2708795"/>
            <a:ext cx="380334" cy="380334"/>
          </a:xfrm>
          <a:custGeom>
            <a:avLst/>
            <a:gdLst>
              <a:gd name="T0" fmla="*/ 279 w 719"/>
              <a:gd name="T1" fmla="*/ 477 h 719"/>
              <a:gd name="T2" fmla="*/ 197 w 719"/>
              <a:gd name="T3" fmla="*/ 387 h 719"/>
              <a:gd name="T4" fmla="*/ 217 w 719"/>
              <a:gd name="T5" fmla="*/ 382 h 719"/>
              <a:gd name="T6" fmla="*/ 515 w 719"/>
              <a:gd name="T7" fmla="*/ 243 h 719"/>
              <a:gd name="T8" fmla="*/ 519 w 719"/>
              <a:gd name="T9" fmla="*/ 263 h 719"/>
              <a:gd name="T10" fmla="*/ 709 w 719"/>
              <a:gd name="T11" fmla="*/ 323 h 719"/>
              <a:gd name="T12" fmla="*/ 687 w 719"/>
              <a:gd name="T13" fmla="*/ 289 h 719"/>
              <a:gd name="T14" fmla="*/ 696 w 719"/>
              <a:gd name="T15" fmla="*/ 243 h 719"/>
              <a:gd name="T16" fmla="*/ 675 w 719"/>
              <a:gd name="T17" fmla="*/ 199 h 719"/>
              <a:gd name="T18" fmla="*/ 631 w 719"/>
              <a:gd name="T19" fmla="*/ 179 h 719"/>
              <a:gd name="T20" fmla="*/ 630 w 719"/>
              <a:gd name="T21" fmla="*/ 131 h 719"/>
              <a:gd name="T22" fmla="*/ 603 w 719"/>
              <a:gd name="T23" fmla="*/ 98 h 719"/>
              <a:gd name="T24" fmla="*/ 569 w 719"/>
              <a:gd name="T25" fmla="*/ 87 h 719"/>
              <a:gd name="T26" fmla="*/ 536 w 719"/>
              <a:gd name="T27" fmla="*/ 70 h 719"/>
              <a:gd name="T28" fmla="*/ 507 w 719"/>
              <a:gd name="T29" fmla="*/ 34 h 719"/>
              <a:gd name="T30" fmla="*/ 458 w 719"/>
              <a:gd name="T31" fmla="*/ 25 h 719"/>
              <a:gd name="T32" fmla="*/ 418 w 719"/>
              <a:gd name="T33" fmla="*/ 31 h 719"/>
              <a:gd name="T34" fmla="*/ 380 w 719"/>
              <a:gd name="T35" fmla="*/ 4 h 719"/>
              <a:gd name="T36" fmla="*/ 331 w 719"/>
              <a:gd name="T37" fmla="*/ 7 h 719"/>
              <a:gd name="T38" fmla="*/ 296 w 719"/>
              <a:gd name="T39" fmla="*/ 39 h 719"/>
              <a:gd name="T40" fmla="*/ 251 w 719"/>
              <a:gd name="T41" fmla="*/ 24 h 719"/>
              <a:gd name="T42" fmla="*/ 205 w 719"/>
              <a:gd name="T43" fmla="*/ 39 h 719"/>
              <a:gd name="T44" fmla="*/ 180 w 719"/>
              <a:gd name="T45" fmla="*/ 79 h 719"/>
              <a:gd name="T46" fmla="*/ 142 w 719"/>
              <a:gd name="T47" fmla="*/ 88 h 719"/>
              <a:gd name="T48" fmla="*/ 111 w 719"/>
              <a:gd name="T49" fmla="*/ 102 h 719"/>
              <a:gd name="T50" fmla="*/ 86 w 719"/>
              <a:gd name="T51" fmla="*/ 141 h 719"/>
              <a:gd name="T52" fmla="*/ 78 w 719"/>
              <a:gd name="T53" fmla="*/ 180 h 719"/>
              <a:gd name="T54" fmla="*/ 37 w 719"/>
              <a:gd name="T55" fmla="*/ 207 h 719"/>
              <a:gd name="T56" fmla="*/ 22 w 719"/>
              <a:gd name="T57" fmla="*/ 252 h 719"/>
              <a:gd name="T58" fmla="*/ 38 w 719"/>
              <a:gd name="T59" fmla="*/ 296 h 719"/>
              <a:gd name="T60" fmla="*/ 6 w 719"/>
              <a:gd name="T61" fmla="*/ 332 h 719"/>
              <a:gd name="T62" fmla="*/ 3 w 719"/>
              <a:gd name="T63" fmla="*/ 380 h 719"/>
              <a:gd name="T64" fmla="*/ 31 w 719"/>
              <a:gd name="T65" fmla="*/ 420 h 719"/>
              <a:gd name="T66" fmla="*/ 23 w 719"/>
              <a:gd name="T67" fmla="*/ 460 h 719"/>
              <a:gd name="T68" fmla="*/ 32 w 719"/>
              <a:gd name="T69" fmla="*/ 507 h 719"/>
              <a:gd name="T70" fmla="*/ 68 w 719"/>
              <a:gd name="T71" fmla="*/ 538 h 719"/>
              <a:gd name="T72" fmla="*/ 85 w 719"/>
              <a:gd name="T73" fmla="*/ 571 h 719"/>
              <a:gd name="T74" fmla="*/ 106 w 719"/>
              <a:gd name="T75" fmla="*/ 615 h 719"/>
              <a:gd name="T76" fmla="*/ 135 w 719"/>
              <a:gd name="T77" fmla="*/ 633 h 719"/>
              <a:gd name="T78" fmla="*/ 177 w 719"/>
              <a:gd name="T79" fmla="*/ 633 h 719"/>
              <a:gd name="T80" fmla="*/ 197 w 719"/>
              <a:gd name="T81" fmla="*/ 676 h 719"/>
              <a:gd name="T82" fmla="*/ 242 w 719"/>
              <a:gd name="T83" fmla="*/ 698 h 719"/>
              <a:gd name="T84" fmla="*/ 288 w 719"/>
              <a:gd name="T85" fmla="*/ 687 h 719"/>
              <a:gd name="T86" fmla="*/ 322 w 719"/>
              <a:gd name="T87" fmla="*/ 709 h 719"/>
              <a:gd name="T88" fmla="*/ 370 w 719"/>
              <a:gd name="T89" fmla="*/ 719 h 719"/>
              <a:gd name="T90" fmla="*/ 412 w 719"/>
              <a:gd name="T91" fmla="*/ 697 h 719"/>
              <a:gd name="T92" fmla="*/ 449 w 719"/>
              <a:gd name="T93" fmla="*/ 695 h 719"/>
              <a:gd name="T94" fmla="*/ 497 w 719"/>
              <a:gd name="T95" fmla="*/ 693 h 719"/>
              <a:gd name="T96" fmla="*/ 533 w 719"/>
              <a:gd name="T97" fmla="*/ 661 h 719"/>
              <a:gd name="T98" fmla="*/ 563 w 719"/>
              <a:gd name="T99" fmla="*/ 635 h 719"/>
              <a:gd name="T100" fmla="*/ 597 w 719"/>
              <a:gd name="T101" fmla="*/ 628 h 719"/>
              <a:gd name="T102" fmla="*/ 626 w 719"/>
              <a:gd name="T103" fmla="*/ 599 h 719"/>
              <a:gd name="T104" fmla="*/ 634 w 719"/>
              <a:gd name="T105" fmla="*/ 551 h 719"/>
              <a:gd name="T106" fmla="*/ 668 w 719"/>
              <a:gd name="T107" fmla="*/ 528 h 719"/>
              <a:gd name="T108" fmla="*/ 694 w 719"/>
              <a:gd name="T109" fmla="*/ 488 h 719"/>
              <a:gd name="T110" fmla="*/ 691 w 719"/>
              <a:gd name="T111" fmla="*/ 441 h 719"/>
              <a:gd name="T112" fmla="*/ 703 w 719"/>
              <a:gd name="T113" fmla="*/ 406 h 719"/>
              <a:gd name="T114" fmla="*/ 719 w 719"/>
              <a:gd name="T115" fmla="*/ 360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19" h="719">
                <a:moveTo>
                  <a:pt x="519" y="263"/>
                </a:moveTo>
                <a:lnTo>
                  <a:pt x="292" y="475"/>
                </a:lnTo>
                <a:lnTo>
                  <a:pt x="288" y="477"/>
                </a:lnTo>
                <a:lnTo>
                  <a:pt x="285" y="479"/>
                </a:lnTo>
                <a:lnTo>
                  <a:pt x="279" y="477"/>
                </a:lnTo>
                <a:lnTo>
                  <a:pt x="276" y="475"/>
                </a:lnTo>
                <a:lnTo>
                  <a:pt x="200" y="400"/>
                </a:lnTo>
                <a:lnTo>
                  <a:pt x="197" y="396"/>
                </a:lnTo>
                <a:lnTo>
                  <a:pt x="196" y="391"/>
                </a:lnTo>
                <a:lnTo>
                  <a:pt x="197" y="387"/>
                </a:lnTo>
                <a:lnTo>
                  <a:pt x="200" y="382"/>
                </a:lnTo>
                <a:lnTo>
                  <a:pt x="204" y="380"/>
                </a:lnTo>
                <a:lnTo>
                  <a:pt x="208" y="379"/>
                </a:lnTo>
                <a:lnTo>
                  <a:pt x="213" y="380"/>
                </a:lnTo>
                <a:lnTo>
                  <a:pt x="217" y="382"/>
                </a:lnTo>
                <a:lnTo>
                  <a:pt x="285" y="450"/>
                </a:lnTo>
                <a:lnTo>
                  <a:pt x="502" y="247"/>
                </a:lnTo>
                <a:lnTo>
                  <a:pt x="507" y="243"/>
                </a:lnTo>
                <a:lnTo>
                  <a:pt x="511" y="243"/>
                </a:lnTo>
                <a:lnTo>
                  <a:pt x="515" y="243"/>
                </a:lnTo>
                <a:lnTo>
                  <a:pt x="520" y="247"/>
                </a:lnTo>
                <a:lnTo>
                  <a:pt x="522" y="251"/>
                </a:lnTo>
                <a:lnTo>
                  <a:pt x="523" y="255"/>
                </a:lnTo>
                <a:lnTo>
                  <a:pt x="522" y="260"/>
                </a:lnTo>
                <a:lnTo>
                  <a:pt x="519" y="263"/>
                </a:lnTo>
                <a:close/>
                <a:moveTo>
                  <a:pt x="719" y="360"/>
                </a:moveTo>
                <a:lnTo>
                  <a:pt x="719" y="350"/>
                </a:lnTo>
                <a:lnTo>
                  <a:pt x="716" y="341"/>
                </a:lnTo>
                <a:lnTo>
                  <a:pt x="713" y="332"/>
                </a:lnTo>
                <a:lnTo>
                  <a:pt x="709" y="323"/>
                </a:lnTo>
                <a:lnTo>
                  <a:pt x="703" y="315"/>
                </a:lnTo>
                <a:lnTo>
                  <a:pt x="696" y="308"/>
                </a:lnTo>
                <a:lnTo>
                  <a:pt x="689" y="302"/>
                </a:lnTo>
                <a:lnTo>
                  <a:pt x="681" y="296"/>
                </a:lnTo>
                <a:lnTo>
                  <a:pt x="687" y="289"/>
                </a:lnTo>
                <a:lnTo>
                  <a:pt x="691" y="280"/>
                </a:lnTo>
                <a:lnTo>
                  <a:pt x="694" y="271"/>
                </a:lnTo>
                <a:lnTo>
                  <a:pt x="696" y="262"/>
                </a:lnTo>
                <a:lnTo>
                  <a:pt x="696" y="252"/>
                </a:lnTo>
                <a:lnTo>
                  <a:pt x="696" y="243"/>
                </a:lnTo>
                <a:lnTo>
                  <a:pt x="694" y="233"/>
                </a:lnTo>
                <a:lnTo>
                  <a:pt x="692" y="223"/>
                </a:lnTo>
                <a:lnTo>
                  <a:pt x="688" y="215"/>
                </a:lnTo>
                <a:lnTo>
                  <a:pt x="682" y="207"/>
                </a:lnTo>
                <a:lnTo>
                  <a:pt x="675" y="199"/>
                </a:lnTo>
                <a:lnTo>
                  <a:pt x="668" y="193"/>
                </a:lnTo>
                <a:lnTo>
                  <a:pt x="660" y="188"/>
                </a:lnTo>
                <a:lnTo>
                  <a:pt x="651" y="184"/>
                </a:lnTo>
                <a:lnTo>
                  <a:pt x="641" y="180"/>
                </a:lnTo>
                <a:lnTo>
                  <a:pt x="631" y="179"/>
                </a:lnTo>
                <a:lnTo>
                  <a:pt x="634" y="169"/>
                </a:lnTo>
                <a:lnTo>
                  <a:pt x="635" y="161"/>
                </a:lnTo>
                <a:lnTo>
                  <a:pt x="635" y="151"/>
                </a:lnTo>
                <a:lnTo>
                  <a:pt x="632" y="141"/>
                </a:lnTo>
                <a:lnTo>
                  <a:pt x="630" y="131"/>
                </a:lnTo>
                <a:lnTo>
                  <a:pt x="626" y="122"/>
                </a:lnTo>
                <a:lnTo>
                  <a:pt x="620" y="114"/>
                </a:lnTo>
                <a:lnTo>
                  <a:pt x="614" y="106"/>
                </a:lnTo>
                <a:lnTo>
                  <a:pt x="608" y="102"/>
                </a:lnTo>
                <a:lnTo>
                  <a:pt x="603" y="98"/>
                </a:lnTo>
                <a:lnTo>
                  <a:pt x="597" y="94"/>
                </a:lnTo>
                <a:lnTo>
                  <a:pt x="590" y="91"/>
                </a:lnTo>
                <a:lnTo>
                  <a:pt x="584" y="89"/>
                </a:lnTo>
                <a:lnTo>
                  <a:pt x="577" y="88"/>
                </a:lnTo>
                <a:lnTo>
                  <a:pt x="569" y="87"/>
                </a:lnTo>
                <a:lnTo>
                  <a:pt x="563" y="85"/>
                </a:lnTo>
                <a:lnTo>
                  <a:pt x="552" y="87"/>
                </a:lnTo>
                <a:lnTo>
                  <a:pt x="542" y="89"/>
                </a:lnTo>
                <a:lnTo>
                  <a:pt x="540" y="79"/>
                </a:lnTo>
                <a:lnTo>
                  <a:pt x="536" y="70"/>
                </a:lnTo>
                <a:lnTo>
                  <a:pt x="533" y="61"/>
                </a:lnTo>
                <a:lnTo>
                  <a:pt x="528" y="53"/>
                </a:lnTo>
                <a:lnTo>
                  <a:pt x="522" y="46"/>
                </a:lnTo>
                <a:lnTo>
                  <a:pt x="514" y="39"/>
                </a:lnTo>
                <a:lnTo>
                  <a:pt x="507" y="34"/>
                </a:lnTo>
                <a:lnTo>
                  <a:pt x="497" y="28"/>
                </a:lnTo>
                <a:lnTo>
                  <a:pt x="488" y="26"/>
                </a:lnTo>
                <a:lnTo>
                  <a:pt x="478" y="24"/>
                </a:lnTo>
                <a:lnTo>
                  <a:pt x="468" y="24"/>
                </a:lnTo>
                <a:lnTo>
                  <a:pt x="458" y="25"/>
                </a:lnTo>
                <a:lnTo>
                  <a:pt x="449" y="27"/>
                </a:lnTo>
                <a:lnTo>
                  <a:pt x="440" y="29"/>
                </a:lnTo>
                <a:lnTo>
                  <a:pt x="431" y="34"/>
                </a:lnTo>
                <a:lnTo>
                  <a:pt x="424" y="39"/>
                </a:lnTo>
                <a:lnTo>
                  <a:pt x="418" y="31"/>
                </a:lnTo>
                <a:lnTo>
                  <a:pt x="412" y="24"/>
                </a:lnTo>
                <a:lnTo>
                  <a:pt x="405" y="17"/>
                </a:lnTo>
                <a:lnTo>
                  <a:pt x="397" y="11"/>
                </a:lnTo>
                <a:lnTo>
                  <a:pt x="388" y="7"/>
                </a:lnTo>
                <a:lnTo>
                  <a:pt x="380" y="4"/>
                </a:lnTo>
                <a:lnTo>
                  <a:pt x="370" y="2"/>
                </a:lnTo>
                <a:lnTo>
                  <a:pt x="360" y="0"/>
                </a:lnTo>
                <a:lnTo>
                  <a:pt x="350" y="2"/>
                </a:lnTo>
                <a:lnTo>
                  <a:pt x="340" y="4"/>
                </a:lnTo>
                <a:lnTo>
                  <a:pt x="331" y="7"/>
                </a:lnTo>
                <a:lnTo>
                  <a:pt x="322" y="11"/>
                </a:lnTo>
                <a:lnTo>
                  <a:pt x="314" y="17"/>
                </a:lnTo>
                <a:lnTo>
                  <a:pt x="307" y="24"/>
                </a:lnTo>
                <a:lnTo>
                  <a:pt x="301" y="31"/>
                </a:lnTo>
                <a:lnTo>
                  <a:pt x="296" y="39"/>
                </a:lnTo>
                <a:lnTo>
                  <a:pt x="288" y="34"/>
                </a:lnTo>
                <a:lnTo>
                  <a:pt x="279" y="29"/>
                </a:lnTo>
                <a:lnTo>
                  <a:pt x="270" y="27"/>
                </a:lnTo>
                <a:lnTo>
                  <a:pt x="260" y="25"/>
                </a:lnTo>
                <a:lnTo>
                  <a:pt x="251" y="24"/>
                </a:lnTo>
                <a:lnTo>
                  <a:pt x="242" y="24"/>
                </a:lnTo>
                <a:lnTo>
                  <a:pt x="232" y="26"/>
                </a:lnTo>
                <a:lnTo>
                  <a:pt x="222" y="28"/>
                </a:lnTo>
                <a:lnTo>
                  <a:pt x="213" y="34"/>
                </a:lnTo>
                <a:lnTo>
                  <a:pt x="205" y="39"/>
                </a:lnTo>
                <a:lnTo>
                  <a:pt x="197" y="46"/>
                </a:lnTo>
                <a:lnTo>
                  <a:pt x="192" y="52"/>
                </a:lnTo>
                <a:lnTo>
                  <a:pt x="186" y="61"/>
                </a:lnTo>
                <a:lnTo>
                  <a:pt x="182" y="69"/>
                </a:lnTo>
                <a:lnTo>
                  <a:pt x="180" y="79"/>
                </a:lnTo>
                <a:lnTo>
                  <a:pt x="177" y="89"/>
                </a:lnTo>
                <a:lnTo>
                  <a:pt x="168" y="87"/>
                </a:lnTo>
                <a:lnTo>
                  <a:pt x="156" y="85"/>
                </a:lnTo>
                <a:lnTo>
                  <a:pt x="149" y="87"/>
                </a:lnTo>
                <a:lnTo>
                  <a:pt x="142" y="88"/>
                </a:lnTo>
                <a:lnTo>
                  <a:pt x="135" y="89"/>
                </a:lnTo>
                <a:lnTo>
                  <a:pt x="129" y="91"/>
                </a:lnTo>
                <a:lnTo>
                  <a:pt x="122" y="94"/>
                </a:lnTo>
                <a:lnTo>
                  <a:pt x="117" y="98"/>
                </a:lnTo>
                <a:lnTo>
                  <a:pt x="111" y="102"/>
                </a:lnTo>
                <a:lnTo>
                  <a:pt x="106" y="106"/>
                </a:lnTo>
                <a:lnTo>
                  <a:pt x="99" y="114"/>
                </a:lnTo>
                <a:lnTo>
                  <a:pt x="94" y="122"/>
                </a:lnTo>
                <a:lnTo>
                  <a:pt x="89" y="131"/>
                </a:lnTo>
                <a:lnTo>
                  <a:pt x="86" y="141"/>
                </a:lnTo>
                <a:lnTo>
                  <a:pt x="85" y="151"/>
                </a:lnTo>
                <a:lnTo>
                  <a:pt x="85" y="161"/>
                </a:lnTo>
                <a:lnTo>
                  <a:pt x="85" y="169"/>
                </a:lnTo>
                <a:lnTo>
                  <a:pt x="87" y="179"/>
                </a:lnTo>
                <a:lnTo>
                  <a:pt x="78" y="180"/>
                </a:lnTo>
                <a:lnTo>
                  <a:pt x="68" y="184"/>
                </a:lnTo>
                <a:lnTo>
                  <a:pt x="59" y="188"/>
                </a:lnTo>
                <a:lnTo>
                  <a:pt x="52" y="193"/>
                </a:lnTo>
                <a:lnTo>
                  <a:pt x="44" y="199"/>
                </a:lnTo>
                <a:lnTo>
                  <a:pt x="37" y="207"/>
                </a:lnTo>
                <a:lnTo>
                  <a:pt x="32" y="215"/>
                </a:lnTo>
                <a:lnTo>
                  <a:pt x="27" y="223"/>
                </a:lnTo>
                <a:lnTo>
                  <a:pt x="24" y="233"/>
                </a:lnTo>
                <a:lnTo>
                  <a:pt x="23" y="243"/>
                </a:lnTo>
                <a:lnTo>
                  <a:pt x="22" y="252"/>
                </a:lnTo>
                <a:lnTo>
                  <a:pt x="23" y="262"/>
                </a:lnTo>
                <a:lnTo>
                  <a:pt x="25" y="271"/>
                </a:lnTo>
                <a:lnTo>
                  <a:pt x="28" y="280"/>
                </a:lnTo>
                <a:lnTo>
                  <a:pt x="33" y="289"/>
                </a:lnTo>
                <a:lnTo>
                  <a:pt x="38" y="296"/>
                </a:lnTo>
                <a:lnTo>
                  <a:pt x="31" y="302"/>
                </a:lnTo>
                <a:lnTo>
                  <a:pt x="23" y="308"/>
                </a:lnTo>
                <a:lnTo>
                  <a:pt x="16" y="315"/>
                </a:lnTo>
                <a:lnTo>
                  <a:pt x="11" y="323"/>
                </a:lnTo>
                <a:lnTo>
                  <a:pt x="6" y="332"/>
                </a:lnTo>
                <a:lnTo>
                  <a:pt x="3" y="341"/>
                </a:lnTo>
                <a:lnTo>
                  <a:pt x="1" y="350"/>
                </a:lnTo>
                <a:lnTo>
                  <a:pt x="0" y="360"/>
                </a:lnTo>
                <a:lnTo>
                  <a:pt x="1" y="370"/>
                </a:lnTo>
                <a:lnTo>
                  <a:pt x="3" y="380"/>
                </a:lnTo>
                <a:lnTo>
                  <a:pt x="6" y="389"/>
                </a:lnTo>
                <a:lnTo>
                  <a:pt x="11" y="398"/>
                </a:lnTo>
                <a:lnTo>
                  <a:pt x="16" y="406"/>
                </a:lnTo>
                <a:lnTo>
                  <a:pt x="23" y="413"/>
                </a:lnTo>
                <a:lnTo>
                  <a:pt x="31" y="420"/>
                </a:lnTo>
                <a:lnTo>
                  <a:pt x="38" y="424"/>
                </a:lnTo>
                <a:lnTo>
                  <a:pt x="33" y="433"/>
                </a:lnTo>
                <a:lnTo>
                  <a:pt x="28" y="441"/>
                </a:lnTo>
                <a:lnTo>
                  <a:pt x="25" y="450"/>
                </a:lnTo>
                <a:lnTo>
                  <a:pt x="23" y="460"/>
                </a:lnTo>
                <a:lnTo>
                  <a:pt x="22" y="470"/>
                </a:lnTo>
                <a:lnTo>
                  <a:pt x="23" y="479"/>
                </a:lnTo>
                <a:lnTo>
                  <a:pt x="24" y="488"/>
                </a:lnTo>
                <a:lnTo>
                  <a:pt x="27" y="498"/>
                </a:lnTo>
                <a:lnTo>
                  <a:pt x="32" y="507"/>
                </a:lnTo>
                <a:lnTo>
                  <a:pt x="37" y="515"/>
                </a:lnTo>
                <a:lnTo>
                  <a:pt x="44" y="523"/>
                </a:lnTo>
                <a:lnTo>
                  <a:pt x="52" y="528"/>
                </a:lnTo>
                <a:lnTo>
                  <a:pt x="59" y="534"/>
                </a:lnTo>
                <a:lnTo>
                  <a:pt x="68" y="538"/>
                </a:lnTo>
                <a:lnTo>
                  <a:pt x="78" y="540"/>
                </a:lnTo>
                <a:lnTo>
                  <a:pt x="87" y="543"/>
                </a:lnTo>
                <a:lnTo>
                  <a:pt x="85" y="551"/>
                </a:lnTo>
                <a:lnTo>
                  <a:pt x="85" y="561"/>
                </a:lnTo>
                <a:lnTo>
                  <a:pt x="85" y="571"/>
                </a:lnTo>
                <a:lnTo>
                  <a:pt x="86" y="580"/>
                </a:lnTo>
                <a:lnTo>
                  <a:pt x="89" y="590"/>
                </a:lnTo>
                <a:lnTo>
                  <a:pt x="94" y="599"/>
                </a:lnTo>
                <a:lnTo>
                  <a:pt x="99" y="608"/>
                </a:lnTo>
                <a:lnTo>
                  <a:pt x="106" y="615"/>
                </a:lnTo>
                <a:lnTo>
                  <a:pt x="111" y="620"/>
                </a:lnTo>
                <a:lnTo>
                  <a:pt x="117" y="624"/>
                </a:lnTo>
                <a:lnTo>
                  <a:pt x="122" y="628"/>
                </a:lnTo>
                <a:lnTo>
                  <a:pt x="129" y="631"/>
                </a:lnTo>
                <a:lnTo>
                  <a:pt x="135" y="633"/>
                </a:lnTo>
                <a:lnTo>
                  <a:pt x="142" y="634"/>
                </a:lnTo>
                <a:lnTo>
                  <a:pt x="149" y="635"/>
                </a:lnTo>
                <a:lnTo>
                  <a:pt x="156" y="635"/>
                </a:lnTo>
                <a:lnTo>
                  <a:pt x="168" y="635"/>
                </a:lnTo>
                <a:lnTo>
                  <a:pt x="177" y="633"/>
                </a:lnTo>
                <a:lnTo>
                  <a:pt x="180" y="643"/>
                </a:lnTo>
                <a:lnTo>
                  <a:pt x="182" y="652"/>
                </a:lnTo>
                <a:lnTo>
                  <a:pt x="186" y="661"/>
                </a:lnTo>
                <a:lnTo>
                  <a:pt x="192" y="668"/>
                </a:lnTo>
                <a:lnTo>
                  <a:pt x="197" y="676"/>
                </a:lnTo>
                <a:lnTo>
                  <a:pt x="205" y="683"/>
                </a:lnTo>
                <a:lnTo>
                  <a:pt x="213" y="688"/>
                </a:lnTo>
                <a:lnTo>
                  <a:pt x="222" y="693"/>
                </a:lnTo>
                <a:lnTo>
                  <a:pt x="232" y="696"/>
                </a:lnTo>
                <a:lnTo>
                  <a:pt x="242" y="698"/>
                </a:lnTo>
                <a:lnTo>
                  <a:pt x="251" y="698"/>
                </a:lnTo>
                <a:lnTo>
                  <a:pt x="260" y="697"/>
                </a:lnTo>
                <a:lnTo>
                  <a:pt x="270" y="695"/>
                </a:lnTo>
                <a:lnTo>
                  <a:pt x="279" y="692"/>
                </a:lnTo>
                <a:lnTo>
                  <a:pt x="288" y="687"/>
                </a:lnTo>
                <a:lnTo>
                  <a:pt x="296" y="682"/>
                </a:lnTo>
                <a:lnTo>
                  <a:pt x="301" y="689"/>
                </a:lnTo>
                <a:lnTo>
                  <a:pt x="307" y="697"/>
                </a:lnTo>
                <a:lnTo>
                  <a:pt x="314" y="704"/>
                </a:lnTo>
                <a:lnTo>
                  <a:pt x="322" y="709"/>
                </a:lnTo>
                <a:lnTo>
                  <a:pt x="331" y="714"/>
                </a:lnTo>
                <a:lnTo>
                  <a:pt x="340" y="717"/>
                </a:lnTo>
                <a:lnTo>
                  <a:pt x="350" y="719"/>
                </a:lnTo>
                <a:lnTo>
                  <a:pt x="360" y="719"/>
                </a:lnTo>
                <a:lnTo>
                  <a:pt x="370" y="719"/>
                </a:lnTo>
                <a:lnTo>
                  <a:pt x="380" y="717"/>
                </a:lnTo>
                <a:lnTo>
                  <a:pt x="388" y="714"/>
                </a:lnTo>
                <a:lnTo>
                  <a:pt x="397" y="709"/>
                </a:lnTo>
                <a:lnTo>
                  <a:pt x="405" y="704"/>
                </a:lnTo>
                <a:lnTo>
                  <a:pt x="412" y="697"/>
                </a:lnTo>
                <a:lnTo>
                  <a:pt x="418" y="689"/>
                </a:lnTo>
                <a:lnTo>
                  <a:pt x="424" y="682"/>
                </a:lnTo>
                <a:lnTo>
                  <a:pt x="431" y="687"/>
                </a:lnTo>
                <a:lnTo>
                  <a:pt x="440" y="692"/>
                </a:lnTo>
                <a:lnTo>
                  <a:pt x="449" y="695"/>
                </a:lnTo>
                <a:lnTo>
                  <a:pt x="458" y="697"/>
                </a:lnTo>
                <a:lnTo>
                  <a:pt x="468" y="698"/>
                </a:lnTo>
                <a:lnTo>
                  <a:pt x="478" y="698"/>
                </a:lnTo>
                <a:lnTo>
                  <a:pt x="488" y="696"/>
                </a:lnTo>
                <a:lnTo>
                  <a:pt x="497" y="693"/>
                </a:lnTo>
                <a:lnTo>
                  <a:pt x="507" y="688"/>
                </a:lnTo>
                <a:lnTo>
                  <a:pt x="514" y="683"/>
                </a:lnTo>
                <a:lnTo>
                  <a:pt x="522" y="676"/>
                </a:lnTo>
                <a:lnTo>
                  <a:pt x="528" y="668"/>
                </a:lnTo>
                <a:lnTo>
                  <a:pt x="533" y="661"/>
                </a:lnTo>
                <a:lnTo>
                  <a:pt x="536" y="652"/>
                </a:lnTo>
                <a:lnTo>
                  <a:pt x="540" y="643"/>
                </a:lnTo>
                <a:lnTo>
                  <a:pt x="541" y="633"/>
                </a:lnTo>
                <a:lnTo>
                  <a:pt x="552" y="635"/>
                </a:lnTo>
                <a:lnTo>
                  <a:pt x="563" y="635"/>
                </a:lnTo>
                <a:lnTo>
                  <a:pt x="569" y="635"/>
                </a:lnTo>
                <a:lnTo>
                  <a:pt x="577" y="634"/>
                </a:lnTo>
                <a:lnTo>
                  <a:pt x="584" y="633"/>
                </a:lnTo>
                <a:lnTo>
                  <a:pt x="590" y="631"/>
                </a:lnTo>
                <a:lnTo>
                  <a:pt x="597" y="628"/>
                </a:lnTo>
                <a:lnTo>
                  <a:pt x="603" y="624"/>
                </a:lnTo>
                <a:lnTo>
                  <a:pt x="608" y="620"/>
                </a:lnTo>
                <a:lnTo>
                  <a:pt x="614" y="615"/>
                </a:lnTo>
                <a:lnTo>
                  <a:pt x="620" y="608"/>
                </a:lnTo>
                <a:lnTo>
                  <a:pt x="626" y="599"/>
                </a:lnTo>
                <a:lnTo>
                  <a:pt x="630" y="590"/>
                </a:lnTo>
                <a:lnTo>
                  <a:pt x="632" y="580"/>
                </a:lnTo>
                <a:lnTo>
                  <a:pt x="635" y="571"/>
                </a:lnTo>
                <a:lnTo>
                  <a:pt x="635" y="561"/>
                </a:lnTo>
                <a:lnTo>
                  <a:pt x="634" y="551"/>
                </a:lnTo>
                <a:lnTo>
                  <a:pt x="631" y="543"/>
                </a:lnTo>
                <a:lnTo>
                  <a:pt x="641" y="540"/>
                </a:lnTo>
                <a:lnTo>
                  <a:pt x="651" y="538"/>
                </a:lnTo>
                <a:lnTo>
                  <a:pt x="660" y="534"/>
                </a:lnTo>
                <a:lnTo>
                  <a:pt x="668" y="528"/>
                </a:lnTo>
                <a:lnTo>
                  <a:pt x="675" y="523"/>
                </a:lnTo>
                <a:lnTo>
                  <a:pt x="682" y="515"/>
                </a:lnTo>
                <a:lnTo>
                  <a:pt x="688" y="507"/>
                </a:lnTo>
                <a:lnTo>
                  <a:pt x="692" y="498"/>
                </a:lnTo>
                <a:lnTo>
                  <a:pt x="694" y="488"/>
                </a:lnTo>
                <a:lnTo>
                  <a:pt x="696" y="479"/>
                </a:lnTo>
                <a:lnTo>
                  <a:pt x="698" y="470"/>
                </a:lnTo>
                <a:lnTo>
                  <a:pt x="696" y="460"/>
                </a:lnTo>
                <a:lnTo>
                  <a:pt x="694" y="450"/>
                </a:lnTo>
                <a:lnTo>
                  <a:pt x="691" y="441"/>
                </a:lnTo>
                <a:lnTo>
                  <a:pt x="687" y="433"/>
                </a:lnTo>
                <a:lnTo>
                  <a:pt x="681" y="424"/>
                </a:lnTo>
                <a:lnTo>
                  <a:pt x="689" y="420"/>
                </a:lnTo>
                <a:lnTo>
                  <a:pt x="696" y="413"/>
                </a:lnTo>
                <a:lnTo>
                  <a:pt x="703" y="406"/>
                </a:lnTo>
                <a:lnTo>
                  <a:pt x="709" y="398"/>
                </a:lnTo>
                <a:lnTo>
                  <a:pt x="713" y="389"/>
                </a:lnTo>
                <a:lnTo>
                  <a:pt x="716" y="380"/>
                </a:lnTo>
                <a:lnTo>
                  <a:pt x="719" y="370"/>
                </a:lnTo>
                <a:lnTo>
                  <a:pt x="719" y="360"/>
                </a:ln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1" name="Freeform 3850" descr="Icon of lightning. ">
            <a:extLst>
              <a:ext uri="{FF2B5EF4-FFF2-40B4-BE49-F238E27FC236}">
                <a16:creationId xmlns:a16="http://schemas.microsoft.com/office/drawing/2014/main" id="{4F438411-AB3F-41D1-B7B0-3BD67465A272}"/>
              </a:ext>
            </a:extLst>
          </p:cNvPr>
          <p:cNvSpPr>
            <a:spLocks/>
          </p:cNvSpPr>
          <p:nvPr/>
        </p:nvSpPr>
        <p:spPr bwMode="auto">
          <a:xfrm>
            <a:off x="4904481" y="3884148"/>
            <a:ext cx="268346" cy="380334"/>
          </a:xfrm>
          <a:custGeom>
            <a:avLst/>
            <a:gdLst>
              <a:gd name="T0" fmla="*/ 635 w 636"/>
              <a:gd name="T1" fmla="*/ 369 h 901"/>
              <a:gd name="T2" fmla="*/ 632 w 636"/>
              <a:gd name="T3" fmla="*/ 365 h 901"/>
              <a:gd name="T4" fmla="*/ 629 w 636"/>
              <a:gd name="T5" fmla="*/ 362 h 901"/>
              <a:gd name="T6" fmla="*/ 625 w 636"/>
              <a:gd name="T7" fmla="*/ 360 h 901"/>
              <a:gd name="T8" fmla="*/ 621 w 636"/>
              <a:gd name="T9" fmla="*/ 360 h 901"/>
              <a:gd name="T10" fmla="*/ 337 w 636"/>
              <a:gd name="T11" fmla="*/ 360 h 901"/>
              <a:gd name="T12" fmla="*/ 409 w 636"/>
              <a:gd name="T13" fmla="*/ 17 h 901"/>
              <a:gd name="T14" fmla="*/ 409 w 636"/>
              <a:gd name="T15" fmla="*/ 13 h 901"/>
              <a:gd name="T16" fmla="*/ 408 w 636"/>
              <a:gd name="T17" fmla="*/ 7 h 901"/>
              <a:gd name="T18" fmla="*/ 405 w 636"/>
              <a:gd name="T19" fmla="*/ 3 h 901"/>
              <a:gd name="T20" fmla="*/ 400 w 636"/>
              <a:gd name="T21" fmla="*/ 1 h 901"/>
              <a:gd name="T22" fmla="*/ 395 w 636"/>
              <a:gd name="T23" fmla="*/ 0 h 901"/>
              <a:gd name="T24" fmla="*/ 390 w 636"/>
              <a:gd name="T25" fmla="*/ 0 h 901"/>
              <a:gd name="T26" fmla="*/ 385 w 636"/>
              <a:gd name="T27" fmla="*/ 2 h 901"/>
              <a:gd name="T28" fmla="*/ 382 w 636"/>
              <a:gd name="T29" fmla="*/ 6 h 901"/>
              <a:gd name="T30" fmla="*/ 2 w 636"/>
              <a:gd name="T31" fmla="*/ 547 h 901"/>
              <a:gd name="T32" fmla="*/ 1 w 636"/>
              <a:gd name="T33" fmla="*/ 550 h 901"/>
              <a:gd name="T34" fmla="*/ 0 w 636"/>
              <a:gd name="T35" fmla="*/ 554 h 901"/>
              <a:gd name="T36" fmla="*/ 0 w 636"/>
              <a:gd name="T37" fmla="*/ 559 h 901"/>
              <a:gd name="T38" fmla="*/ 1 w 636"/>
              <a:gd name="T39" fmla="*/ 562 h 901"/>
              <a:gd name="T40" fmla="*/ 4 w 636"/>
              <a:gd name="T41" fmla="*/ 566 h 901"/>
              <a:gd name="T42" fmla="*/ 8 w 636"/>
              <a:gd name="T43" fmla="*/ 568 h 901"/>
              <a:gd name="T44" fmla="*/ 11 w 636"/>
              <a:gd name="T45" fmla="*/ 569 h 901"/>
              <a:gd name="T46" fmla="*/ 15 w 636"/>
              <a:gd name="T47" fmla="*/ 570 h 901"/>
              <a:gd name="T48" fmla="*/ 299 w 636"/>
              <a:gd name="T49" fmla="*/ 570 h 901"/>
              <a:gd name="T50" fmla="*/ 228 w 636"/>
              <a:gd name="T51" fmla="*/ 882 h 901"/>
              <a:gd name="T52" fmla="*/ 228 w 636"/>
              <a:gd name="T53" fmla="*/ 888 h 901"/>
              <a:gd name="T54" fmla="*/ 229 w 636"/>
              <a:gd name="T55" fmla="*/ 892 h 901"/>
              <a:gd name="T56" fmla="*/ 232 w 636"/>
              <a:gd name="T57" fmla="*/ 896 h 901"/>
              <a:gd name="T58" fmla="*/ 236 w 636"/>
              <a:gd name="T59" fmla="*/ 900 h 901"/>
              <a:gd name="T60" fmla="*/ 239 w 636"/>
              <a:gd name="T61" fmla="*/ 901 h 901"/>
              <a:gd name="T62" fmla="*/ 243 w 636"/>
              <a:gd name="T63" fmla="*/ 901 h 901"/>
              <a:gd name="T64" fmla="*/ 246 w 636"/>
              <a:gd name="T65" fmla="*/ 901 h 901"/>
              <a:gd name="T66" fmla="*/ 249 w 636"/>
              <a:gd name="T67" fmla="*/ 900 h 901"/>
              <a:gd name="T68" fmla="*/ 252 w 636"/>
              <a:gd name="T69" fmla="*/ 897 h 901"/>
              <a:gd name="T70" fmla="*/ 254 w 636"/>
              <a:gd name="T71" fmla="*/ 895 h 901"/>
              <a:gd name="T72" fmla="*/ 633 w 636"/>
              <a:gd name="T73" fmla="*/ 384 h 901"/>
              <a:gd name="T74" fmla="*/ 635 w 636"/>
              <a:gd name="T75" fmla="*/ 381 h 901"/>
              <a:gd name="T76" fmla="*/ 636 w 636"/>
              <a:gd name="T77" fmla="*/ 376 h 901"/>
              <a:gd name="T78" fmla="*/ 636 w 636"/>
              <a:gd name="T79" fmla="*/ 372 h 901"/>
              <a:gd name="T80" fmla="*/ 635 w 636"/>
              <a:gd name="T81" fmla="*/ 369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36" h="901">
                <a:moveTo>
                  <a:pt x="635" y="369"/>
                </a:moveTo>
                <a:lnTo>
                  <a:pt x="632" y="365"/>
                </a:lnTo>
                <a:lnTo>
                  <a:pt x="629" y="362"/>
                </a:lnTo>
                <a:lnTo>
                  <a:pt x="625" y="360"/>
                </a:lnTo>
                <a:lnTo>
                  <a:pt x="621" y="360"/>
                </a:lnTo>
                <a:lnTo>
                  <a:pt x="337" y="360"/>
                </a:lnTo>
                <a:lnTo>
                  <a:pt x="409" y="17"/>
                </a:lnTo>
                <a:lnTo>
                  <a:pt x="409" y="13"/>
                </a:lnTo>
                <a:lnTo>
                  <a:pt x="408" y="7"/>
                </a:lnTo>
                <a:lnTo>
                  <a:pt x="405" y="3"/>
                </a:lnTo>
                <a:lnTo>
                  <a:pt x="400" y="1"/>
                </a:lnTo>
                <a:lnTo>
                  <a:pt x="395" y="0"/>
                </a:lnTo>
                <a:lnTo>
                  <a:pt x="390" y="0"/>
                </a:lnTo>
                <a:lnTo>
                  <a:pt x="385" y="2"/>
                </a:lnTo>
                <a:lnTo>
                  <a:pt x="382" y="6"/>
                </a:lnTo>
                <a:lnTo>
                  <a:pt x="2" y="547"/>
                </a:lnTo>
                <a:lnTo>
                  <a:pt x="1" y="550"/>
                </a:lnTo>
                <a:lnTo>
                  <a:pt x="0" y="554"/>
                </a:lnTo>
                <a:lnTo>
                  <a:pt x="0" y="559"/>
                </a:lnTo>
                <a:lnTo>
                  <a:pt x="1" y="562"/>
                </a:lnTo>
                <a:lnTo>
                  <a:pt x="4" y="566"/>
                </a:lnTo>
                <a:lnTo>
                  <a:pt x="8" y="568"/>
                </a:lnTo>
                <a:lnTo>
                  <a:pt x="11" y="569"/>
                </a:lnTo>
                <a:lnTo>
                  <a:pt x="15" y="570"/>
                </a:lnTo>
                <a:lnTo>
                  <a:pt x="299" y="570"/>
                </a:lnTo>
                <a:lnTo>
                  <a:pt x="228" y="882"/>
                </a:lnTo>
                <a:lnTo>
                  <a:pt x="228" y="888"/>
                </a:lnTo>
                <a:lnTo>
                  <a:pt x="229" y="892"/>
                </a:lnTo>
                <a:lnTo>
                  <a:pt x="232" y="896"/>
                </a:lnTo>
                <a:lnTo>
                  <a:pt x="236" y="900"/>
                </a:lnTo>
                <a:lnTo>
                  <a:pt x="239" y="901"/>
                </a:lnTo>
                <a:lnTo>
                  <a:pt x="243" y="901"/>
                </a:lnTo>
                <a:lnTo>
                  <a:pt x="246" y="901"/>
                </a:lnTo>
                <a:lnTo>
                  <a:pt x="249" y="900"/>
                </a:lnTo>
                <a:lnTo>
                  <a:pt x="252" y="897"/>
                </a:lnTo>
                <a:lnTo>
                  <a:pt x="254" y="895"/>
                </a:lnTo>
                <a:lnTo>
                  <a:pt x="633" y="384"/>
                </a:lnTo>
                <a:lnTo>
                  <a:pt x="635" y="381"/>
                </a:lnTo>
                <a:lnTo>
                  <a:pt x="636" y="376"/>
                </a:lnTo>
                <a:lnTo>
                  <a:pt x="636" y="372"/>
                </a:lnTo>
                <a:lnTo>
                  <a:pt x="635" y="369"/>
                </a:lnTo>
                <a:close/>
              </a:path>
            </a:pathLst>
          </a:custGeom>
          <a:solidFill>
            <a:schemeClr val="accent4">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72" name="Freeform 3886" descr="Icon of magnifying glass to represent search. ">
            <a:extLst>
              <a:ext uri="{FF2B5EF4-FFF2-40B4-BE49-F238E27FC236}">
                <a16:creationId xmlns:a16="http://schemas.microsoft.com/office/drawing/2014/main" id="{EC8E95A8-22FE-44FA-B5A6-2AA2D47A5BB3}"/>
              </a:ext>
            </a:extLst>
          </p:cNvPr>
          <p:cNvSpPr>
            <a:spLocks noEditPoints="1"/>
          </p:cNvSpPr>
          <p:nvPr/>
        </p:nvSpPr>
        <p:spPr bwMode="auto">
          <a:xfrm>
            <a:off x="6273940" y="3873045"/>
            <a:ext cx="382447" cy="380334"/>
          </a:xfrm>
          <a:custGeom>
            <a:avLst/>
            <a:gdLst>
              <a:gd name="T0" fmla="*/ 268 w 902"/>
              <a:gd name="T1" fmla="*/ 575 h 901"/>
              <a:gd name="T2" fmla="*/ 207 w 902"/>
              <a:gd name="T3" fmla="*/ 555 h 901"/>
              <a:gd name="T4" fmla="*/ 155 w 902"/>
              <a:gd name="T5" fmla="*/ 520 h 901"/>
              <a:gd name="T6" fmla="*/ 112 w 902"/>
              <a:gd name="T7" fmla="*/ 475 h 901"/>
              <a:gd name="T8" fmla="*/ 81 w 902"/>
              <a:gd name="T9" fmla="*/ 422 h 901"/>
              <a:gd name="T10" fmla="*/ 64 w 902"/>
              <a:gd name="T11" fmla="*/ 360 h 901"/>
              <a:gd name="T12" fmla="*/ 61 w 902"/>
              <a:gd name="T13" fmla="*/ 294 h 901"/>
              <a:gd name="T14" fmla="*/ 76 w 902"/>
              <a:gd name="T15" fmla="*/ 231 h 901"/>
              <a:gd name="T16" fmla="*/ 104 w 902"/>
              <a:gd name="T17" fmla="*/ 175 h 901"/>
              <a:gd name="T18" fmla="*/ 145 w 902"/>
              <a:gd name="T19" fmla="*/ 128 h 901"/>
              <a:gd name="T20" fmla="*/ 197 w 902"/>
              <a:gd name="T21" fmla="*/ 92 h 901"/>
              <a:gd name="T22" fmla="*/ 256 w 902"/>
              <a:gd name="T23" fmla="*/ 69 h 901"/>
              <a:gd name="T24" fmla="*/ 320 w 902"/>
              <a:gd name="T25" fmla="*/ 60 h 901"/>
              <a:gd name="T26" fmla="*/ 385 w 902"/>
              <a:gd name="T27" fmla="*/ 69 h 901"/>
              <a:gd name="T28" fmla="*/ 444 w 902"/>
              <a:gd name="T29" fmla="*/ 92 h 901"/>
              <a:gd name="T30" fmla="*/ 495 w 902"/>
              <a:gd name="T31" fmla="*/ 128 h 901"/>
              <a:gd name="T32" fmla="*/ 537 w 902"/>
              <a:gd name="T33" fmla="*/ 175 h 901"/>
              <a:gd name="T34" fmla="*/ 564 w 902"/>
              <a:gd name="T35" fmla="*/ 231 h 901"/>
              <a:gd name="T36" fmla="*/ 579 w 902"/>
              <a:gd name="T37" fmla="*/ 294 h 901"/>
              <a:gd name="T38" fmla="*/ 577 w 902"/>
              <a:gd name="T39" fmla="*/ 360 h 901"/>
              <a:gd name="T40" fmla="*/ 560 w 902"/>
              <a:gd name="T41" fmla="*/ 422 h 901"/>
              <a:gd name="T42" fmla="*/ 529 w 902"/>
              <a:gd name="T43" fmla="*/ 475 h 901"/>
              <a:gd name="T44" fmla="*/ 486 w 902"/>
              <a:gd name="T45" fmla="*/ 520 h 901"/>
              <a:gd name="T46" fmla="*/ 432 w 902"/>
              <a:gd name="T47" fmla="*/ 555 h 901"/>
              <a:gd name="T48" fmla="*/ 372 w 902"/>
              <a:gd name="T49" fmla="*/ 575 h 901"/>
              <a:gd name="T50" fmla="*/ 320 w 902"/>
              <a:gd name="T51" fmla="*/ 580 h 901"/>
              <a:gd name="T52" fmla="*/ 591 w 902"/>
              <a:gd name="T53" fmla="*/ 491 h 901"/>
              <a:gd name="T54" fmla="*/ 621 w 902"/>
              <a:gd name="T55" fmla="*/ 430 h 901"/>
              <a:gd name="T56" fmla="*/ 637 w 902"/>
              <a:gd name="T57" fmla="*/ 363 h 901"/>
              <a:gd name="T58" fmla="*/ 638 w 902"/>
              <a:gd name="T59" fmla="*/ 288 h 901"/>
              <a:gd name="T60" fmla="*/ 621 w 902"/>
              <a:gd name="T61" fmla="*/ 211 h 901"/>
              <a:gd name="T62" fmla="*/ 586 w 902"/>
              <a:gd name="T63" fmla="*/ 142 h 901"/>
              <a:gd name="T64" fmla="*/ 535 w 902"/>
              <a:gd name="T65" fmla="*/ 83 h 901"/>
              <a:gd name="T66" fmla="*/ 473 w 902"/>
              <a:gd name="T67" fmla="*/ 39 h 901"/>
              <a:gd name="T68" fmla="*/ 400 w 902"/>
              <a:gd name="T69" fmla="*/ 10 h 901"/>
              <a:gd name="T70" fmla="*/ 320 w 902"/>
              <a:gd name="T71" fmla="*/ 0 h 901"/>
              <a:gd name="T72" fmla="*/ 241 w 902"/>
              <a:gd name="T73" fmla="*/ 10 h 901"/>
              <a:gd name="T74" fmla="*/ 168 w 902"/>
              <a:gd name="T75" fmla="*/ 39 h 901"/>
              <a:gd name="T76" fmla="*/ 105 w 902"/>
              <a:gd name="T77" fmla="*/ 83 h 901"/>
              <a:gd name="T78" fmla="*/ 55 w 902"/>
              <a:gd name="T79" fmla="*/ 142 h 901"/>
              <a:gd name="T80" fmla="*/ 20 w 902"/>
              <a:gd name="T81" fmla="*/ 211 h 901"/>
              <a:gd name="T82" fmla="*/ 1 w 902"/>
              <a:gd name="T83" fmla="*/ 288 h 901"/>
              <a:gd name="T84" fmla="*/ 3 w 902"/>
              <a:gd name="T85" fmla="*/ 369 h 901"/>
              <a:gd name="T86" fmla="*/ 25 w 902"/>
              <a:gd name="T87" fmla="*/ 445 h 901"/>
              <a:gd name="T88" fmla="*/ 64 w 902"/>
              <a:gd name="T89" fmla="*/ 512 h 901"/>
              <a:gd name="T90" fmla="*/ 117 w 902"/>
              <a:gd name="T91" fmla="*/ 568 h 901"/>
              <a:gd name="T92" fmla="*/ 182 w 902"/>
              <a:gd name="T93" fmla="*/ 608 h 901"/>
              <a:gd name="T94" fmla="*/ 256 w 902"/>
              <a:gd name="T95" fmla="*/ 634 h 901"/>
              <a:gd name="T96" fmla="*/ 335 w 902"/>
              <a:gd name="T97" fmla="*/ 641 h 901"/>
              <a:gd name="T98" fmla="*/ 405 w 902"/>
              <a:gd name="T99" fmla="*/ 630 h 901"/>
              <a:gd name="T100" fmla="*/ 468 w 902"/>
              <a:gd name="T101" fmla="*/ 604 h 901"/>
              <a:gd name="T102" fmla="*/ 525 w 902"/>
              <a:gd name="T103" fmla="*/ 567 h 901"/>
              <a:gd name="T104" fmla="*/ 871 w 902"/>
              <a:gd name="T105" fmla="*/ 901 h 901"/>
              <a:gd name="T106" fmla="*/ 897 w 902"/>
              <a:gd name="T107" fmla="*/ 888 h 901"/>
              <a:gd name="T108" fmla="*/ 899 w 902"/>
              <a:gd name="T109" fmla="*/ 860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02" h="901">
                <a:moveTo>
                  <a:pt x="320" y="580"/>
                </a:moveTo>
                <a:lnTo>
                  <a:pt x="307" y="580"/>
                </a:lnTo>
                <a:lnTo>
                  <a:pt x="294" y="579"/>
                </a:lnTo>
                <a:lnTo>
                  <a:pt x="281" y="577"/>
                </a:lnTo>
                <a:lnTo>
                  <a:pt x="268" y="575"/>
                </a:lnTo>
                <a:lnTo>
                  <a:pt x="256" y="572"/>
                </a:lnTo>
                <a:lnTo>
                  <a:pt x="243" y="569"/>
                </a:lnTo>
                <a:lnTo>
                  <a:pt x="231" y="564"/>
                </a:lnTo>
                <a:lnTo>
                  <a:pt x="219" y="560"/>
                </a:lnTo>
                <a:lnTo>
                  <a:pt x="207" y="555"/>
                </a:lnTo>
                <a:lnTo>
                  <a:pt x="197" y="549"/>
                </a:lnTo>
                <a:lnTo>
                  <a:pt x="186" y="543"/>
                </a:lnTo>
                <a:lnTo>
                  <a:pt x="175" y="535"/>
                </a:lnTo>
                <a:lnTo>
                  <a:pt x="164" y="529"/>
                </a:lnTo>
                <a:lnTo>
                  <a:pt x="155" y="520"/>
                </a:lnTo>
                <a:lnTo>
                  <a:pt x="145" y="513"/>
                </a:lnTo>
                <a:lnTo>
                  <a:pt x="136" y="504"/>
                </a:lnTo>
                <a:lnTo>
                  <a:pt x="128" y="495"/>
                </a:lnTo>
                <a:lnTo>
                  <a:pt x="119" y="486"/>
                </a:lnTo>
                <a:lnTo>
                  <a:pt x="112" y="475"/>
                </a:lnTo>
                <a:lnTo>
                  <a:pt x="104" y="466"/>
                </a:lnTo>
                <a:lnTo>
                  <a:pt x="98" y="455"/>
                </a:lnTo>
                <a:lnTo>
                  <a:pt x="91" y="444"/>
                </a:lnTo>
                <a:lnTo>
                  <a:pt x="86" y="432"/>
                </a:lnTo>
                <a:lnTo>
                  <a:pt x="81" y="422"/>
                </a:lnTo>
                <a:lnTo>
                  <a:pt x="76" y="410"/>
                </a:lnTo>
                <a:lnTo>
                  <a:pt x="72" y="397"/>
                </a:lnTo>
                <a:lnTo>
                  <a:pt x="69" y="385"/>
                </a:lnTo>
                <a:lnTo>
                  <a:pt x="66" y="372"/>
                </a:lnTo>
                <a:lnTo>
                  <a:pt x="64" y="360"/>
                </a:lnTo>
                <a:lnTo>
                  <a:pt x="61" y="347"/>
                </a:lnTo>
                <a:lnTo>
                  <a:pt x="60" y="334"/>
                </a:lnTo>
                <a:lnTo>
                  <a:pt x="60" y="320"/>
                </a:lnTo>
                <a:lnTo>
                  <a:pt x="60" y="307"/>
                </a:lnTo>
                <a:lnTo>
                  <a:pt x="61" y="294"/>
                </a:lnTo>
                <a:lnTo>
                  <a:pt x="64" y="281"/>
                </a:lnTo>
                <a:lnTo>
                  <a:pt x="66" y="268"/>
                </a:lnTo>
                <a:lnTo>
                  <a:pt x="69" y="256"/>
                </a:lnTo>
                <a:lnTo>
                  <a:pt x="72" y="243"/>
                </a:lnTo>
                <a:lnTo>
                  <a:pt x="76" y="231"/>
                </a:lnTo>
                <a:lnTo>
                  <a:pt x="81" y="219"/>
                </a:lnTo>
                <a:lnTo>
                  <a:pt x="86" y="207"/>
                </a:lnTo>
                <a:lnTo>
                  <a:pt x="91" y="197"/>
                </a:lnTo>
                <a:lnTo>
                  <a:pt x="98" y="186"/>
                </a:lnTo>
                <a:lnTo>
                  <a:pt x="104" y="175"/>
                </a:lnTo>
                <a:lnTo>
                  <a:pt x="112" y="164"/>
                </a:lnTo>
                <a:lnTo>
                  <a:pt x="119" y="155"/>
                </a:lnTo>
                <a:lnTo>
                  <a:pt x="128" y="145"/>
                </a:lnTo>
                <a:lnTo>
                  <a:pt x="136" y="137"/>
                </a:lnTo>
                <a:lnTo>
                  <a:pt x="145" y="128"/>
                </a:lnTo>
                <a:lnTo>
                  <a:pt x="155" y="119"/>
                </a:lnTo>
                <a:lnTo>
                  <a:pt x="164" y="112"/>
                </a:lnTo>
                <a:lnTo>
                  <a:pt x="175" y="104"/>
                </a:lnTo>
                <a:lnTo>
                  <a:pt x="186" y="98"/>
                </a:lnTo>
                <a:lnTo>
                  <a:pt x="197" y="92"/>
                </a:lnTo>
                <a:lnTo>
                  <a:pt x="207" y="86"/>
                </a:lnTo>
                <a:lnTo>
                  <a:pt x="219" y="81"/>
                </a:lnTo>
                <a:lnTo>
                  <a:pt x="231" y="77"/>
                </a:lnTo>
                <a:lnTo>
                  <a:pt x="243" y="72"/>
                </a:lnTo>
                <a:lnTo>
                  <a:pt x="256" y="69"/>
                </a:lnTo>
                <a:lnTo>
                  <a:pt x="268" y="66"/>
                </a:lnTo>
                <a:lnTo>
                  <a:pt x="281" y="64"/>
                </a:lnTo>
                <a:lnTo>
                  <a:pt x="294" y="61"/>
                </a:lnTo>
                <a:lnTo>
                  <a:pt x="307" y="60"/>
                </a:lnTo>
                <a:lnTo>
                  <a:pt x="320" y="60"/>
                </a:lnTo>
                <a:lnTo>
                  <a:pt x="334" y="60"/>
                </a:lnTo>
                <a:lnTo>
                  <a:pt x="347" y="61"/>
                </a:lnTo>
                <a:lnTo>
                  <a:pt x="360" y="64"/>
                </a:lnTo>
                <a:lnTo>
                  <a:pt x="372" y="66"/>
                </a:lnTo>
                <a:lnTo>
                  <a:pt x="385" y="69"/>
                </a:lnTo>
                <a:lnTo>
                  <a:pt x="397" y="72"/>
                </a:lnTo>
                <a:lnTo>
                  <a:pt x="410" y="77"/>
                </a:lnTo>
                <a:lnTo>
                  <a:pt x="422" y="81"/>
                </a:lnTo>
                <a:lnTo>
                  <a:pt x="432" y="86"/>
                </a:lnTo>
                <a:lnTo>
                  <a:pt x="444" y="92"/>
                </a:lnTo>
                <a:lnTo>
                  <a:pt x="455" y="98"/>
                </a:lnTo>
                <a:lnTo>
                  <a:pt x="466" y="104"/>
                </a:lnTo>
                <a:lnTo>
                  <a:pt x="475" y="112"/>
                </a:lnTo>
                <a:lnTo>
                  <a:pt x="486" y="119"/>
                </a:lnTo>
                <a:lnTo>
                  <a:pt x="495" y="128"/>
                </a:lnTo>
                <a:lnTo>
                  <a:pt x="504" y="137"/>
                </a:lnTo>
                <a:lnTo>
                  <a:pt x="513" y="145"/>
                </a:lnTo>
                <a:lnTo>
                  <a:pt x="522" y="155"/>
                </a:lnTo>
                <a:lnTo>
                  <a:pt x="529" y="164"/>
                </a:lnTo>
                <a:lnTo>
                  <a:pt x="537" y="175"/>
                </a:lnTo>
                <a:lnTo>
                  <a:pt x="543" y="186"/>
                </a:lnTo>
                <a:lnTo>
                  <a:pt x="549" y="197"/>
                </a:lnTo>
                <a:lnTo>
                  <a:pt x="555" y="207"/>
                </a:lnTo>
                <a:lnTo>
                  <a:pt x="560" y="219"/>
                </a:lnTo>
                <a:lnTo>
                  <a:pt x="564" y="231"/>
                </a:lnTo>
                <a:lnTo>
                  <a:pt x="569" y="243"/>
                </a:lnTo>
                <a:lnTo>
                  <a:pt x="572" y="256"/>
                </a:lnTo>
                <a:lnTo>
                  <a:pt x="575" y="268"/>
                </a:lnTo>
                <a:lnTo>
                  <a:pt x="577" y="281"/>
                </a:lnTo>
                <a:lnTo>
                  <a:pt x="579" y="294"/>
                </a:lnTo>
                <a:lnTo>
                  <a:pt x="580" y="307"/>
                </a:lnTo>
                <a:lnTo>
                  <a:pt x="580" y="320"/>
                </a:lnTo>
                <a:lnTo>
                  <a:pt x="580" y="334"/>
                </a:lnTo>
                <a:lnTo>
                  <a:pt x="579" y="347"/>
                </a:lnTo>
                <a:lnTo>
                  <a:pt x="577" y="360"/>
                </a:lnTo>
                <a:lnTo>
                  <a:pt x="575" y="372"/>
                </a:lnTo>
                <a:lnTo>
                  <a:pt x="572" y="385"/>
                </a:lnTo>
                <a:lnTo>
                  <a:pt x="569" y="397"/>
                </a:lnTo>
                <a:lnTo>
                  <a:pt x="564" y="410"/>
                </a:lnTo>
                <a:lnTo>
                  <a:pt x="560" y="422"/>
                </a:lnTo>
                <a:lnTo>
                  <a:pt x="555" y="432"/>
                </a:lnTo>
                <a:lnTo>
                  <a:pt x="549" y="444"/>
                </a:lnTo>
                <a:lnTo>
                  <a:pt x="543" y="455"/>
                </a:lnTo>
                <a:lnTo>
                  <a:pt x="537" y="466"/>
                </a:lnTo>
                <a:lnTo>
                  <a:pt x="529" y="475"/>
                </a:lnTo>
                <a:lnTo>
                  <a:pt x="522" y="486"/>
                </a:lnTo>
                <a:lnTo>
                  <a:pt x="513" y="495"/>
                </a:lnTo>
                <a:lnTo>
                  <a:pt x="504" y="504"/>
                </a:lnTo>
                <a:lnTo>
                  <a:pt x="495" y="513"/>
                </a:lnTo>
                <a:lnTo>
                  <a:pt x="486" y="520"/>
                </a:lnTo>
                <a:lnTo>
                  <a:pt x="475" y="529"/>
                </a:lnTo>
                <a:lnTo>
                  <a:pt x="466" y="535"/>
                </a:lnTo>
                <a:lnTo>
                  <a:pt x="455" y="543"/>
                </a:lnTo>
                <a:lnTo>
                  <a:pt x="444" y="549"/>
                </a:lnTo>
                <a:lnTo>
                  <a:pt x="432" y="555"/>
                </a:lnTo>
                <a:lnTo>
                  <a:pt x="422" y="560"/>
                </a:lnTo>
                <a:lnTo>
                  <a:pt x="410" y="564"/>
                </a:lnTo>
                <a:lnTo>
                  <a:pt x="397" y="569"/>
                </a:lnTo>
                <a:lnTo>
                  <a:pt x="385" y="572"/>
                </a:lnTo>
                <a:lnTo>
                  <a:pt x="372" y="575"/>
                </a:lnTo>
                <a:lnTo>
                  <a:pt x="360" y="577"/>
                </a:lnTo>
                <a:lnTo>
                  <a:pt x="347" y="579"/>
                </a:lnTo>
                <a:lnTo>
                  <a:pt x="334" y="580"/>
                </a:lnTo>
                <a:lnTo>
                  <a:pt x="320" y="580"/>
                </a:lnTo>
                <a:lnTo>
                  <a:pt x="320" y="580"/>
                </a:lnTo>
                <a:close/>
                <a:moveTo>
                  <a:pt x="893" y="851"/>
                </a:moveTo>
                <a:lnTo>
                  <a:pt x="567" y="525"/>
                </a:lnTo>
                <a:lnTo>
                  <a:pt x="575" y="514"/>
                </a:lnTo>
                <a:lnTo>
                  <a:pt x="584" y="503"/>
                </a:lnTo>
                <a:lnTo>
                  <a:pt x="591" y="491"/>
                </a:lnTo>
                <a:lnTo>
                  <a:pt x="598" y="480"/>
                </a:lnTo>
                <a:lnTo>
                  <a:pt x="604" y="468"/>
                </a:lnTo>
                <a:lnTo>
                  <a:pt x="611" y="456"/>
                </a:lnTo>
                <a:lnTo>
                  <a:pt x="616" y="443"/>
                </a:lnTo>
                <a:lnTo>
                  <a:pt x="621" y="430"/>
                </a:lnTo>
                <a:lnTo>
                  <a:pt x="626" y="417"/>
                </a:lnTo>
                <a:lnTo>
                  <a:pt x="630" y="405"/>
                </a:lnTo>
                <a:lnTo>
                  <a:pt x="633" y="391"/>
                </a:lnTo>
                <a:lnTo>
                  <a:pt x="635" y="377"/>
                </a:lnTo>
                <a:lnTo>
                  <a:pt x="637" y="363"/>
                </a:lnTo>
                <a:lnTo>
                  <a:pt x="639" y="349"/>
                </a:lnTo>
                <a:lnTo>
                  <a:pt x="641" y="335"/>
                </a:lnTo>
                <a:lnTo>
                  <a:pt x="641" y="320"/>
                </a:lnTo>
                <a:lnTo>
                  <a:pt x="641" y="304"/>
                </a:lnTo>
                <a:lnTo>
                  <a:pt x="638" y="288"/>
                </a:lnTo>
                <a:lnTo>
                  <a:pt x="637" y="272"/>
                </a:lnTo>
                <a:lnTo>
                  <a:pt x="634" y="256"/>
                </a:lnTo>
                <a:lnTo>
                  <a:pt x="631" y="241"/>
                </a:lnTo>
                <a:lnTo>
                  <a:pt x="627" y="226"/>
                </a:lnTo>
                <a:lnTo>
                  <a:pt x="621" y="211"/>
                </a:lnTo>
                <a:lnTo>
                  <a:pt x="616" y="196"/>
                </a:lnTo>
                <a:lnTo>
                  <a:pt x="609" y="182"/>
                </a:lnTo>
                <a:lnTo>
                  <a:pt x="602" y="168"/>
                </a:lnTo>
                <a:lnTo>
                  <a:pt x="594" y="155"/>
                </a:lnTo>
                <a:lnTo>
                  <a:pt x="586" y="142"/>
                </a:lnTo>
                <a:lnTo>
                  <a:pt x="577" y="129"/>
                </a:lnTo>
                <a:lnTo>
                  <a:pt x="568" y="117"/>
                </a:lnTo>
                <a:lnTo>
                  <a:pt x="557" y="105"/>
                </a:lnTo>
                <a:lnTo>
                  <a:pt x="546" y="94"/>
                </a:lnTo>
                <a:lnTo>
                  <a:pt x="535" y="83"/>
                </a:lnTo>
                <a:lnTo>
                  <a:pt x="524" y="73"/>
                </a:lnTo>
                <a:lnTo>
                  <a:pt x="512" y="64"/>
                </a:lnTo>
                <a:lnTo>
                  <a:pt x="499" y="55"/>
                </a:lnTo>
                <a:lnTo>
                  <a:pt x="486" y="46"/>
                </a:lnTo>
                <a:lnTo>
                  <a:pt x="473" y="39"/>
                </a:lnTo>
                <a:lnTo>
                  <a:pt x="459" y="31"/>
                </a:lnTo>
                <a:lnTo>
                  <a:pt x="445" y="25"/>
                </a:lnTo>
                <a:lnTo>
                  <a:pt x="430" y="20"/>
                </a:lnTo>
                <a:lnTo>
                  <a:pt x="415" y="14"/>
                </a:lnTo>
                <a:lnTo>
                  <a:pt x="400" y="10"/>
                </a:lnTo>
                <a:lnTo>
                  <a:pt x="385" y="7"/>
                </a:lnTo>
                <a:lnTo>
                  <a:pt x="369" y="4"/>
                </a:lnTo>
                <a:lnTo>
                  <a:pt x="353" y="1"/>
                </a:lnTo>
                <a:lnTo>
                  <a:pt x="337" y="0"/>
                </a:lnTo>
                <a:lnTo>
                  <a:pt x="320" y="0"/>
                </a:lnTo>
                <a:lnTo>
                  <a:pt x="304" y="0"/>
                </a:lnTo>
                <a:lnTo>
                  <a:pt x="288" y="1"/>
                </a:lnTo>
                <a:lnTo>
                  <a:pt x="272" y="4"/>
                </a:lnTo>
                <a:lnTo>
                  <a:pt x="256" y="7"/>
                </a:lnTo>
                <a:lnTo>
                  <a:pt x="241" y="10"/>
                </a:lnTo>
                <a:lnTo>
                  <a:pt x="225" y="14"/>
                </a:lnTo>
                <a:lnTo>
                  <a:pt x="210" y="20"/>
                </a:lnTo>
                <a:lnTo>
                  <a:pt x="195" y="25"/>
                </a:lnTo>
                <a:lnTo>
                  <a:pt x="182" y="31"/>
                </a:lnTo>
                <a:lnTo>
                  <a:pt x="168" y="39"/>
                </a:lnTo>
                <a:lnTo>
                  <a:pt x="155" y="46"/>
                </a:lnTo>
                <a:lnTo>
                  <a:pt x="142" y="55"/>
                </a:lnTo>
                <a:lnTo>
                  <a:pt x="129" y="64"/>
                </a:lnTo>
                <a:lnTo>
                  <a:pt x="117" y="73"/>
                </a:lnTo>
                <a:lnTo>
                  <a:pt x="105" y="83"/>
                </a:lnTo>
                <a:lnTo>
                  <a:pt x="94" y="94"/>
                </a:lnTo>
                <a:lnTo>
                  <a:pt x="84" y="105"/>
                </a:lnTo>
                <a:lnTo>
                  <a:pt x="73" y="117"/>
                </a:lnTo>
                <a:lnTo>
                  <a:pt x="64" y="129"/>
                </a:lnTo>
                <a:lnTo>
                  <a:pt x="55" y="142"/>
                </a:lnTo>
                <a:lnTo>
                  <a:pt x="46" y="155"/>
                </a:lnTo>
                <a:lnTo>
                  <a:pt x="39" y="168"/>
                </a:lnTo>
                <a:lnTo>
                  <a:pt x="31" y="182"/>
                </a:lnTo>
                <a:lnTo>
                  <a:pt x="25" y="196"/>
                </a:lnTo>
                <a:lnTo>
                  <a:pt x="20" y="211"/>
                </a:lnTo>
                <a:lnTo>
                  <a:pt x="14" y="226"/>
                </a:lnTo>
                <a:lnTo>
                  <a:pt x="10" y="241"/>
                </a:lnTo>
                <a:lnTo>
                  <a:pt x="7" y="256"/>
                </a:lnTo>
                <a:lnTo>
                  <a:pt x="3" y="272"/>
                </a:lnTo>
                <a:lnTo>
                  <a:pt x="1" y="288"/>
                </a:lnTo>
                <a:lnTo>
                  <a:pt x="0" y="304"/>
                </a:lnTo>
                <a:lnTo>
                  <a:pt x="0" y="320"/>
                </a:lnTo>
                <a:lnTo>
                  <a:pt x="0" y="337"/>
                </a:lnTo>
                <a:lnTo>
                  <a:pt x="1" y="353"/>
                </a:lnTo>
                <a:lnTo>
                  <a:pt x="3" y="369"/>
                </a:lnTo>
                <a:lnTo>
                  <a:pt x="7" y="385"/>
                </a:lnTo>
                <a:lnTo>
                  <a:pt x="10" y="400"/>
                </a:lnTo>
                <a:lnTo>
                  <a:pt x="14" y="415"/>
                </a:lnTo>
                <a:lnTo>
                  <a:pt x="20" y="430"/>
                </a:lnTo>
                <a:lnTo>
                  <a:pt x="25" y="445"/>
                </a:lnTo>
                <a:lnTo>
                  <a:pt x="31" y="459"/>
                </a:lnTo>
                <a:lnTo>
                  <a:pt x="39" y="473"/>
                </a:lnTo>
                <a:lnTo>
                  <a:pt x="46" y="486"/>
                </a:lnTo>
                <a:lnTo>
                  <a:pt x="55" y="499"/>
                </a:lnTo>
                <a:lnTo>
                  <a:pt x="64" y="512"/>
                </a:lnTo>
                <a:lnTo>
                  <a:pt x="73" y="524"/>
                </a:lnTo>
                <a:lnTo>
                  <a:pt x="84" y="535"/>
                </a:lnTo>
                <a:lnTo>
                  <a:pt x="94" y="546"/>
                </a:lnTo>
                <a:lnTo>
                  <a:pt x="105" y="557"/>
                </a:lnTo>
                <a:lnTo>
                  <a:pt x="117" y="568"/>
                </a:lnTo>
                <a:lnTo>
                  <a:pt x="129" y="577"/>
                </a:lnTo>
                <a:lnTo>
                  <a:pt x="142" y="586"/>
                </a:lnTo>
                <a:lnTo>
                  <a:pt x="155" y="594"/>
                </a:lnTo>
                <a:lnTo>
                  <a:pt x="168" y="602"/>
                </a:lnTo>
                <a:lnTo>
                  <a:pt x="182" y="608"/>
                </a:lnTo>
                <a:lnTo>
                  <a:pt x="195" y="615"/>
                </a:lnTo>
                <a:lnTo>
                  <a:pt x="210" y="621"/>
                </a:lnTo>
                <a:lnTo>
                  <a:pt x="225" y="627"/>
                </a:lnTo>
                <a:lnTo>
                  <a:pt x="241" y="631"/>
                </a:lnTo>
                <a:lnTo>
                  <a:pt x="256" y="634"/>
                </a:lnTo>
                <a:lnTo>
                  <a:pt x="272" y="637"/>
                </a:lnTo>
                <a:lnTo>
                  <a:pt x="288" y="638"/>
                </a:lnTo>
                <a:lnTo>
                  <a:pt x="304" y="641"/>
                </a:lnTo>
                <a:lnTo>
                  <a:pt x="320" y="641"/>
                </a:lnTo>
                <a:lnTo>
                  <a:pt x="335" y="641"/>
                </a:lnTo>
                <a:lnTo>
                  <a:pt x="349" y="639"/>
                </a:lnTo>
                <a:lnTo>
                  <a:pt x="363" y="637"/>
                </a:lnTo>
                <a:lnTo>
                  <a:pt x="377" y="635"/>
                </a:lnTo>
                <a:lnTo>
                  <a:pt x="391" y="633"/>
                </a:lnTo>
                <a:lnTo>
                  <a:pt x="405" y="630"/>
                </a:lnTo>
                <a:lnTo>
                  <a:pt x="417" y="625"/>
                </a:lnTo>
                <a:lnTo>
                  <a:pt x="430" y="621"/>
                </a:lnTo>
                <a:lnTo>
                  <a:pt x="443" y="616"/>
                </a:lnTo>
                <a:lnTo>
                  <a:pt x="456" y="610"/>
                </a:lnTo>
                <a:lnTo>
                  <a:pt x="468" y="604"/>
                </a:lnTo>
                <a:lnTo>
                  <a:pt x="480" y="598"/>
                </a:lnTo>
                <a:lnTo>
                  <a:pt x="491" y="591"/>
                </a:lnTo>
                <a:lnTo>
                  <a:pt x="503" y="584"/>
                </a:lnTo>
                <a:lnTo>
                  <a:pt x="514" y="575"/>
                </a:lnTo>
                <a:lnTo>
                  <a:pt x="525" y="567"/>
                </a:lnTo>
                <a:lnTo>
                  <a:pt x="851" y="892"/>
                </a:lnTo>
                <a:lnTo>
                  <a:pt x="855" y="897"/>
                </a:lnTo>
                <a:lnTo>
                  <a:pt x="860" y="899"/>
                </a:lnTo>
                <a:lnTo>
                  <a:pt x="866" y="901"/>
                </a:lnTo>
                <a:lnTo>
                  <a:pt x="871" y="901"/>
                </a:lnTo>
                <a:lnTo>
                  <a:pt x="878" y="901"/>
                </a:lnTo>
                <a:lnTo>
                  <a:pt x="883" y="899"/>
                </a:lnTo>
                <a:lnTo>
                  <a:pt x="888" y="897"/>
                </a:lnTo>
                <a:lnTo>
                  <a:pt x="893" y="892"/>
                </a:lnTo>
                <a:lnTo>
                  <a:pt x="897" y="888"/>
                </a:lnTo>
                <a:lnTo>
                  <a:pt x="899" y="883"/>
                </a:lnTo>
                <a:lnTo>
                  <a:pt x="901" y="877"/>
                </a:lnTo>
                <a:lnTo>
                  <a:pt x="902" y="871"/>
                </a:lnTo>
                <a:lnTo>
                  <a:pt x="901" y="866"/>
                </a:lnTo>
                <a:lnTo>
                  <a:pt x="899" y="860"/>
                </a:lnTo>
                <a:lnTo>
                  <a:pt x="897" y="855"/>
                </a:lnTo>
                <a:lnTo>
                  <a:pt x="893" y="851"/>
                </a:lnTo>
                <a:close/>
              </a:path>
            </a:pathLst>
          </a:custGeom>
          <a:solidFill>
            <a:schemeClr val="accent3">
              <a:lumMod val="75000"/>
            </a:schemeClr>
          </a:solidFill>
          <a:ln>
            <a:noFill/>
          </a:ln>
        </p:spPr>
        <p:txBody>
          <a:bodyPr vert="horz" wrap="square" lIns="91440" tIns="45720" rIns="91440" bIns="45720" numCol="1" anchor="t" anchorCtr="0" compatLnSpc="1">
            <a:prstTxWarp prst="textNoShape">
              <a:avLst/>
            </a:prstTxWarp>
          </a:bodyPr>
          <a:lstStyle/>
          <a:p>
            <a:endParaRPr lang="en-US" dirty="0"/>
          </a:p>
        </p:txBody>
      </p:sp>
      <p:grpSp>
        <p:nvGrpSpPr>
          <p:cNvPr id="73" name="Group 72" descr="Icon of computer monitors. ">
            <a:extLst>
              <a:ext uri="{FF2B5EF4-FFF2-40B4-BE49-F238E27FC236}">
                <a16:creationId xmlns:a16="http://schemas.microsoft.com/office/drawing/2014/main" id="{6C60D8E2-BC37-4164-84A8-5B32D836BEC3}"/>
              </a:ext>
            </a:extLst>
          </p:cNvPr>
          <p:cNvGrpSpPr/>
          <p:nvPr/>
        </p:nvGrpSpPr>
        <p:grpSpPr>
          <a:xfrm>
            <a:off x="7662840" y="3850681"/>
            <a:ext cx="382447" cy="382446"/>
            <a:chOff x="879475" y="5100638"/>
            <a:chExt cx="287338" cy="287337"/>
          </a:xfrm>
          <a:solidFill>
            <a:schemeClr val="accent4">
              <a:lumMod val="75000"/>
            </a:schemeClr>
          </a:solidFill>
        </p:grpSpPr>
        <p:sp>
          <p:nvSpPr>
            <p:cNvPr id="74" name="Freeform 1636">
              <a:extLst>
                <a:ext uri="{FF2B5EF4-FFF2-40B4-BE49-F238E27FC236}">
                  <a16:creationId xmlns:a16="http://schemas.microsoft.com/office/drawing/2014/main" id="{69FF00E7-041A-4CE9-A6E6-F43110659DE0}"/>
                </a:ext>
              </a:extLst>
            </p:cNvPr>
            <p:cNvSpPr>
              <a:spLocks/>
            </p:cNvSpPr>
            <p:nvPr/>
          </p:nvSpPr>
          <p:spPr bwMode="auto">
            <a:xfrm>
              <a:off x="908050" y="5233988"/>
              <a:ext cx="38100" cy="9525"/>
            </a:xfrm>
            <a:custGeom>
              <a:avLst/>
              <a:gdLst>
                <a:gd name="T0" fmla="*/ 105 w 121"/>
                <a:gd name="T1" fmla="*/ 0 h 30"/>
                <a:gd name="T2" fmla="*/ 15 w 121"/>
                <a:gd name="T3" fmla="*/ 0 h 30"/>
                <a:gd name="T4" fmla="*/ 13 w 121"/>
                <a:gd name="T5" fmla="*/ 0 h 30"/>
                <a:gd name="T6" fmla="*/ 9 w 121"/>
                <a:gd name="T7" fmla="*/ 1 h 30"/>
                <a:gd name="T8" fmla="*/ 7 w 121"/>
                <a:gd name="T9" fmla="*/ 2 h 30"/>
                <a:gd name="T10" fmla="*/ 5 w 121"/>
                <a:gd name="T11" fmla="*/ 4 h 30"/>
                <a:gd name="T12" fmla="*/ 3 w 121"/>
                <a:gd name="T13" fmla="*/ 6 h 30"/>
                <a:gd name="T14" fmla="*/ 2 w 121"/>
                <a:gd name="T15" fmla="*/ 9 h 30"/>
                <a:gd name="T16" fmla="*/ 0 w 121"/>
                <a:gd name="T17" fmla="*/ 12 h 30"/>
                <a:gd name="T18" fmla="*/ 0 w 121"/>
                <a:gd name="T19" fmla="*/ 14 h 30"/>
                <a:gd name="T20" fmla="*/ 0 w 121"/>
                <a:gd name="T21" fmla="*/ 17 h 30"/>
                <a:gd name="T22" fmla="*/ 2 w 121"/>
                <a:gd name="T23" fmla="*/ 21 h 30"/>
                <a:gd name="T24" fmla="*/ 3 w 121"/>
                <a:gd name="T25" fmla="*/ 23 h 30"/>
                <a:gd name="T26" fmla="*/ 5 w 121"/>
                <a:gd name="T27" fmla="*/ 25 h 30"/>
                <a:gd name="T28" fmla="*/ 7 w 121"/>
                <a:gd name="T29" fmla="*/ 27 h 30"/>
                <a:gd name="T30" fmla="*/ 9 w 121"/>
                <a:gd name="T31" fmla="*/ 29 h 30"/>
                <a:gd name="T32" fmla="*/ 13 w 121"/>
                <a:gd name="T33" fmla="*/ 30 h 30"/>
                <a:gd name="T34" fmla="*/ 15 w 121"/>
                <a:gd name="T35" fmla="*/ 30 h 30"/>
                <a:gd name="T36" fmla="*/ 105 w 121"/>
                <a:gd name="T37" fmla="*/ 30 h 30"/>
                <a:gd name="T38" fmla="*/ 109 w 121"/>
                <a:gd name="T39" fmla="*/ 30 h 30"/>
                <a:gd name="T40" fmla="*/ 111 w 121"/>
                <a:gd name="T41" fmla="*/ 29 h 30"/>
                <a:gd name="T42" fmla="*/ 114 w 121"/>
                <a:gd name="T43" fmla="*/ 27 h 30"/>
                <a:gd name="T44" fmla="*/ 117 w 121"/>
                <a:gd name="T45" fmla="*/ 25 h 30"/>
                <a:gd name="T46" fmla="*/ 118 w 121"/>
                <a:gd name="T47" fmla="*/ 23 h 30"/>
                <a:gd name="T48" fmla="*/ 120 w 121"/>
                <a:gd name="T49" fmla="*/ 21 h 30"/>
                <a:gd name="T50" fmla="*/ 121 w 121"/>
                <a:gd name="T51" fmla="*/ 17 h 30"/>
                <a:gd name="T52" fmla="*/ 121 w 121"/>
                <a:gd name="T53" fmla="*/ 14 h 30"/>
                <a:gd name="T54" fmla="*/ 121 w 121"/>
                <a:gd name="T55" fmla="*/ 12 h 30"/>
                <a:gd name="T56" fmla="*/ 120 w 121"/>
                <a:gd name="T57" fmla="*/ 9 h 30"/>
                <a:gd name="T58" fmla="*/ 118 w 121"/>
                <a:gd name="T59" fmla="*/ 6 h 30"/>
                <a:gd name="T60" fmla="*/ 117 w 121"/>
                <a:gd name="T61" fmla="*/ 4 h 30"/>
                <a:gd name="T62" fmla="*/ 114 w 121"/>
                <a:gd name="T63" fmla="*/ 2 h 30"/>
                <a:gd name="T64" fmla="*/ 111 w 121"/>
                <a:gd name="T65" fmla="*/ 1 h 30"/>
                <a:gd name="T66" fmla="*/ 109 w 121"/>
                <a:gd name="T67" fmla="*/ 0 h 30"/>
                <a:gd name="T68" fmla="*/ 105 w 121"/>
                <a:gd name="T69"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1" h="30">
                  <a:moveTo>
                    <a:pt x="105" y="0"/>
                  </a:moveTo>
                  <a:lnTo>
                    <a:pt x="15" y="0"/>
                  </a:lnTo>
                  <a:lnTo>
                    <a:pt x="13" y="0"/>
                  </a:lnTo>
                  <a:lnTo>
                    <a:pt x="9" y="1"/>
                  </a:lnTo>
                  <a:lnTo>
                    <a:pt x="7" y="2"/>
                  </a:lnTo>
                  <a:lnTo>
                    <a:pt x="5" y="4"/>
                  </a:lnTo>
                  <a:lnTo>
                    <a:pt x="3" y="6"/>
                  </a:lnTo>
                  <a:lnTo>
                    <a:pt x="2" y="9"/>
                  </a:lnTo>
                  <a:lnTo>
                    <a:pt x="0" y="12"/>
                  </a:lnTo>
                  <a:lnTo>
                    <a:pt x="0" y="14"/>
                  </a:lnTo>
                  <a:lnTo>
                    <a:pt x="0" y="17"/>
                  </a:lnTo>
                  <a:lnTo>
                    <a:pt x="2" y="21"/>
                  </a:lnTo>
                  <a:lnTo>
                    <a:pt x="3" y="23"/>
                  </a:lnTo>
                  <a:lnTo>
                    <a:pt x="5" y="25"/>
                  </a:lnTo>
                  <a:lnTo>
                    <a:pt x="7" y="27"/>
                  </a:lnTo>
                  <a:lnTo>
                    <a:pt x="9" y="29"/>
                  </a:lnTo>
                  <a:lnTo>
                    <a:pt x="13" y="30"/>
                  </a:lnTo>
                  <a:lnTo>
                    <a:pt x="15" y="30"/>
                  </a:lnTo>
                  <a:lnTo>
                    <a:pt x="105" y="30"/>
                  </a:lnTo>
                  <a:lnTo>
                    <a:pt x="109" y="30"/>
                  </a:lnTo>
                  <a:lnTo>
                    <a:pt x="111" y="29"/>
                  </a:lnTo>
                  <a:lnTo>
                    <a:pt x="114" y="27"/>
                  </a:lnTo>
                  <a:lnTo>
                    <a:pt x="117" y="25"/>
                  </a:lnTo>
                  <a:lnTo>
                    <a:pt x="118" y="23"/>
                  </a:lnTo>
                  <a:lnTo>
                    <a:pt x="120" y="21"/>
                  </a:lnTo>
                  <a:lnTo>
                    <a:pt x="121" y="17"/>
                  </a:lnTo>
                  <a:lnTo>
                    <a:pt x="121" y="14"/>
                  </a:lnTo>
                  <a:lnTo>
                    <a:pt x="121" y="12"/>
                  </a:lnTo>
                  <a:lnTo>
                    <a:pt x="120" y="9"/>
                  </a:lnTo>
                  <a:lnTo>
                    <a:pt x="118" y="6"/>
                  </a:lnTo>
                  <a:lnTo>
                    <a:pt x="117" y="4"/>
                  </a:lnTo>
                  <a:lnTo>
                    <a:pt x="114" y="2"/>
                  </a:lnTo>
                  <a:lnTo>
                    <a:pt x="111" y="1"/>
                  </a:lnTo>
                  <a:lnTo>
                    <a:pt x="109" y="0"/>
                  </a:lnTo>
                  <a:lnTo>
                    <a:pt x="10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5" name="Freeform 1637">
              <a:extLst>
                <a:ext uri="{FF2B5EF4-FFF2-40B4-BE49-F238E27FC236}">
                  <a16:creationId xmlns:a16="http://schemas.microsoft.com/office/drawing/2014/main" id="{81654380-670A-482D-81FB-A4FFEA61023A}"/>
                </a:ext>
              </a:extLst>
            </p:cNvPr>
            <p:cNvSpPr>
              <a:spLocks/>
            </p:cNvSpPr>
            <p:nvPr/>
          </p:nvSpPr>
          <p:spPr bwMode="auto">
            <a:xfrm>
              <a:off x="879475" y="5100638"/>
              <a:ext cx="153988" cy="85725"/>
            </a:xfrm>
            <a:custGeom>
              <a:avLst/>
              <a:gdLst>
                <a:gd name="T0" fmla="*/ 482 w 482"/>
                <a:gd name="T1" fmla="*/ 60 h 271"/>
                <a:gd name="T2" fmla="*/ 482 w 482"/>
                <a:gd name="T3" fmla="*/ 54 h 271"/>
                <a:gd name="T4" fmla="*/ 481 w 482"/>
                <a:gd name="T5" fmla="*/ 48 h 271"/>
                <a:gd name="T6" fmla="*/ 480 w 482"/>
                <a:gd name="T7" fmla="*/ 42 h 271"/>
                <a:gd name="T8" fmla="*/ 478 w 482"/>
                <a:gd name="T9" fmla="*/ 37 h 271"/>
                <a:gd name="T10" fmla="*/ 475 w 482"/>
                <a:gd name="T11" fmla="*/ 31 h 271"/>
                <a:gd name="T12" fmla="*/ 472 w 482"/>
                <a:gd name="T13" fmla="*/ 27 h 271"/>
                <a:gd name="T14" fmla="*/ 469 w 482"/>
                <a:gd name="T15" fmla="*/ 22 h 271"/>
                <a:gd name="T16" fmla="*/ 464 w 482"/>
                <a:gd name="T17" fmla="*/ 18 h 271"/>
                <a:gd name="T18" fmla="*/ 460 w 482"/>
                <a:gd name="T19" fmla="*/ 13 h 271"/>
                <a:gd name="T20" fmla="*/ 455 w 482"/>
                <a:gd name="T21" fmla="*/ 10 h 271"/>
                <a:gd name="T22" fmla="*/ 451 w 482"/>
                <a:gd name="T23" fmla="*/ 7 h 271"/>
                <a:gd name="T24" fmla="*/ 445 w 482"/>
                <a:gd name="T25" fmla="*/ 5 h 271"/>
                <a:gd name="T26" fmla="*/ 440 w 482"/>
                <a:gd name="T27" fmla="*/ 2 h 271"/>
                <a:gd name="T28" fmla="*/ 434 w 482"/>
                <a:gd name="T29" fmla="*/ 1 h 271"/>
                <a:gd name="T30" fmla="*/ 428 w 482"/>
                <a:gd name="T31" fmla="*/ 0 h 271"/>
                <a:gd name="T32" fmla="*/ 422 w 482"/>
                <a:gd name="T33" fmla="*/ 0 h 271"/>
                <a:gd name="T34" fmla="*/ 59 w 482"/>
                <a:gd name="T35" fmla="*/ 0 h 271"/>
                <a:gd name="T36" fmla="*/ 54 w 482"/>
                <a:gd name="T37" fmla="*/ 0 h 271"/>
                <a:gd name="T38" fmla="*/ 47 w 482"/>
                <a:gd name="T39" fmla="*/ 1 h 271"/>
                <a:gd name="T40" fmla="*/ 42 w 482"/>
                <a:gd name="T41" fmla="*/ 2 h 271"/>
                <a:gd name="T42" fmla="*/ 36 w 482"/>
                <a:gd name="T43" fmla="*/ 5 h 271"/>
                <a:gd name="T44" fmla="*/ 31 w 482"/>
                <a:gd name="T45" fmla="*/ 7 h 271"/>
                <a:gd name="T46" fmla="*/ 26 w 482"/>
                <a:gd name="T47" fmla="*/ 10 h 271"/>
                <a:gd name="T48" fmla="*/ 22 w 482"/>
                <a:gd name="T49" fmla="*/ 13 h 271"/>
                <a:gd name="T50" fmla="*/ 17 w 482"/>
                <a:gd name="T51" fmla="*/ 18 h 271"/>
                <a:gd name="T52" fmla="*/ 13 w 482"/>
                <a:gd name="T53" fmla="*/ 22 h 271"/>
                <a:gd name="T54" fmla="*/ 10 w 482"/>
                <a:gd name="T55" fmla="*/ 27 h 271"/>
                <a:gd name="T56" fmla="*/ 6 w 482"/>
                <a:gd name="T57" fmla="*/ 31 h 271"/>
                <a:gd name="T58" fmla="*/ 4 w 482"/>
                <a:gd name="T59" fmla="*/ 37 h 271"/>
                <a:gd name="T60" fmla="*/ 2 w 482"/>
                <a:gd name="T61" fmla="*/ 42 h 271"/>
                <a:gd name="T62" fmla="*/ 1 w 482"/>
                <a:gd name="T63" fmla="*/ 48 h 271"/>
                <a:gd name="T64" fmla="*/ 0 w 482"/>
                <a:gd name="T65" fmla="*/ 54 h 271"/>
                <a:gd name="T66" fmla="*/ 0 w 482"/>
                <a:gd name="T67" fmla="*/ 60 h 271"/>
                <a:gd name="T68" fmla="*/ 0 w 482"/>
                <a:gd name="T69" fmla="*/ 271 h 271"/>
                <a:gd name="T70" fmla="*/ 482 w 482"/>
                <a:gd name="T71" fmla="*/ 271 h 271"/>
                <a:gd name="T72" fmla="*/ 482 w 482"/>
                <a:gd name="T73" fmla="*/ 6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82" h="271">
                  <a:moveTo>
                    <a:pt x="482" y="60"/>
                  </a:moveTo>
                  <a:lnTo>
                    <a:pt x="482" y="54"/>
                  </a:lnTo>
                  <a:lnTo>
                    <a:pt x="481" y="48"/>
                  </a:lnTo>
                  <a:lnTo>
                    <a:pt x="480" y="42"/>
                  </a:lnTo>
                  <a:lnTo>
                    <a:pt x="478" y="37"/>
                  </a:lnTo>
                  <a:lnTo>
                    <a:pt x="475" y="31"/>
                  </a:lnTo>
                  <a:lnTo>
                    <a:pt x="472" y="27"/>
                  </a:lnTo>
                  <a:lnTo>
                    <a:pt x="469" y="22"/>
                  </a:lnTo>
                  <a:lnTo>
                    <a:pt x="464" y="18"/>
                  </a:lnTo>
                  <a:lnTo>
                    <a:pt x="460" y="13"/>
                  </a:lnTo>
                  <a:lnTo>
                    <a:pt x="455" y="10"/>
                  </a:lnTo>
                  <a:lnTo>
                    <a:pt x="451" y="7"/>
                  </a:lnTo>
                  <a:lnTo>
                    <a:pt x="445" y="5"/>
                  </a:lnTo>
                  <a:lnTo>
                    <a:pt x="440" y="2"/>
                  </a:lnTo>
                  <a:lnTo>
                    <a:pt x="434" y="1"/>
                  </a:lnTo>
                  <a:lnTo>
                    <a:pt x="428" y="0"/>
                  </a:lnTo>
                  <a:lnTo>
                    <a:pt x="422" y="0"/>
                  </a:lnTo>
                  <a:lnTo>
                    <a:pt x="59" y="0"/>
                  </a:lnTo>
                  <a:lnTo>
                    <a:pt x="54" y="0"/>
                  </a:lnTo>
                  <a:lnTo>
                    <a:pt x="47" y="1"/>
                  </a:lnTo>
                  <a:lnTo>
                    <a:pt x="42" y="2"/>
                  </a:lnTo>
                  <a:lnTo>
                    <a:pt x="36" y="5"/>
                  </a:lnTo>
                  <a:lnTo>
                    <a:pt x="31" y="7"/>
                  </a:lnTo>
                  <a:lnTo>
                    <a:pt x="26" y="10"/>
                  </a:lnTo>
                  <a:lnTo>
                    <a:pt x="22" y="13"/>
                  </a:lnTo>
                  <a:lnTo>
                    <a:pt x="17" y="18"/>
                  </a:lnTo>
                  <a:lnTo>
                    <a:pt x="13" y="22"/>
                  </a:lnTo>
                  <a:lnTo>
                    <a:pt x="10" y="27"/>
                  </a:lnTo>
                  <a:lnTo>
                    <a:pt x="6" y="31"/>
                  </a:lnTo>
                  <a:lnTo>
                    <a:pt x="4" y="37"/>
                  </a:lnTo>
                  <a:lnTo>
                    <a:pt x="2" y="42"/>
                  </a:lnTo>
                  <a:lnTo>
                    <a:pt x="1" y="48"/>
                  </a:lnTo>
                  <a:lnTo>
                    <a:pt x="0" y="54"/>
                  </a:lnTo>
                  <a:lnTo>
                    <a:pt x="0" y="60"/>
                  </a:lnTo>
                  <a:lnTo>
                    <a:pt x="0" y="271"/>
                  </a:lnTo>
                  <a:lnTo>
                    <a:pt x="482" y="271"/>
                  </a:lnTo>
                  <a:lnTo>
                    <a:pt x="48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6" name="Freeform 1638">
              <a:extLst>
                <a:ext uri="{FF2B5EF4-FFF2-40B4-BE49-F238E27FC236}">
                  <a16:creationId xmlns:a16="http://schemas.microsoft.com/office/drawing/2014/main" id="{FB01E3B0-9770-4D5C-9138-8D07EBC83D72}"/>
                </a:ext>
              </a:extLst>
            </p:cNvPr>
            <p:cNvSpPr>
              <a:spLocks/>
            </p:cNvSpPr>
            <p:nvPr/>
          </p:nvSpPr>
          <p:spPr bwMode="auto">
            <a:xfrm>
              <a:off x="879475" y="5195888"/>
              <a:ext cx="153988" cy="19050"/>
            </a:xfrm>
            <a:custGeom>
              <a:avLst/>
              <a:gdLst>
                <a:gd name="T0" fmla="*/ 361 w 482"/>
                <a:gd name="T1" fmla="*/ 30 h 60"/>
                <a:gd name="T2" fmla="*/ 424 w 482"/>
                <a:gd name="T3" fmla="*/ 30 h 60"/>
                <a:gd name="T4" fmla="*/ 475 w 482"/>
                <a:gd name="T5" fmla="*/ 30 h 60"/>
                <a:gd name="T6" fmla="*/ 478 w 482"/>
                <a:gd name="T7" fmla="*/ 23 h 60"/>
                <a:gd name="T8" fmla="*/ 481 w 482"/>
                <a:gd name="T9" fmla="*/ 17 h 60"/>
                <a:gd name="T10" fmla="*/ 482 w 482"/>
                <a:gd name="T11" fmla="*/ 9 h 60"/>
                <a:gd name="T12" fmla="*/ 482 w 482"/>
                <a:gd name="T13" fmla="*/ 2 h 60"/>
                <a:gd name="T14" fmla="*/ 482 w 482"/>
                <a:gd name="T15" fmla="*/ 0 h 60"/>
                <a:gd name="T16" fmla="*/ 0 w 482"/>
                <a:gd name="T17" fmla="*/ 0 h 60"/>
                <a:gd name="T18" fmla="*/ 0 w 482"/>
                <a:gd name="T19" fmla="*/ 6 h 60"/>
                <a:gd name="T20" fmla="*/ 1 w 482"/>
                <a:gd name="T21" fmla="*/ 11 h 60"/>
                <a:gd name="T22" fmla="*/ 2 w 482"/>
                <a:gd name="T23" fmla="*/ 18 h 60"/>
                <a:gd name="T24" fmla="*/ 4 w 482"/>
                <a:gd name="T25" fmla="*/ 23 h 60"/>
                <a:gd name="T26" fmla="*/ 6 w 482"/>
                <a:gd name="T27" fmla="*/ 28 h 60"/>
                <a:gd name="T28" fmla="*/ 10 w 482"/>
                <a:gd name="T29" fmla="*/ 33 h 60"/>
                <a:gd name="T30" fmla="*/ 13 w 482"/>
                <a:gd name="T31" fmla="*/ 38 h 60"/>
                <a:gd name="T32" fmla="*/ 17 w 482"/>
                <a:gd name="T33" fmla="*/ 42 h 60"/>
                <a:gd name="T34" fmla="*/ 22 w 482"/>
                <a:gd name="T35" fmla="*/ 47 h 60"/>
                <a:gd name="T36" fmla="*/ 26 w 482"/>
                <a:gd name="T37" fmla="*/ 50 h 60"/>
                <a:gd name="T38" fmla="*/ 31 w 482"/>
                <a:gd name="T39" fmla="*/ 53 h 60"/>
                <a:gd name="T40" fmla="*/ 36 w 482"/>
                <a:gd name="T41" fmla="*/ 55 h 60"/>
                <a:gd name="T42" fmla="*/ 42 w 482"/>
                <a:gd name="T43" fmla="*/ 58 h 60"/>
                <a:gd name="T44" fmla="*/ 47 w 482"/>
                <a:gd name="T45" fmla="*/ 59 h 60"/>
                <a:gd name="T46" fmla="*/ 54 w 482"/>
                <a:gd name="T47" fmla="*/ 60 h 60"/>
                <a:gd name="T48" fmla="*/ 59 w 482"/>
                <a:gd name="T49" fmla="*/ 60 h 60"/>
                <a:gd name="T50" fmla="*/ 282 w 482"/>
                <a:gd name="T51" fmla="*/ 60 h 60"/>
                <a:gd name="T52" fmla="*/ 291 w 482"/>
                <a:gd name="T53" fmla="*/ 53 h 60"/>
                <a:gd name="T54" fmla="*/ 299 w 482"/>
                <a:gd name="T55" fmla="*/ 48 h 60"/>
                <a:gd name="T56" fmla="*/ 308 w 482"/>
                <a:gd name="T57" fmla="*/ 42 h 60"/>
                <a:gd name="T58" fmla="*/ 318 w 482"/>
                <a:gd name="T59" fmla="*/ 38 h 60"/>
                <a:gd name="T60" fmla="*/ 328 w 482"/>
                <a:gd name="T61" fmla="*/ 34 h 60"/>
                <a:gd name="T62" fmla="*/ 339 w 482"/>
                <a:gd name="T63" fmla="*/ 32 h 60"/>
                <a:gd name="T64" fmla="*/ 350 w 482"/>
                <a:gd name="T65" fmla="*/ 30 h 60"/>
                <a:gd name="T66" fmla="*/ 361 w 482"/>
                <a:gd name="T67"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82" h="60">
                  <a:moveTo>
                    <a:pt x="361" y="30"/>
                  </a:moveTo>
                  <a:lnTo>
                    <a:pt x="424" y="30"/>
                  </a:lnTo>
                  <a:lnTo>
                    <a:pt x="475" y="30"/>
                  </a:lnTo>
                  <a:lnTo>
                    <a:pt x="478" y="23"/>
                  </a:lnTo>
                  <a:lnTo>
                    <a:pt x="481" y="17"/>
                  </a:lnTo>
                  <a:lnTo>
                    <a:pt x="482" y="9"/>
                  </a:lnTo>
                  <a:lnTo>
                    <a:pt x="482" y="2"/>
                  </a:lnTo>
                  <a:lnTo>
                    <a:pt x="482" y="0"/>
                  </a:lnTo>
                  <a:lnTo>
                    <a:pt x="0" y="0"/>
                  </a:lnTo>
                  <a:lnTo>
                    <a:pt x="0" y="6"/>
                  </a:lnTo>
                  <a:lnTo>
                    <a:pt x="1" y="11"/>
                  </a:lnTo>
                  <a:lnTo>
                    <a:pt x="2" y="18"/>
                  </a:lnTo>
                  <a:lnTo>
                    <a:pt x="4" y="23"/>
                  </a:lnTo>
                  <a:lnTo>
                    <a:pt x="6" y="28"/>
                  </a:lnTo>
                  <a:lnTo>
                    <a:pt x="10" y="33"/>
                  </a:lnTo>
                  <a:lnTo>
                    <a:pt x="13" y="38"/>
                  </a:lnTo>
                  <a:lnTo>
                    <a:pt x="17" y="42"/>
                  </a:lnTo>
                  <a:lnTo>
                    <a:pt x="22" y="47"/>
                  </a:lnTo>
                  <a:lnTo>
                    <a:pt x="26" y="50"/>
                  </a:lnTo>
                  <a:lnTo>
                    <a:pt x="31" y="53"/>
                  </a:lnTo>
                  <a:lnTo>
                    <a:pt x="36" y="55"/>
                  </a:lnTo>
                  <a:lnTo>
                    <a:pt x="42" y="58"/>
                  </a:lnTo>
                  <a:lnTo>
                    <a:pt x="47" y="59"/>
                  </a:lnTo>
                  <a:lnTo>
                    <a:pt x="54" y="60"/>
                  </a:lnTo>
                  <a:lnTo>
                    <a:pt x="59" y="60"/>
                  </a:lnTo>
                  <a:lnTo>
                    <a:pt x="282" y="60"/>
                  </a:lnTo>
                  <a:lnTo>
                    <a:pt x="291" y="53"/>
                  </a:lnTo>
                  <a:lnTo>
                    <a:pt x="299" y="48"/>
                  </a:lnTo>
                  <a:lnTo>
                    <a:pt x="308" y="42"/>
                  </a:lnTo>
                  <a:lnTo>
                    <a:pt x="318" y="38"/>
                  </a:lnTo>
                  <a:lnTo>
                    <a:pt x="328" y="34"/>
                  </a:lnTo>
                  <a:lnTo>
                    <a:pt x="339" y="32"/>
                  </a:lnTo>
                  <a:lnTo>
                    <a:pt x="350" y="30"/>
                  </a:lnTo>
                  <a:lnTo>
                    <a:pt x="361"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7" name="Freeform 1639">
              <a:extLst>
                <a:ext uri="{FF2B5EF4-FFF2-40B4-BE49-F238E27FC236}">
                  <a16:creationId xmlns:a16="http://schemas.microsoft.com/office/drawing/2014/main" id="{B5E3BED9-C2BD-4A86-AB16-4FB4F8651284}"/>
                </a:ext>
              </a:extLst>
            </p:cNvPr>
            <p:cNvSpPr>
              <a:spLocks/>
            </p:cNvSpPr>
            <p:nvPr/>
          </p:nvSpPr>
          <p:spPr bwMode="auto">
            <a:xfrm>
              <a:off x="965200" y="5214938"/>
              <a:ext cx="201613" cy="106363"/>
            </a:xfrm>
            <a:custGeom>
              <a:avLst/>
              <a:gdLst>
                <a:gd name="T0" fmla="*/ 543 w 633"/>
                <a:gd name="T1" fmla="*/ 0 h 332"/>
                <a:gd name="T2" fmla="*/ 153 w 633"/>
                <a:gd name="T3" fmla="*/ 0 h 332"/>
                <a:gd name="T4" fmla="*/ 90 w 633"/>
                <a:gd name="T5" fmla="*/ 0 h 332"/>
                <a:gd name="T6" fmla="*/ 82 w 633"/>
                <a:gd name="T7" fmla="*/ 1 h 332"/>
                <a:gd name="T8" fmla="*/ 73 w 633"/>
                <a:gd name="T9" fmla="*/ 2 h 332"/>
                <a:gd name="T10" fmla="*/ 64 w 633"/>
                <a:gd name="T11" fmla="*/ 4 h 332"/>
                <a:gd name="T12" fmla="*/ 55 w 633"/>
                <a:gd name="T13" fmla="*/ 8 h 332"/>
                <a:gd name="T14" fmla="*/ 47 w 633"/>
                <a:gd name="T15" fmla="*/ 11 h 332"/>
                <a:gd name="T16" fmla="*/ 40 w 633"/>
                <a:gd name="T17" fmla="*/ 15 h 332"/>
                <a:gd name="T18" fmla="*/ 33 w 633"/>
                <a:gd name="T19" fmla="*/ 21 h 332"/>
                <a:gd name="T20" fmla="*/ 26 w 633"/>
                <a:gd name="T21" fmla="*/ 26 h 332"/>
                <a:gd name="T22" fmla="*/ 21 w 633"/>
                <a:gd name="T23" fmla="*/ 33 h 332"/>
                <a:gd name="T24" fmla="*/ 15 w 633"/>
                <a:gd name="T25" fmla="*/ 40 h 332"/>
                <a:gd name="T26" fmla="*/ 11 w 633"/>
                <a:gd name="T27" fmla="*/ 47 h 332"/>
                <a:gd name="T28" fmla="*/ 7 w 633"/>
                <a:gd name="T29" fmla="*/ 55 h 332"/>
                <a:gd name="T30" fmla="*/ 4 w 633"/>
                <a:gd name="T31" fmla="*/ 64 h 332"/>
                <a:gd name="T32" fmla="*/ 2 w 633"/>
                <a:gd name="T33" fmla="*/ 72 h 332"/>
                <a:gd name="T34" fmla="*/ 1 w 633"/>
                <a:gd name="T35" fmla="*/ 82 h 332"/>
                <a:gd name="T36" fmla="*/ 0 w 633"/>
                <a:gd name="T37" fmla="*/ 91 h 332"/>
                <a:gd name="T38" fmla="*/ 0 w 633"/>
                <a:gd name="T39" fmla="*/ 332 h 332"/>
                <a:gd name="T40" fmla="*/ 633 w 633"/>
                <a:gd name="T41" fmla="*/ 332 h 332"/>
                <a:gd name="T42" fmla="*/ 633 w 633"/>
                <a:gd name="T43" fmla="*/ 91 h 332"/>
                <a:gd name="T44" fmla="*/ 633 w 633"/>
                <a:gd name="T45" fmla="*/ 82 h 332"/>
                <a:gd name="T46" fmla="*/ 632 w 633"/>
                <a:gd name="T47" fmla="*/ 72 h 332"/>
                <a:gd name="T48" fmla="*/ 630 w 633"/>
                <a:gd name="T49" fmla="*/ 64 h 332"/>
                <a:gd name="T50" fmla="*/ 627 w 633"/>
                <a:gd name="T51" fmla="*/ 55 h 332"/>
                <a:gd name="T52" fmla="*/ 622 w 633"/>
                <a:gd name="T53" fmla="*/ 47 h 332"/>
                <a:gd name="T54" fmla="*/ 618 w 633"/>
                <a:gd name="T55" fmla="*/ 40 h 332"/>
                <a:gd name="T56" fmla="*/ 614 w 633"/>
                <a:gd name="T57" fmla="*/ 33 h 332"/>
                <a:gd name="T58" fmla="*/ 607 w 633"/>
                <a:gd name="T59" fmla="*/ 26 h 332"/>
                <a:gd name="T60" fmla="*/ 600 w 633"/>
                <a:gd name="T61" fmla="*/ 21 h 332"/>
                <a:gd name="T62" fmla="*/ 594 w 633"/>
                <a:gd name="T63" fmla="*/ 15 h 332"/>
                <a:gd name="T64" fmla="*/ 586 w 633"/>
                <a:gd name="T65" fmla="*/ 11 h 332"/>
                <a:gd name="T66" fmla="*/ 578 w 633"/>
                <a:gd name="T67" fmla="*/ 8 h 332"/>
                <a:gd name="T68" fmla="*/ 570 w 633"/>
                <a:gd name="T69" fmla="*/ 4 h 332"/>
                <a:gd name="T70" fmla="*/ 562 w 633"/>
                <a:gd name="T71" fmla="*/ 2 h 332"/>
                <a:gd name="T72" fmla="*/ 553 w 633"/>
                <a:gd name="T73" fmla="*/ 1 h 332"/>
                <a:gd name="T74" fmla="*/ 543 w 633"/>
                <a:gd name="T75" fmla="*/ 0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3" h="332">
                  <a:moveTo>
                    <a:pt x="543" y="0"/>
                  </a:moveTo>
                  <a:lnTo>
                    <a:pt x="153" y="0"/>
                  </a:lnTo>
                  <a:lnTo>
                    <a:pt x="90" y="0"/>
                  </a:lnTo>
                  <a:lnTo>
                    <a:pt x="82" y="1"/>
                  </a:lnTo>
                  <a:lnTo>
                    <a:pt x="73" y="2"/>
                  </a:lnTo>
                  <a:lnTo>
                    <a:pt x="64" y="4"/>
                  </a:lnTo>
                  <a:lnTo>
                    <a:pt x="55" y="8"/>
                  </a:lnTo>
                  <a:lnTo>
                    <a:pt x="47" y="11"/>
                  </a:lnTo>
                  <a:lnTo>
                    <a:pt x="40" y="15"/>
                  </a:lnTo>
                  <a:lnTo>
                    <a:pt x="33" y="21"/>
                  </a:lnTo>
                  <a:lnTo>
                    <a:pt x="26" y="26"/>
                  </a:lnTo>
                  <a:lnTo>
                    <a:pt x="21" y="33"/>
                  </a:lnTo>
                  <a:lnTo>
                    <a:pt x="15" y="40"/>
                  </a:lnTo>
                  <a:lnTo>
                    <a:pt x="11" y="47"/>
                  </a:lnTo>
                  <a:lnTo>
                    <a:pt x="7" y="55"/>
                  </a:lnTo>
                  <a:lnTo>
                    <a:pt x="4" y="64"/>
                  </a:lnTo>
                  <a:lnTo>
                    <a:pt x="2" y="72"/>
                  </a:lnTo>
                  <a:lnTo>
                    <a:pt x="1" y="82"/>
                  </a:lnTo>
                  <a:lnTo>
                    <a:pt x="0" y="91"/>
                  </a:lnTo>
                  <a:lnTo>
                    <a:pt x="0" y="332"/>
                  </a:lnTo>
                  <a:lnTo>
                    <a:pt x="633" y="332"/>
                  </a:lnTo>
                  <a:lnTo>
                    <a:pt x="633" y="91"/>
                  </a:lnTo>
                  <a:lnTo>
                    <a:pt x="633" y="82"/>
                  </a:lnTo>
                  <a:lnTo>
                    <a:pt x="632" y="72"/>
                  </a:lnTo>
                  <a:lnTo>
                    <a:pt x="630" y="64"/>
                  </a:lnTo>
                  <a:lnTo>
                    <a:pt x="627" y="55"/>
                  </a:lnTo>
                  <a:lnTo>
                    <a:pt x="622" y="47"/>
                  </a:lnTo>
                  <a:lnTo>
                    <a:pt x="618" y="40"/>
                  </a:lnTo>
                  <a:lnTo>
                    <a:pt x="614" y="33"/>
                  </a:lnTo>
                  <a:lnTo>
                    <a:pt x="607" y="26"/>
                  </a:lnTo>
                  <a:lnTo>
                    <a:pt x="600" y="21"/>
                  </a:lnTo>
                  <a:lnTo>
                    <a:pt x="594" y="15"/>
                  </a:lnTo>
                  <a:lnTo>
                    <a:pt x="586" y="11"/>
                  </a:lnTo>
                  <a:lnTo>
                    <a:pt x="578" y="8"/>
                  </a:lnTo>
                  <a:lnTo>
                    <a:pt x="570" y="4"/>
                  </a:lnTo>
                  <a:lnTo>
                    <a:pt x="562" y="2"/>
                  </a:lnTo>
                  <a:lnTo>
                    <a:pt x="553" y="1"/>
                  </a:lnTo>
                  <a:lnTo>
                    <a:pt x="54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78" name="Freeform 1640">
              <a:extLst>
                <a:ext uri="{FF2B5EF4-FFF2-40B4-BE49-F238E27FC236}">
                  <a16:creationId xmlns:a16="http://schemas.microsoft.com/office/drawing/2014/main" id="{8A8D0C73-A5C6-464E-846B-C5C294BF2272}"/>
                </a:ext>
              </a:extLst>
            </p:cNvPr>
            <p:cNvSpPr>
              <a:spLocks noEditPoints="1"/>
            </p:cNvSpPr>
            <p:nvPr/>
          </p:nvSpPr>
          <p:spPr bwMode="auto">
            <a:xfrm>
              <a:off x="965200" y="5330825"/>
              <a:ext cx="201613" cy="57150"/>
            </a:xfrm>
            <a:custGeom>
              <a:avLst/>
              <a:gdLst>
                <a:gd name="T0" fmla="*/ 322 w 633"/>
                <a:gd name="T1" fmla="*/ 23 h 181"/>
                <a:gd name="T2" fmla="*/ 329 w 633"/>
                <a:gd name="T3" fmla="*/ 26 h 181"/>
                <a:gd name="T4" fmla="*/ 336 w 633"/>
                <a:gd name="T5" fmla="*/ 33 h 181"/>
                <a:gd name="T6" fmla="*/ 339 w 633"/>
                <a:gd name="T7" fmla="*/ 41 h 181"/>
                <a:gd name="T8" fmla="*/ 339 w 633"/>
                <a:gd name="T9" fmla="*/ 51 h 181"/>
                <a:gd name="T10" fmla="*/ 336 w 633"/>
                <a:gd name="T11" fmla="*/ 58 h 181"/>
                <a:gd name="T12" fmla="*/ 329 w 633"/>
                <a:gd name="T13" fmla="*/ 64 h 181"/>
                <a:gd name="T14" fmla="*/ 322 w 633"/>
                <a:gd name="T15" fmla="*/ 67 h 181"/>
                <a:gd name="T16" fmla="*/ 313 w 633"/>
                <a:gd name="T17" fmla="*/ 67 h 181"/>
                <a:gd name="T18" fmla="*/ 304 w 633"/>
                <a:gd name="T19" fmla="*/ 64 h 181"/>
                <a:gd name="T20" fmla="*/ 298 w 633"/>
                <a:gd name="T21" fmla="*/ 58 h 181"/>
                <a:gd name="T22" fmla="*/ 295 w 633"/>
                <a:gd name="T23" fmla="*/ 51 h 181"/>
                <a:gd name="T24" fmla="*/ 295 w 633"/>
                <a:gd name="T25" fmla="*/ 41 h 181"/>
                <a:gd name="T26" fmla="*/ 298 w 633"/>
                <a:gd name="T27" fmla="*/ 33 h 181"/>
                <a:gd name="T28" fmla="*/ 304 w 633"/>
                <a:gd name="T29" fmla="*/ 26 h 181"/>
                <a:gd name="T30" fmla="*/ 313 w 633"/>
                <a:gd name="T31" fmla="*/ 23 h 181"/>
                <a:gd name="T32" fmla="*/ 0 w 633"/>
                <a:gd name="T33" fmla="*/ 31 h 181"/>
                <a:gd name="T34" fmla="*/ 2 w 633"/>
                <a:gd name="T35" fmla="*/ 48 h 181"/>
                <a:gd name="T36" fmla="*/ 7 w 633"/>
                <a:gd name="T37" fmla="*/ 66 h 181"/>
                <a:gd name="T38" fmla="*/ 15 w 633"/>
                <a:gd name="T39" fmla="*/ 80 h 181"/>
                <a:gd name="T40" fmla="*/ 26 w 633"/>
                <a:gd name="T41" fmla="*/ 95 h 181"/>
                <a:gd name="T42" fmla="*/ 40 w 633"/>
                <a:gd name="T43" fmla="*/ 106 h 181"/>
                <a:gd name="T44" fmla="*/ 55 w 633"/>
                <a:gd name="T45" fmla="*/ 114 h 181"/>
                <a:gd name="T46" fmla="*/ 73 w 633"/>
                <a:gd name="T47" fmla="*/ 119 h 181"/>
                <a:gd name="T48" fmla="*/ 90 w 633"/>
                <a:gd name="T49" fmla="*/ 121 h 181"/>
                <a:gd name="T50" fmla="*/ 302 w 633"/>
                <a:gd name="T51" fmla="*/ 151 h 181"/>
                <a:gd name="T52" fmla="*/ 163 w 633"/>
                <a:gd name="T53" fmla="*/ 151 h 181"/>
                <a:gd name="T54" fmla="*/ 158 w 633"/>
                <a:gd name="T55" fmla="*/ 153 h 181"/>
                <a:gd name="T56" fmla="*/ 153 w 633"/>
                <a:gd name="T57" fmla="*/ 158 h 181"/>
                <a:gd name="T58" fmla="*/ 151 w 633"/>
                <a:gd name="T59" fmla="*/ 163 h 181"/>
                <a:gd name="T60" fmla="*/ 151 w 633"/>
                <a:gd name="T61" fmla="*/ 169 h 181"/>
                <a:gd name="T62" fmla="*/ 153 w 633"/>
                <a:gd name="T63" fmla="*/ 174 h 181"/>
                <a:gd name="T64" fmla="*/ 158 w 633"/>
                <a:gd name="T65" fmla="*/ 179 h 181"/>
                <a:gd name="T66" fmla="*/ 163 w 633"/>
                <a:gd name="T67" fmla="*/ 181 h 181"/>
                <a:gd name="T68" fmla="*/ 468 w 633"/>
                <a:gd name="T69" fmla="*/ 181 h 181"/>
                <a:gd name="T70" fmla="*/ 474 w 633"/>
                <a:gd name="T71" fmla="*/ 180 h 181"/>
                <a:gd name="T72" fmla="*/ 479 w 633"/>
                <a:gd name="T73" fmla="*/ 177 h 181"/>
                <a:gd name="T74" fmla="*/ 482 w 633"/>
                <a:gd name="T75" fmla="*/ 172 h 181"/>
                <a:gd name="T76" fmla="*/ 483 w 633"/>
                <a:gd name="T77" fmla="*/ 167 h 181"/>
                <a:gd name="T78" fmla="*/ 482 w 633"/>
                <a:gd name="T79" fmla="*/ 160 h 181"/>
                <a:gd name="T80" fmla="*/ 479 w 633"/>
                <a:gd name="T81" fmla="*/ 156 h 181"/>
                <a:gd name="T82" fmla="*/ 474 w 633"/>
                <a:gd name="T83" fmla="*/ 152 h 181"/>
                <a:gd name="T84" fmla="*/ 468 w 633"/>
                <a:gd name="T85" fmla="*/ 151 h 181"/>
                <a:gd name="T86" fmla="*/ 332 w 633"/>
                <a:gd name="T87" fmla="*/ 121 h 181"/>
                <a:gd name="T88" fmla="*/ 553 w 633"/>
                <a:gd name="T89" fmla="*/ 120 h 181"/>
                <a:gd name="T90" fmla="*/ 570 w 633"/>
                <a:gd name="T91" fmla="*/ 117 h 181"/>
                <a:gd name="T92" fmla="*/ 586 w 633"/>
                <a:gd name="T93" fmla="*/ 110 h 181"/>
                <a:gd name="T94" fmla="*/ 600 w 633"/>
                <a:gd name="T95" fmla="*/ 100 h 181"/>
                <a:gd name="T96" fmla="*/ 614 w 633"/>
                <a:gd name="T97" fmla="*/ 88 h 181"/>
                <a:gd name="T98" fmla="*/ 622 w 633"/>
                <a:gd name="T99" fmla="*/ 74 h 181"/>
                <a:gd name="T100" fmla="*/ 630 w 633"/>
                <a:gd name="T101" fmla="*/ 57 h 181"/>
                <a:gd name="T102" fmla="*/ 633 w 633"/>
                <a:gd name="T103" fmla="*/ 39 h 181"/>
                <a:gd name="T104" fmla="*/ 633 w 633"/>
                <a:gd name="T105" fmla="*/ 0 h 181"/>
                <a:gd name="T106" fmla="*/ 0 w 633"/>
                <a:gd name="T107" fmla="*/ 3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33" h="181">
                  <a:moveTo>
                    <a:pt x="317" y="23"/>
                  </a:moveTo>
                  <a:lnTo>
                    <a:pt x="322" y="23"/>
                  </a:lnTo>
                  <a:lnTo>
                    <a:pt x="326" y="25"/>
                  </a:lnTo>
                  <a:lnTo>
                    <a:pt x="329" y="26"/>
                  </a:lnTo>
                  <a:lnTo>
                    <a:pt x="333" y="30"/>
                  </a:lnTo>
                  <a:lnTo>
                    <a:pt x="336" y="33"/>
                  </a:lnTo>
                  <a:lnTo>
                    <a:pt x="338" y="36"/>
                  </a:lnTo>
                  <a:lnTo>
                    <a:pt x="339" y="41"/>
                  </a:lnTo>
                  <a:lnTo>
                    <a:pt x="339" y="45"/>
                  </a:lnTo>
                  <a:lnTo>
                    <a:pt x="339" y="51"/>
                  </a:lnTo>
                  <a:lnTo>
                    <a:pt x="338" y="54"/>
                  </a:lnTo>
                  <a:lnTo>
                    <a:pt x="336" y="58"/>
                  </a:lnTo>
                  <a:lnTo>
                    <a:pt x="333" y="62"/>
                  </a:lnTo>
                  <a:lnTo>
                    <a:pt x="329" y="64"/>
                  </a:lnTo>
                  <a:lnTo>
                    <a:pt x="326" y="66"/>
                  </a:lnTo>
                  <a:lnTo>
                    <a:pt x="322" y="67"/>
                  </a:lnTo>
                  <a:lnTo>
                    <a:pt x="317" y="68"/>
                  </a:lnTo>
                  <a:lnTo>
                    <a:pt x="313" y="67"/>
                  </a:lnTo>
                  <a:lnTo>
                    <a:pt x="308" y="66"/>
                  </a:lnTo>
                  <a:lnTo>
                    <a:pt x="304" y="64"/>
                  </a:lnTo>
                  <a:lnTo>
                    <a:pt x="301" y="62"/>
                  </a:lnTo>
                  <a:lnTo>
                    <a:pt x="298" y="58"/>
                  </a:lnTo>
                  <a:lnTo>
                    <a:pt x="296" y="54"/>
                  </a:lnTo>
                  <a:lnTo>
                    <a:pt x="295" y="51"/>
                  </a:lnTo>
                  <a:lnTo>
                    <a:pt x="294" y="45"/>
                  </a:lnTo>
                  <a:lnTo>
                    <a:pt x="295" y="41"/>
                  </a:lnTo>
                  <a:lnTo>
                    <a:pt x="296" y="36"/>
                  </a:lnTo>
                  <a:lnTo>
                    <a:pt x="298" y="33"/>
                  </a:lnTo>
                  <a:lnTo>
                    <a:pt x="301" y="30"/>
                  </a:lnTo>
                  <a:lnTo>
                    <a:pt x="304" y="26"/>
                  </a:lnTo>
                  <a:lnTo>
                    <a:pt x="308" y="25"/>
                  </a:lnTo>
                  <a:lnTo>
                    <a:pt x="313" y="23"/>
                  </a:lnTo>
                  <a:lnTo>
                    <a:pt x="317" y="23"/>
                  </a:lnTo>
                  <a:close/>
                  <a:moveTo>
                    <a:pt x="0" y="31"/>
                  </a:moveTo>
                  <a:lnTo>
                    <a:pt x="1" y="39"/>
                  </a:lnTo>
                  <a:lnTo>
                    <a:pt x="2" y="48"/>
                  </a:lnTo>
                  <a:lnTo>
                    <a:pt x="4" y="57"/>
                  </a:lnTo>
                  <a:lnTo>
                    <a:pt x="7" y="66"/>
                  </a:lnTo>
                  <a:lnTo>
                    <a:pt x="11" y="74"/>
                  </a:lnTo>
                  <a:lnTo>
                    <a:pt x="15" y="80"/>
                  </a:lnTo>
                  <a:lnTo>
                    <a:pt x="21" y="88"/>
                  </a:lnTo>
                  <a:lnTo>
                    <a:pt x="26" y="95"/>
                  </a:lnTo>
                  <a:lnTo>
                    <a:pt x="33" y="100"/>
                  </a:lnTo>
                  <a:lnTo>
                    <a:pt x="40" y="106"/>
                  </a:lnTo>
                  <a:lnTo>
                    <a:pt x="47" y="110"/>
                  </a:lnTo>
                  <a:lnTo>
                    <a:pt x="55" y="114"/>
                  </a:lnTo>
                  <a:lnTo>
                    <a:pt x="64" y="117"/>
                  </a:lnTo>
                  <a:lnTo>
                    <a:pt x="73" y="119"/>
                  </a:lnTo>
                  <a:lnTo>
                    <a:pt x="82" y="120"/>
                  </a:lnTo>
                  <a:lnTo>
                    <a:pt x="90" y="121"/>
                  </a:lnTo>
                  <a:lnTo>
                    <a:pt x="302" y="121"/>
                  </a:lnTo>
                  <a:lnTo>
                    <a:pt x="302" y="151"/>
                  </a:lnTo>
                  <a:lnTo>
                    <a:pt x="166" y="151"/>
                  </a:lnTo>
                  <a:lnTo>
                    <a:pt x="163" y="151"/>
                  </a:lnTo>
                  <a:lnTo>
                    <a:pt x="160" y="152"/>
                  </a:lnTo>
                  <a:lnTo>
                    <a:pt x="158" y="153"/>
                  </a:lnTo>
                  <a:lnTo>
                    <a:pt x="156" y="156"/>
                  </a:lnTo>
                  <a:lnTo>
                    <a:pt x="153" y="158"/>
                  </a:lnTo>
                  <a:lnTo>
                    <a:pt x="152" y="160"/>
                  </a:lnTo>
                  <a:lnTo>
                    <a:pt x="151" y="163"/>
                  </a:lnTo>
                  <a:lnTo>
                    <a:pt x="151" y="167"/>
                  </a:lnTo>
                  <a:lnTo>
                    <a:pt x="151" y="169"/>
                  </a:lnTo>
                  <a:lnTo>
                    <a:pt x="152" y="172"/>
                  </a:lnTo>
                  <a:lnTo>
                    <a:pt x="153" y="174"/>
                  </a:lnTo>
                  <a:lnTo>
                    <a:pt x="156" y="177"/>
                  </a:lnTo>
                  <a:lnTo>
                    <a:pt x="158" y="179"/>
                  </a:lnTo>
                  <a:lnTo>
                    <a:pt x="160" y="180"/>
                  </a:lnTo>
                  <a:lnTo>
                    <a:pt x="163" y="181"/>
                  </a:lnTo>
                  <a:lnTo>
                    <a:pt x="166" y="181"/>
                  </a:lnTo>
                  <a:lnTo>
                    <a:pt x="468" y="181"/>
                  </a:lnTo>
                  <a:lnTo>
                    <a:pt x="471" y="181"/>
                  </a:lnTo>
                  <a:lnTo>
                    <a:pt x="474" y="180"/>
                  </a:lnTo>
                  <a:lnTo>
                    <a:pt x="476" y="179"/>
                  </a:lnTo>
                  <a:lnTo>
                    <a:pt x="479" y="177"/>
                  </a:lnTo>
                  <a:lnTo>
                    <a:pt x="481" y="174"/>
                  </a:lnTo>
                  <a:lnTo>
                    <a:pt x="482" y="172"/>
                  </a:lnTo>
                  <a:lnTo>
                    <a:pt x="483" y="169"/>
                  </a:lnTo>
                  <a:lnTo>
                    <a:pt x="483" y="167"/>
                  </a:lnTo>
                  <a:lnTo>
                    <a:pt x="483" y="163"/>
                  </a:lnTo>
                  <a:lnTo>
                    <a:pt x="482" y="160"/>
                  </a:lnTo>
                  <a:lnTo>
                    <a:pt x="481" y="158"/>
                  </a:lnTo>
                  <a:lnTo>
                    <a:pt x="479" y="156"/>
                  </a:lnTo>
                  <a:lnTo>
                    <a:pt x="476" y="153"/>
                  </a:lnTo>
                  <a:lnTo>
                    <a:pt x="474" y="152"/>
                  </a:lnTo>
                  <a:lnTo>
                    <a:pt x="471" y="151"/>
                  </a:lnTo>
                  <a:lnTo>
                    <a:pt x="468" y="151"/>
                  </a:lnTo>
                  <a:lnTo>
                    <a:pt x="332" y="151"/>
                  </a:lnTo>
                  <a:lnTo>
                    <a:pt x="332" y="121"/>
                  </a:lnTo>
                  <a:lnTo>
                    <a:pt x="543" y="121"/>
                  </a:lnTo>
                  <a:lnTo>
                    <a:pt x="553" y="120"/>
                  </a:lnTo>
                  <a:lnTo>
                    <a:pt x="562" y="119"/>
                  </a:lnTo>
                  <a:lnTo>
                    <a:pt x="570" y="117"/>
                  </a:lnTo>
                  <a:lnTo>
                    <a:pt x="578" y="114"/>
                  </a:lnTo>
                  <a:lnTo>
                    <a:pt x="586" y="110"/>
                  </a:lnTo>
                  <a:lnTo>
                    <a:pt x="594" y="106"/>
                  </a:lnTo>
                  <a:lnTo>
                    <a:pt x="600" y="100"/>
                  </a:lnTo>
                  <a:lnTo>
                    <a:pt x="607" y="95"/>
                  </a:lnTo>
                  <a:lnTo>
                    <a:pt x="614" y="88"/>
                  </a:lnTo>
                  <a:lnTo>
                    <a:pt x="618" y="80"/>
                  </a:lnTo>
                  <a:lnTo>
                    <a:pt x="622" y="74"/>
                  </a:lnTo>
                  <a:lnTo>
                    <a:pt x="627" y="66"/>
                  </a:lnTo>
                  <a:lnTo>
                    <a:pt x="630" y="57"/>
                  </a:lnTo>
                  <a:lnTo>
                    <a:pt x="632" y="48"/>
                  </a:lnTo>
                  <a:lnTo>
                    <a:pt x="633" y="39"/>
                  </a:lnTo>
                  <a:lnTo>
                    <a:pt x="633" y="31"/>
                  </a:lnTo>
                  <a:lnTo>
                    <a:pt x="633" y="0"/>
                  </a:lnTo>
                  <a:lnTo>
                    <a:pt x="0" y="0"/>
                  </a:lnTo>
                  <a:lnTo>
                    <a:pt x="0"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2" name="TextBox 1">
            <a:extLst>
              <a:ext uri="{FF2B5EF4-FFF2-40B4-BE49-F238E27FC236}">
                <a16:creationId xmlns:a16="http://schemas.microsoft.com/office/drawing/2014/main" id="{51D1FD13-D757-02FD-69C0-7B696C4E3FDE}"/>
              </a:ext>
            </a:extLst>
          </p:cNvPr>
          <p:cNvSpPr txBox="1"/>
          <p:nvPr/>
        </p:nvSpPr>
        <p:spPr>
          <a:xfrm>
            <a:off x="8471065" y="1966376"/>
            <a:ext cx="247184" cy="369332"/>
          </a:xfrm>
          <a:prstGeom prst="rect">
            <a:avLst/>
          </a:prstGeom>
          <a:noFill/>
        </p:spPr>
        <p:txBody>
          <a:bodyPr wrap="none" rtlCol="0">
            <a:spAutoFit/>
          </a:bodyPr>
          <a:lstStyle/>
          <a:p>
            <a:r>
              <a:rPr lang="en-GB" dirty="0"/>
              <a:t> </a:t>
            </a:r>
          </a:p>
        </p:txBody>
      </p:sp>
      <p:sp>
        <p:nvSpPr>
          <p:cNvPr id="9" name="Rectangle 8">
            <a:extLst>
              <a:ext uri="{FF2B5EF4-FFF2-40B4-BE49-F238E27FC236}">
                <a16:creationId xmlns:a16="http://schemas.microsoft.com/office/drawing/2014/main" id="{70D9734C-E422-90BF-18B2-FC78EEE7F757}"/>
              </a:ext>
            </a:extLst>
          </p:cNvPr>
          <p:cNvSpPr/>
          <p:nvPr/>
        </p:nvSpPr>
        <p:spPr>
          <a:xfrm>
            <a:off x="548277" y="4731770"/>
            <a:ext cx="4034452" cy="1441870"/>
          </a:xfrm>
          <a:prstGeom prst="rect">
            <a:avLst/>
          </a:prstGeom>
        </p:spPr>
        <p:txBody>
          <a:bodyPr wrap="square" lIns="0" tIns="0" rIns="0" bIns="0" anchor="t">
            <a:spAutoFit/>
          </a:bodyPr>
          <a:lstStyle/>
          <a:p>
            <a:pPr algn="ctr">
              <a:lnSpc>
                <a:spcPts val="1900"/>
              </a:lnSpc>
            </a:pPr>
            <a:r>
              <a:rPr lang="en-US" sz="1400" b="1" dirty="0">
                <a:solidFill>
                  <a:schemeClr val="tx1">
                    <a:lumMod val="75000"/>
                    <a:lumOff val="25000"/>
                  </a:schemeClr>
                </a:solidFill>
                <a:latin typeface="Arial" panose="020B0604020202020204" pitchFamily="34" charset="0"/>
                <a:cs typeface="Arial" panose="020B0604020202020204" pitchFamily="34" charset="0"/>
              </a:rPr>
              <a:t>Word has evolved significantly, incorporating a broader range of software applications for improved functionality. Accuracy in information is like currency in medical field hence word  process with features like document management systems etc.   </a:t>
            </a:r>
          </a:p>
        </p:txBody>
      </p:sp>
      <p:sp>
        <p:nvSpPr>
          <p:cNvPr id="12" name="TextBox 11">
            <a:extLst>
              <a:ext uri="{FF2B5EF4-FFF2-40B4-BE49-F238E27FC236}">
                <a16:creationId xmlns:a16="http://schemas.microsoft.com/office/drawing/2014/main" id="{684BEE92-437B-7EAE-B0F9-E36E1A0FBFD0}"/>
              </a:ext>
            </a:extLst>
          </p:cNvPr>
          <p:cNvSpPr txBox="1"/>
          <p:nvPr/>
        </p:nvSpPr>
        <p:spPr>
          <a:xfrm>
            <a:off x="4911184" y="876251"/>
            <a:ext cx="1882839" cy="400110"/>
          </a:xfrm>
          <a:prstGeom prst="rect">
            <a:avLst/>
          </a:prstGeom>
          <a:solidFill>
            <a:schemeClr val="bg1">
              <a:lumMod val="75000"/>
            </a:schemeClr>
          </a:solidFill>
        </p:spPr>
        <p:txBody>
          <a:bodyPr wrap="square" rtlCol="0">
            <a:spAutoFit/>
          </a:bodyPr>
          <a:lstStyle/>
          <a:p>
            <a:r>
              <a:rPr lang="en-GB" sz="2000" b="1" dirty="0">
                <a:solidFill>
                  <a:schemeClr val="tx1">
                    <a:lumMod val="75000"/>
                    <a:lumOff val="25000"/>
                  </a:schemeClr>
                </a:solidFill>
                <a:latin typeface="Aharoni" panose="02010803020104030203" pitchFamily="2" charset="-79"/>
                <a:cs typeface="Aharoni" panose="02010803020104030203" pitchFamily="2" charset="-79"/>
              </a:rPr>
              <a:t> KEY POINTS </a:t>
            </a:r>
          </a:p>
        </p:txBody>
      </p:sp>
    </p:spTree>
    <p:extLst>
      <p:ext uri="{BB962C8B-B14F-4D97-AF65-F5344CB8AC3E}">
        <p14:creationId xmlns:p14="http://schemas.microsoft.com/office/powerpoint/2010/main" val="3887579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D0986099-F5F2-4E8B-BE17-81194861A00C}"/>
              </a:ext>
              <a:ext uri="{C183D7F6-B498-43B3-948B-1728B52AA6E4}">
                <adec:decorative xmlns:adec="http://schemas.microsoft.com/office/drawing/2017/decorative" val="1"/>
              </a:ext>
            </a:extLst>
          </p:cNvPr>
          <p:cNvCxnSpPr>
            <a:cxnSpLocks/>
          </p:cNvCxnSpPr>
          <p:nvPr/>
        </p:nvCxnSpPr>
        <p:spPr>
          <a:xfrm>
            <a:off x="8105775" y="522898"/>
            <a:ext cx="4086225" cy="0"/>
          </a:xfrm>
          <a:prstGeom prst="line">
            <a:avLst/>
          </a:prstGeom>
          <a:ln>
            <a:solidFill>
              <a:schemeClr val="accent3">
                <a:lumMod val="50000"/>
              </a:schemeClr>
            </a:solidFill>
            <a:headEnd type="oval"/>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4E3F5479-058B-4FA8-92E9-18CAB8CDC5C5}"/>
              </a:ext>
            </a:extLst>
          </p:cNvPr>
          <p:cNvSpPr txBox="1">
            <a:spLocks/>
          </p:cNvSpPr>
          <p:nvPr/>
        </p:nvSpPr>
        <p:spPr>
          <a:xfrm>
            <a:off x="228600" y="190500"/>
            <a:ext cx="11734800" cy="3877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chemeClr val="tx1">
                    <a:lumMod val="75000"/>
                    <a:lumOff val="25000"/>
                  </a:schemeClr>
                </a:solidFill>
              </a:rPr>
              <a:t>REFERNCES</a:t>
            </a:r>
          </a:p>
        </p:txBody>
      </p:sp>
      <p:cxnSp>
        <p:nvCxnSpPr>
          <p:cNvPr id="14" name="Straight Connector 13">
            <a:extLst>
              <a:ext uri="{FF2B5EF4-FFF2-40B4-BE49-F238E27FC236}">
                <a16:creationId xmlns:a16="http://schemas.microsoft.com/office/drawing/2014/main" id="{83E690F4-843A-47A5-8620-4FB01C0D8E68}"/>
              </a:ext>
              <a:ext uri="{C183D7F6-B498-43B3-948B-1728B52AA6E4}">
                <adec:decorative xmlns:adec="http://schemas.microsoft.com/office/drawing/2017/decorative" val="1"/>
              </a:ext>
            </a:extLst>
          </p:cNvPr>
          <p:cNvCxnSpPr>
            <a:cxnSpLocks/>
          </p:cNvCxnSpPr>
          <p:nvPr/>
        </p:nvCxnSpPr>
        <p:spPr>
          <a:xfrm>
            <a:off x="0" y="522898"/>
            <a:ext cx="4086225" cy="0"/>
          </a:xfrm>
          <a:prstGeom prst="line">
            <a:avLst/>
          </a:prstGeom>
          <a:ln>
            <a:solidFill>
              <a:schemeClr val="accent3">
                <a:lumMod val="50000"/>
              </a:schemeClr>
            </a:solidFill>
            <a:tailEnd type="oval"/>
          </a:ln>
        </p:spPr>
        <p:style>
          <a:lnRef idx="1">
            <a:schemeClr val="accent1"/>
          </a:lnRef>
          <a:fillRef idx="0">
            <a:schemeClr val="accent1"/>
          </a:fillRef>
          <a:effectRef idx="0">
            <a:schemeClr val="accent1"/>
          </a:effectRef>
          <a:fontRef idx="minor">
            <a:schemeClr val="tx1"/>
          </a:fontRef>
        </p:style>
      </p:cxnSp>
      <p:sp>
        <p:nvSpPr>
          <p:cNvPr id="2" name="Title 1" hidden="1">
            <a:extLst>
              <a:ext uri="{FF2B5EF4-FFF2-40B4-BE49-F238E27FC236}">
                <a16:creationId xmlns:a16="http://schemas.microsoft.com/office/drawing/2014/main" id="{09C05F0C-382F-476A-A0D2-932E111A7F9A}"/>
              </a:ext>
            </a:extLst>
          </p:cNvPr>
          <p:cNvSpPr>
            <a:spLocks noGrp="1"/>
          </p:cNvSpPr>
          <p:nvPr>
            <p:ph type="title" idx="4294967295"/>
          </p:nvPr>
        </p:nvSpPr>
        <p:spPr>
          <a:xfrm>
            <a:off x="0" y="365125"/>
            <a:ext cx="10515600" cy="1325563"/>
          </a:xfrm>
        </p:spPr>
        <p:txBody>
          <a:bodyPr/>
          <a:lstStyle/>
          <a:p>
            <a:r>
              <a:rPr lang="en-US" dirty="0"/>
              <a:t>Project analysis slide 11</a:t>
            </a:r>
          </a:p>
        </p:txBody>
      </p:sp>
      <p:sp>
        <p:nvSpPr>
          <p:cNvPr id="5" name="TextBox 4">
            <a:extLst>
              <a:ext uri="{FF2B5EF4-FFF2-40B4-BE49-F238E27FC236}">
                <a16:creationId xmlns:a16="http://schemas.microsoft.com/office/drawing/2014/main" id="{BDFA7D9D-25B7-9FFA-4445-858017FBE1FB}"/>
              </a:ext>
            </a:extLst>
          </p:cNvPr>
          <p:cNvSpPr txBox="1"/>
          <p:nvPr/>
        </p:nvSpPr>
        <p:spPr>
          <a:xfrm>
            <a:off x="4478217" y="1619250"/>
            <a:ext cx="4301177" cy="1200329"/>
          </a:xfrm>
          <a:prstGeom prst="rect">
            <a:avLst/>
          </a:prstGeom>
          <a:noFill/>
        </p:spPr>
        <p:txBody>
          <a:bodyPr wrap="none" rtlCol="0">
            <a:spAutoFit/>
          </a:bodyPr>
          <a:lstStyle/>
          <a:p>
            <a:pPr marL="285750" indent="-285750">
              <a:buFont typeface="Arial" panose="020B0604020202020204" pitchFamily="34" charset="0"/>
              <a:buChar char="•"/>
            </a:pPr>
            <a:r>
              <a:rPr lang="en-GB" b="1" dirty="0"/>
              <a:t> (2011) </a:t>
            </a:r>
            <a:r>
              <a:rPr lang="en-GB" b="1" i="1" dirty="0"/>
              <a:t>SKILLS FOR LIFE (INSERT EMAILS)</a:t>
            </a:r>
          </a:p>
          <a:p>
            <a:pPr marL="285750" indent="-285750">
              <a:buFont typeface="Arial" panose="020B0604020202020204" pitchFamily="34" charset="0"/>
              <a:buChar char="•"/>
            </a:pPr>
            <a:r>
              <a:rPr lang="en-GB" b="1" dirty="0"/>
              <a:t>(2026) </a:t>
            </a:r>
            <a:r>
              <a:rPr lang="en-GB" b="1" i="1" dirty="0"/>
              <a:t>MY LEARNING </a:t>
            </a:r>
          </a:p>
          <a:p>
            <a:pPr marL="285750" indent="-285750">
              <a:buFont typeface="Arial" panose="020B0604020202020204" pitchFamily="34" charset="0"/>
              <a:buChar char="•"/>
            </a:pPr>
            <a:r>
              <a:rPr lang="en-GB" b="1" dirty="0"/>
              <a:t>(2026) </a:t>
            </a:r>
            <a:r>
              <a:rPr lang="en-GB" b="1" i="1" dirty="0"/>
              <a:t>BROOKLYN CAMPUS </a:t>
            </a:r>
            <a:endParaRPr lang="en-GB" b="1" dirty="0"/>
          </a:p>
          <a:p>
            <a:pPr marL="285750" indent="-285750">
              <a:buFont typeface="Arial" panose="020B0604020202020204" pitchFamily="34" charset="0"/>
              <a:buChar char="•"/>
            </a:pPr>
            <a:endParaRPr lang="en-GB" i="1" dirty="0"/>
          </a:p>
        </p:txBody>
      </p:sp>
    </p:spTree>
    <p:extLst>
      <p:ext uri="{BB962C8B-B14F-4D97-AF65-F5344CB8AC3E}">
        <p14:creationId xmlns:p14="http://schemas.microsoft.com/office/powerpoint/2010/main" val="22754783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t="-7000" b="-7000"/>
          </a:stretch>
        </a:blipFill>
        <a:effectLst/>
      </p:bgPr>
    </p:bg>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62A21665-C64F-4BDA-B2DE-442D70605718}"/>
              </a:ext>
              <a:ext uri="{C183D7F6-B498-43B3-948B-1728B52AA6E4}">
                <adec:decorative xmlns:adec="http://schemas.microsoft.com/office/drawing/2017/decorative" val="1"/>
              </a:ext>
            </a:extLst>
          </p:cNvPr>
          <p:cNvGrpSpPr/>
          <p:nvPr/>
        </p:nvGrpSpPr>
        <p:grpSpPr>
          <a:xfrm>
            <a:off x="4325258" y="1544068"/>
            <a:ext cx="3541486" cy="3769865"/>
            <a:chOff x="4325258" y="1229517"/>
            <a:chExt cx="3541486" cy="3769865"/>
          </a:xfrm>
        </p:grpSpPr>
        <p:sp>
          <p:nvSpPr>
            <p:cNvPr id="12" name="Diamond 11">
              <a:extLst>
                <a:ext uri="{FF2B5EF4-FFF2-40B4-BE49-F238E27FC236}">
                  <a16:creationId xmlns:a16="http://schemas.microsoft.com/office/drawing/2014/main" id="{7DC8B409-5FAC-4539-B25A-26BE925A48AF}"/>
                </a:ext>
              </a:extLst>
            </p:cNvPr>
            <p:cNvSpPr/>
            <p:nvPr/>
          </p:nvSpPr>
          <p:spPr>
            <a:xfrm>
              <a:off x="4792319" y="2392018"/>
              <a:ext cx="2607364" cy="2607364"/>
            </a:xfrm>
            <a:prstGeom prst="diamond">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Diamond 12">
              <a:extLst>
                <a:ext uri="{FF2B5EF4-FFF2-40B4-BE49-F238E27FC236}">
                  <a16:creationId xmlns:a16="http://schemas.microsoft.com/office/drawing/2014/main" id="{91498E2F-539C-46D3-AF7C-BB1DAE76B114}"/>
                </a:ext>
              </a:extLst>
            </p:cNvPr>
            <p:cNvSpPr/>
            <p:nvPr/>
          </p:nvSpPr>
          <p:spPr>
            <a:xfrm>
              <a:off x="4325258" y="1229517"/>
              <a:ext cx="3541486" cy="3541486"/>
            </a:xfrm>
            <a:prstGeom prst="diamond">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5" name="Title 1">
            <a:extLst>
              <a:ext uri="{FF2B5EF4-FFF2-40B4-BE49-F238E27FC236}">
                <a16:creationId xmlns:a16="http://schemas.microsoft.com/office/drawing/2014/main" id="{FA061601-468D-486D-B8EE-42BD1BE3ADCC}"/>
              </a:ext>
            </a:extLst>
          </p:cNvPr>
          <p:cNvSpPr>
            <a:spLocks noGrp="1"/>
          </p:cNvSpPr>
          <p:nvPr>
            <p:ph type="ctrTitle"/>
          </p:nvPr>
        </p:nvSpPr>
        <p:spPr>
          <a:xfrm>
            <a:off x="1524000" y="3055052"/>
            <a:ext cx="9144000" cy="747897"/>
          </a:xfrm>
        </p:spPr>
        <p:txBody>
          <a:bodyPr lIns="0" tIns="0" rIns="0" bIns="0" anchor="ctr">
            <a:spAutoFit/>
          </a:bodyPr>
          <a:lstStyle/>
          <a:p>
            <a:r>
              <a:rPr lang="en-US" sz="5400" b="1" dirty="0">
                <a:solidFill>
                  <a:schemeClr val="tx1">
                    <a:lumMod val="85000"/>
                    <a:lumOff val="15000"/>
                  </a:schemeClr>
                </a:solidFill>
              </a:rPr>
              <a:t>THANK YOU!</a:t>
            </a:r>
          </a:p>
        </p:txBody>
      </p:sp>
    </p:spTree>
    <p:extLst>
      <p:ext uri="{BB962C8B-B14F-4D97-AF65-F5344CB8AC3E}">
        <p14:creationId xmlns:p14="http://schemas.microsoft.com/office/powerpoint/2010/main" val="1923038163"/>
      </p:ext>
    </p:extLst>
  </p:cSld>
  <p:clrMapOvr>
    <a:masterClrMapping/>
  </p:clrMapOvr>
</p:sld>
</file>

<file path=ppt/theme/theme1.xml><?xml version="1.0" encoding="utf-8"?>
<a:theme xmlns:a="http://schemas.openxmlformats.org/drawingml/2006/main" name="Office Theme">
  <a:themeElements>
    <a:clrScheme name="Custom 73">
      <a:dk1>
        <a:srgbClr val="000000"/>
      </a:dk1>
      <a:lt1>
        <a:sysClr val="window" lastClr="FFFFFF"/>
      </a:lt1>
      <a:dk2>
        <a:srgbClr val="585858"/>
      </a:dk2>
      <a:lt2>
        <a:srgbClr val="E3E3E3"/>
      </a:lt2>
      <a:accent1>
        <a:srgbClr val="E20613"/>
      </a:accent1>
      <a:accent2>
        <a:srgbClr val="A9C038"/>
      </a:accent2>
      <a:accent3>
        <a:srgbClr val="11AEC7"/>
      </a:accent3>
      <a:accent4>
        <a:srgbClr val="F59F26"/>
      </a:accent4>
      <a:accent5>
        <a:srgbClr val="0062A9"/>
      </a:accent5>
      <a:accent6>
        <a:srgbClr val="EB6047"/>
      </a:accent6>
      <a:hlink>
        <a:srgbClr val="8ED9F6"/>
      </a:hlink>
      <a:folHlink>
        <a:srgbClr val="C00000"/>
      </a:folHlink>
    </a:clrScheme>
    <a:fontScheme name="Modern 01">
      <a:majorFont>
        <a:latin typeface="Century Gothic"/>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78455520_Project analysis, from 24Slides_SL_V1.potx" id="{55E7247F-78B2-40DB-9AFE-D4DD42FA8F09}" vid="{22E2FD65-A32D-4798-AF43-CE42F250BDD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4EB4A572E33BD41B9E3BB45B6C4FE48" ma:contentTypeVersion="4" ma:contentTypeDescription="Create a new document." ma:contentTypeScope="" ma:versionID="9c9fa00ddc584878460fcfe68e88bf99">
  <xsd:schema xmlns:xsd="http://www.w3.org/2001/XMLSchema" xmlns:xs="http://www.w3.org/2001/XMLSchema" xmlns:p="http://schemas.microsoft.com/office/2006/metadata/properties" xmlns:ns3="577751d0-6084-4994-a202-0c32fc3287d3" targetNamespace="http://schemas.microsoft.com/office/2006/metadata/properties" ma:root="true" ma:fieldsID="eb98c962e6cad45132868959f05c37c0" ns3:_="">
    <xsd:import namespace="577751d0-6084-4994-a202-0c32fc3287d3"/>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77751d0-6084-4994-a202-0c32fc3287d3"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F609EDA-869E-4BE5-AE5D-B898C584B6FF}">
  <ds:schemaRefs>
    <ds:schemaRef ds:uri="http://purl.org/dc/dcmitype/"/>
    <ds:schemaRef ds:uri="http://schemas.microsoft.com/office/2006/metadata/properties"/>
    <ds:schemaRef ds:uri="http://schemas.openxmlformats.org/package/2006/metadata/core-properties"/>
    <ds:schemaRef ds:uri="http://schemas.microsoft.com/office/2006/documentManagement/types"/>
    <ds:schemaRef ds:uri="http://purl.org/dc/elements/1.1/"/>
    <ds:schemaRef ds:uri="http://schemas.microsoft.com/office/infopath/2007/PartnerControls"/>
    <ds:schemaRef ds:uri="577751d0-6084-4994-a202-0c32fc3287d3"/>
    <ds:schemaRef ds:uri="http://www.w3.org/XML/1998/namespace"/>
    <ds:schemaRef ds:uri="http://purl.org/dc/terms/"/>
  </ds:schemaRefs>
</ds:datastoreItem>
</file>

<file path=customXml/itemProps2.xml><?xml version="1.0" encoding="utf-8"?>
<ds:datastoreItem xmlns:ds="http://schemas.openxmlformats.org/officeDocument/2006/customXml" ds:itemID="{2FD05317-60D6-4B3A-8545-888496D1A8EC}">
  <ds:schemaRefs>
    <ds:schemaRef ds:uri="http://schemas.microsoft.com/sharepoint/v3/contenttype/forms"/>
  </ds:schemaRefs>
</ds:datastoreItem>
</file>

<file path=customXml/itemProps3.xml><?xml version="1.0" encoding="utf-8"?>
<ds:datastoreItem xmlns:ds="http://schemas.openxmlformats.org/officeDocument/2006/customXml" ds:itemID="{34528D83-F4BE-4F37-8599-F28DF76815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77751d0-6084-4994-a202-0c32fc3287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Project analysis, from 24Slides</Template>
  <TotalTime>539</TotalTime>
  <Words>385</Words>
  <Application>Microsoft Office PowerPoint</Application>
  <PresentationFormat>Widescreen</PresentationFormat>
  <Paragraphs>58</Paragraphs>
  <Slides>7</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Aharoni</vt:lpstr>
      <vt:lpstr>Arial</vt:lpstr>
      <vt:lpstr>Calibri</vt:lpstr>
      <vt:lpstr>Century Gothic</vt:lpstr>
      <vt:lpstr>Segoe UI</vt:lpstr>
      <vt:lpstr>Segoe UI Light</vt:lpstr>
      <vt:lpstr>Office Theme</vt:lpstr>
      <vt:lpstr> DIGITAL SKILLS &amp; RESEARCH METHODS</vt:lpstr>
      <vt:lpstr>Project analysis slide 2</vt:lpstr>
      <vt:lpstr>Project analysis slide 3</vt:lpstr>
      <vt:lpstr>Project analysis slide 8</vt:lpstr>
      <vt:lpstr>Project analysis slide 6</vt:lpstr>
      <vt:lpstr>Project analysis slide 11</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Fatima Sulman (2613780)</dc:creator>
  <cp:lastModifiedBy>Fatima Sulman (2613780)</cp:lastModifiedBy>
  <cp:revision>1</cp:revision>
  <dcterms:created xsi:type="dcterms:W3CDTF">2026-10-03T20:16:04Z</dcterms:created>
  <dcterms:modified xsi:type="dcterms:W3CDTF">2026-10-04T22:35:59Z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0x01010044EB4A572E33BD41B9E3BB45B6C4FE48</vt:lpwstr>
  </property>
</Properties>
</file>