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tags/tag3.xml" ContentType="application/vnd.openxmlformats-officedocument.presentationml.tags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7"/>
  </p:notesMasterIdLst>
  <p:sldIdLst>
    <p:sldId id="2660" r:id="rId5"/>
    <p:sldId id="2677" r:id="rId6"/>
    <p:sldId id="2678" r:id="rId7"/>
    <p:sldId id="2679" r:id="rId8"/>
    <p:sldId id="2680" r:id="rId9"/>
    <p:sldId id="2681" r:id="rId10"/>
    <p:sldId id="2682" r:id="rId11"/>
    <p:sldId id="2687" r:id="rId12"/>
    <p:sldId id="2688" r:id="rId13"/>
    <p:sldId id="2683" r:id="rId14"/>
    <p:sldId id="2684" r:id="rId15"/>
    <p:sldId id="2685" r:id="rId16"/>
    <p:sldId id="2686" r:id="rId17"/>
    <p:sldId id="2689" r:id="rId18"/>
    <p:sldId id="2690" r:id="rId19"/>
    <p:sldId id="2691" r:id="rId20"/>
    <p:sldId id="2693" r:id="rId21"/>
    <p:sldId id="2692" r:id="rId22"/>
    <p:sldId id="2694" r:id="rId23"/>
    <p:sldId id="2695" r:id="rId24"/>
    <p:sldId id="2696" r:id="rId25"/>
    <p:sldId id="2697" r:id="rId26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7C73"/>
    <a:srgbClr val="48B05E"/>
    <a:srgbClr val="525252"/>
    <a:srgbClr val="FA9E25"/>
    <a:srgbClr val="44B9D8"/>
    <a:srgbClr val="C9C9C9"/>
    <a:srgbClr val="FFFFFF"/>
    <a:srgbClr val="DBDB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5B2BA9-9E39-4FED-B60F-2F8A4500783D}" v="1" dt="2022-11-30T13:05:24.1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gs" Target="tags/tag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ki Owen" userId="9ebbcf6c-e094-4513-94d2-df58cb4bc392" providerId="ADAL" clId="{F25DA2BA-8E57-B145-9A71-5C9AA7CBE237}"/>
    <pc:docChg chg="undo custSel modSld sldOrd">
      <pc:chgData name="Viki Owen" userId="9ebbcf6c-e094-4513-94d2-df58cb4bc392" providerId="ADAL" clId="{F25DA2BA-8E57-B145-9A71-5C9AA7CBE237}" dt="2022-01-05T14:08:25.952" v="335" actId="2"/>
      <pc:docMkLst>
        <pc:docMk/>
      </pc:docMkLst>
      <pc:sldChg chg="modSp mod modNotesTx">
        <pc:chgData name="Viki Owen" userId="9ebbcf6c-e094-4513-94d2-df58cb4bc392" providerId="ADAL" clId="{F25DA2BA-8E57-B145-9A71-5C9AA7CBE237}" dt="2022-01-05T13:42:26.350" v="20" actId="20577"/>
        <pc:sldMkLst>
          <pc:docMk/>
          <pc:sldMk cId="2159111312" sldId="2679"/>
        </pc:sldMkLst>
        <pc:spChg chg="mod">
          <ac:chgData name="Viki Owen" userId="9ebbcf6c-e094-4513-94d2-df58cb4bc392" providerId="ADAL" clId="{F25DA2BA-8E57-B145-9A71-5C9AA7CBE237}" dt="2022-01-05T13:42:15.051" v="5" actId="20577"/>
          <ac:spMkLst>
            <pc:docMk/>
            <pc:sldMk cId="2159111312" sldId="2679"/>
            <ac:spMk id="6" creationId="{4BD7FE1F-CFA9-664A-A5BE-8A015E12E9FB}"/>
          </ac:spMkLst>
        </pc:spChg>
      </pc:sldChg>
      <pc:sldChg chg="modSp mod modNotesTx">
        <pc:chgData name="Viki Owen" userId="9ebbcf6c-e094-4513-94d2-df58cb4bc392" providerId="ADAL" clId="{F25DA2BA-8E57-B145-9A71-5C9AA7CBE237}" dt="2022-01-05T13:44:32.222" v="39" actId="20577"/>
        <pc:sldMkLst>
          <pc:docMk/>
          <pc:sldMk cId="3760120638" sldId="2680"/>
        </pc:sldMkLst>
        <pc:spChg chg="mod">
          <ac:chgData name="Viki Owen" userId="9ebbcf6c-e094-4513-94d2-df58cb4bc392" providerId="ADAL" clId="{F25DA2BA-8E57-B145-9A71-5C9AA7CBE237}" dt="2022-01-05T13:44:30.030" v="38" actId="20577"/>
          <ac:spMkLst>
            <pc:docMk/>
            <pc:sldMk cId="3760120638" sldId="2680"/>
            <ac:spMk id="6" creationId="{4BD7FE1F-CFA9-664A-A5BE-8A015E12E9FB}"/>
          </ac:spMkLst>
        </pc:spChg>
      </pc:sldChg>
      <pc:sldChg chg="modSp mod modNotesTx">
        <pc:chgData name="Viki Owen" userId="9ebbcf6c-e094-4513-94d2-df58cb4bc392" providerId="ADAL" clId="{F25DA2BA-8E57-B145-9A71-5C9AA7CBE237}" dt="2022-01-05T14:08:25.952" v="335" actId="2"/>
        <pc:sldMkLst>
          <pc:docMk/>
          <pc:sldMk cId="1265701721" sldId="2681"/>
        </pc:sldMkLst>
        <pc:spChg chg="mod">
          <ac:chgData name="Viki Owen" userId="9ebbcf6c-e094-4513-94d2-df58cb4bc392" providerId="ADAL" clId="{F25DA2BA-8E57-B145-9A71-5C9AA7CBE237}" dt="2022-01-05T13:59:14.053" v="319" actId="113"/>
          <ac:spMkLst>
            <pc:docMk/>
            <pc:sldMk cId="1265701721" sldId="2681"/>
            <ac:spMk id="6" creationId="{4BD7FE1F-CFA9-664A-A5BE-8A015E12E9FB}"/>
          </ac:spMkLst>
        </pc:spChg>
        <pc:spChg chg="mod">
          <ac:chgData name="Viki Owen" userId="9ebbcf6c-e094-4513-94d2-df58cb4bc392" providerId="ADAL" clId="{F25DA2BA-8E57-B145-9A71-5C9AA7CBE237}" dt="2022-01-05T13:56:54.600" v="131" actId="20577"/>
          <ac:spMkLst>
            <pc:docMk/>
            <pc:sldMk cId="1265701721" sldId="2681"/>
            <ac:spMk id="8" creationId="{0F38B639-E1DA-B84A-9DCC-547D7F48C8F3}"/>
          </ac:spMkLst>
        </pc:spChg>
      </pc:sldChg>
      <pc:sldChg chg="modSp mod">
        <pc:chgData name="Viki Owen" userId="9ebbcf6c-e094-4513-94d2-df58cb4bc392" providerId="ADAL" clId="{F25DA2BA-8E57-B145-9A71-5C9AA7CBE237}" dt="2022-01-05T14:05:19.285" v="321" actId="20577"/>
        <pc:sldMkLst>
          <pc:docMk/>
          <pc:sldMk cId="1734728278" sldId="2692"/>
        </pc:sldMkLst>
        <pc:spChg chg="mod">
          <ac:chgData name="Viki Owen" userId="9ebbcf6c-e094-4513-94d2-df58cb4bc392" providerId="ADAL" clId="{F25DA2BA-8E57-B145-9A71-5C9AA7CBE237}" dt="2022-01-05T14:05:19.285" v="321" actId="20577"/>
          <ac:spMkLst>
            <pc:docMk/>
            <pc:sldMk cId="1734728278" sldId="2692"/>
            <ac:spMk id="21" creationId="{E1863B9C-A0D5-AD46-9431-46CBFB91E704}"/>
          </ac:spMkLst>
        </pc:spChg>
      </pc:sldChg>
      <pc:sldChg chg="modSp mod ord">
        <pc:chgData name="Viki Owen" userId="9ebbcf6c-e094-4513-94d2-df58cb4bc392" providerId="ADAL" clId="{F25DA2BA-8E57-B145-9A71-5C9AA7CBE237}" dt="2022-01-05T14:06:30.682" v="329" actId="20577"/>
        <pc:sldMkLst>
          <pc:docMk/>
          <pc:sldMk cId="4020779887" sldId="2694"/>
        </pc:sldMkLst>
        <pc:spChg chg="mod">
          <ac:chgData name="Viki Owen" userId="9ebbcf6c-e094-4513-94d2-df58cb4bc392" providerId="ADAL" clId="{F25DA2BA-8E57-B145-9A71-5C9AA7CBE237}" dt="2022-01-05T14:06:30.682" v="329" actId="20577"/>
          <ac:spMkLst>
            <pc:docMk/>
            <pc:sldMk cId="4020779887" sldId="2694"/>
            <ac:spMk id="21" creationId="{E1863B9C-A0D5-AD46-9431-46CBFB91E704}"/>
          </ac:spMkLst>
        </pc:spChg>
      </pc:sldChg>
      <pc:sldChg chg="modSp mod modNotesTx">
        <pc:chgData name="Viki Owen" userId="9ebbcf6c-e094-4513-94d2-df58cb4bc392" providerId="ADAL" clId="{F25DA2BA-8E57-B145-9A71-5C9AA7CBE237}" dt="2022-01-05T14:07:00.164" v="332" actId="20577"/>
        <pc:sldMkLst>
          <pc:docMk/>
          <pc:sldMk cId="1839453365" sldId="2695"/>
        </pc:sldMkLst>
        <pc:spChg chg="mod">
          <ac:chgData name="Viki Owen" userId="9ebbcf6c-e094-4513-94d2-df58cb4bc392" providerId="ADAL" clId="{F25DA2BA-8E57-B145-9A71-5C9AA7CBE237}" dt="2022-01-05T14:07:00.164" v="332" actId="20577"/>
          <ac:spMkLst>
            <pc:docMk/>
            <pc:sldMk cId="1839453365" sldId="2695"/>
            <ac:spMk id="21" creationId="{E1863B9C-A0D5-AD46-9431-46CBFB91E704}"/>
          </ac:spMkLst>
        </pc:spChg>
      </pc:sldChg>
      <pc:sldChg chg="modSp mod">
        <pc:chgData name="Viki Owen" userId="9ebbcf6c-e094-4513-94d2-df58cb4bc392" providerId="ADAL" clId="{F25DA2BA-8E57-B145-9A71-5C9AA7CBE237}" dt="2022-01-05T14:07:23.064" v="334" actId="20577"/>
        <pc:sldMkLst>
          <pc:docMk/>
          <pc:sldMk cId="683102599" sldId="2696"/>
        </pc:sldMkLst>
        <pc:spChg chg="mod">
          <ac:chgData name="Viki Owen" userId="9ebbcf6c-e094-4513-94d2-df58cb4bc392" providerId="ADAL" clId="{F25DA2BA-8E57-B145-9A71-5C9AA7CBE237}" dt="2022-01-05T14:07:23.064" v="334" actId="20577"/>
          <ac:spMkLst>
            <pc:docMk/>
            <pc:sldMk cId="683102599" sldId="2696"/>
            <ac:spMk id="21" creationId="{E1863B9C-A0D5-AD46-9431-46CBFB91E704}"/>
          </ac:spMkLst>
        </pc:spChg>
      </pc:sldChg>
      <pc:sldChg chg="delSp modSp mod">
        <pc:chgData name="Viki Owen" userId="9ebbcf6c-e094-4513-94d2-df58cb4bc392" providerId="ADAL" clId="{F25DA2BA-8E57-B145-9A71-5C9AA7CBE237}" dt="2022-01-05T13:37:24.863" v="3" actId="478"/>
        <pc:sldMkLst>
          <pc:docMk/>
          <pc:sldMk cId="3817383838" sldId="2697"/>
        </pc:sldMkLst>
        <pc:spChg chg="del mod">
          <ac:chgData name="Viki Owen" userId="9ebbcf6c-e094-4513-94d2-df58cb4bc392" providerId="ADAL" clId="{F25DA2BA-8E57-B145-9A71-5C9AA7CBE237}" dt="2022-01-05T13:37:22.935" v="2" actId="478"/>
          <ac:spMkLst>
            <pc:docMk/>
            <pc:sldMk cId="3817383838" sldId="2697"/>
            <ac:spMk id="38" creationId="{1581A475-9F70-084C-87CF-339DB65679B8}"/>
          </ac:spMkLst>
        </pc:spChg>
        <pc:picChg chg="del">
          <ac:chgData name="Viki Owen" userId="9ebbcf6c-e094-4513-94d2-df58cb4bc392" providerId="ADAL" clId="{F25DA2BA-8E57-B145-9A71-5C9AA7CBE237}" dt="2022-01-05T13:37:24.863" v="3" actId="478"/>
          <ac:picMkLst>
            <pc:docMk/>
            <pc:sldMk cId="3817383838" sldId="2697"/>
            <ac:picMk id="40" creationId="{C982D967-EEB2-804A-BAA3-8597F1CED611}"/>
          </ac:picMkLst>
        </pc:picChg>
      </pc:sldChg>
    </pc:docChg>
  </pc:docChgLst>
  <pc:docChgLst>
    <pc:chgData name="Viki Owen" userId="9ebbcf6c-e094-4513-94d2-df58cb4bc392" providerId="ADAL" clId="{4691FFB6-FE9E-384E-818F-2FBA85A09B31}"/>
    <pc:docChg chg="custSel addSld delSld modSld">
      <pc:chgData name="Viki Owen" userId="9ebbcf6c-e094-4513-94d2-df58cb4bc392" providerId="ADAL" clId="{4691FFB6-FE9E-384E-818F-2FBA85A09B31}" dt="2021-12-15T11:18:22.482" v="280" actId="14100"/>
      <pc:docMkLst>
        <pc:docMk/>
      </pc:docMkLst>
      <pc:sldChg chg="modSp mod">
        <pc:chgData name="Viki Owen" userId="9ebbcf6c-e094-4513-94d2-df58cb4bc392" providerId="ADAL" clId="{4691FFB6-FE9E-384E-818F-2FBA85A09B31}" dt="2021-12-14T14:11:11.819" v="47" actId="20577"/>
        <pc:sldMkLst>
          <pc:docMk/>
          <pc:sldMk cId="4210407940" sldId="2678"/>
        </pc:sldMkLst>
        <pc:spChg chg="mod">
          <ac:chgData name="Viki Owen" userId="9ebbcf6c-e094-4513-94d2-df58cb4bc392" providerId="ADAL" clId="{4691FFB6-FE9E-384E-818F-2FBA85A09B31}" dt="2021-12-14T14:11:11.819" v="47" actId="20577"/>
          <ac:spMkLst>
            <pc:docMk/>
            <pc:sldMk cId="4210407940" sldId="2678"/>
            <ac:spMk id="38" creationId="{1581A475-9F70-084C-87CF-339DB65679B8}"/>
          </ac:spMkLst>
        </pc:spChg>
      </pc:sldChg>
      <pc:sldChg chg="modSp mod">
        <pc:chgData name="Viki Owen" userId="9ebbcf6c-e094-4513-94d2-df58cb4bc392" providerId="ADAL" clId="{4691FFB6-FE9E-384E-818F-2FBA85A09B31}" dt="2021-12-14T14:11:38.513" v="78" actId="14100"/>
        <pc:sldMkLst>
          <pc:docMk/>
          <pc:sldMk cId="2159111312" sldId="2679"/>
        </pc:sldMkLst>
        <pc:spChg chg="mod">
          <ac:chgData name="Viki Owen" userId="9ebbcf6c-e094-4513-94d2-df58cb4bc392" providerId="ADAL" clId="{4691FFB6-FE9E-384E-818F-2FBA85A09B31}" dt="2021-12-14T14:11:38.513" v="78" actId="14100"/>
          <ac:spMkLst>
            <pc:docMk/>
            <pc:sldMk cId="2159111312" sldId="2679"/>
            <ac:spMk id="38" creationId="{1581A475-9F70-084C-87CF-339DB65679B8}"/>
          </ac:spMkLst>
        </pc:spChg>
      </pc:sldChg>
      <pc:sldChg chg="modSp mod">
        <pc:chgData name="Viki Owen" userId="9ebbcf6c-e094-4513-94d2-df58cb4bc392" providerId="ADAL" clId="{4691FFB6-FE9E-384E-818F-2FBA85A09B31}" dt="2021-12-14T15:08:00.333" v="89" actId="20577"/>
        <pc:sldMkLst>
          <pc:docMk/>
          <pc:sldMk cId="1265701721" sldId="2681"/>
        </pc:sldMkLst>
        <pc:spChg chg="mod">
          <ac:chgData name="Viki Owen" userId="9ebbcf6c-e094-4513-94d2-df58cb4bc392" providerId="ADAL" clId="{4691FFB6-FE9E-384E-818F-2FBA85A09B31}" dt="2021-12-14T15:08:00.333" v="89" actId="20577"/>
          <ac:spMkLst>
            <pc:docMk/>
            <pc:sldMk cId="1265701721" sldId="2681"/>
            <ac:spMk id="38" creationId="{1581A475-9F70-084C-87CF-339DB65679B8}"/>
          </ac:spMkLst>
        </pc:spChg>
      </pc:sldChg>
      <pc:sldChg chg="modSp mod">
        <pc:chgData name="Viki Owen" userId="9ebbcf6c-e094-4513-94d2-df58cb4bc392" providerId="ADAL" clId="{4691FFB6-FE9E-384E-818F-2FBA85A09B31}" dt="2021-12-14T15:08:28.755" v="100" actId="14100"/>
        <pc:sldMkLst>
          <pc:docMk/>
          <pc:sldMk cId="4235026173" sldId="2682"/>
        </pc:sldMkLst>
        <pc:spChg chg="mod">
          <ac:chgData name="Viki Owen" userId="9ebbcf6c-e094-4513-94d2-df58cb4bc392" providerId="ADAL" clId="{4691FFB6-FE9E-384E-818F-2FBA85A09B31}" dt="2021-12-14T15:08:28.755" v="100" actId="14100"/>
          <ac:spMkLst>
            <pc:docMk/>
            <pc:sldMk cId="4235026173" sldId="2682"/>
            <ac:spMk id="38" creationId="{1581A475-9F70-084C-87CF-339DB65679B8}"/>
          </ac:spMkLst>
        </pc:spChg>
      </pc:sldChg>
      <pc:sldChg chg="modSp mod">
        <pc:chgData name="Viki Owen" userId="9ebbcf6c-e094-4513-94d2-df58cb4bc392" providerId="ADAL" clId="{4691FFB6-FE9E-384E-818F-2FBA85A09B31}" dt="2021-12-13T12:46:05.233" v="27" actId="20577"/>
        <pc:sldMkLst>
          <pc:docMk/>
          <pc:sldMk cId="3845392007" sldId="2684"/>
        </pc:sldMkLst>
        <pc:spChg chg="mod">
          <ac:chgData name="Viki Owen" userId="9ebbcf6c-e094-4513-94d2-df58cb4bc392" providerId="ADAL" clId="{4691FFB6-FE9E-384E-818F-2FBA85A09B31}" dt="2021-12-13T12:46:05.233" v="27" actId="20577"/>
          <ac:spMkLst>
            <pc:docMk/>
            <pc:sldMk cId="3845392007" sldId="2684"/>
            <ac:spMk id="8" creationId="{EFDA5300-E840-3642-BA98-6E04EDA10640}"/>
          </ac:spMkLst>
        </pc:spChg>
      </pc:sldChg>
      <pc:sldChg chg="modSp mod">
        <pc:chgData name="Viki Owen" userId="9ebbcf6c-e094-4513-94d2-df58cb4bc392" providerId="ADAL" clId="{4691FFB6-FE9E-384E-818F-2FBA85A09B31}" dt="2021-12-14T15:09:24.277" v="108" actId="20577"/>
        <pc:sldMkLst>
          <pc:docMk/>
          <pc:sldMk cId="3676649704" sldId="2685"/>
        </pc:sldMkLst>
        <pc:spChg chg="mod">
          <ac:chgData name="Viki Owen" userId="9ebbcf6c-e094-4513-94d2-df58cb4bc392" providerId="ADAL" clId="{4691FFB6-FE9E-384E-818F-2FBA85A09B31}" dt="2021-12-14T15:09:24.277" v="108" actId="20577"/>
          <ac:spMkLst>
            <pc:docMk/>
            <pc:sldMk cId="3676649704" sldId="2685"/>
            <ac:spMk id="38" creationId="{1581A475-9F70-084C-87CF-339DB65679B8}"/>
          </ac:spMkLst>
        </pc:spChg>
      </pc:sldChg>
      <pc:sldChg chg="modSp add mod setBg">
        <pc:chgData name="Viki Owen" userId="9ebbcf6c-e094-4513-94d2-df58cb4bc392" providerId="ADAL" clId="{4691FFB6-FE9E-384E-818F-2FBA85A09B31}" dt="2021-12-14T15:08:39.164" v="103" actId="20577"/>
        <pc:sldMkLst>
          <pc:docMk/>
          <pc:sldMk cId="2225457678" sldId="2687"/>
        </pc:sldMkLst>
        <pc:spChg chg="mod">
          <ac:chgData name="Viki Owen" userId="9ebbcf6c-e094-4513-94d2-df58cb4bc392" providerId="ADAL" clId="{4691FFB6-FE9E-384E-818F-2FBA85A09B31}" dt="2021-12-14T15:08:39.164" v="103" actId="20577"/>
          <ac:spMkLst>
            <pc:docMk/>
            <pc:sldMk cId="2225457678" sldId="2687"/>
            <ac:spMk id="38" creationId="{1581A475-9F70-084C-87CF-339DB65679B8}"/>
          </ac:spMkLst>
        </pc:spChg>
      </pc:sldChg>
      <pc:sldChg chg="del">
        <pc:chgData name="Viki Owen" userId="9ebbcf6c-e094-4513-94d2-df58cb4bc392" providerId="ADAL" clId="{4691FFB6-FE9E-384E-818F-2FBA85A09B31}" dt="2021-12-13T12:45:10.857" v="0" actId="2696"/>
        <pc:sldMkLst>
          <pc:docMk/>
          <pc:sldMk cId="2811675521" sldId="2687"/>
        </pc:sldMkLst>
      </pc:sldChg>
      <pc:sldChg chg="del">
        <pc:chgData name="Viki Owen" userId="9ebbcf6c-e094-4513-94d2-df58cb4bc392" providerId="ADAL" clId="{4691FFB6-FE9E-384E-818F-2FBA85A09B31}" dt="2021-12-13T12:45:10.857" v="0" actId="2696"/>
        <pc:sldMkLst>
          <pc:docMk/>
          <pc:sldMk cId="2570752890" sldId="2688"/>
        </pc:sldMkLst>
      </pc:sldChg>
      <pc:sldChg chg="add setBg">
        <pc:chgData name="Viki Owen" userId="9ebbcf6c-e094-4513-94d2-df58cb4bc392" providerId="ADAL" clId="{4691FFB6-FE9E-384E-818F-2FBA85A09B31}" dt="2021-12-13T12:45:15.796" v="1"/>
        <pc:sldMkLst>
          <pc:docMk/>
          <pc:sldMk cId="4271787588" sldId="2688"/>
        </pc:sldMkLst>
      </pc:sldChg>
      <pc:sldChg chg="modSp mod">
        <pc:chgData name="Viki Owen" userId="9ebbcf6c-e094-4513-94d2-df58cb4bc392" providerId="ADAL" clId="{4691FFB6-FE9E-384E-818F-2FBA85A09B31}" dt="2021-12-14T15:10:32.507" v="138" actId="14100"/>
        <pc:sldMkLst>
          <pc:docMk/>
          <pc:sldMk cId="2496312074" sldId="2689"/>
        </pc:sldMkLst>
        <pc:spChg chg="mod">
          <ac:chgData name="Viki Owen" userId="9ebbcf6c-e094-4513-94d2-df58cb4bc392" providerId="ADAL" clId="{4691FFB6-FE9E-384E-818F-2FBA85A09B31}" dt="2021-12-14T15:10:32.507" v="138" actId="14100"/>
          <ac:spMkLst>
            <pc:docMk/>
            <pc:sldMk cId="2496312074" sldId="2689"/>
            <ac:spMk id="38" creationId="{1581A475-9F70-084C-87CF-339DB65679B8}"/>
          </ac:spMkLst>
        </pc:spChg>
      </pc:sldChg>
      <pc:sldChg chg="modSp mod">
        <pc:chgData name="Viki Owen" userId="9ebbcf6c-e094-4513-94d2-df58cb4bc392" providerId="ADAL" clId="{4691FFB6-FE9E-384E-818F-2FBA85A09B31}" dt="2021-12-14T15:10:46.064" v="143" actId="20577"/>
        <pc:sldMkLst>
          <pc:docMk/>
          <pc:sldMk cId="1950934794" sldId="2690"/>
        </pc:sldMkLst>
        <pc:spChg chg="mod">
          <ac:chgData name="Viki Owen" userId="9ebbcf6c-e094-4513-94d2-df58cb4bc392" providerId="ADAL" clId="{4691FFB6-FE9E-384E-818F-2FBA85A09B31}" dt="2021-12-14T15:10:46.064" v="143" actId="20577"/>
          <ac:spMkLst>
            <pc:docMk/>
            <pc:sldMk cId="1950934794" sldId="2690"/>
            <ac:spMk id="38" creationId="{1581A475-9F70-084C-87CF-339DB65679B8}"/>
          </ac:spMkLst>
        </pc:spChg>
      </pc:sldChg>
      <pc:sldChg chg="modSp mod">
        <pc:chgData name="Viki Owen" userId="9ebbcf6c-e094-4513-94d2-df58cb4bc392" providerId="ADAL" clId="{4691FFB6-FE9E-384E-818F-2FBA85A09B31}" dt="2021-12-15T11:18:22.482" v="280" actId="14100"/>
        <pc:sldMkLst>
          <pc:docMk/>
          <pc:sldMk cId="1331843841" sldId="2691"/>
        </pc:sldMkLst>
        <pc:spChg chg="mod">
          <ac:chgData name="Viki Owen" userId="9ebbcf6c-e094-4513-94d2-df58cb4bc392" providerId="ADAL" clId="{4691FFB6-FE9E-384E-818F-2FBA85A09B31}" dt="2021-12-15T11:18:22.482" v="280" actId="14100"/>
          <ac:spMkLst>
            <pc:docMk/>
            <pc:sldMk cId="1331843841" sldId="2691"/>
            <ac:spMk id="38" creationId="{1581A475-9F70-084C-87CF-339DB65679B8}"/>
          </ac:spMkLst>
        </pc:spChg>
      </pc:sldChg>
      <pc:sldChg chg="modSp mod">
        <pc:chgData name="Viki Owen" userId="9ebbcf6c-e094-4513-94d2-df58cb4bc392" providerId="ADAL" clId="{4691FFB6-FE9E-384E-818F-2FBA85A09B31}" dt="2021-12-14T15:11:07.411" v="156" actId="14100"/>
        <pc:sldMkLst>
          <pc:docMk/>
          <pc:sldMk cId="1734728278" sldId="2692"/>
        </pc:sldMkLst>
        <pc:spChg chg="mod">
          <ac:chgData name="Viki Owen" userId="9ebbcf6c-e094-4513-94d2-df58cb4bc392" providerId="ADAL" clId="{4691FFB6-FE9E-384E-818F-2FBA85A09B31}" dt="2021-12-14T15:11:07.411" v="156" actId="14100"/>
          <ac:spMkLst>
            <pc:docMk/>
            <pc:sldMk cId="1734728278" sldId="2692"/>
            <ac:spMk id="38" creationId="{1581A475-9F70-084C-87CF-339DB65679B8}"/>
          </ac:spMkLst>
        </pc:spChg>
      </pc:sldChg>
      <pc:sldChg chg="modSp mod">
        <pc:chgData name="Viki Owen" userId="9ebbcf6c-e094-4513-94d2-df58cb4bc392" providerId="ADAL" clId="{4691FFB6-FE9E-384E-818F-2FBA85A09B31}" dt="2021-12-15T11:17:37.791" v="246" actId="20577"/>
        <pc:sldMkLst>
          <pc:docMk/>
          <pc:sldMk cId="826104282" sldId="2693"/>
        </pc:sldMkLst>
        <pc:spChg chg="mod">
          <ac:chgData name="Viki Owen" userId="9ebbcf6c-e094-4513-94d2-df58cb4bc392" providerId="ADAL" clId="{4691FFB6-FE9E-384E-818F-2FBA85A09B31}" dt="2021-12-15T11:17:37.791" v="246" actId="20577"/>
          <ac:spMkLst>
            <pc:docMk/>
            <pc:sldMk cId="826104282" sldId="2693"/>
            <ac:spMk id="38" creationId="{1581A475-9F70-084C-87CF-339DB65679B8}"/>
          </ac:spMkLst>
        </pc:spChg>
      </pc:sldChg>
      <pc:sldChg chg="modSp mod">
        <pc:chgData name="Viki Owen" userId="9ebbcf6c-e094-4513-94d2-df58cb4bc392" providerId="ADAL" clId="{4691FFB6-FE9E-384E-818F-2FBA85A09B31}" dt="2021-12-14T15:11:22.481" v="178" actId="20577"/>
        <pc:sldMkLst>
          <pc:docMk/>
          <pc:sldMk cId="4020779887" sldId="2694"/>
        </pc:sldMkLst>
        <pc:spChg chg="mod">
          <ac:chgData name="Viki Owen" userId="9ebbcf6c-e094-4513-94d2-df58cb4bc392" providerId="ADAL" clId="{4691FFB6-FE9E-384E-818F-2FBA85A09B31}" dt="2021-12-14T15:11:22.481" v="178" actId="20577"/>
          <ac:spMkLst>
            <pc:docMk/>
            <pc:sldMk cId="4020779887" sldId="2694"/>
            <ac:spMk id="38" creationId="{1581A475-9F70-084C-87CF-339DB65679B8}"/>
          </ac:spMkLst>
        </pc:spChg>
      </pc:sldChg>
    </pc:docChg>
  </pc:docChgLst>
  <pc:docChgLst>
    <pc:chgData name="Justyna Kowalska" userId="af3f695f-2511-4315-b4de-91ed8f79d69b" providerId="ADAL" clId="{C8FBFE7E-BCAC-E74F-B9BF-690773095196}"/>
    <pc:docChg chg="modSld">
      <pc:chgData name="Justyna Kowalska" userId="af3f695f-2511-4315-b4de-91ed8f79d69b" providerId="ADAL" clId="{C8FBFE7E-BCAC-E74F-B9BF-690773095196}" dt="2022-03-09T13:02:51.065" v="1" actId="20577"/>
      <pc:docMkLst>
        <pc:docMk/>
      </pc:docMkLst>
      <pc:sldChg chg="modSp mod">
        <pc:chgData name="Justyna Kowalska" userId="af3f695f-2511-4315-b4de-91ed8f79d69b" providerId="ADAL" clId="{C8FBFE7E-BCAC-E74F-B9BF-690773095196}" dt="2022-03-09T13:02:51.065" v="1" actId="20577"/>
        <pc:sldMkLst>
          <pc:docMk/>
          <pc:sldMk cId="2159111312" sldId="2679"/>
        </pc:sldMkLst>
        <pc:spChg chg="mod">
          <ac:chgData name="Justyna Kowalska" userId="af3f695f-2511-4315-b4de-91ed8f79d69b" providerId="ADAL" clId="{C8FBFE7E-BCAC-E74F-B9BF-690773095196}" dt="2022-03-09T13:02:51.065" v="1" actId="20577"/>
          <ac:spMkLst>
            <pc:docMk/>
            <pc:sldMk cId="2159111312" sldId="2679"/>
            <ac:spMk id="6" creationId="{4BD7FE1F-CFA9-664A-A5BE-8A015E12E9FB}"/>
          </ac:spMkLst>
        </pc:spChg>
      </pc:sldChg>
    </pc:docChg>
  </pc:docChgLst>
  <pc:docChgLst>
    <pc:chgData name="Raj Virk" userId="61130428-627e-4537-8a8b-dc2c78b9c46c" providerId="ADAL" clId="{6F5B2BA9-9E39-4FED-B60F-2F8A4500783D}"/>
    <pc:docChg chg="custSel modSld replTag">
      <pc:chgData name="Raj Virk" userId="61130428-627e-4537-8a8b-dc2c78b9c46c" providerId="ADAL" clId="{6F5B2BA9-9E39-4FED-B60F-2F8A4500783D}" dt="2022-11-30T13:05:24.155" v="3"/>
      <pc:docMkLst>
        <pc:docMk/>
      </pc:docMkLst>
      <pc:sldChg chg="replTag">
        <pc:chgData name="Raj Virk" userId="61130428-627e-4537-8a8b-dc2c78b9c46c" providerId="ADAL" clId="{6F5B2BA9-9E39-4FED-B60F-2F8A4500783D}" dt="2022-11-30T13:05:22.171" v="1"/>
        <pc:sldMkLst>
          <pc:docMk/>
          <pc:sldMk cId="780680171" sldId="2660"/>
        </pc:sldMkLst>
      </pc:sldChg>
      <pc:sldChg chg="replTag">
        <pc:chgData name="Raj Virk" userId="61130428-627e-4537-8a8b-dc2c78b9c46c" providerId="ADAL" clId="{6F5B2BA9-9E39-4FED-B60F-2F8A4500783D}" dt="2022-11-30T13:05:24.155" v="3"/>
        <pc:sldMkLst>
          <pc:docMk/>
          <pc:sldMk cId="3817383838" sldId="2697"/>
        </pc:sldMkLst>
      </pc:sldChg>
    </pc:docChg>
  </pc:docChgLst>
  <pc:docChgLst>
    <pc:chgData name="Justyna Kowalska" userId="af3f695f-2511-4315-b4de-91ed8f79d69b" providerId="ADAL" clId="{D5AE1A81-8DAA-3D48-839D-039086C7E3A3}"/>
    <pc:docChg chg="undo redo custSel modSld">
      <pc:chgData name="Justyna Kowalska" userId="af3f695f-2511-4315-b4de-91ed8f79d69b" providerId="ADAL" clId="{D5AE1A81-8DAA-3D48-839D-039086C7E3A3}" dt="2022-11-28T14:11:19.040" v="122" actId="1076"/>
      <pc:docMkLst>
        <pc:docMk/>
      </pc:docMkLst>
      <pc:sldChg chg="modSp mod">
        <pc:chgData name="Justyna Kowalska" userId="af3f695f-2511-4315-b4de-91ed8f79d69b" providerId="ADAL" clId="{D5AE1A81-8DAA-3D48-839D-039086C7E3A3}" dt="2022-11-28T14:08:00.900" v="13" actId="1076"/>
        <pc:sldMkLst>
          <pc:docMk/>
          <pc:sldMk cId="2159111312" sldId="2679"/>
        </pc:sldMkLst>
        <pc:spChg chg="mod">
          <ac:chgData name="Justyna Kowalska" userId="af3f695f-2511-4315-b4de-91ed8f79d69b" providerId="ADAL" clId="{D5AE1A81-8DAA-3D48-839D-039086C7E3A3}" dt="2022-11-28T14:08:00.900" v="13" actId="1076"/>
          <ac:spMkLst>
            <pc:docMk/>
            <pc:sldMk cId="2159111312" sldId="2679"/>
            <ac:spMk id="6" creationId="{4BD7FE1F-CFA9-664A-A5BE-8A015E12E9FB}"/>
          </ac:spMkLst>
        </pc:spChg>
        <pc:spChg chg="mod">
          <ac:chgData name="Justyna Kowalska" userId="af3f695f-2511-4315-b4de-91ed8f79d69b" providerId="ADAL" clId="{D5AE1A81-8DAA-3D48-839D-039086C7E3A3}" dt="2022-11-28T14:08:00.900" v="13" actId="1076"/>
          <ac:spMkLst>
            <pc:docMk/>
            <pc:sldMk cId="2159111312" sldId="2679"/>
            <ac:spMk id="8" creationId="{0F38B639-E1DA-B84A-9DCC-547D7F48C8F3}"/>
          </ac:spMkLst>
        </pc:spChg>
        <pc:spChg chg="mod">
          <ac:chgData name="Justyna Kowalska" userId="af3f695f-2511-4315-b4de-91ed8f79d69b" providerId="ADAL" clId="{D5AE1A81-8DAA-3D48-839D-039086C7E3A3}" dt="2022-11-28T14:08:00.900" v="13" actId="1076"/>
          <ac:spMkLst>
            <pc:docMk/>
            <pc:sldMk cId="2159111312" sldId="2679"/>
            <ac:spMk id="13" creationId="{C0002EBA-3C4D-6FDD-EE69-98AB77D111A5}"/>
          </ac:spMkLst>
        </pc:spChg>
      </pc:sldChg>
      <pc:sldChg chg="modSp mod">
        <pc:chgData name="Justyna Kowalska" userId="af3f695f-2511-4315-b4de-91ed8f79d69b" providerId="ADAL" clId="{D5AE1A81-8DAA-3D48-839D-039086C7E3A3}" dt="2022-11-28T14:10:18.536" v="97" actId="552"/>
        <pc:sldMkLst>
          <pc:docMk/>
          <pc:sldMk cId="3760120638" sldId="2680"/>
        </pc:sldMkLst>
        <pc:spChg chg="mod">
          <ac:chgData name="Justyna Kowalska" userId="af3f695f-2511-4315-b4de-91ed8f79d69b" providerId="ADAL" clId="{D5AE1A81-8DAA-3D48-839D-039086C7E3A3}" dt="2022-11-28T14:10:18.536" v="97" actId="552"/>
          <ac:spMkLst>
            <pc:docMk/>
            <pc:sldMk cId="3760120638" sldId="2680"/>
            <ac:spMk id="6" creationId="{4BD7FE1F-CFA9-664A-A5BE-8A015E12E9FB}"/>
          </ac:spMkLst>
        </pc:spChg>
        <pc:spChg chg="mod">
          <ac:chgData name="Justyna Kowalska" userId="af3f695f-2511-4315-b4de-91ed8f79d69b" providerId="ADAL" clId="{D5AE1A81-8DAA-3D48-839D-039086C7E3A3}" dt="2022-11-28T14:10:18.536" v="97" actId="552"/>
          <ac:spMkLst>
            <pc:docMk/>
            <pc:sldMk cId="3760120638" sldId="2680"/>
            <ac:spMk id="8" creationId="{0F38B639-E1DA-B84A-9DCC-547D7F48C8F3}"/>
          </ac:spMkLst>
        </pc:spChg>
      </pc:sldChg>
      <pc:sldChg chg="modSp mod">
        <pc:chgData name="Justyna Kowalska" userId="af3f695f-2511-4315-b4de-91ed8f79d69b" providerId="ADAL" clId="{D5AE1A81-8DAA-3D48-839D-039086C7E3A3}" dt="2022-11-28T14:11:19.040" v="122" actId="1076"/>
        <pc:sldMkLst>
          <pc:docMk/>
          <pc:sldMk cId="1265701721" sldId="2681"/>
        </pc:sldMkLst>
        <pc:spChg chg="mod">
          <ac:chgData name="Justyna Kowalska" userId="af3f695f-2511-4315-b4de-91ed8f79d69b" providerId="ADAL" clId="{D5AE1A81-8DAA-3D48-839D-039086C7E3A3}" dt="2022-11-28T14:11:19.040" v="122" actId="1076"/>
          <ac:spMkLst>
            <pc:docMk/>
            <pc:sldMk cId="1265701721" sldId="2681"/>
            <ac:spMk id="6" creationId="{4BD7FE1F-CFA9-664A-A5BE-8A015E12E9FB}"/>
          </ac:spMkLst>
        </pc:spChg>
        <pc:spChg chg="mod">
          <ac:chgData name="Justyna Kowalska" userId="af3f695f-2511-4315-b4de-91ed8f79d69b" providerId="ADAL" clId="{D5AE1A81-8DAA-3D48-839D-039086C7E3A3}" dt="2022-11-28T14:11:19.040" v="122" actId="1076"/>
          <ac:spMkLst>
            <pc:docMk/>
            <pc:sldMk cId="1265701721" sldId="2681"/>
            <ac:spMk id="8" creationId="{0F38B639-E1DA-B84A-9DCC-547D7F48C8F3}"/>
          </ac:spMkLst>
        </pc:spChg>
      </pc:sldChg>
    </pc:docChg>
  </pc:docChgLst>
  <pc:docChgLst>
    <pc:chgData name="Justyna Kowalska" userId="af3f695f-2511-4315-b4de-91ed8f79d69b" providerId="ADAL" clId="{D0C46733-088C-A34A-94E1-FE45E8E43FCA}"/>
    <pc:docChg chg="modSld">
      <pc:chgData name="Justyna Kowalska" userId="af3f695f-2511-4315-b4de-91ed8f79d69b" providerId="ADAL" clId="{D0C46733-088C-A34A-94E1-FE45E8E43FCA}" dt="2022-05-03T12:31:33.190" v="10" actId="1076"/>
      <pc:docMkLst>
        <pc:docMk/>
      </pc:docMkLst>
      <pc:sldChg chg="addSp modSp mod">
        <pc:chgData name="Justyna Kowalska" userId="af3f695f-2511-4315-b4de-91ed8f79d69b" providerId="ADAL" clId="{D0C46733-088C-A34A-94E1-FE45E8E43FCA}" dt="2022-05-03T12:31:33.190" v="10" actId="1076"/>
        <pc:sldMkLst>
          <pc:docMk/>
          <pc:sldMk cId="2159111312" sldId="2679"/>
        </pc:sldMkLst>
        <pc:spChg chg="mod">
          <ac:chgData name="Justyna Kowalska" userId="af3f695f-2511-4315-b4de-91ed8f79d69b" providerId="ADAL" clId="{D0C46733-088C-A34A-94E1-FE45E8E43FCA}" dt="2022-05-03T12:31:33.190" v="10" actId="1076"/>
          <ac:spMkLst>
            <pc:docMk/>
            <pc:sldMk cId="2159111312" sldId="2679"/>
            <ac:spMk id="6" creationId="{4BD7FE1F-CFA9-664A-A5BE-8A015E12E9FB}"/>
          </ac:spMkLst>
        </pc:spChg>
        <pc:spChg chg="mod">
          <ac:chgData name="Justyna Kowalska" userId="af3f695f-2511-4315-b4de-91ed8f79d69b" providerId="ADAL" clId="{D0C46733-088C-A34A-94E1-FE45E8E43FCA}" dt="2022-05-03T12:31:33.190" v="10" actId="1076"/>
          <ac:spMkLst>
            <pc:docMk/>
            <pc:sldMk cId="2159111312" sldId="2679"/>
            <ac:spMk id="8" creationId="{0F38B639-E1DA-B84A-9DCC-547D7F48C8F3}"/>
          </ac:spMkLst>
        </pc:spChg>
        <pc:spChg chg="add mod">
          <ac:chgData name="Justyna Kowalska" userId="af3f695f-2511-4315-b4de-91ed8f79d69b" providerId="ADAL" clId="{D0C46733-088C-A34A-94E1-FE45E8E43FCA}" dt="2022-05-03T12:31:33.190" v="10" actId="1076"/>
          <ac:spMkLst>
            <pc:docMk/>
            <pc:sldMk cId="2159111312" sldId="2679"/>
            <ac:spMk id="13" creationId="{C0002EBA-3C4D-6FDD-EE69-98AB77D111A5}"/>
          </ac:spMkLst>
        </pc:spChg>
      </pc:sldChg>
    </pc:docChg>
  </pc:docChgLst>
  <pc:docChgLst>
    <pc:chgData name="Emma Denton" userId="d010453f-ba8b-4a7e-ad86-d5bc8ed44834" providerId="ADAL" clId="{E80A1C73-CB8B-4EFB-A7BB-27AB6828DA95}"/>
    <pc:docChg chg="undo custSel modSld">
      <pc:chgData name="Emma Denton" userId="d010453f-ba8b-4a7e-ad86-d5bc8ed44834" providerId="ADAL" clId="{E80A1C73-CB8B-4EFB-A7BB-27AB6828DA95}" dt="2022-05-03T15:18:32.112" v="166" actId="403"/>
      <pc:docMkLst>
        <pc:docMk/>
      </pc:docMkLst>
      <pc:sldChg chg="modSp mod">
        <pc:chgData name="Emma Denton" userId="d010453f-ba8b-4a7e-ad86-d5bc8ed44834" providerId="ADAL" clId="{E80A1C73-CB8B-4EFB-A7BB-27AB6828DA95}" dt="2022-05-03T15:17:07.755" v="155" actId="404"/>
        <pc:sldMkLst>
          <pc:docMk/>
          <pc:sldMk cId="2159111312" sldId="2679"/>
        </pc:sldMkLst>
        <pc:spChg chg="mod">
          <ac:chgData name="Emma Denton" userId="d010453f-ba8b-4a7e-ad86-d5bc8ed44834" providerId="ADAL" clId="{E80A1C73-CB8B-4EFB-A7BB-27AB6828DA95}" dt="2022-05-03T15:17:07.755" v="155" actId="404"/>
          <ac:spMkLst>
            <pc:docMk/>
            <pc:sldMk cId="2159111312" sldId="2679"/>
            <ac:spMk id="6" creationId="{4BD7FE1F-CFA9-664A-A5BE-8A015E12E9FB}"/>
          </ac:spMkLst>
        </pc:spChg>
      </pc:sldChg>
      <pc:sldChg chg="modSp mod">
        <pc:chgData name="Emma Denton" userId="d010453f-ba8b-4a7e-ad86-d5bc8ed44834" providerId="ADAL" clId="{E80A1C73-CB8B-4EFB-A7BB-27AB6828DA95}" dt="2022-05-03T15:16:36.226" v="154" actId="20577"/>
        <pc:sldMkLst>
          <pc:docMk/>
          <pc:sldMk cId="3760120638" sldId="2680"/>
        </pc:sldMkLst>
        <pc:spChg chg="mod">
          <ac:chgData name="Emma Denton" userId="d010453f-ba8b-4a7e-ad86-d5bc8ed44834" providerId="ADAL" clId="{E80A1C73-CB8B-4EFB-A7BB-27AB6828DA95}" dt="2022-05-03T15:16:36.226" v="154" actId="20577"/>
          <ac:spMkLst>
            <pc:docMk/>
            <pc:sldMk cId="3760120638" sldId="2680"/>
            <ac:spMk id="6" creationId="{4BD7FE1F-CFA9-664A-A5BE-8A015E12E9FB}"/>
          </ac:spMkLst>
        </pc:spChg>
      </pc:sldChg>
      <pc:sldChg chg="modSp mod">
        <pc:chgData name="Emma Denton" userId="d010453f-ba8b-4a7e-ad86-d5bc8ed44834" providerId="ADAL" clId="{E80A1C73-CB8B-4EFB-A7BB-27AB6828DA95}" dt="2022-05-03T15:18:32.112" v="166" actId="403"/>
        <pc:sldMkLst>
          <pc:docMk/>
          <pc:sldMk cId="1265701721" sldId="2681"/>
        </pc:sldMkLst>
        <pc:spChg chg="mod">
          <ac:chgData name="Emma Denton" userId="d010453f-ba8b-4a7e-ad86-d5bc8ed44834" providerId="ADAL" clId="{E80A1C73-CB8B-4EFB-A7BB-27AB6828DA95}" dt="2022-05-03T15:18:32.112" v="166" actId="403"/>
          <ac:spMkLst>
            <pc:docMk/>
            <pc:sldMk cId="1265701721" sldId="2681"/>
            <ac:spMk id="6" creationId="{4BD7FE1F-CFA9-664A-A5BE-8A015E12E9FB}"/>
          </ac:spMkLst>
        </pc:spChg>
        <pc:spChg chg="mod">
          <ac:chgData name="Emma Denton" userId="d010453f-ba8b-4a7e-ad86-d5bc8ed44834" providerId="ADAL" clId="{E80A1C73-CB8B-4EFB-A7BB-27AB6828DA95}" dt="2022-05-03T15:12:29.134" v="55" actId="14100"/>
          <ac:spMkLst>
            <pc:docMk/>
            <pc:sldMk cId="1265701721" sldId="2681"/>
            <ac:spMk id="9" creationId="{728A1BEA-42F8-634B-8F7B-67DE7CC14101}"/>
          </ac:spMkLst>
        </pc:spChg>
      </pc:sldChg>
      <pc:sldChg chg="modSp mod">
        <pc:chgData name="Emma Denton" userId="d010453f-ba8b-4a7e-ad86-d5bc8ed44834" providerId="ADAL" clId="{E80A1C73-CB8B-4EFB-A7BB-27AB6828DA95}" dt="2022-05-03T15:13:03.202" v="73" actId="404"/>
        <pc:sldMkLst>
          <pc:docMk/>
          <pc:sldMk cId="3845392007" sldId="2684"/>
        </pc:sldMkLst>
        <pc:spChg chg="mod">
          <ac:chgData name="Emma Denton" userId="d010453f-ba8b-4a7e-ad86-d5bc8ed44834" providerId="ADAL" clId="{E80A1C73-CB8B-4EFB-A7BB-27AB6828DA95}" dt="2022-05-03T15:13:03.202" v="73" actId="404"/>
          <ac:spMkLst>
            <pc:docMk/>
            <pc:sldMk cId="3845392007" sldId="2684"/>
            <ac:spMk id="18" creationId="{3E987FE6-2878-2E4F-9045-3C0C5CC4E8AA}"/>
          </ac:spMkLst>
        </pc:spChg>
      </pc:sldChg>
      <pc:sldChg chg="modSp mod">
        <pc:chgData name="Emma Denton" userId="d010453f-ba8b-4a7e-ad86-d5bc8ed44834" providerId="ADAL" clId="{E80A1C73-CB8B-4EFB-A7BB-27AB6828DA95}" dt="2022-05-03T15:14:42.681" v="109" actId="20577"/>
        <pc:sldMkLst>
          <pc:docMk/>
          <pc:sldMk cId="1734728278" sldId="2692"/>
        </pc:sldMkLst>
        <pc:spChg chg="mod">
          <ac:chgData name="Emma Denton" userId="d010453f-ba8b-4a7e-ad86-d5bc8ed44834" providerId="ADAL" clId="{E80A1C73-CB8B-4EFB-A7BB-27AB6828DA95}" dt="2022-05-03T15:14:42.681" v="109" actId="20577"/>
          <ac:spMkLst>
            <pc:docMk/>
            <pc:sldMk cId="1734728278" sldId="2692"/>
            <ac:spMk id="21" creationId="{E1863B9C-A0D5-AD46-9431-46CBFB91E704}"/>
          </ac:spMkLst>
        </pc:spChg>
      </pc:sldChg>
      <pc:sldChg chg="modSp mod">
        <pc:chgData name="Emma Denton" userId="d010453f-ba8b-4a7e-ad86-d5bc8ed44834" providerId="ADAL" clId="{E80A1C73-CB8B-4EFB-A7BB-27AB6828DA95}" dt="2022-05-03T15:17:32.384" v="156" actId="403"/>
        <pc:sldMkLst>
          <pc:docMk/>
          <pc:sldMk cId="4020779887" sldId="2694"/>
        </pc:sldMkLst>
        <pc:spChg chg="mod">
          <ac:chgData name="Emma Denton" userId="d010453f-ba8b-4a7e-ad86-d5bc8ed44834" providerId="ADAL" clId="{E80A1C73-CB8B-4EFB-A7BB-27AB6828DA95}" dt="2022-05-03T15:16:01.643" v="136" actId="14100"/>
          <ac:spMkLst>
            <pc:docMk/>
            <pc:sldMk cId="4020779887" sldId="2694"/>
            <ac:spMk id="18" creationId="{104E953C-AD6D-B34E-A5C2-CF70ADBAEEB2}"/>
          </ac:spMkLst>
        </pc:spChg>
        <pc:spChg chg="mod">
          <ac:chgData name="Emma Denton" userId="d010453f-ba8b-4a7e-ad86-d5bc8ed44834" providerId="ADAL" clId="{E80A1C73-CB8B-4EFB-A7BB-27AB6828DA95}" dt="2022-05-03T15:17:32.384" v="156" actId="403"/>
          <ac:spMkLst>
            <pc:docMk/>
            <pc:sldMk cId="4020779887" sldId="2694"/>
            <ac:spMk id="21" creationId="{E1863B9C-A0D5-AD46-9431-46CBFB91E704}"/>
          </ac:spMkLst>
        </pc:spChg>
      </pc:sldChg>
      <pc:sldChg chg="modSp mod">
        <pc:chgData name="Emma Denton" userId="d010453f-ba8b-4a7e-ad86-d5bc8ed44834" providerId="ADAL" clId="{E80A1C73-CB8B-4EFB-A7BB-27AB6828DA95}" dt="2022-05-03T15:17:49.449" v="159" actId="14100"/>
        <pc:sldMkLst>
          <pc:docMk/>
          <pc:sldMk cId="1839453365" sldId="2695"/>
        </pc:sldMkLst>
        <pc:spChg chg="mod">
          <ac:chgData name="Emma Denton" userId="d010453f-ba8b-4a7e-ad86-d5bc8ed44834" providerId="ADAL" clId="{E80A1C73-CB8B-4EFB-A7BB-27AB6828DA95}" dt="2022-05-03T15:17:49.449" v="159" actId="14100"/>
          <ac:spMkLst>
            <pc:docMk/>
            <pc:sldMk cId="1839453365" sldId="2695"/>
            <ac:spMk id="21" creationId="{E1863B9C-A0D5-AD46-9431-46CBFB91E704}"/>
          </ac:spMkLst>
        </pc:spChg>
      </pc:sldChg>
      <pc:sldChg chg="modSp mod">
        <pc:chgData name="Emma Denton" userId="d010453f-ba8b-4a7e-ad86-d5bc8ed44834" providerId="ADAL" clId="{E80A1C73-CB8B-4EFB-A7BB-27AB6828DA95}" dt="2022-05-03T15:18:11.870" v="162" actId="14100"/>
        <pc:sldMkLst>
          <pc:docMk/>
          <pc:sldMk cId="683102599" sldId="2696"/>
        </pc:sldMkLst>
        <pc:spChg chg="mod">
          <ac:chgData name="Emma Denton" userId="d010453f-ba8b-4a7e-ad86-d5bc8ed44834" providerId="ADAL" clId="{E80A1C73-CB8B-4EFB-A7BB-27AB6828DA95}" dt="2022-05-03T15:18:11.870" v="162" actId="14100"/>
          <ac:spMkLst>
            <pc:docMk/>
            <pc:sldMk cId="683102599" sldId="2696"/>
            <ac:spMk id="18" creationId="{104E953C-AD6D-B34E-A5C2-CF70ADBAEEB2}"/>
          </ac:spMkLst>
        </pc:spChg>
        <pc:spChg chg="mod">
          <ac:chgData name="Emma Denton" userId="d010453f-ba8b-4a7e-ad86-d5bc8ed44834" providerId="ADAL" clId="{E80A1C73-CB8B-4EFB-A7BB-27AB6828DA95}" dt="2022-05-03T15:18:06.437" v="161" actId="20577"/>
          <ac:spMkLst>
            <pc:docMk/>
            <pc:sldMk cId="683102599" sldId="2696"/>
            <ac:spMk id="21" creationId="{E1863B9C-A0D5-AD46-9431-46CBFB91E704}"/>
          </ac:spMkLst>
        </pc:spChg>
      </pc:sldChg>
    </pc:docChg>
  </pc:docChgLst>
  <pc:docChgLst>
    <pc:chgData name="Justyna Kowalska" userId="af3f695f-2511-4315-b4de-91ed8f79d69b" providerId="ADAL" clId="{8D3EDB64-E70C-3649-9F95-5FD58DD45A68}"/>
    <pc:docChg chg="undo custSel addSld modSld sldOrd">
      <pc:chgData name="Justyna Kowalska" userId="af3f695f-2511-4315-b4de-91ed8f79d69b" providerId="ADAL" clId="{8D3EDB64-E70C-3649-9F95-5FD58DD45A68}" dt="2021-12-14T15:09:38.134" v="1919" actId="20577"/>
      <pc:docMkLst>
        <pc:docMk/>
      </pc:docMkLst>
      <pc:sldChg chg="modSp mod">
        <pc:chgData name="Justyna Kowalska" userId="af3f695f-2511-4315-b4de-91ed8f79d69b" providerId="ADAL" clId="{8D3EDB64-E70C-3649-9F95-5FD58DD45A68}" dt="2021-12-09T12:32:26.688" v="181" actId="1036"/>
        <pc:sldMkLst>
          <pc:docMk/>
          <pc:sldMk cId="2181301250" sldId="2677"/>
        </pc:sldMkLst>
        <pc:spChg chg="mod">
          <ac:chgData name="Justyna Kowalska" userId="af3f695f-2511-4315-b4de-91ed8f79d69b" providerId="ADAL" clId="{8D3EDB64-E70C-3649-9F95-5FD58DD45A68}" dt="2021-12-09T12:32:26.688" v="181" actId="1036"/>
          <ac:spMkLst>
            <pc:docMk/>
            <pc:sldMk cId="2181301250" sldId="2677"/>
            <ac:spMk id="3" creationId="{5AC4E12A-78D6-6747-B381-799B6DDDF539}"/>
          </ac:spMkLst>
        </pc:spChg>
        <pc:spChg chg="mod">
          <ac:chgData name="Justyna Kowalska" userId="af3f695f-2511-4315-b4de-91ed8f79d69b" providerId="ADAL" clId="{8D3EDB64-E70C-3649-9F95-5FD58DD45A68}" dt="2021-12-09T12:32:26.688" v="181" actId="1036"/>
          <ac:spMkLst>
            <pc:docMk/>
            <pc:sldMk cId="2181301250" sldId="2677"/>
            <ac:spMk id="4" creationId="{EAF9D5FC-AF4A-6543-9F18-07AAD20059C0}"/>
          </ac:spMkLst>
        </pc:spChg>
        <pc:spChg chg="mod">
          <ac:chgData name="Justyna Kowalska" userId="af3f695f-2511-4315-b4de-91ed8f79d69b" providerId="ADAL" clId="{8D3EDB64-E70C-3649-9F95-5FD58DD45A68}" dt="2021-12-09T12:32:26.688" v="181" actId="1036"/>
          <ac:spMkLst>
            <pc:docMk/>
            <pc:sldMk cId="2181301250" sldId="2677"/>
            <ac:spMk id="5" creationId="{4E7F9713-32EF-2F40-997A-FA0901DD3FE0}"/>
          </ac:spMkLst>
        </pc:spChg>
        <pc:spChg chg="mod">
          <ac:chgData name="Justyna Kowalska" userId="af3f695f-2511-4315-b4de-91ed8f79d69b" providerId="ADAL" clId="{8D3EDB64-E70C-3649-9F95-5FD58DD45A68}" dt="2021-12-09T12:32:26.688" v="181" actId="1036"/>
          <ac:spMkLst>
            <pc:docMk/>
            <pc:sldMk cId="2181301250" sldId="2677"/>
            <ac:spMk id="6" creationId="{3851F10A-18AA-1F47-8135-900987E7B3CD}"/>
          </ac:spMkLst>
        </pc:spChg>
        <pc:spChg chg="mod">
          <ac:chgData name="Justyna Kowalska" userId="af3f695f-2511-4315-b4de-91ed8f79d69b" providerId="ADAL" clId="{8D3EDB64-E70C-3649-9F95-5FD58DD45A68}" dt="2021-12-09T12:32:26.688" v="181" actId="1036"/>
          <ac:spMkLst>
            <pc:docMk/>
            <pc:sldMk cId="2181301250" sldId="2677"/>
            <ac:spMk id="7" creationId="{621D6D9A-E533-9243-A588-B05D9B9E1B82}"/>
          </ac:spMkLst>
        </pc:spChg>
        <pc:spChg chg="mod">
          <ac:chgData name="Justyna Kowalska" userId="af3f695f-2511-4315-b4de-91ed8f79d69b" providerId="ADAL" clId="{8D3EDB64-E70C-3649-9F95-5FD58DD45A68}" dt="2021-12-09T12:32:26.688" v="181" actId="1036"/>
          <ac:spMkLst>
            <pc:docMk/>
            <pc:sldMk cId="2181301250" sldId="2677"/>
            <ac:spMk id="8" creationId="{7843B4FE-19B0-3F4C-A1E7-ABBCD46A8C97}"/>
          </ac:spMkLst>
        </pc:spChg>
        <pc:spChg chg="mod">
          <ac:chgData name="Justyna Kowalska" userId="af3f695f-2511-4315-b4de-91ed8f79d69b" providerId="ADAL" clId="{8D3EDB64-E70C-3649-9F95-5FD58DD45A68}" dt="2021-12-09T12:32:26.688" v="181" actId="1036"/>
          <ac:spMkLst>
            <pc:docMk/>
            <pc:sldMk cId="2181301250" sldId="2677"/>
            <ac:spMk id="9" creationId="{3745FBC2-A36B-8A4B-9A8E-318C705E8A1F}"/>
          </ac:spMkLst>
        </pc:spChg>
        <pc:spChg chg="mod">
          <ac:chgData name="Justyna Kowalska" userId="af3f695f-2511-4315-b4de-91ed8f79d69b" providerId="ADAL" clId="{8D3EDB64-E70C-3649-9F95-5FD58DD45A68}" dt="2021-12-09T12:32:26.688" v="181" actId="1036"/>
          <ac:spMkLst>
            <pc:docMk/>
            <pc:sldMk cId="2181301250" sldId="2677"/>
            <ac:spMk id="10" creationId="{9F4C9720-5556-AD4D-AE35-5C3FF68F8FA5}"/>
          </ac:spMkLst>
        </pc:spChg>
        <pc:spChg chg="mod">
          <ac:chgData name="Justyna Kowalska" userId="af3f695f-2511-4315-b4de-91ed8f79d69b" providerId="ADAL" clId="{8D3EDB64-E70C-3649-9F95-5FD58DD45A68}" dt="2021-12-09T12:32:26.688" v="181" actId="1036"/>
          <ac:spMkLst>
            <pc:docMk/>
            <pc:sldMk cId="2181301250" sldId="2677"/>
            <ac:spMk id="11" creationId="{4CFD15A6-02C3-1F4D-AC4F-BBA44D838F70}"/>
          </ac:spMkLst>
        </pc:spChg>
        <pc:spChg chg="mod">
          <ac:chgData name="Justyna Kowalska" userId="af3f695f-2511-4315-b4de-91ed8f79d69b" providerId="ADAL" clId="{8D3EDB64-E70C-3649-9F95-5FD58DD45A68}" dt="2021-12-09T12:32:26.688" v="181" actId="1036"/>
          <ac:spMkLst>
            <pc:docMk/>
            <pc:sldMk cId="2181301250" sldId="2677"/>
            <ac:spMk id="12" creationId="{DD8C576B-8354-AF43-8085-B868AFC57E44}"/>
          </ac:spMkLst>
        </pc:spChg>
        <pc:spChg chg="mod">
          <ac:chgData name="Justyna Kowalska" userId="af3f695f-2511-4315-b4de-91ed8f79d69b" providerId="ADAL" clId="{8D3EDB64-E70C-3649-9F95-5FD58DD45A68}" dt="2021-12-09T12:32:26.688" v="181" actId="1036"/>
          <ac:spMkLst>
            <pc:docMk/>
            <pc:sldMk cId="2181301250" sldId="2677"/>
            <ac:spMk id="13" creationId="{BC12CCDB-AC02-8A4C-AA68-CA95C700790F}"/>
          </ac:spMkLst>
        </pc:spChg>
        <pc:spChg chg="mod">
          <ac:chgData name="Justyna Kowalska" userId="af3f695f-2511-4315-b4de-91ed8f79d69b" providerId="ADAL" clId="{8D3EDB64-E70C-3649-9F95-5FD58DD45A68}" dt="2021-12-09T12:32:26.688" v="181" actId="1036"/>
          <ac:spMkLst>
            <pc:docMk/>
            <pc:sldMk cId="2181301250" sldId="2677"/>
            <ac:spMk id="14" creationId="{4B207EFC-5057-4149-8091-40F9230A99E5}"/>
          </ac:spMkLst>
        </pc:spChg>
        <pc:spChg chg="mod">
          <ac:chgData name="Justyna Kowalska" userId="af3f695f-2511-4315-b4de-91ed8f79d69b" providerId="ADAL" clId="{8D3EDB64-E70C-3649-9F95-5FD58DD45A68}" dt="2021-12-09T12:32:26.688" v="181" actId="1036"/>
          <ac:spMkLst>
            <pc:docMk/>
            <pc:sldMk cId="2181301250" sldId="2677"/>
            <ac:spMk id="15" creationId="{BCF00AF1-4507-644D-8AAB-4C9B800576CC}"/>
          </ac:spMkLst>
        </pc:spChg>
        <pc:spChg chg="mod">
          <ac:chgData name="Justyna Kowalska" userId="af3f695f-2511-4315-b4de-91ed8f79d69b" providerId="ADAL" clId="{8D3EDB64-E70C-3649-9F95-5FD58DD45A68}" dt="2021-12-09T12:32:26.688" v="181" actId="1036"/>
          <ac:spMkLst>
            <pc:docMk/>
            <pc:sldMk cId="2181301250" sldId="2677"/>
            <ac:spMk id="16" creationId="{18233B72-0214-DD41-829D-56D9F19672E6}"/>
          </ac:spMkLst>
        </pc:spChg>
        <pc:picChg chg="mod">
          <ac:chgData name="Justyna Kowalska" userId="af3f695f-2511-4315-b4de-91ed8f79d69b" providerId="ADAL" clId="{8D3EDB64-E70C-3649-9F95-5FD58DD45A68}" dt="2021-12-09T12:32:26.688" v="181" actId="1036"/>
          <ac:picMkLst>
            <pc:docMk/>
            <pc:sldMk cId="2181301250" sldId="2677"/>
            <ac:picMk id="25" creationId="{EB69DA7D-C9C1-AD43-967A-9F65B8D5408B}"/>
          </ac:picMkLst>
        </pc:picChg>
        <pc:picChg chg="mod">
          <ac:chgData name="Justyna Kowalska" userId="af3f695f-2511-4315-b4de-91ed8f79d69b" providerId="ADAL" clId="{8D3EDB64-E70C-3649-9F95-5FD58DD45A68}" dt="2021-12-09T12:32:26.688" v="181" actId="1036"/>
          <ac:picMkLst>
            <pc:docMk/>
            <pc:sldMk cId="2181301250" sldId="2677"/>
            <ac:picMk id="26" creationId="{0B8FDA98-8AA8-164B-8C1D-1C327FC8ADB2}"/>
          </ac:picMkLst>
        </pc:picChg>
        <pc:picChg chg="mod">
          <ac:chgData name="Justyna Kowalska" userId="af3f695f-2511-4315-b4de-91ed8f79d69b" providerId="ADAL" clId="{8D3EDB64-E70C-3649-9F95-5FD58DD45A68}" dt="2021-12-09T12:32:26.688" v="181" actId="1036"/>
          <ac:picMkLst>
            <pc:docMk/>
            <pc:sldMk cId="2181301250" sldId="2677"/>
            <ac:picMk id="27" creationId="{7843569B-A709-774C-BBCD-79BB605B96FD}"/>
          </ac:picMkLst>
        </pc:picChg>
        <pc:picChg chg="mod">
          <ac:chgData name="Justyna Kowalska" userId="af3f695f-2511-4315-b4de-91ed8f79d69b" providerId="ADAL" clId="{8D3EDB64-E70C-3649-9F95-5FD58DD45A68}" dt="2021-12-09T12:32:26.688" v="181" actId="1036"/>
          <ac:picMkLst>
            <pc:docMk/>
            <pc:sldMk cId="2181301250" sldId="2677"/>
            <ac:picMk id="28" creationId="{519D4A18-0DF3-6D49-B6F7-F2C3F503B71B}"/>
          </ac:picMkLst>
        </pc:picChg>
        <pc:picChg chg="mod">
          <ac:chgData name="Justyna Kowalska" userId="af3f695f-2511-4315-b4de-91ed8f79d69b" providerId="ADAL" clId="{8D3EDB64-E70C-3649-9F95-5FD58DD45A68}" dt="2021-12-09T12:32:26.688" v="181" actId="1036"/>
          <ac:picMkLst>
            <pc:docMk/>
            <pc:sldMk cId="2181301250" sldId="2677"/>
            <ac:picMk id="29" creationId="{B33F08CD-2E05-714E-AEF1-32897B792357}"/>
          </ac:picMkLst>
        </pc:picChg>
        <pc:picChg chg="mod">
          <ac:chgData name="Justyna Kowalska" userId="af3f695f-2511-4315-b4de-91ed8f79d69b" providerId="ADAL" clId="{8D3EDB64-E70C-3649-9F95-5FD58DD45A68}" dt="2021-12-09T12:32:26.688" v="181" actId="1036"/>
          <ac:picMkLst>
            <pc:docMk/>
            <pc:sldMk cId="2181301250" sldId="2677"/>
            <ac:picMk id="30" creationId="{6944AF6C-053B-BA45-8E94-08682013EAE0}"/>
          </ac:picMkLst>
        </pc:picChg>
        <pc:picChg chg="mod">
          <ac:chgData name="Justyna Kowalska" userId="af3f695f-2511-4315-b4de-91ed8f79d69b" providerId="ADAL" clId="{8D3EDB64-E70C-3649-9F95-5FD58DD45A68}" dt="2021-12-09T12:32:26.688" v="181" actId="1036"/>
          <ac:picMkLst>
            <pc:docMk/>
            <pc:sldMk cId="2181301250" sldId="2677"/>
            <ac:picMk id="31" creationId="{83158586-0ABC-0549-9641-11B6B11CECB8}"/>
          </ac:picMkLst>
        </pc:picChg>
      </pc:sldChg>
      <pc:sldChg chg="modSp mod">
        <pc:chgData name="Justyna Kowalska" userId="af3f695f-2511-4315-b4de-91ed8f79d69b" providerId="ADAL" clId="{8D3EDB64-E70C-3649-9F95-5FD58DD45A68}" dt="2021-12-14T14:55:27.355" v="1570" actId="1035"/>
        <pc:sldMkLst>
          <pc:docMk/>
          <pc:sldMk cId="2159111312" sldId="2679"/>
        </pc:sldMkLst>
        <pc:spChg chg="mod">
          <ac:chgData name="Justyna Kowalska" userId="af3f695f-2511-4315-b4de-91ed8f79d69b" providerId="ADAL" clId="{8D3EDB64-E70C-3649-9F95-5FD58DD45A68}" dt="2021-12-10T11:53:03.980" v="1294" actId="20577"/>
          <ac:spMkLst>
            <pc:docMk/>
            <pc:sldMk cId="2159111312" sldId="2679"/>
            <ac:spMk id="6" creationId="{4BD7FE1F-CFA9-664A-A5BE-8A015E12E9FB}"/>
          </ac:spMkLst>
        </pc:spChg>
        <pc:grpChg chg="mod">
          <ac:chgData name="Justyna Kowalska" userId="af3f695f-2511-4315-b4de-91ed8f79d69b" providerId="ADAL" clId="{8D3EDB64-E70C-3649-9F95-5FD58DD45A68}" dt="2021-12-14T14:55:27.355" v="1570" actId="1035"/>
          <ac:grpSpMkLst>
            <pc:docMk/>
            <pc:sldMk cId="2159111312" sldId="2679"/>
            <ac:grpSpMk id="5" creationId="{4E7C334E-1292-6E40-A82B-25FAFDA6AEFF}"/>
          </ac:grpSpMkLst>
        </pc:grpChg>
      </pc:sldChg>
      <pc:sldChg chg="addSp delSp modSp mod">
        <pc:chgData name="Justyna Kowalska" userId="af3f695f-2511-4315-b4de-91ed8f79d69b" providerId="ADAL" clId="{8D3EDB64-E70C-3649-9F95-5FD58DD45A68}" dt="2021-12-14T15:00:41.421" v="1641" actId="14100"/>
        <pc:sldMkLst>
          <pc:docMk/>
          <pc:sldMk cId="3760120638" sldId="2680"/>
        </pc:sldMkLst>
        <pc:spChg chg="mod">
          <ac:chgData name="Justyna Kowalska" userId="af3f695f-2511-4315-b4de-91ed8f79d69b" providerId="ADAL" clId="{8D3EDB64-E70C-3649-9F95-5FD58DD45A68}" dt="2021-12-10T11:52:56.497" v="1292" actId="20577"/>
          <ac:spMkLst>
            <pc:docMk/>
            <pc:sldMk cId="3760120638" sldId="2680"/>
            <ac:spMk id="6" creationId="{4BD7FE1F-CFA9-664A-A5BE-8A015E12E9FB}"/>
          </ac:spMkLst>
        </pc:spChg>
        <pc:spChg chg="mod">
          <ac:chgData name="Justyna Kowalska" userId="af3f695f-2511-4315-b4de-91ed8f79d69b" providerId="ADAL" clId="{8D3EDB64-E70C-3649-9F95-5FD58DD45A68}" dt="2021-12-14T15:00:41.421" v="1641" actId="14100"/>
          <ac:spMkLst>
            <pc:docMk/>
            <pc:sldMk cId="3760120638" sldId="2680"/>
            <ac:spMk id="38" creationId="{1581A475-9F70-084C-87CF-339DB65679B8}"/>
          </ac:spMkLst>
        </pc:spChg>
        <pc:picChg chg="add del mod">
          <ac:chgData name="Justyna Kowalska" userId="af3f695f-2511-4315-b4de-91ed8f79d69b" providerId="ADAL" clId="{8D3EDB64-E70C-3649-9F95-5FD58DD45A68}" dt="2021-12-14T14:46:29.989" v="1449" actId="478"/>
          <ac:picMkLst>
            <pc:docMk/>
            <pc:sldMk cId="3760120638" sldId="2680"/>
            <ac:picMk id="3" creationId="{CE548F52-28DD-4E43-9749-FBF80055D947}"/>
          </ac:picMkLst>
        </pc:picChg>
        <pc:picChg chg="add del mod">
          <ac:chgData name="Justyna Kowalska" userId="af3f695f-2511-4315-b4de-91ed8f79d69b" providerId="ADAL" clId="{8D3EDB64-E70C-3649-9F95-5FD58DD45A68}" dt="2021-12-14T14:49:01.044" v="1456" actId="478"/>
          <ac:picMkLst>
            <pc:docMk/>
            <pc:sldMk cId="3760120638" sldId="2680"/>
            <ac:picMk id="5" creationId="{378C243D-7C70-0740-A579-649BE8AC62AE}"/>
          </ac:picMkLst>
        </pc:picChg>
        <pc:picChg chg="add del mod">
          <ac:chgData name="Justyna Kowalska" userId="af3f695f-2511-4315-b4de-91ed8f79d69b" providerId="ADAL" clId="{8D3EDB64-E70C-3649-9F95-5FD58DD45A68}" dt="2021-12-14T14:45:15.857" v="1443" actId="478"/>
          <ac:picMkLst>
            <pc:docMk/>
            <pc:sldMk cId="3760120638" sldId="2680"/>
            <ac:picMk id="7" creationId="{CD5C29AB-2CE1-D94E-9929-75281467471C}"/>
          </ac:picMkLst>
        </pc:picChg>
        <pc:picChg chg="add mod">
          <ac:chgData name="Justyna Kowalska" userId="af3f695f-2511-4315-b4de-91ed8f79d69b" providerId="ADAL" clId="{8D3EDB64-E70C-3649-9F95-5FD58DD45A68}" dt="2021-12-14T14:58:42.363" v="1585" actId="1035"/>
          <ac:picMkLst>
            <pc:docMk/>
            <pc:sldMk cId="3760120638" sldId="2680"/>
            <ac:picMk id="12" creationId="{6329E3B2-E8CD-7146-889E-255B730DB398}"/>
          </ac:picMkLst>
        </pc:picChg>
      </pc:sldChg>
      <pc:sldChg chg="addSp delSp modSp mod">
        <pc:chgData name="Justyna Kowalska" userId="af3f695f-2511-4315-b4de-91ed8f79d69b" providerId="ADAL" clId="{8D3EDB64-E70C-3649-9F95-5FD58DD45A68}" dt="2021-12-14T15:01:08.823" v="1667" actId="5793"/>
        <pc:sldMkLst>
          <pc:docMk/>
          <pc:sldMk cId="1265701721" sldId="2681"/>
        </pc:sldMkLst>
        <pc:spChg chg="mod">
          <ac:chgData name="Justyna Kowalska" userId="af3f695f-2511-4315-b4de-91ed8f79d69b" providerId="ADAL" clId="{8D3EDB64-E70C-3649-9F95-5FD58DD45A68}" dt="2021-12-14T15:01:08.823" v="1667" actId="5793"/>
          <ac:spMkLst>
            <pc:docMk/>
            <pc:sldMk cId="1265701721" sldId="2681"/>
            <ac:spMk id="38" creationId="{1581A475-9F70-084C-87CF-339DB65679B8}"/>
          </ac:spMkLst>
        </pc:spChg>
        <pc:picChg chg="del mod">
          <ac:chgData name="Justyna Kowalska" userId="af3f695f-2511-4315-b4de-91ed8f79d69b" providerId="ADAL" clId="{8D3EDB64-E70C-3649-9F95-5FD58DD45A68}" dt="2021-12-14T14:22:57.097" v="1341" actId="478"/>
          <ac:picMkLst>
            <pc:docMk/>
            <pc:sldMk cId="1265701721" sldId="2681"/>
            <ac:picMk id="3" creationId="{CB788DA7-157D-944C-90CE-3A2D0A9EC833}"/>
          </ac:picMkLst>
        </pc:picChg>
        <pc:picChg chg="add del mod">
          <ac:chgData name="Justyna Kowalska" userId="af3f695f-2511-4315-b4de-91ed8f79d69b" providerId="ADAL" clId="{8D3EDB64-E70C-3649-9F95-5FD58DD45A68}" dt="2021-12-14T14:28:12.574" v="1344" actId="478"/>
          <ac:picMkLst>
            <pc:docMk/>
            <pc:sldMk cId="1265701721" sldId="2681"/>
            <ac:picMk id="4" creationId="{9E00C55A-8AE7-E340-9476-A7FBFDA20954}"/>
          </ac:picMkLst>
        </pc:picChg>
        <pc:picChg chg="add mod">
          <ac:chgData name="Justyna Kowalska" userId="af3f695f-2511-4315-b4de-91ed8f79d69b" providerId="ADAL" clId="{8D3EDB64-E70C-3649-9F95-5FD58DD45A68}" dt="2021-12-14T14:28:55.488" v="1350" actId="1038"/>
          <ac:picMkLst>
            <pc:docMk/>
            <pc:sldMk cId="1265701721" sldId="2681"/>
            <ac:picMk id="7" creationId="{9E525E75-8868-D044-A4A8-644907C4C712}"/>
          </ac:picMkLst>
        </pc:picChg>
      </pc:sldChg>
      <pc:sldChg chg="addSp delSp modSp mod">
        <pc:chgData name="Justyna Kowalska" userId="af3f695f-2511-4315-b4de-91ed8f79d69b" providerId="ADAL" clId="{8D3EDB64-E70C-3649-9F95-5FD58DD45A68}" dt="2021-12-14T15:02:37.116" v="1706" actId="20577"/>
        <pc:sldMkLst>
          <pc:docMk/>
          <pc:sldMk cId="4235026173" sldId="2682"/>
        </pc:sldMkLst>
        <pc:spChg chg="add del mod">
          <ac:chgData name="Justyna Kowalska" userId="af3f695f-2511-4315-b4de-91ed8f79d69b" providerId="ADAL" clId="{8D3EDB64-E70C-3649-9F95-5FD58DD45A68}" dt="2021-12-09T12:19:17.202" v="136" actId="478"/>
          <ac:spMkLst>
            <pc:docMk/>
            <pc:sldMk cId="4235026173" sldId="2682"/>
            <ac:spMk id="6" creationId="{1F20F576-F680-914B-8DBE-7928E3CF4582}"/>
          </ac:spMkLst>
        </pc:spChg>
        <pc:spChg chg="add mod">
          <ac:chgData name="Justyna Kowalska" userId="af3f695f-2511-4315-b4de-91ed8f79d69b" providerId="ADAL" clId="{8D3EDB64-E70C-3649-9F95-5FD58DD45A68}" dt="2021-12-09T12:11:08.147" v="115" actId="1076"/>
          <ac:spMkLst>
            <pc:docMk/>
            <pc:sldMk cId="4235026173" sldId="2682"/>
            <ac:spMk id="8" creationId="{6C78F10B-F7B9-FF4B-87B3-9929DE1D1093}"/>
          </ac:spMkLst>
        </pc:spChg>
        <pc:spChg chg="del mod">
          <ac:chgData name="Justyna Kowalska" userId="af3f695f-2511-4315-b4de-91ed8f79d69b" providerId="ADAL" clId="{8D3EDB64-E70C-3649-9F95-5FD58DD45A68}" dt="2021-12-09T12:10:34.615" v="109" actId="478"/>
          <ac:spMkLst>
            <pc:docMk/>
            <pc:sldMk cId="4235026173" sldId="2682"/>
            <ac:spMk id="20" creationId="{DF69A910-2F50-8C42-8A8F-65241E4648E7}"/>
          </ac:spMkLst>
        </pc:spChg>
        <pc:spChg chg="mod">
          <ac:chgData name="Justyna Kowalska" userId="af3f695f-2511-4315-b4de-91ed8f79d69b" providerId="ADAL" clId="{8D3EDB64-E70C-3649-9F95-5FD58DD45A68}" dt="2021-12-14T15:02:37.116" v="1706" actId="20577"/>
          <ac:spMkLst>
            <pc:docMk/>
            <pc:sldMk cId="4235026173" sldId="2682"/>
            <ac:spMk id="38" creationId="{1581A475-9F70-084C-87CF-339DB65679B8}"/>
          </ac:spMkLst>
        </pc:spChg>
        <pc:picChg chg="add del mod modCrop">
          <ac:chgData name="Justyna Kowalska" userId="af3f695f-2511-4315-b4de-91ed8f79d69b" providerId="ADAL" clId="{8D3EDB64-E70C-3649-9F95-5FD58DD45A68}" dt="2021-12-09T12:18:38.712" v="125" actId="478"/>
          <ac:picMkLst>
            <pc:docMk/>
            <pc:sldMk cId="4235026173" sldId="2682"/>
            <ac:picMk id="3" creationId="{E39E7A59-607B-CA4C-86FE-302E0A1B3121}"/>
          </ac:picMkLst>
        </pc:picChg>
        <pc:picChg chg="add mod">
          <ac:chgData name="Justyna Kowalska" userId="af3f695f-2511-4315-b4de-91ed8f79d69b" providerId="ADAL" clId="{8D3EDB64-E70C-3649-9F95-5FD58DD45A68}" dt="2021-12-09T12:19:07.680" v="134" actId="1036"/>
          <ac:picMkLst>
            <pc:docMk/>
            <pc:sldMk cId="4235026173" sldId="2682"/>
            <ac:picMk id="5" creationId="{A5B69813-7315-4544-8DCB-5228E04DD955}"/>
          </ac:picMkLst>
        </pc:picChg>
        <pc:picChg chg="del">
          <ac:chgData name="Justyna Kowalska" userId="af3f695f-2511-4315-b4de-91ed8f79d69b" providerId="ADAL" clId="{8D3EDB64-E70C-3649-9F95-5FD58DD45A68}" dt="2021-12-09T12:06:17.411" v="61" actId="478"/>
          <ac:picMkLst>
            <pc:docMk/>
            <pc:sldMk cId="4235026173" sldId="2682"/>
            <ac:picMk id="17" creationId="{ACA54EED-0C71-E845-8FC8-5D4869B73198}"/>
          </ac:picMkLst>
        </pc:picChg>
      </pc:sldChg>
      <pc:sldChg chg="addSp delSp modSp add mod">
        <pc:chgData name="Justyna Kowalska" userId="af3f695f-2511-4315-b4de-91ed8f79d69b" providerId="ADAL" clId="{8D3EDB64-E70C-3649-9F95-5FD58DD45A68}" dt="2021-12-14T14:32:23.976" v="1382" actId="1076"/>
        <pc:sldMkLst>
          <pc:docMk/>
          <pc:sldMk cId="3112288525" sldId="2683"/>
        </pc:sldMkLst>
        <pc:spChg chg="mod">
          <ac:chgData name="Justyna Kowalska" userId="af3f695f-2511-4315-b4de-91ed8f79d69b" providerId="ADAL" clId="{8D3EDB64-E70C-3649-9F95-5FD58DD45A68}" dt="2021-12-09T13:01:36.661" v="376" actId="14100"/>
          <ac:spMkLst>
            <pc:docMk/>
            <pc:sldMk cId="3112288525" sldId="2683"/>
            <ac:spMk id="20" creationId="{DF69A910-2F50-8C42-8A8F-65241E4648E7}"/>
          </ac:spMkLst>
        </pc:spChg>
        <pc:picChg chg="add del mod">
          <ac:chgData name="Justyna Kowalska" userId="af3f695f-2511-4315-b4de-91ed8f79d69b" providerId="ADAL" clId="{8D3EDB64-E70C-3649-9F95-5FD58DD45A68}" dt="2021-12-09T12:20:31.740" v="145" actId="478"/>
          <ac:picMkLst>
            <pc:docMk/>
            <pc:sldMk cId="3112288525" sldId="2683"/>
            <ac:picMk id="3" creationId="{17E28215-45E5-AA44-AC92-6BABE23581AC}"/>
          </ac:picMkLst>
        </pc:picChg>
        <pc:picChg chg="add mod">
          <ac:chgData name="Justyna Kowalska" userId="af3f695f-2511-4315-b4de-91ed8f79d69b" providerId="ADAL" clId="{8D3EDB64-E70C-3649-9F95-5FD58DD45A68}" dt="2021-12-14T14:32:23.976" v="1382" actId="1076"/>
          <ac:picMkLst>
            <pc:docMk/>
            <pc:sldMk cId="3112288525" sldId="2683"/>
            <ac:picMk id="3" creationId="{2DD40217-135B-A94A-9BDD-193C17071F28}"/>
          </ac:picMkLst>
        </pc:picChg>
        <pc:picChg chg="add del mod">
          <ac:chgData name="Justyna Kowalska" userId="af3f695f-2511-4315-b4de-91ed8f79d69b" providerId="ADAL" clId="{8D3EDB64-E70C-3649-9F95-5FD58DD45A68}" dt="2021-12-14T14:29:02.824" v="1351" actId="478"/>
          <ac:picMkLst>
            <pc:docMk/>
            <pc:sldMk cId="3112288525" sldId="2683"/>
            <ac:picMk id="5" creationId="{8150E99A-B2D5-0549-86B6-C7D64191FDF5}"/>
          </ac:picMkLst>
        </pc:picChg>
      </pc:sldChg>
      <pc:sldChg chg="addSp delSp modSp add mod ord">
        <pc:chgData name="Justyna Kowalska" userId="af3f695f-2511-4315-b4de-91ed8f79d69b" providerId="ADAL" clId="{8D3EDB64-E70C-3649-9F95-5FD58DD45A68}" dt="2021-12-10T11:56:23.255" v="1336" actId="1037"/>
        <pc:sldMkLst>
          <pc:docMk/>
          <pc:sldMk cId="3845392007" sldId="2684"/>
        </pc:sldMkLst>
        <pc:spChg chg="add mod">
          <ac:chgData name="Justyna Kowalska" userId="af3f695f-2511-4315-b4de-91ed8f79d69b" providerId="ADAL" clId="{8D3EDB64-E70C-3649-9F95-5FD58DD45A68}" dt="2021-12-09T12:32:54.522" v="183"/>
          <ac:spMkLst>
            <pc:docMk/>
            <pc:sldMk cId="3845392007" sldId="2684"/>
            <ac:spMk id="8" creationId="{EFDA5300-E840-3642-BA98-6E04EDA10640}"/>
          </ac:spMkLst>
        </pc:spChg>
        <pc:spChg chg="add mod">
          <ac:chgData name="Justyna Kowalska" userId="af3f695f-2511-4315-b4de-91ed8f79d69b" providerId="ADAL" clId="{8D3EDB64-E70C-3649-9F95-5FD58DD45A68}" dt="2021-12-09T12:51:24.283" v="307" actId="14100"/>
          <ac:spMkLst>
            <pc:docMk/>
            <pc:sldMk cId="3845392007" sldId="2684"/>
            <ac:spMk id="9" creationId="{12DF08A0-81A4-FE49-BC58-D2046559F89F}"/>
          </ac:spMkLst>
        </pc:spChg>
        <pc:spChg chg="add mod">
          <ac:chgData name="Justyna Kowalska" userId="af3f695f-2511-4315-b4de-91ed8f79d69b" providerId="ADAL" clId="{8D3EDB64-E70C-3649-9F95-5FD58DD45A68}" dt="2021-12-09T12:51:24.283" v="307" actId="14100"/>
          <ac:spMkLst>
            <pc:docMk/>
            <pc:sldMk cId="3845392007" sldId="2684"/>
            <ac:spMk id="10" creationId="{C1E3D344-2A35-194E-9556-EC21063FCD70}"/>
          </ac:spMkLst>
        </pc:spChg>
        <pc:spChg chg="add mod">
          <ac:chgData name="Justyna Kowalska" userId="af3f695f-2511-4315-b4de-91ed8f79d69b" providerId="ADAL" clId="{8D3EDB64-E70C-3649-9F95-5FD58DD45A68}" dt="2021-12-09T12:51:24.283" v="307" actId="14100"/>
          <ac:spMkLst>
            <pc:docMk/>
            <pc:sldMk cId="3845392007" sldId="2684"/>
            <ac:spMk id="11" creationId="{DC525F4A-7CC9-4C42-B8EB-AA2561482775}"/>
          </ac:spMkLst>
        </pc:spChg>
        <pc:spChg chg="add del mod">
          <ac:chgData name="Justyna Kowalska" userId="af3f695f-2511-4315-b4de-91ed8f79d69b" providerId="ADAL" clId="{8D3EDB64-E70C-3649-9F95-5FD58DD45A68}" dt="2021-12-09T12:38:39.277" v="198"/>
          <ac:spMkLst>
            <pc:docMk/>
            <pc:sldMk cId="3845392007" sldId="2684"/>
            <ac:spMk id="12" creationId="{7306465F-5389-D44C-B5AC-0820698B2788}"/>
          </ac:spMkLst>
        </pc:spChg>
        <pc:spChg chg="add del mod">
          <ac:chgData name="Justyna Kowalska" userId="af3f695f-2511-4315-b4de-91ed8f79d69b" providerId="ADAL" clId="{8D3EDB64-E70C-3649-9F95-5FD58DD45A68}" dt="2021-12-09T12:38:39.277" v="198"/>
          <ac:spMkLst>
            <pc:docMk/>
            <pc:sldMk cId="3845392007" sldId="2684"/>
            <ac:spMk id="13" creationId="{20123EB3-FCEF-9940-8086-6D2D0A6E70EE}"/>
          </ac:spMkLst>
        </pc:spChg>
        <pc:spChg chg="add del mod">
          <ac:chgData name="Justyna Kowalska" userId="af3f695f-2511-4315-b4de-91ed8f79d69b" providerId="ADAL" clId="{8D3EDB64-E70C-3649-9F95-5FD58DD45A68}" dt="2021-12-09T12:38:39.277" v="198"/>
          <ac:spMkLst>
            <pc:docMk/>
            <pc:sldMk cId="3845392007" sldId="2684"/>
            <ac:spMk id="14" creationId="{EACDCE7F-CEC0-3B4E-8731-EEB8922AEDAC}"/>
          </ac:spMkLst>
        </pc:spChg>
        <pc:spChg chg="add mod">
          <ac:chgData name="Justyna Kowalska" userId="af3f695f-2511-4315-b4de-91ed8f79d69b" providerId="ADAL" clId="{8D3EDB64-E70C-3649-9F95-5FD58DD45A68}" dt="2021-12-10T11:56:14.160" v="1333" actId="1036"/>
          <ac:spMkLst>
            <pc:docMk/>
            <pc:sldMk cId="3845392007" sldId="2684"/>
            <ac:spMk id="15" creationId="{4308D42D-256F-EA42-B82C-05240592E61D}"/>
          </ac:spMkLst>
        </pc:spChg>
        <pc:spChg chg="add mod">
          <ac:chgData name="Justyna Kowalska" userId="af3f695f-2511-4315-b4de-91ed8f79d69b" providerId="ADAL" clId="{8D3EDB64-E70C-3649-9F95-5FD58DD45A68}" dt="2021-12-10T11:56:14.160" v="1333" actId="1036"/>
          <ac:spMkLst>
            <pc:docMk/>
            <pc:sldMk cId="3845392007" sldId="2684"/>
            <ac:spMk id="16" creationId="{4FDE905F-1D4A-3944-9607-7D2371D802D7}"/>
          </ac:spMkLst>
        </pc:spChg>
        <pc:spChg chg="add mod">
          <ac:chgData name="Justyna Kowalska" userId="af3f695f-2511-4315-b4de-91ed8f79d69b" providerId="ADAL" clId="{8D3EDB64-E70C-3649-9F95-5FD58DD45A68}" dt="2021-12-10T11:56:14.160" v="1333" actId="1036"/>
          <ac:spMkLst>
            <pc:docMk/>
            <pc:sldMk cId="3845392007" sldId="2684"/>
            <ac:spMk id="17" creationId="{7A229A92-3EB1-FE48-A8C3-6B18721078E0}"/>
          </ac:spMkLst>
        </pc:spChg>
        <pc:spChg chg="add mod">
          <ac:chgData name="Justyna Kowalska" userId="af3f695f-2511-4315-b4de-91ed8f79d69b" providerId="ADAL" clId="{8D3EDB64-E70C-3649-9F95-5FD58DD45A68}" dt="2021-12-10T11:56:23.255" v="1336" actId="1037"/>
          <ac:spMkLst>
            <pc:docMk/>
            <pc:sldMk cId="3845392007" sldId="2684"/>
            <ac:spMk id="18" creationId="{3E987FE6-2878-2E4F-9045-3C0C5CC4E8AA}"/>
          </ac:spMkLst>
        </pc:spChg>
        <pc:spChg chg="add mod">
          <ac:chgData name="Justyna Kowalska" userId="af3f695f-2511-4315-b4de-91ed8f79d69b" providerId="ADAL" clId="{8D3EDB64-E70C-3649-9F95-5FD58DD45A68}" dt="2021-12-10T11:56:14.160" v="1333" actId="1036"/>
          <ac:spMkLst>
            <pc:docMk/>
            <pc:sldMk cId="3845392007" sldId="2684"/>
            <ac:spMk id="19" creationId="{9EC5E5FA-7BAF-1F44-90ED-3931C7BF518D}"/>
          </ac:spMkLst>
        </pc:spChg>
        <pc:spChg chg="del">
          <ac:chgData name="Justyna Kowalska" userId="af3f695f-2511-4315-b4de-91ed8f79d69b" providerId="ADAL" clId="{8D3EDB64-E70C-3649-9F95-5FD58DD45A68}" dt="2021-12-09T12:27:08.693" v="167" actId="478"/>
          <ac:spMkLst>
            <pc:docMk/>
            <pc:sldMk cId="3845392007" sldId="2684"/>
            <ac:spMk id="20" creationId="{DF69A910-2F50-8C42-8A8F-65241E4648E7}"/>
          </ac:spMkLst>
        </pc:spChg>
        <pc:spChg chg="add mod">
          <ac:chgData name="Justyna Kowalska" userId="af3f695f-2511-4315-b4de-91ed8f79d69b" providerId="ADAL" clId="{8D3EDB64-E70C-3649-9F95-5FD58DD45A68}" dt="2021-12-10T11:56:14.160" v="1333" actId="1036"/>
          <ac:spMkLst>
            <pc:docMk/>
            <pc:sldMk cId="3845392007" sldId="2684"/>
            <ac:spMk id="21" creationId="{7FDB903D-C774-7346-8F5C-8CA4B403DE68}"/>
          </ac:spMkLst>
        </pc:spChg>
        <pc:spChg chg="mod">
          <ac:chgData name="Justyna Kowalska" userId="af3f695f-2511-4315-b4de-91ed8f79d69b" providerId="ADAL" clId="{8D3EDB64-E70C-3649-9F95-5FD58DD45A68}" dt="2021-12-09T12:48:13.860" v="287" actId="20577"/>
          <ac:spMkLst>
            <pc:docMk/>
            <pc:sldMk cId="3845392007" sldId="2684"/>
            <ac:spMk id="38" creationId="{1581A475-9F70-084C-87CF-339DB65679B8}"/>
          </ac:spMkLst>
        </pc:spChg>
        <pc:picChg chg="del">
          <ac:chgData name="Justyna Kowalska" userId="af3f695f-2511-4315-b4de-91ed8f79d69b" providerId="ADAL" clId="{8D3EDB64-E70C-3649-9F95-5FD58DD45A68}" dt="2021-12-09T12:27:05.976" v="166" actId="478"/>
          <ac:picMkLst>
            <pc:docMk/>
            <pc:sldMk cId="3845392007" sldId="2684"/>
            <ac:picMk id="5" creationId="{8150E99A-B2D5-0549-86B6-C7D64191FDF5}"/>
          </ac:picMkLst>
        </pc:picChg>
      </pc:sldChg>
      <pc:sldChg chg="addSp delSp modSp add mod ord">
        <pc:chgData name="Justyna Kowalska" userId="af3f695f-2511-4315-b4de-91ed8f79d69b" providerId="ADAL" clId="{8D3EDB64-E70C-3649-9F95-5FD58DD45A68}" dt="2021-12-14T14:32:17.941" v="1380" actId="1038"/>
        <pc:sldMkLst>
          <pc:docMk/>
          <pc:sldMk cId="3676649704" sldId="2685"/>
        </pc:sldMkLst>
        <pc:spChg chg="mod">
          <ac:chgData name="Justyna Kowalska" userId="af3f695f-2511-4315-b4de-91ed8f79d69b" providerId="ADAL" clId="{8D3EDB64-E70C-3649-9F95-5FD58DD45A68}" dt="2021-12-09T13:27:17.148" v="488" actId="1035"/>
          <ac:spMkLst>
            <pc:docMk/>
            <pc:sldMk cId="3676649704" sldId="2685"/>
            <ac:spMk id="20" creationId="{DF69A910-2F50-8C42-8A8F-65241E4648E7}"/>
          </ac:spMkLst>
        </pc:spChg>
        <pc:spChg chg="mod">
          <ac:chgData name="Justyna Kowalska" userId="af3f695f-2511-4315-b4de-91ed8f79d69b" providerId="ADAL" clId="{8D3EDB64-E70C-3649-9F95-5FD58DD45A68}" dt="2021-12-09T12:54:31.368" v="313" actId="20577"/>
          <ac:spMkLst>
            <pc:docMk/>
            <pc:sldMk cId="3676649704" sldId="2685"/>
            <ac:spMk id="38" creationId="{1581A475-9F70-084C-87CF-339DB65679B8}"/>
          </ac:spMkLst>
        </pc:spChg>
        <pc:picChg chg="add mod">
          <ac:chgData name="Justyna Kowalska" userId="af3f695f-2511-4315-b4de-91ed8f79d69b" providerId="ADAL" clId="{8D3EDB64-E70C-3649-9F95-5FD58DD45A68}" dt="2021-12-14T14:32:17.941" v="1380" actId="1038"/>
          <ac:picMkLst>
            <pc:docMk/>
            <pc:sldMk cId="3676649704" sldId="2685"/>
            <ac:picMk id="3" creationId="{BE6F3FFC-DB56-DF44-AA24-F4CADD01B40D}"/>
          </ac:picMkLst>
        </pc:picChg>
        <pc:picChg chg="add del mod">
          <ac:chgData name="Justyna Kowalska" userId="af3f695f-2511-4315-b4de-91ed8f79d69b" providerId="ADAL" clId="{8D3EDB64-E70C-3649-9F95-5FD58DD45A68}" dt="2021-12-09T13:26:43.077" v="452" actId="478"/>
          <ac:picMkLst>
            <pc:docMk/>
            <pc:sldMk cId="3676649704" sldId="2685"/>
            <ac:picMk id="3" creationId="{C72545AC-4927-0444-B0A2-F007E97350D6}"/>
          </ac:picMkLst>
        </pc:picChg>
        <pc:picChg chg="del">
          <ac:chgData name="Justyna Kowalska" userId="af3f695f-2511-4315-b4de-91ed8f79d69b" providerId="ADAL" clId="{8D3EDB64-E70C-3649-9F95-5FD58DD45A68}" dt="2021-12-09T12:49:50.698" v="301" actId="478"/>
          <ac:picMkLst>
            <pc:docMk/>
            <pc:sldMk cId="3676649704" sldId="2685"/>
            <ac:picMk id="5" creationId="{8150E99A-B2D5-0549-86B6-C7D64191FDF5}"/>
          </ac:picMkLst>
        </pc:picChg>
        <pc:picChg chg="add del mod">
          <ac:chgData name="Justyna Kowalska" userId="af3f695f-2511-4315-b4de-91ed8f79d69b" providerId="ADAL" clId="{8D3EDB64-E70C-3649-9F95-5FD58DD45A68}" dt="2021-12-14T14:31:00.257" v="1360" actId="478"/>
          <ac:picMkLst>
            <pc:docMk/>
            <pc:sldMk cId="3676649704" sldId="2685"/>
            <ac:picMk id="6" creationId="{6CF3CE1D-68A2-9743-9EAB-672AA6970560}"/>
          </ac:picMkLst>
        </pc:picChg>
      </pc:sldChg>
      <pc:sldChg chg="modSp add mod ord">
        <pc:chgData name="Justyna Kowalska" userId="af3f695f-2511-4315-b4de-91ed8f79d69b" providerId="ADAL" clId="{8D3EDB64-E70C-3649-9F95-5FD58DD45A68}" dt="2021-12-14T15:03:16.630" v="1756" actId="20577"/>
        <pc:sldMkLst>
          <pc:docMk/>
          <pc:sldMk cId="3715582396" sldId="2686"/>
        </pc:sldMkLst>
        <pc:spChg chg="mod">
          <ac:chgData name="Justyna Kowalska" userId="af3f695f-2511-4315-b4de-91ed8f79d69b" providerId="ADAL" clId="{8D3EDB64-E70C-3649-9F95-5FD58DD45A68}" dt="2021-12-09T13:28:06.594" v="542" actId="1037"/>
          <ac:spMkLst>
            <pc:docMk/>
            <pc:sldMk cId="3715582396" sldId="2686"/>
            <ac:spMk id="8" creationId="{EFDA5300-E840-3642-BA98-6E04EDA10640}"/>
          </ac:spMkLst>
        </pc:spChg>
        <pc:spChg chg="mod">
          <ac:chgData name="Justyna Kowalska" userId="af3f695f-2511-4315-b4de-91ed8f79d69b" providerId="ADAL" clId="{8D3EDB64-E70C-3649-9F95-5FD58DD45A68}" dt="2021-12-10T11:53:38.126" v="1306" actId="1035"/>
          <ac:spMkLst>
            <pc:docMk/>
            <pc:sldMk cId="3715582396" sldId="2686"/>
            <ac:spMk id="15" creationId="{4308D42D-256F-EA42-B82C-05240592E61D}"/>
          </ac:spMkLst>
        </pc:spChg>
        <pc:spChg chg="mod">
          <ac:chgData name="Justyna Kowalska" userId="af3f695f-2511-4315-b4de-91ed8f79d69b" providerId="ADAL" clId="{8D3EDB64-E70C-3649-9F95-5FD58DD45A68}" dt="2021-12-10T11:53:38.126" v="1306" actId="1035"/>
          <ac:spMkLst>
            <pc:docMk/>
            <pc:sldMk cId="3715582396" sldId="2686"/>
            <ac:spMk id="16" creationId="{4FDE905F-1D4A-3944-9607-7D2371D802D7}"/>
          </ac:spMkLst>
        </pc:spChg>
        <pc:spChg chg="mod">
          <ac:chgData name="Justyna Kowalska" userId="af3f695f-2511-4315-b4de-91ed8f79d69b" providerId="ADAL" clId="{8D3EDB64-E70C-3649-9F95-5FD58DD45A68}" dt="2021-12-10T11:53:38.126" v="1306" actId="1035"/>
          <ac:spMkLst>
            <pc:docMk/>
            <pc:sldMk cId="3715582396" sldId="2686"/>
            <ac:spMk id="17" creationId="{7A229A92-3EB1-FE48-A8C3-6B18721078E0}"/>
          </ac:spMkLst>
        </pc:spChg>
        <pc:spChg chg="mod">
          <ac:chgData name="Justyna Kowalska" userId="af3f695f-2511-4315-b4de-91ed8f79d69b" providerId="ADAL" clId="{8D3EDB64-E70C-3649-9F95-5FD58DD45A68}" dt="2021-12-10T11:53:38.126" v="1306" actId="1035"/>
          <ac:spMkLst>
            <pc:docMk/>
            <pc:sldMk cId="3715582396" sldId="2686"/>
            <ac:spMk id="18" creationId="{3E987FE6-2878-2E4F-9045-3C0C5CC4E8AA}"/>
          </ac:spMkLst>
        </pc:spChg>
        <pc:spChg chg="mod">
          <ac:chgData name="Justyna Kowalska" userId="af3f695f-2511-4315-b4de-91ed8f79d69b" providerId="ADAL" clId="{8D3EDB64-E70C-3649-9F95-5FD58DD45A68}" dt="2021-12-10T11:53:38.126" v="1306" actId="1035"/>
          <ac:spMkLst>
            <pc:docMk/>
            <pc:sldMk cId="3715582396" sldId="2686"/>
            <ac:spMk id="19" creationId="{9EC5E5FA-7BAF-1F44-90ED-3931C7BF518D}"/>
          </ac:spMkLst>
        </pc:spChg>
        <pc:spChg chg="mod">
          <ac:chgData name="Justyna Kowalska" userId="af3f695f-2511-4315-b4de-91ed8f79d69b" providerId="ADAL" clId="{8D3EDB64-E70C-3649-9F95-5FD58DD45A68}" dt="2021-12-10T11:53:38.126" v="1306" actId="1035"/>
          <ac:spMkLst>
            <pc:docMk/>
            <pc:sldMk cId="3715582396" sldId="2686"/>
            <ac:spMk id="21" creationId="{7FDB903D-C774-7346-8F5C-8CA4B403DE68}"/>
          </ac:spMkLst>
        </pc:spChg>
        <pc:spChg chg="mod">
          <ac:chgData name="Justyna Kowalska" userId="af3f695f-2511-4315-b4de-91ed8f79d69b" providerId="ADAL" clId="{8D3EDB64-E70C-3649-9F95-5FD58DD45A68}" dt="2021-12-14T15:03:16.630" v="1756" actId="20577"/>
          <ac:spMkLst>
            <pc:docMk/>
            <pc:sldMk cId="3715582396" sldId="2686"/>
            <ac:spMk id="38" creationId="{1581A475-9F70-084C-87CF-339DB65679B8}"/>
          </ac:spMkLst>
        </pc:spChg>
      </pc:sldChg>
      <pc:sldChg chg="modSp mod setBg">
        <pc:chgData name="Justyna Kowalska" userId="af3f695f-2511-4315-b4de-91ed8f79d69b" providerId="ADAL" clId="{8D3EDB64-E70C-3649-9F95-5FD58DD45A68}" dt="2021-12-14T15:02:45.835" v="1724" actId="20577"/>
        <pc:sldMkLst>
          <pc:docMk/>
          <pc:sldMk cId="2225457678" sldId="2687"/>
        </pc:sldMkLst>
        <pc:spChg chg="mod">
          <ac:chgData name="Justyna Kowalska" userId="af3f695f-2511-4315-b4de-91ed8f79d69b" providerId="ADAL" clId="{8D3EDB64-E70C-3649-9F95-5FD58DD45A68}" dt="2021-12-14T15:02:45.835" v="1724" actId="20577"/>
          <ac:spMkLst>
            <pc:docMk/>
            <pc:sldMk cId="2225457678" sldId="2687"/>
            <ac:spMk id="38" creationId="{1581A475-9F70-084C-87CF-339DB65679B8}"/>
          </ac:spMkLst>
        </pc:spChg>
        <pc:picChg chg="mod">
          <ac:chgData name="Justyna Kowalska" userId="af3f695f-2511-4315-b4de-91ed8f79d69b" providerId="ADAL" clId="{8D3EDB64-E70C-3649-9F95-5FD58DD45A68}" dt="2021-12-14T14:15:01.284" v="1338" actId="1076"/>
          <ac:picMkLst>
            <pc:docMk/>
            <pc:sldMk cId="2225457678" sldId="2687"/>
            <ac:picMk id="3" creationId="{C72545AC-4927-0444-B0A2-F007E97350D6}"/>
          </ac:picMkLst>
        </pc:picChg>
      </pc:sldChg>
      <pc:sldChg chg="modSp add mod">
        <pc:chgData name="Justyna Kowalska" userId="af3f695f-2511-4315-b4de-91ed8f79d69b" providerId="ADAL" clId="{8D3EDB64-E70C-3649-9F95-5FD58DD45A68}" dt="2021-12-10T11:53:52.843" v="1308" actId="1036"/>
        <pc:sldMkLst>
          <pc:docMk/>
          <pc:sldMk cId="2811675521" sldId="2687"/>
        </pc:sldMkLst>
        <pc:spChg chg="mod">
          <ac:chgData name="Justyna Kowalska" userId="af3f695f-2511-4315-b4de-91ed8f79d69b" providerId="ADAL" clId="{8D3EDB64-E70C-3649-9F95-5FD58DD45A68}" dt="2021-12-09T13:12:53.272" v="451" actId="1035"/>
          <ac:spMkLst>
            <pc:docMk/>
            <pc:sldMk cId="2811675521" sldId="2687"/>
            <ac:spMk id="20" creationId="{DF69A910-2F50-8C42-8A8F-65241E4648E7}"/>
          </ac:spMkLst>
        </pc:spChg>
        <pc:spChg chg="mod">
          <ac:chgData name="Justyna Kowalska" userId="af3f695f-2511-4315-b4de-91ed8f79d69b" providerId="ADAL" clId="{8D3EDB64-E70C-3649-9F95-5FD58DD45A68}" dt="2021-12-09T13:27:42.364" v="516" actId="20577"/>
          <ac:spMkLst>
            <pc:docMk/>
            <pc:sldMk cId="2811675521" sldId="2687"/>
            <ac:spMk id="38" creationId="{1581A475-9F70-084C-87CF-339DB65679B8}"/>
          </ac:spMkLst>
        </pc:spChg>
        <pc:picChg chg="mod">
          <ac:chgData name="Justyna Kowalska" userId="af3f695f-2511-4315-b4de-91ed8f79d69b" providerId="ADAL" clId="{8D3EDB64-E70C-3649-9F95-5FD58DD45A68}" dt="2021-12-10T11:53:52.843" v="1308" actId="1036"/>
          <ac:picMkLst>
            <pc:docMk/>
            <pc:sldMk cId="2811675521" sldId="2687"/>
            <ac:picMk id="3" creationId="{C72545AC-4927-0444-B0A2-F007E97350D6}"/>
          </ac:picMkLst>
        </pc:picChg>
      </pc:sldChg>
      <pc:sldChg chg="addSp delSp modSp add mod ord">
        <pc:chgData name="Justyna Kowalska" userId="af3f695f-2511-4315-b4de-91ed8f79d69b" providerId="ADAL" clId="{8D3EDB64-E70C-3649-9F95-5FD58DD45A68}" dt="2021-12-10T11:54:17.053" v="1316" actId="1035"/>
        <pc:sldMkLst>
          <pc:docMk/>
          <pc:sldMk cId="2570752890" sldId="2688"/>
        </pc:sldMkLst>
        <pc:spChg chg="add del mod">
          <ac:chgData name="Justyna Kowalska" userId="af3f695f-2511-4315-b4de-91ed8f79d69b" providerId="ADAL" clId="{8D3EDB64-E70C-3649-9F95-5FD58DD45A68}" dt="2021-12-09T13:33:56.640" v="610"/>
          <ac:spMkLst>
            <pc:docMk/>
            <pc:sldMk cId="2570752890" sldId="2688"/>
            <ac:spMk id="2" creationId="{B6926F1E-CE7A-DE46-B759-95B582A7CA68}"/>
          </ac:spMkLst>
        </pc:spChg>
        <pc:spChg chg="add del mod">
          <ac:chgData name="Justyna Kowalska" userId="af3f695f-2511-4315-b4de-91ed8f79d69b" providerId="ADAL" clId="{8D3EDB64-E70C-3649-9F95-5FD58DD45A68}" dt="2021-12-10T09:11:38.687" v="708" actId="478"/>
          <ac:spMkLst>
            <pc:docMk/>
            <pc:sldMk cId="2570752890" sldId="2688"/>
            <ac:spMk id="6" creationId="{147EDD32-FC13-054E-A265-14E848AD2472}"/>
          </ac:spMkLst>
        </pc:spChg>
        <pc:spChg chg="add mod">
          <ac:chgData name="Justyna Kowalska" userId="af3f695f-2511-4315-b4de-91ed8f79d69b" providerId="ADAL" clId="{8D3EDB64-E70C-3649-9F95-5FD58DD45A68}" dt="2021-12-10T10:06:57.691" v="746" actId="255"/>
          <ac:spMkLst>
            <pc:docMk/>
            <pc:sldMk cId="2570752890" sldId="2688"/>
            <ac:spMk id="7" creationId="{3491B475-76AA-0E4E-A3CA-F6B88E12D818}"/>
          </ac:spMkLst>
        </pc:spChg>
        <pc:spChg chg="add mod">
          <ac:chgData name="Justyna Kowalska" userId="af3f695f-2511-4315-b4de-91ed8f79d69b" providerId="ADAL" clId="{8D3EDB64-E70C-3649-9F95-5FD58DD45A68}" dt="2021-12-10T11:07:39.976" v="989" actId="1035"/>
          <ac:spMkLst>
            <pc:docMk/>
            <pc:sldMk cId="2570752890" sldId="2688"/>
            <ac:spMk id="8" creationId="{46802EA2-0A9A-9C40-9243-08506A102E13}"/>
          </ac:spMkLst>
        </pc:spChg>
        <pc:spChg chg="add mod">
          <ac:chgData name="Justyna Kowalska" userId="af3f695f-2511-4315-b4de-91ed8f79d69b" providerId="ADAL" clId="{8D3EDB64-E70C-3649-9F95-5FD58DD45A68}" dt="2021-12-10T11:07:39.976" v="989" actId="1035"/>
          <ac:spMkLst>
            <pc:docMk/>
            <pc:sldMk cId="2570752890" sldId="2688"/>
            <ac:spMk id="9" creationId="{18950EE1-EE0E-7242-8B1C-285309A611C8}"/>
          </ac:spMkLst>
        </pc:spChg>
        <pc:spChg chg="add mod">
          <ac:chgData name="Justyna Kowalska" userId="af3f695f-2511-4315-b4de-91ed8f79d69b" providerId="ADAL" clId="{8D3EDB64-E70C-3649-9F95-5FD58DD45A68}" dt="2021-12-10T10:06:57.691" v="746" actId="255"/>
          <ac:spMkLst>
            <pc:docMk/>
            <pc:sldMk cId="2570752890" sldId="2688"/>
            <ac:spMk id="10" creationId="{EDB8B13A-0308-F847-B1DD-0047935E3DC9}"/>
          </ac:spMkLst>
        </pc:spChg>
        <pc:spChg chg="add mod">
          <ac:chgData name="Justyna Kowalska" userId="af3f695f-2511-4315-b4de-91ed8f79d69b" providerId="ADAL" clId="{8D3EDB64-E70C-3649-9F95-5FD58DD45A68}" dt="2021-12-10T10:06:57.691" v="746" actId="255"/>
          <ac:spMkLst>
            <pc:docMk/>
            <pc:sldMk cId="2570752890" sldId="2688"/>
            <ac:spMk id="11" creationId="{FFFE6250-986C-9743-8525-7209767EA3A9}"/>
          </ac:spMkLst>
        </pc:spChg>
        <pc:spChg chg="add mod">
          <ac:chgData name="Justyna Kowalska" userId="af3f695f-2511-4315-b4de-91ed8f79d69b" providerId="ADAL" clId="{8D3EDB64-E70C-3649-9F95-5FD58DD45A68}" dt="2021-12-10T11:08:12.786" v="992" actId="465"/>
          <ac:spMkLst>
            <pc:docMk/>
            <pc:sldMk cId="2570752890" sldId="2688"/>
            <ac:spMk id="12" creationId="{E1A953A6-7545-424B-B667-F360357EFF7C}"/>
          </ac:spMkLst>
        </pc:spChg>
        <pc:spChg chg="add mod">
          <ac:chgData name="Justyna Kowalska" userId="af3f695f-2511-4315-b4de-91ed8f79d69b" providerId="ADAL" clId="{8D3EDB64-E70C-3649-9F95-5FD58DD45A68}" dt="2021-12-10T11:54:17.053" v="1316" actId="1035"/>
          <ac:spMkLst>
            <pc:docMk/>
            <pc:sldMk cId="2570752890" sldId="2688"/>
            <ac:spMk id="13" creationId="{BA07A031-C0E7-CE44-B9BD-AA95BA42A3FA}"/>
          </ac:spMkLst>
        </pc:spChg>
        <pc:spChg chg="add mod">
          <ac:chgData name="Justyna Kowalska" userId="af3f695f-2511-4315-b4de-91ed8f79d69b" providerId="ADAL" clId="{8D3EDB64-E70C-3649-9F95-5FD58DD45A68}" dt="2021-12-10T10:06:57.691" v="746" actId="255"/>
          <ac:spMkLst>
            <pc:docMk/>
            <pc:sldMk cId="2570752890" sldId="2688"/>
            <ac:spMk id="15" creationId="{D92B385C-909D-C948-B94E-895199D75356}"/>
          </ac:spMkLst>
        </pc:spChg>
        <pc:spChg chg="add mod">
          <ac:chgData name="Justyna Kowalska" userId="af3f695f-2511-4315-b4de-91ed8f79d69b" providerId="ADAL" clId="{8D3EDB64-E70C-3649-9F95-5FD58DD45A68}" dt="2021-12-10T10:06:57.691" v="746" actId="255"/>
          <ac:spMkLst>
            <pc:docMk/>
            <pc:sldMk cId="2570752890" sldId="2688"/>
            <ac:spMk id="16" creationId="{C8218232-7928-F94E-BD12-5EF0272C5F40}"/>
          </ac:spMkLst>
        </pc:spChg>
        <pc:spChg chg="add mod">
          <ac:chgData name="Justyna Kowalska" userId="af3f695f-2511-4315-b4de-91ed8f79d69b" providerId="ADAL" clId="{8D3EDB64-E70C-3649-9F95-5FD58DD45A68}" dt="2021-12-10T11:08:12.786" v="992" actId="465"/>
          <ac:spMkLst>
            <pc:docMk/>
            <pc:sldMk cId="2570752890" sldId="2688"/>
            <ac:spMk id="17" creationId="{6A001078-1553-C349-BAF1-D4DF95AB2157}"/>
          </ac:spMkLst>
        </pc:spChg>
        <pc:spChg chg="add mod">
          <ac:chgData name="Justyna Kowalska" userId="af3f695f-2511-4315-b4de-91ed8f79d69b" providerId="ADAL" clId="{8D3EDB64-E70C-3649-9F95-5FD58DD45A68}" dt="2021-12-10T11:08:12.786" v="992" actId="465"/>
          <ac:spMkLst>
            <pc:docMk/>
            <pc:sldMk cId="2570752890" sldId="2688"/>
            <ac:spMk id="18" creationId="{E6C0F5B9-4A35-D941-A025-05A4325A2944}"/>
          </ac:spMkLst>
        </pc:spChg>
        <pc:spChg chg="add mod">
          <ac:chgData name="Justyna Kowalska" userId="af3f695f-2511-4315-b4de-91ed8f79d69b" providerId="ADAL" clId="{8D3EDB64-E70C-3649-9F95-5FD58DD45A68}" dt="2021-12-10T11:08:18.659" v="993" actId="465"/>
          <ac:spMkLst>
            <pc:docMk/>
            <pc:sldMk cId="2570752890" sldId="2688"/>
            <ac:spMk id="19" creationId="{F66C8621-B736-E24F-9663-A8D7781107E5}"/>
          </ac:spMkLst>
        </pc:spChg>
        <pc:spChg chg="del">
          <ac:chgData name="Justyna Kowalska" userId="af3f695f-2511-4315-b4de-91ed8f79d69b" providerId="ADAL" clId="{8D3EDB64-E70C-3649-9F95-5FD58DD45A68}" dt="2021-12-09T13:28:39.364" v="544" actId="478"/>
          <ac:spMkLst>
            <pc:docMk/>
            <pc:sldMk cId="2570752890" sldId="2688"/>
            <ac:spMk id="20" creationId="{DF69A910-2F50-8C42-8A8F-65241E4648E7}"/>
          </ac:spMkLst>
        </pc:spChg>
        <pc:spChg chg="add mod">
          <ac:chgData name="Justyna Kowalska" userId="af3f695f-2511-4315-b4de-91ed8f79d69b" providerId="ADAL" clId="{8D3EDB64-E70C-3649-9F95-5FD58DD45A68}" dt="2021-12-10T11:08:18.659" v="993" actId="465"/>
          <ac:spMkLst>
            <pc:docMk/>
            <pc:sldMk cId="2570752890" sldId="2688"/>
            <ac:spMk id="21" creationId="{12D4EF43-6C04-0942-B6CA-848A7378FE8B}"/>
          </ac:spMkLst>
        </pc:spChg>
        <pc:spChg chg="add mod">
          <ac:chgData name="Justyna Kowalska" userId="af3f695f-2511-4315-b4de-91ed8f79d69b" providerId="ADAL" clId="{8D3EDB64-E70C-3649-9F95-5FD58DD45A68}" dt="2021-12-10T11:08:18.659" v="993" actId="465"/>
          <ac:spMkLst>
            <pc:docMk/>
            <pc:sldMk cId="2570752890" sldId="2688"/>
            <ac:spMk id="22" creationId="{7D1754AA-EC25-9A44-844F-AB546890B829}"/>
          </ac:spMkLst>
        </pc:spChg>
        <pc:spChg chg="add mod">
          <ac:chgData name="Justyna Kowalska" userId="af3f695f-2511-4315-b4de-91ed8f79d69b" providerId="ADAL" clId="{8D3EDB64-E70C-3649-9F95-5FD58DD45A68}" dt="2021-12-10T11:08:18.659" v="993" actId="465"/>
          <ac:spMkLst>
            <pc:docMk/>
            <pc:sldMk cId="2570752890" sldId="2688"/>
            <ac:spMk id="23" creationId="{9DA6C72B-508A-D547-858A-3DE35765047C}"/>
          </ac:spMkLst>
        </pc:spChg>
        <pc:spChg chg="add mod">
          <ac:chgData name="Justyna Kowalska" userId="af3f695f-2511-4315-b4de-91ed8f79d69b" providerId="ADAL" clId="{8D3EDB64-E70C-3649-9F95-5FD58DD45A68}" dt="2021-12-10T10:06:57.691" v="746" actId="255"/>
          <ac:spMkLst>
            <pc:docMk/>
            <pc:sldMk cId="2570752890" sldId="2688"/>
            <ac:spMk id="24" creationId="{5DBECF9F-07CA-7B4A-902B-7B89395C5BBF}"/>
          </ac:spMkLst>
        </pc:spChg>
        <pc:spChg chg="add mod">
          <ac:chgData name="Justyna Kowalska" userId="af3f695f-2511-4315-b4de-91ed8f79d69b" providerId="ADAL" clId="{8D3EDB64-E70C-3649-9F95-5FD58DD45A68}" dt="2021-12-10T11:54:11.806" v="1313" actId="1038"/>
          <ac:spMkLst>
            <pc:docMk/>
            <pc:sldMk cId="2570752890" sldId="2688"/>
            <ac:spMk id="25" creationId="{DC125C06-D260-C642-9DC4-431D1F6CE128}"/>
          </ac:spMkLst>
        </pc:spChg>
        <pc:spChg chg="mod topLvl">
          <ac:chgData name="Justyna Kowalska" userId="af3f695f-2511-4315-b4de-91ed8f79d69b" providerId="ADAL" clId="{8D3EDB64-E70C-3649-9F95-5FD58DD45A68}" dt="2021-12-10T10:06:57.691" v="746" actId="255"/>
          <ac:spMkLst>
            <pc:docMk/>
            <pc:sldMk cId="2570752890" sldId="2688"/>
            <ac:spMk id="29" creationId="{F2820B3D-BE78-274F-9B80-4FF7780D312C}"/>
          </ac:spMkLst>
        </pc:spChg>
        <pc:spChg chg="del mod topLvl">
          <ac:chgData name="Justyna Kowalska" userId="af3f695f-2511-4315-b4de-91ed8f79d69b" providerId="ADAL" clId="{8D3EDB64-E70C-3649-9F95-5FD58DD45A68}" dt="2021-12-10T09:11:06.987" v="695" actId="478"/>
          <ac:spMkLst>
            <pc:docMk/>
            <pc:sldMk cId="2570752890" sldId="2688"/>
            <ac:spMk id="30" creationId="{F3493423-64FB-314E-8D3A-C79BBBFE9DBC}"/>
          </ac:spMkLst>
        </pc:spChg>
        <pc:spChg chg="mod">
          <ac:chgData name="Justyna Kowalska" userId="af3f695f-2511-4315-b4de-91ed8f79d69b" providerId="ADAL" clId="{8D3EDB64-E70C-3649-9F95-5FD58DD45A68}" dt="2021-12-10T10:08:24.573" v="766" actId="5793"/>
          <ac:spMkLst>
            <pc:docMk/>
            <pc:sldMk cId="2570752890" sldId="2688"/>
            <ac:spMk id="38" creationId="{1581A475-9F70-084C-87CF-339DB65679B8}"/>
          </ac:spMkLst>
        </pc:spChg>
        <pc:grpChg chg="add mod">
          <ac:chgData name="Justyna Kowalska" userId="af3f695f-2511-4315-b4de-91ed8f79d69b" providerId="ADAL" clId="{8D3EDB64-E70C-3649-9F95-5FD58DD45A68}" dt="2021-12-10T11:08:12.786" v="992" actId="465"/>
          <ac:grpSpMkLst>
            <pc:docMk/>
            <pc:sldMk cId="2570752890" sldId="2688"/>
            <ac:grpSpMk id="2" creationId="{5800D166-B8DD-A143-ADAF-9964A57CAB9A}"/>
          </ac:grpSpMkLst>
        </pc:grpChg>
        <pc:grpChg chg="add mod">
          <ac:chgData name="Justyna Kowalska" userId="af3f695f-2511-4315-b4de-91ed8f79d69b" providerId="ADAL" clId="{8D3EDB64-E70C-3649-9F95-5FD58DD45A68}" dt="2021-12-10T11:08:12.786" v="992" actId="465"/>
          <ac:grpSpMkLst>
            <pc:docMk/>
            <pc:sldMk cId="2570752890" sldId="2688"/>
            <ac:grpSpMk id="4" creationId="{DF43F0DB-22ED-924D-BA9C-3065D4A36875}"/>
          </ac:grpSpMkLst>
        </pc:grpChg>
        <pc:grpChg chg="add mod">
          <ac:chgData name="Justyna Kowalska" userId="af3f695f-2511-4315-b4de-91ed8f79d69b" providerId="ADAL" clId="{8D3EDB64-E70C-3649-9F95-5FD58DD45A68}" dt="2021-12-10T11:08:12.786" v="992" actId="465"/>
          <ac:grpSpMkLst>
            <pc:docMk/>
            <pc:sldMk cId="2570752890" sldId="2688"/>
            <ac:grpSpMk id="5" creationId="{22020E9F-7EE2-C640-BD1B-2117D3389D7E}"/>
          </ac:grpSpMkLst>
        </pc:grpChg>
        <pc:grpChg chg="add mod">
          <ac:chgData name="Justyna Kowalska" userId="af3f695f-2511-4315-b4de-91ed8f79d69b" providerId="ADAL" clId="{8D3EDB64-E70C-3649-9F95-5FD58DD45A68}" dt="2021-12-10T11:08:12.786" v="992" actId="465"/>
          <ac:grpSpMkLst>
            <pc:docMk/>
            <pc:sldMk cId="2570752890" sldId="2688"/>
            <ac:grpSpMk id="14" creationId="{A37A8324-F8E7-DD4E-8BF6-03803643AE00}"/>
          </ac:grpSpMkLst>
        </pc:grpChg>
        <pc:grpChg chg="add mod">
          <ac:chgData name="Justyna Kowalska" userId="af3f695f-2511-4315-b4de-91ed8f79d69b" providerId="ADAL" clId="{8D3EDB64-E70C-3649-9F95-5FD58DD45A68}" dt="2021-12-10T11:08:28.585" v="1002" actId="1037"/>
          <ac:grpSpMkLst>
            <pc:docMk/>
            <pc:sldMk cId="2570752890" sldId="2688"/>
            <ac:grpSpMk id="20" creationId="{DB63E0D8-9DCE-B845-9C10-D768E01AD3AB}"/>
          </ac:grpSpMkLst>
        </pc:grpChg>
        <pc:grpChg chg="add mod">
          <ac:chgData name="Justyna Kowalska" userId="af3f695f-2511-4315-b4de-91ed8f79d69b" providerId="ADAL" clId="{8D3EDB64-E70C-3649-9F95-5FD58DD45A68}" dt="2021-12-10T11:08:28.585" v="1002" actId="1037"/>
          <ac:grpSpMkLst>
            <pc:docMk/>
            <pc:sldMk cId="2570752890" sldId="2688"/>
            <ac:grpSpMk id="26" creationId="{DF6420CE-DDFB-CB47-9881-9FEBEEF7BFD2}"/>
          </ac:grpSpMkLst>
        </pc:grpChg>
        <pc:grpChg chg="add mod">
          <ac:chgData name="Justyna Kowalska" userId="af3f695f-2511-4315-b4de-91ed8f79d69b" providerId="ADAL" clId="{8D3EDB64-E70C-3649-9F95-5FD58DD45A68}" dt="2021-12-10T11:08:28.585" v="1002" actId="1037"/>
          <ac:grpSpMkLst>
            <pc:docMk/>
            <pc:sldMk cId="2570752890" sldId="2688"/>
            <ac:grpSpMk id="27" creationId="{3084E7F2-7CC6-7742-BDBC-6EDE7AA3F007}"/>
          </ac:grpSpMkLst>
        </pc:grpChg>
        <pc:grpChg chg="add del mod">
          <ac:chgData name="Justyna Kowalska" userId="af3f695f-2511-4315-b4de-91ed8f79d69b" providerId="ADAL" clId="{8D3EDB64-E70C-3649-9F95-5FD58DD45A68}" dt="2021-12-10T09:11:06.987" v="695" actId="478"/>
          <ac:grpSpMkLst>
            <pc:docMk/>
            <pc:sldMk cId="2570752890" sldId="2688"/>
            <ac:grpSpMk id="28" creationId="{5159D51F-E5E9-6949-866D-6BC9D5CCE7A9}"/>
          </ac:grpSpMkLst>
        </pc:grpChg>
        <pc:grpChg chg="add mod">
          <ac:chgData name="Justyna Kowalska" userId="af3f695f-2511-4315-b4de-91ed8f79d69b" providerId="ADAL" clId="{8D3EDB64-E70C-3649-9F95-5FD58DD45A68}" dt="2021-12-10T11:08:28.585" v="1002" actId="1037"/>
          <ac:grpSpMkLst>
            <pc:docMk/>
            <pc:sldMk cId="2570752890" sldId="2688"/>
            <ac:grpSpMk id="31" creationId="{D8006F5B-C74A-B24C-BA52-C7068D762F5E}"/>
          </ac:grpSpMkLst>
        </pc:grpChg>
        <pc:picChg chg="mod modCrop">
          <ac:chgData name="Justyna Kowalska" userId="af3f695f-2511-4315-b4de-91ed8f79d69b" providerId="ADAL" clId="{8D3EDB64-E70C-3649-9F95-5FD58DD45A68}" dt="2021-12-10T11:08:28.585" v="1002" actId="1037"/>
          <ac:picMkLst>
            <pc:docMk/>
            <pc:sldMk cId="2570752890" sldId="2688"/>
            <ac:picMk id="3" creationId="{C72545AC-4927-0444-B0A2-F007E97350D6}"/>
          </ac:picMkLst>
        </pc:picChg>
      </pc:sldChg>
      <pc:sldChg chg="modSp mod setBg">
        <pc:chgData name="Justyna Kowalska" userId="af3f695f-2511-4315-b4de-91ed8f79d69b" providerId="ADAL" clId="{8D3EDB64-E70C-3649-9F95-5FD58DD45A68}" dt="2021-12-14T15:02:58.594" v="1744" actId="20577"/>
        <pc:sldMkLst>
          <pc:docMk/>
          <pc:sldMk cId="4271787588" sldId="2688"/>
        </pc:sldMkLst>
        <pc:spChg chg="mod">
          <ac:chgData name="Justyna Kowalska" userId="af3f695f-2511-4315-b4de-91ed8f79d69b" providerId="ADAL" clId="{8D3EDB64-E70C-3649-9F95-5FD58DD45A68}" dt="2021-12-14T15:02:58.594" v="1744" actId="20577"/>
          <ac:spMkLst>
            <pc:docMk/>
            <pc:sldMk cId="4271787588" sldId="2688"/>
            <ac:spMk id="38" creationId="{1581A475-9F70-084C-87CF-339DB65679B8}"/>
          </ac:spMkLst>
        </pc:spChg>
      </pc:sldChg>
      <pc:sldChg chg="addSp delSp modSp add mod">
        <pc:chgData name="Justyna Kowalska" userId="af3f695f-2511-4315-b4de-91ed8f79d69b" providerId="ADAL" clId="{8D3EDB64-E70C-3649-9F95-5FD58DD45A68}" dt="2021-12-14T14:59:37.380" v="1598" actId="1035"/>
        <pc:sldMkLst>
          <pc:docMk/>
          <pc:sldMk cId="2496312074" sldId="2689"/>
        </pc:sldMkLst>
        <pc:spChg chg="mod">
          <ac:chgData name="Justyna Kowalska" userId="af3f695f-2511-4315-b4de-91ed8f79d69b" providerId="ADAL" clId="{8D3EDB64-E70C-3649-9F95-5FD58DD45A68}" dt="2021-12-10T10:48:13.317" v="804" actId="14100"/>
          <ac:spMkLst>
            <pc:docMk/>
            <pc:sldMk cId="2496312074" sldId="2689"/>
            <ac:spMk id="20" creationId="{DF69A910-2F50-8C42-8A8F-65241E4648E7}"/>
          </ac:spMkLst>
        </pc:spChg>
        <pc:spChg chg="mod">
          <ac:chgData name="Justyna Kowalska" userId="af3f695f-2511-4315-b4de-91ed8f79d69b" providerId="ADAL" clId="{8D3EDB64-E70C-3649-9F95-5FD58DD45A68}" dt="2021-12-10T10:49:23.269" v="820" actId="20577"/>
          <ac:spMkLst>
            <pc:docMk/>
            <pc:sldMk cId="2496312074" sldId="2689"/>
            <ac:spMk id="38" creationId="{1581A475-9F70-084C-87CF-339DB65679B8}"/>
          </ac:spMkLst>
        </pc:spChg>
        <pc:picChg chg="del mod">
          <ac:chgData name="Justyna Kowalska" userId="af3f695f-2511-4315-b4de-91ed8f79d69b" providerId="ADAL" clId="{8D3EDB64-E70C-3649-9F95-5FD58DD45A68}" dt="2021-12-10T10:08:56.966" v="788" actId="478"/>
          <ac:picMkLst>
            <pc:docMk/>
            <pc:sldMk cId="2496312074" sldId="2689"/>
            <ac:picMk id="3" creationId="{C72545AC-4927-0444-B0A2-F007E97350D6}"/>
          </ac:picMkLst>
        </pc:picChg>
        <pc:picChg chg="add del mod">
          <ac:chgData name="Justyna Kowalska" userId="af3f695f-2511-4315-b4de-91ed8f79d69b" providerId="ADAL" clId="{8D3EDB64-E70C-3649-9F95-5FD58DD45A68}" dt="2021-12-10T10:47:24.774" v="792" actId="478"/>
          <ac:picMkLst>
            <pc:docMk/>
            <pc:sldMk cId="2496312074" sldId="2689"/>
            <ac:picMk id="4" creationId="{37F9C69B-00D1-2A46-BC01-182DC096B43F}"/>
          </ac:picMkLst>
        </pc:picChg>
        <pc:picChg chg="add del mod">
          <ac:chgData name="Justyna Kowalska" userId="af3f695f-2511-4315-b4de-91ed8f79d69b" providerId="ADAL" clId="{8D3EDB64-E70C-3649-9F95-5FD58DD45A68}" dt="2021-12-10T10:47:32.254" v="796" actId="478"/>
          <ac:picMkLst>
            <pc:docMk/>
            <pc:sldMk cId="2496312074" sldId="2689"/>
            <ac:picMk id="6" creationId="{1C36A939-BC00-474D-AD3A-D3687CD1FAA2}"/>
          </ac:picMkLst>
        </pc:picChg>
        <pc:picChg chg="add mod">
          <ac:chgData name="Justyna Kowalska" userId="af3f695f-2511-4315-b4de-91ed8f79d69b" providerId="ADAL" clId="{8D3EDB64-E70C-3649-9F95-5FD58DD45A68}" dt="2021-12-14T14:59:37.380" v="1598" actId="1035"/>
          <ac:picMkLst>
            <pc:docMk/>
            <pc:sldMk cId="2496312074" sldId="2689"/>
            <ac:picMk id="8" creationId="{A07782B9-AF10-004A-9933-63804C2F8117}"/>
          </ac:picMkLst>
        </pc:picChg>
      </pc:sldChg>
      <pc:sldChg chg="addSp delSp modSp add mod ord">
        <pc:chgData name="Justyna Kowalska" userId="af3f695f-2511-4315-b4de-91ed8f79d69b" providerId="ADAL" clId="{8D3EDB64-E70C-3649-9F95-5FD58DD45A68}" dt="2021-12-14T15:07:12.260" v="1792" actId="20577"/>
        <pc:sldMkLst>
          <pc:docMk/>
          <pc:sldMk cId="1950934794" sldId="2690"/>
        </pc:sldMkLst>
        <pc:spChg chg="add mod">
          <ac:chgData name="Justyna Kowalska" userId="af3f695f-2511-4315-b4de-91ed8f79d69b" providerId="ADAL" clId="{8D3EDB64-E70C-3649-9F95-5FD58DD45A68}" dt="2021-12-10T10:51:25.135" v="840" actId="14100"/>
          <ac:spMkLst>
            <pc:docMk/>
            <pc:sldMk cId="1950934794" sldId="2690"/>
            <ac:spMk id="9" creationId="{DF076C23-6809-0644-B89C-F373E3FC8807}"/>
          </ac:spMkLst>
        </pc:spChg>
        <pc:spChg chg="add mod">
          <ac:chgData name="Justyna Kowalska" userId="af3f695f-2511-4315-b4de-91ed8f79d69b" providerId="ADAL" clId="{8D3EDB64-E70C-3649-9F95-5FD58DD45A68}" dt="2021-12-10T11:07:13.550" v="982" actId="2711"/>
          <ac:spMkLst>
            <pc:docMk/>
            <pc:sldMk cId="1950934794" sldId="2690"/>
            <ac:spMk id="10" creationId="{5D9608C0-5398-174D-8AE4-F262F5C5DE92}"/>
          </ac:spMkLst>
        </pc:spChg>
        <pc:spChg chg="add mod">
          <ac:chgData name="Justyna Kowalska" userId="af3f695f-2511-4315-b4de-91ed8f79d69b" providerId="ADAL" clId="{8D3EDB64-E70C-3649-9F95-5FD58DD45A68}" dt="2021-12-10T10:51:35.002" v="843" actId="207"/>
          <ac:spMkLst>
            <pc:docMk/>
            <pc:sldMk cId="1950934794" sldId="2690"/>
            <ac:spMk id="11" creationId="{5A6FC79B-F3BC-9F4E-A34D-5CD534F80468}"/>
          </ac:spMkLst>
        </pc:spChg>
        <pc:spChg chg="add mod">
          <ac:chgData name="Justyna Kowalska" userId="af3f695f-2511-4315-b4de-91ed8f79d69b" providerId="ADAL" clId="{8D3EDB64-E70C-3649-9F95-5FD58DD45A68}" dt="2021-12-10T10:51:01.954" v="835" actId="207"/>
          <ac:spMkLst>
            <pc:docMk/>
            <pc:sldMk cId="1950934794" sldId="2690"/>
            <ac:spMk id="12" creationId="{0BEB7E38-1505-4C42-B1A0-FB26C8084E44}"/>
          </ac:spMkLst>
        </pc:spChg>
        <pc:spChg chg="del">
          <ac:chgData name="Justyna Kowalska" userId="af3f695f-2511-4315-b4de-91ed8f79d69b" providerId="ADAL" clId="{8D3EDB64-E70C-3649-9F95-5FD58DD45A68}" dt="2021-12-10T10:49:29.989" v="822" actId="478"/>
          <ac:spMkLst>
            <pc:docMk/>
            <pc:sldMk cId="1950934794" sldId="2690"/>
            <ac:spMk id="20" creationId="{DF69A910-2F50-8C42-8A8F-65241E4648E7}"/>
          </ac:spMkLst>
        </pc:spChg>
        <pc:spChg chg="mod">
          <ac:chgData name="Justyna Kowalska" userId="af3f695f-2511-4315-b4de-91ed8f79d69b" providerId="ADAL" clId="{8D3EDB64-E70C-3649-9F95-5FD58DD45A68}" dt="2021-12-14T15:07:12.260" v="1792" actId="20577"/>
          <ac:spMkLst>
            <pc:docMk/>
            <pc:sldMk cId="1950934794" sldId="2690"/>
            <ac:spMk id="38" creationId="{1581A475-9F70-084C-87CF-339DB65679B8}"/>
          </ac:spMkLst>
        </pc:spChg>
        <pc:picChg chg="del">
          <ac:chgData name="Justyna Kowalska" userId="af3f695f-2511-4315-b4de-91ed8f79d69b" providerId="ADAL" clId="{8D3EDB64-E70C-3649-9F95-5FD58DD45A68}" dt="2021-12-10T10:49:31.605" v="823" actId="478"/>
          <ac:picMkLst>
            <pc:docMk/>
            <pc:sldMk cId="1950934794" sldId="2690"/>
            <ac:picMk id="8" creationId="{A07782B9-AF10-004A-9933-63804C2F8117}"/>
          </ac:picMkLst>
        </pc:picChg>
      </pc:sldChg>
      <pc:sldChg chg="addSp delSp modSp add mod ord">
        <pc:chgData name="Justyna Kowalska" userId="af3f695f-2511-4315-b4de-91ed8f79d69b" providerId="ADAL" clId="{8D3EDB64-E70C-3649-9F95-5FD58DD45A68}" dt="2021-12-10T11:10:24.305" v="1016" actId="20577"/>
        <pc:sldMkLst>
          <pc:docMk/>
          <pc:sldMk cId="1331843841" sldId="2691"/>
        </pc:sldMkLst>
        <pc:spChg chg="del">
          <ac:chgData name="Justyna Kowalska" userId="af3f695f-2511-4315-b4de-91ed8f79d69b" providerId="ADAL" clId="{8D3EDB64-E70C-3649-9F95-5FD58DD45A68}" dt="2021-12-10T10:52:59.781" v="848" actId="478"/>
          <ac:spMkLst>
            <pc:docMk/>
            <pc:sldMk cId="1331843841" sldId="2691"/>
            <ac:spMk id="9" creationId="{DF076C23-6809-0644-B89C-F373E3FC8807}"/>
          </ac:spMkLst>
        </pc:spChg>
        <pc:spChg chg="del mod">
          <ac:chgData name="Justyna Kowalska" userId="af3f695f-2511-4315-b4de-91ed8f79d69b" providerId="ADAL" clId="{8D3EDB64-E70C-3649-9F95-5FD58DD45A68}" dt="2021-12-10T10:53:02.821" v="850" actId="478"/>
          <ac:spMkLst>
            <pc:docMk/>
            <pc:sldMk cId="1331843841" sldId="2691"/>
            <ac:spMk id="10" creationId="{5D9608C0-5398-174D-8AE4-F262F5C5DE92}"/>
          </ac:spMkLst>
        </pc:spChg>
        <pc:spChg chg="del">
          <ac:chgData name="Justyna Kowalska" userId="af3f695f-2511-4315-b4de-91ed8f79d69b" providerId="ADAL" clId="{8D3EDB64-E70C-3649-9F95-5FD58DD45A68}" dt="2021-12-10T10:53:08.665" v="852" actId="478"/>
          <ac:spMkLst>
            <pc:docMk/>
            <pc:sldMk cId="1331843841" sldId="2691"/>
            <ac:spMk id="11" creationId="{5A6FC79B-F3BC-9F4E-A34D-5CD534F80468}"/>
          </ac:spMkLst>
        </pc:spChg>
        <pc:spChg chg="del">
          <ac:chgData name="Justyna Kowalska" userId="af3f695f-2511-4315-b4de-91ed8f79d69b" providerId="ADAL" clId="{8D3EDB64-E70C-3649-9F95-5FD58DD45A68}" dt="2021-12-10T10:53:06.021" v="851" actId="478"/>
          <ac:spMkLst>
            <pc:docMk/>
            <pc:sldMk cId="1331843841" sldId="2691"/>
            <ac:spMk id="12" creationId="{0BEB7E38-1505-4C42-B1A0-FB26C8084E44}"/>
          </ac:spMkLst>
        </pc:spChg>
        <pc:spChg chg="add del mod">
          <ac:chgData name="Justyna Kowalska" userId="af3f695f-2511-4315-b4de-91ed8f79d69b" providerId="ADAL" clId="{8D3EDB64-E70C-3649-9F95-5FD58DD45A68}" dt="2021-12-10T11:03:06.534" v="958" actId="478"/>
          <ac:spMkLst>
            <pc:docMk/>
            <pc:sldMk cId="1331843841" sldId="2691"/>
            <ac:spMk id="13" creationId="{390E1239-C745-3D4D-B484-79D718C6C589}"/>
          </ac:spMkLst>
        </pc:spChg>
        <pc:spChg chg="add mod">
          <ac:chgData name="Justyna Kowalska" userId="af3f695f-2511-4315-b4de-91ed8f79d69b" providerId="ADAL" clId="{8D3EDB64-E70C-3649-9F95-5FD58DD45A68}" dt="2021-12-10T11:04:19.368" v="974" actId="1076"/>
          <ac:spMkLst>
            <pc:docMk/>
            <pc:sldMk cId="1331843841" sldId="2691"/>
            <ac:spMk id="14" creationId="{2BC1C8C6-1973-B24F-8FCA-54274DF02825}"/>
          </ac:spMkLst>
        </pc:spChg>
        <pc:spChg chg="add mod">
          <ac:chgData name="Justyna Kowalska" userId="af3f695f-2511-4315-b4de-91ed8f79d69b" providerId="ADAL" clId="{8D3EDB64-E70C-3649-9F95-5FD58DD45A68}" dt="2021-12-10T11:04:19.368" v="974" actId="1076"/>
          <ac:spMkLst>
            <pc:docMk/>
            <pc:sldMk cId="1331843841" sldId="2691"/>
            <ac:spMk id="15" creationId="{F70392E2-D9CC-6D47-B3FF-4BDC54C24A9C}"/>
          </ac:spMkLst>
        </pc:spChg>
        <pc:spChg chg="add mod">
          <ac:chgData name="Justyna Kowalska" userId="af3f695f-2511-4315-b4de-91ed8f79d69b" providerId="ADAL" clId="{8D3EDB64-E70C-3649-9F95-5FD58DD45A68}" dt="2021-12-10T11:03:31.262" v="965" actId="1076"/>
          <ac:spMkLst>
            <pc:docMk/>
            <pc:sldMk cId="1331843841" sldId="2691"/>
            <ac:spMk id="16" creationId="{C515FBDA-BCEB-1742-9592-8EAE771F1168}"/>
          </ac:spMkLst>
        </pc:spChg>
        <pc:spChg chg="add mod">
          <ac:chgData name="Justyna Kowalska" userId="af3f695f-2511-4315-b4de-91ed8f79d69b" providerId="ADAL" clId="{8D3EDB64-E70C-3649-9F95-5FD58DD45A68}" dt="2021-12-10T11:04:19.368" v="974" actId="1076"/>
          <ac:spMkLst>
            <pc:docMk/>
            <pc:sldMk cId="1331843841" sldId="2691"/>
            <ac:spMk id="17" creationId="{DA1E1403-9DB7-2742-921F-2507C3FB28CB}"/>
          </ac:spMkLst>
        </pc:spChg>
        <pc:spChg chg="mod">
          <ac:chgData name="Justyna Kowalska" userId="af3f695f-2511-4315-b4de-91ed8f79d69b" providerId="ADAL" clId="{8D3EDB64-E70C-3649-9F95-5FD58DD45A68}" dt="2021-12-10T11:10:24.305" v="1016" actId="20577"/>
          <ac:spMkLst>
            <pc:docMk/>
            <pc:sldMk cId="1331843841" sldId="2691"/>
            <ac:spMk id="38" creationId="{1581A475-9F70-084C-87CF-339DB65679B8}"/>
          </ac:spMkLst>
        </pc:spChg>
        <pc:picChg chg="add mod">
          <ac:chgData name="Justyna Kowalska" userId="af3f695f-2511-4315-b4de-91ed8f79d69b" providerId="ADAL" clId="{8D3EDB64-E70C-3649-9F95-5FD58DD45A68}" dt="2021-12-10T11:04:19.368" v="974" actId="1076"/>
          <ac:picMkLst>
            <pc:docMk/>
            <pc:sldMk cId="1331843841" sldId="2691"/>
            <ac:picMk id="3" creationId="{DE654CF1-C79F-B146-BBC2-598415077738}"/>
          </ac:picMkLst>
        </pc:picChg>
        <pc:picChg chg="add mod">
          <ac:chgData name="Justyna Kowalska" userId="af3f695f-2511-4315-b4de-91ed8f79d69b" providerId="ADAL" clId="{8D3EDB64-E70C-3649-9F95-5FD58DD45A68}" dt="2021-12-10T11:04:19.368" v="974" actId="1076"/>
          <ac:picMkLst>
            <pc:docMk/>
            <pc:sldMk cId="1331843841" sldId="2691"/>
            <ac:picMk id="5" creationId="{DE531D2D-3F5D-A948-8631-5877A65C6E31}"/>
          </ac:picMkLst>
        </pc:picChg>
      </pc:sldChg>
      <pc:sldChg chg="addSp delSp modSp add mod ord">
        <pc:chgData name="Justyna Kowalska" userId="af3f695f-2511-4315-b4de-91ed8f79d69b" providerId="ADAL" clId="{8D3EDB64-E70C-3649-9F95-5FD58DD45A68}" dt="2021-12-14T15:07:49.509" v="1850" actId="20577"/>
        <pc:sldMkLst>
          <pc:docMk/>
          <pc:sldMk cId="1734728278" sldId="2692"/>
        </pc:sldMkLst>
        <pc:spChg chg="del">
          <ac:chgData name="Justyna Kowalska" userId="af3f695f-2511-4315-b4de-91ed8f79d69b" providerId="ADAL" clId="{8D3EDB64-E70C-3649-9F95-5FD58DD45A68}" dt="2021-12-10T11:11:14.757" v="1085" actId="478"/>
          <ac:spMkLst>
            <pc:docMk/>
            <pc:sldMk cId="1734728278" sldId="2692"/>
            <ac:spMk id="14" creationId="{2BC1C8C6-1973-B24F-8FCA-54274DF02825}"/>
          </ac:spMkLst>
        </pc:spChg>
        <pc:spChg chg="del">
          <ac:chgData name="Justyna Kowalska" userId="af3f695f-2511-4315-b4de-91ed8f79d69b" providerId="ADAL" clId="{8D3EDB64-E70C-3649-9F95-5FD58DD45A68}" dt="2021-12-10T11:11:14.757" v="1085" actId="478"/>
          <ac:spMkLst>
            <pc:docMk/>
            <pc:sldMk cId="1734728278" sldId="2692"/>
            <ac:spMk id="15" creationId="{F70392E2-D9CC-6D47-B3FF-4BDC54C24A9C}"/>
          </ac:spMkLst>
        </pc:spChg>
        <pc:spChg chg="del">
          <ac:chgData name="Justyna Kowalska" userId="af3f695f-2511-4315-b4de-91ed8f79d69b" providerId="ADAL" clId="{8D3EDB64-E70C-3649-9F95-5FD58DD45A68}" dt="2021-12-10T11:11:09.329" v="1084" actId="478"/>
          <ac:spMkLst>
            <pc:docMk/>
            <pc:sldMk cId="1734728278" sldId="2692"/>
            <ac:spMk id="16" creationId="{C515FBDA-BCEB-1742-9592-8EAE771F1168}"/>
          </ac:spMkLst>
        </pc:spChg>
        <pc:spChg chg="del">
          <ac:chgData name="Justyna Kowalska" userId="af3f695f-2511-4315-b4de-91ed8f79d69b" providerId="ADAL" clId="{8D3EDB64-E70C-3649-9F95-5FD58DD45A68}" dt="2021-12-10T11:11:14.757" v="1085" actId="478"/>
          <ac:spMkLst>
            <pc:docMk/>
            <pc:sldMk cId="1734728278" sldId="2692"/>
            <ac:spMk id="17" creationId="{DA1E1403-9DB7-2742-921F-2507C3FB28CB}"/>
          </ac:spMkLst>
        </pc:spChg>
        <pc:spChg chg="add mod">
          <ac:chgData name="Justyna Kowalska" userId="af3f695f-2511-4315-b4de-91ed8f79d69b" providerId="ADAL" clId="{8D3EDB64-E70C-3649-9F95-5FD58DD45A68}" dt="2021-12-10T11:16:25.955" v="1127" actId="14100"/>
          <ac:spMkLst>
            <pc:docMk/>
            <pc:sldMk cId="1734728278" sldId="2692"/>
            <ac:spMk id="18" creationId="{104E953C-AD6D-B34E-A5C2-CF70ADBAEEB2}"/>
          </ac:spMkLst>
        </pc:spChg>
        <pc:spChg chg="add mod">
          <ac:chgData name="Justyna Kowalska" userId="af3f695f-2511-4315-b4de-91ed8f79d69b" providerId="ADAL" clId="{8D3EDB64-E70C-3649-9F95-5FD58DD45A68}" dt="2021-12-10T11:15:06.993" v="1110" actId="1076"/>
          <ac:spMkLst>
            <pc:docMk/>
            <pc:sldMk cId="1734728278" sldId="2692"/>
            <ac:spMk id="19" creationId="{44958674-C291-FB4A-9166-3917FEF7788D}"/>
          </ac:spMkLst>
        </pc:spChg>
        <pc:spChg chg="add mod">
          <ac:chgData name="Justyna Kowalska" userId="af3f695f-2511-4315-b4de-91ed8f79d69b" providerId="ADAL" clId="{8D3EDB64-E70C-3649-9F95-5FD58DD45A68}" dt="2021-12-10T11:15:12.789" v="1111" actId="1076"/>
          <ac:spMkLst>
            <pc:docMk/>
            <pc:sldMk cId="1734728278" sldId="2692"/>
            <ac:spMk id="20" creationId="{7E102576-21B3-2C40-ABAF-A60D5276D434}"/>
          </ac:spMkLst>
        </pc:spChg>
        <pc:spChg chg="add mod">
          <ac:chgData name="Justyna Kowalska" userId="af3f695f-2511-4315-b4de-91ed8f79d69b" providerId="ADAL" clId="{8D3EDB64-E70C-3649-9F95-5FD58DD45A68}" dt="2021-12-10T11:16:20.088" v="1126" actId="14100"/>
          <ac:spMkLst>
            <pc:docMk/>
            <pc:sldMk cId="1734728278" sldId="2692"/>
            <ac:spMk id="21" creationId="{E1863B9C-A0D5-AD46-9431-46CBFB91E704}"/>
          </ac:spMkLst>
        </pc:spChg>
        <pc:spChg chg="mod">
          <ac:chgData name="Justyna Kowalska" userId="af3f695f-2511-4315-b4de-91ed8f79d69b" providerId="ADAL" clId="{8D3EDB64-E70C-3649-9F95-5FD58DD45A68}" dt="2021-12-14T15:07:49.509" v="1850" actId="20577"/>
          <ac:spMkLst>
            <pc:docMk/>
            <pc:sldMk cId="1734728278" sldId="2692"/>
            <ac:spMk id="38" creationId="{1581A475-9F70-084C-87CF-339DB65679B8}"/>
          </ac:spMkLst>
        </pc:spChg>
        <pc:picChg chg="del">
          <ac:chgData name="Justyna Kowalska" userId="af3f695f-2511-4315-b4de-91ed8f79d69b" providerId="ADAL" clId="{8D3EDB64-E70C-3649-9F95-5FD58DD45A68}" dt="2021-12-10T11:11:14.757" v="1085" actId="478"/>
          <ac:picMkLst>
            <pc:docMk/>
            <pc:sldMk cId="1734728278" sldId="2692"/>
            <ac:picMk id="3" creationId="{DE654CF1-C79F-B146-BBC2-598415077738}"/>
          </ac:picMkLst>
        </pc:picChg>
        <pc:picChg chg="add del mod">
          <ac:chgData name="Justyna Kowalska" userId="af3f695f-2511-4315-b4de-91ed8f79d69b" providerId="ADAL" clId="{8D3EDB64-E70C-3649-9F95-5FD58DD45A68}" dt="2021-12-10T11:13:16.391" v="1096" actId="21"/>
          <ac:picMkLst>
            <pc:docMk/>
            <pc:sldMk cId="1734728278" sldId="2692"/>
            <ac:picMk id="4" creationId="{3ACE6A88-14B8-9749-908C-23C45D265DD9}"/>
          </ac:picMkLst>
        </pc:picChg>
        <pc:picChg chg="del">
          <ac:chgData name="Justyna Kowalska" userId="af3f695f-2511-4315-b4de-91ed8f79d69b" providerId="ADAL" clId="{8D3EDB64-E70C-3649-9F95-5FD58DD45A68}" dt="2021-12-10T11:11:14.757" v="1085" actId="478"/>
          <ac:picMkLst>
            <pc:docMk/>
            <pc:sldMk cId="1734728278" sldId="2692"/>
            <ac:picMk id="5" creationId="{DE531D2D-3F5D-A948-8631-5877A65C6E31}"/>
          </ac:picMkLst>
        </pc:picChg>
        <pc:picChg chg="add del mod">
          <ac:chgData name="Justyna Kowalska" userId="af3f695f-2511-4315-b4de-91ed8f79d69b" providerId="ADAL" clId="{8D3EDB64-E70C-3649-9F95-5FD58DD45A68}" dt="2021-12-10T11:19:40.998" v="1158" actId="478"/>
          <ac:picMkLst>
            <pc:docMk/>
            <pc:sldMk cId="1734728278" sldId="2692"/>
            <ac:picMk id="7" creationId="{3D44C77C-0025-0744-8BDE-910D9636B18D}"/>
          </ac:picMkLst>
        </pc:picChg>
        <pc:picChg chg="add del mod">
          <ac:chgData name="Justyna Kowalska" userId="af3f695f-2511-4315-b4de-91ed8f79d69b" providerId="ADAL" clId="{8D3EDB64-E70C-3649-9F95-5FD58DD45A68}" dt="2021-12-10T11:19:45.261" v="1160" actId="478"/>
          <ac:picMkLst>
            <pc:docMk/>
            <pc:sldMk cId="1734728278" sldId="2692"/>
            <ac:picMk id="9" creationId="{5F28A032-2A20-ED41-9328-F033C3A84C20}"/>
          </ac:picMkLst>
        </pc:picChg>
        <pc:picChg chg="add mod">
          <ac:chgData name="Justyna Kowalska" userId="af3f695f-2511-4315-b4de-91ed8f79d69b" providerId="ADAL" clId="{8D3EDB64-E70C-3649-9F95-5FD58DD45A68}" dt="2021-12-10T11:55:15.403" v="1327" actId="1036"/>
          <ac:picMkLst>
            <pc:docMk/>
            <pc:sldMk cId="1734728278" sldId="2692"/>
            <ac:picMk id="11" creationId="{38424095-35BB-1746-9445-C9741FEC8557}"/>
          </ac:picMkLst>
        </pc:picChg>
      </pc:sldChg>
      <pc:sldChg chg="addSp delSp modSp add mod ord">
        <pc:chgData name="Justyna Kowalska" userId="af3f695f-2511-4315-b4de-91ed8f79d69b" providerId="ADAL" clId="{8D3EDB64-E70C-3649-9F95-5FD58DD45A68}" dt="2021-12-14T15:07:39.059" v="1831" actId="14100"/>
        <pc:sldMkLst>
          <pc:docMk/>
          <pc:sldMk cId="826104282" sldId="2693"/>
        </pc:sldMkLst>
        <pc:spChg chg="mod">
          <ac:chgData name="Justyna Kowalska" userId="af3f695f-2511-4315-b4de-91ed8f79d69b" providerId="ADAL" clId="{8D3EDB64-E70C-3649-9F95-5FD58DD45A68}" dt="2021-12-10T11:10:59.105" v="1083" actId="14100"/>
          <ac:spMkLst>
            <pc:docMk/>
            <pc:sldMk cId="826104282" sldId="2693"/>
            <ac:spMk id="20" creationId="{DF69A910-2F50-8C42-8A8F-65241E4648E7}"/>
          </ac:spMkLst>
        </pc:spChg>
        <pc:spChg chg="mod">
          <ac:chgData name="Justyna Kowalska" userId="af3f695f-2511-4315-b4de-91ed8f79d69b" providerId="ADAL" clId="{8D3EDB64-E70C-3649-9F95-5FD58DD45A68}" dt="2021-12-14T15:07:39.059" v="1831" actId="14100"/>
          <ac:spMkLst>
            <pc:docMk/>
            <pc:sldMk cId="826104282" sldId="2693"/>
            <ac:spMk id="38" creationId="{1581A475-9F70-084C-87CF-339DB65679B8}"/>
          </ac:spMkLst>
        </pc:spChg>
        <pc:picChg chg="add mod">
          <ac:chgData name="Justyna Kowalska" userId="af3f695f-2511-4315-b4de-91ed8f79d69b" providerId="ADAL" clId="{8D3EDB64-E70C-3649-9F95-5FD58DD45A68}" dt="2021-12-14T14:38:15.330" v="1398" actId="1036"/>
          <ac:picMkLst>
            <pc:docMk/>
            <pc:sldMk cId="826104282" sldId="2693"/>
            <ac:picMk id="3" creationId="{F666D35E-3982-1B4E-8919-50541CF5427C}"/>
          </ac:picMkLst>
        </pc:picChg>
        <pc:picChg chg="del">
          <ac:chgData name="Justyna Kowalska" userId="af3f695f-2511-4315-b4de-91ed8f79d69b" providerId="ADAL" clId="{8D3EDB64-E70C-3649-9F95-5FD58DD45A68}" dt="2021-12-10T11:10:48.073" v="1072" actId="478"/>
          <ac:picMkLst>
            <pc:docMk/>
            <pc:sldMk cId="826104282" sldId="2693"/>
            <ac:picMk id="8" creationId="{A07782B9-AF10-004A-9933-63804C2F8117}"/>
          </ac:picMkLst>
        </pc:picChg>
        <pc:picChg chg="add del mod">
          <ac:chgData name="Justyna Kowalska" userId="af3f695f-2511-4315-b4de-91ed8f79d69b" providerId="ADAL" clId="{8D3EDB64-E70C-3649-9F95-5FD58DD45A68}" dt="2021-12-14T14:37:28.768" v="1385" actId="478"/>
          <ac:picMkLst>
            <pc:docMk/>
            <pc:sldMk cId="826104282" sldId="2693"/>
            <ac:picMk id="9" creationId="{33D29D6E-B06B-9F48-A025-65F4FCE4CA02}"/>
          </ac:picMkLst>
        </pc:picChg>
      </pc:sldChg>
      <pc:sldChg chg="addSp delSp modSp add mod">
        <pc:chgData name="Justyna Kowalska" userId="af3f695f-2511-4315-b4de-91ed8f79d69b" providerId="ADAL" clId="{8D3EDB64-E70C-3649-9F95-5FD58DD45A68}" dt="2021-12-14T15:08:00.549" v="1867" actId="20577"/>
        <pc:sldMkLst>
          <pc:docMk/>
          <pc:sldMk cId="4020779887" sldId="2694"/>
        </pc:sldMkLst>
        <pc:spChg chg="add del mod">
          <ac:chgData name="Justyna Kowalska" userId="af3f695f-2511-4315-b4de-91ed8f79d69b" providerId="ADAL" clId="{8D3EDB64-E70C-3649-9F95-5FD58DD45A68}" dt="2021-12-14T15:05:16.014" v="1758" actId="478"/>
          <ac:spMkLst>
            <pc:docMk/>
            <pc:sldMk cId="4020779887" sldId="2694"/>
            <ac:spMk id="7" creationId="{42A2AB80-E99B-E44A-8E2A-FB164D19F934}"/>
          </ac:spMkLst>
        </pc:spChg>
        <pc:spChg chg="mod">
          <ac:chgData name="Justyna Kowalska" userId="af3f695f-2511-4315-b4de-91ed8f79d69b" providerId="ADAL" clId="{8D3EDB64-E70C-3649-9F95-5FD58DD45A68}" dt="2021-12-10T11:16:46.783" v="1130" actId="20577"/>
          <ac:spMkLst>
            <pc:docMk/>
            <pc:sldMk cId="4020779887" sldId="2694"/>
            <ac:spMk id="20" creationId="{7E102576-21B3-2C40-ABAF-A60D5276D434}"/>
          </ac:spMkLst>
        </pc:spChg>
        <pc:spChg chg="mod">
          <ac:chgData name="Justyna Kowalska" userId="af3f695f-2511-4315-b4de-91ed8f79d69b" providerId="ADAL" clId="{8D3EDB64-E70C-3649-9F95-5FD58DD45A68}" dt="2021-12-10T11:17:23.139" v="1136" actId="14100"/>
          <ac:spMkLst>
            <pc:docMk/>
            <pc:sldMk cId="4020779887" sldId="2694"/>
            <ac:spMk id="21" creationId="{E1863B9C-A0D5-AD46-9431-46CBFB91E704}"/>
          </ac:spMkLst>
        </pc:spChg>
        <pc:spChg chg="mod">
          <ac:chgData name="Justyna Kowalska" userId="af3f695f-2511-4315-b4de-91ed8f79d69b" providerId="ADAL" clId="{8D3EDB64-E70C-3649-9F95-5FD58DD45A68}" dt="2021-12-14T15:08:00.549" v="1867" actId="20577"/>
          <ac:spMkLst>
            <pc:docMk/>
            <pc:sldMk cId="4020779887" sldId="2694"/>
            <ac:spMk id="38" creationId="{1581A475-9F70-084C-87CF-339DB65679B8}"/>
          </ac:spMkLst>
        </pc:spChg>
        <pc:picChg chg="add del mod">
          <ac:chgData name="Justyna Kowalska" userId="af3f695f-2511-4315-b4de-91ed8f79d69b" providerId="ADAL" clId="{8D3EDB64-E70C-3649-9F95-5FD58DD45A68}" dt="2021-12-10T11:20:28.992" v="1163" actId="478"/>
          <ac:picMkLst>
            <pc:docMk/>
            <pc:sldMk cId="4020779887" sldId="2694"/>
            <ac:picMk id="3" creationId="{63629CAD-153C-764F-8C41-76416C24F13E}"/>
          </ac:picMkLst>
        </pc:picChg>
        <pc:picChg chg="add del mod">
          <ac:chgData name="Justyna Kowalska" userId="af3f695f-2511-4315-b4de-91ed8f79d69b" providerId="ADAL" clId="{8D3EDB64-E70C-3649-9F95-5FD58DD45A68}" dt="2021-12-14T14:54:31.400" v="1491" actId="478"/>
          <ac:picMkLst>
            <pc:docMk/>
            <pc:sldMk cId="4020779887" sldId="2694"/>
            <ac:picMk id="3" creationId="{76441A14-B5B0-1840-99AA-83BEE982DA9A}"/>
          </ac:picMkLst>
        </pc:picChg>
        <pc:picChg chg="add del mod">
          <ac:chgData name="Justyna Kowalska" userId="af3f695f-2511-4315-b4de-91ed8f79d69b" providerId="ADAL" clId="{8D3EDB64-E70C-3649-9F95-5FD58DD45A68}" dt="2021-12-14T14:44:19.638" v="1442" actId="478"/>
          <ac:picMkLst>
            <pc:docMk/>
            <pc:sldMk cId="4020779887" sldId="2694"/>
            <ac:picMk id="5" creationId="{42BBA1B8-AEA3-444A-82F7-E3FCDAA41F7A}"/>
          </ac:picMkLst>
        </pc:picChg>
        <pc:picChg chg="add del mod">
          <ac:chgData name="Justyna Kowalska" userId="af3f695f-2511-4315-b4de-91ed8f79d69b" providerId="ADAL" clId="{8D3EDB64-E70C-3649-9F95-5FD58DD45A68}" dt="2021-12-14T15:05:15.052" v="1757" actId="478"/>
          <ac:picMkLst>
            <pc:docMk/>
            <pc:sldMk cId="4020779887" sldId="2694"/>
            <ac:picMk id="6" creationId="{446A3B19-2C7F-5C41-9B3B-44814A94FDD6}"/>
          </ac:picMkLst>
        </pc:picChg>
        <pc:picChg chg="add mod">
          <ac:chgData name="Justyna Kowalska" userId="af3f695f-2511-4315-b4de-91ed8f79d69b" providerId="ADAL" clId="{8D3EDB64-E70C-3649-9F95-5FD58DD45A68}" dt="2021-12-14T15:05:51.962" v="1762" actId="1076"/>
          <ac:picMkLst>
            <pc:docMk/>
            <pc:sldMk cId="4020779887" sldId="2694"/>
            <ac:picMk id="9" creationId="{BBEF6661-FC51-0B4A-9BED-1FD0E7495759}"/>
          </ac:picMkLst>
        </pc:picChg>
      </pc:sldChg>
      <pc:sldChg chg="addSp delSp modSp add mod">
        <pc:chgData name="Justyna Kowalska" userId="af3f695f-2511-4315-b4de-91ed8f79d69b" providerId="ADAL" clId="{8D3EDB64-E70C-3649-9F95-5FD58DD45A68}" dt="2021-12-14T15:09:16.585" v="1894" actId="20577"/>
        <pc:sldMkLst>
          <pc:docMk/>
          <pc:sldMk cId="1839453365" sldId="2695"/>
        </pc:sldMkLst>
        <pc:spChg chg="mod">
          <ac:chgData name="Justyna Kowalska" userId="af3f695f-2511-4315-b4de-91ed8f79d69b" providerId="ADAL" clId="{8D3EDB64-E70C-3649-9F95-5FD58DD45A68}" dt="2021-12-10T11:18:04.160" v="1144" actId="20577"/>
          <ac:spMkLst>
            <pc:docMk/>
            <pc:sldMk cId="1839453365" sldId="2695"/>
            <ac:spMk id="20" creationId="{7E102576-21B3-2C40-ABAF-A60D5276D434}"/>
          </ac:spMkLst>
        </pc:spChg>
        <pc:spChg chg="mod">
          <ac:chgData name="Justyna Kowalska" userId="af3f695f-2511-4315-b4de-91ed8f79d69b" providerId="ADAL" clId="{8D3EDB64-E70C-3649-9F95-5FD58DD45A68}" dt="2021-12-10T11:18:09.393" v="1145" actId="14100"/>
          <ac:spMkLst>
            <pc:docMk/>
            <pc:sldMk cId="1839453365" sldId="2695"/>
            <ac:spMk id="21" creationId="{E1863B9C-A0D5-AD46-9431-46CBFB91E704}"/>
          </ac:spMkLst>
        </pc:spChg>
        <pc:spChg chg="mod">
          <ac:chgData name="Justyna Kowalska" userId="af3f695f-2511-4315-b4de-91ed8f79d69b" providerId="ADAL" clId="{8D3EDB64-E70C-3649-9F95-5FD58DD45A68}" dt="2021-12-14T15:09:16.585" v="1894" actId="20577"/>
          <ac:spMkLst>
            <pc:docMk/>
            <pc:sldMk cId="1839453365" sldId="2695"/>
            <ac:spMk id="38" creationId="{1581A475-9F70-084C-87CF-339DB65679B8}"/>
          </ac:spMkLst>
        </pc:spChg>
        <pc:picChg chg="add del mod">
          <ac:chgData name="Justyna Kowalska" userId="af3f695f-2511-4315-b4de-91ed8f79d69b" providerId="ADAL" clId="{8D3EDB64-E70C-3649-9F95-5FD58DD45A68}" dt="2021-12-14T14:41:19.382" v="1399" actId="478"/>
          <ac:picMkLst>
            <pc:docMk/>
            <pc:sldMk cId="1839453365" sldId="2695"/>
            <ac:picMk id="3" creationId="{8921096F-2551-144A-99D7-7A6581DD99CC}"/>
          </ac:picMkLst>
        </pc:picChg>
        <pc:picChg chg="add mod">
          <ac:chgData name="Justyna Kowalska" userId="af3f695f-2511-4315-b4de-91ed8f79d69b" providerId="ADAL" clId="{8D3EDB64-E70C-3649-9F95-5FD58DD45A68}" dt="2021-12-14T14:55:12.668" v="1551" actId="1076"/>
          <ac:picMkLst>
            <pc:docMk/>
            <pc:sldMk cId="1839453365" sldId="2695"/>
            <ac:picMk id="4" creationId="{B65A88D4-9172-904A-AEAE-584C0B883785}"/>
          </ac:picMkLst>
        </pc:picChg>
      </pc:sldChg>
      <pc:sldChg chg="addSp delSp modSp add mod">
        <pc:chgData name="Justyna Kowalska" userId="af3f695f-2511-4315-b4de-91ed8f79d69b" providerId="ADAL" clId="{8D3EDB64-E70C-3649-9F95-5FD58DD45A68}" dt="2021-12-14T15:09:38.134" v="1919" actId="20577"/>
        <pc:sldMkLst>
          <pc:docMk/>
          <pc:sldMk cId="683102599" sldId="2696"/>
        </pc:sldMkLst>
        <pc:spChg chg="mod">
          <ac:chgData name="Justyna Kowalska" userId="af3f695f-2511-4315-b4de-91ed8f79d69b" providerId="ADAL" clId="{8D3EDB64-E70C-3649-9F95-5FD58DD45A68}" dt="2021-12-10T11:19:00.492" v="1156" actId="20577"/>
          <ac:spMkLst>
            <pc:docMk/>
            <pc:sldMk cId="683102599" sldId="2696"/>
            <ac:spMk id="20" creationId="{7E102576-21B3-2C40-ABAF-A60D5276D434}"/>
          </ac:spMkLst>
        </pc:spChg>
        <pc:spChg chg="mod">
          <ac:chgData name="Justyna Kowalska" userId="af3f695f-2511-4315-b4de-91ed8f79d69b" providerId="ADAL" clId="{8D3EDB64-E70C-3649-9F95-5FD58DD45A68}" dt="2021-12-10T11:18:51.878" v="1151" actId="14100"/>
          <ac:spMkLst>
            <pc:docMk/>
            <pc:sldMk cId="683102599" sldId="2696"/>
            <ac:spMk id="21" creationId="{E1863B9C-A0D5-AD46-9431-46CBFB91E704}"/>
          </ac:spMkLst>
        </pc:spChg>
        <pc:spChg chg="mod">
          <ac:chgData name="Justyna Kowalska" userId="af3f695f-2511-4315-b4de-91ed8f79d69b" providerId="ADAL" clId="{8D3EDB64-E70C-3649-9F95-5FD58DD45A68}" dt="2021-12-14T15:09:38.134" v="1919" actId="20577"/>
          <ac:spMkLst>
            <pc:docMk/>
            <pc:sldMk cId="683102599" sldId="2696"/>
            <ac:spMk id="38" creationId="{1581A475-9F70-084C-87CF-339DB65679B8}"/>
          </ac:spMkLst>
        </pc:spChg>
        <pc:picChg chg="add del mod">
          <ac:chgData name="Justyna Kowalska" userId="af3f695f-2511-4315-b4de-91ed8f79d69b" providerId="ADAL" clId="{8D3EDB64-E70C-3649-9F95-5FD58DD45A68}" dt="2021-12-10T11:46:50.803" v="1212" actId="478"/>
          <ac:picMkLst>
            <pc:docMk/>
            <pc:sldMk cId="683102599" sldId="2696"/>
            <ac:picMk id="3" creationId="{3B00EE22-A7D4-4044-9454-4F7299A2EB04}"/>
          </ac:picMkLst>
        </pc:picChg>
        <pc:picChg chg="add mod">
          <ac:chgData name="Justyna Kowalska" userId="af3f695f-2511-4315-b4de-91ed8f79d69b" providerId="ADAL" clId="{8D3EDB64-E70C-3649-9F95-5FD58DD45A68}" dt="2021-12-14T14:55:16.194" v="1552" actId="1076"/>
          <ac:picMkLst>
            <pc:docMk/>
            <pc:sldMk cId="683102599" sldId="2696"/>
            <ac:picMk id="3" creationId="{5DE01BB1-746E-0C46-AA24-064521288592}"/>
          </ac:picMkLst>
        </pc:picChg>
        <pc:picChg chg="add del mod">
          <ac:chgData name="Justyna Kowalska" userId="af3f695f-2511-4315-b4de-91ed8f79d69b" providerId="ADAL" clId="{8D3EDB64-E70C-3649-9F95-5FD58DD45A68}" dt="2021-12-14T14:43:58.206" v="1441" actId="478"/>
          <ac:picMkLst>
            <pc:docMk/>
            <pc:sldMk cId="683102599" sldId="2696"/>
            <ac:picMk id="5" creationId="{0BB73E56-591C-5A47-A60F-B061645C651E}"/>
          </ac:picMkLst>
        </pc:picChg>
      </pc:sldChg>
      <pc:sldChg chg="addSp delSp modSp add mod ord">
        <pc:chgData name="Justyna Kowalska" userId="af3f695f-2511-4315-b4de-91ed8f79d69b" providerId="ADAL" clId="{8D3EDB64-E70C-3649-9F95-5FD58DD45A68}" dt="2021-12-10T11:52:14.492" v="1291" actId="12789"/>
        <pc:sldMkLst>
          <pc:docMk/>
          <pc:sldMk cId="3817383838" sldId="2697"/>
        </pc:sldMkLst>
        <pc:spChg chg="add mod">
          <ac:chgData name="Justyna Kowalska" userId="af3f695f-2511-4315-b4de-91ed8f79d69b" providerId="ADAL" clId="{8D3EDB64-E70C-3649-9F95-5FD58DD45A68}" dt="2021-12-10T11:50:07.100" v="1250" actId="12788"/>
          <ac:spMkLst>
            <pc:docMk/>
            <pc:sldMk cId="3817383838" sldId="2697"/>
            <ac:spMk id="2" creationId="{F16AC2B9-13AD-804E-90D1-153F9CFF7AD2}"/>
          </ac:spMkLst>
        </pc:spChg>
        <pc:spChg chg="mod">
          <ac:chgData name="Justyna Kowalska" userId="af3f695f-2511-4315-b4de-91ed8f79d69b" providerId="ADAL" clId="{8D3EDB64-E70C-3649-9F95-5FD58DD45A68}" dt="2021-12-10T11:51:12.592" v="1275" actId="1076"/>
          <ac:spMkLst>
            <pc:docMk/>
            <pc:sldMk cId="3817383838" sldId="2697"/>
            <ac:spMk id="8" creationId="{EFDA5300-E840-3642-BA98-6E04EDA10640}"/>
          </ac:spMkLst>
        </pc:spChg>
        <pc:spChg chg="mod">
          <ac:chgData name="Justyna Kowalska" userId="af3f695f-2511-4315-b4de-91ed8f79d69b" providerId="ADAL" clId="{8D3EDB64-E70C-3649-9F95-5FD58DD45A68}" dt="2021-12-10T11:51:12.592" v="1275" actId="1076"/>
          <ac:spMkLst>
            <pc:docMk/>
            <pc:sldMk cId="3817383838" sldId="2697"/>
            <ac:spMk id="9" creationId="{12DF08A0-81A4-FE49-BC58-D2046559F89F}"/>
          </ac:spMkLst>
        </pc:spChg>
        <pc:spChg chg="mod">
          <ac:chgData name="Justyna Kowalska" userId="af3f695f-2511-4315-b4de-91ed8f79d69b" providerId="ADAL" clId="{8D3EDB64-E70C-3649-9F95-5FD58DD45A68}" dt="2021-12-10T11:51:12.592" v="1275" actId="1076"/>
          <ac:spMkLst>
            <pc:docMk/>
            <pc:sldMk cId="3817383838" sldId="2697"/>
            <ac:spMk id="10" creationId="{C1E3D344-2A35-194E-9556-EC21063FCD70}"/>
          </ac:spMkLst>
        </pc:spChg>
        <pc:spChg chg="mod">
          <ac:chgData name="Justyna Kowalska" userId="af3f695f-2511-4315-b4de-91ed8f79d69b" providerId="ADAL" clId="{8D3EDB64-E70C-3649-9F95-5FD58DD45A68}" dt="2021-12-10T11:51:12.592" v="1275" actId="1076"/>
          <ac:spMkLst>
            <pc:docMk/>
            <pc:sldMk cId="3817383838" sldId="2697"/>
            <ac:spMk id="11" creationId="{DC525F4A-7CC9-4C42-B8EB-AA2561482775}"/>
          </ac:spMkLst>
        </pc:spChg>
        <pc:spChg chg="mod">
          <ac:chgData name="Justyna Kowalska" userId="af3f695f-2511-4315-b4de-91ed8f79d69b" providerId="ADAL" clId="{8D3EDB64-E70C-3649-9F95-5FD58DD45A68}" dt="2021-12-10T11:52:14.492" v="1291" actId="12789"/>
          <ac:spMkLst>
            <pc:docMk/>
            <pc:sldMk cId="3817383838" sldId="2697"/>
            <ac:spMk id="15" creationId="{4308D42D-256F-EA42-B82C-05240592E61D}"/>
          </ac:spMkLst>
        </pc:spChg>
        <pc:spChg chg="mod">
          <ac:chgData name="Justyna Kowalska" userId="af3f695f-2511-4315-b4de-91ed8f79d69b" providerId="ADAL" clId="{8D3EDB64-E70C-3649-9F95-5FD58DD45A68}" dt="2021-12-10T11:52:14.492" v="1291" actId="12789"/>
          <ac:spMkLst>
            <pc:docMk/>
            <pc:sldMk cId="3817383838" sldId="2697"/>
            <ac:spMk id="16" creationId="{4FDE905F-1D4A-3944-9607-7D2371D802D7}"/>
          </ac:spMkLst>
        </pc:spChg>
        <pc:spChg chg="mod">
          <ac:chgData name="Justyna Kowalska" userId="af3f695f-2511-4315-b4de-91ed8f79d69b" providerId="ADAL" clId="{8D3EDB64-E70C-3649-9F95-5FD58DD45A68}" dt="2021-12-10T11:52:14.492" v="1291" actId="12789"/>
          <ac:spMkLst>
            <pc:docMk/>
            <pc:sldMk cId="3817383838" sldId="2697"/>
            <ac:spMk id="17" creationId="{7A229A92-3EB1-FE48-A8C3-6B18721078E0}"/>
          </ac:spMkLst>
        </pc:spChg>
        <pc:spChg chg="del">
          <ac:chgData name="Justyna Kowalska" userId="af3f695f-2511-4315-b4de-91ed8f79d69b" providerId="ADAL" clId="{8D3EDB64-E70C-3649-9F95-5FD58DD45A68}" dt="2021-12-10T11:48:25.901" v="1224" actId="478"/>
          <ac:spMkLst>
            <pc:docMk/>
            <pc:sldMk cId="3817383838" sldId="2697"/>
            <ac:spMk id="18" creationId="{3E987FE6-2878-2E4F-9045-3C0C5CC4E8AA}"/>
          </ac:spMkLst>
        </pc:spChg>
        <pc:spChg chg="del">
          <ac:chgData name="Justyna Kowalska" userId="af3f695f-2511-4315-b4de-91ed8f79d69b" providerId="ADAL" clId="{8D3EDB64-E70C-3649-9F95-5FD58DD45A68}" dt="2021-12-10T11:48:25.901" v="1224" actId="478"/>
          <ac:spMkLst>
            <pc:docMk/>
            <pc:sldMk cId="3817383838" sldId="2697"/>
            <ac:spMk id="19" creationId="{9EC5E5FA-7BAF-1F44-90ED-3931C7BF518D}"/>
          </ac:spMkLst>
        </pc:spChg>
        <pc:spChg chg="del">
          <ac:chgData name="Justyna Kowalska" userId="af3f695f-2511-4315-b4de-91ed8f79d69b" providerId="ADAL" clId="{8D3EDB64-E70C-3649-9F95-5FD58DD45A68}" dt="2021-12-10T11:48:25.901" v="1224" actId="478"/>
          <ac:spMkLst>
            <pc:docMk/>
            <pc:sldMk cId="3817383838" sldId="2697"/>
            <ac:spMk id="21" creationId="{7FDB903D-C774-7346-8F5C-8CA4B403DE68}"/>
          </ac:spMkLst>
        </pc:spChg>
        <pc:spChg chg="mod">
          <ac:chgData name="Justyna Kowalska" userId="af3f695f-2511-4315-b4de-91ed8f79d69b" providerId="ADAL" clId="{8D3EDB64-E70C-3649-9F95-5FD58DD45A68}" dt="2021-12-10T11:50:23.481" v="1259"/>
          <ac:spMkLst>
            <pc:docMk/>
            <pc:sldMk cId="3817383838" sldId="2697"/>
            <ac:spMk id="23" creationId="{BD7C7C94-4525-6F46-899E-B63D22576777}"/>
          </ac:spMkLst>
        </pc:spChg>
        <pc:spChg chg="mod">
          <ac:chgData name="Justyna Kowalska" userId="af3f695f-2511-4315-b4de-91ed8f79d69b" providerId="ADAL" clId="{8D3EDB64-E70C-3649-9F95-5FD58DD45A68}" dt="2021-12-10T11:50:28.641" v="1261"/>
          <ac:spMkLst>
            <pc:docMk/>
            <pc:sldMk cId="3817383838" sldId="2697"/>
            <ac:spMk id="26" creationId="{53DD5E30-88D5-BE44-98EE-9A6B34F8C622}"/>
          </ac:spMkLst>
        </pc:spChg>
        <pc:spChg chg="mod">
          <ac:chgData name="Justyna Kowalska" userId="af3f695f-2511-4315-b4de-91ed8f79d69b" providerId="ADAL" clId="{8D3EDB64-E70C-3649-9F95-5FD58DD45A68}" dt="2021-12-10T11:51:48.588" v="1289" actId="20577"/>
          <ac:spMkLst>
            <pc:docMk/>
            <pc:sldMk cId="3817383838" sldId="2697"/>
            <ac:spMk id="38" creationId="{1581A475-9F70-084C-87CF-339DB65679B8}"/>
          </ac:spMkLst>
        </pc:spChg>
        <pc:grpChg chg="add mod">
          <ac:chgData name="Justyna Kowalska" userId="af3f695f-2511-4315-b4de-91ed8f79d69b" providerId="ADAL" clId="{8D3EDB64-E70C-3649-9F95-5FD58DD45A68}" dt="2021-12-10T11:51:12.592" v="1275" actId="1076"/>
          <ac:grpSpMkLst>
            <pc:docMk/>
            <pc:sldMk cId="3817383838" sldId="2697"/>
            <ac:grpSpMk id="3" creationId="{6E7B80E6-7EB4-474A-8D68-836B612F3EF5}"/>
          </ac:grpSpMkLst>
        </pc:grpChg>
        <pc:grpChg chg="add mod">
          <ac:chgData name="Justyna Kowalska" userId="af3f695f-2511-4315-b4de-91ed8f79d69b" providerId="ADAL" clId="{8D3EDB64-E70C-3649-9F95-5FD58DD45A68}" dt="2021-12-10T11:51:12.592" v="1275" actId="1076"/>
          <ac:grpSpMkLst>
            <pc:docMk/>
            <pc:sldMk cId="3817383838" sldId="2697"/>
            <ac:grpSpMk id="22" creationId="{E2421EDF-E3ED-6A43-B3D0-763DA61E685F}"/>
          </ac:grpSpMkLst>
        </pc:grpChg>
        <pc:grpChg chg="add mod">
          <ac:chgData name="Justyna Kowalska" userId="af3f695f-2511-4315-b4de-91ed8f79d69b" providerId="ADAL" clId="{8D3EDB64-E70C-3649-9F95-5FD58DD45A68}" dt="2021-12-10T11:51:12.592" v="1275" actId="1076"/>
          <ac:grpSpMkLst>
            <pc:docMk/>
            <pc:sldMk cId="3817383838" sldId="2697"/>
            <ac:grpSpMk id="25" creationId="{AB1E7939-7E42-B444-AB5D-2E6D994C3E5D}"/>
          </ac:grpSpMkLst>
        </pc:grpChg>
        <pc:picChg chg="add mod">
          <ac:chgData name="Justyna Kowalska" userId="af3f695f-2511-4315-b4de-91ed8f79d69b" providerId="ADAL" clId="{8D3EDB64-E70C-3649-9F95-5FD58DD45A68}" dt="2021-12-10T11:50:07.100" v="1250" actId="12788"/>
          <ac:picMkLst>
            <pc:docMk/>
            <pc:sldMk cId="3817383838" sldId="2697"/>
            <ac:picMk id="20" creationId="{F71A1B7C-0EAC-5A46-AC10-54E205414988}"/>
          </ac:picMkLst>
        </pc:picChg>
        <pc:picChg chg="mod">
          <ac:chgData name="Justyna Kowalska" userId="af3f695f-2511-4315-b4de-91ed8f79d69b" providerId="ADAL" clId="{8D3EDB64-E70C-3649-9F95-5FD58DD45A68}" dt="2021-12-10T11:50:23.481" v="1259"/>
          <ac:picMkLst>
            <pc:docMk/>
            <pc:sldMk cId="3817383838" sldId="2697"/>
            <ac:picMk id="24" creationId="{4C06F609-9F27-FB48-8253-A78755EE757D}"/>
          </ac:picMkLst>
        </pc:picChg>
        <pc:picChg chg="mod">
          <ac:chgData name="Justyna Kowalska" userId="af3f695f-2511-4315-b4de-91ed8f79d69b" providerId="ADAL" clId="{8D3EDB64-E70C-3649-9F95-5FD58DD45A68}" dt="2021-12-10T11:50:28.641" v="1261"/>
          <ac:picMkLst>
            <pc:docMk/>
            <pc:sldMk cId="3817383838" sldId="2697"/>
            <ac:picMk id="27" creationId="{EB5478E0-CFD8-4E4B-9A51-D144D3427CA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B00F5B-E94F-C448-AADB-099B868D1081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41E26B-06A5-CF45-9E65-B949C7BAC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8120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7941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4698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1122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*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State of the Global Workplace: 2021 Report, Gallup, 2021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874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*Survey by Randstad UK, 2021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0875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solidFill>
                  <a:srgbClr val="FF3100"/>
                </a:solidFill>
                <a:latin typeface="Montserrat" pitchFamily="2" charset="77"/>
              </a:rPr>
              <a:t>14</a:t>
            </a:r>
            <a:r>
              <a:rPr lang="en-GB" baseline="30000">
                <a:solidFill>
                  <a:srgbClr val="FF3100"/>
                </a:solidFill>
                <a:latin typeface="Montserrat" pitchFamily="2" charset="77"/>
              </a:rPr>
              <a:t>th</a:t>
            </a:r>
            <a:r>
              <a:rPr lang="en-GB">
                <a:solidFill>
                  <a:srgbClr val="FF3100"/>
                </a:solidFill>
                <a:latin typeface="Montserrat" pitchFamily="2" charset="77"/>
              </a:rPr>
              <a:t> ManPower Group Talent Shortage Survey, 2021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3078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2692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4188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4186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2450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*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Oxford Economics and Unum, 2014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2391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2845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7913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2998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9238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2618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25538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*Building Strong Coaching Cultures for the Future. HCI &amp; ICF, 2019.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54617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*Building A Coaching Culture for Change Management. HCI &amp; ICF, 2018.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54354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*Building Strong Coaching Cultures for the Future. HCI &amp; ICF, 2019.</a:t>
            </a:r>
          </a:p>
          <a:p>
            <a:endParaRPr lang="en-GB" b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011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*Building A Coaching Culture for Change Management. HCI &amp; ICF, 2018.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77081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41E26B-06A5-CF45-9E65-B949C7BACEC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34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8D6E2-EDA7-854F-B0A9-0C37775BCB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337B3-D288-C54E-BACD-1F99C81CD6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967F09-0AAD-C94A-99D6-97F392C0C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08FB0-98B0-E741-8E0F-E0DEC5CF6DB8}" type="datetime1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25ED53-316B-3044-8D05-5D88AFA72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77E6BF-7C94-F144-A693-4C43614CB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33E8-CC25-374D-82EF-FBC11BF5C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766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97965AE-0BD6-0244-8B89-CCB0FADE2AE5}"/>
              </a:ext>
            </a:extLst>
          </p:cNvPr>
          <p:cNvSpPr/>
          <p:nvPr userDrawn="1"/>
        </p:nvSpPr>
        <p:spPr>
          <a:xfrm>
            <a:off x="0" y="0"/>
            <a:ext cx="12192000" cy="1034143"/>
          </a:xfrm>
          <a:prstGeom prst="rect">
            <a:avLst/>
          </a:prstGeom>
          <a:solidFill>
            <a:srgbClr val="FA9E25">
              <a:alpha val="5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021E52D-F7D6-7849-B584-260A7B5E39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034143"/>
            <a:ext cx="7358743" cy="1374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F61A81-E8AA-9048-B304-FA0651584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635" y="99536"/>
            <a:ext cx="10515600" cy="9230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FADA5-C577-8244-B0BD-AE3CC4E68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E163F0-7CDB-C241-93E7-9970842E4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B56A1-A29E-D345-823F-9E404F962647}" type="datetime1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93AC98-E543-E146-B722-38C0217C7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ED0D51-539C-5945-B559-206078CA9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33E8-CC25-374D-82EF-FBC11BF5C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051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97965AE-0BD6-0244-8B89-CCB0FADE2AE5}"/>
              </a:ext>
            </a:extLst>
          </p:cNvPr>
          <p:cNvSpPr/>
          <p:nvPr userDrawn="1"/>
        </p:nvSpPr>
        <p:spPr>
          <a:xfrm>
            <a:off x="0" y="0"/>
            <a:ext cx="12192000" cy="1034143"/>
          </a:xfrm>
          <a:prstGeom prst="rect">
            <a:avLst/>
          </a:prstGeom>
          <a:solidFill>
            <a:srgbClr val="44B9D8">
              <a:alpha val="5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F61A81-E8AA-9048-B304-FA0651584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635" y="99536"/>
            <a:ext cx="10515600" cy="9230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FADA5-C577-8244-B0BD-AE3CC4E68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E163F0-7CDB-C241-93E7-9970842E4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AF2DB-867B-8244-B9F1-7E3AAD949C5C}" type="datetime1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93AC98-E543-E146-B722-38C0217C7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ED0D51-539C-5945-B559-206078CA9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33E8-CC25-374D-82EF-FBC11BF5C2A4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6AB30CA-1488-564E-B793-75B29118F16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30960" t="1" b="-1"/>
          <a:stretch/>
        </p:blipFill>
        <p:spPr>
          <a:xfrm>
            <a:off x="0" y="1032484"/>
            <a:ext cx="5896983" cy="159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338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97965AE-0BD6-0244-8B89-CCB0FADE2AE5}"/>
              </a:ext>
            </a:extLst>
          </p:cNvPr>
          <p:cNvSpPr/>
          <p:nvPr userDrawn="1"/>
        </p:nvSpPr>
        <p:spPr>
          <a:xfrm>
            <a:off x="0" y="0"/>
            <a:ext cx="12192000" cy="1034143"/>
          </a:xfrm>
          <a:prstGeom prst="rect">
            <a:avLst/>
          </a:prstGeom>
          <a:solidFill>
            <a:srgbClr val="48B05E">
              <a:alpha val="5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F61A81-E8AA-9048-B304-FA0651584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635" y="99536"/>
            <a:ext cx="10515600" cy="9230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FADA5-C577-8244-B0BD-AE3CC4E68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E163F0-7CDB-C241-93E7-9970842E4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25B35-5996-5744-BD8D-FD46340BB1AE}" type="datetime1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93AC98-E543-E146-B722-38C0217C7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ED0D51-539C-5945-B559-206078CA9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33E8-CC25-374D-82EF-FBC11BF5C2A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D74F36A-99E9-284B-B635-84ABBF47F28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flipV="1">
            <a:off x="0" y="1022574"/>
            <a:ext cx="8051949" cy="150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3445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97965AE-0BD6-0244-8B89-CCB0FADE2AE5}"/>
              </a:ext>
            </a:extLst>
          </p:cNvPr>
          <p:cNvSpPr/>
          <p:nvPr userDrawn="1"/>
        </p:nvSpPr>
        <p:spPr>
          <a:xfrm>
            <a:off x="0" y="0"/>
            <a:ext cx="12192000" cy="1034143"/>
          </a:xfrm>
          <a:prstGeom prst="rect">
            <a:avLst/>
          </a:prstGeom>
          <a:solidFill>
            <a:srgbClr val="E07C73">
              <a:alpha val="5019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F61A81-E8AA-9048-B304-FA0651584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635" y="99536"/>
            <a:ext cx="10515600" cy="9230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FADA5-C577-8244-B0BD-AE3CC4E68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E163F0-7CDB-C241-93E7-9970842E4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906C-FFD4-2945-A331-B66394D3DC1C}" type="datetime1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93AC98-E543-E146-B722-38C0217C7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ED0D51-539C-5945-B559-206078CA9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33E8-CC25-374D-82EF-FBC11BF5C2A4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CDA6782-B0EA-AD4E-8E5A-7D44A31A619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022574"/>
            <a:ext cx="7659852" cy="14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031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B9224-6996-0E40-BA96-4933A8874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BDF4ED-AAB7-D14D-855B-08C568C28D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4A69D1-30AF-9D48-A1F0-A71F9F63A6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F09CB-3594-2A40-9A47-7765F595CC0F}" type="datetime1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9E15-5145-B941-820E-B7134715AE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F0B07-31FB-004F-8FFD-E86F567F4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33E8-CC25-374D-82EF-FBC11BF5C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645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8E9E8-BE47-B141-A186-CFCA6B2CB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29303-41E4-2B41-B74F-FBA3016716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2AB11E-A391-0A49-8BAC-EC27874D2C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FEE14C-6FC7-5341-9585-D626D70F4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E4B39-BD89-4046-9656-A2865719EEE8}" type="datetime1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F113F1-68EB-BC4F-BB1B-03456245F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83C620-BDA8-794A-A83D-567E89F87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33E8-CC25-374D-82EF-FBC11BF5C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129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AC3AA-C195-EC4D-8339-7B54054C7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FEF38B-E645-BA4E-AECA-9818A3E9C8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A6AAA4-0ED2-654F-8748-9CC2A08CA3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4802B5-3B0D-2E4F-97FF-EAB57C9CE7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A160FA-E5DD-324E-A38F-5351D1A662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228C1A-F8DF-D94A-B172-DEE926621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84DD0-CA7F-6441-BAAA-AE51F52D94EF}" type="datetime1">
              <a:rPr lang="en-GB" smtClean="0"/>
              <a:t>30/11/2022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045356-E0B0-0A41-99AC-BB0B925BC9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56FFA9-D1ED-B94F-9FFE-AE76C49CA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33E8-CC25-374D-82EF-FBC11BF5C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744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DA731-C5D6-864A-989B-30DC31543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568774-775E-AF40-8E0E-53442D78C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29EBF-C3D2-6249-B95C-6184C8AAB14C}" type="datetime1">
              <a:rPr lang="en-GB" smtClean="0"/>
              <a:t>30/11/2022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004477-6923-E44A-A8E9-91953EB10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E89681-9975-E343-A327-B675D3E50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33E8-CC25-374D-82EF-FBC11BF5C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86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E0E451-4EEE-834A-AA8D-E9DE8C7231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4C179-FB66-604D-8D36-161DE850A6A0}" type="datetime1">
              <a:rPr lang="en-GB" smtClean="0"/>
              <a:t>30/11/2022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4E03B5-81DE-AD47-9762-AB566E058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589C8E-3092-DA42-8204-6885295E9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33E8-CC25-374D-82EF-FBC11BF5C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419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E5EE3-A8DF-AB45-8EEB-0453F50EB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70D12-F34C-8141-A15C-9596AA4C39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1613DA-6597-4A48-87C9-9D8D24F3B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98DFAE-F3C6-1343-B3C1-84FFF93652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4C205-322A-6C4D-A5B7-94AFE0F245B6}" type="datetime1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DBA974-735C-2C42-A360-30B69380E3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C7FE45-DD6D-BE4D-A2B5-5E0F89887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33E8-CC25-374D-82EF-FBC11BF5C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4980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47DE1-871E-CD46-A377-D18A7B8FB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B57AA7-E0C3-614B-AF4A-9B714913E3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1F344E-67F3-CE4A-82EA-352B6ED79D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613984-CA80-9D47-8ED3-8186DEFA3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39768-FB9F-C045-A4BB-AC248325B7DD}" type="datetime1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0ED893-20B9-CB43-9A38-99E7DEDCE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2E77E7-BD07-7147-A4C5-0CDA60AE0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33E8-CC25-374D-82EF-FBC11BF5C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804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7395C-8919-804D-A32B-51146F280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09BEAE-40F7-374A-8A61-2E9FF9474B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5DAD66-9168-7D40-9496-4CFA0E1A5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9368-11CD-1941-9CE7-33D0976B8A72}" type="datetime1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8F1CF1-DBB0-D24E-ADBD-4C76B63E70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128854-2D59-4E4D-AE4B-B2999CBE6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33E8-CC25-374D-82EF-FBC11BF5C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8109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909610-A7A3-8F43-B903-BC1C367BD1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2D07ED-0B78-6F4D-AF12-ACE7B70E82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40926E-B0CF-264B-A36A-C21A0EE62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3C7BB-38B6-BA43-BEDA-76D6C8DD706D}" type="datetime1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165179-2B70-5646-8CE2-9B09EDAF1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DFCD87-B1E8-F449-9E8A-662A79C1B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433E8-CC25-374D-82EF-FBC11BF5C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133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D9636BA-7AB4-FD4C-AF00-6ADC0D2F8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635" y="18256"/>
            <a:ext cx="10515600" cy="923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8F5F81-EF39-9C40-99BF-EAA64507CD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F8A68-6C5C-034F-B6D2-FD9BFADCDC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9EC1BD-233A-C747-A301-F86719CE9248}" type="datetime1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33C75B-B02D-AF4D-BD48-117D9E2FE6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0CF0B6-A8A4-1747-A5CC-4207C52153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433E8-CC25-374D-82EF-FBC11BF5C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00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61" r:id="rId4"/>
    <p:sldLayoutId id="2147483662" r:id="rId5"/>
    <p:sldLayoutId id="2147483651" r:id="rId6"/>
    <p:sldLayoutId id="2147483652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58" r:id="rId13"/>
    <p:sldLayoutId id="2147483659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i="0" kern="1200">
          <a:solidFill>
            <a:schemeClr val="accent3">
              <a:lumMod val="50000"/>
            </a:schemeClr>
          </a:solidFill>
          <a:latin typeface="Montserrat Black" pitchFamily="2" charset="77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1" i="0" kern="1200">
          <a:solidFill>
            <a:schemeClr val="tx1"/>
          </a:solidFill>
          <a:latin typeface="Montserrat SemiBold" pitchFamily="2" charset="77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Montserrat" pitchFamily="2" charset="77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Montserrat" pitchFamily="2" charset="77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Montserrat" pitchFamily="2" charset="77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Montserrat" pitchFamily="2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4" Type="http://schemas.openxmlformats.org/officeDocument/2006/relationships/image" Target="../media/image5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5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7" Type="http://schemas.openxmlformats.org/officeDocument/2006/relationships/image" Target="../media/image10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8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7.png"/><Relationship Id="rId5" Type="http://schemas.openxmlformats.org/officeDocument/2006/relationships/image" Target="../media/image5.emf"/><Relationship Id="rId4" Type="http://schemas.openxmlformats.org/officeDocument/2006/relationships/image" Target="../media/image12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7" Type="http://schemas.openxmlformats.org/officeDocument/2006/relationships/image" Target="../media/image14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3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7" Type="http://schemas.openxmlformats.org/officeDocument/2006/relationships/image" Target="../media/image16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5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7.png"/><Relationship Id="rId5" Type="http://schemas.openxmlformats.org/officeDocument/2006/relationships/image" Target="../media/image5.emf"/><Relationship Id="rId4" Type="http://schemas.openxmlformats.org/officeDocument/2006/relationships/image" Target="../media/image1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7" Type="http://schemas.openxmlformats.org/officeDocument/2006/relationships/image" Target="../media/image20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7" Type="http://schemas.openxmlformats.org/officeDocument/2006/relationships/image" Target="../media/image20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7" Type="http://schemas.openxmlformats.org/officeDocument/2006/relationships/image" Target="../media/image22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1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7" Type="http://schemas.openxmlformats.org/officeDocument/2006/relationships/image" Target="../media/image24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3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7" Type="http://schemas.openxmlformats.org/officeDocument/2006/relationships/image" Target="../media/image26.sv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5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5.emf"/><Relationship Id="rId7" Type="http://schemas.openxmlformats.org/officeDocument/2006/relationships/image" Target="../media/image28.sv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7.png"/><Relationship Id="rId5" Type="http://schemas.openxmlformats.org/officeDocument/2006/relationships/image" Target="../media/image8.svg"/><Relationship Id="rId4" Type="http://schemas.openxmlformats.org/officeDocument/2006/relationships/image" Target="../media/image7.png"/><Relationship Id="rId9" Type="http://schemas.openxmlformats.org/officeDocument/2006/relationships/image" Target="../media/image30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8.sv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7.png"/><Relationship Id="rId5" Type="http://schemas.openxmlformats.org/officeDocument/2006/relationships/image" Target="../media/image5.emf"/><Relationship Id="rId4" Type="http://schemas.openxmlformats.org/officeDocument/2006/relationships/image" Target="../media/image32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7" Type="http://schemas.openxmlformats.org/officeDocument/2006/relationships/image" Target="../media/image34.sv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3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7" Type="http://schemas.openxmlformats.org/officeDocument/2006/relationships/image" Target="../media/image36.sv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5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7" Type="http://schemas.openxmlformats.org/officeDocument/2006/relationships/image" Target="../media/image38.sv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7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7" Type="http://schemas.openxmlformats.org/officeDocument/2006/relationships/image" Target="../media/image40.sv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3.xml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5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252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96EE107-EBFB-654D-8111-DE3DB43EA41C}"/>
              </a:ext>
            </a:extLst>
          </p:cNvPr>
          <p:cNvSpPr/>
          <p:nvPr/>
        </p:nvSpPr>
        <p:spPr>
          <a:xfrm>
            <a:off x="0" y="4638502"/>
            <a:ext cx="12192000" cy="2219498"/>
          </a:xfrm>
          <a:prstGeom prst="rect">
            <a:avLst/>
          </a:prstGeom>
          <a:solidFill>
            <a:srgbClr val="FFFFFF">
              <a:alpha val="2509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A9E25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85E409-217C-8E40-9B50-45F44DBB87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6690" y="2109968"/>
            <a:ext cx="10418618" cy="2387600"/>
          </a:xfrm>
        </p:spPr>
        <p:txBody>
          <a:bodyPr>
            <a:normAutofit/>
          </a:bodyPr>
          <a:lstStyle/>
          <a:p>
            <a:r>
              <a:rPr lang="en-GB" sz="7500">
                <a:solidFill>
                  <a:schemeClr val="bg1"/>
                </a:solidFill>
              </a:rPr>
              <a:t>Getting the best from our people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1F5DFC-1080-C640-83E9-C9D5B9AF87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8675" y="4920370"/>
            <a:ext cx="8434648" cy="1655762"/>
          </a:xfrm>
        </p:spPr>
        <p:txBody>
          <a:bodyPr>
            <a:normAutofit/>
          </a:bodyPr>
          <a:lstStyle/>
          <a:p>
            <a:r>
              <a:rPr lang="en-GB" b="0">
                <a:solidFill>
                  <a:schemeClr val="bg1"/>
                </a:solidFill>
                <a:latin typeface="Montserrat Light" pitchFamily="2" charset="77"/>
              </a:rPr>
              <a:t>A new way of leading that drives productivity, performance and employee development.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A5135AD-F6B1-D149-930A-96EFBFF190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8012" y="726155"/>
            <a:ext cx="2135975" cy="104684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806801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AC4E12A-78D6-6747-B381-799B6DDDF539}"/>
              </a:ext>
            </a:extLst>
          </p:cNvPr>
          <p:cNvSpPr/>
          <p:nvPr/>
        </p:nvSpPr>
        <p:spPr>
          <a:xfrm>
            <a:off x="5416619" y="774481"/>
            <a:ext cx="3083050" cy="534389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latin typeface="Montserrat ExtraBold" pitchFamily="2" charset="77"/>
              </a:rPr>
              <a:t>Tell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AF9D5FC-AF4A-6543-9F18-07AAD20059C0}"/>
              </a:ext>
            </a:extLst>
          </p:cNvPr>
          <p:cNvSpPr/>
          <p:nvPr/>
        </p:nvSpPr>
        <p:spPr>
          <a:xfrm>
            <a:off x="5416619" y="1485022"/>
            <a:ext cx="3083050" cy="534389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latin typeface="Montserrat ExtraBold" pitchFamily="2" charset="77"/>
              </a:rPr>
              <a:t>Knowledge and skills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E7F9713-32EF-2F40-997A-FA0901DD3FE0}"/>
              </a:ext>
            </a:extLst>
          </p:cNvPr>
          <p:cNvSpPr/>
          <p:nvPr/>
        </p:nvSpPr>
        <p:spPr>
          <a:xfrm>
            <a:off x="5416619" y="2195563"/>
            <a:ext cx="3083050" cy="534389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latin typeface="Montserrat ExtraBold" pitchFamily="2" charset="77"/>
              </a:rPr>
              <a:t>Training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851F10A-18AA-1F47-8135-900987E7B3CD}"/>
              </a:ext>
            </a:extLst>
          </p:cNvPr>
          <p:cNvSpPr/>
          <p:nvPr/>
        </p:nvSpPr>
        <p:spPr>
          <a:xfrm>
            <a:off x="5416619" y="2906104"/>
            <a:ext cx="3083050" cy="534389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latin typeface="Montserrat ExtraBold" pitchFamily="2" charset="77"/>
              </a:rPr>
              <a:t>Annual appraisals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1D6D9A-E533-9243-A588-B05D9B9E1B82}"/>
              </a:ext>
            </a:extLst>
          </p:cNvPr>
          <p:cNvSpPr/>
          <p:nvPr/>
        </p:nvSpPr>
        <p:spPr>
          <a:xfrm>
            <a:off x="5416619" y="3616645"/>
            <a:ext cx="3083050" cy="534389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latin typeface="Montserrat ExtraBold" pitchFamily="2" charset="77"/>
              </a:rPr>
              <a:t>Job for life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843B4FE-19B0-3F4C-A1E7-ABBCD46A8C97}"/>
              </a:ext>
            </a:extLst>
          </p:cNvPr>
          <p:cNvSpPr/>
          <p:nvPr/>
        </p:nvSpPr>
        <p:spPr>
          <a:xfrm>
            <a:off x="5416619" y="4327186"/>
            <a:ext cx="3083050" cy="534389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latin typeface="Montserrat ExtraBold" pitchFamily="2" charset="77"/>
              </a:rPr>
              <a:t>Profit over people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745FBC2-A36B-8A4B-9A8E-318C705E8A1F}"/>
              </a:ext>
            </a:extLst>
          </p:cNvPr>
          <p:cNvSpPr/>
          <p:nvPr/>
        </p:nvSpPr>
        <p:spPr>
          <a:xfrm>
            <a:off x="5416619" y="5037727"/>
            <a:ext cx="3083050" cy="534389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latin typeface="Montserrat ExtraBold" pitchFamily="2" charset="77"/>
              </a:rPr>
              <a:t>Office working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F4C9720-5556-AD4D-AE35-5C3FF68F8FA5}"/>
              </a:ext>
            </a:extLst>
          </p:cNvPr>
          <p:cNvSpPr/>
          <p:nvPr/>
        </p:nvSpPr>
        <p:spPr>
          <a:xfrm>
            <a:off x="8695399" y="774481"/>
            <a:ext cx="3083050" cy="534389"/>
          </a:xfrm>
          <a:prstGeom prst="rect">
            <a:avLst/>
          </a:prstGeom>
          <a:solidFill>
            <a:srgbClr val="48B0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latin typeface="Montserrat ExtraBold" pitchFamily="2" charset="77"/>
              </a:rPr>
              <a:t>Ask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FD15A6-02C3-1F4D-AC4F-BBA44D838F70}"/>
              </a:ext>
            </a:extLst>
          </p:cNvPr>
          <p:cNvSpPr/>
          <p:nvPr/>
        </p:nvSpPr>
        <p:spPr>
          <a:xfrm>
            <a:off x="8695399" y="1485022"/>
            <a:ext cx="3083050" cy="534389"/>
          </a:xfrm>
          <a:prstGeom prst="rect">
            <a:avLst/>
          </a:prstGeom>
          <a:solidFill>
            <a:srgbClr val="48B0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latin typeface="Montserrat ExtraBold" pitchFamily="2" charset="77"/>
              </a:rPr>
              <a:t>Mindset and behaviours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D8C576B-8354-AF43-8085-B868AFC57E44}"/>
              </a:ext>
            </a:extLst>
          </p:cNvPr>
          <p:cNvSpPr/>
          <p:nvPr/>
        </p:nvSpPr>
        <p:spPr>
          <a:xfrm>
            <a:off x="8695399" y="2195563"/>
            <a:ext cx="3083050" cy="534389"/>
          </a:xfrm>
          <a:prstGeom prst="rect">
            <a:avLst/>
          </a:prstGeom>
          <a:solidFill>
            <a:srgbClr val="48B0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latin typeface="Montserrat ExtraBold" pitchFamily="2" charset="77"/>
              </a:rPr>
              <a:t>Coaching and mentoring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12CCDB-AC02-8A4C-AA68-CA95C700790F}"/>
              </a:ext>
            </a:extLst>
          </p:cNvPr>
          <p:cNvSpPr/>
          <p:nvPr/>
        </p:nvSpPr>
        <p:spPr>
          <a:xfrm>
            <a:off x="8695399" y="2906104"/>
            <a:ext cx="3083050" cy="534389"/>
          </a:xfrm>
          <a:prstGeom prst="rect">
            <a:avLst/>
          </a:prstGeom>
          <a:solidFill>
            <a:srgbClr val="48B0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latin typeface="Montserrat ExtraBold" pitchFamily="2" charset="77"/>
              </a:rPr>
              <a:t>In-the-moment feedback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B207EFC-5057-4149-8091-40F9230A99E5}"/>
              </a:ext>
            </a:extLst>
          </p:cNvPr>
          <p:cNvSpPr/>
          <p:nvPr/>
        </p:nvSpPr>
        <p:spPr>
          <a:xfrm>
            <a:off x="8695399" y="3616645"/>
            <a:ext cx="3083050" cy="534389"/>
          </a:xfrm>
          <a:prstGeom prst="rect">
            <a:avLst/>
          </a:prstGeom>
          <a:solidFill>
            <a:srgbClr val="48B0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latin typeface="Montserrat ExtraBold" pitchFamily="2" charset="77"/>
              </a:rPr>
              <a:t>Career with purpose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EA00FB35-6865-854A-BDB9-62A8C7EDD472}"/>
              </a:ext>
            </a:extLst>
          </p:cNvPr>
          <p:cNvSpPr/>
          <p:nvPr/>
        </p:nvSpPr>
        <p:spPr>
          <a:xfrm>
            <a:off x="637487" y="2363457"/>
            <a:ext cx="4144983" cy="2842164"/>
          </a:xfrm>
          <a:prstGeom prst="roundRect">
            <a:avLst>
              <a:gd name="adj" fmla="val 8350"/>
            </a:avLst>
          </a:prstGeom>
          <a:solidFill>
            <a:schemeClr val="bg1"/>
          </a:solidFill>
          <a:ln>
            <a:noFill/>
          </a:ln>
          <a:effectLst>
            <a:outerShdw blurRad="1905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CF00AF1-4507-644D-8AAB-4C9B800576CC}"/>
              </a:ext>
            </a:extLst>
          </p:cNvPr>
          <p:cNvSpPr/>
          <p:nvPr/>
        </p:nvSpPr>
        <p:spPr>
          <a:xfrm>
            <a:off x="8695399" y="4327186"/>
            <a:ext cx="3083050" cy="534389"/>
          </a:xfrm>
          <a:prstGeom prst="rect">
            <a:avLst/>
          </a:prstGeom>
          <a:solidFill>
            <a:srgbClr val="48B0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latin typeface="Montserrat ExtraBold" pitchFamily="2" charset="77"/>
              </a:rPr>
              <a:t>Wellbeing first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8233B72-0214-DD41-829D-56D9F19672E6}"/>
              </a:ext>
            </a:extLst>
          </p:cNvPr>
          <p:cNvSpPr/>
          <p:nvPr/>
        </p:nvSpPr>
        <p:spPr>
          <a:xfrm>
            <a:off x="8695399" y="5037727"/>
            <a:ext cx="3083050" cy="534389"/>
          </a:xfrm>
          <a:prstGeom prst="rect">
            <a:avLst/>
          </a:prstGeom>
          <a:solidFill>
            <a:srgbClr val="48B0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latin typeface="Montserrat ExtraBold" pitchFamily="2" charset="77"/>
              </a:rPr>
              <a:t>Remote / hybrid working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B79DFE3-FA56-4A42-9710-18E8C632A2A7}"/>
              </a:ext>
            </a:extLst>
          </p:cNvPr>
          <p:cNvSpPr txBox="1"/>
          <p:nvPr/>
        </p:nvSpPr>
        <p:spPr>
          <a:xfrm>
            <a:off x="962852" y="2706878"/>
            <a:ext cx="3494251" cy="21852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>
                <a:solidFill>
                  <a:srgbClr val="525252"/>
                </a:solidFill>
                <a:latin typeface="Montserrat" pitchFamily="2" charset="77"/>
              </a:rPr>
              <a:t>Employees expectations </a:t>
            </a:r>
            <a:br>
              <a:rPr lang="en-GB" b="1">
                <a:solidFill>
                  <a:srgbClr val="525252"/>
                </a:solidFill>
                <a:latin typeface="Montserrat" pitchFamily="2" charset="77"/>
              </a:rPr>
            </a:br>
            <a:r>
              <a:rPr lang="en-GB" b="1">
                <a:solidFill>
                  <a:srgbClr val="525252"/>
                </a:solidFill>
                <a:latin typeface="Montserrat" pitchFamily="2" charset="77"/>
              </a:rPr>
              <a:t>have changed. </a:t>
            </a:r>
          </a:p>
          <a:p>
            <a:pPr algn="l"/>
            <a:endParaRPr lang="en-GB" sz="1600">
              <a:solidFill>
                <a:srgbClr val="525252"/>
              </a:solidFill>
              <a:latin typeface="Montserrat" pitchFamily="2" charset="77"/>
            </a:endParaRPr>
          </a:p>
          <a:p>
            <a:pPr algn="l"/>
            <a:r>
              <a:rPr lang="en-GB" sz="1400">
                <a:solidFill>
                  <a:srgbClr val="525252"/>
                </a:solidFill>
                <a:latin typeface="Montserrat" pitchFamily="2" charset="77"/>
              </a:rPr>
              <a:t>They no longer want a </a:t>
            </a:r>
            <a:br>
              <a:rPr lang="en-GB" sz="1400">
                <a:solidFill>
                  <a:srgbClr val="525252"/>
                </a:solidFill>
                <a:latin typeface="Montserrat" pitchFamily="2" charset="77"/>
              </a:rPr>
            </a:br>
            <a:r>
              <a:rPr lang="en-GB" sz="1400">
                <a:solidFill>
                  <a:srgbClr val="525252"/>
                </a:solidFill>
                <a:latin typeface="Montserrat" pitchFamily="2" charset="77"/>
              </a:rPr>
              <a:t>command-and-control environment. </a:t>
            </a:r>
          </a:p>
          <a:p>
            <a:pPr algn="l"/>
            <a:endParaRPr lang="en-GB" sz="1400">
              <a:solidFill>
                <a:srgbClr val="525252"/>
              </a:solidFill>
              <a:latin typeface="Montserrat" pitchFamily="2" charset="77"/>
            </a:endParaRPr>
          </a:p>
          <a:p>
            <a:r>
              <a:rPr lang="en-GB" sz="1400">
                <a:solidFill>
                  <a:srgbClr val="525252"/>
                </a:solidFill>
                <a:latin typeface="Montserrat" pitchFamily="2" charset="77"/>
              </a:rPr>
              <a:t>They </a:t>
            </a:r>
            <a:r>
              <a:rPr lang="en-GB" sz="1400" b="1">
                <a:solidFill>
                  <a:srgbClr val="525252"/>
                </a:solidFill>
                <a:latin typeface="Montserrat" pitchFamily="2" charset="77"/>
              </a:rPr>
              <a:t>want to be empowered, asked for their opinion </a:t>
            </a:r>
            <a:r>
              <a:rPr lang="en-GB" sz="1400">
                <a:solidFill>
                  <a:srgbClr val="525252"/>
                </a:solidFill>
                <a:latin typeface="Montserrat" pitchFamily="2" charset="77"/>
              </a:rPr>
              <a:t>and work in a </a:t>
            </a:r>
            <a:r>
              <a:rPr lang="en-GB" sz="1400" b="1">
                <a:solidFill>
                  <a:srgbClr val="525252"/>
                </a:solidFill>
                <a:latin typeface="Montserrat" pitchFamily="2" charset="77"/>
              </a:rPr>
              <a:t>collaborative</a:t>
            </a:r>
            <a:r>
              <a:rPr lang="en-GB" sz="1400">
                <a:solidFill>
                  <a:srgbClr val="525252"/>
                </a:solidFill>
                <a:latin typeface="Montserrat" pitchFamily="2" charset="77"/>
              </a:rPr>
              <a:t> way. </a:t>
            </a:r>
            <a:endParaRPr lang="en-GB" sz="1400" b="0" i="0" u="none" strike="noStrike">
              <a:solidFill>
                <a:srgbClr val="525252"/>
              </a:solidFill>
              <a:effectLst/>
              <a:latin typeface="Montserrat" pitchFamily="2" charset="77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DF69A910-2F50-8C42-8A8F-65241E4648E7}"/>
              </a:ext>
            </a:extLst>
          </p:cNvPr>
          <p:cNvSpPr txBox="1">
            <a:spLocks/>
          </p:cNvSpPr>
          <p:nvPr/>
        </p:nvSpPr>
        <p:spPr>
          <a:xfrm>
            <a:off x="554751" y="917334"/>
            <a:ext cx="4476950" cy="1277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pPr algn="l"/>
            <a:r>
              <a:rPr lang="en-GB" sz="3500">
                <a:solidFill>
                  <a:srgbClr val="525252"/>
                </a:solidFill>
              </a:rPr>
              <a:t>There’s a big shift happening…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EB69DA7D-C9C1-AD43-967A-9F65B8D540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9669" y="852418"/>
            <a:ext cx="504685" cy="37851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0B8FDA98-8AA8-164B-8C1D-1C327FC8AD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9669" y="1562959"/>
            <a:ext cx="504685" cy="378514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7843569B-A709-774C-BBCD-79BB605B96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9668" y="2273500"/>
            <a:ext cx="504685" cy="378514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519D4A18-0DF3-6D49-B6F7-F2C3F503B7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9667" y="2984041"/>
            <a:ext cx="504685" cy="378514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B33F08CD-2E05-714E-AEF1-32897B7923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9667" y="3694582"/>
            <a:ext cx="504685" cy="378514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944AF6C-053B-BA45-8E94-08682013EA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9666" y="4401302"/>
            <a:ext cx="504685" cy="378514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83158586-0ABC-0549-9641-11B6B11CEC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9665" y="5115664"/>
            <a:ext cx="504685" cy="378514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7782519" y="6251543"/>
            <a:ext cx="35931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This has led to…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301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DF69A910-2F50-8C42-8A8F-65241E4648E7}"/>
              </a:ext>
            </a:extLst>
          </p:cNvPr>
          <p:cNvSpPr txBox="1">
            <a:spLocks/>
          </p:cNvSpPr>
          <p:nvPr/>
        </p:nvSpPr>
        <p:spPr>
          <a:xfrm>
            <a:off x="605821" y="1967624"/>
            <a:ext cx="4881282" cy="221349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pPr algn="l"/>
            <a:r>
              <a:rPr lang="en-GB" sz="8000">
                <a:solidFill>
                  <a:srgbClr val="525252"/>
                </a:solidFill>
              </a:rPr>
              <a:t>This has led to…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7782519" y="6251543"/>
            <a:ext cx="35931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Disengaged employees…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ACA54EED-0C71-E845-8FC8-5D4869B7319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946717" y="554770"/>
            <a:ext cx="5751365" cy="5039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4079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E7C334E-1292-6E40-A82B-25FAFDA6AEFF}"/>
              </a:ext>
            </a:extLst>
          </p:cNvPr>
          <p:cNvGrpSpPr/>
          <p:nvPr/>
        </p:nvGrpSpPr>
        <p:grpSpPr>
          <a:xfrm>
            <a:off x="4459030" y="170329"/>
            <a:ext cx="7969604" cy="5461777"/>
            <a:chOff x="4591329" y="465724"/>
            <a:chExt cx="7600671" cy="5208934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F4CB83FC-42C8-F741-9608-6E1FFBE0812F}"/>
                </a:ext>
              </a:extLst>
            </p:cNvPr>
            <p:cNvSpPr/>
            <p:nvPr/>
          </p:nvSpPr>
          <p:spPr>
            <a:xfrm>
              <a:off x="5042647" y="5136775"/>
              <a:ext cx="3939988" cy="537883"/>
            </a:xfrm>
            <a:prstGeom prst="ellipse">
              <a:avLst/>
            </a:prstGeom>
            <a:solidFill>
              <a:srgbClr val="525252">
                <a:alpha val="65098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3" name="Graphic 2">
              <a:extLst>
                <a:ext uri="{FF2B5EF4-FFF2-40B4-BE49-F238E27FC236}">
                  <a16:creationId xmlns:a16="http://schemas.microsoft.com/office/drawing/2014/main" id="{9E4117F5-D87F-3C4E-B45A-8F6B93DCC70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591329" y="465724"/>
              <a:ext cx="7600671" cy="4974424"/>
            </a:xfrm>
            <a:prstGeom prst="rect">
              <a:avLst/>
            </a:prstGeom>
          </p:spPr>
        </p:pic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6095999" y="6251543"/>
            <a:ext cx="527969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Employee retention challenges…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728A1BEA-42F8-634B-8F7B-67DE7CC14101}"/>
              </a:ext>
            </a:extLst>
          </p:cNvPr>
          <p:cNvSpPr/>
          <p:nvPr/>
        </p:nvSpPr>
        <p:spPr>
          <a:xfrm>
            <a:off x="672005" y="2294611"/>
            <a:ext cx="3901123" cy="2842164"/>
          </a:xfrm>
          <a:prstGeom prst="roundRect">
            <a:avLst>
              <a:gd name="adj" fmla="val 8350"/>
            </a:avLst>
          </a:prstGeom>
          <a:solidFill>
            <a:schemeClr val="bg1"/>
          </a:solidFill>
          <a:ln>
            <a:noFill/>
          </a:ln>
          <a:effectLst>
            <a:outerShdw blurRad="1905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2EEB34F-56AF-414D-B6BB-01C4C6E52CC4}"/>
              </a:ext>
            </a:extLst>
          </p:cNvPr>
          <p:cNvSpPr txBox="1">
            <a:spLocks/>
          </p:cNvSpPr>
          <p:nvPr/>
        </p:nvSpPr>
        <p:spPr>
          <a:xfrm>
            <a:off x="753738" y="906821"/>
            <a:ext cx="4476950" cy="1277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pPr algn="l"/>
            <a:r>
              <a:rPr lang="en-GB" sz="3500">
                <a:solidFill>
                  <a:srgbClr val="525252"/>
                </a:solidFill>
              </a:rPr>
              <a:t>Disengaged employees…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38B639-E1DA-B84A-9DCC-547D7F48C8F3}"/>
              </a:ext>
            </a:extLst>
          </p:cNvPr>
          <p:cNvSpPr txBox="1"/>
          <p:nvPr/>
        </p:nvSpPr>
        <p:spPr>
          <a:xfrm>
            <a:off x="983961" y="2684535"/>
            <a:ext cx="347506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600" b="1">
                <a:solidFill>
                  <a:srgbClr val="FA9E25"/>
                </a:solidFill>
                <a:latin typeface="Montserrat ExtraBold" pitchFamily="2" charset="77"/>
              </a:rPr>
              <a:t>21%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BD7FE1F-CFA9-664A-A5BE-8A015E12E9FB}"/>
              </a:ext>
            </a:extLst>
          </p:cNvPr>
          <p:cNvSpPr/>
          <p:nvPr/>
        </p:nvSpPr>
        <p:spPr>
          <a:xfrm>
            <a:off x="983960" y="4037515"/>
            <a:ext cx="3219575" cy="9079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>
                <a:solidFill>
                  <a:srgbClr val="525252"/>
                </a:solidFill>
                <a:latin typeface="Montserrat" pitchFamily="2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of employees are </a:t>
            </a:r>
            <a:r>
              <a:rPr lang="en-GB" b="1">
                <a:solidFill>
                  <a:srgbClr val="525252"/>
                </a:solidFill>
                <a:latin typeface="Montserrat" pitchFamily="2" charset="77"/>
              </a:rPr>
              <a:t>engaged. </a:t>
            </a:r>
          </a:p>
          <a:p>
            <a:endParaRPr lang="en-GB" sz="800">
              <a:solidFill>
                <a:srgbClr val="525252"/>
              </a:solidFill>
              <a:latin typeface="Montserrat" pitchFamily="2" charset="77"/>
            </a:endParaRPr>
          </a:p>
          <a:p>
            <a:r>
              <a:rPr lang="en-GB" sz="900">
                <a:solidFill>
                  <a:srgbClr val="525252"/>
                </a:solidFill>
                <a:latin typeface="Montserrat" pitchFamily="2" charset="77"/>
              </a:rPr>
              <a:t>(</a:t>
            </a:r>
            <a:r>
              <a:rPr lang="en-US" sz="800">
                <a:solidFill>
                  <a:srgbClr val="525252"/>
                </a:solidFill>
                <a:latin typeface="Montserrat" pitchFamily="2" charset="77"/>
              </a:rPr>
              <a:t>State of the Global Workplace: 2022 Report - Gallup</a:t>
            </a:r>
            <a:r>
              <a:rPr lang="en-US" sz="900">
                <a:solidFill>
                  <a:srgbClr val="525252"/>
                </a:solidFill>
                <a:latin typeface="Montserrat" pitchFamily="2" charset="77"/>
              </a:rPr>
              <a:t>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0002EBA-3C4D-6FDD-EE69-98AB77D111A5}"/>
              </a:ext>
            </a:extLst>
          </p:cNvPr>
          <p:cNvSpPr/>
          <p:nvPr/>
        </p:nvSpPr>
        <p:spPr>
          <a:xfrm>
            <a:off x="983960" y="2571105"/>
            <a:ext cx="32195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>
                <a:solidFill>
                  <a:srgbClr val="525252"/>
                </a:solidFill>
                <a:latin typeface="Montserrat" pitchFamily="2" charset="77"/>
                <a:ea typeface="Times New Roman" panose="02020603050405020304" pitchFamily="18" charset="0"/>
                <a:cs typeface="Times New Roman" panose="02020603050405020304" pitchFamily="18" charset="0"/>
              </a:rPr>
              <a:t>only</a:t>
            </a:r>
            <a:endParaRPr lang="en-GB" b="1">
              <a:solidFill>
                <a:srgbClr val="52525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91113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5690753" y="6251543"/>
            <a:ext cx="5684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Concerns over talent availability…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728A1BEA-42F8-634B-8F7B-67DE7CC14101}"/>
              </a:ext>
            </a:extLst>
          </p:cNvPr>
          <p:cNvSpPr/>
          <p:nvPr/>
        </p:nvSpPr>
        <p:spPr>
          <a:xfrm>
            <a:off x="672005" y="2480218"/>
            <a:ext cx="3901123" cy="2842164"/>
          </a:xfrm>
          <a:prstGeom prst="roundRect">
            <a:avLst>
              <a:gd name="adj" fmla="val 8350"/>
            </a:avLst>
          </a:prstGeom>
          <a:solidFill>
            <a:schemeClr val="bg1"/>
          </a:solidFill>
          <a:ln>
            <a:noFill/>
          </a:ln>
          <a:effectLst>
            <a:outerShdw blurRad="1905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2EEB34F-56AF-414D-B6BB-01C4C6E52CC4}"/>
              </a:ext>
            </a:extLst>
          </p:cNvPr>
          <p:cNvSpPr txBox="1">
            <a:spLocks/>
          </p:cNvSpPr>
          <p:nvPr/>
        </p:nvSpPr>
        <p:spPr>
          <a:xfrm>
            <a:off x="753738" y="782602"/>
            <a:ext cx="4476950" cy="1277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pPr algn="l"/>
            <a:r>
              <a:rPr lang="en-GB" sz="3500">
                <a:solidFill>
                  <a:srgbClr val="525252"/>
                </a:solidFill>
              </a:rPr>
              <a:t>Employee retention challenges…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38B639-E1DA-B84A-9DCC-547D7F48C8F3}"/>
              </a:ext>
            </a:extLst>
          </p:cNvPr>
          <p:cNvSpPr txBox="1"/>
          <p:nvPr/>
        </p:nvSpPr>
        <p:spPr>
          <a:xfrm>
            <a:off x="850314" y="2616984"/>
            <a:ext cx="347506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600" b="1">
                <a:solidFill>
                  <a:srgbClr val="FA9E25"/>
                </a:solidFill>
                <a:latin typeface="Montserrat ExtraBold" pitchFamily="2" charset="77"/>
              </a:rPr>
              <a:t>6.5</a:t>
            </a:r>
            <a:r>
              <a:rPr lang="en-GB" b="1">
                <a:solidFill>
                  <a:srgbClr val="FA9E25"/>
                </a:solidFill>
                <a:latin typeface="Montserrat ExtraBold" pitchFamily="2" charset="77"/>
              </a:rPr>
              <a:t>million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BD7FE1F-CFA9-664A-A5BE-8A015E12E9FB}"/>
              </a:ext>
            </a:extLst>
          </p:cNvPr>
          <p:cNvSpPr/>
          <p:nvPr/>
        </p:nvSpPr>
        <p:spPr>
          <a:xfrm>
            <a:off x="850314" y="3901300"/>
            <a:ext cx="3219575" cy="12464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>
                <a:solidFill>
                  <a:srgbClr val="525252"/>
                </a:solidFill>
                <a:latin typeface="Montserrat" pitchFamily="2" charset="77"/>
              </a:rPr>
              <a:t>of UK workers </a:t>
            </a:r>
            <a:r>
              <a:rPr lang="en-GB" b="1">
                <a:solidFill>
                  <a:srgbClr val="525252"/>
                </a:solidFill>
                <a:latin typeface="Montserrat" pitchFamily="2" charset="77"/>
              </a:rPr>
              <a:t>plan to quite their jobs – </a:t>
            </a:r>
            <a:r>
              <a:rPr lang="en-GB">
                <a:solidFill>
                  <a:srgbClr val="525252"/>
                </a:solidFill>
                <a:latin typeface="Montserrat" pitchFamily="2" charset="77"/>
              </a:rPr>
              <a:t>in search of a better role.</a:t>
            </a:r>
            <a:endParaRPr lang="en-GB" b="1">
              <a:solidFill>
                <a:srgbClr val="525252"/>
              </a:solidFill>
              <a:latin typeface="Montserrat" pitchFamily="2" charset="77"/>
            </a:endParaRPr>
          </a:p>
          <a:p>
            <a:endParaRPr lang="en-GB" b="1" baseline="30000">
              <a:solidFill>
                <a:srgbClr val="525252"/>
              </a:solidFill>
              <a:latin typeface="Montserrat" pitchFamily="2" charset="77"/>
            </a:endParaRPr>
          </a:p>
          <a:p>
            <a:r>
              <a:rPr lang="en-GB" sz="900">
                <a:solidFill>
                  <a:srgbClr val="525252"/>
                </a:solidFill>
                <a:latin typeface="Montserrat Light" pitchFamily="2" charset="77"/>
                <a:ea typeface="Open Sans" panose="020B0606030504020204" pitchFamily="34" charset="0"/>
                <a:cs typeface="Open Sans" panose="020B0606030504020204" pitchFamily="34" charset="0"/>
              </a:rPr>
              <a:t>(</a:t>
            </a:r>
            <a:r>
              <a:rPr lang="en-GB" sz="900">
                <a:latin typeface="Montserrat Light" pitchFamily="2" charset="77"/>
                <a:ea typeface="Open Sans" panose="020B0606030504020204" pitchFamily="34" charset="0"/>
                <a:cs typeface="Open Sans" panose="020B0606030504020204" pitchFamily="34" charset="0"/>
              </a:rPr>
              <a:t>CIPD Good Work Index</a:t>
            </a:r>
            <a:r>
              <a:rPr lang="en-US" sz="900">
                <a:latin typeface="Montserrat Light" pitchFamily="2" charset="77"/>
                <a:ea typeface="Open Sans" panose="020B0606030504020204" pitchFamily="34" charset="0"/>
                <a:cs typeface="Open Sans" panose="020B0606030504020204" pitchFamily="34" charset="0"/>
              </a:rPr>
              <a:t> 2022</a:t>
            </a:r>
            <a:r>
              <a:rPr lang="en-US" sz="900">
                <a:solidFill>
                  <a:srgbClr val="525252"/>
                </a:solidFill>
                <a:latin typeface="Montserrat Light" pitchFamily="2" charset="77"/>
                <a:ea typeface="Open Sans" panose="020B0606030504020204" pitchFamily="34" charset="0"/>
                <a:cs typeface="Open Sans" panose="020B0606030504020204" pitchFamily="34" charset="0"/>
              </a:rPr>
              <a:t>)</a:t>
            </a:r>
            <a:endParaRPr lang="en-GB" sz="900">
              <a:solidFill>
                <a:srgbClr val="525252"/>
              </a:solidFill>
              <a:latin typeface="Montserrat Light" pitchFamily="2" charset="77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6329E3B2-E8CD-7146-889E-255B730DB39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656742" y="852742"/>
            <a:ext cx="5684944" cy="5152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01206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5630779" y="6215683"/>
            <a:ext cx="574491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Which means…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728A1BEA-42F8-634B-8F7B-67DE7CC14101}"/>
              </a:ext>
            </a:extLst>
          </p:cNvPr>
          <p:cNvSpPr/>
          <p:nvPr/>
        </p:nvSpPr>
        <p:spPr>
          <a:xfrm>
            <a:off x="672005" y="2480217"/>
            <a:ext cx="3901123" cy="2932291"/>
          </a:xfrm>
          <a:prstGeom prst="roundRect">
            <a:avLst>
              <a:gd name="adj" fmla="val 8350"/>
            </a:avLst>
          </a:prstGeom>
          <a:solidFill>
            <a:schemeClr val="bg1"/>
          </a:solidFill>
          <a:ln>
            <a:noFill/>
          </a:ln>
          <a:effectLst>
            <a:outerShdw blurRad="1905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2EEB34F-56AF-414D-B6BB-01C4C6E52CC4}"/>
              </a:ext>
            </a:extLst>
          </p:cNvPr>
          <p:cNvSpPr txBox="1">
            <a:spLocks/>
          </p:cNvSpPr>
          <p:nvPr/>
        </p:nvSpPr>
        <p:spPr>
          <a:xfrm>
            <a:off x="753738" y="782602"/>
            <a:ext cx="3563896" cy="1277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pPr algn="l"/>
            <a:r>
              <a:rPr lang="en-GB" sz="3500">
                <a:solidFill>
                  <a:srgbClr val="525252"/>
                </a:solidFill>
              </a:rPr>
              <a:t>Concerns over talent availability…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38B639-E1DA-B84A-9DCC-547D7F48C8F3}"/>
              </a:ext>
            </a:extLst>
          </p:cNvPr>
          <p:cNvSpPr txBox="1"/>
          <p:nvPr/>
        </p:nvSpPr>
        <p:spPr>
          <a:xfrm>
            <a:off x="987163" y="2480217"/>
            <a:ext cx="347506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600" b="1">
                <a:solidFill>
                  <a:srgbClr val="FA9E25"/>
                </a:solidFill>
                <a:latin typeface="Montserrat ExtraBold" pitchFamily="2" charset="77"/>
              </a:rPr>
              <a:t>75%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BD7FE1F-CFA9-664A-A5BE-8A015E12E9FB}"/>
              </a:ext>
            </a:extLst>
          </p:cNvPr>
          <p:cNvSpPr/>
          <p:nvPr/>
        </p:nvSpPr>
        <p:spPr>
          <a:xfrm>
            <a:off x="987163" y="3796212"/>
            <a:ext cx="298984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>
                <a:solidFill>
                  <a:srgbClr val="525252"/>
                </a:solidFill>
                <a:latin typeface="Montserrat" pitchFamily="2" charset="77"/>
              </a:rPr>
              <a:t>of companies globally report </a:t>
            </a:r>
            <a:r>
              <a:rPr lang="en-GB" sz="1600" b="1">
                <a:solidFill>
                  <a:srgbClr val="525252"/>
                </a:solidFill>
                <a:latin typeface="Montserrat" pitchFamily="2" charset="77"/>
              </a:rPr>
              <a:t>talent shortages </a:t>
            </a:r>
            <a:r>
              <a:rPr lang="en-GB" sz="1600">
                <a:solidFill>
                  <a:srgbClr val="525252"/>
                </a:solidFill>
                <a:latin typeface="Montserrat" pitchFamily="2" charset="77"/>
              </a:rPr>
              <a:t>and </a:t>
            </a:r>
            <a:r>
              <a:rPr lang="en-GB" sz="1600" b="1">
                <a:solidFill>
                  <a:srgbClr val="525252"/>
                </a:solidFill>
                <a:latin typeface="Montserrat" pitchFamily="2" charset="77"/>
              </a:rPr>
              <a:t>difficulty hiring</a:t>
            </a:r>
            <a:r>
              <a:rPr lang="en-GB" sz="1600">
                <a:solidFill>
                  <a:srgbClr val="525252"/>
                </a:solidFill>
                <a:latin typeface="Montserrat" pitchFamily="2" charset="77"/>
              </a:rPr>
              <a:t> - the highest figure in 16 years.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800">
                <a:solidFill>
                  <a:srgbClr val="525252"/>
                </a:solidFill>
                <a:latin typeface="Montserrat" pitchFamily="2" charset="77"/>
              </a:rPr>
              <a:t>(</a:t>
            </a:r>
            <a:r>
              <a:rPr lang="en-US" sz="800">
                <a:solidFill>
                  <a:srgbClr val="525252"/>
                </a:solidFill>
                <a:latin typeface="Montserrat" pitchFamily="2" charset="77"/>
              </a:rPr>
              <a:t>Manpower Group Talent Shortage Survey 2022)</a:t>
            </a:r>
            <a:r>
              <a:rPr lang="en-GB" sz="1600">
                <a:solidFill>
                  <a:srgbClr val="525252"/>
                </a:solidFill>
                <a:latin typeface="Montserrat" pitchFamily="2" charset="77"/>
              </a:rPr>
              <a:t> 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9E525E75-8868-D044-A4A8-644907C4C71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449395" y="642317"/>
            <a:ext cx="6134100" cy="537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701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A5B69813-7315-4544-8DCB-5228E04DD9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618983" y="2846455"/>
            <a:ext cx="6526522" cy="3158302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5710989" y="6251543"/>
            <a:ext cx="56647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A new style of leadership is needed…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6C78F10B-F7B9-FF4B-87B3-9929DE1D1093}"/>
              </a:ext>
            </a:extLst>
          </p:cNvPr>
          <p:cNvSpPr txBox="1">
            <a:spLocks/>
          </p:cNvSpPr>
          <p:nvPr/>
        </p:nvSpPr>
        <p:spPr>
          <a:xfrm>
            <a:off x="1639611" y="746976"/>
            <a:ext cx="8912776" cy="1277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r>
              <a:rPr lang="en-GB" sz="3500">
                <a:solidFill>
                  <a:srgbClr val="525252"/>
                </a:solidFill>
              </a:rPr>
              <a:t>In a buoyant jobs market, employees hold the power to be picky about who they work for.</a:t>
            </a:r>
          </a:p>
        </p:txBody>
      </p:sp>
    </p:spTree>
    <p:extLst>
      <p:ext uri="{BB962C8B-B14F-4D97-AF65-F5344CB8AC3E}">
        <p14:creationId xmlns:p14="http://schemas.microsoft.com/office/powerpoint/2010/main" val="4235026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DF69A910-2F50-8C42-8A8F-65241E4648E7}"/>
              </a:ext>
            </a:extLst>
          </p:cNvPr>
          <p:cNvSpPr txBox="1">
            <a:spLocks/>
          </p:cNvSpPr>
          <p:nvPr/>
        </p:nvSpPr>
        <p:spPr>
          <a:xfrm>
            <a:off x="617696" y="1444453"/>
            <a:ext cx="7294912" cy="206998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pPr algn="l"/>
            <a:r>
              <a:rPr lang="en-GB" sz="8000">
                <a:solidFill>
                  <a:srgbClr val="525252"/>
                </a:solidFill>
              </a:rPr>
              <a:t>A new </a:t>
            </a:r>
            <a:br>
              <a:rPr lang="en-GB" sz="8000">
                <a:solidFill>
                  <a:srgbClr val="525252"/>
                </a:solidFill>
              </a:rPr>
            </a:br>
            <a:r>
              <a:rPr lang="en-GB" sz="8000">
                <a:solidFill>
                  <a:srgbClr val="525252"/>
                </a:solidFill>
              </a:rPr>
              <a:t>style of leadership…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7782519" y="6251543"/>
            <a:ext cx="35931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Leader as coach…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C72545AC-4927-0444-B0A2-F007E97350D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843708" y="-30327"/>
            <a:ext cx="8838030" cy="604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457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7782519" y="6251543"/>
            <a:ext cx="35931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Those who do nothing…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C72545AC-4927-0444-B0A2-F007E97350D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49240" t="12815"/>
          <a:stretch/>
        </p:blipFill>
        <p:spPr>
          <a:xfrm>
            <a:off x="4349625" y="1792486"/>
            <a:ext cx="3593178" cy="422083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46802EA2-0A9A-9C40-9243-08506A102E13}"/>
              </a:ext>
            </a:extLst>
          </p:cNvPr>
          <p:cNvSpPr txBox="1">
            <a:spLocks/>
          </p:cNvSpPr>
          <p:nvPr/>
        </p:nvSpPr>
        <p:spPr>
          <a:xfrm>
            <a:off x="2267604" y="147378"/>
            <a:ext cx="7656789" cy="1277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r>
              <a:rPr lang="en-GB" sz="3500">
                <a:solidFill>
                  <a:srgbClr val="525252"/>
                </a:solidFill>
              </a:rPr>
              <a:t>Leader as coach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950EE1-EE0E-7242-8B1C-285309A611C8}"/>
              </a:ext>
            </a:extLst>
          </p:cNvPr>
          <p:cNvSpPr txBox="1"/>
          <p:nvPr/>
        </p:nvSpPr>
        <p:spPr>
          <a:xfrm>
            <a:off x="859423" y="1098726"/>
            <a:ext cx="10473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latin typeface="Montserrat" pitchFamily="2" charset="77"/>
              </a:rPr>
              <a:t>To address employee demands, a new style of leadership is needed. </a:t>
            </a:r>
            <a:br>
              <a:rPr lang="en-GB">
                <a:latin typeface="Montserrat" pitchFamily="2" charset="77"/>
              </a:rPr>
            </a:br>
            <a:r>
              <a:rPr lang="en-GB">
                <a:latin typeface="Montserrat" pitchFamily="2" charset="77"/>
              </a:rPr>
              <a:t>This is a style of leadership where leaders coach instead of direct their employees.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F43F0DB-22ED-924D-BA9C-3065D4A36875}"/>
              </a:ext>
            </a:extLst>
          </p:cNvPr>
          <p:cNvGrpSpPr/>
          <p:nvPr/>
        </p:nvGrpSpPr>
        <p:grpSpPr>
          <a:xfrm>
            <a:off x="536063" y="1968258"/>
            <a:ext cx="3558662" cy="724789"/>
            <a:chOff x="536063" y="2082633"/>
            <a:chExt cx="3558662" cy="724789"/>
          </a:xfrm>
        </p:grpSpPr>
        <p:sp>
          <p:nvSpPr>
            <p:cNvPr id="10" name="Rounded Rectangle 9">
              <a:extLst>
                <a:ext uri="{FF2B5EF4-FFF2-40B4-BE49-F238E27FC236}">
                  <a16:creationId xmlns:a16="http://schemas.microsoft.com/office/drawing/2014/main" id="{EDB8B13A-0308-F847-B1DD-0047935E3DC9}"/>
                </a:ext>
              </a:extLst>
            </p:cNvPr>
            <p:cNvSpPr/>
            <p:nvPr/>
          </p:nvSpPr>
          <p:spPr>
            <a:xfrm>
              <a:off x="536063" y="2082633"/>
              <a:ext cx="3558662" cy="724789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>
              <a:outerShdw blurRad="190500" sx="102000" sy="102000" algn="ctr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50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FFFE6250-986C-9743-8525-7209767EA3A9}"/>
                </a:ext>
              </a:extLst>
            </p:cNvPr>
            <p:cNvSpPr txBox="1"/>
            <p:nvPr/>
          </p:nvSpPr>
          <p:spPr>
            <a:xfrm>
              <a:off x="850879" y="2260361"/>
              <a:ext cx="2929030" cy="323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500" b="1">
                  <a:solidFill>
                    <a:srgbClr val="FA9E25"/>
                  </a:solidFill>
                  <a:latin typeface="Montserrat" pitchFamily="2" charset="77"/>
                </a:rPr>
                <a:t>Asks instead of tells</a:t>
              </a: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5800D166-B8DD-A143-ADAF-9964A57CAB9A}"/>
              </a:ext>
            </a:extLst>
          </p:cNvPr>
          <p:cNvGrpSpPr/>
          <p:nvPr/>
        </p:nvGrpSpPr>
        <p:grpSpPr>
          <a:xfrm>
            <a:off x="536063" y="2960799"/>
            <a:ext cx="3558662" cy="724789"/>
            <a:chOff x="536063" y="3524315"/>
            <a:chExt cx="3558662" cy="724789"/>
          </a:xfrm>
        </p:grpSpPr>
        <p:sp>
          <p:nvSpPr>
            <p:cNvPr id="12" name="Rounded Rectangle 11">
              <a:extLst>
                <a:ext uri="{FF2B5EF4-FFF2-40B4-BE49-F238E27FC236}">
                  <a16:creationId xmlns:a16="http://schemas.microsoft.com/office/drawing/2014/main" id="{E1A953A6-7545-424B-B667-F360357EFF7C}"/>
                </a:ext>
              </a:extLst>
            </p:cNvPr>
            <p:cNvSpPr/>
            <p:nvPr/>
          </p:nvSpPr>
          <p:spPr>
            <a:xfrm>
              <a:off x="536063" y="3524315"/>
              <a:ext cx="3558662" cy="724789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>
              <a:outerShdw blurRad="190500" sx="102000" sy="102000" algn="ctr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500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A07A031-C0E7-CE44-B9BD-AA95BA42A3FA}"/>
                </a:ext>
              </a:extLst>
            </p:cNvPr>
            <p:cNvSpPr txBox="1"/>
            <p:nvPr/>
          </p:nvSpPr>
          <p:spPr>
            <a:xfrm>
              <a:off x="850879" y="3611255"/>
              <a:ext cx="2929030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500" b="1">
                  <a:solidFill>
                    <a:srgbClr val="FA9E25"/>
                  </a:solidFill>
                  <a:latin typeface="Montserrat" pitchFamily="2" charset="77"/>
                </a:rPr>
                <a:t>Encourages individual accountability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DF6420CE-DDFB-CB47-9881-9FEBEEF7BFD2}"/>
              </a:ext>
            </a:extLst>
          </p:cNvPr>
          <p:cNvGrpSpPr/>
          <p:nvPr/>
        </p:nvGrpSpPr>
        <p:grpSpPr>
          <a:xfrm>
            <a:off x="8211870" y="1968258"/>
            <a:ext cx="3558662" cy="724789"/>
            <a:chOff x="8377824" y="2343310"/>
            <a:chExt cx="3558662" cy="724789"/>
          </a:xfrm>
        </p:grpSpPr>
        <p:sp>
          <p:nvSpPr>
            <p:cNvPr id="15" name="Rounded Rectangle 14">
              <a:extLst>
                <a:ext uri="{FF2B5EF4-FFF2-40B4-BE49-F238E27FC236}">
                  <a16:creationId xmlns:a16="http://schemas.microsoft.com/office/drawing/2014/main" id="{D92B385C-909D-C948-B94E-895199D75356}"/>
                </a:ext>
              </a:extLst>
            </p:cNvPr>
            <p:cNvSpPr/>
            <p:nvPr/>
          </p:nvSpPr>
          <p:spPr>
            <a:xfrm>
              <a:off x="8377824" y="2343310"/>
              <a:ext cx="3558662" cy="724789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>
              <a:outerShdw blurRad="190500" sx="102000" sy="102000" algn="ctr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500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C8218232-7928-F94E-BD12-5EF0272C5F40}"/>
                </a:ext>
              </a:extLst>
            </p:cNvPr>
            <p:cNvSpPr txBox="1"/>
            <p:nvPr/>
          </p:nvSpPr>
          <p:spPr>
            <a:xfrm>
              <a:off x="8692640" y="2413317"/>
              <a:ext cx="2929030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500" b="1">
                  <a:solidFill>
                    <a:srgbClr val="FA9E25"/>
                  </a:solidFill>
                  <a:latin typeface="Montserrat" pitchFamily="2" charset="77"/>
                </a:rPr>
                <a:t>Encourages </a:t>
              </a:r>
              <a:br>
                <a:rPr lang="en-GB" sz="1500" b="1">
                  <a:solidFill>
                    <a:srgbClr val="FA9E25"/>
                  </a:solidFill>
                  <a:latin typeface="Montserrat" pitchFamily="2" charset="77"/>
                </a:rPr>
              </a:br>
              <a:r>
                <a:rPr lang="en-GB" sz="1500" b="1">
                  <a:solidFill>
                    <a:srgbClr val="FA9E25"/>
                  </a:solidFill>
                  <a:latin typeface="Montserrat" pitchFamily="2" charset="77"/>
                </a:rPr>
                <a:t>growth mindset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22020E9F-7EE2-C640-BD1B-2117D3389D7E}"/>
              </a:ext>
            </a:extLst>
          </p:cNvPr>
          <p:cNvGrpSpPr/>
          <p:nvPr/>
        </p:nvGrpSpPr>
        <p:grpSpPr>
          <a:xfrm>
            <a:off x="536063" y="3953340"/>
            <a:ext cx="3558662" cy="724789"/>
            <a:chOff x="536063" y="4715240"/>
            <a:chExt cx="3558662" cy="724789"/>
          </a:xfrm>
        </p:grpSpPr>
        <p:sp>
          <p:nvSpPr>
            <p:cNvPr id="17" name="Rounded Rectangle 16">
              <a:extLst>
                <a:ext uri="{FF2B5EF4-FFF2-40B4-BE49-F238E27FC236}">
                  <a16:creationId xmlns:a16="http://schemas.microsoft.com/office/drawing/2014/main" id="{6A001078-1553-C349-BAF1-D4DF95AB2157}"/>
                </a:ext>
              </a:extLst>
            </p:cNvPr>
            <p:cNvSpPr/>
            <p:nvPr/>
          </p:nvSpPr>
          <p:spPr>
            <a:xfrm>
              <a:off x="536063" y="4715240"/>
              <a:ext cx="3558662" cy="724789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>
              <a:outerShdw blurRad="190500" sx="102000" sy="102000" algn="ctr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500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6C0F5B9-4A35-D941-A025-05A4325A2944}"/>
                </a:ext>
              </a:extLst>
            </p:cNvPr>
            <p:cNvSpPr txBox="1"/>
            <p:nvPr/>
          </p:nvSpPr>
          <p:spPr>
            <a:xfrm>
              <a:off x="850879" y="4892968"/>
              <a:ext cx="2929030" cy="323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500" b="1">
                  <a:solidFill>
                    <a:srgbClr val="FA9E25"/>
                  </a:solidFill>
                  <a:latin typeface="Montserrat" pitchFamily="2" charset="77"/>
                </a:rPr>
                <a:t>Builds resilience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3084E7F2-7CC6-7742-BDBC-6EDE7AA3F007}"/>
              </a:ext>
            </a:extLst>
          </p:cNvPr>
          <p:cNvGrpSpPr/>
          <p:nvPr/>
        </p:nvGrpSpPr>
        <p:grpSpPr>
          <a:xfrm>
            <a:off x="8211870" y="2960799"/>
            <a:ext cx="3558662" cy="724789"/>
            <a:chOff x="8377824" y="3524315"/>
            <a:chExt cx="3558662" cy="724789"/>
          </a:xfrm>
        </p:grpSpPr>
        <p:sp>
          <p:nvSpPr>
            <p:cNvPr id="19" name="Rounded Rectangle 18">
              <a:extLst>
                <a:ext uri="{FF2B5EF4-FFF2-40B4-BE49-F238E27FC236}">
                  <a16:creationId xmlns:a16="http://schemas.microsoft.com/office/drawing/2014/main" id="{F66C8621-B736-E24F-9663-A8D7781107E5}"/>
                </a:ext>
              </a:extLst>
            </p:cNvPr>
            <p:cNvSpPr/>
            <p:nvPr/>
          </p:nvSpPr>
          <p:spPr>
            <a:xfrm>
              <a:off x="8377824" y="3524315"/>
              <a:ext cx="3558662" cy="724789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>
              <a:outerShdw blurRad="190500" sx="102000" sy="102000" algn="ctr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500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12D4EF43-6C04-0942-B6CA-848A7378FE8B}"/>
                </a:ext>
              </a:extLst>
            </p:cNvPr>
            <p:cNvSpPr txBox="1"/>
            <p:nvPr/>
          </p:nvSpPr>
          <p:spPr>
            <a:xfrm>
              <a:off x="8692640" y="3718238"/>
              <a:ext cx="2929030" cy="323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500" b="1">
                  <a:solidFill>
                    <a:srgbClr val="FA9E25"/>
                  </a:solidFill>
                  <a:latin typeface="Montserrat" pitchFamily="2" charset="77"/>
                </a:rPr>
                <a:t>Emotionally intelligent</a:t>
              </a: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8006F5B-C74A-B24C-BA52-C7068D762F5E}"/>
              </a:ext>
            </a:extLst>
          </p:cNvPr>
          <p:cNvGrpSpPr/>
          <p:nvPr/>
        </p:nvGrpSpPr>
        <p:grpSpPr>
          <a:xfrm>
            <a:off x="8211870" y="3953340"/>
            <a:ext cx="3558662" cy="724789"/>
            <a:chOff x="8377824" y="4675314"/>
            <a:chExt cx="3558662" cy="724789"/>
          </a:xfrm>
        </p:grpSpPr>
        <p:sp>
          <p:nvSpPr>
            <p:cNvPr id="22" name="Rounded Rectangle 21">
              <a:extLst>
                <a:ext uri="{FF2B5EF4-FFF2-40B4-BE49-F238E27FC236}">
                  <a16:creationId xmlns:a16="http://schemas.microsoft.com/office/drawing/2014/main" id="{7D1754AA-EC25-9A44-844F-AB546890B829}"/>
                </a:ext>
              </a:extLst>
            </p:cNvPr>
            <p:cNvSpPr/>
            <p:nvPr/>
          </p:nvSpPr>
          <p:spPr>
            <a:xfrm>
              <a:off x="8377824" y="4675314"/>
              <a:ext cx="3558662" cy="724789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>
              <a:outerShdw blurRad="190500" sx="102000" sy="102000" algn="ctr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500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9DA6C72B-508A-D547-858A-3DE35765047C}"/>
                </a:ext>
              </a:extLst>
            </p:cNvPr>
            <p:cNvSpPr txBox="1"/>
            <p:nvPr/>
          </p:nvSpPr>
          <p:spPr>
            <a:xfrm>
              <a:off x="8771571" y="4877578"/>
              <a:ext cx="2744061" cy="323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500" b="1">
                  <a:solidFill>
                    <a:srgbClr val="FA9E25"/>
                  </a:solidFill>
                  <a:latin typeface="Montserrat" pitchFamily="2" charset="77"/>
                </a:rPr>
                <a:t>Empathetic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B63E0D8-9DCE-B845-9C10-D768E01AD3AB}"/>
              </a:ext>
            </a:extLst>
          </p:cNvPr>
          <p:cNvGrpSpPr/>
          <p:nvPr/>
        </p:nvGrpSpPr>
        <p:grpSpPr>
          <a:xfrm>
            <a:off x="8211870" y="4945880"/>
            <a:ext cx="3627253" cy="724789"/>
            <a:chOff x="4807094" y="4715240"/>
            <a:chExt cx="3627253" cy="724789"/>
          </a:xfrm>
        </p:grpSpPr>
        <p:sp>
          <p:nvSpPr>
            <p:cNvPr id="24" name="Rounded Rectangle 23">
              <a:extLst>
                <a:ext uri="{FF2B5EF4-FFF2-40B4-BE49-F238E27FC236}">
                  <a16:creationId xmlns:a16="http://schemas.microsoft.com/office/drawing/2014/main" id="{5DBECF9F-07CA-7B4A-902B-7B89395C5BBF}"/>
                </a:ext>
              </a:extLst>
            </p:cNvPr>
            <p:cNvSpPr/>
            <p:nvPr/>
          </p:nvSpPr>
          <p:spPr>
            <a:xfrm>
              <a:off x="4807094" y="4715240"/>
              <a:ext cx="3627253" cy="724789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>
              <a:outerShdw blurRad="190500" sx="102000" sy="102000" algn="ctr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500"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DC125C06-D260-C642-9DC4-431D1F6CE128}"/>
                </a:ext>
              </a:extLst>
            </p:cNvPr>
            <p:cNvSpPr txBox="1"/>
            <p:nvPr/>
          </p:nvSpPr>
          <p:spPr>
            <a:xfrm>
              <a:off x="5059887" y="4802180"/>
              <a:ext cx="3085180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500" b="1">
                  <a:solidFill>
                    <a:srgbClr val="FA9E25"/>
                  </a:solidFill>
                  <a:latin typeface="Montserrat" pitchFamily="2" charset="77"/>
                </a:rPr>
                <a:t>Gives and receives feedback to help self and others grow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37A8324-F8E7-DD4E-8BF6-03803643AE00}"/>
              </a:ext>
            </a:extLst>
          </p:cNvPr>
          <p:cNvGrpSpPr/>
          <p:nvPr/>
        </p:nvGrpSpPr>
        <p:grpSpPr>
          <a:xfrm>
            <a:off x="522509" y="4945880"/>
            <a:ext cx="3558662" cy="724789"/>
            <a:chOff x="522509" y="5087124"/>
            <a:chExt cx="3558662" cy="724789"/>
          </a:xfrm>
        </p:grpSpPr>
        <p:sp>
          <p:nvSpPr>
            <p:cNvPr id="29" name="Rounded Rectangle 28">
              <a:extLst>
                <a:ext uri="{FF2B5EF4-FFF2-40B4-BE49-F238E27FC236}">
                  <a16:creationId xmlns:a16="http://schemas.microsoft.com/office/drawing/2014/main" id="{F2820B3D-BE78-274F-9B80-4FF7780D312C}"/>
                </a:ext>
              </a:extLst>
            </p:cNvPr>
            <p:cNvSpPr/>
            <p:nvPr/>
          </p:nvSpPr>
          <p:spPr>
            <a:xfrm>
              <a:off x="522509" y="5087124"/>
              <a:ext cx="3558662" cy="724789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>
              <a:outerShdw blurRad="190500" sx="102000" sy="102000" algn="ctr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500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3491B475-76AA-0E4E-A3CA-F6B88E12D818}"/>
                </a:ext>
              </a:extLst>
            </p:cNvPr>
            <p:cNvSpPr/>
            <p:nvPr/>
          </p:nvSpPr>
          <p:spPr>
            <a:xfrm>
              <a:off x="1477736" y="5280241"/>
              <a:ext cx="1556836" cy="3231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1500" b="1">
                  <a:solidFill>
                    <a:srgbClr val="FA9E25"/>
                  </a:solidFill>
                  <a:latin typeface="Montserrat" pitchFamily="2" charset="77"/>
                </a:rPr>
                <a:t>Great listener</a:t>
              </a:r>
              <a:endParaRPr lang="en-GB" sz="1500"/>
            </a:p>
          </p:txBody>
        </p:sp>
      </p:grpSp>
    </p:spTree>
    <p:extLst>
      <p:ext uri="{BB962C8B-B14F-4D97-AF65-F5344CB8AC3E}">
        <p14:creationId xmlns:p14="http://schemas.microsoft.com/office/powerpoint/2010/main" val="4271787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DF69A910-2F50-8C42-8A8F-65241E4648E7}"/>
              </a:ext>
            </a:extLst>
          </p:cNvPr>
          <p:cNvSpPr txBox="1">
            <a:spLocks/>
          </p:cNvSpPr>
          <p:nvPr/>
        </p:nvSpPr>
        <p:spPr>
          <a:xfrm>
            <a:off x="605821" y="1551989"/>
            <a:ext cx="5892515" cy="32812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pPr algn="l"/>
            <a:r>
              <a:rPr lang="en-GB" sz="8000">
                <a:solidFill>
                  <a:srgbClr val="525252"/>
                </a:solidFill>
              </a:rPr>
              <a:t>Those who do nothing…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7782519" y="6251543"/>
            <a:ext cx="35931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Those who do nothing will…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2DD40217-135B-A94A-9BDD-193C17071F2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77505" y="1345996"/>
            <a:ext cx="4258277" cy="4061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2885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7782519" y="6251543"/>
            <a:ext cx="35931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Those who adapt…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FDA5300-E840-3642-BA98-6E04EDA10640}"/>
              </a:ext>
            </a:extLst>
          </p:cNvPr>
          <p:cNvSpPr txBox="1">
            <a:spLocks/>
          </p:cNvSpPr>
          <p:nvPr/>
        </p:nvSpPr>
        <p:spPr>
          <a:xfrm>
            <a:off x="1639611" y="746976"/>
            <a:ext cx="8912776" cy="1277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r>
              <a:rPr lang="en-GB" sz="3500">
                <a:solidFill>
                  <a:srgbClr val="525252"/>
                </a:solidFill>
              </a:rPr>
              <a:t>Those who do nothing to address the changing demands will…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12DF08A0-81A4-FE49-BC58-D2046559F89F}"/>
              </a:ext>
            </a:extLst>
          </p:cNvPr>
          <p:cNvSpPr/>
          <p:nvPr/>
        </p:nvSpPr>
        <p:spPr>
          <a:xfrm>
            <a:off x="344886" y="2261742"/>
            <a:ext cx="3558662" cy="2820897"/>
          </a:xfrm>
          <a:prstGeom prst="roundRect">
            <a:avLst>
              <a:gd name="adj" fmla="val 8350"/>
            </a:avLst>
          </a:prstGeom>
          <a:solidFill>
            <a:schemeClr val="bg1"/>
          </a:solidFill>
          <a:ln>
            <a:noFill/>
          </a:ln>
          <a:effectLst>
            <a:outerShdw blurRad="1905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C1E3D344-2A35-194E-9556-EC21063FCD70}"/>
              </a:ext>
            </a:extLst>
          </p:cNvPr>
          <p:cNvSpPr/>
          <p:nvPr/>
        </p:nvSpPr>
        <p:spPr>
          <a:xfrm>
            <a:off x="4361352" y="2261742"/>
            <a:ext cx="3558665" cy="2820897"/>
          </a:xfrm>
          <a:prstGeom prst="roundRect">
            <a:avLst>
              <a:gd name="adj" fmla="val 8350"/>
            </a:avLst>
          </a:prstGeom>
          <a:solidFill>
            <a:schemeClr val="bg1"/>
          </a:solidFill>
          <a:ln>
            <a:noFill/>
          </a:ln>
          <a:effectLst>
            <a:outerShdw blurRad="1905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DC525F4A-7CC9-4C42-B8EB-AA2561482775}"/>
              </a:ext>
            </a:extLst>
          </p:cNvPr>
          <p:cNvSpPr/>
          <p:nvPr/>
        </p:nvSpPr>
        <p:spPr>
          <a:xfrm>
            <a:off x="8377821" y="2261742"/>
            <a:ext cx="3558665" cy="2820897"/>
          </a:xfrm>
          <a:prstGeom prst="roundRect">
            <a:avLst>
              <a:gd name="adj" fmla="val 8350"/>
            </a:avLst>
          </a:prstGeom>
          <a:solidFill>
            <a:schemeClr val="bg1"/>
          </a:solidFill>
          <a:ln>
            <a:noFill/>
          </a:ln>
          <a:effectLst>
            <a:outerShdw blurRad="1905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08D42D-256F-EA42-B82C-05240592E61D}"/>
              </a:ext>
            </a:extLst>
          </p:cNvPr>
          <p:cNvSpPr txBox="1"/>
          <p:nvPr/>
        </p:nvSpPr>
        <p:spPr>
          <a:xfrm>
            <a:off x="4790032" y="2491597"/>
            <a:ext cx="27013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FA9E25"/>
                </a:solidFill>
                <a:latin typeface="Montserrat" pitchFamily="2" charset="77"/>
              </a:rPr>
              <a:t>Face higher employee costs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FDE905F-1D4A-3944-9607-7D2371D802D7}"/>
              </a:ext>
            </a:extLst>
          </p:cNvPr>
          <p:cNvSpPr txBox="1"/>
          <p:nvPr/>
        </p:nvSpPr>
        <p:spPr>
          <a:xfrm>
            <a:off x="8865338" y="2491597"/>
            <a:ext cx="25836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FA9E25"/>
                </a:solidFill>
                <a:latin typeface="Montserrat" pitchFamily="2" charset="77"/>
              </a:rPr>
              <a:t>Struggle to compete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229A92-3EB1-FE48-A8C3-6B18721078E0}"/>
              </a:ext>
            </a:extLst>
          </p:cNvPr>
          <p:cNvSpPr txBox="1"/>
          <p:nvPr/>
        </p:nvSpPr>
        <p:spPr>
          <a:xfrm>
            <a:off x="659070" y="2491674"/>
            <a:ext cx="2929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FA9E25"/>
                </a:solidFill>
                <a:latin typeface="Montserrat" pitchFamily="2" charset="77"/>
              </a:rPr>
              <a:t>Lose their best employees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E987FE6-2878-2E4F-9045-3C0C5CC4E8AA}"/>
              </a:ext>
            </a:extLst>
          </p:cNvPr>
          <p:cNvSpPr txBox="1"/>
          <p:nvPr/>
        </p:nvSpPr>
        <p:spPr>
          <a:xfrm>
            <a:off x="4392742" y="3346266"/>
            <a:ext cx="3489540" cy="167738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spcBef>
                <a:spcPts val="600"/>
              </a:spcBef>
              <a:spcAft>
                <a:spcPts val="600"/>
              </a:spcAft>
              <a:defRPr>
                <a:latin typeface="Montserrat" pitchFamily="2" charset="77"/>
              </a:defRPr>
            </a:lvl1pPr>
          </a:lstStyle>
          <a:p>
            <a:pPr algn="ctr"/>
            <a:r>
              <a:rPr lang="en-GB" sz="1400"/>
              <a:t>As well as attrition costing, on average, £30,000* per employee, disengaged  employees cost organisations dearly in terms of lost productivity, more sickness days and lower overall performance. </a:t>
            </a:r>
          </a:p>
          <a:p>
            <a:pPr algn="ctr"/>
            <a:r>
              <a:rPr lang="en-GB" sz="800"/>
              <a:t>(</a:t>
            </a:r>
            <a:r>
              <a:rPr lang="en-US" sz="800"/>
              <a:t>Oxford Economics and Unum, 2014)</a:t>
            </a:r>
            <a:endParaRPr lang="en-GB" sz="14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EC5E5FA-7BAF-1F44-90ED-3931C7BF518D}"/>
              </a:ext>
            </a:extLst>
          </p:cNvPr>
          <p:cNvSpPr txBox="1"/>
          <p:nvPr/>
        </p:nvSpPr>
        <p:spPr>
          <a:xfrm>
            <a:off x="8671129" y="3349674"/>
            <a:ext cx="2972048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spcBef>
                <a:spcPts val="600"/>
              </a:spcBef>
              <a:spcAft>
                <a:spcPts val="600"/>
              </a:spcAft>
              <a:defRPr>
                <a:latin typeface="Montserrat" pitchFamily="2" charset="77"/>
              </a:defRPr>
            </a:lvl1pPr>
          </a:lstStyle>
          <a:p>
            <a:pPr algn="ctr"/>
            <a:r>
              <a:rPr lang="en-GB" sz="1400"/>
              <a:t>Without the best talent and employees who are performing at their best, organisations will struggle against competitors  in our </a:t>
            </a:r>
            <a:br>
              <a:rPr lang="en-GB" sz="1400"/>
            </a:br>
            <a:r>
              <a:rPr lang="en-GB" sz="1400"/>
              <a:t>fast-paced global world. 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FDB903D-C774-7346-8F5C-8CA4B403DE68}"/>
              </a:ext>
            </a:extLst>
          </p:cNvPr>
          <p:cNvSpPr txBox="1"/>
          <p:nvPr/>
        </p:nvSpPr>
        <p:spPr>
          <a:xfrm>
            <a:off x="601804" y="3335448"/>
            <a:ext cx="292903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1400">
                <a:latin typeface="Montserrat" pitchFamily="2" charset="77"/>
              </a:rPr>
              <a:t>Unhappy, disengaged  employees are more likely to leave, and replacing them will be difficult.  </a:t>
            </a:r>
          </a:p>
        </p:txBody>
      </p:sp>
    </p:spTree>
    <p:extLst>
      <p:ext uri="{BB962C8B-B14F-4D97-AF65-F5344CB8AC3E}">
        <p14:creationId xmlns:p14="http://schemas.microsoft.com/office/powerpoint/2010/main" val="38453920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DF69A910-2F50-8C42-8A8F-65241E4648E7}"/>
              </a:ext>
            </a:extLst>
          </p:cNvPr>
          <p:cNvSpPr txBox="1">
            <a:spLocks/>
          </p:cNvSpPr>
          <p:nvPr/>
        </p:nvSpPr>
        <p:spPr>
          <a:xfrm>
            <a:off x="617696" y="1444458"/>
            <a:ext cx="5840643" cy="206998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pPr algn="l"/>
            <a:r>
              <a:rPr lang="en-GB" sz="8000">
                <a:solidFill>
                  <a:srgbClr val="525252"/>
                </a:solidFill>
              </a:rPr>
              <a:t>Those who adapt…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7782519" y="6251543"/>
            <a:ext cx="35931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Those who do adapt will…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BE6F3FFC-DB56-DF44-AA24-F4CADD01B40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196034" y="1476388"/>
            <a:ext cx="5321405" cy="4534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6497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7782519" y="6251543"/>
            <a:ext cx="35931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The solution…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FDA5300-E840-3642-BA98-6E04EDA10640}"/>
              </a:ext>
            </a:extLst>
          </p:cNvPr>
          <p:cNvSpPr txBox="1">
            <a:spLocks/>
          </p:cNvSpPr>
          <p:nvPr/>
        </p:nvSpPr>
        <p:spPr>
          <a:xfrm>
            <a:off x="2418546" y="746976"/>
            <a:ext cx="7656789" cy="1277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r>
              <a:rPr lang="en-GB" sz="3500">
                <a:solidFill>
                  <a:srgbClr val="525252"/>
                </a:solidFill>
              </a:rPr>
              <a:t>Those who adapt their cultures accordingly will…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12DF08A0-81A4-FE49-BC58-D2046559F89F}"/>
              </a:ext>
            </a:extLst>
          </p:cNvPr>
          <p:cNvSpPr/>
          <p:nvPr/>
        </p:nvSpPr>
        <p:spPr>
          <a:xfrm>
            <a:off x="344886" y="2261742"/>
            <a:ext cx="3558662" cy="2820897"/>
          </a:xfrm>
          <a:prstGeom prst="roundRect">
            <a:avLst>
              <a:gd name="adj" fmla="val 8350"/>
            </a:avLst>
          </a:prstGeom>
          <a:solidFill>
            <a:schemeClr val="bg1"/>
          </a:solidFill>
          <a:ln>
            <a:noFill/>
          </a:ln>
          <a:effectLst>
            <a:outerShdw blurRad="1905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C1E3D344-2A35-194E-9556-EC21063FCD70}"/>
              </a:ext>
            </a:extLst>
          </p:cNvPr>
          <p:cNvSpPr/>
          <p:nvPr/>
        </p:nvSpPr>
        <p:spPr>
          <a:xfrm>
            <a:off x="4361352" y="2261742"/>
            <a:ext cx="3558665" cy="2820897"/>
          </a:xfrm>
          <a:prstGeom prst="roundRect">
            <a:avLst>
              <a:gd name="adj" fmla="val 8350"/>
            </a:avLst>
          </a:prstGeom>
          <a:solidFill>
            <a:schemeClr val="bg1"/>
          </a:solidFill>
          <a:ln>
            <a:noFill/>
          </a:ln>
          <a:effectLst>
            <a:outerShdw blurRad="1905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DC525F4A-7CC9-4C42-B8EB-AA2561482775}"/>
              </a:ext>
            </a:extLst>
          </p:cNvPr>
          <p:cNvSpPr/>
          <p:nvPr/>
        </p:nvSpPr>
        <p:spPr>
          <a:xfrm>
            <a:off x="8377821" y="2261742"/>
            <a:ext cx="3558665" cy="2820897"/>
          </a:xfrm>
          <a:prstGeom prst="roundRect">
            <a:avLst>
              <a:gd name="adj" fmla="val 8350"/>
            </a:avLst>
          </a:prstGeom>
          <a:solidFill>
            <a:schemeClr val="bg1"/>
          </a:solidFill>
          <a:ln>
            <a:noFill/>
          </a:ln>
          <a:effectLst>
            <a:outerShdw blurRad="1905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08D42D-256F-EA42-B82C-05240592E61D}"/>
              </a:ext>
            </a:extLst>
          </p:cNvPr>
          <p:cNvSpPr txBox="1"/>
          <p:nvPr/>
        </p:nvSpPr>
        <p:spPr>
          <a:xfrm>
            <a:off x="4790032" y="2525465"/>
            <a:ext cx="27013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FA9E25"/>
                </a:solidFill>
                <a:latin typeface="Montserrat" pitchFamily="2" charset="77"/>
              </a:rPr>
              <a:t>Improve performance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FDE905F-1D4A-3944-9607-7D2371D802D7}"/>
              </a:ext>
            </a:extLst>
          </p:cNvPr>
          <p:cNvSpPr txBox="1"/>
          <p:nvPr/>
        </p:nvSpPr>
        <p:spPr>
          <a:xfrm>
            <a:off x="8572285" y="2525465"/>
            <a:ext cx="3169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FA9E25"/>
                </a:solidFill>
                <a:latin typeface="Montserrat" pitchFamily="2" charset="77"/>
              </a:rPr>
              <a:t>Create a culture that supports future growth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229A92-3EB1-FE48-A8C3-6B18721078E0}"/>
              </a:ext>
            </a:extLst>
          </p:cNvPr>
          <p:cNvSpPr txBox="1"/>
          <p:nvPr/>
        </p:nvSpPr>
        <p:spPr>
          <a:xfrm>
            <a:off x="659070" y="2525542"/>
            <a:ext cx="2929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FA9E25"/>
                </a:solidFill>
                <a:latin typeface="Montserrat" pitchFamily="2" charset="77"/>
              </a:rPr>
              <a:t>Attract and retain </a:t>
            </a:r>
            <a:br>
              <a:rPr lang="en-GB" b="1">
                <a:solidFill>
                  <a:srgbClr val="FA9E25"/>
                </a:solidFill>
                <a:latin typeface="Montserrat" pitchFamily="2" charset="77"/>
              </a:rPr>
            </a:br>
            <a:r>
              <a:rPr lang="en-GB" b="1">
                <a:solidFill>
                  <a:srgbClr val="FA9E25"/>
                </a:solidFill>
                <a:latin typeface="Montserrat" pitchFamily="2" charset="77"/>
              </a:rPr>
              <a:t>the best talent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E987FE6-2878-2E4F-9045-3C0C5CC4E8AA}"/>
              </a:ext>
            </a:extLst>
          </p:cNvPr>
          <p:cNvSpPr txBox="1"/>
          <p:nvPr/>
        </p:nvSpPr>
        <p:spPr>
          <a:xfrm>
            <a:off x="4551358" y="3380134"/>
            <a:ext cx="317230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spcBef>
                <a:spcPts val="600"/>
              </a:spcBef>
              <a:spcAft>
                <a:spcPts val="600"/>
              </a:spcAft>
              <a:defRPr>
                <a:latin typeface="Montserrat" pitchFamily="2" charset="77"/>
              </a:defRPr>
            </a:lvl1pPr>
          </a:lstStyle>
          <a:p>
            <a:pPr algn="ctr"/>
            <a:r>
              <a:rPr lang="en-GB" sz="1400"/>
              <a:t>Addressing employee needs in the right way will build the trust and psychological safety essential to building </a:t>
            </a:r>
            <a:br>
              <a:rPr lang="en-GB" sz="1400"/>
            </a:br>
            <a:r>
              <a:rPr lang="en-GB" sz="1400"/>
              <a:t>high-performing teams </a:t>
            </a:r>
            <a:br>
              <a:rPr lang="en-GB" sz="1400"/>
            </a:br>
            <a:r>
              <a:rPr lang="en-GB" sz="1400"/>
              <a:t>and organisations.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EC5E5FA-7BAF-1F44-90ED-3931C7BF518D}"/>
              </a:ext>
            </a:extLst>
          </p:cNvPr>
          <p:cNvSpPr txBox="1"/>
          <p:nvPr/>
        </p:nvSpPr>
        <p:spPr>
          <a:xfrm>
            <a:off x="8671129" y="3383542"/>
            <a:ext cx="2972048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spcBef>
                <a:spcPts val="600"/>
              </a:spcBef>
              <a:spcAft>
                <a:spcPts val="600"/>
              </a:spcAft>
              <a:defRPr>
                <a:latin typeface="Montserrat" pitchFamily="2" charset="77"/>
              </a:defRPr>
            </a:lvl1pPr>
          </a:lstStyle>
          <a:p>
            <a:pPr algn="ctr"/>
            <a:r>
              <a:rPr lang="en-GB" sz="1400"/>
              <a:t>Creating a culture where innovation and creativity can thrive is essential to enable businesses to adapt, compete and succeed in our fast-paced digital world.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FDB903D-C774-7346-8F5C-8CA4B403DE68}"/>
              </a:ext>
            </a:extLst>
          </p:cNvPr>
          <p:cNvSpPr txBox="1"/>
          <p:nvPr/>
        </p:nvSpPr>
        <p:spPr>
          <a:xfrm>
            <a:off x="601804" y="3369316"/>
            <a:ext cx="292903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1400">
                <a:latin typeface="Montserrat" pitchFamily="2" charset="77"/>
              </a:rPr>
              <a:t>Employees are increasingly seeking cultures where they feel valued and where they can have a meaningful career. </a:t>
            </a:r>
          </a:p>
        </p:txBody>
      </p:sp>
    </p:spTree>
    <p:extLst>
      <p:ext uri="{BB962C8B-B14F-4D97-AF65-F5344CB8AC3E}">
        <p14:creationId xmlns:p14="http://schemas.microsoft.com/office/powerpoint/2010/main" val="37155823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DF69A910-2F50-8C42-8A8F-65241E4648E7}"/>
              </a:ext>
            </a:extLst>
          </p:cNvPr>
          <p:cNvSpPr txBox="1">
            <a:spLocks/>
          </p:cNvSpPr>
          <p:nvPr/>
        </p:nvSpPr>
        <p:spPr>
          <a:xfrm>
            <a:off x="701486" y="1923014"/>
            <a:ext cx="5098945" cy="206998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pPr algn="l"/>
            <a:r>
              <a:rPr lang="en-GB" sz="8000">
                <a:solidFill>
                  <a:srgbClr val="525252"/>
                </a:solidFill>
              </a:rPr>
              <a:t>The Solution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5800431" y="6251543"/>
            <a:ext cx="557526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To create a workplace where…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A07782B9-AF10-004A-9933-63804C2F811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966008" y="1396518"/>
            <a:ext cx="5690083" cy="3968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3120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6096000" y="6251543"/>
            <a:ext cx="527969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A coaching culture…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DF076C23-6809-0644-B89C-F373E3FC8807}"/>
              </a:ext>
            </a:extLst>
          </p:cNvPr>
          <p:cNvSpPr/>
          <p:nvPr/>
        </p:nvSpPr>
        <p:spPr>
          <a:xfrm>
            <a:off x="1251962" y="601053"/>
            <a:ext cx="9803926" cy="4833096"/>
          </a:xfrm>
          <a:prstGeom prst="roundRect">
            <a:avLst>
              <a:gd name="adj" fmla="val 11717"/>
            </a:avLst>
          </a:prstGeom>
          <a:solidFill>
            <a:schemeClr val="bg1"/>
          </a:solidFill>
          <a:ln>
            <a:noFill/>
          </a:ln>
          <a:effectLst>
            <a:outerShdw blurRad="127000" sx="101000" sy="101000" algn="ctr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9608C0-5398-174D-8AE4-F262F5C5DE92}"/>
              </a:ext>
            </a:extLst>
          </p:cNvPr>
          <p:cNvSpPr txBox="1"/>
          <p:nvPr/>
        </p:nvSpPr>
        <p:spPr>
          <a:xfrm>
            <a:off x="1896858" y="1032442"/>
            <a:ext cx="837054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>
                <a:solidFill>
                  <a:srgbClr val="666666"/>
                </a:solidFill>
                <a:latin typeface="Montserrat" pitchFamily="2" charset="77"/>
              </a:rPr>
              <a:t>To create a workplace where </a:t>
            </a:r>
            <a:r>
              <a:rPr lang="en-GB" sz="3600" b="1">
                <a:solidFill>
                  <a:srgbClr val="666666"/>
                </a:solidFill>
                <a:latin typeface="Montserrat Black" pitchFamily="2" charset="77"/>
              </a:rPr>
              <a:t>AUTHENTIC LEADERS </a:t>
            </a:r>
            <a:r>
              <a:rPr lang="en-GB" sz="3600">
                <a:solidFill>
                  <a:srgbClr val="666666"/>
                </a:solidFill>
                <a:latin typeface="Montserrat" pitchFamily="2" charset="77"/>
              </a:rPr>
              <a:t>and</a:t>
            </a:r>
            <a:r>
              <a:rPr lang="en-GB" sz="3600" b="1">
                <a:solidFill>
                  <a:srgbClr val="666666"/>
                </a:solidFill>
                <a:latin typeface="Montserrat ExtraBold" pitchFamily="2" charset="77"/>
              </a:rPr>
              <a:t> </a:t>
            </a:r>
            <a:r>
              <a:rPr lang="en-GB" sz="3600" b="1">
                <a:solidFill>
                  <a:srgbClr val="666666"/>
                </a:solidFill>
                <a:latin typeface="Montserrat Black" pitchFamily="2" charset="77"/>
              </a:rPr>
              <a:t>MANAGERS </a:t>
            </a:r>
            <a:r>
              <a:rPr lang="en-GB" sz="3600">
                <a:solidFill>
                  <a:srgbClr val="666666"/>
                </a:solidFill>
                <a:latin typeface="Montserrat" pitchFamily="2" charset="77"/>
              </a:rPr>
              <a:t>help people to </a:t>
            </a:r>
            <a:r>
              <a:rPr lang="en-GB" sz="3600" b="1">
                <a:solidFill>
                  <a:srgbClr val="666666"/>
                </a:solidFill>
                <a:latin typeface="Montserrat Black" pitchFamily="2" charset="77"/>
              </a:rPr>
              <a:t>GROW, THRIVE AND PERFORM </a:t>
            </a:r>
            <a:r>
              <a:rPr lang="en-GB" sz="3600">
                <a:solidFill>
                  <a:srgbClr val="666666"/>
                </a:solidFill>
                <a:latin typeface="Montserrat" pitchFamily="2" charset="77"/>
              </a:rPr>
              <a:t>through</a:t>
            </a:r>
            <a:r>
              <a:rPr lang="en-GB" sz="3600" b="1">
                <a:solidFill>
                  <a:srgbClr val="666666"/>
                </a:solidFill>
                <a:latin typeface="Montserrat ExtraBold" pitchFamily="2" charset="77"/>
              </a:rPr>
              <a:t> </a:t>
            </a:r>
            <a:r>
              <a:rPr lang="en-GB" sz="3600" b="1">
                <a:solidFill>
                  <a:srgbClr val="666666"/>
                </a:solidFill>
                <a:latin typeface="Montserrat Black" pitchFamily="2" charset="77"/>
              </a:rPr>
              <a:t>EFFECTIVE CONVERSATIONS </a:t>
            </a:r>
            <a:r>
              <a:rPr lang="en-GB" sz="3600">
                <a:solidFill>
                  <a:srgbClr val="666666"/>
                </a:solidFill>
                <a:latin typeface="Montserrat" pitchFamily="2" charset="77"/>
              </a:rPr>
              <a:t>and</a:t>
            </a:r>
            <a:r>
              <a:rPr lang="en-GB" sz="3600" b="1">
                <a:solidFill>
                  <a:srgbClr val="666666"/>
                </a:solidFill>
                <a:latin typeface="Montserrat ExtraBold" pitchFamily="2" charset="77"/>
              </a:rPr>
              <a:t> </a:t>
            </a:r>
            <a:r>
              <a:rPr lang="en-GB" sz="3600" b="1">
                <a:solidFill>
                  <a:srgbClr val="666666"/>
                </a:solidFill>
                <a:latin typeface="Montserrat Black" pitchFamily="2" charset="77"/>
              </a:rPr>
              <a:t>HONEST FEEDBACK </a:t>
            </a:r>
            <a:r>
              <a:rPr lang="en-GB" sz="3600">
                <a:solidFill>
                  <a:srgbClr val="666666"/>
                </a:solidFill>
                <a:latin typeface="Montserrat" pitchFamily="2" charset="77"/>
              </a:rPr>
              <a:t>underpinned by </a:t>
            </a:r>
            <a:r>
              <a:rPr lang="en-GB" sz="3600" b="1">
                <a:solidFill>
                  <a:srgbClr val="666666"/>
                </a:solidFill>
                <a:latin typeface="Montserrat Black" pitchFamily="2" charset="77"/>
              </a:rPr>
              <a:t>TRUST.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6FC79B-F3BC-9F4E-A34D-5CD534F80468}"/>
              </a:ext>
            </a:extLst>
          </p:cNvPr>
          <p:cNvSpPr txBox="1"/>
          <p:nvPr/>
        </p:nvSpPr>
        <p:spPr>
          <a:xfrm rot="10800000">
            <a:off x="10378033" y="3890675"/>
            <a:ext cx="127805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b="1">
                <a:solidFill>
                  <a:srgbClr val="FA9E25"/>
                </a:solidFill>
                <a:latin typeface="Montserrat Black" pitchFamily="2" charset="77"/>
              </a:rPr>
              <a:t>“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BEB7E38-1505-4C42-B1A0-FB26C8084E44}"/>
              </a:ext>
            </a:extLst>
          </p:cNvPr>
          <p:cNvSpPr txBox="1"/>
          <p:nvPr/>
        </p:nvSpPr>
        <p:spPr>
          <a:xfrm>
            <a:off x="623729" y="279970"/>
            <a:ext cx="102476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b="1">
                <a:solidFill>
                  <a:srgbClr val="FA9E25"/>
                </a:solidFill>
                <a:latin typeface="Montserrat Black" pitchFamily="2" charset="77"/>
              </a:rPr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19509347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DA1E1403-9DB7-2742-921F-2507C3FB28CB}"/>
              </a:ext>
            </a:extLst>
          </p:cNvPr>
          <p:cNvSpPr/>
          <p:nvPr/>
        </p:nvSpPr>
        <p:spPr>
          <a:xfrm>
            <a:off x="1927912" y="1937978"/>
            <a:ext cx="8336176" cy="3496171"/>
          </a:xfrm>
          <a:prstGeom prst="roundRect">
            <a:avLst>
              <a:gd name="adj" fmla="val 11717"/>
            </a:avLst>
          </a:prstGeom>
          <a:solidFill>
            <a:schemeClr val="bg1"/>
          </a:solidFill>
          <a:ln>
            <a:noFill/>
          </a:ln>
          <a:effectLst>
            <a:outerShdw blurRad="127000" sx="101000" sy="101000" algn="ctr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5919537" y="6251543"/>
            <a:ext cx="54561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Why build a coaching culture? 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BC1C8C6-1973-B24F-8FCA-54274DF02825}"/>
              </a:ext>
            </a:extLst>
          </p:cNvPr>
          <p:cNvSpPr txBox="1"/>
          <p:nvPr/>
        </p:nvSpPr>
        <p:spPr>
          <a:xfrm>
            <a:off x="3279812" y="2390633"/>
            <a:ext cx="5534298" cy="9079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GB" sz="3500" b="1">
                <a:solidFill>
                  <a:srgbClr val="525252"/>
                </a:solidFill>
                <a:latin typeface="Montserrat Black" pitchFamily="2" charset="77"/>
              </a:rPr>
              <a:t>It isn’t about</a:t>
            </a:r>
            <a:r>
              <a:rPr lang="en-GB">
                <a:solidFill>
                  <a:srgbClr val="525252"/>
                </a:solidFill>
                <a:latin typeface="Montserrat" pitchFamily="2" charset="77"/>
              </a:rPr>
              <a:t> </a:t>
            </a:r>
            <a:br>
              <a:rPr lang="en-GB">
                <a:solidFill>
                  <a:srgbClr val="525252"/>
                </a:solidFill>
                <a:latin typeface="Montserrat" pitchFamily="2" charset="77"/>
              </a:rPr>
            </a:br>
            <a:r>
              <a:rPr lang="en-GB">
                <a:solidFill>
                  <a:srgbClr val="525252"/>
                </a:solidFill>
                <a:latin typeface="Montserrat" pitchFamily="2" charset="77"/>
              </a:rPr>
              <a:t>everyone becoming a formally qualified coach.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0392E2-D9CC-6D47-B3FF-4BDC54C24A9C}"/>
              </a:ext>
            </a:extLst>
          </p:cNvPr>
          <p:cNvSpPr txBox="1"/>
          <p:nvPr/>
        </p:nvSpPr>
        <p:spPr>
          <a:xfrm>
            <a:off x="3279812" y="3571299"/>
            <a:ext cx="5900058" cy="14619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GB" sz="3500" b="1">
                <a:solidFill>
                  <a:srgbClr val="525252"/>
                </a:solidFill>
                <a:latin typeface="Montserrat Black" pitchFamily="2" charset="77"/>
              </a:rPr>
              <a:t>It is about </a:t>
            </a:r>
            <a:br>
              <a:rPr lang="en-GB" sz="3500" b="1">
                <a:solidFill>
                  <a:srgbClr val="48B05E"/>
                </a:solidFill>
                <a:latin typeface="Montserrat Black" pitchFamily="2" charset="77"/>
              </a:rPr>
            </a:br>
            <a:r>
              <a:rPr lang="en-GB" sz="1800">
                <a:solidFill>
                  <a:srgbClr val="525252"/>
                </a:solidFill>
                <a:effectLst/>
                <a:latin typeface="Montserrat" pitchFamily="2" charset="77"/>
              </a:rPr>
              <a:t>building coaching capability throughout the organisation, so leaders and managers are confident about having coaching conversations.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C515FBDA-BCEB-1742-9592-8EAE771F1168}"/>
              </a:ext>
            </a:extLst>
          </p:cNvPr>
          <p:cNvSpPr txBox="1">
            <a:spLocks/>
          </p:cNvSpPr>
          <p:nvPr/>
        </p:nvSpPr>
        <p:spPr>
          <a:xfrm>
            <a:off x="2267604" y="660503"/>
            <a:ext cx="7656789" cy="1277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r>
              <a:rPr lang="en-GB" sz="3500">
                <a:solidFill>
                  <a:srgbClr val="525252"/>
                </a:solidFill>
              </a:rPr>
              <a:t>In other words…</a:t>
            </a:r>
          </a:p>
          <a:p>
            <a:r>
              <a:rPr lang="en-GB" sz="3600" b="0">
                <a:solidFill>
                  <a:srgbClr val="525252"/>
                </a:solidFill>
                <a:latin typeface="Montserrat" pitchFamily="2" charset="77"/>
              </a:rPr>
              <a:t>…to create a </a:t>
            </a:r>
            <a:r>
              <a:rPr lang="en-GB" sz="3500">
                <a:solidFill>
                  <a:srgbClr val="525252"/>
                </a:solidFill>
              </a:rPr>
              <a:t>coaching culture:</a:t>
            </a:r>
          </a:p>
          <a:p>
            <a:endParaRPr lang="en-GB" sz="3500">
              <a:solidFill>
                <a:srgbClr val="525252"/>
              </a:solidFill>
            </a:endParaRPr>
          </a:p>
        </p:txBody>
      </p:sp>
      <p:pic>
        <p:nvPicPr>
          <p:cNvPr id="3" name="Graphic 2" descr="Badge Cross with solid fill">
            <a:extLst>
              <a:ext uri="{FF2B5EF4-FFF2-40B4-BE49-F238E27FC236}">
                <a16:creationId xmlns:a16="http://schemas.microsoft.com/office/drawing/2014/main" id="{DE654CF1-C79F-B146-BBC2-59841507773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551469" y="2474928"/>
            <a:ext cx="516155" cy="516155"/>
          </a:xfrm>
          <a:prstGeom prst="rect">
            <a:avLst/>
          </a:prstGeom>
        </p:spPr>
      </p:pic>
      <p:pic>
        <p:nvPicPr>
          <p:cNvPr id="5" name="Graphic 4" descr="Badge Tick1 with solid fill">
            <a:extLst>
              <a:ext uri="{FF2B5EF4-FFF2-40B4-BE49-F238E27FC236}">
                <a16:creationId xmlns:a16="http://schemas.microsoft.com/office/drawing/2014/main" id="{DE531D2D-3F5D-A948-8631-5877A65C6E3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551468" y="3696460"/>
            <a:ext cx="516155" cy="516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8438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F666D35E-3982-1B4E-8919-50541CF542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28752" y="2588601"/>
            <a:ext cx="4861762" cy="3408448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DF69A910-2F50-8C42-8A8F-65241E4648E7}"/>
              </a:ext>
            </a:extLst>
          </p:cNvPr>
          <p:cNvSpPr txBox="1">
            <a:spLocks/>
          </p:cNvSpPr>
          <p:nvPr/>
        </p:nvSpPr>
        <p:spPr>
          <a:xfrm>
            <a:off x="701486" y="739407"/>
            <a:ext cx="6750874" cy="443719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pPr algn="l"/>
            <a:r>
              <a:rPr lang="en-GB" sz="8000">
                <a:solidFill>
                  <a:srgbClr val="525252"/>
                </a:solidFill>
              </a:rPr>
              <a:t>What benefits should we expect?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6785811" y="6251543"/>
            <a:ext cx="45898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It helps retention…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1042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6096000" y="6251543"/>
            <a:ext cx="527969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Increased employee engagement…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104E953C-AD6D-B34E-A5C2-CF70ADBAEEB2}"/>
              </a:ext>
            </a:extLst>
          </p:cNvPr>
          <p:cNvSpPr/>
          <p:nvPr/>
        </p:nvSpPr>
        <p:spPr>
          <a:xfrm>
            <a:off x="672005" y="2294611"/>
            <a:ext cx="4128595" cy="2842164"/>
          </a:xfrm>
          <a:prstGeom prst="roundRect">
            <a:avLst>
              <a:gd name="adj" fmla="val 8350"/>
            </a:avLst>
          </a:prstGeom>
          <a:solidFill>
            <a:schemeClr val="bg1"/>
          </a:solidFill>
          <a:ln>
            <a:noFill/>
          </a:ln>
          <a:effectLst>
            <a:outerShdw blurRad="1905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44958674-C291-FB4A-9166-3917FEF7788D}"/>
              </a:ext>
            </a:extLst>
          </p:cNvPr>
          <p:cNvSpPr txBox="1">
            <a:spLocks/>
          </p:cNvSpPr>
          <p:nvPr/>
        </p:nvSpPr>
        <p:spPr>
          <a:xfrm>
            <a:off x="2678108" y="325563"/>
            <a:ext cx="6835782" cy="1277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r>
              <a:rPr lang="en-GB" sz="3500">
                <a:solidFill>
                  <a:srgbClr val="525252"/>
                </a:solidFill>
              </a:rPr>
              <a:t>Among organisations with a strong coaching culture…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E102576-21B3-2C40-ABAF-A60D5276D434}"/>
              </a:ext>
            </a:extLst>
          </p:cNvPr>
          <p:cNvSpPr txBox="1"/>
          <p:nvPr/>
        </p:nvSpPr>
        <p:spPr>
          <a:xfrm>
            <a:off x="970311" y="2397627"/>
            <a:ext cx="347506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600" b="1">
                <a:solidFill>
                  <a:srgbClr val="FA9E25"/>
                </a:solidFill>
                <a:latin typeface="Montserrat ExtraBold" pitchFamily="2" charset="77"/>
              </a:rPr>
              <a:t>62%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1863B9C-A0D5-AD46-9431-46CBFB91E704}"/>
              </a:ext>
            </a:extLst>
          </p:cNvPr>
          <p:cNvSpPr/>
          <p:nvPr/>
        </p:nvSpPr>
        <p:spPr>
          <a:xfrm>
            <a:off x="1012778" y="3743071"/>
            <a:ext cx="3432602" cy="13439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>
                <a:solidFill>
                  <a:srgbClr val="525252"/>
                </a:solidFill>
                <a:latin typeface="Montserrat" pitchFamily="2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see increased </a:t>
            </a:r>
            <a:r>
              <a:rPr lang="en-GB" sz="1600" b="1">
                <a:solidFill>
                  <a:srgbClr val="525252"/>
                </a:solidFill>
                <a:latin typeface="Montserrat ExtraBold" pitchFamily="2" charset="77"/>
                <a:ea typeface="Times New Roman" panose="02020603050405020304" pitchFamily="18" charset="0"/>
                <a:cs typeface="Times New Roman" panose="02020603050405020304" pitchFamily="18" charset="0"/>
              </a:rPr>
              <a:t>retention of high-performers, </a:t>
            </a:r>
            <a:r>
              <a:rPr lang="en-GB" sz="1600">
                <a:solidFill>
                  <a:srgbClr val="525252"/>
                </a:solidFill>
                <a:latin typeface="Montserrat" pitchFamily="2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compared to 28% of organisations without a strong coaching culture.</a:t>
            </a:r>
          </a:p>
          <a:p>
            <a:endParaRPr lang="en-GB" sz="1600" baseline="30000">
              <a:solidFill>
                <a:srgbClr val="525252"/>
              </a:solidFill>
              <a:latin typeface="Montserrat" pitchFamily="2" charset="77"/>
              <a:cs typeface="Times New Roman" panose="02020603050405020304" pitchFamily="18" charset="0"/>
            </a:endParaRPr>
          </a:p>
          <a:p>
            <a:r>
              <a:rPr lang="en-US" sz="1000" baseline="30000">
                <a:solidFill>
                  <a:srgbClr val="525252"/>
                </a:solidFill>
                <a:latin typeface="Montserrat" panose="00000500000000000000" pitchFamily="50" charset="0"/>
              </a:rPr>
              <a:t>(Building Strong Coaching Cultures for the Future. HCI &amp; ICF, 2019)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38424095-35BB-1746-9445-C9741FEC855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874697" y="2661305"/>
            <a:ext cx="7703967" cy="3337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7282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7782519" y="6251543"/>
            <a:ext cx="35931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Easier to attract talent…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104E953C-AD6D-B34E-A5C2-CF70ADBAEEB2}"/>
              </a:ext>
            </a:extLst>
          </p:cNvPr>
          <p:cNvSpPr/>
          <p:nvPr/>
        </p:nvSpPr>
        <p:spPr>
          <a:xfrm>
            <a:off x="672005" y="2294611"/>
            <a:ext cx="4128595" cy="2923934"/>
          </a:xfrm>
          <a:prstGeom prst="roundRect">
            <a:avLst>
              <a:gd name="adj" fmla="val 8350"/>
            </a:avLst>
          </a:prstGeom>
          <a:solidFill>
            <a:schemeClr val="bg1"/>
          </a:solidFill>
          <a:ln>
            <a:noFill/>
          </a:ln>
          <a:effectLst>
            <a:outerShdw blurRad="1905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44958674-C291-FB4A-9166-3917FEF7788D}"/>
              </a:ext>
            </a:extLst>
          </p:cNvPr>
          <p:cNvSpPr txBox="1">
            <a:spLocks/>
          </p:cNvSpPr>
          <p:nvPr/>
        </p:nvSpPr>
        <p:spPr>
          <a:xfrm>
            <a:off x="2678108" y="325563"/>
            <a:ext cx="6835782" cy="1277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r>
              <a:rPr lang="en-GB" sz="3500">
                <a:solidFill>
                  <a:srgbClr val="525252"/>
                </a:solidFill>
              </a:rPr>
              <a:t>Among organisations with a strong coaching culture…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E102576-21B3-2C40-ABAF-A60D5276D434}"/>
              </a:ext>
            </a:extLst>
          </p:cNvPr>
          <p:cNvSpPr txBox="1"/>
          <p:nvPr/>
        </p:nvSpPr>
        <p:spPr>
          <a:xfrm>
            <a:off x="970311" y="2397627"/>
            <a:ext cx="347506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600" b="1">
                <a:solidFill>
                  <a:srgbClr val="FA9E25"/>
                </a:solidFill>
                <a:latin typeface="Montserrat ExtraBold" pitchFamily="2" charset="77"/>
              </a:rPr>
              <a:t>69%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1863B9C-A0D5-AD46-9431-46CBFB91E704}"/>
              </a:ext>
            </a:extLst>
          </p:cNvPr>
          <p:cNvSpPr/>
          <p:nvPr/>
        </p:nvSpPr>
        <p:spPr>
          <a:xfrm>
            <a:off x="1012778" y="3743071"/>
            <a:ext cx="3730908" cy="16106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>
                <a:solidFill>
                  <a:srgbClr val="525252"/>
                </a:solidFill>
                <a:latin typeface="Montserrat" pitchFamily="2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see increased </a:t>
            </a:r>
            <a:r>
              <a:rPr lang="en-GB" sz="1600" b="1">
                <a:solidFill>
                  <a:srgbClr val="525252"/>
                </a:solidFill>
                <a:latin typeface="Montserrat ExtraBold" pitchFamily="2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employee engagement scores, </a:t>
            </a:r>
            <a:r>
              <a:rPr lang="en-GB" sz="1600">
                <a:solidFill>
                  <a:srgbClr val="525252"/>
                </a:solidFill>
                <a:latin typeface="Montserrat" pitchFamily="2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compared to 39% of organisations without a strong coaching culture.</a:t>
            </a:r>
          </a:p>
          <a:p>
            <a:endParaRPr lang="en-GB" sz="1600" baseline="30000">
              <a:solidFill>
                <a:srgbClr val="525252"/>
              </a:solidFill>
              <a:latin typeface="Montserrat" pitchFamily="2" charset="77"/>
              <a:cs typeface="Times New Roman" panose="02020603050405020304" pitchFamily="18" charset="0"/>
            </a:endParaRPr>
          </a:p>
          <a:p>
            <a:endParaRPr lang="en-GB" sz="1000" baseline="30000">
              <a:solidFill>
                <a:srgbClr val="525252"/>
              </a:solidFill>
              <a:latin typeface="Montserrat" pitchFamily="2" charset="77"/>
              <a:cs typeface="Times New Roman" panose="02020603050405020304" pitchFamily="18" charset="0"/>
            </a:endParaRPr>
          </a:p>
          <a:p>
            <a:r>
              <a:rPr lang="en-GB" sz="1000" baseline="30000">
                <a:solidFill>
                  <a:srgbClr val="525252"/>
                </a:solidFill>
                <a:latin typeface="Montserrat" pitchFamily="2" charset="77"/>
                <a:cs typeface="Times New Roman" panose="02020603050405020304" pitchFamily="18" charset="0"/>
              </a:rPr>
              <a:t>(</a:t>
            </a:r>
            <a:r>
              <a:rPr lang="en-US" sz="1000" baseline="30000">
                <a:solidFill>
                  <a:srgbClr val="525252"/>
                </a:solidFill>
                <a:latin typeface="Montserrat" pitchFamily="2" charset="77"/>
                <a:cs typeface="Times New Roman" panose="02020603050405020304" pitchFamily="18" charset="0"/>
              </a:rPr>
              <a:t>Building A Coaching Culture for Change Management. HCI &amp; ICF, 2018)</a:t>
            </a:r>
          </a:p>
          <a:p>
            <a:endParaRPr lang="en-GB" sz="1600" baseline="30000">
              <a:solidFill>
                <a:srgbClr val="525252"/>
              </a:solidFill>
            </a:endParaRP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BBEF6661-FC51-0B4A-9BED-1FD0E74957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843067" y="1874303"/>
            <a:ext cx="7539182" cy="4121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7798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7782519" y="6251543"/>
            <a:ext cx="35931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High-performing teams…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104E953C-AD6D-B34E-A5C2-CF70ADBAEEB2}"/>
              </a:ext>
            </a:extLst>
          </p:cNvPr>
          <p:cNvSpPr/>
          <p:nvPr/>
        </p:nvSpPr>
        <p:spPr>
          <a:xfrm>
            <a:off x="672005" y="2294611"/>
            <a:ext cx="4128595" cy="2842164"/>
          </a:xfrm>
          <a:prstGeom prst="roundRect">
            <a:avLst>
              <a:gd name="adj" fmla="val 8350"/>
            </a:avLst>
          </a:prstGeom>
          <a:solidFill>
            <a:schemeClr val="bg1"/>
          </a:solidFill>
          <a:ln>
            <a:noFill/>
          </a:ln>
          <a:effectLst>
            <a:outerShdw blurRad="1905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44958674-C291-FB4A-9166-3917FEF7788D}"/>
              </a:ext>
            </a:extLst>
          </p:cNvPr>
          <p:cNvSpPr txBox="1">
            <a:spLocks/>
          </p:cNvSpPr>
          <p:nvPr/>
        </p:nvSpPr>
        <p:spPr>
          <a:xfrm>
            <a:off x="2678108" y="325563"/>
            <a:ext cx="6835782" cy="1277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r>
              <a:rPr lang="en-GB" sz="3500">
                <a:solidFill>
                  <a:srgbClr val="525252"/>
                </a:solidFill>
              </a:rPr>
              <a:t>Among organisations with a strong coaching culture…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E102576-21B3-2C40-ABAF-A60D5276D434}"/>
              </a:ext>
            </a:extLst>
          </p:cNvPr>
          <p:cNvSpPr txBox="1"/>
          <p:nvPr/>
        </p:nvSpPr>
        <p:spPr>
          <a:xfrm>
            <a:off x="970311" y="2397627"/>
            <a:ext cx="347506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600" b="1">
                <a:solidFill>
                  <a:srgbClr val="FA9E25"/>
                </a:solidFill>
                <a:latin typeface="Montserrat ExtraBold" pitchFamily="2" charset="77"/>
              </a:rPr>
              <a:t>77%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1863B9C-A0D5-AD46-9431-46CBFB91E704}"/>
              </a:ext>
            </a:extLst>
          </p:cNvPr>
          <p:cNvSpPr/>
          <p:nvPr/>
        </p:nvSpPr>
        <p:spPr>
          <a:xfrm>
            <a:off x="1012776" y="3743071"/>
            <a:ext cx="3005041" cy="14670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>
                <a:solidFill>
                  <a:srgbClr val="525252"/>
                </a:solidFill>
                <a:latin typeface="Montserrat" pitchFamily="2" charset="77"/>
                <a:ea typeface="Times New Roman" panose="02020603050405020304" pitchFamily="18" charset="0"/>
                <a:cs typeface="Times New Roman" panose="02020603050405020304" pitchFamily="18" charset="0"/>
              </a:rPr>
              <a:t>are </a:t>
            </a:r>
            <a:r>
              <a:rPr lang="en-GB" sz="1600" b="1">
                <a:solidFill>
                  <a:srgbClr val="525252"/>
                </a:solidFill>
                <a:latin typeface="Montserrat ExtraBold" pitchFamily="2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more successful at attracting talent </a:t>
            </a:r>
            <a:r>
              <a:rPr lang="en-GB" sz="1600">
                <a:solidFill>
                  <a:srgbClr val="525252"/>
                </a:solidFill>
                <a:latin typeface="Montserrat" pitchFamily="2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than their competitors.</a:t>
            </a:r>
          </a:p>
          <a:p>
            <a:endParaRPr lang="en-GB" sz="1600" baseline="30000">
              <a:solidFill>
                <a:srgbClr val="525252"/>
              </a:solidFill>
              <a:latin typeface="Montserrat" pitchFamily="2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000" baseline="30000">
              <a:solidFill>
                <a:srgbClr val="525252"/>
              </a:solidFill>
              <a:latin typeface="Montserrat" pitchFamily="2" charset="77"/>
              <a:cs typeface="Times New Roman" panose="02020603050405020304" pitchFamily="18" charset="0"/>
            </a:endParaRPr>
          </a:p>
          <a:p>
            <a:endParaRPr lang="en-GB" sz="1000" baseline="30000">
              <a:solidFill>
                <a:srgbClr val="525252"/>
              </a:solidFill>
              <a:latin typeface="Montserrat" pitchFamily="2" charset="77"/>
              <a:cs typeface="Times New Roman" panose="02020603050405020304" pitchFamily="18" charset="0"/>
            </a:endParaRPr>
          </a:p>
          <a:p>
            <a:r>
              <a:rPr lang="en-GB" sz="1000" baseline="30000">
                <a:solidFill>
                  <a:srgbClr val="525252"/>
                </a:solidFill>
                <a:latin typeface="Montserrat" pitchFamily="2" charset="77"/>
                <a:cs typeface="Times New Roman" panose="02020603050405020304" pitchFamily="18" charset="0"/>
              </a:rPr>
              <a:t>(</a:t>
            </a:r>
            <a:r>
              <a:rPr lang="en-US" sz="1000" baseline="30000">
                <a:solidFill>
                  <a:srgbClr val="525252"/>
                </a:solidFill>
                <a:latin typeface="Montserrat" pitchFamily="2" charset="77"/>
                <a:cs typeface="Times New Roman" panose="02020603050405020304" pitchFamily="18" charset="0"/>
              </a:rPr>
              <a:t>Building Strong Coaching Cultures for the Future. HCI &amp; ICF, 2019)</a:t>
            </a:r>
          </a:p>
          <a:p>
            <a:endParaRPr lang="en-GB" sz="1600" baseline="30000">
              <a:solidFill>
                <a:srgbClr val="525252"/>
              </a:solidFill>
            </a:endParaRP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B65A88D4-9172-904A-AEAE-584C0B88378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749996" y="1615694"/>
            <a:ext cx="5429226" cy="4398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4533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581A475-9F70-084C-87CF-339DB65679B8}"/>
              </a:ext>
            </a:extLst>
          </p:cNvPr>
          <p:cNvSpPr/>
          <p:nvPr/>
        </p:nvSpPr>
        <p:spPr>
          <a:xfrm>
            <a:off x="7782519" y="6251543"/>
            <a:ext cx="35931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i="1">
                <a:solidFill>
                  <a:schemeClr val="bg1"/>
                </a:solidFill>
                <a:latin typeface="Montserrat" pitchFamily="2" charset="77"/>
              </a:rPr>
              <a:t>A strong coaching culture…</a:t>
            </a:r>
          </a:p>
        </p:txBody>
      </p:sp>
      <p:pic>
        <p:nvPicPr>
          <p:cNvPr id="40" name="Graphic 39" descr="Play with solid fill">
            <a:extLst>
              <a:ext uri="{FF2B5EF4-FFF2-40B4-BE49-F238E27FC236}">
                <a16:creationId xmlns:a16="http://schemas.microsoft.com/office/drawing/2014/main" id="{C982D967-EEB2-804A-BAA3-8597F1CED6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75696" y="6145871"/>
            <a:ext cx="560790" cy="560790"/>
          </a:xfrm>
          <a:prstGeom prst="rect">
            <a:avLst/>
          </a:prstGeom>
        </p:spPr>
      </p:pic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104E953C-AD6D-B34E-A5C2-CF70ADBAEEB2}"/>
              </a:ext>
            </a:extLst>
          </p:cNvPr>
          <p:cNvSpPr/>
          <p:nvPr/>
        </p:nvSpPr>
        <p:spPr>
          <a:xfrm>
            <a:off x="672005" y="2294611"/>
            <a:ext cx="4128595" cy="2914698"/>
          </a:xfrm>
          <a:prstGeom prst="roundRect">
            <a:avLst>
              <a:gd name="adj" fmla="val 8350"/>
            </a:avLst>
          </a:prstGeom>
          <a:solidFill>
            <a:schemeClr val="bg1"/>
          </a:solidFill>
          <a:ln>
            <a:noFill/>
          </a:ln>
          <a:effectLst>
            <a:outerShdw blurRad="1905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44958674-C291-FB4A-9166-3917FEF7788D}"/>
              </a:ext>
            </a:extLst>
          </p:cNvPr>
          <p:cNvSpPr txBox="1">
            <a:spLocks/>
          </p:cNvSpPr>
          <p:nvPr/>
        </p:nvSpPr>
        <p:spPr>
          <a:xfrm>
            <a:off x="2678108" y="325563"/>
            <a:ext cx="6835782" cy="1277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r>
              <a:rPr lang="en-GB" sz="3500">
                <a:solidFill>
                  <a:srgbClr val="525252"/>
                </a:solidFill>
              </a:rPr>
              <a:t>Among organisations with a strong coaching culture…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E102576-21B3-2C40-ABAF-A60D5276D434}"/>
              </a:ext>
            </a:extLst>
          </p:cNvPr>
          <p:cNvSpPr txBox="1"/>
          <p:nvPr/>
        </p:nvSpPr>
        <p:spPr>
          <a:xfrm>
            <a:off x="970311" y="2397627"/>
            <a:ext cx="347506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600" b="1">
                <a:solidFill>
                  <a:srgbClr val="FA9E25"/>
                </a:solidFill>
                <a:latin typeface="Montserrat ExtraBold" pitchFamily="2" charset="77"/>
              </a:rPr>
              <a:t>61%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1863B9C-A0D5-AD46-9431-46CBFB91E704}"/>
              </a:ext>
            </a:extLst>
          </p:cNvPr>
          <p:cNvSpPr/>
          <p:nvPr/>
        </p:nvSpPr>
        <p:spPr>
          <a:xfrm>
            <a:off x="1012778" y="3743071"/>
            <a:ext cx="3620182" cy="16106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>
                <a:solidFill>
                  <a:srgbClr val="525252"/>
                </a:solidFill>
                <a:latin typeface="Montserrat ExtraBold" pitchFamily="2" charset="77"/>
                <a:ea typeface="Times New Roman" panose="02020603050405020304" pitchFamily="18" charset="0"/>
                <a:cs typeface="Times New Roman" panose="02020603050405020304" pitchFamily="18" charset="0"/>
              </a:rPr>
              <a:t>are classed as high-performing</a:t>
            </a:r>
            <a:r>
              <a:rPr lang="en-GB" sz="1600">
                <a:solidFill>
                  <a:srgbClr val="525252"/>
                </a:solidFill>
                <a:latin typeface="Montserrat" pitchFamily="2" charset="77"/>
                <a:ea typeface="Times New Roman" panose="02020603050405020304" pitchFamily="18" charset="0"/>
                <a:cs typeface="Times New Roman" panose="02020603050405020304" pitchFamily="18" charset="0"/>
              </a:rPr>
              <a:t>, compared to 27% or organisations without a strong coaching culture.</a:t>
            </a:r>
          </a:p>
          <a:p>
            <a:endParaRPr lang="en-GB" sz="1600" baseline="30000">
              <a:solidFill>
                <a:srgbClr val="525252"/>
              </a:solidFill>
              <a:latin typeface="Montserrat" pitchFamily="2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000" baseline="30000">
              <a:solidFill>
                <a:srgbClr val="525252"/>
              </a:solidFill>
              <a:latin typeface="Montserrat" pitchFamily="2" charset="77"/>
              <a:cs typeface="Times New Roman" panose="02020603050405020304" pitchFamily="18" charset="0"/>
            </a:endParaRPr>
          </a:p>
          <a:p>
            <a:r>
              <a:rPr lang="en-GB" sz="1000" baseline="30000">
                <a:solidFill>
                  <a:srgbClr val="525252"/>
                </a:solidFill>
                <a:latin typeface="Montserrat" pitchFamily="2" charset="77"/>
                <a:cs typeface="Times New Roman" panose="02020603050405020304" pitchFamily="18" charset="0"/>
              </a:rPr>
              <a:t>(</a:t>
            </a:r>
            <a:r>
              <a:rPr lang="en-US" sz="1000" baseline="30000">
                <a:solidFill>
                  <a:srgbClr val="525252"/>
                </a:solidFill>
                <a:latin typeface="Montserrat" pitchFamily="2" charset="77"/>
                <a:cs typeface="Times New Roman" panose="02020603050405020304" pitchFamily="18" charset="0"/>
              </a:rPr>
              <a:t>Building A Coaching Culture for Change Management. HCI &amp; ICF, 2018)</a:t>
            </a:r>
          </a:p>
          <a:p>
            <a:endParaRPr lang="en-GB" sz="1600" baseline="30000">
              <a:solidFill>
                <a:srgbClr val="525252"/>
              </a:solidFill>
            </a:endParaRP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5DE01BB1-746E-0C46-AA24-06452128859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141373" y="1434402"/>
            <a:ext cx="6412021" cy="4580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1025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359CA2B4-B36A-B444-AED3-7D6F601E553D}"/>
              </a:ext>
            </a:extLst>
          </p:cNvPr>
          <p:cNvSpPr/>
          <p:nvPr/>
        </p:nvSpPr>
        <p:spPr>
          <a:xfrm>
            <a:off x="-1" y="5981007"/>
            <a:ext cx="12192001" cy="876994"/>
          </a:xfrm>
          <a:prstGeom prst="rect">
            <a:avLst/>
          </a:prstGeom>
          <a:solidFill>
            <a:srgbClr val="525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2FA4D4F-73F4-A84A-B97D-60227D841E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514" y="6218298"/>
            <a:ext cx="996448" cy="488363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FDA5300-E840-3642-BA98-6E04EDA10640}"/>
              </a:ext>
            </a:extLst>
          </p:cNvPr>
          <p:cNvSpPr txBox="1">
            <a:spLocks/>
          </p:cNvSpPr>
          <p:nvPr/>
        </p:nvSpPr>
        <p:spPr>
          <a:xfrm>
            <a:off x="1935737" y="1127112"/>
            <a:ext cx="8403549" cy="1277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i="0" kern="1200">
                <a:solidFill>
                  <a:schemeClr val="accent3">
                    <a:lumMod val="50000"/>
                  </a:schemeClr>
                </a:solidFill>
                <a:latin typeface="Montserrat Black" pitchFamily="2" charset="77"/>
                <a:ea typeface="+mj-ea"/>
                <a:cs typeface="+mj-cs"/>
              </a:defRPr>
            </a:lvl1pPr>
          </a:lstStyle>
          <a:p>
            <a:r>
              <a:rPr lang="en-GB" sz="3500">
                <a:solidFill>
                  <a:srgbClr val="525252"/>
                </a:solidFill>
              </a:rPr>
              <a:t>A strong coaching culture creates high-performing, innovative and resilient teams by: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12DF08A0-81A4-FE49-BC58-D2046559F89F}"/>
              </a:ext>
            </a:extLst>
          </p:cNvPr>
          <p:cNvSpPr/>
          <p:nvPr/>
        </p:nvSpPr>
        <p:spPr>
          <a:xfrm>
            <a:off x="344886" y="3412993"/>
            <a:ext cx="3558662" cy="1405223"/>
          </a:xfrm>
          <a:prstGeom prst="roundRect">
            <a:avLst>
              <a:gd name="adj" fmla="val 8350"/>
            </a:avLst>
          </a:prstGeom>
          <a:solidFill>
            <a:schemeClr val="bg1"/>
          </a:solidFill>
          <a:ln>
            <a:noFill/>
          </a:ln>
          <a:effectLst>
            <a:outerShdw blurRad="1905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C1E3D344-2A35-194E-9556-EC21063FCD70}"/>
              </a:ext>
            </a:extLst>
          </p:cNvPr>
          <p:cNvSpPr/>
          <p:nvPr/>
        </p:nvSpPr>
        <p:spPr>
          <a:xfrm>
            <a:off x="4361352" y="3412992"/>
            <a:ext cx="3558665" cy="1405223"/>
          </a:xfrm>
          <a:prstGeom prst="roundRect">
            <a:avLst>
              <a:gd name="adj" fmla="val 8350"/>
            </a:avLst>
          </a:prstGeom>
          <a:solidFill>
            <a:schemeClr val="bg1"/>
          </a:solidFill>
          <a:ln>
            <a:noFill/>
          </a:ln>
          <a:effectLst>
            <a:outerShdw blurRad="1905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DC525F4A-7CC9-4C42-B8EB-AA2561482775}"/>
              </a:ext>
            </a:extLst>
          </p:cNvPr>
          <p:cNvSpPr/>
          <p:nvPr/>
        </p:nvSpPr>
        <p:spPr>
          <a:xfrm>
            <a:off x="8377821" y="3412992"/>
            <a:ext cx="3558665" cy="1405224"/>
          </a:xfrm>
          <a:prstGeom prst="roundRect">
            <a:avLst>
              <a:gd name="adj" fmla="val 8350"/>
            </a:avLst>
          </a:prstGeom>
          <a:solidFill>
            <a:schemeClr val="bg1"/>
          </a:solidFill>
          <a:ln>
            <a:noFill/>
          </a:ln>
          <a:effectLst>
            <a:outerShdw blurRad="190500" sx="102000" sy="102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08D42D-256F-EA42-B82C-05240592E61D}"/>
              </a:ext>
            </a:extLst>
          </p:cNvPr>
          <p:cNvSpPr txBox="1"/>
          <p:nvPr/>
        </p:nvSpPr>
        <p:spPr>
          <a:xfrm>
            <a:off x="4818036" y="3931330"/>
            <a:ext cx="27013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FA9E25"/>
                </a:solidFill>
                <a:latin typeface="Montserrat" pitchFamily="2" charset="77"/>
              </a:rPr>
              <a:t>Building trust and psychological safety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FDE905F-1D4A-3944-9607-7D2371D802D7}"/>
              </a:ext>
            </a:extLst>
          </p:cNvPr>
          <p:cNvSpPr txBox="1"/>
          <p:nvPr/>
        </p:nvSpPr>
        <p:spPr>
          <a:xfrm>
            <a:off x="8896515" y="3931330"/>
            <a:ext cx="25836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FA9E25"/>
                </a:solidFill>
                <a:latin typeface="Montserrat" pitchFamily="2" charset="77"/>
              </a:rPr>
              <a:t>Increasing wellbeing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229A92-3EB1-FE48-A8C3-6B18721078E0}"/>
              </a:ext>
            </a:extLst>
          </p:cNvPr>
          <p:cNvSpPr txBox="1"/>
          <p:nvPr/>
        </p:nvSpPr>
        <p:spPr>
          <a:xfrm>
            <a:off x="711855" y="3931330"/>
            <a:ext cx="27083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FA9E25"/>
                </a:solidFill>
                <a:latin typeface="Montserrat" pitchFamily="2" charset="77"/>
              </a:rPr>
              <a:t>Encouraging a growth mindset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E7B80E6-7EB4-474A-8D68-836B612F3EF5}"/>
              </a:ext>
            </a:extLst>
          </p:cNvPr>
          <p:cNvGrpSpPr/>
          <p:nvPr/>
        </p:nvGrpSpPr>
        <p:grpSpPr>
          <a:xfrm>
            <a:off x="1699698" y="2973789"/>
            <a:ext cx="836823" cy="836823"/>
            <a:chOff x="2551468" y="3696460"/>
            <a:chExt cx="516155" cy="516155"/>
          </a:xfrm>
        </p:grpSpPr>
        <p:sp>
          <p:nvSpPr>
            <p:cNvPr id="2" name="Oval 1">
              <a:extLst>
                <a:ext uri="{FF2B5EF4-FFF2-40B4-BE49-F238E27FC236}">
                  <a16:creationId xmlns:a16="http://schemas.microsoft.com/office/drawing/2014/main" id="{F16AC2B9-13AD-804E-90D1-153F9CFF7AD2}"/>
                </a:ext>
              </a:extLst>
            </p:cNvPr>
            <p:cNvSpPr/>
            <p:nvPr/>
          </p:nvSpPr>
          <p:spPr>
            <a:xfrm>
              <a:off x="2559025" y="3704017"/>
              <a:ext cx="501041" cy="501041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0" name="Graphic 19" descr="Badge Tick1 with solid fill">
              <a:extLst>
                <a:ext uri="{FF2B5EF4-FFF2-40B4-BE49-F238E27FC236}">
                  <a16:creationId xmlns:a16="http://schemas.microsoft.com/office/drawing/2014/main" id="{F71A1B7C-0EAC-5A46-AC10-54E20541498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2551468" y="3696460"/>
              <a:ext cx="516155" cy="516155"/>
            </a:xfrm>
            <a:prstGeom prst="rect">
              <a:avLst/>
            </a:prstGeom>
          </p:spPr>
        </p:pic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E2421EDF-E3ED-6A43-B3D0-763DA61E685F}"/>
              </a:ext>
            </a:extLst>
          </p:cNvPr>
          <p:cNvGrpSpPr/>
          <p:nvPr/>
        </p:nvGrpSpPr>
        <p:grpSpPr>
          <a:xfrm>
            <a:off x="5719098" y="2967959"/>
            <a:ext cx="836823" cy="836823"/>
            <a:chOff x="2551468" y="3696460"/>
            <a:chExt cx="516155" cy="516155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BD7C7C94-4525-6F46-899E-B63D22576777}"/>
                </a:ext>
              </a:extLst>
            </p:cNvPr>
            <p:cNvSpPr/>
            <p:nvPr/>
          </p:nvSpPr>
          <p:spPr>
            <a:xfrm>
              <a:off x="2559025" y="3704017"/>
              <a:ext cx="501041" cy="501041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4" name="Graphic 23" descr="Badge Tick1 with solid fill">
              <a:extLst>
                <a:ext uri="{FF2B5EF4-FFF2-40B4-BE49-F238E27FC236}">
                  <a16:creationId xmlns:a16="http://schemas.microsoft.com/office/drawing/2014/main" id="{4C06F609-9F27-FB48-8253-A78755EE757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2551468" y="3696460"/>
              <a:ext cx="516155" cy="516155"/>
            </a:xfrm>
            <a:prstGeom prst="rect">
              <a:avLst/>
            </a:prstGeom>
          </p:spPr>
        </p:pic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B1E7939-7E42-B444-AB5D-2E6D994C3E5D}"/>
              </a:ext>
            </a:extLst>
          </p:cNvPr>
          <p:cNvGrpSpPr/>
          <p:nvPr/>
        </p:nvGrpSpPr>
        <p:grpSpPr>
          <a:xfrm>
            <a:off x="9744848" y="2967959"/>
            <a:ext cx="836823" cy="836823"/>
            <a:chOff x="2551468" y="3696460"/>
            <a:chExt cx="516155" cy="516155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53DD5E30-88D5-BE44-98EE-9A6B34F8C622}"/>
                </a:ext>
              </a:extLst>
            </p:cNvPr>
            <p:cNvSpPr/>
            <p:nvPr/>
          </p:nvSpPr>
          <p:spPr>
            <a:xfrm>
              <a:off x="2559025" y="3704017"/>
              <a:ext cx="501041" cy="501041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7" name="Graphic 26" descr="Badge Tick1 with solid fill">
              <a:extLst>
                <a:ext uri="{FF2B5EF4-FFF2-40B4-BE49-F238E27FC236}">
                  <a16:creationId xmlns:a16="http://schemas.microsoft.com/office/drawing/2014/main" id="{EB5478E0-CFD8-4E4B-9A51-D144D3427CA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2551468" y="3696460"/>
              <a:ext cx="516155" cy="516155"/>
            </a:xfrm>
            <a:prstGeom prst="rect">
              <a:avLst/>
            </a:prstGeom>
          </p:spPr>
        </p:pic>
      </p:grpSp>
    </p:spTree>
    <p:custDataLst>
      <p:tags r:id="rId1"/>
    </p:custDataLst>
    <p:extLst>
      <p:ext uri="{BB962C8B-B14F-4D97-AF65-F5344CB8AC3E}">
        <p14:creationId xmlns:p14="http://schemas.microsoft.com/office/powerpoint/2010/main" val="381738383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  <p:tag name="ARTICULATE_SLIDE_COUNT" val="2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LengthInSeconds xmlns="2bf7050b-b977-4bb1-8252-ac8e23e7875c" xsi:nil="true"/>
    <TaxCatchAll xmlns="0d25e402-d8d5-41cf-9b19-33de5dff405d" xsi:nil="true"/>
    <lcf76f155ced4ddcb4097134ff3c332f xmlns="2bf7050b-b977-4bb1-8252-ac8e23e7875c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E8BA27FF7FB7841B1B71C6A48962A64" ma:contentTypeVersion="13" ma:contentTypeDescription="Create a new document." ma:contentTypeScope="" ma:versionID="c8bcc27a8025fa531987beb13fdac892">
  <xsd:schema xmlns:xsd="http://www.w3.org/2001/XMLSchema" xmlns:xs="http://www.w3.org/2001/XMLSchema" xmlns:p="http://schemas.microsoft.com/office/2006/metadata/properties" xmlns:ns2="2bf7050b-b977-4bb1-8252-ac8e23e7875c" xmlns:ns3="0d25e402-d8d5-41cf-9b19-33de5dff405d" targetNamespace="http://schemas.microsoft.com/office/2006/metadata/properties" ma:root="true" ma:fieldsID="94f3e0f153afe470262e8140ee86bd28" ns2:_="" ns3:_="">
    <xsd:import namespace="2bf7050b-b977-4bb1-8252-ac8e23e7875c"/>
    <xsd:import namespace="0d25e402-d8d5-41cf-9b19-33de5dff405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f7050b-b977-4bb1-8252-ac8e23e7875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08218145-d835-44cf-8267-3844ce090a0c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25e402-d8d5-41cf-9b19-33de5dff405d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f1e06a3-8ca8-42cb-a584-aebba9d99b2a}" ma:internalName="TaxCatchAll" ma:showField="CatchAllData" ma:web="0d25e402-d8d5-41cf-9b19-33de5dff405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7E808C-60C1-46A7-A88B-FEDBD864E9D1}">
  <ds:schemaRefs>
    <ds:schemaRef ds:uri="0d25e402-d8d5-41cf-9b19-33de5dff405d"/>
    <ds:schemaRef ds:uri="2bf7050b-b977-4bb1-8252-ac8e23e7875c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0716079-A4B0-4176-95B9-962688F6EB4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0B4B84B-BCA1-4E02-9336-34CDE1324AC8}">
  <ds:schemaRefs>
    <ds:schemaRef ds:uri="0d25e402-d8d5-41cf-9b19-33de5dff405d"/>
    <ds:schemaRef ds:uri="2bf7050b-b977-4bb1-8252-ac8e23e7875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Office PowerPoint</Application>
  <PresentationFormat>Widescreen</PresentationFormat>
  <Slides>22</Slides>
  <Notes>22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Getting the best from our people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Getting the best from our people</dc:title>
  <dc:creator>Justyna Kowalska</dc:creator>
  <cp:revision>1</cp:revision>
  <dcterms:created xsi:type="dcterms:W3CDTF">2021-03-17T14:15:24Z</dcterms:created>
  <dcterms:modified xsi:type="dcterms:W3CDTF">2022-11-30T13:06:17Z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0x010100CE8BA27FF7FB7841B1B71C6A48962A64</vt:lpwstr>
  </property>
  <property fmtid="{D5CDD505-2E9C-101B-9397-08002B2CF9AE}" pid="3" name="Order">
    <vt:r8>13348400</vt:r8>
  </property>
  <property fmtid="{D5CDD505-2E9C-101B-9397-08002B2CF9AE}" pid="4" name="_ExtendedDescription">
    <vt:lpwstr/>
  </property>
  <property fmtid="{D5CDD505-2E9C-101B-9397-08002B2CF9AE}" pid="5" name="TriggerFlowInfo">
    <vt:lpwstr/>
  </property>
  <property fmtid="{D5CDD505-2E9C-101B-9397-08002B2CF9AE}" pid="6" name="ComplianceAssetId">
    <vt:lpwstr/>
  </property>
  <property fmtid="{D5CDD505-2E9C-101B-9397-08002B2CF9AE}" pid="7" name="MediaServiceImageTags">
    <vt:lpwstr/>
  </property>
  <property fmtid="{D5CDD505-2E9C-101B-9397-08002B2CF9AE}" pid="8" name="ArticulateGUID">
    <vt:lpwstr>57256CAE-48F7-4BAD-A952-9407F6261EB1</vt:lpwstr>
  </property>
  <property fmtid="{D5CDD505-2E9C-101B-9397-08002B2CF9AE}" pid="9" name="ArticulatePath">
    <vt:lpwstr>https://mindsetsoftware.sharepoint.com/sites/CoachingCultureIntranet/Shared Documents/10. CREATIVE PRODUCTION/3. COMMERCIAL/1. Success Team Resources/Business Case/Business Case</vt:lpwstr>
  </property>
</Properties>
</file>