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7780B-C72E-454F-97AC-232901C883D9}" v="255" dt="2026-02-12T12:53:50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93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ar mahmood" userId="fb8dc9d6c855b1c6" providerId="LiveId" clId="{41C646DA-22C2-4FD6-8429-6E7FF58E0CEF}"/>
    <pc:docChg chg="undo custSel addSld delSld modSld sldOrd">
      <pc:chgData name="ahmar mahmood" userId="fb8dc9d6c855b1c6" providerId="LiveId" clId="{41C646DA-22C2-4FD6-8429-6E7FF58E0CEF}" dt="2026-02-12T12:54:06.576" v="672" actId="1076"/>
      <pc:docMkLst>
        <pc:docMk/>
      </pc:docMkLst>
      <pc:sldChg chg="addSp delSp modSp mod setBg addAnim delDesignElem">
        <pc:chgData name="ahmar mahmood" userId="fb8dc9d6c855b1c6" providerId="LiveId" clId="{41C646DA-22C2-4FD6-8429-6E7FF58E0CEF}" dt="2026-02-12T12:54:06.576" v="672" actId="1076"/>
        <pc:sldMkLst>
          <pc:docMk/>
          <pc:sldMk cId="1969574890" sldId="256"/>
        </pc:sldMkLst>
        <pc:spChg chg="mod">
          <ac:chgData name="ahmar mahmood" userId="fb8dc9d6c855b1c6" providerId="LiveId" clId="{41C646DA-22C2-4FD6-8429-6E7FF58E0CEF}" dt="2026-02-09T19:50:15.691" v="406"/>
          <ac:spMkLst>
            <pc:docMk/>
            <pc:sldMk cId="1969574890" sldId="256"/>
            <ac:spMk id="3" creationId="{A33918D5-67AC-BAE3-1956-65CE1D32D7DE}"/>
          </ac:spMkLst>
        </pc:spChg>
        <pc:spChg chg="add mod ord">
          <ac:chgData name="ahmar mahmood" userId="fb8dc9d6c855b1c6" providerId="LiveId" clId="{41C646DA-22C2-4FD6-8429-6E7FF58E0CEF}" dt="2026-02-12T12:54:06.576" v="672" actId="1076"/>
          <ac:spMkLst>
            <pc:docMk/>
            <pc:sldMk cId="1969574890" sldId="256"/>
            <ac:spMk id="5" creationId="{6E59A2D8-FE58-B1F8-F969-AB7FA9531BAC}"/>
          </ac:spMkLst>
        </pc:spChg>
      </pc:sldChg>
      <pc:sldChg chg="addSp delSp modSp mod setBg setClrOvrMap delDesignElem">
        <pc:chgData name="ahmar mahmood" userId="fb8dc9d6c855b1c6" providerId="LiveId" clId="{41C646DA-22C2-4FD6-8429-6E7FF58E0CEF}" dt="2026-02-09T19:14:56.619" v="258"/>
        <pc:sldMkLst>
          <pc:docMk/>
          <pc:sldMk cId="2764284955" sldId="257"/>
        </pc:sldMkLst>
        <pc:spChg chg="add mod">
          <ac:chgData name="ahmar mahmood" userId="fb8dc9d6c855b1c6" providerId="LiveId" clId="{41C646DA-22C2-4FD6-8429-6E7FF58E0CEF}" dt="2026-02-09T19:02:36.795" v="202" actId="1076"/>
          <ac:spMkLst>
            <pc:docMk/>
            <pc:sldMk cId="2764284955" sldId="257"/>
            <ac:spMk id="3" creationId="{DDAC6FBD-BDF1-1B05-C348-307F823AD4A2}"/>
          </ac:spMkLst>
        </pc:spChg>
        <pc:graphicFrameChg chg="mod">
          <ac:chgData name="ahmar mahmood" userId="fb8dc9d6c855b1c6" providerId="LiveId" clId="{41C646DA-22C2-4FD6-8429-6E7FF58E0CEF}" dt="2026-02-09T19:02:20.391" v="200" actId="1076"/>
          <ac:graphicFrameMkLst>
            <pc:docMk/>
            <pc:sldMk cId="2764284955" sldId="257"/>
            <ac:graphicFrameMk id="41" creationId="{D792B87E-CDC5-A78E-083A-2B8C5A503D94}"/>
          </ac:graphicFrameMkLst>
        </pc:graphicFrameChg>
      </pc:sldChg>
      <pc:sldChg chg="addSp delSp modSp mod setBg setClrOvrMap delDesignElem">
        <pc:chgData name="ahmar mahmood" userId="fb8dc9d6c855b1c6" providerId="LiveId" clId="{41C646DA-22C2-4FD6-8429-6E7FF58E0CEF}" dt="2026-02-09T19:50:21.861" v="408" actId="26606"/>
        <pc:sldMkLst>
          <pc:docMk/>
          <pc:sldMk cId="3647308445" sldId="258"/>
        </pc:sldMkLst>
        <pc:spChg chg="add mod">
          <ac:chgData name="ahmar mahmood" userId="fb8dc9d6c855b1c6" providerId="LiveId" clId="{41C646DA-22C2-4FD6-8429-6E7FF58E0CEF}" dt="2026-02-09T19:50:10.714" v="403" actId="26606"/>
          <ac:spMkLst>
            <pc:docMk/>
            <pc:sldMk cId="3647308445" sldId="258"/>
            <ac:spMk id="6" creationId="{7DC2C70F-F4B1-842D-82FE-F540CBA5D335}"/>
          </ac:spMkLst>
        </pc:spChg>
        <pc:graphicFrameChg chg="add">
          <ac:chgData name="ahmar mahmood" userId="fb8dc9d6c855b1c6" providerId="LiveId" clId="{41C646DA-22C2-4FD6-8429-6E7FF58E0CEF}" dt="2026-02-09T19:50:21.861" v="408" actId="26606"/>
          <ac:graphicFrameMkLst>
            <pc:docMk/>
            <pc:sldMk cId="3647308445" sldId="258"/>
            <ac:graphicFrameMk id="12" creationId="{E0F698B2-6596-895B-08BA-BC3B1247F4E0}"/>
          </ac:graphicFrameMkLst>
        </pc:graphicFrameChg>
      </pc:sldChg>
      <pc:sldChg chg="addSp delSp modSp mod setBg setClrOvrMap delDesignElem">
        <pc:chgData name="ahmar mahmood" userId="fb8dc9d6c855b1c6" providerId="LiveId" clId="{41C646DA-22C2-4FD6-8429-6E7FF58E0CEF}" dt="2026-02-09T19:50:06.122" v="398"/>
        <pc:sldMkLst>
          <pc:docMk/>
          <pc:sldMk cId="1145725675" sldId="259"/>
        </pc:sldMkLst>
        <pc:spChg chg="mod">
          <ac:chgData name="ahmar mahmood" userId="fb8dc9d6c855b1c6" providerId="LiveId" clId="{41C646DA-22C2-4FD6-8429-6E7FF58E0CEF}" dt="2026-02-09T16:54:09.401" v="171" actId="26606"/>
          <ac:spMkLst>
            <pc:docMk/>
            <pc:sldMk cId="1145725675" sldId="259"/>
            <ac:spMk id="2" creationId="{27A57217-F2A4-486A-9F31-94B154873993}"/>
          </ac:spMkLst>
        </pc:spChg>
        <pc:spChg chg="mod">
          <ac:chgData name="ahmar mahmood" userId="fb8dc9d6c855b1c6" providerId="LiveId" clId="{41C646DA-22C2-4FD6-8429-6E7FF58E0CEF}" dt="2026-02-09T19:50:06.122" v="398"/>
          <ac:spMkLst>
            <pc:docMk/>
            <pc:sldMk cId="1145725675" sldId="259"/>
            <ac:spMk id="3" creationId="{0E021F57-E600-C937-02EF-C37EB0D889BA}"/>
          </ac:spMkLst>
        </pc:spChg>
        <pc:picChg chg="add">
          <ac:chgData name="ahmar mahmood" userId="fb8dc9d6c855b1c6" providerId="LiveId" clId="{41C646DA-22C2-4FD6-8429-6E7FF58E0CEF}" dt="2026-02-09T16:54:09.401" v="171" actId="26606"/>
          <ac:picMkLst>
            <pc:docMk/>
            <pc:sldMk cId="1145725675" sldId="259"/>
            <ac:picMk id="5" creationId="{F350C0A8-3FB8-0A17-649F-6A041848FA22}"/>
          </ac:picMkLst>
        </pc:picChg>
      </pc:sldChg>
      <pc:sldChg chg="addSp delSp modSp mod ord setBg setClrOvrMap delDesignElem">
        <pc:chgData name="ahmar mahmood" userId="fb8dc9d6c855b1c6" providerId="LiveId" clId="{41C646DA-22C2-4FD6-8429-6E7FF58E0CEF}" dt="2026-02-09T19:50:42.944" v="410"/>
        <pc:sldMkLst>
          <pc:docMk/>
          <pc:sldMk cId="3691302333" sldId="260"/>
        </pc:sldMkLst>
        <pc:spChg chg="mod">
          <ac:chgData name="ahmar mahmood" userId="fb8dc9d6c855b1c6" providerId="LiveId" clId="{41C646DA-22C2-4FD6-8429-6E7FF58E0CEF}" dt="2026-02-09T16:54:19.275" v="172" actId="26606"/>
          <ac:spMkLst>
            <pc:docMk/>
            <pc:sldMk cId="3691302333" sldId="260"/>
            <ac:spMk id="2" creationId="{5E75F197-1EDF-367B-624B-4EBA1F927388}"/>
          </ac:spMkLst>
        </pc:spChg>
        <pc:spChg chg="mod">
          <ac:chgData name="ahmar mahmood" userId="fb8dc9d6c855b1c6" providerId="LiveId" clId="{41C646DA-22C2-4FD6-8429-6E7FF58E0CEF}" dt="2026-02-09T19:50:08.478" v="401"/>
          <ac:spMkLst>
            <pc:docMk/>
            <pc:sldMk cId="3691302333" sldId="260"/>
            <ac:spMk id="3" creationId="{C9CD4A22-E6EC-13F9-145C-98078EF73723}"/>
          </ac:spMkLst>
        </pc:spChg>
        <pc:spChg chg="add mod">
          <ac:chgData name="ahmar mahmood" userId="fb8dc9d6c855b1c6" providerId="LiveId" clId="{41C646DA-22C2-4FD6-8429-6E7FF58E0CEF}" dt="2026-02-09T19:13:23.454" v="247" actId="1076"/>
          <ac:spMkLst>
            <pc:docMk/>
            <pc:sldMk cId="3691302333" sldId="260"/>
            <ac:spMk id="5" creationId="{88C1DB98-7FA5-1BCC-53E0-59076AD89DB8}"/>
          </ac:spMkLst>
        </pc:spChg>
      </pc:sldChg>
      <pc:sldChg chg="addSp delSp modSp mod setBg setClrOvrMap delDesignElem">
        <pc:chgData name="ahmar mahmood" userId="fb8dc9d6c855b1c6" providerId="LiveId" clId="{41C646DA-22C2-4FD6-8429-6E7FF58E0CEF}" dt="2026-02-09T20:02:00.937" v="454" actId="1076"/>
        <pc:sldMkLst>
          <pc:docMk/>
          <pc:sldMk cId="3302824285" sldId="261"/>
        </pc:sldMkLst>
        <pc:spChg chg="mod">
          <ac:chgData name="ahmar mahmood" userId="fb8dc9d6c855b1c6" providerId="LiveId" clId="{41C646DA-22C2-4FD6-8429-6E7FF58E0CEF}" dt="2026-02-09T19:41:25.559" v="322" actId="20577"/>
          <ac:spMkLst>
            <pc:docMk/>
            <pc:sldMk cId="3302824285" sldId="261"/>
            <ac:spMk id="3" creationId="{5B8A6313-50DB-A435-06EB-5BDE25EB6FD0}"/>
          </ac:spMkLst>
        </pc:spChg>
        <pc:spChg chg="add mod">
          <ac:chgData name="ahmar mahmood" userId="fb8dc9d6c855b1c6" providerId="LiveId" clId="{41C646DA-22C2-4FD6-8429-6E7FF58E0CEF}" dt="2026-02-09T20:01:31.385" v="451" actId="1076"/>
          <ac:spMkLst>
            <pc:docMk/>
            <pc:sldMk cId="3302824285" sldId="261"/>
            <ac:spMk id="13" creationId="{0BA49483-ABAE-1FA0-F5E1-6206B7969F04}"/>
          </ac:spMkLst>
        </pc:spChg>
        <pc:spChg chg="add mod">
          <ac:chgData name="ahmar mahmood" userId="fb8dc9d6c855b1c6" providerId="LiveId" clId="{41C646DA-22C2-4FD6-8429-6E7FF58E0CEF}" dt="2026-02-09T20:02:00.937" v="454" actId="1076"/>
          <ac:spMkLst>
            <pc:docMk/>
            <pc:sldMk cId="3302824285" sldId="261"/>
            <ac:spMk id="15" creationId="{62D7015E-36A0-AD2B-3C0C-28E0EFE64C4E}"/>
          </ac:spMkLst>
        </pc:spChg>
      </pc:sldChg>
      <pc:sldChg chg="addSp delSp modSp new mod setBg setClrOvrMap delDesignElem">
        <pc:chgData name="ahmar mahmood" userId="fb8dc9d6c855b1c6" providerId="LiveId" clId="{41C646DA-22C2-4FD6-8429-6E7FF58E0CEF}" dt="2026-02-09T19:14:56.619" v="258"/>
        <pc:sldMkLst>
          <pc:docMk/>
          <pc:sldMk cId="2063991267" sldId="262"/>
        </pc:sldMkLst>
        <pc:spChg chg="mod">
          <ac:chgData name="ahmar mahmood" userId="fb8dc9d6c855b1c6" providerId="LiveId" clId="{41C646DA-22C2-4FD6-8429-6E7FF58E0CEF}" dt="2026-02-09T16:54:34.573" v="173" actId="26606"/>
          <ac:spMkLst>
            <pc:docMk/>
            <pc:sldMk cId="2063991267" sldId="262"/>
            <ac:spMk id="3" creationId="{62B846C7-A801-8C92-C95E-A47C2F6C237A}"/>
          </ac:spMkLst>
        </pc:spChg>
        <pc:picChg chg="add">
          <ac:chgData name="ahmar mahmood" userId="fb8dc9d6c855b1c6" providerId="LiveId" clId="{41C646DA-22C2-4FD6-8429-6E7FF58E0CEF}" dt="2026-02-09T16:54:34.573" v="173" actId="26606"/>
          <ac:picMkLst>
            <pc:docMk/>
            <pc:sldMk cId="2063991267" sldId="262"/>
            <ac:picMk id="5" creationId="{DA93925E-163B-941F-806F-86B4DB2F1233}"/>
          </ac:picMkLst>
        </pc:picChg>
      </pc:sldChg>
      <pc:sldChg chg="addSp delSp modSp new mod setBg delDesignElem">
        <pc:chgData name="ahmar mahmood" userId="fb8dc9d6c855b1c6" providerId="LiveId" clId="{41C646DA-22C2-4FD6-8429-6E7FF58E0CEF}" dt="2026-02-09T19:14:56.619" v="258"/>
        <pc:sldMkLst>
          <pc:docMk/>
          <pc:sldMk cId="1131499232" sldId="263"/>
        </pc:sldMkLst>
        <pc:graphicFrameChg chg="add">
          <ac:chgData name="ahmar mahmood" userId="fb8dc9d6c855b1c6" providerId="LiveId" clId="{41C646DA-22C2-4FD6-8429-6E7FF58E0CEF}" dt="2026-02-09T16:54:50.154" v="174" actId="26606"/>
          <ac:graphicFrameMkLst>
            <pc:docMk/>
            <pc:sldMk cId="1131499232" sldId="263"/>
            <ac:graphicFrameMk id="5" creationId="{BFD4A172-A91C-F34F-05B0-2E556C47953A}"/>
          </ac:graphicFrameMkLst>
        </pc:graphicFrameChg>
      </pc:sldChg>
      <pc:sldChg chg="addSp delSp modSp new mod setBg setClrOvrMap delDesignElem">
        <pc:chgData name="ahmar mahmood" userId="fb8dc9d6c855b1c6" providerId="LiveId" clId="{41C646DA-22C2-4FD6-8429-6E7FF58E0CEF}" dt="2026-02-09T19:45:41.401" v="351"/>
        <pc:sldMkLst>
          <pc:docMk/>
          <pc:sldMk cId="2765630357" sldId="264"/>
        </pc:sldMkLst>
        <pc:graphicFrameChg chg="add mod modGraphic">
          <ac:chgData name="ahmar mahmood" userId="fb8dc9d6c855b1c6" providerId="LiveId" clId="{41C646DA-22C2-4FD6-8429-6E7FF58E0CEF}" dt="2026-02-09T19:16:25.633" v="273" actId="26606"/>
          <ac:graphicFrameMkLst>
            <pc:docMk/>
            <pc:sldMk cId="2765630357" sldId="264"/>
            <ac:graphicFrameMk id="54" creationId="{4FBF192D-7AE2-425E-FB11-CD610B85AA18}"/>
          </ac:graphicFrameMkLst>
        </pc:graphicFrameChg>
      </pc:sldChg>
      <pc:sldChg chg="addSp delSp modSp new mod setBg setClrOvrMap delDesignElem">
        <pc:chgData name="ahmar mahmood" userId="fb8dc9d6c855b1c6" providerId="LiveId" clId="{41C646DA-22C2-4FD6-8429-6E7FF58E0CEF}" dt="2026-02-09T19:51:02.470" v="411" actId="26606"/>
        <pc:sldMkLst>
          <pc:docMk/>
          <pc:sldMk cId="1578077589" sldId="265"/>
        </pc:sldMkLst>
        <pc:spChg chg="add mod">
          <ac:chgData name="ahmar mahmood" userId="fb8dc9d6c855b1c6" providerId="LiveId" clId="{41C646DA-22C2-4FD6-8429-6E7FF58E0CEF}" dt="2026-02-09T19:19:49.216" v="282" actId="1076"/>
          <ac:spMkLst>
            <pc:docMk/>
            <pc:sldMk cId="1578077589" sldId="265"/>
            <ac:spMk id="5" creationId="{17499A6D-ABD3-82CD-D503-114E1CE90AEE}"/>
          </ac:spMkLst>
        </pc:spChg>
        <pc:graphicFrameChg chg="mod modGraphic">
          <ac:chgData name="ahmar mahmood" userId="fb8dc9d6c855b1c6" providerId="LiveId" clId="{41C646DA-22C2-4FD6-8429-6E7FF58E0CEF}" dt="2026-02-09T19:51:02.470" v="411" actId="26606"/>
          <ac:graphicFrameMkLst>
            <pc:docMk/>
            <pc:sldMk cId="1578077589" sldId="265"/>
            <ac:graphicFrameMk id="48" creationId="{CA1FE970-EBC9-AC18-517C-3B352BDBA77B}"/>
          </ac:graphicFrameMkLst>
        </pc:graphicFrameChg>
      </pc:sldChg>
      <pc:sldChg chg="addSp delSp modSp new mod setBg setClrOvrMap delDesignElem">
        <pc:chgData name="ahmar mahmood" userId="fb8dc9d6c855b1c6" providerId="LiveId" clId="{41C646DA-22C2-4FD6-8429-6E7FF58E0CEF}" dt="2026-02-09T19:51:18.815" v="412" actId="26606"/>
        <pc:sldMkLst>
          <pc:docMk/>
          <pc:sldMk cId="3115439242" sldId="266"/>
        </pc:sldMkLst>
        <pc:spChg chg="mod or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3" creationId="{4CEE8084-CA5A-C711-56C9-3D221D88DF36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14" creationId="{3F088236-D655-4F88-B238-E16762358025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16" creationId="{3DAC0C92-199E-475C-9390-119A9B027276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18" creationId="{C4CFB339-0ED8-4FE2-9EF1-6D1375B8499B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20" creationId="{31896C80-2069-4431-9C19-83B913734490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22" creationId="{BF120A21-0841-4823-B0C4-28AEBCEF9B78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24" creationId="{DBB05BAE-BBD3-4289-899F-A6851503C6B0}"/>
          </ac:spMkLst>
        </pc:spChg>
        <pc:spChg chg="add">
          <ac:chgData name="ahmar mahmood" userId="fb8dc9d6c855b1c6" providerId="LiveId" clId="{41C646DA-22C2-4FD6-8429-6E7FF58E0CEF}" dt="2026-02-09T19:51:18.815" v="412" actId="26606"/>
          <ac:spMkLst>
            <pc:docMk/>
            <pc:sldMk cId="3115439242" sldId="266"/>
            <ac:spMk id="26" creationId="{9874D11C-36F5-4BBE-A490-019A54E953B0}"/>
          </ac:spMkLst>
        </pc:spChg>
        <pc:picChg chg="add mod">
          <ac:chgData name="ahmar mahmood" userId="fb8dc9d6c855b1c6" providerId="LiveId" clId="{41C646DA-22C2-4FD6-8429-6E7FF58E0CEF}" dt="2026-02-09T19:51:18.815" v="412" actId="26606"/>
          <ac:picMkLst>
            <pc:docMk/>
            <pc:sldMk cId="3115439242" sldId="266"/>
            <ac:picMk id="5" creationId="{4E4318B1-D754-757B-94DE-A336CBDE0CE1}"/>
          </ac:picMkLst>
        </pc:picChg>
        <pc:cxnChg chg="add">
          <ac:chgData name="ahmar mahmood" userId="fb8dc9d6c855b1c6" providerId="LiveId" clId="{41C646DA-22C2-4FD6-8429-6E7FF58E0CEF}" dt="2026-02-09T19:51:18.815" v="412" actId="26606"/>
          <ac:cxnSpMkLst>
            <pc:docMk/>
            <pc:sldMk cId="3115439242" sldId="266"/>
            <ac:cxnSpMk id="12" creationId="{2AFD8CBA-54A3-4363-991B-B9C631BBFA74}"/>
          </ac:cxnSpMkLst>
        </pc:cxnChg>
      </pc:sldChg>
      <pc:sldChg chg="addSp delSp modSp new mod setBg delDesignElem">
        <pc:chgData name="ahmar mahmood" userId="fb8dc9d6c855b1c6" providerId="LiveId" clId="{41C646DA-22C2-4FD6-8429-6E7FF58E0CEF}" dt="2026-02-09T19:54:43.255" v="440" actId="14100"/>
        <pc:sldMkLst>
          <pc:docMk/>
          <pc:sldMk cId="2042801012" sldId="267"/>
        </pc:sldMkLst>
        <pc:spChg chg="add mod">
          <ac:chgData name="ahmar mahmood" userId="fb8dc9d6c855b1c6" providerId="LiveId" clId="{41C646DA-22C2-4FD6-8429-6E7FF58E0CEF}" dt="2026-02-09T19:22:53.925" v="295" actId="1076"/>
          <ac:spMkLst>
            <pc:docMk/>
            <pc:sldMk cId="2042801012" sldId="267"/>
            <ac:spMk id="3" creationId="{AE22355D-4783-3329-8F38-A7BC6E520558}"/>
          </ac:spMkLst>
        </pc:spChg>
        <pc:graphicFrameChg chg="add mod modGraphic">
          <ac:chgData name="ahmar mahmood" userId="fb8dc9d6c855b1c6" providerId="LiveId" clId="{41C646DA-22C2-4FD6-8429-6E7FF58E0CEF}" dt="2026-02-09T19:54:43.255" v="440" actId="14100"/>
          <ac:graphicFrameMkLst>
            <pc:docMk/>
            <pc:sldMk cId="2042801012" sldId="267"/>
            <ac:graphicFrameMk id="5" creationId="{BA5008DC-1E93-B016-4476-990A2D7B8E1D}"/>
          </ac:graphicFrameMkLst>
        </pc:graphicFrameChg>
      </pc:sldChg>
      <pc:sldChg chg="addSp delSp modSp new mod setBg setClrOvrMap delDesignElem">
        <pc:chgData name="ahmar mahmood" userId="fb8dc9d6c855b1c6" providerId="LiveId" clId="{41C646DA-22C2-4FD6-8429-6E7FF58E0CEF}" dt="2026-02-09T20:04:16.557" v="455" actId="1076"/>
        <pc:sldMkLst>
          <pc:docMk/>
          <pc:sldMk cId="345693609" sldId="268"/>
        </pc:sldMkLst>
        <pc:spChg chg="add mod">
          <ac:chgData name="ahmar mahmood" userId="fb8dc9d6c855b1c6" providerId="LiveId" clId="{41C646DA-22C2-4FD6-8429-6E7FF58E0CEF}" dt="2026-02-09T20:04:16.557" v="455" actId="1076"/>
          <ac:spMkLst>
            <pc:docMk/>
            <pc:sldMk cId="345693609" sldId="268"/>
            <ac:spMk id="3" creationId="{58659F75-2013-B491-0174-5339C3C14111}"/>
          </ac:spMkLst>
        </pc:spChg>
      </pc:sldChg>
      <pc:sldChg chg="addSp modSp new mod">
        <pc:chgData name="ahmar mahmood" userId="fb8dc9d6c855b1c6" providerId="LiveId" clId="{41C646DA-22C2-4FD6-8429-6E7FF58E0CEF}" dt="2026-02-09T19:50:15.691" v="406"/>
        <pc:sldMkLst>
          <pc:docMk/>
          <pc:sldMk cId="3407593198" sldId="269"/>
        </pc:sldMkLst>
        <pc:spChg chg="mod">
          <ac:chgData name="ahmar mahmood" userId="fb8dc9d6c855b1c6" providerId="LiveId" clId="{41C646DA-22C2-4FD6-8429-6E7FF58E0CEF}" dt="2026-02-09T19:50:15.691" v="406"/>
          <ac:spMkLst>
            <pc:docMk/>
            <pc:sldMk cId="3407593198" sldId="269"/>
            <ac:spMk id="2" creationId="{8F1E24C3-3DB8-9674-7D19-3D1E230C6163}"/>
          </ac:spMkLst>
        </pc:spChg>
        <pc:spChg chg="mod">
          <ac:chgData name="ahmar mahmood" userId="fb8dc9d6c855b1c6" providerId="LiveId" clId="{41C646DA-22C2-4FD6-8429-6E7FF58E0CEF}" dt="2026-02-09T19:21:24.895" v="290" actId="1076"/>
          <ac:spMkLst>
            <pc:docMk/>
            <pc:sldMk cId="3407593198" sldId="269"/>
            <ac:spMk id="3" creationId="{360712F9-BC82-14B3-E72B-19FC18B183DE}"/>
          </ac:spMkLst>
        </pc:spChg>
        <pc:spChg chg="add mod">
          <ac:chgData name="ahmar mahmood" userId="fb8dc9d6c855b1c6" providerId="LiveId" clId="{41C646DA-22C2-4FD6-8429-6E7FF58E0CEF}" dt="2026-02-09T19:21:45.109" v="293" actId="1076"/>
          <ac:spMkLst>
            <pc:docMk/>
            <pc:sldMk cId="3407593198" sldId="269"/>
            <ac:spMk id="5" creationId="{7F8E5DA3-6981-2B1E-6F1D-EAFC8B89FB0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CC3A1-030B-48D2-B230-60228F33388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C0B908-9D47-4102-9DCD-0C5EFB36B752}">
      <dgm:prSet/>
      <dgm:spPr/>
      <dgm:t>
        <a:bodyPr/>
        <a:lstStyle/>
        <a:p>
          <a:r>
            <a:rPr lang="en-GB" b="1"/>
            <a:t>Scenario Overview </a:t>
          </a:r>
          <a:endParaRPr lang="en-US"/>
        </a:p>
      </dgm:t>
    </dgm:pt>
    <dgm:pt modelId="{61589FF7-7EB9-4595-B042-00924A7B6895}" type="parTrans" cxnId="{D9355DEA-3795-4232-A904-306E638FE702}">
      <dgm:prSet/>
      <dgm:spPr/>
      <dgm:t>
        <a:bodyPr/>
        <a:lstStyle/>
        <a:p>
          <a:endParaRPr lang="en-US"/>
        </a:p>
      </dgm:t>
    </dgm:pt>
    <dgm:pt modelId="{3165E1F1-CE70-40FE-B742-8AD23240B149}" type="sibTrans" cxnId="{D9355DEA-3795-4232-A904-306E638FE702}">
      <dgm:prSet/>
      <dgm:spPr/>
      <dgm:t>
        <a:bodyPr/>
        <a:lstStyle/>
        <a:p>
          <a:endParaRPr lang="en-US"/>
        </a:p>
      </dgm:t>
    </dgm:pt>
    <dgm:pt modelId="{1D23E480-857D-414C-AC99-427D9A4FDCE5}">
      <dgm:prSet/>
      <dgm:spPr/>
      <dgm:t>
        <a:bodyPr/>
        <a:lstStyle/>
        <a:p>
          <a:r>
            <a:rPr lang="en-GB"/>
            <a:t>Jenny is </a:t>
          </a:r>
          <a:r>
            <a:rPr lang="en-GB" b="1"/>
            <a:t>16 years old</a:t>
          </a:r>
          <a:endParaRPr lang="en-US"/>
        </a:p>
      </dgm:t>
    </dgm:pt>
    <dgm:pt modelId="{4FBD74F2-811F-4ED8-8303-87235A1D46C1}" type="parTrans" cxnId="{53F00022-D4DE-4539-B5DB-383FB1297E4E}">
      <dgm:prSet/>
      <dgm:spPr/>
      <dgm:t>
        <a:bodyPr/>
        <a:lstStyle/>
        <a:p>
          <a:endParaRPr lang="en-US"/>
        </a:p>
      </dgm:t>
    </dgm:pt>
    <dgm:pt modelId="{CCECE30C-19C4-4140-95DA-A4A777A96B1B}" type="sibTrans" cxnId="{53F00022-D4DE-4539-B5DB-383FB1297E4E}">
      <dgm:prSet/>
      <dgm:spPr/>
      <dgm:t>
        <a:bodyPr/>
        <a:lstStyle/>
        <a:p>
          <a:endParaRPr lang="en-US"/>
        </a:p>
      </dgm:t>
    </dgm:pt>
    <dgm:pt modelId="{6EA6EB86-CC29-40C8-8B98-1B8C8C00CFE0}">
      <dgm:prSet/>
      <dgm:spPr/>
      <dgm:t>
        <a:bodyPr/>
        <a:lstStyle/>
        <a:p>
          <a:r>
            <a:rPr lang="en-GB"/>
            <a:t>Has been a </a:t>
          </a:r>
          <a:r>
            <a:rPr lang="en-GB" b="1"/>
            <a:t>young carer for 5 years</a:t>
          </a:r>
          <a:endParaRPr lang="en-US"/>
        </a:p>
      </dgm:t>
    </dgm:pt>
    <dgm:pt modelId="{D1DA753B-2F58-49C6-8EEB-DCE2CFA4DBC0}" type="parTrans" cxnId="{A3672ACC-8046-451C-B982-93CD55277461}">
      <dgm:prSet/>
      <dgm:spPr/>
      <dgm:t>
        <a:bodyPr/>
        <a:lstStyle/>
        <a:p>
          <a:endParaRPr lang="en-US"/>
        </a:p>
      </dgm:t>
    </dgm:pt>
    <dgm:pt modelId="{E29D3B7D-DAF0-4EAB-A6FB-4654AE7765A7}" type="sibTrans" cxnId="{A3672ACC-8046-451C-B982-93CD55277461}">
      <dgm:prSet/>
      <dgm:spPr/>
      <dgm:t>
        <a:bodyPr/>
        <a:lstStyle/>
        <a:p>
          <a:endParaRPr lang="en-US"/>
        </a:p>
      </dgm:t>
    </dgm:pt>
    <dgm:pt modelId="{72007AB3-8DA9-4EEB-AE99-19F3010BD2A4}">
      <dgm:prSet/>
      <dgm:spPr/>
      <dgm:t>
        <a:bodyPr/>
        <a:lstStyle/>
        <a:p>
          <a:r>
            <a:rPr lang="en-GB"/>
            <a:t>Father died → loss of primary caregiver</a:t>
          </a:r>
          <a:endParaRPr lang="en-US"/>
        </a:p>
      </dgm:t>
    </dgm:pt>
    <dgm:pt modelId="{B9680150-0BE1-4CBC-AEED-2A6F66763105}" type="parTrans" cxnId="{7153580E-FB18-4256-878D-AE00A75F1690}">
      <dgm:prSet/>
      <dgm:spPr/>
      <dgm:t>
        <a:bodyPr/>
        <a:lstStyle/>
        <a:p>
          <a:endParaRPr lang="en-US"/>
        </a:p>
      </dgm:t>
    </dgm:pt>
    <dgm:pt modelId="{E4EA955D-2567-4AD8-B320-D9D4EF5CD3B5}" type="sibTrans" cxnId="{7153580E-FB18-4256-878D-AE00A75F1690}">
      <dgm:prSet/>
      <dgm:spPr/>
      <dgm:t>
        <a:bodyPr/>
        <a:lstStyle/>
        <a:p>
          <a:endParaRPr lang="en-US"/>
        </a:p>
      </dgm:t>
    </dgm:pt>
    <dgm:pt modelId="{7682C7F3-031D-4CB0-BA7A-BA9150F7E754}">
      <dgm:prSet/>
      <dgm:spPr/>
      <dgm:t>
        <a:bodyPr/>
        <a:lstStyle/>
        <a:p>
          <a:r>
            <a:rPr lang="en-GB"/>
            <a:t>Cares for mother with:</a:t>
          </a:r>
          <a:endParaRPr lang="en-US"/>
        </a:p>
      </dgm:t>
    </dgm:pt>
    <dgm:pt modelId="{DBE8297F-5D24-4E8A-8E17-BD04FA2B3087}" type="parTrans" cxnId="{B38CAE1E-C2A0-457F-B3AE-D9060A904B6F}">
      <dgm:prSet/>
      <dgm:spPr/>
      <dgm:t>
        <a:bodyPr/>
        <a:lstStyle/>
        <a:p>
          <a:endParaRPr lang="en-US"/>
        </a:p>
      </dgm:t>
    </dgm:pt>
    <dgm:pt modelId="{AFB153DC-021B-4AF2-9148-E35433ACB643}" type="sibTrans" cxnId="{B38CAE1E-C2A0-457F-B3AE-D9060A904B6F}">
      <dgm:prSet/>
      <dgm:spPr/>
      <dgm:t>
        <a:bodyPr/>
        <a:lstStyle/>
        <a:p>
          <a:endParaRPr lang="en-US"/>
        </a:p>
      </dgm:t>
    </dgm:pt>
    <dgm:pt modelId="{778464F4-2836-4BDC-9728-66DF56FB535E}">
      <dgm:prSet/>
      <dgm:spPr/>
      <dgm:t>
        <a:bodyPr/>
        <a:lstStyle/>
        <a:p>
          <a:r>
            <a:rPr lang="en-GB"/>
            <a:t>Mobility problems</a:t>
          </a:r>
          <a:endParaRPr lang="en-US"/>
        </a:p>
      </dgm:t>
    </dgm:pt>
    <dgm:pt modelId="{0F0F394C-2E95-471A-ADAE-DFF2D2C16EE1}" type="parTrans" cxnId="{4C24E8DC-F30A-4993-BE8F-D1C13F92C77C}">
      <dgm:prSet/>
      <dgm:spPr/>
      <dgm:t>
        <a:bodyPr/>
        <a:lstStyle/>
        <a:p>
          <a:endParaRPr lang="en-US"/>
        </a:p>
      </dgm:t>
    </dgm:pt>
    <dgm:pt modelId="{FD59F91D-BCD8-4130-8488-451C118A9920}" type="sibTrans" cxnId="{4C24E8DC-F30A-4993-BE8F-D1C13F92C77C}">
      <dgm:prSet/>
      <dgm:spPr/>
      <dgm:t>
        <a:bodyPr/>
        <a:lstStyle/>
        <a:p>
          <a:endParaRPr lang="en-US"/>
        </a:p>
      </dgm:t>
    </dgm:pt>
    <dgm:pt modelId="{00555393-74DA-4170-9634-973AF41065D0}">
      <dgm:prSet/>
      <dgm:spPr/>
      <dgm:t>
        <a:bodyPr/>
        <a:lstStyle/>
        <a:p>
          <a:r>
            <a:rPr lang="en-GB"/>
            <a:t>Memory issues</a:t>
          </a:r>
          <a:endParaRPr lang="en-US"/>
        </a:p>
      </dgm:t>
    </dgm:pt>
    <dgm:pt modelId="{E02CD5D4-E20D-426A-BAB2-7C14F95D1C43}" type="parTrans" cxnId="{E1759F3D-0B17-4F0D-BCF1-A61955A8E432}">
      <dgm:prSet/>
      <dgm:spPr/>
      <dgm:t>
        <a:bodyPr/>
        <a:lstStyle/>
        <a:p>
          <a:endParaRPr lang="en-US"/>
        </a:p>
      </dgm:t>
    </dgm:pt>
    <dgm:pt modelId="{724187BA-CA97-47E0-9D3C-AE3560DC3088}" type="sibTrans" cxnId="{E1759F3D-0B17-4F0D-BCF1-A61955A8E432}">
      <dgm:prSet/>
      <dgm:spPr/>
      <dgm:t>
        <a:bodyPr/>
        <a:lstStyle/>
        <a:p>
          <a:endParaRPr lang="en-US"/>
        </a:p>
      </dgm:t>
    </dgm:pt>
    <dgm:pt modelId="{F3AE15AB-DACE-4A00-B273-8AFB7E6B4BCE}">
      <dgm:prSet/>
      <dgm:spPr/>
      <dgm:t>
        <a:bodyPr/>
        <a:lstStyle/>
        <a:p>
          <a:r>
            <a:rPr lang="en-GB"/>
            <a:t>Low mood</a:t>
          </a:r>
          <a:endParaRPr lang="en-US"/>
        </a:p>
      </dgm:t>
    </dgm:pt>
    <dgm:pt modelId="{E38ED958-0932-4CA0-BA65-4F7F10CC97D6}" type="parTrans" cxnId="{A48EE243-E14D-40C2-95A3-EDD544865253}">
      <dgm:prSet/>
      <dgm:spPr/>
      <dgm:t>
        <a:bodyPr/>
        <a:lstStyle/>
        <a:p>
          <a:endParaRPr lang="en-US"/>
        </a:p>
      </dgm:t>
    </dgm:pt>
    <dgm:pt modelId="{917FFC0B-6050-4090-B8FE-987C2DCFBF38}" type="sibTrans" cxnId="{A48EE243-E14D-40C2-95A3-EDD544865253}">
      <dgm:prSet/>
      <dgm:spPr/>
      <dgm:t>
        <a:bodyPr/>
        <a:lstStyle/>
        <a:p>
          <a:endParaRPr lang="en-US"/>
        </a:p>
      </dgm:t>
    </dgm:pt>
    <dgm:pt modelId="{DBC82272-3601-49D9-A18A-730EB84C61D9}">
      <dgm:prSet/>
      <dgm:spPr/>
      <dgm:t>
        <a:bodyPr/>
        <a:lstStyle/>
        <a:p>
          <a:r>
            <a:rPr lang="en-GB"/>
            <a:t>Responsibilities include:</a:t>
          </a:r>
          <a:endParaRPr lang="en-US"/>
        </a:p>
      </dgm:t>
    </dgm:pt>
    <dgm:pt modelId="{AE0E95D1-E825-4370-8F17-52FE65FE9318}" type="parTrans" cxnId="{C2C6590E-2295-4318-9DC4-174081873234}">
      <dgm:prSet/>
      <dgm:spPr/>
      <dgm:t>
        <a:bodyPr/>
        <a:lstStyle/>
        <a:p>
          <a:endParaRPr lang="en-US"/>
        </a:p>
      </dgm:t>
    </dgm:pt>
    <dgm:pt modelId="{627501F8-F8C3-4FBC-8520-02F62909A1C5}" type="sibTrans" cxnId="{C2C6590E-2295-4318-9DC4-174081873234}">
      <dgm:prSet/>
      <dgm:spPr/>
      <dgm:t>
        <a:bodyPr/>
        <a:lstStyle/>
        <a:p>
          <a:endParaRPr lang="en-US"/>
        </a:p>
      </dgm:t>
    </dgm:pt>
    <dgm:pt modelId="{94DF0313-71BF-48C6-9EC5-FC770990D785}">
      <dgm:prSet/>
      <dgm:spPr/>
      <dgm:t>
        <a:bodyPr/>
        <a:lstStyle/>
        <a:p>
          <a:r>
            <a:rPr lang="en-GB"/>
            <a:t>Domestic tasks</a:t>
          </a:r>
          <a:endParaRPr lang="en-US"/>
        </a:p>
      </dgm:t>
    </dgm:pt>
    <dgm:pt modelId="{9B49BD8E-7886-40D6-97D5-7D0B779B3576}" type="parTrans" cxnId="{C9F1BB12-9E4F-4055-A879-023ECB76E29A}">
      <dgm:prSet/>
      <dgm:spPr/>
      <dgm:t>
        <a:bodyPr/>
        <a:lstStyle/>
        <a:p>
          <a:endParaRPr lang="en-US"/>
        </a:p>
      </dgm:t>
    </dgm:pt>
    <dgm:pt modelId="{F7830B2D-5C26-4804-9891-3A5DB018E798}" type="sibTrans" cxnId="{C9F1BB12-9E4F-4055-A879-023ECB76E29A}">
      <dgm:prSet/>
      <dgm:spPr/>
      <dgm:t>
        <a:bodyPr/>
        <a:lstStyle/>
        <a:p>
          <a:endParaRPr lang="en-US"/>
        </a:p>
      </dgm:t>
    </dgm:pt>
    <dgm:pt modelId="{92FB2A89-D0AA-4A69-ABEA-431B2A2F55A1}">
      <dgm:prSet/>
      <dgm:spPr/>
      <dgm:t>
        <a:bodyPr/>
        <a:lstStyle/>
        <a:p>
          <a:r>
            <a:rPr lang="en-GB"/>
            <a:t>Administrative support</a:t>
          </a:r>
          <a:endParaRPr lang="en-US"/>
        </a:p>
      </dgm:t>
    </dgm:pt>
    <dgm:pt modelId="{F75358C6-A217-4C4A-A451-5131BBC75FBD}" type="parTrans" cxnId="{367ACB43-B0ED-4A8D-8550-DF537E72539B}">
      <dgm:prSet/>
      <dgm:spPr/>
      <dgm:t>
        <a:bodyPr/>
        <a:lstStyle/>
        <a:p>
          <a:endParaRPr lang="en-US"/>
        </a:p>
      </dgm:t>
    </dgm:pt>
    <dgm:pt modelId="{D471D118-4885-474E-8E8D-F1A2F5805C9A}" type="sibTrans" cxnId="{367ACB43-B0ED-4A8D-8550-DF537E72539B}">
      <dgm:prSet/>
      <dgm:spPr/>
      <dgm:t>
        <a:bodyPr/>
        <a:lstStyle/>
        <a:p>
          <a:endParaRPr lang="en-US"/>
        </a:p>
      </dgm:t>
    </dgm:pt>
    <dgm:pt modelId="{2897F8AA-01A2-475E-B33F-6D14FEE8F22E}">
      <dgm:prSet/>
      <dgm:spPr/>
      <dgm:t>
        <a:bodyPr/>
        <a:lstStyle/>
        <a:p>
          <a:r>
            <a:rPr lang="en-GB" b="1"/>
            <a:t>Key concern:</a:t>
          </a:r>
          <a:r>
            <a:rPr lang="en-GB"/>
            <a:t> impact on Jenny’s development and well-being</a:t>
          </a:r>
          <a:endParaRPr lang="en-US"/>
        </a:p>
      </dgm:t>
    </dgm:pt>
    <dgm:pt modelId="{2D11693F-E59E-4D7B-9ACB-4E931580C9A1}" type="parTrans" cxnId="{BE508C5B-C8BD-45BF-98BB-132E198BFC0C}">
      <dgm:prSet/>
      <dgm:spPr/>
      <dgm:t>
        <a:bodyPr/>
        <a:lstStyle/>
        <a:p>
          <a:endParaRPr lang="en-US"/>
        </a:p>
      </dgm:t>
    </dgm:pt>
    <dgm:pt modelId="{D6019334-FBEC-40AB-9310-1A348A3FD724}" type="sibTrans" cxnId="{BE508C5B-C8BD-45BF-98BB-132E198BFC0C}">
      <dgm:prSet/>
      <dgm:spPr/>
      <dgm:t>
        <a:bodyPr/>
        <a:lstStyle/>
        <a:p>
          <a:endParaRPr lang="en-US"/>
        </a:p>
      </dgm:t>
    </dgm:pt>
    <dgm:pt modelId="{6C01D145-ECD2-4439-983F-92B1A6C1DC40}" type="pres">
      <dgm:prSet presAssocID="{260CC3A1-030B-48D2-B230-60228F333884}" presName="Name0" presStyleCnt="0">
        <dgm:presLayoutVars>
          <dgm:dir/>
          <dgm:resizeHandles val="exact"/>
        </dgm:presLayoutVars>
      </dgm:prSet>
      <dgm:spPr/>
    </dgm:pt>
    <dgm:pt modelId="{FD18D455-4D9B-424C-B861-26CCA58D81AE}" type="pres">
      <dgm:prSet presAssocID="{E9C0B908-9D47-4102-9DCD-0C5EFB36B752}" presName="node" presStyleLbl="node1" presStyleIdx="0" presStyleCnt="7">
        <dgm:presLayoutVars>
          <dgm:bulletEnabled val="1"/>
        </dgm:presLayoutVars>
      </dgm:prSet>
      <dgm:spPr/>
    </dgm:pt>
    <dgm:pt modelId="{1068FABB-93AD-4AB3-9467-A998E8C1EDE3}" type="pres">
      <dgm:prSet presAssocID="{3165E1F1-CE70-40FE-B742-8AD23240B149}" presName="sibTrans" presStyleLbl="sibTrans1D1" presStyleIdx="0" presStyleCnt="6"/>
      <dgm:spPr/>
    </dgm:pt>
    <dgm:pt modelId="{621BD58C-26D2-4800-B6EF-286A069DCD1A}" type="pres">
      <dgm:prSet presAssocID="{3165E1F1-CE70-40FE-B742-8AD23240B149}" presName="connectorText" presStyleLbl="sibTrans1D1" presStyleIdx="0" presStyleCnt="6"/>
      <dgm:spPr/>
    </dgm:pt>
    <dgm:pt modelId="{89923F22-29B5-4CC4-B742-452E458C458C}" type="pres">
      <dgm:prSet presAssocID="{1D23E480-857D-414C-AC99-427D9A4FDCE5}" presName="node" presStyleLbl="node1" presStyleIdx="1" presStyleCnt="7" custLinFactNeighborX="-1062" custLinFactNeighborY="-13275">
        <dgm:presLayoutVars>
          <dgm:bulletEnabled val="1"/>
        </dgm:presLayoutVars>
      </dgm:prSet>
      <dgm:spPr/>
    </dgm:pt>
    <dgm:pt modelId="{25FD9C69-4833-4B23-B799-EE2732462238}" type="pres">
      <dgm:prSet presAssocID="{CCECE30C-19C4-4140-95DA-A4A777A96B1B}" presName="sibTrans" presStyleLbl="sibTrans1D1" presStyleIdx="1" presStyleCnt="6"/>
      <dgm:spPr/>
    </dgm:pt>
    <dgm:pt modelId="{287FF26C-AB23-44A2-971B-5CB8C4F0159F}" type="pres">
      <dgm:prSet presAssocID="{CCECE30C-19C4-4140-95DA-A4A777A96B1B}" presName="connectorText" presStyleLbl="sibTrans1D1" presStyleIdx="1" presStyleCnt="6"/>
      <dgm:spPr/>
    </dgm:pt>
    <dgm:pt modelId="{B472D8A5-7030-4127-A868-340F14EB977D}" type="pres">
      <dgm:prSet presAssocID="{6EA6EB86-CC29-40C8-8B98-1B8C8C00CFE0}" presName="node" presStyleLbl="node1" presStyleIdx="2" presStyleCnt="7">
        <dgm:presLayoutVars>
          <dgm:bulletEnabled val="1"/>
        </dgm:presLayoutVars>
      </dgm:prSet>
      <dgm:spPr/>
    </dgm:pt>
    <dgm:pt modelId="{C4FF761A-663D-4850-A7C1-F4CF46A6F528}" type="pres">
      <dgm:prSet presAssocID="{E29D3B7D-DAF0-4EAB-A6FB-4654AE7765A7}" presName="sibTrans" presStyleLbl="sibTrans1D1" presStyleIdx="2" presStyleCnt="6"/>
      <dgm:spPr/>
    </dgm:pt>
    <dgm:pt modelId="{865FE7FD-454B-4E43-91A7-59D3CFA708A2}" type="pres">
      <dgm:prSet presAssocID="{E29D3B7D-DAF0-4EAB-A6FB-4654AE7765A7}" presName="connectorText" presStyleLbl="sibTrans1D1" presStyleIdx="2" presStyleCnt="6"/>
      <dgm:spPr/>
    </dgm:pt>
    <dgm:pt modelId="{D3E744C6-CEB2-4762-A6F0-C13B5D4AB089}" type="pres">
      <dgm:prSet presAssocID="{72007AB3-8DA9-4EEB-AE99-19F3010BD2A4}" presName="node" presStyleLbl="node1" presStyleIdx="3" presStyleCnt="7">
        <dgm:presLayoutVars>
          <dgm:bulletEnabled val="1"/>
        </dgm:presLayoutVars>
      </dgm:prSet>
      <dgm:spPr/>
    </dgm:pt>
    <dgm:pt modelId="{7E33FBC2-2EFB-4FD5-B7CD-1574FA0B8E71}" type="pres">
      <dgm:prSet presAssocID="{E4EA955D-2567-4AD8-B320-D9D4EF5CD3B5}" presName="sibTrans" presStyleLbl="sibTrans1D1" presStyleIdx="3" presStyleCnt="6"/>
      <dgm:spPr/>
    </dgm:pt>
    <dgm:pt modelId="{5A5E7F02-F7DC-4680-AF49-F7F6BD9255F0}" type="pres">
      <dgm:prSet presAssocID="{E4EA955D-2567-4AD8-B320-D9D4EF5CD3B5}" presName="connectorText" presStyleLbl="sibTrans1D1" presStyleIdx="3" presStyleCnt="6"/>
      <dgm:spPr/>
    </dgm:pt>
    <dgm:pt modelId="{B12C4D30-4BBF-4CAC-9452-A625F0D46C37}" type="pres">
      <dgm:prSet presAssocID="{7682C7F3-031D-4CB0-BA7A-BA9150F7E754}" presName="node" presStyleLbl="node1" presStyleIdx="4" presStyleCnt="7">
        <dgm:presLayoutVars>
          <dgm:bulletEnabled val="1"/>
        </dgm:presLayoutVars>
      </dgm:prSet>
      <dgm:spPr/>
    </dgm:pt>
    <dgm:pt modelId="{4E108B8D-750A-4510-ABB0-9571B5882FDA}" type="pres">
      <dgm:prSet presAssocID="{AFB153DC-021B-4AF2-9148-E35433ACB643}" presName="sibTrans" presStyleLbl="sibTrans1D1" presStyleIdx="4" presStyleCnt="6"/>
      <dgm:spPr/>
    </dgm:pt>
    <dgm:pt modelId="{590EDC0D-A3B5-4CF6-9066-E33A5251C05F}" type="pres">
      <dgm:prSet presAssocID="{AFB153DC-021B-4AF2-9148-E35433ACB643}" presName="connectorText" presStyleLbl="sibTrans1D1" presStyleIdx="4" presStyleCnt="6"/>
      <dgm:spPr/>
    </dgm:pt>
    <dgm:pt modelId="{780279FF-B3FB-4EB9-A5B8-52BC505601DE}" type="pres">
      <dgm:prSet presAssocID="{DBC82272-3601-49D9-A18A-730EB84C61D9}" presName="node" presStyleLbl="node1" presStyleIdx="5" presStyleCnt="7">
        <dgm:presLayoutVars>
          <dgm:bulletEnabled val="1"/>
        </dgm:presLayoutVars>
      </dgm:prSet>
      <dgm:spPr/>
    </dgm:pt>
    <dgm:pt modelId="{49289AE6-4B0B-4EF5-8C35-E73B3696DCB5}" type="pres">
      <dgm:prSet presAssocID="{627501F8-F8C3-4FBC-8520-02F62909A1C5}" presName="sibTrans" presStyleLbl="sibTrans1D1" presStyleIdx="5" presStyleCnt="6"/>
      <dgm:spPr/>
    </dgm:pt>
    <dgm:pt modelId="{C8B2FC02-F6AF-4C47-AB7C-F10E0E35D302}" type="pres">
      <dgm:prSet presAssocID="{627501F8-F8C3-4FBC-8520-02F62909A1C5}" presName="connectorText" presStyleLbl="sibTrans1D1" presStyleIdx="5" presStyleCnt="6"/>
      <dgm:spPr/>
    </dgm:pt>
    <dgm:pt modelId="{B9098521-DB3D-4911-984A-7065430566BB}" type="pres">
      <dgm:prSet presAssocID="{2897F8AA-01A2-475E-B33F-6D14FEE8F22E}" presName="node" presStyleLbl="node1" presStyleIdx="6" presStyleCnt="7">
        <dgm:presLayoutVars>
          <dgm:bulletEnabled val="1"/>
        </dgm:presLayoutVars>
      </dgm:prSet>
      <dgm:spPr/>
    </dgm:pt>
  </dgm:ptLst>
  <dgm:cxnLst>
    <dgm:cxn modelId="{87AB3002-5FD2-41F6-9A50-ED5F125934D7}" type="presOf" srcId="{778464F4-2836-4BDC-9728-66DF56FB535E}" destId="{B12C4D30-4BBF-4CAC-9452-A625F0D46C37}" srcOrd="0" destOrd="1" presId="urn:microsoft.com/office/officeart/2016/7/layout/RepeatingBendingProcessNew"/>
    <dgm:cxn modelId="{91279409-7205-4743-99A5-052E8F4D5C17}" type="presOf" srcId="{AFB153DC-021B-4AF2-9148-E35433ACB643}" destId="{590EDC0D-A3B5-4CF6-9066-E33A5251C05F}" srcOrd="1" destOrd="0" presId="urn:microsoft.com/office/officeart/2016/7/layout/RepeatingBendingProcessNew"/>
    <dgm:cxn modelId="{7153580E-FB18-4256-878D-AE00A75F1690}" srcId="{260CC3A1-030B-48D2-B230-60228F333884}" destId="{72007AB3-8DA9-4EEB-AE99-19F3010BD2A4}" srcOrd="3" destOrd="0" parTransId="{B9680150-0BE1-4CBC-AEED-2A6F66763105}" sibTransId="{E4EA955D-2567-4AD8-B320-D9D4EF5CD3B5}"/>
    <dgm:cxn modelId="{C2C6590E-2295-4318-9DC4-174081873234}" srcId="{260CC3A1-030B-48D2-B230-60228F333884}" destId="{DBC82272-3601-49D9-A18A-730EB84C61D9}" srcOrd="5" destOrd="0" parTransId="{AE0E95D1-E825-4370-8F17-52FE65FE9318}" sibTransId="{627501F8-F8C3-4FBC-8520-02F62909A1C5}"/>
    <dgm:cxn modelId="{C9F1BB12-9E4F-4055-A879-023ECB76E29A}" srcId="{DBC82272-3601-49D9-A18A-730EB84C61D9}" destId="{94DF0313-71BF-48C6-9EC5-FC770990D785}" srcOrd="0" destOrd="0" parTransId="{9B49BD8E-7886-40D6-97D5-7D0B779B3576}" sibTransId="{F7830B2D-5C26-4804-9891-3A5DB018E798}"/>
    <dgm:cxn modelId="{EAFE491C-D4DF-4DAE-BD9B-529878C40CBD}" type="presOf" srcId="{6EA6EB86-CC29-40C8-8B98-1B8C8C00CFE0}" destId="{B472D8A5-7030-4127-A868-340F14EB977D}" srcOrd="0" destOrd="0" presId="urn:microsoft.com/office/officeart/2016/7/layout/RepeatingBendingProcessNew"/>
    <dgm:cxn modelId="{B38CAE1E-C2A0-457F-B3AE-D9060A904B6F}" srcId="{260CC3A1-030B-48D2-B230-60228F333884}" destId="{7682C7F3-031D-4CB0-BA7A-BA9150F7E754}" srcOrd="4" destOrd="0" parTransId="{DBE8297F-5D24-4E8A-8E17-BD04FA2B3087}" sibTransId="{AFB153DC-021B-4AF2-9148-E35433ACB643}"/>
    <dgm:cxn modelId="{53F00022-D4DE-4539-B5DB-383FB1297E4E}" srcId="{260CC3A1-030B-48D2-B230-60228F333884}" destId="{1D23E480-857D-414C-AC99-427D9A4FDCE5}" srcOrd="1" destOrd="0" parTransId="{4FBD74F2-811F-4ED8-8303-87235A1D46C1}" sibTransId="{CCECE30C-19C4-4140-95DA-A4A777A96B1B}"/>
    <dgm:cxn modelId="{A415B02C-800F-4E03-B7F0-033F3FD87E3B}" type="presOf" srcId="{CCECE30C-19C4-4140-95DA-A4A777A96B1B}" destId="{287FF26C-AB23-44A2-971B-5CB8C4F0159F}" srcOrd="1" destOrd="0" presId="urn:microsoft.com/office/officeart/2016/7/layout/RepeatingBendingProcessNew"/>
    <dgm:cxn modelId="{CD3E4E34-96FA-4629-8CE8-952707BF5D39}" type="presOf" srcId="{2897F8AA-01A2-475E-B33F-6D14FEE8F22E}" destId="{B9098521-DB3D-4911-984A-7065430566BB}" srcOrd="0" destOrd="0" presId="urn:microsoft.com/office/officeart/2016/7/layout/RepeatingBendingProcessNew"/>
    <dgm:cxn modelId="{E1759F3D-0B17-4F0D-BCF1-A61955A8E432}" srcId="{7682C7F3-031D-4CB0-BA7A-BA9150F7E754}" destId="{00555393-74DA-4170-9634-973AF41065D0}" srcOrd="1" destOrd="0" parTransId="{E02CD5D4-E20D-426A-BAB2-7C14F95D1C43}" sibTransId="{724187BA-CA97-47E0-9D3C-AE3560DC3088}"/>
    <dgm:cxn modelId="{BE508C5B-C8BD-45BF-98BB-132E198BFC0C}" srcId="{260CC3A1-030B-48D2-B230-60228F333884}" destId="{2897F8AA-01A2-475E-B33F-6D14FEE8F22E}" srcOrd="6" destOrd="0" parTransId="{2D11693F-E59E-4D7B-9ACB-4E931580C9A1}" sibTransId="{D6019334-FBEC-40AB-9310-1A348A3FD724}"/>
    <dgm:cxn modelId="{345F0860-B8B6-4112-B17F-D1EDC6946D84}" type="presOf" srcId="{F3AE15AB-DACE-4A00-B273-8AFB7E6B4BCE}" destId="{B12C4D30-4BBF-4CAC-9452-A625F0D46C37}" srcOrd="0" destOrd="3" presId="urn:microsoft.com/office/officeart/2016/7/layout/RepeatingBendingProcessNew"/>
    <dgm:cxn modelId="{75AF4562-2CD9-4188-A5E2-62B6E23C9FEE}" type="presOf" srcId="{E29D3B7D-DAF0-4EAB-A6FB-4654AE7765A7}" destId="{C4FF761A-663D-4850-A7C1-F4CF46A6F528}" srcOrd="0" destOrd="0" presId="urn:microsoft.com/office/officeart/2016/7/layout/RepeatingBendingProcessNew"/>
    <dgm:cxn modelId="{367ACB43-B0ED-4A8D-8550-DF537E72539B}" srcId="{DBC82272-3601-49D9-A18A-730EB84C61D9}" destId="{92FB2A89-D0AA-4A69-ABEA-431B2A2F55A1}" srcOrd="1" destOrd="0" parTransId="{F75358C6-A217-4C4A-A451-5131BBC75FBD}" sibTransId="{D471D118-4885-474E-8E8D-F1A2F5805C9A}"/>
    <dgm:cxn modelId="{A48EE243-E14D-40C2-95A3-EDD544865253}" srcId="{7682C7F3-031D-4CB0-BA7A-BA9150F7E754}" destId="{F3AE15AB-DACE-4A00-B273-8AFB7E6B4BCE}" srcOrd="2" destOrd="0" parTransId="{E38ED958-0932-4CA0-BA65-4F7F10CC97D6}" sibTransId="{917FFC0B-6050-4090-B8FE-987C2DCFBF38}"/>
    <dgm:cxn modelId="{5E701C46-84D1-4F56-8D5A-EB7BF9F1DF26}" type="presOf" srcId="{E29D3B7D-DAF0-4EAB-A6FB-4654AE7765A7}" destId="{865FE7FD-454B-4E43-91A7-59D3CFA708A2}" srcOrd="1" destOrd="0" presId="urn:microsoft.com/office/officeart/2016/7/layout/RepeatingBendingProcessNew"/>
    <dgm:cxn modelId="{BD142D49-E823-44E9-B4F7-279574354897}" type="presOf" srcId="{627501F8-F8C3-4FBC-8520-02F62909A1C5}" destId="{49289AE6-4B0B-4EF5-8C35-E73B3696DCB5}" srcOrd="0" destOrd="0" presId="urn:microsoft.com/office/officeart/2016/7/layout/RepeatingBendingProcessNew"/>
    <dgm:cxn modelId="{31AD9169-ECD0-44A7-8A6D-29F4644120D4}" type="presOf" srcId="{DBC82272-3601-49D9-A18A-730EB84C61D9}" destId="{780279FF-B3FB-4EB9-A5B8-52BC505601DE}" srcOrd="0" destOrd="0" presId="urn:microsoft.com/office/officeart/2016/7/layout/RepeatingBendingProcessNew"/>
    <dgm:cxn modelId="{C829A46A-276F-4929-888E-6C934B674091}" type="presOf" srcId="{E4EA955D-2567-4AD8-B320-D9D4EF5CD3B5}" destId="{7E33FBC2-2EFB-4FD5-B7CD-1574FA0B8E71}" srcOrd="0" destOrd="0" presId="urn:microsoft.com/office/officeart/2016/7/layout/RepeatingBendingProcessNew"/>
    <dgm:cxn modelId="{0A08EF6C-FD27-46E3-BF55-5B52C65D3633}" type="presOf" srcId="{92FB2A89-D0AA-4A69-ABEA-431B2A2F55A1}" destId="{780279FF-B3FB-4EB9-A5B8-52BC505601DE}" srcOrd="0" destOrd="2" presId="urn:microsoft.com/office/officeart/2016/7/layout/RepeatingBendingProcessNew"/>
    <dgm:cxn modelId="{053ABA50-4EEC-4FC0-AA80-A925F9CA5B07}" type="presOf" srcId="{3165E1F1-CE70-40FE-B742-8AD23240B149}" destId="{621BD58C-26D2-4800-B6EF-286A069DCD1A}" srcOrd="1" destOrd="0" presId="urn:microsoft.com/office/officeart/2016/7/layout/RepeatingBendingProcessNew"/>
    <dgm:cxn modelId="{EC0FCC51-B4BB-41F4-BB17-348A228DB4A3}" type="presOf" srcId="{E4EA955D-2567-4AD8-B320-D9D4EF5CD3B5}" destId="{5A5E7F02-F7DC-4680-AF49-F7F6BD9255F0}" srcOrd="1" destOrd="0" presId="urn:microsoft.com/office/officeart/2016/7/layout/RepeatingBendingProcessNew"/>
    <dgm:cxn modelId="{22FE4877-640D-4087-8A62-5B46EBE69A88}" type="presOf" srcId="{260CC3A1-030B-48D2-B230-60228F333884}" destId="{6C01D145-ECD2-4439-983F-92B1A6C1DC40}" srcOrd="0" destOrd="0" presId="urn:microsoft.com/office/officeart/2016/7/layout/RepeatingBendingProcessNew"/>
    <dgm:cxn modelId="{095D4E59-0C94-4C0D-9DF6-767F69619D6C}" type="presOf" srcId="{72007AB3-8DA9-4EEB-AE99-19F3010BD2A4}" destId="{D3E744C6-CEB2-4762-A6F0-C13B5D4AB089}" srcOrd="0" destOrd="0" presId="urn:microsoft.com/office/officeart/2016/7/layout/RepeatingBendingProcessNew"/>
    <dgm:cxn modelId="{88053081-AE51-4BB6-AB43-904704BA3354}" type="presOf" srcId="{1D23E480-857D-414C-AC99-427D9A4FDCE5}" destId="{89923F22-29B5-4CC4-B742-452E458C458C}" srcOrd="0" destOrd="0" presId="urn:microsoft.com/office/officeart/2016/7/layout/RepeatingBendingProcessNew"/>
    <dgm:cxn modelId="{91341782-975D-4DB4-9DB4-24F6B1DF6EE7}" type="presOf" srcId="{CCECE30C-19C4-4140-95DA-A4A777A96B1B}" destId="{25FD9C69-4833-4B23-B799-EE2732462238}" srcOrd="0" destOrd="0" presId="urn:microsoft.com/office/officeart/2016/7/layout/RepeatingBendingProcessNew"/>
    <dgm:cxn modelId="{8FAA208F-EBA1-49DE-8D8D-0EC8BA80FF31}" type="presOf" srcId="{7682C7F3-031D-4CB0-BA7A-BA9150F7E754}" destId="{B12C4D30-4BBF-4CAC-9452-A625F0D46C37}" srcOrd="0" destOrd="0" presId="urn:microsoft.com/office/officeart/2016/7/layout/RepeatingBendingProcessNew"/>
    <dgm:cxn modelId="{39C92597-7B77-4582-B4B5-6CA36E62BE67}" type="presOf" srcId="{94DF0313-71BF-48C6-9EC5-FC770990D785}" destId="{780279FF-B3FB-4EB9-A5B8-52BC505601DE}" srcOrd="0" destOrd="1" presId="urn:microsoft.com/office/officeart/2016/7/layout/RepeatingBendingProcessNew"/>
    <dgm:cxn modelId="{F5ADE69B-6300-4436-97F0-25798D39FC03}" type="presOf" srcId="{627501F8-F8C3-4FBC-8520-02F62909A1C5}" destId="{C8B2FC02-F6AF-4C47-AB7C-F10E0E35D302}" srcOrd="1" destOrd="0" presId="urn:microsoft.com/office/officeart/2016/7/layout/RepeatingBendingProcessNew"/>
    <dgm:cxn modelId="{0014DCA7-D749-468A-BB99-B93A8D970F11}" type="presOf" srcId="{AFB153DC-021B-4AF2-9148-E35433ACB643}" destId="{4E108B8D-750A-4510-ABB0-9571B5882FDA}" srcOrd="0" destOrd="0" presId="urn:microsoft.com/office/officeart/2016/7/layout/RepeatingBendingProcessNew"/>
    <dgm:cxn modelId="{BBA69AC3-E6B6-4E7A-BD14-56AEDCD69B52}" type="presOf" srcId="{3165E1F1-CE70-40FE-B742-8AD23240B149}" destId="{1068FABB-93AD-4AB3-9467-A998E8C1EDE3}" srcOrd="0" destOrd="0" presId="urn:microsoft.com/office/officeart/2016/7/layout/RepeatingBendingProcessNew"/>
    <dgm:cxn modelId="{A3672ACC-8046-451C-B982-93CD55277461}" srcId="{260CC3A1-030B-48D2-B230-60228F333884}" destId="{6EA6EB86-CC29-40C8-8B98-1B8C8C00CFE0}" srcOrd="2" destOrd="0" parTransId="{D1DA753B-2F58-49C6-8EEB-DCE2CFA4DBC0}" sibTransId="{E29D3B7D-DAF0-4EAB-A6FB-4654AE7765A7}"/>
    <dgm:cxn modelId="{CA0CFCD7-CAD9-488D-A542-6AE9B5BEDC66}" type="presOf" srcId="{00555393-74DA-4170-9634-973AF41065D0}" destId="{B12C4D30-4BBF-4CAC-9452-A625F0D46C37}" srcOrd="0" destOrd="2" presId="urn:microsoft.com/office/officeart/2016/7/layout/RepeatingBendingProcessNew"/>
    <dgm:cxn modelId="{4C24E8DC-F30A-4993-BE8F-D1C13F92C77C}" srcId="{7682C7F3-031D-4CB0-BA7A-BA9150F7E754}" destId="{778464F4-2836-4BDC-9728-66DF56FB535E}" srcOrd="0" destOrd="0" parTransId="{0F0F394C-2E95-471A-ADAE-DFF2D2C16EE1}" sibTransId="{FD59F91D-BCD8-4130-8488-451C118A9920}"/>
    <dgm:cxn modelId="{D9355DEA-3795-4232-A904-306E638FE702}" srcId="{260CC3A1-030B-48D2-B230-60228F333884}" destId="{E9C0B908-9D47-4102-9DCD-0C5EFB36B752}" srcOrd="0" destOrd="0" parTransId="{61589FF7-7EB9-4595-B042-00924A7B6895}" sibTransId="{3165E1F1-CE70-40FE-B742-8AD23240B149}"/>
    <dgm:cxn modelId="{41DE6CF2-B494-4A5B-98D9-080D44D23E72}" type="presOf" srcId="{E9C0B908-9D47-4102-9DCD-0C5EFB36B752}" destId="{FD18D455-4D9B-424C-B861-26CCA58D81AE}" srcOrd="0" destOrd="0" presId="urn:microsoft.com/office/officeart/2016/7/layout/RepeatingBendingProcessNew"/>
    <dgm:cxn modelId="{90D41090-A9FF-4DC4-A69F-86D5290165AF}" type="presParOf" srcId="{6C01D145-ECD2-4439-983F-92B1A6C1DC40}" destId="{FD18D455-4D9B-424C-B861-26CCA58D81AE}" srcOrd="0" destOrd="0" presId="urn:microsoft.com/office/officeart/2016/7/layout/RepeatingBendingProcessNew"/>
    <dgm:cxn modelId="{FB8DEEAF-DFB7-4C29-B549-418299E4EB31}" type="presParOf" srcId="{6C01D145-ECD2-4439-983F-92B1A6C1DC40}" destId="{1068FABB-93AD-4AB3-9467-A998E8C1EDE3}" srcOrd="1" destOrd="0" presId="urn:microsoft.com/office/officeart/2016/7/layout/RepeatingBendingProcessNew"/>
    <dgm:cxn modelId="{A30C819B-35FC-4E3F-B072-D1CD75A7E8DE}" type="presParOf" srcId="{1068FABB-93AD-4AB3-9467-A998E8C1EDE3}" destId="{621BD58C-26D2-4800-B6EF-286A069DCD1A}" srcOrd="0" destOrd="0" presId="urn:microsoft.com/office/officeart/2016/7/layout/RepeatingBendingProcessNew"/>
    <dgm:cxn modelId="{2C99B6F6-3244-4FB4-9FD1-E86B194495D3}" type="presParOf" srcId="{6C01D145-ECD2-4439-983F-92B1A6C1DC40}" destId="{89923F22-29B5-4CC4-B742-452E458C458C}" srcOrd="2" destOrd="0" presId="urn:microsoft.com/office/officeart/2016/7/layout/RepeatingBendingProcessNew"/>
    <dgm:cxn modelId="{EFC7E8D4-2265-4239-8C1D-892029F4C2E4}" type="presParOf" srcId="{6C01D145-ECD2-4439-983F-92B1A6C1DC40}" destId="{25FD9C69-4833-4B23-B799-EE2732462238}" srcOrd="3" destOrd="0" presId="urn:microsoft.com/office/officeart/2016/7/layout/RepeatingBendingProcessNew"/>
    <dgm:cxn modelId="{FE3034BF-2B85-482E-8E7A-B8A70ABF78C0}" type="presParOf" srcId="{25FD9C69-4833-4B23-B799-EE2732462238}" destId="{287FF26C-AB23-44A2-971B-5CB8C4F0159F}" srcOrd="0" destOrd="0" presId="urn:microsoft.com/office/officeart/2016/7/layout/RepeatingBendingProcessNew"/>
    <dgm:cxn modelId="{709A8122-AAC2-4F25-B8A7-FF9058CCE028}" type="presParOf" srcId="{6C01D145-ECD2-4439-983F-92B1A6C1DC40}" destId="{B472D8A5-7030-4127-A868-340F14EB977D}" srcOrd="4" destOrd="0" presId="urn:microsoft.com/office/officeart/2016/7/layout/RepeatingBendingProcessNew"/>
    <dgm:cxn modelId="{8B16B92A-F3FC-4976-9844-0DB3C98E32DC}" type="presParOf" srcId="{6C01D145-ECD2-4439-983F-92B1A6C1DC40}" destId="{C4FF761A-663D-4850-A7C1-F4CF46A6F528}" srcOrd="5" destOrd="0" presId="urn:microsoft.com/office/officeart/2016/7/layout/RepeatingBendingProcessNew"/>
    <dgm:cxn modelId="{3AF0F3A4-B25B-4F2C-9953-703DB622B6F5}" type="presParOf" srcId="{C4FF761A-663D-4850-A7C1-F4CF46A6F528}" destId="{865FE7FD-454B-4E43-91A7-59D3CFA708A2}" srcOrd="0" destOrd="0" presId="urn:microsoft.com/office/officeart/2016/7/layout/RepeatingBendingProcessNew"/>
    <dgm:cxn modelId="{44BC51F5-0616-4216-B61D-7745FA990D32}" type="presParOf" srcId="{6C01D145-ECD2-4439-983F-92B1A6C1DC40}" destId="{D3E744C6-CEB2-4762-A6F0-C13B5D4AB089}" srcOrd="6" destOrd="0" presId="urn:microsoft.com/office/officeart/2016/7/layout/RepeatingBendingProcessNew"/>
    <dgm:cxn modelId="{0ABDC962-99B5-492A-B842-4A2F8AABC4DE}" type="presParOf" srcId="{6C01D145-ECD2-4439-983F-92B1A6C1DC40}" destId="{7E33FBC2-2EFB-4FD5-B7CD-1574FA0B8E71}" srcOrd="7" destOrd="0" presId="urn:microsoft.com/office/officeart/2016/7/layout/RepeatingBendingProcessNew"/>
    <dgm:cxn modelId="{7B7341E0-F699-4765-ADC2-CC7AB686E6B6}" type="presParOf" srcId="{7E33FBC2-2EFB-4FD5-B7CD-1574FA0B8E71}" destId="{5A5E7F02-F7DC-4680-AF49-F7F6BD9255F0}" srcOrd="0" destOrd="0" presId="urn:microsoft.com/office/officeart/2016/7/layout/RepeatingBendingProcessNew"/>
    <dgm:cxn modelId="{6B11DA08-8040-4409-85E7-200D04797936}" type="presParOf" srcId="{6C01D145-ECD2-4439-983F-92B1A6C1DC40}" destId="{B12C4D30-4BBF-4CAC-9452-A625F0D46C37}" srcOrd="8" destOrd="0" presId="urn:microsoft.com/office/officeart/2016/7/layout/RepeatingBendingProcessNew"/>
    <dgm:cxn modelId="{60BD4106-C3EC-48E0-A08D-D3B6F7AF43E6}" type="presParOf" srcId="{6C01D145-ECD2-4439-983F-92B1A6C1DC40}" destId="{4E108B8D-750A-4510-ABB0-9571B5882FDA}" srcOrd="9" destOrd="0" presId="urn:microsoft.com/office/officeart/2016/7/layout/RepeatingBendingProcessNew"/>
    <dgm:cxn modelId="{AFF6E926-7725-4153-BA55-5220036876C6}" type="presParOf" srcId="{4E108B8D-750A-4510-ABB0-9571B5882FDA}" destId="{590EDC0D-A3B5-4CF6-9066-E33A5251C05F}" srcOrd="0" destOrd="0" presId="urn:microsoft.com/office/officeart/2016/7/layout/RepeatingBendingProcessNew"/>
    <dgm:cxn modelId="{0341672B-03F4-4B28-8EE1-8138B2DB1A46}" type="presParOf" srcId="{6C01D145-ECD2-4439-983F-92B1A6C1DC40}" destId="{780279FF-B3FB-4EB9-A5B8-52BC505601DE}" srcOrd="10" destOrd="0" presId="urn:microsoft.com/office/officeart/2016/7/layout/RepeatingBendingProcessNew"/>
    <dgm:cxn modelId="{B8CDA99C-6630-489D-BAE1-BFA8D59F30CF}" type="presParOf" srcId="{6C01D145-ECD2-4439-983F-92B1A6C1DC40}" destId="{49289AE6-4B0B-4EF5-8C35-E73B3696DCB5}" srcOrd="11" destOrd="0" presId="urn:microsoft.com/office/officeart/2016/7/layout/RepeatingBendingProcessNew"/>
    <dgm:cxn modelId="{9C896866-2871-4736-9C1D-FC84FD66E86D}" type="presParOf" srcId="{49289AE6-4B0B-4EF5-8C35-E73B3696DCB5}" destId="{C8B2FC02-F6AF-4C47-AB7C-F10E0E35D302}" srcOrd="0" destOrd="0" presId="urn:microsoft.com/office/officeart/2016/7/layout/RepeatingBendingProcessNew"/>
    <dgm:cxn modelId="{0FA26E29-338E-489F-80AE-A1CE9585A2D5}" type="presParOf" srcId="{6C01D145-ECD2-4439-983F-92B1A6C1DC40}" destId="{B9098521-DB3D-4911-984A-7065430566BB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863352-2481-4DC1-863E-DBA83B691CA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062EED-4304-43A1-B40B-3DB40C3EFBB2}">
      <dgm:prSet/>
      <dgm:spPr/>
      <dgm:t>
        <a:bodyPr/>
        <a:lstStyle/>
        <a:p>
          <a:r>
            <a:rPr lang="en-GB" b="1"/>
            <a:t>Chosen Lifespan Theory: Bowlby’s Attachment Theory</a:t>
          </a:r>
          <a:endParaRPr lang="en-US"/>
        </a:p>
      </dgm:t>
    </dgm:pt>
    <dgm:pt modelId="{6A56678D-D2F4-4690-8801-2EEF1FDA3EB7}" type="parTrans" cxnId="{887285C1-BA4D-4EDD-B8E2-EB94D7B3F970}">
      <dgm:prSet/>
      <dgm:spPr/>
      <dgm:t>
        <a:bodyPr/>
        <a:lstStyle/>
        <a:p>
          <a:endParaRPr lang="en-US"/>
        </a:p>
      </dgm:t>
    </dgm:pt>
    <dgm:pt modelId="{D73F20B7-1404-4156-92F3-744CE37EEF0E}" type="sibTrans" cxnId="{887285C1-BA4D-4EDD-B8E2-EB94D7B3F970}">
      <dgm:prSet/>
      <dgm:spPr/>
      <dgm:t>
        <a:bodyPr/>
        <a:lstStyle/>
        <a:p>
          <a:endParaRPr lang="en-US"/>
        </a:p>
      </dgm:t>
    </dgm:pt>
    <dgm:pt modelId="{A8295E4E-3C45-4758-81E0-1148BDE27B27}">
      <dgm:prSet/>
      <dgm:spPr/>
      <dgm:t>
        <a:bodyPr/>
        <a:lstStyle/>
        <a:p>
          <a:r>
            <a:rPr lang="en-GB" b="1"/>
            <a:t>Why this theory?</a:t>
          </a:r>
          <a:endParaRPr lang="en-US"/>
        </a:p>
      </dgm:t>
    </dgm:pt>
    <dgm:pt modelId="{90E68D49-00E7-4492-9C1D-107A850F4C35}" type="parTrans" cxnId="{7465DE10-E159-4058-B4FE-388F3AF7D3C7}">
      <dgm:prSet/>
      <dgm:spPr/>
      <dgm:t>
        <a:bodyPr/>
        <a:lstStyle/>
        <a:p>
          <a:endParaRPr lang="en-US"/>
        </a:p>
      </dgm:t>
    </dgm:pt>
    <dgm:pt modelId="{159A26EC-7A3D-4B8C-8619-4C9978092DBC}" type="sibTrans" cxnId="{7465DE10-E159-4058-B4FE-388F3AF7D3C7}">
      <dgm:prSet/>
      <dgm:spPr/>
      <dgm:t>
        <a:bodyPr/>
        <a:lstStyle/>
        <a:p>
          <a:endParaRPr lang="en-US"/>
        </a:p>
      </dgm:t>
    </dgm:pt>
    <dgm:pt modelId="{BB70A7E9-1134-4667-8934-BFE7AA4E44FC}">
      <dgm:prSet/>
      <dgm:spPr/>
      <dgm:t>
        <a:bodyPr/>
        <a:lstStyle/>
        <a:p>
          <a:r>
            <a:rPr lang="en-GB"/>
            <a:t>Focuses on </a:t>
          </a:r>
          <a:r>
            <a:rPr lang="en-GB" b="1"/>
            <a:t>early relationships</a:t>
          </a:r>
          <a:r>
            <a:rPr lang="en-GB"/>
            <a:t>, loss, and caregiving roles</a:t>
          </a:r>
          <a:endParaRPr lang="en-US"/>
        </a:p>
      </dgm:t>
    </dgm:pt>
    <dgm:pt modelId="{3FD0AA53-BD24-498C-8C4D-2642ABF3E04B}" type="parTrans" cxnId="{8DCB7DB0-B0F5-4D2E-A9F2-D465F4868B0B}">
      <dgm:prSet/>
      <dgm:spPr/>
      <dgm:t>
        <a:bodyPr/>
        <a:lstStyle/>
        <a:p>
          <a:endParaRPr lang="en-US"/>
        </a:p>
      </dgm:t>
    </dgm:pt>
    <dgm:pt modelId="{A9C4A717-ACC8-47A3-B37D-BB85B2B1E726}" type="sibTrans" cxnId="{8DCB7DB0-B0F5-4D2E-A9F2-D465F4868B0B}">
      <dgm:prSet/>
      <dgm:spPr/>
      <dgm:t>
        <a:bodyPr/>
        <a:lstStyle/>
        <a:p>
          <a:endParaRPr lang="en-US"/>
        </a:p>
      </dgm:t>
    </dgm:pt>
    <dgm:pt modelId="{F15F2851-A21C-4481-83AC-7C5D4FD651BA}">
      <dgm:prSet/>
      <dgm:spPr/>
      <dgm:t>
        <a:bodyPr/>
        <a:lstStyle/>
        <a:p>
          <a:r>
            <a:rPr lang="en-GB"/>
            <a:t>Explains emotional development across childhood and adolescence</a:t>
          </a:r>
          <a:endParaRPr lang="en-US"/>
        </a:p>
      </dgm:t>
    </dgm:pt>
    <dgm:pt modelId="{6EF005D2-1560-418F-9702-36C32435533F}" type="parTrans" cxnId="{E341BC97-479A-4B85-8969-ACC7B433BF18}">
      <dgm:prSet/>
      <dgm:spPr/>
      <dgm:t>
        <a:bodyPr/>
        <a:lstStyle/>
        <a:p>
          <a:endParaRPr lang="en-US"/>
        </a:p>
      </dgm:t>
    </dgm:pt>
    <dgm:pt modelId="{7B015457-5BB9-4616-89F1-7F173CD2336E}" type="sibTrans" cxnId="{E341BC97-479A-4B85-8969-ACC7B433BF18}">
      <dgm:prSet/>
      <dgm:spPr/>
      <dgm:t>
        <a:bodyPr/>
        <a:lstStyle/>
        <a:p>
          <a:endParaRPr lang="en-US"/>
        </a:p>
      </dgm:t>
    </dgm:pt>
    <dgm:pt modelId="{94703F1D-DA0E-4C93-A1C4-F0251AF886A0}">
      <dgm:prSet/>
      <dgm:spPr/>
      <dgm:t>
        <a:bodyPr/>
        <a:lstStyle/>
        <a:p>
          <a:r>
            <a:rPr lang="en-GB"/>
            <a:t>Highly relevant to:</a:t>
          </a:r>
          <a:endParaRPr lang="en-US"/>
        </a:p>
      </dgm:t>
    </dgm:pt>
    <dgm:pt modelId="{C7BE5E08-BE23-48A2-A5BF-487D07A7E8B5}" type="parTrans" cxnId="{545F19E5-290C-42DB-BABA-071630DF7077}">
      <dgm:prSet/>
      <dgm:spPr/>
      <dgm:t>
        <a:bodyPr/>
        <a:lstStyle/>
        <a:p>
          <a:endParaRPr lang="en-US"/>
        </a:p>
      </dgm:t>
    </dgm:pt>
    <dgm:pt modelId="{83924D05-1DB9-4107-8701-0C540B32AC07}" type="sibTrans" cxnId="{545F19E5-290C-42DB-BABA-071630DF7077}">
      <dgm:prSet/>
      <dgm:spPr/>
      <dgm:t>
        <a:bodyPr/>
        <a:lstStyle/>
        <a:p>
          <a:endParaRPr lang="en-US"/>
        </a:p>
      </dgm:t>
    </dgm:pt>
    <dgm:pt modelId="{644C7B4C-1BBB-476D-8DDF-F0556B0A4F09}">
      <dgm:prSet/>
      <dgm:spPr/>
      <dgm:t>
        <a:bodyPr/>
        <a:lstStyle/>
        <a:p>
          <a:r>
            <a:rPr lang="en-GB"/>
            <a:t>Bereavement</a:t>
          </a:r>
          <a:endParaRPr lang="en-US"/>
        </a:p>
      </dgm:t>
    </dgm:pt>
    <dgm:pt modelId="{1266C59E-E6C0-4BF0-8D1D-2B95656AF475}" type="parTrans" cxnId="{C1C7DAFA-5428-47ED-86A4-B1849199D4D7}">
      <dgm:prSet/>
      <dgm:spPr/>
      <dgm:t>
        <a:bodyPr/>
        <a:lstStyle/>
        <a:p>
          <a:endParaRPr lang="en-US"/>
        </a:p>
      </dgm:t>
    </dgm:pt>
    <dgm:pt modelId="{999DFC6F-C40F-4548-8167-E87B869633B7}" type="sibTrans" cxnId="{C1C7DAFA-5428-47ED-86A4-B1849199D4D7}">
      <dgm:prSet/>
      <dgm:spPr/>
      <dgm:t>
        <a:bodyPr/>
        <a:lstStyle/>
        <a:p>
          <a:endParaRPr lang="en-US"/>
        </a:p>
      </dgm:t>
    </dgm:pt>
    <dgm:pt modelId="{F2C6C620-94DF-47F2-8F17-8EF21BA3C855}">
      <dgm:prSet/>
      <dgm:spPr/>
      <dgm:t>
        <a:bodyPr/>
        <a:lstStyle/>
        <a:p>
          <a:r>
            <a:rPr lang="en-GB"/>
            <a:t>Relevant to identity and social roles</a:t>
          </a:r>
          <a:endParaRPr lang="en-US"/>
        </a:p>
      </dgm:t>
    </dgm:pt>
    <dgm:pt modelId="{E301EDD1-006C-4CBE-8C85-D0A024B56AC1}" type="parTrans" cxnId="{953B61DE-96CE-46C9-855F-1FF49A389D33}">
      <dgm:prSet/>
      <dgm:spPr/>
      <dgm:t>
        <a:bodyPr/>
        <a:lstStyle/>
        <a:p>
          <a:endParaRPr lang="en-US"/>
        </a:p>
      </dgm:t>
    </dgm:pt>
    <dgm:pt modelId="{A99E2AA6-C288-4BE4-9114-EE7B1178D3C7}" type="sibTrans" cxnId="{953B61DE-96CE-46C9-855F-1FF49A389D33}">
      <dgm:prSet/>
      <dgm:spPr/>
      <dgm:t>
        <a:bodyPr/>
        <a:lstStyle/>
        <a:p>
          <a:endParaRPr lang="en-US"/>
        </a:p>
      </dgm:t>
    </dgm:pt>
    <dgm:pt modelId="{D842EF5D-344E-4B68-A22F-BDE4D02B446D}">
      <dgm:prSet/>
      <dgm:spPr/>
      <dgm:t>
        <a:bodyPr/>
        <a:lstStyle/>
        <a:p>
          <a:r>
            <a:rPr lang="en-GB"/>
            <a:t>Commonly applied in health and social care</a:t>
          </a:r>
          <a:endParaRPr lang="en-US"/>
        </a:p>
      </dgm:t>
    </dgm:pt>
    <dgm:pt modelId="{3410DA7C-FADC-4B84-B1CB-652BBBBCE222}" type="parTrans" cxnId="{7F77A361-B387-416F-A3DC-C200D889041F}">
      <dgm:prSet/>
      <dgm:spPr/>
      <dgm:t>
        <a:bodyPr/>
        <a:lstStyle/>
        <a:p>
          <a:endParaRPr lang="en-US"/>
        </a:p>
      </dgm:t>
    </dgm:pt>
    <dgm:pt modelId="{5992D709-70C4-4405-B5B5-E53B465E62D8}" type="sibTrans" cxnId="{7F77A361-B387-416F-A3DC-C200D889041F}">
      <dgm:prSet/>
      <dgm:spPr/>
      <dgm:t>
        <a:bodyPr/>
        <a:lstStyle/>
        <a:p>
          <a:endParaRPr lang="en-US"/>
        </a:p>
      </dgm:t>
    </dgm:pt>
    <dgm:pt modelId="{DDEAEBE5-C7E1-409A-81D5-4B8C0A789D26}">
      <dgm:prSet/>
      <dgm:spPr/>
      <dgm:t>
        <a:bodyPr/>
        <a:lstStyle/>
        <a:p>
          <a:r>
            <a:rPr lang="en-GB" b="1"/>
            <a:t>Erikson’s Psychosocial Theory</a:t>
          </a:r>
          <a:endParaRPr lang="en-US"/>
        </a:p>
      </dgm:t>
    </dgm:pt>
    <dgm:pt modelId="{A88FAB92-3E82-4F50-9C13-C3A92D1121C9}" type="parTrans" cxnId="{65C63C59-4036-4A6E-A0BD-440A2700816E}">
      <dgm:prSet/>
      <dgm:spPr/>
      <dgm:t>
        <a:bodyPr/>
        <a:lstStyle/>
        <a:p>
          <a:endParaRPr lang="en-US"/>
        </a:p>
      </dgm:t>
    </dgm:pt>
    <dgm:pt modelId="{609AE1E5-2AAB-4CD2-9FF9-C0F5AF766F03}" type="sibTrans" cxnId="{65C63C59-4036-4A6E-A0BD-440A2700816E}">
      <dgm:prSet/>
      <dgm:spPr/>
      <dgm:t>
        <a:bodyPr/>
        <a:lstStyle/>
        <a:p>
          <a:endParaRPr lang="en-US"/>
        </a:p>
      </dgm:t>
    </dgm:pt>
    <dgm:pt modelId="{560757E9-BE55-4A94-9331-90E9767CC7B3}">
      <dgm:prSet/>
      <dgm:spPr/>
      <dgm:t>
        <a:bodyPr/>
        <a:lstStyle/>
        <a:p>
          <a:r>
            <a:rPr lang="en-GB"/>
            <a:t>Lifespan development theory</a:t>
          </a:r>
          <a:endParaRPr lang="en-US"/>
        </a:p>
      </dgm:t>
    </dgm:pt>
    <dgm:pt modelId="{B403BC9B-7CB0-4C32-AEE3-7C7D45846FEC}" type="parTrans" cxnId="{F384474F-9B34-4FB3-8CF8-235FAD31F7C1}">
      <dgm:prSet/>
      <dgm:spPr/>
      <dgm:t>
        <a:bodyPr/>
        <a:lstStyle/>
        <a:p>
          <a:endParaRPr lang="en-US"/>
        </a:p>
      </dgm:t>
    </dgm:pt>
    <dgm:pt modelId="{5F828AF4-BE3B-46E4-9815-375C27A7A7F7}" type="sibTrans" cxnId="{F384474F-9B34-4FB3-8CF8-235FAD31F7C1}">
      <dgm:prSet/>
      <dgm:spPr/>
      <dgm:t>
        <a:bodyPr/>
        <a:lstStyle/>
        <a:p>
          <a:endParaRPr lang="en-US"/>
        </a:p>
      </dgm:t>
    </dgm:pt>
    <dgm:pt modelId="{102A7A25-235D-4204-922B-78C4277AA1E8}">
      <dgm:prSet/>
      <dgm:spPr/>
      <dgm:t>
        <a:bodyPr/>
        <a:lstStyle/>
        <a:p>
          <a:r>
            <a:rPr lang="en-GB"/>
            <a:t>8 psychosocial stages</a:t>
          </a:r>
          <a:endParaRPr lang="en-US"/>
        </a:p>
      </dgm:t>
    </dgm:pt>
    <dgm:pt modelId="{509F5F76-DE8D-4952-99DD-E00EC040CF49}" type="parTrans" cxnId="{89862DEE-E64C-4368-97C8-D5D704B581BE}">
      <dgm:prSet/>
      <dgm:spPr/>
      <dgm:t>
        <a:bodyPr/>
        <a:lstStyle/>
        <a:p>
          <a:endParaRPr lang="en-US"/>
        </a:p>
      </dgm:t>
    </dgm:pt>
    <dgm:pt modelId="{46A36C11-6E42-498C-A100-298978B74931}" type="sibTrans" cxnId="{89862DEE-E64C-4368-97C8-D5D704B581BE}">
      <dgm:prSet/>
      <dgm:spPr/>
      <dgm:t>
        <a:bodyPr/>
        <a:lstStyle/>
        <a:p>
          <a:endParaRPr lang="en-US"/>
        </a:p>
      </dgm:t>
    </dgm:pt>
    <dgm:pt modelId="{42F8A8CF-1D7C-4706-84BB-C16B2E526C13}">
      <dgm:prSet/>
      <dgm:spPr/>
      <dgm:t>
        <a:bodyPr/>
        <a:lstStyle/>
        <a:p>
          <a:r>
            <a:rPr lang="en-GB"/>
            <a:t>Each stage involves a psychosocial crisis</a:t>
          </a:r>
          <a:endParaRPr lang="en-US"/>
        </a:p>
      </dgm:t>
    </dgm:pt>
    <dgm:pt modelId="{490C7B01-025C-4DFC-B323-D54C4CCEC3B9}" type="parTrans" cxnId="{C5AE7935-E26A-4453-9825-9EA01D602028}">
      <dgm:prSet/>
      <dgm:spPr/>
      <dgm:t>
        <a:bodyPr/>
        <a:lstStyle/>
        <a:p>
          <a:endParaRPr lang="en-US"/>
        </a:p>
      </dgm:t>
    </dgm:pt>
    <dgm:pt modelId="{F88523DD-B6F9-4540-829B-81CE6D0E2098}" type="sibTrans" cxnId="{C5AE7935-E26A-4453-9825-9EA01D602028}">
      <dgm:prSet/>
      <dgm:spPr/>
      <dgm:t>
        <a:bodyPr/>
        <a:lstStyle/>
        <a:p>
          <a:endParaRPr lang="en-US"/>
        </a:p>
      </dgm:t>
    </dgm:pt>
    <dgm:pt modelId="{9818C98D-9587-4CE1-A2CD-BFCA1F5DF162}">
      <dgm:prSet/>
      <dgm:spPr/>
      <dgm:t>
        <a:bodyPr/>
        <a:lstStyle/>
        <a:p>
          <a:r>
            <a:rPr lang="en-GB"/>
            <a:t>Social relationships shape development</a:t>
          </a:r>
          <a:endParaRPr lang="en-US"/>
        </a:p>
      </dgm:t>
    </dgm:pt>
    <dgm:pt modelId="{F765B9C1-700F-43F5-9F41-050E8ED0A2B3}" type="parTrans" cxnId="{1F86113B-8B08-49C3-BA64-0A5E8CD22687}">
      <dgm:prSet/>
      <dgm:spPr/>
      <dgm:t>
        <a:bodyPr/>
        <a:lstStyle/>
        <a:p>
          <a:endParaRPr lang="en-US"/>
        </a:p>
      </dgm:t>
    </dgm:pt>
    <dgm:pt modelId="{051EB3CD-2815-4256-B3F1-35344738B198}" type="sibTrans" cxnId="{1F86113B-8B08-49C3-BA64-0A5E8CD22687}">
      <dgm:prSet/>
      <dgm:spPr/>
      <dgm:t>
        <a:bodyPr/>
        <a:lstStyle/>
        <a:p>
          <a:endParaRPr lang="en-US"/>
        </a:p>
      </dgm:t>
    </dgm:pt>
    <dgm:pt modelId="{A7D51BB4-EFFD-46AB-9686-DA88587AF76B}">
      <dgm:prSet/>
      <dgm:spPr/>
      <dgm:t>
        <a:bodyPr/>
        <a:lstStyle/>
        <a:p>
          <a:r>
            <a:rPr lang="en-GB"/>
            <a:t>Role reversal (child → caregiver)</a:t>
          </a:r>
          <a:endParaRPr lang="en-US"/>
        </a:p>
      </dgm:t>
    </dgm:pt>
    <dgm:pt modelId="{790B4756-A779-4294-AE75-442A0648AFF6}" type="parTrans" cxnId="{65B7BC08-40B2-4A01-A695-517EE7C5D065}">
      <dgm:prSet/>
      <dgm:spPr/>
      <dgm:t>
        <a:bodyPr/>
        <a:lstStyle/>
        <a:p>
          <a:endParaRPr lang="en-US"/>
        </a:p>
      </dgm:t>
    </dgm:pt>
    <dgm:pt modelId="{CE89EFF0-AAC8-49CB-9E43-2A432B4FA3E4}" type="sibTrans" cxnId="{65B7BC08-40B2-4A01-A695-517EE7C5D065}">
      <dgm:prSet/>
      <dgm:spPr/>
      <dgm:t>
        <a:bodyPr/>
        <a:lstStyle/>
        <a:p>
          <a:endParaRPr lang="en-US"/>
        </a:p>
      </dgm:t>
    </dgm:pt>
    <dgm:pt modelId="{15CF74FC-992E-4CDD-8851-D3F49B92AC55}">
      <dgm:prSet/>
      <dgm:spPr/>
      <dgm:t>
        <a:bodyPr/>
        <a:lstStyle/>
        <a:p>
          <a:r>
            <a:rPr lang="en-GB"/>
            <a:t>Emotional security</a:t>
          </a:r>
          <a:endParaRPr lang="en-US"/>
        </a:p>
      </dgm:t>
    </dgm:pt>
    <dgm:pt modelId="{8D5EABE3-730D-438B-9D4F-569F225888AE}" type="parTrans" cxnId="{18901617-9EEA-45F4-B6FC-8B4B37B1934F}">
      <dgm:prSet/>
      <dgm:spPr/>
      <dgm:t>
        <a:bodyPr/>
        <a:lstStyle/>
        <a:p>
          <a:endParaRPr lang="en-US"/>
        </a:p>
      </dgm:t>
    </dgm:pt>
    <dgm:pt modelId="{1F7A2A89-B2F8-4207-A9CF-FCE5E97B6119}" type="sibTrans" cxnId="{18901617-9EEA-45F4-B6FC-8B4B37B1934F}">
      <dgm:prSet/>
      <dgm:spPr/>
      <dgm:t>
        <a:bodyPr/>
        <a:lstStyle/>
        <a:p>
          <a:endParaRPr lang="en-US"/>
        </a:p>
      </dgm:t>
    </dgm:pt>
    <dgm:pt modelId="{D786D80A-0239-4AD9-ADAA-F59965D506D3}" type="pres">
      <dgm:prSet presAssocID="{24863352-2481-4DC1-863E-DBA83B691CAB}" presName="diagram" presStyleCnt="0">
        <dgm:presLayoutVars>
          <dgm:dir/>
          <dgm:resizeHandles val="exact"/>
        </dgm:presLayoutVars>
      </dgm:prSet>
      <dgm:spPr/>
    </dgm:pt>
    <dgm:pt modelId="{819A78EF-7843-493E-AEE7-54F4069C270B}" type="pres">
      <dgm:prSet presAssocID="{FB062EED-4304-43A1-B40B-3DB40C3EFBB2}" presName="node" presStyleLbl="node1" presStyleIdx="0" presStyleCnt="13">
        <dgm:presLayoutVars>
          <dgm:bulletEnabled val="1"/>
        </dgm:presLayoutVars>
      </dgm:prSet>
      <dgm:spPr/>
    </dgm:pt>
    <dgm:pt modelId="{87DB77A9-61BB-4553-AA76-9EEF6256DAA1}" type="pres">
      <dgm:prSet presAssocID="{D73F20B7-1404-4156-92F3-744CE37EEF0E}" presName="sibTrans" presStyleCnt="0"/>
      <dgm:spPr/>
    </dgm:pt>
    <dgm:pt modelId="{B93A5C48-8E8F-4C27-998D-6938B411EFB8}" type="pres">
      <dgm:prSet presAssocID="{A8295E4E-3C45-4758-81E0-1148BDE27B27}" presName="node" presStyleLbl="node1" presStyleIdx="1" presStyleCnt="13">
        <dgm:presLayoutVars>
          <dgm:bulletEnabled val="1"/>
        </dgm:presLayoutVars>
      </dgm:prSet>
      <dgm:spPr/>
    </dgm:pt>
    <dgm:pt modelId="{907EED42-D026-43CC-B0E3-2C54D35AB0E1}" type="pres">
      <dgm:prSet presAssocID="{159A26EC-7A3D-4B8C-8619-4C9978092DBC}" presName="sibTrans" presStyleCnt="0"/>
      <dgm:spPr/>
    </dgm:pt>
    <dgm:pt modelId="{4D30A53A-35F3-401E-83C1-DCADBC5F6B47}" type="pres">
      <dgm:prSet presAssocID="{BB70A7E9-1134-4667-8934-BFE7AA4E44FC}" presName="node" presStyleLbl="node1" presStyleIdx="2" presStyleCnt="13">
        <dgm:presLayoutVars>
          <dgm:bulletEnabled val="1"/>
        </dgm:presLayoutVars>
      </dgm:prSet>
      <dgm:spPr/>
    </dgm:pt>
    <dgm:pt modelId="{AF4589A2-5306-453D-82A1-AD79B0BF1795}" type="pres">
      <dgm:prSet presAssocID="{A9C4A717-ACC8-47A3-B37D-BB85B2B1E726}" presName="sibTrans" presStyleCnt="0"/>
      <dgm:spPr/>
    </dgm:pt>
    <dgm:pt modelId="{BF04BA83-C9F7-4262-80A4-E99CAF51F13A}" type="pres">
      <dgm:prSet presAssocID="{F15F2851-A21C-4481-83AC-7C5D4FD651BA}" presName="node" presStyleLbl="node1" presStyleIdx="3" presStyleCnt="13">
        <dgm:presLayoutVars>
          <dgm:bulletEnabled val="1"/>
        </dgm:presLayoutVars>
      </dgm:prSet>
      <dgm:spPr/>
    </dgm:pt>
    <dgm:pt modelId="{BEEB513F-BB7E-4FB7-90FC-73FAB91DDC9E}" type="pres">
      <dgm:prSet presAssocID="{7B015457-5BB9-4616-89F1-7F173CD2336E}" presName="sibTrans" presStyleCnt="0"/>
      <dgm:spPr/>
    </dgm:pt>
    <dgm:pt modelId="{E013C71D-62CA-4CD5-ABAC-3D248BEE7A0E}" type="pres">
      <dgm:prSet presAssocID="{94703F1D-DA0E-4C93-A1C4-F0251AF886A0}" presName="node" presStyleLbl="node1" presStyleIdx="4" presStyleCnt="13">
        <dgm:presLayoutVars>
          <dgm:bulletEnabled val="1"/>
        </dgm:presLayoutVars>
      </dgm:prSet>
      <dgm:spPr/>
    </dgm:pt>
    <dgm:pt modelId="{FBD5D5C1-AC24-4AFE-8CA2-8189D41766E9}" type="pres">
      <dgm:prSet presAssocID="{83924D05-1DB9-4107-8701-0C540B32AC07}" presName="sibTrans" presStyleCnt="0"/>
      <dgm:spPr/>
    </dgm:pt>
    <dgm:pt modelId="{4EA2D3ED-4EAE-4193-8250-80676CB2C970}" type="pres">
      <dgm:prSet presAssocID="{644C7B4C-1BBB-476D-8DDF-F0556B0A4F09}" presName="node" presStyleLbl="node1" presStyleIdx="5" presStyleCnt="13">
        <dgm:presLayoutVars>
          <dgm:bulletEnabled val="1"/>
        </dgm:presLayoutVars>
      </dgm:prSet>
      <dgm:spPr/>
    </dgm:pt>
    <dgm:pt modelId="{2DA37481-26EC-481C-8A4F-2418577A24F7}" type="pres">
      <dgm:prSet presAssocID="{999DFC6F-C40F-4548-8167-E87B869633B7}" presName="sibTrans" presStyleCnt="0"/>
      <dgm:spPr/>
    </dgm:pt>
    <dgm:pt modelId="{FC9E19D4-F65A-4B30-A47C-AA4DDDFCF730}" type="pres">
      <dgm:prSet presAssocID="{F2C6C620-94DF-47F2-8F17-8EF21BA3C855}" presName="node" presStyleLbl="node1" presStyleIdx="6" presStyleCnt="13">
        <dgm:presLayoutVars>
          <dgm:bulletEnabled val="1"/>
        </dgm:presLayoutVars>
      </dgm:prSet>
      <dgm:spPr/>
    </dgm:pt>
    <dgm:pt modelId="{722C45A1-CDCD-4516-9596-B2CF4CD41983}" type="pres">
      <dgm:prSet presAssocID="{A99E2AA6-C288-4BE4-9114-EE7B1178D3C7}" presName="sibTrans" presStyleCnt="0"/>
      <dgm:spPr/>
    </dgm:pt>
    <dgm:pt modelId="{E4FD468F-C340-41D1-88E4-BA31806D0E7E}" type="pres">
      <dgm:prSet presAssocID="{D842EF5D-344E-4B68-A22F-BDE4D02B446D}" presName="node" presStyleLbl="node1" presStyleIdx="7" presStyleCnt="13">
        <dgm:presLayoutVars>
          <dgm:bulletEnabled val="1"/>
        </dgm:presLayoutVars>
      </dgm:prSet>
      <dgm:spPr/>
    </dgm:pt>
    <dgm:pt modelId="{BD8F1984-188D-4BA5-A7DF-7C817B75381C}" type="pres">
      <dgm:prSet presAssocID="{5992D709-70C4-4405-B5B5-E53B465E62D8}" presName="sibTrans" presStyleCnt="0"/>
      <dgm:spPr/>
    </dgm:pt>
    <dgm:pt modelId="{E7A31B26-5FCD-469A-8E39-EFF9F895C98A}" type="pres">
      <dgm:prSet presAssocID="{DDEAEBE5-C7E1-409A-81D5-4B8C0A789D26}" presName="node" presStyleLbl="node1" presStyleIdx="8" presStyleCnt="13">
        <dgm:presLayoutVars>
          <dgm:bulletEnabled val="1"/>
        </dgm:presLayoutVars>
      </dgm:prSet>
      <dgm:spPr/>
    </dgm:pt>
    <dgm:pt modelId="{06995EEC-7C77-48EB-B7F7-45F4969425A8}" type="pres">
      <dgm:prSet presAssocID="{609AE1E5-2AAB-4CD2-9FF9-C0F5AF766F03}" presName="sibTrans" presStyleCnt="0"/>
      <dgm:spPr/>
    </dgm:pt>
    <dgm:pt modelId="{1C1F9603-FAF6-4D40-ABD5-46B4BD1C742D}" type="pres">
      <dgm:prSet presAssocID="{560757E9-BE55-4A94-9331-90E9767CC7B3}" presName="node" presStyleLbl="node1" presStyleIdx="9" presStyleCnt="13">
        <dgm:presLayoutVars>
          <dgm:bulletEnabled val="1"/>
        </dgm:presLayoutVars>
      </dgm:prSet>
      <dgm:spPr/>
    </dgm:pt>
    <dgm:pt modelId="{96432AF6-4A4C-450C-8165-9B60593E0D4D}" type="pres">
      <dgm:prSet presAssocID="{5F828AF4-BE3B-46E4-9815-375C27A7A7F7}" presName="sibTrans" presStyleCnt="0"/>
      <dgm:spPr/>
    </dgm:pt>
    <dgm:pt modelId="{57BA204B-B1DB-49D1-8751-5D4F095E58C4}" type="pres">
      <dgm:prSet presAssocID="{102A7A25-235D-4204-922B-78C4277AA1E8}" presName="node" presStyleLbl="node1" presStyleIdx="10" presStyleCnt="13">
        <dgm:presLayoutVars>
          <dgm:bulletEnabled val="1"/>
        </dgm:presLayoutVars>
      </dgm:prSet>
      <dgm:spPr/>
    </dgm:pt>
    <dgm:pt modelId="{97C3E024-B6F8-4E57-B58A-7E01F18F0F0F}" type="pres">
      <dgm:prSet presAssocID="{46A36C11-6E42-498C-A100-298978B74931}" presName="sibTrans" presStyleCnt="0"/>
      <dgm:spPr/>
    </dgm:pt>
    <dgm:pt modelId="{7D73AF25-D0AA-4C57-8654-1CCDF9CE4F62}" type="pres">
      <dgm:prSet presAssocID="{42F8A8CF-1D7C-4706-84BB-C16B2E526C13}" presName="node" presStyleLbl="node1" presStyleIdx="11" presStyleCnt="13">
        <dgm:presLayoutVars>
          <dgm:bulletEnabled val="1"/>
        </dgm:presLayoutVars>
      </dgm:prSet>
      <dgm:spPr/>
    </dgm:pt>
    <dgm:pt modelId="{40327234-BD8A-4A6A-BFF2-873AD57EFE7C}" type="pres">
      <dgm:prSet presAssocID="{F88523DD-B6F9-4540-829B-81CE6D0E2098}" presName="sibTrans" presStyleCnt="0"/>
      <dgm:spPr/>
    </dgm:pt>
    <dgm:pt modelId="{3714C948-2636-4263-9019-3AF65B75B99D}" type="pres">
      <dgm:prSet presAssocID="{9818C98D-9587-4CE1-A2CD-BFCA1F5DF16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65B7BC08-40B2-4A01-A695-517EE7C5D065}" srcId="{9818C98D-9587-4CE1-A2CD-BFCA1F5DF162}" destId="{A7D51BB4-EFFD-46AB-9686-DA88587AF76B}" srcOrd="0" destOrd="0" parTransId="{790B4756-A779-4294-AE75-442A0648AFF6}" sibTransId="{CE89EFF0-AAC8-49CB-9E43-2A432B4FA3E4}"/>
    <dgm:cxn modelId="{7465DE10-E159-4058-B4FE-388F3AF7D3C7}" srcId="{24863352-2481-4DC1-863E-DBA83B691CAB}" destId="{A8295E4E-3C45-4758-81E0-1148BDE27B27}" srcOrd="1" destOrd="0" parTransId="{90E68D49-00E7-4492-9C1D-107A850F4C35}" sibTransId="{159A26EC-7A3D-4B8C-8619-4C9978092DBC}"/>
    <dgm:cxn modelId="{18901617-9EEA-45F4-B6FC-8B4B37B1934F}" srcId="{9818C98D-9587-4CE1-A2CD-BFCA1F5DF162}" destId="{15CF74FC-992E-4CDD-8851-D3F49B92AC55}" srcOrd="1" destOrd="0" parTransId="{8D5EABE3-730D-438B-9D4F-569F225888AE}" sibTransId="{1F7A2A89-B2F8-4207-A9CF-FCE5E97B6119}"/>
    <dgm:cxn modelId="{7D45B533-0808-4085-9777-9B2942A0BD59}" type="presOf" srcId="{A8295E4E-3C45-4758-81E0-1148BDE27B27}" destId="{B93A5C48-8E8F-4C27-998D-6938B411EFB8}" srcOrd="0" destOrd="0" presId="urn:microsoft.com/office/officeart/2005/8/layout/default"/>
    <dgm:cxn modelId="{C5AE7935-E26A-4453-9825-9EA01D602028}" srcId="{24863352-2481-4DC1-863E-DBA83B691CAB}" destId="{42F8A8CF-1D7C-4706-84BB-C16B2E526C13}" srcOrd="11" destOrd="0" parTransId="{490C7B01-025C-4DFC-B323-D54C4CCEC3B9}" sibTransId="{F88523DD-B6F9-4540-829B-81CE6D0E2098}"/>
    <dgm:cxn modelId="{1F86113B-8B08-49C3-BA64-0A5E8CD22687}" srcId="{24863352-2481-4DC1-863E-DBA83B691CAB}" destId="{9818C98D-9587-4CE1-A2CD-BFCA1F5DF162}" srcOrd="12" destOrd="0" parTransId="{F765B9C1-700F-43F5-9F41-050E8ED0A2B3}" sibTransId="{051EB3CD-2815-4256-B3F1-35344738B198}"/>
    <dgm:cxn modelId="{6FCD1261-71F8-4C66-8AFF-CBAD21EEF312}" type="presOf" srcId="{24863352-2481-4DC1-863E-DBA83B691CAB}" destId="{D786D80A-0239-4AD9-ADAA-F59965D506D3}" srcOrd="0" destOrd="0" presId="urn:microsoft.com/office/officeart/2005/8/layout/default"/>
    <dgm:cxn modelId="{7F77A361-B387-416F-A3DC-C200D889041F}" srcId="{24863352-2481-4DC1-863E-DBA83B691CAB}" destId="{D842EF5D-344E-4B68-A22F-BDE4D02B446D}" srcOrd="7" destOrd="0" parTransId="{3410DA7C-FADC-4B84-B1CB-652BBBBCE222}" sibTransId="{5992D709-70C4-4405-B5B5-E53B465E62D8}"/>
    <dgm:cxn modelId="{2CC95944-431C-4F56-8AE2-9CA6E750F6CC}" type="presOf" srcId="{94703F1D-DA0E-4C93-A1C4-F0251AF886A0}" destId="{E013C71D-62CA-4CD5-ABAC-3D248BEE7A0E}" srcOrd="0" destOrd="0" presId="urn:microsoft.com/office/officeart/2005/8/layout/default"/>
    <dgm:cxn modelId="{F384474F-9B34-4FB3-8CF8-235FAD31F7C1}" srcId="{24863352-2481-4DC1-863E-DBA83B691CAB}" destId="{560757E9-BE55-4A94-9331-90E9767CC7B3}" srcOrd="9" destOrd="0" parTransId="{B403BC9B-7CB0-4C32-AEE3-7C7D45846FEC}" sibTransId="{5F828AF4-BE3B-46E4-9815-375C27A7A7F7}"/>
    <dgm:cxn modelId="{DDF0D974-A6DC-4389-B1ED-1B9BBC78133A}" type="presOf" srcId="{A7D51BB4-EFFD-46AB-9686-DA88587AF76B}" destId="{3714C948-2636-4263-9019-3AF65B75B99D}" srcOrd="0" destOrd="1" presId="urn:microsoft.com/office/officeart/2005/8/layout/default"/>
    <dgm:cxn modelId="{65C63C59-4036-4A6E-A0BD-440A2700816E}" srcId="{24863352-2481-4DC1-863E-DBA83B691CAB}" destId="{DDEAEBE5-C7E1-409A-81D5-4B8C0A789D26}" srcOrd="8" destOrd="0" parTransId="{A88FAB92-3E82-4F50-9C13-C3A92D1121C9}" sibTransId="{609AE1E5-2AAB-4CD2-9FF9-C0F5AF766F03}"/>
    <dgm:cxn modelId="{EE25B68B-1551-4909-B60B-EBCB7A589B2E}" type="presOf" srcId="{FB062EED-4304-43A1-B40B-3DB40C3EFBB2}" destId="{819A78EF-7843-493E-AEE7-54F4069C270B}" srcOrd="0" destOrd="0" presId="urn:microsoft.com/office/officeart/2005/8/layout/default"/>
    <dgm:cxn modelId="{01C79D94-224D-4864-94B2-42E021C90088}" type="presOf" srcId="{DDEAEBE5-C7E1-409A-81D5-4B8C0A789D26}" destId="{E7A31B26-5FCD-469A-8E39-EFF9F895C98A}" srcOrd="0" destOrd="0" presId="urn:microsoft.com/office/officeart/2005/8/layout/default"/>
    <dgm:cxn modelId="{E341BC97-479A-4B85-8969-ACC7B433BF18}" srcId="{24863352-2481-4DC1-863E-DBA83B691CAB}" destId="{F15F2851-A21C-4481-83AC-7C5D4FD651BA}" srcOrd="3" destOrd="0" parTransId="{6EF005D2-1560-418F-9702-36C32435533F}" sibTransId="{7B015457-5BB9-4616-89F1-7F173CD2336E}"/>
    <dgm:cxn modelId="{8DCB7DB0-B0F5-4D2E-A9F2-D465F4868B0B}" srcId="{24863352-2481-4DC1-863E-DBA83B691CAB}" destId="{BB70A7E9-1134-4667-8934-BFE7AA4E44FC}" srcOrd="2" destOrd="0" parTransId="{3FD0AA53-BD24-498C-8C4D-2642ABF3E04B}" sibTransId="{A9C4A717-ACC8-47A3-B37D-BB85B2B1E726}"/>
    <dgm:cxn modelId="{74AA67B3-191F-4FAF-A2D9-9120FF1E5356}" type="presOf" srcId="{F15F2851-A21C-4481-83AC-7C5D4FD651BA}" destId="{BF04BA83-C9F7-4262-80A4-E99CAF51F13A}" srcOrd="0" destOrd="0" presId="urn:microsoft.com/office/officeart/2005/8/layout/default"/>
    <dgm:cxn modelId="{BAE1CEB7-D8EC-4827-8D1E-4FA98CD3B24E}" type="presOf" srcId="{42F8A8CF-1D7C-4706-84BB-C16B2E526C13}" destId="{7D73AF25-D0AA-4C57-8654-1CCDF9CE4F62}" srcOrd="0" destOrd="0" presId="urn:microsoft.com/office/officeart/2005/8/layout/default"/>
    <dgm:cxn modelId="{A96286C0-8A8A-4F12-B0EB-866E5473AA42}" type="presOf" srcId="{102A7A25-235D-4204-922B-78C4277AA1E8}" destId="{57BA204B-B1DB-49D1-8751-5D4F095E58C4}" srcOrd="0" destOrd="0" presId="urn:microsoft.com/office/officeart/2005/8/layout/default"/>
    <dgm:cxn modelId="{887285C1-BA4D-4EDD-B8E2-EB94D7B3F970}" srcId="{24863352-2481-4DC1-863E-DBA83B691CAB}" destId="{FB062EED-4304-43A1-B40B-3DB40C3EFBB2}" srcOrd="0" destOrd="0" parTransId="{6A56678D-D2F4-4690-8801-2EEF1FDA3EB7}" sibTransId="{D73F20B7-1404-4156-92F3-744CE37EEF0E}"/>
    <dgm:cxn modelId="{2B4123C7-F557-4E6B-BDA5-CD0FB22A57F3}" type="presOf" srcId="{644C7B4C-1BBB-476D-8DDF-F0556B0A4F09}" destId="{4EA2D3ED-4EAE-4193-8250-80676CB2C970}" srcOrd="0" destOrd="0" presId="urn:microsoft.com/office/officeart/2005/8/layout/default"/>
    <dgm:cxn modelId="{B63612CB-BED7-43FD-946B-4B265219EA2E}" type="presOf" srcId="{D842EF5D-344E-4B68-A22F-BDE4D02B446D}" destId="{E4FD468F-C340-41D1-88E4-BA31806D0E7E}" srcOrd="0" destOrd="0" presId="urn:microsoft.com/office/officeart/2005/8/layout/default"/>
    <dgm:cxn modelId="{6D358DD0-663B-4344-9018-E1472887B7E2}" type="presOf" srcId="{15CF74FC-992E-4CDD-8851-D3F49B92AC55}" destId="{3714C948-2636-4263-9019-3AF65B75B99D}" srcOrd="0" destOrd="2" presId="urn:microsoft.com/office/officeart/2005/8/layout/default"/>
    <dgm:cxn modelId="{953B61DE-96CE-46C9-855F-1FF49A389D33}" srcId="{24863352-2481-4DC1-863E-DBA83B691CAB}" destId="{F2C6C620-94DF-47F2-8F17-8EF21BA3C855}" srcOrd="6" destOrd="0" parTransId="{E301EDD1-006C-4CBE-8C85-D0A024B56AC1}" sibTransId="{A99E2AA6-C288-4BE4-9114-EE7B1178D3C7}"/>
    <dgm:cxn modelId="{545F19E5-290C-42DB-BABA-071630DF7077}" srcId="{24863352-2481-4DC1-863E-DBA83B691CAB}" destId="{94703F1D-DA0E-4C93-A1C4-F0251AF886A0}" srcOrd="4" destOrd="0" parTransId="{C7BE5E08-BE23-48A2-A5BF-487D07A7E8B5}" sibTransId="{83924D05-1DB9-4107-8701-0C540B32AC07}"/>
    <dgm:cxn modelId="{915BFFE8-AEB0-462F-9C07-103D4BD6907B}" type="presOf" srcId="{BB70A7E9-1134-4667-8934-BFE7AA4E44FC}" destId="{4D30A53A-35F3-401E-83C1-DCADBC5F6B47}" srcOrd="0" destOrd="0" presId="urn:microsoft.com/office/officeart/2005/8/layout/default"/>
    <dgm:cxn modelId="{F780F1EA-85F8-4672-85C4-59ADA4E18273}" type="presOf" srcId="{9818C98D-9587-4CE1-A2CD-BFCA1F5DF162}" destId="{3714C948-2636-4263-9019-3AF65B75B99D}" srcOrd="0" destOrd="0" presId="urn:microsoft.com/office/officeart/2005/8/layout/default"/>
    <dgm:cxn modelId="{210661EC-E254-4B94-B8B3-C86711E9EC67}" type="presOf" srcId="{560757E9-BE55-4A94-9331-90E9767CC7B3}" destId="{1C1F9603-FAF6-4D40-ABD5-46B4BD1C742D}" srcOrd="0" destOrd="0" presId="urn:microsoft.com/office/officeart/2005/8/layout/default"/>
    <dgm:cxn modelId="{89862DEE-E64C-4368-97C8-D5D704B581BE}" srcId="{24863352-2481-4DC1-863E-DBA83B691CAB}" destId="{102A7A25-235D-4204-922B-78C4277AA1E8}" srcOrd="10" destOrd="0" parTransId="{509F5F76-DE8D-4952-99DD-E00EC040CF49}" sibTransId="{46A36C11-6E42-498C-A100-298978B74931}"/>
    <dgm:cxn modelId="{EA5DC5FA-3CB6-4B8F-8303-813F668C314A}" type="presOf" srcId="{F2C6C620-94DF-47F2-8F17-8EF21BA3C855}" destId="{FC9E19D4-F65A-4B30-A47C-AA4DDDFCF730}" srcOrd="0" destOrd="0" presId="urn:microsoft.com/office/officeart/2005/8/layout/default"/>
    <dgm:cxn modelId="{C1C7DAFA-5428-47ED-86A4-B1849199D4D7}" srcId="{24863352-2481-4DC1-863E-DBA83B691CAB}" destId="{644C7B4C-1BBB-476D-8DDF-F0556B0A4F09}" srcOrd="5" destOrd="0" parTransId="{1266C59E-E6C0-4BF0-8D1D-2B95656AF475}" sibTransId="{999DFC6F-C40F-4548-8167-E87B869633B7}"/>
    <dgm:cxn modelId="{8DEB55A6-19E1-42B8-9397-B3F76D372104}" type="presParOf" srcId="{D786D80A-0239-4AD9-ADAA-F59965D506D3}" destId="{819A78EF-7843-493E-AEE7-54F4069C270B}" srcOrd="0" destOrd="0" presId="urn:microsoft.com/office/officeart/2005/8/layout/default"/>
    <dgm:cxn modelId="{89339A8B-815A-4EB2-8E21-FDBC56D8521F}" type="presParOf" srcId="{D786D80A-0239-4AD9-ADAA-F59965D506D3}" destId="{87DB77A9-61BB-4553-AA76-9EEF6256DAA1}" srcOrd="1" destOrd="0" presId="urn:microsoft.com/office/officeart/2005/8/layout/default"/>
    <dgm:cxn modelId="{8137745F-735C-4F6A-A046-50BB3C7D19CE}" type="presParOf" srcId="{D786D80A-0239-4AD9-ADAA-F59965D506D3}" destId="{B93A5C48-8E8F-4C27-998D-6938B411EFB8}" srcOrd="2" destOrd="0" presId="urn:microsoft.com/office/officeart/2005/8/layout/default"/>
    <dgm:cxn modelId="{EE5656D0-003D-4AD4-A0FF-8D79423F4D6E}" type="presParOf" srcId="{D786D80A-0239-4AD9-ADAA-F59965D506D3}" destId="{907EED42-D026-43CC-B0E3-2C54D35AB0E1}" srcOrd="3" destOrd="0" presId="urn:microsoft.com/office/officeart/2005/8/layout/default"/>
    <dgm:cxn modelId="{41AE02D7-899E-400D-9CC2-0A8265C8814F}" type="presParOf" srcId="{D786D80A-0239-4AD9-ADAA-F59965D506D3}" destId="{4D30A53A-35F3-401E-83C1-DCADBC5F6B47}" srcOrd="4" destOrd="0" presId="urn:microsoft.com/office/officeart/2005/8/layout/default"/>
    <dgm:cxn modelId="{BA8617E0-7223-4A1E-9145-D79E023D4B69}" type="presParOf" srcId="{D786D80A-0239-4AD9-ADAA-F59965D506D3}" destId="{AF4589A2-5306-453D-82A1-AD79B0BF1795}" srcOrd="5" destOrd="0" presId="urn:microsoft.com/office/officeart/2005/8/layout/default"/>
    <dgm:cxn modelId="{77DB9CEA-0BD8-4312-BD67-2A4E7F1B3850}" type="presParOf" srcId="{D786D80A-0239-4AD9-ADAA-F59965D506D3}" destId="{BF04BA83-C9F7-4262-80A4-E99CAF51F13A}" srcOrd="6" destOrd="0" presId="urn:microsoft.com/office/officeart/2005/8/layout/default"/>
    <dgm:cxn modelId="{2A5E03CF-C132-4E6E-8540-731373086F2F}" type="presParOf" srcId="{D786D80A-0239-4AD9-ADAA-F59965D506D3}" destId="{BEEB513F-BB7E-4FB7-90FC-73FAB91DDC9E}" srcOrd="7" destOrd="0" presId="urn:microsoft.com/office/officeart/2005/8/layout/default"/>
    <dgm:cxn modelId="{9165DEA0-EE50-4980-A1D0-41046EB0FFF5}" type="presParOf" srcId="{D786D80A-0239-4AD9-ADAA-F59965D506D3}" destId="{E013C71D-62CA-4CD5-ABAC-3D248BEE7A0E}" srcOrd="8" destOrd="0" presId="urn:microsoft.com/office/officeart/2005/8/layout/default"/>
    <dgm:cxn modelId="{23281FF2-F172-4F3F-99F1-6A7A490AFB7F}" type="presParOf" srcId="{D786D80A-0239-4AD9-ADAA-F59965D506D3}" destId="{FBD5D5C1-AC24-4AFE-8CA2-8189D41766E9}" srcOrd="9" destOrd="0" presId="urn:microsoft.com/office/officeart/2005/8/layout/default"/>
    <dgm:cxn modelId="{4C2FCFBC-2E14-4540-B87A-342CD7126CF5}" type="presParOf" srcId="{D786D80A-0239-4AD9-ADAA-F59965D506D3}" destId="{4EA2D3ED-4EAE-4193-8250-80676CB2C970}" srcOrd="10" destOrd="0" presId="urn:microsoft.com/office/officeart/2005/8/layout/default"/>
    <dgm:cxn modelId="{15781073-CB4E-4F7D-BC75-13106D61B5F8}" type="presParOf" srcId="{D786D80A-0239-4AD9-ADAA-F59965D506D3}" destId="{2DA37481-26EC-481C-8A4F-2418577A24F7}" srcOrd="11" destOrd="0" presId="urn:microsoft.com/office/officeart/2005/8/layout/default"/>
    <dgm:cxn modelId="{5ADFFAC2-3C35-40F0-B254-D43894264A81}" type="presParOf" srcId="{D786D80A-0239-4AD9-ADAA-F59965D506D3}" destId="{FC9E19D4-F65A-4B30-A47C-AA4DDDFCF730}" srcOrd="12" destOrd="0" presId="urn:microsoft.com/office/officeart/2005/8/layout/default"/>
    <dgm:cxn modelId="{A6DF0E69-EC69-4909-A57E-06DBB1D9F7B3}" type="presParOf" srcId="{D786D80A-0239-4AD9-ADAA-F59965D506D3}" destId="{722C45A1-CDCD-4516-9596-B2CF4CD41983}" srcOrd="13" destOrd="0" presId="urn:microsoft.com/office/officeart/2005/8/layout/default"/>
    <dgm:cxn modelId="{515BF2A7-786A-49CD-BECA-921C9B09D539}" type="presParOf" srcId="{D786D80A-0239-4AD9-ADAA-F59965D506D3}" destId="{E4FD468F-C340-41D1-88E4-BA31806D0E7E}" srcOrd="14" destOrd="0" presId="urn:microsoft.com/office/officeart/2005/8/layout/default"/>
    <dgm:cxn modelId="{51E22B06-AA1B-4210-8EF3-1CF94B568027}" type="presParOf" srcId="{D786D80A-0239-4AD9-ADAA-F59965D506D3}" destId="{BD8F1984-188D-4BA5-A7DF-7C817B75381C}" srcOrd="15" destOrd="0" presId="urn:microsoft.com/office/officeart/2005/8/layout/default"/>
    <dgm:cxn modelId="{1A005C46-A0B7-4FA0-A09D-A8F71305B8B2}" type="presParOf" srcId="{D786D80A-0239-4AD9-ADAA-F59965D506D3}" destId="{E7A31B26-5FCD-469A-8E39-EFF9F895C98A}" srcOrd="16" destOrd="0" presId="urn:microsoft.com/office/officeart/2005/8/layout/default"/>
    <dgm:cxn modelId="{EB7308F1-4D87-41F5-9C0B-1063B7210655}" type="presParOf" srcId="{D786D80A-0239-4AD9-ADAA-F59965D506D3}" destId="{06995EEC-7C77-48EB-B7F7-45F4969425A8}" srcOrd="17" destOrd="0" presId="urn:microsoft.com/office/officeart/2005/8/layout/default"/>
    <dgm:cxn modelId="{3B414D3E-E65B-4A61-82E6-1C140E5D3E12}" type="presParOf" srcId="{D786D80A-0239-4AD9-ADAA-F59965D506D3}" destId="{1C1F9603-FAF6-4D40-ABD5-46B4BD1C742D}" srcOrd="18" destOrd="0" presId="urn:microsoft.com/office/officeart/2005/8/layout/default"/>
    <dgm:cxn modelId="{A7DAD85D-C833-4597-AC11-5D0DAA3910C0}" type="presParOf" srcId="{D786D80A-0239-4AD9-ADAA-F59965D506D3}" destId="{96432AF6-4A4C-450C-8165-9B60593E0D4D}" srcOrd="19" destOrd="0" presId="urn:microsoft.com/office/officeart/2005/8/layout/default"/>
    <dgm:cxn modelId="{56E7871D-0CAA-45FD-BA74-81073F5036EB}" type="presParOf" srcId="{D786D80A-0239-4AD9-ADAA-F59965D506D3}" destId="{57BA204B-B1DB-49D1-8751-5D4F095E58C4}" srcOrd="20" destOrd="0" presId="urn:microsoft.com/office/officeart/2005/8/layout/default"/>
    <dgm:cxn modelId="{BD1D2990-C390-483C-A33F-B85FC554015F}" type="presParOf" srcId="{D786D80A-0239-4AD9-ADAA-F59965D506D3}" destId="{97C3E024-B6F8-4E57-B58A-7E01F18F0F0F}" srcOrd="21" destOrd="0" presId="urn:microsoft.com/office/officeart/2005/8/layout/default"/>
    <dgm:cxn modelId="{701CC406-F645-41FA-A561-72AE0664C906}" type="presParOf" srcId="{D786D80A-0239-4AD9-ADAA-F59965D506D3}" destId="{7D73AF25-D0AA-4C57-8654-1CCDF9CE4F62}" srcOrd="22" destOrd="0" presId="urn:microsoft.com/office/officeart/2005/8/layout/default"/>
    <dgm:cxn modelId="{B905CA4D-9A09-45F2-B3F3-47590792D3AF}" type="presParOf" srcId="{D786D80A-0239-4AD9-ADAA-F59965D506D3}" destId="{40327234-BD8A-4A6A-BFF2-873AD57EFE7C}" srcOrd="23" destOrd="0" presId="urn:microsoft.com/office/officeart/2005/8/layout/default"/>
    <dgm:cxn modelId="{88491AF9-599C-497A-810D-5959F47C5F21}" type="presParOf" srcId="{D786D80A-0239-4AD9-ADAA-F59965D506D3}" destId="{3714C948-2636-4263-9019-3AF65B75B99D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0614BE-F32B-4DA8-AF6C-7E6B6D527B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F7AB4A-577C-4C9A-9894-E22EE1B3D50F}">
      <dgm:prSet/>
      <dgm:spPr/>
      <dgm:t>
        <a:bodyPr/>
        <a:lstStyle/>
        <a:p>
          <a:r>
            <a:rPr lang="en-GB" b="1"/>
            <a:t>Jenny’s Current Needs (Attachment-Informed)</a:t>
          </a:r>
          <a:endParaRPr lang="en-US"/>
        </a:p>
      </dgm:t>
    </dgm:pt>
    <dgm:pt modelId="{4AD94EA9-DAEC-45B6-A577-C60CA981187C}" type="parTrans" cxnId="{D04EA0AE-EC05-4E5E-AE2D-44A3EAC54AF9}">
      <dgm:prSet/>
      <dgm:spPr/>
      <dgm:t>
        <a:bodyPr/>
        <a:lstStyle/>
        <a:p>
          <a:endParaRPr lang="en-US"/>
        </a:p>
      </dgm:t>
    </dgm:pt>
    <dgm:pt modelId="{AE97FD80-6DC4-4493-AA12-B35445C1433F}" type="sibTrans" cxnId="{D04EA0AE-EC05-4E5E-AE2D-44A3EAC54AF9}">
      <dgm:prSet/>
      <dgm:spPr/>
      <dgm:t>
        <a:bodyPr/>
        <a:lstStyle/>
        <a:p>
          <a:endParaRPr lang="en-US"/>
        </a:p>
      </dgm:t>
    </dgm:pt>
    <dgm:pt modelId="{83EC94D9-1FAE-4831-AFD7-E8F253374371}">
      <dgm:prSet/>
      <dgm:spPr/>
      <dgm:t>
        <a:bodyPr/>
        <a:lstStyle/>
        <a:p>
          <a:r>
            <a:rPr lang="en-GB"/>
            <a:t>Based on attachment theory, Jenny needs:</a:t>
          </a:r>
          <a:endParaRPr lang="en-US"/>
        </a:p>
      </dgm:t>
    </dgm:pt>
    <dgm:pt modelId="{F4569343-653C-48FB-A719-6E49B55D9ACE}" type="parTrans" cxnId="{93E55822-3E6D-4AEA-92FB-C718EFFF6F2D}">
      <dgm:prSet/>
      <dgm:spPr/>
      <dgm:t>
        <a:bodyPr/>
        <a:lstStyle/>
        <a:p>
          <a:endParaRPr lang="en-US"/>
        </a:p>
      </dgm:t>
    </dgm:pt>
    <dgm:pt modelId="{A3B07CDD-7450-486C-8090-4D8211C19F3B}" type="sibTrans" cxnId="{93E55822-3E6D-4AEA-92FB-C718EFFF6F2D}">
      <dgm:prSet/>
      <dgm:spPr/>
      <dgm:t>
        <a:bodyPr/>
        <a:lstStyle/>
        <a:p>
          <a:endParaRPr lang="en-US"/>
        </a:p>
      </dgm:t>
    </dgm:pt>
    <dgm:pt modelId="{DB224CED-F881-430C-9BA8-2220BEBBE3E4}">
      <dgm:prSet/>
      <dgm:spPr/>
      <dgm:t>
        <a:bodyPr/>
        <a:lstStyle/>
        <a:p>
          <a:r>
            <a:rPr lang="en-GB"/>
            <a:t>Emotional security</a:t>
          </a:r>
          <a:endParaRPr lang="en-US"/>
        </a:p>
      </dgm:t>
    </dgm:pt>
    <dgm:pt modelId="{FF5BB21F-CE5C-4315-9EF8-4D7245F91D50}" type="parTrans" cxnId="{4C873AA2-A4F1-4565-8C55-B2FBDF193354}">
      <dgm:prSet/>
      <dgm:spPr/>
      <dgm:t>
        <a:bodyPr/>
        <a:lstStyle/>
        <a:p>
          <a:endParaRPr lang="en-US"/>
        </a:p>
      </dgm:t>
    </dgm:pt>
    <dgm:pt modelId="{6D8A6BD9-1AE0-43F3-980A-D1E15BAF65E0}" type="sibTrans" cxnId="{4C873AA2-A4F1-4565-8C55-B2FBDF193354}">
      <dgm:prSet/>
      <dgm:spPr/>
      <dgm:t>
        <a:bodyPr/>
        <a:lstStyle/>
        <a:p>
          <a:endParaRPr lang="en-US"/>
        </a:p>
      </dgm:t>
    </dgm:pt>
    <dgm:pt modelId="{D262C486-17AB-4426-A0B2-0344D6B4983F}">
      <dgm:prSet/>
      <dgm:spPr/>
      <dgm:t>
        <a:bodyPr/>
        <a:lstStyle/>
        <a:p>
          <a:r>
            <a:rPr lang="en-GB"/>
            <a:t>Supportive, reliable adults</a:t>
          </a:r>
          <a:endParaRPr lang="en-US"/>
        </a:p>
      </dgm:t>
    </dgm:pt>
    <dgm:pt modelId="{3861BB3B-7E56-409E-9000-A6B3390F194F}" type="parTrans" cxnId="{66F2A79A-7297-4482-BF66-70432CFA11DE}">
      <dgm:prSet/>
      <dgm:spPr/>
      <dgm:t>
        <a:bodyPr/>
        <a:lstStyle/>
        <a:p>
          <a:endParaRPr lang="en-US"/>
        </a:p>
      </dgm:t>
    </dgm:pt>
    <dgm:pt modelId="{7AE07C10-9451-4066-8810-9282F15C79E6}" type="sibTrans" cxnId="{66F2A79A-7297-4482-BF66-70432CFA11DE}">
      <dgm:prSet/>
      <dgm:spPr/>
      <dgm:t>
        <a:bodyPr/>
        <a:lstStyle/>
        <a:p>
          <a:endParaRPr lang="en-US"/>
        </a:p>
      </dgm:t>
    </dgm:pt>
    <dgm:pt modelId="{3FCA6F72-A6F2-4654-B82C-76CF93EBB68B}">
      <dgm:prSet/>
      <dgm:spPr/>
      <dgm:t>
        <a:bodyPr/>
        <a:lstStyle/>
        <a:p>
          <a:r>
            <a:rPr lang="en-GB"/>
            <a:t>Opportunities to:</a:t>
          </a:r>
          <a:endParaRPr lang="en-US"/>
        </a:p>
      </dgm:t>
    </dgm:pt>
    <dgm:pt modelId="{D1510F75-5B84-4675-B9E7-7E81CB9ED32F}" type="parTrans" cxnId="{E902DF82-0A03-46C0-A08B-B4533F9CF86A}">
      <dgm:prSet/>
      <dgm:spPr/>
      <dgm:t>
        <a:bodyPr/>
        <a:lstStyle/>
        <a:p>
          <a:endParaRPr lang="en-US"/>
        </a:p>
      </dgm:t>
    </dgm:pt>
    <dgm:pt modelId="{34FD32FE-68BB-4F27-A76A-7C10464AEC6E}" type="sibTrans" cxnId="{E902DF82-0A03-46C0-A08B-B4533F9CF86A}">
      <dgm:prSet/>
      <dgm:spPr/>
      <dgm:t>
        <a:bodyPr/>
        <a:lstStyle/>
        <a:p>
          <a:endParaRPr lang="en-US"/>
        </a:p>
      </dgm:t>
    </dgm:pt>
    <dgm:pt modelId="{A73CD84D-6925-45BC-86DC-D6AC069F1F59}">
      <dgm:prSet/>
      <dgm:spPr/>
      <dgm:t>
        <a:bodyPr/>
        <a:lstStyle/>
        <a:p>
          <a:r>
            <a:rPr lang="en-GB"/>
            <a:t>Be cared for</a:t>
          </a:r>
          <a:endParaRPr lang="en-US"/>
        </a:p>
      </dgm:t>
    </dgm:pt>
    <dgm:pt modelId="{B9A5717C-9629-4DD9-86B1-0C82ED1A9431}" type="parTrans" cxnId="{F8E8FC40-764A-48A0-B8EC-992C56106460}">
      <dgm:prSet/>
      <dgm:spPr/>
      <dgm:t>
        <a:bodyPr/>
        <a:lstStyle/>
        <a:p>
          <a:endParaRPr lang="en-US"/>
        </a:p>
      </dgm:t>
    </dgm:pt>
    <dgm:pt modelId="{0467459C-EA37-4050-A1DA-DBBFDEC08B14}" type="sibTrans" cxnId="{F8E8FC40-764A-48A0-B8EC-992C56106460}">
      <dgm:prSet/>
      <dgm:spPr/>
      <dgm:t>
        <a:bodyPr/>
        <a:lstStyle/>
        <a:p>
          <a:endParaRPr lang="en-US"/>
        </a:p>
      </dgm:t>
    </dgm:pt>
    <dgm:pt modelId="{25D096C0-ACF7-42DC-A695-E717020D830D}">
      <dgm:prSet/>
      <dgm:spPr/>
      <dgm:t>
        <a:bodyPr/>
        <a:lstStyle/>
        <a:p>
          <a:r>
            <a:rPr lang="en-GB"/>
            <a:t>Develop independence</a:t>
          </a:r>
          <a:endParaRPr lang="en-US"/>
        </a:p>
      </dgm:t>
    </dgm:pt>
    <dgm:pt modelId="{DCA1B99D-3D2F-444B-89B6-FC19E40423CB}" type="parTrans" cxnId="{349AB067-05D8-43C6-83A8-90922B6A2292}">
      <dgm:prSet/>
      <dgm:spPr/>
      <dgm:t>
        <a:bodyPr/>
        <a:lstStyle/>
        <a:p>
          <a:endParaRPr lang="en-US"/>
        </a:p>
      </dgm:t>
    </dgm:pt>
    <dgm:pt modelId="{0CA4E4BD-57A2-4997-82E6-05E4A4492632}" type="sibTrans" cxnId="{349AB067-05D8-43C6-83A8-90922B6A2292}">
      <dgm:prSet/>
      <dgm:spPr/>
      <dgm:t>
        <a:bodyPr/>
        <a:lstStyle/>
        <a:p>
          <a:endParaRPr lang="en-US"/>
        </a:p>
      </dgm:t>
    </dgm:pt>
    <dgm:pt modelId="{D16C5135-542A-4110-9229-3F7D8FF8F1AF}">
      <dgm:prSet/>
      <dgm:spPr/>
      <dgm:t>
        <a:bodyPr/>
        <a:lstStyle/>
        <a:p>
          <a:r>
            <a:rPr lang="en-GB"/>
            <a:t>Relief from excessive responsibility</a:t>
          </a:r>
          <a:endParaRPr lang="en-US"/>
        </a:p>
      </dgm:t>
    </dgm:pt>
    <dgm:pt modelId="{5C94BB54-AE57-434C-BD98-BF894F683F5D}" type="parTrans" cxnId="{7534D7D4-BB90-4081-936E-CDC1459342C9}">
      <dgm:prSet/>
      <dgm:spPr/>
      <dgm:t>
        <a:bodyPr/>
        <a:lstStyle/>
        <a:p>
          <a:endParaRPr lang="en-US"/>
        </a:p>
      </dgm:t>
    </dgm:pt>
    <dgm:pt modelId="{482158D7-CC84-4AE8-B4B6-852424607029}" type="sibTrans" cxnId="{7534D7D4-BB90-4081-936E-CDC1459342C9}">
      <dgm:prSet/>
      <dgm:spPr/>
      <dgm:t>
        <a:bodyPr/>
        <a:lstStyle/>
        <a:p>
          <a:endParaRPr lang="en-US"/>
        </a:p>
      </dgm:t>
    </dgm:pt>
    <dgm:pt modelId="{E8EA0CB3-0C4E-4CE7-9C76-D83F00808C12}" type="pres">
      <dgm:prSet presAssocID="{EA0614BE-F32B-4DA8-AF6C-7E6B6D527BFC}" presName="linear" presStyleCnt="0">
        <dgm:presLayoutVars>
          <dgm:animLvl val="lvl"/>
          <dgm:resizeHandles val="exact"/>
        </dgm:presLayoutVars>
      </dgm:prSet>
      <dgm:spPr/>
    </dgm:pt>
    <dgm:pt modelId="{9B2064A0-4B19-4D8F-83F0-1E2287A552AB}" type="pres">
      <dgm:prSet presAssocID="{DEF7AB4A-577C-4C9A-9894-E22EE1B3D50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77E984B-DC88-4C11-8A54-DE8F6315D4B7}" type="pres">
      <dgm:prSet presAssocID="{AE97FD80-6DC4-4493-AA12-B35445C1433F}" presName="spacer" presStyleCnt="0"/>
      <dgm:spPr/>
    </dgm:pt>
    <dgm:pt modelId="{0F5BF97D-63FC-4D0E-A473-17F5783AD61D}" type="pres">
      <dgm:prSet presAssocID="{83EC94D9-1FAE-4831-AFD7-E8F25337437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D679C95-97E6-4D20-B749-CB6955DFDE9D}" type="pres">
      <dgm:prSet presAssocID="{A3B07CDD-7450-486C-8090-4D8211C19F3B}" presName="spacer" presStyleCnt="0"/>
      <dgm:spPr/>
    </dgm:pt>
    <dgm:pt modelId="{DCE60EC7-7A1C-46D2-911F-37C633D06488}" type="pres">
      <dgm:prSet presAssocID="{DB224CED-F881-430C-9BA8-2220BEBBE3E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636B337-10E5-4D3F-8BED-74D3ACE5E8F4}" type="pres">
      <dgm:prSet presAssocID="{6D8A6BD9-1AE0-43F3-980A-D1E15BAF65E0}" presName="spacer" presStyleCnt="0"/>
      <dgm:spPr/>
    </dgm:pt>
    <dgm:pt modelId="{DBD578E5-C1DF-4ACF-A38B-27792DB8291F}" type="pres">
      <dgm:prSet presAssocID="{D262C486-17AB-4426-A0B2-0344D6B4983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45EA32D-F653-4E1F-8469-6A193604968C}" type="pres">
      <dgm:prSet presAssocID="{7AE07C10-9451-4066-8810-9282F15C79E6}" presName="spacer" presStyleCnt="0"/>
      <dgm:spPr/>
    </dgm:pt>
    <dgm:pt modelId="{03CF27D6-2DFE-4DDB-BCCB-B3527A7BEC89}" type="pres">
      <dgm:prSet presAssocID="{3FCA6F72-A6F2-4654-B82C-76CF93EBB68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30E84AC-3FB0-4AE7-BA78-E0EE49E20E8C}" type="pres">
      <dgm:prSet presAssocID="{3FCA6F72-A6F2-4654-B82C-76CF93EBB68B}" presName="childText" presStyleLbl="revTx" presStyleIdx="0" presStyleCnt="1">
        <dgm:presLayoutVars>
          <dgm:bulletEnabled val="1"/>
        </dgm:presLayoutVars>
      </dgm:prSet>
      <dgm:spPr/>
    </dgm:pt>
    <dgm:pt modelId="{7EB091D1-2203-42D3-A146-131ABF89045A}" type="pres">
      <dgm:prSet presAssocID="{D16C5135-542A-4110-9229-3F7D8FF8F1A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72FF81D-9002-4844-A44B-81535E3B3523}" type="presOf" srcId="{D262C486-17AB-4426-A0B2-0344D6B4983F}" destId="{DBD578E5-C1DF-4ACF-A38B-27792DB8291F}" srcOrd="0" destOrd="0" presId="urn:microsoft.com/office/officeart/2005/8/layout/vList2"/>
    <dgm:cxn modelId="{93E55822-3E6D-4AEA-92FB-C718EFFF6F2D}" srcId="{EA0614BE-F32B-4DA8-AF6C-7E6B6D527BFC}" destId="{83EC94D9-1FAE-4831-AFD7-E8F253374371}" srcOrd="1" destOrd="0" parTransId="{F4569343-653C-48FB-A719-6E49B55D9ACE}" sibTransId="{A3B07CDD-7450-486C-8090-4D8211C19F3B}"/>
    <dgm:cxn modelId="{03254E35-F50F-4C55-93E5-9270ABB1CD61}" type="presOf" srcId="{A73CD84D-6925-45BC-86DC-D6AC069F1F59}" destId="{B30E84AC-3FB0-4AE7-BA78-E0EE49E20E8C}" srcOrd="0" destOrd="0" presId="urn:microsoft.com/office/officeart/2005/8/layout/vList2"/>
    <dgm:cxn modelId="{F8E8FC40-764A-48A0-B8EC-992C56106460}" srcId="{3FCA6F72-A6F2-4654-B82C-76CF93EBB68B}" destId="{A73CD84D-6925-45BC-86DC-D6AC069F1F59}" srcOrd="0" destOrd="0" parTransId="{B9A5717C-9629-4DD9-86B1-0C82ED1A9431}" sibTransId="{0467459C-EA37-4050-A1DA-DBBFDEC08B14}"/>
    <dgm:cxn modelId="{14C03842-E81E-4A70-A7B4-F1197139FA3C}" type="presOf" srcId="{83EC94D9-1FAE-4831-AFD7-E8F253374371}" destId="{0F5BF97D-63FC-4D0E-A473-17F5783AD61D}" srcOrd="0" destOrd="0" presId="urn:microsoft.com/office/officeart/2005/8/layout/vList2"/>
    <dgm:cxn modelId="{54EFDD46-E7CF-450E-BF29-58FDC22649A2}" type="presOf" srcId="{25D096C0-ACF7-42DC-A695-E717020D830D}" destId="{B30E84AC-3FB0-4AE7-BA78-E0EE49E20E8C}" srcOrd="0" destOrd="1" presId="urn:microsoft.com/office/officeart/2005/8/layout/vList2"/>
    <dgm:cxn modelId="{349AB067-05D8-43C6-83A8-90922B6A2292}" srcId="{3FCA6F72-A6F2-4654-B82C-76CF93EBB68B}" destId="{25D096C0-ACF7-42DC-A695-E717020D830D}" srcOrd="1" destOrd="0" parTransId="{DCA1B99D-3D2F-444B-89B6-FC19E40423CB}" sibTransId="{0CA4E4BD-57A2-4997-82E6-05E4A4492632}"/>
    <dgm:cxn modelId="{E1861E6F-250E-4E48-97CD-532133A95779}" type="presOf" srcId="{D16C5135-542A-4110-9229-3F7D8FF8F1AF}" destId="{7EB091D1-2203-42D3-A146-131ABF89045A}" srcOrd="0" destOrd="0" presId="urn:microsoft.com/office/officeart/2005/8/layout/vList2"/>
    <dgm:cxn modelId="{E902DF82-0A03-46C0-A08B-B4533F9CF86A}" srcId="{EA0614BE-F32B-4DA8-AF6C-7E6B6D527BFC}" destId="{3FCA6F72-A6F2-4654-B82C-76CF93EBB68B}" srcOrd="4" destOrd="0" parTransId="{D1510F75-5B84-4675-B9E7-7E81CB9ED32F}" sibTransId="{34FD32FE-68BB-4F27-A76A-7C10464AEC6E}"/>
    <dgm:cxn modelId="{0FC9BC85-B168-43DC-92B3-3EDF8FD2E61F}" type="presOf" srcId="{3FCA6F72-A6F2-4654-B82C-76CF93EBB68B}" destId="{03CF27D6-2DFE-4DDB-BCCB-B3527A7BEC89}" srcOrd="0" destOrd="0" presId="urn:microsoft.com/office/officeart/2005/8/layout/vList2"/>
    <dgm:cxn modelId="{66F2A79A-7297-4482-BF66-70432CFA11DE}" srcId="{EA0614BE-F32B-4DA8-AF6C-7E6B6D527BFC}" destId="{D262C486-17AB-4426-A0B2-0344D6B4983F}" srcOrd="3" destOrd="0" parTransId="{3861BB3B-7E56-409E-9000-A6B3390F194F}" sibTransId="{7AE07C10-9451-4066-8810-9282F15C79E6}"/>
    <dgm:cxn modelId="{4C873AA2-A4F1-4565-8C55-B2FBDF193354}" srcId="{EA0614BE-F32B-4DA8-AF6C-7E6B6D527BFC}" destId="{DB224CED-F881-430C-9BA8-2220BEBBE3E4}" srcOrd="2" destOrd="0" parTransId="{FF5BB21F-CE5C-4315-9EF8-4D7245F91D50}" sibTransId="{6D8A6BD9-1AE0-43F3-980A-D1E15BAF65E0}"/>
    <dgm:cxn modelId="{B2A5ADA3-97A5-4FEA-94BD-8B6812B910D5}" type="presOf" srcId="{EA0614BE-F32B-4DA8-AF6C-7E6B6D527BFC}" destId="{E8EA0CB3-0C4E-4CE7-9C76-D83F00808C12}" srcOrd="0" destOrd="0" presId="urn:microsoft.com/office/officeart/2005/8/layout/vList2"/>
    <dgm:cxn modelId="{2ED8B5AB-DF2D-47D1-B2CC-7FE81C9204AC}" type="presOf" srcId="{DEF7AB4A-577C-4C9A-9894-E22EE1B3D50F}" destId="{9B2064A0-4B19-4D8F-83F0-1E2287A552AB}" srcOrd="0" destOrd="0" presId="urn:microsoft.com/office/officeart/2005/8/layout/vList2"/>
    <dgm:cxn modelId="{D04EA0AE-EC05-4E5E-AE2D-44A3EAC54AF9}" srcId="{EA0614BE-F32B-4DA8-AF6C-7E6B6D527BFC}" destId="{DEF7AB4A-577C-4C9A-9894-E22EE1B3D50F}" srcOrd="0" destOrd="0" parTransId="{4AD94EA9-DAEC-45B6-A577-C60CA981187C}" sibTransId="{AE97FD80-6DC4-4493-AA12-B35445C1433F}"/>
    <dgm:cxn modelId="{07D882D0-FFCF-4C3A-A22B-638221081691}" type="presOf" srcId="{DB224CED-F881-430C-9BA8-2220BEBBE3E4}" destId="{DCE60EC7-7A1C-46D2-911F-37C633D06488}" srcOrd="0" destOrd="0" presId="urn:microsoft.com/office/officeart/2005/8/layout/vList2"/>
    <dgm:cxn modelId="{7534D7D4-BB90-4081-936E-CDC1459342C9}" srcId="{EA0614BE-F32B-4DA8-AF6C-7E6B6D527BFC}" destId="{D16C5135-542A-4110-9229-3F7D8FF8F1AF}" srcOrd="5" destOrd="0" parTransId="{5C94BB54-AE57-434C-BD98-BF894F683F5D}" sibTransId="{482158D7-CC84-4AE8-B4B6-852424607029}"/>
    <dgm:cxn modelId="{1776DEEA-262E-4800-BC4F-900CE04D27A8}" type="presParOf" srcId="{E8EA0CB3-0C4E-4CE7-9C76-D83F00808C12}" destId="{9B2064A0-4B19-4D8F-83F0-1E2287A552AB}" srcOrd="0" destOrd="0" presId="urn:microsoft.com/office/officeart/2005/8/layout/vList2"/>
    <dgm:cxn modelId="{DDD32270-4EC6-49B0-944D-D9ECBB86E03E}" type="presParOf" srcId="{E8EA0CB3-0C4E-4CE7-9C76-D83F00808C12}" destId="{277E984B-DC88-4C11-8A54-DE8F6315D4B7}" srcOrd="1" destOrd="0" presId="urn:microsoft.com/office/officeart/2005/8/layout/vList2"/>
    <dgm:cxn modelId="{DAC9F5E0-8FAE-474E-9A3F-AD1B1F891E86}" type="presParOf" srcId="{E8EA0CB3-0C4E-4CE7-9C76-D83F00808C12}" destId="{0F5BF97D-63FC-4D0E-A473-17F5783AD61D}" srcOrd="2" destOrd="0" presId="urn:microsoft.com/office/officeart/2005/8/layout/vList2"/>
    <dgm:cxn modelId="{F18AE856-DC7F-411B-94D0-1D4670F41B9D}" type="presParOf" srcId="{E8EA0CB3-0C4E-4CE7-9C76-D83F00808C12}" destId="{7D679C95-97E6-4D20-B749-CB6955DFDE9D}" srcOrd="3" destOrd="0" presId="urn:microsoft.com/office/officeart/2005/8/layout/vList2"/>
    <dgm:cxn modelId="{1E1FC4E5-3066-4F49-92BC-9A7ABC4F1633}" type="presParOf" srcId="{E8EA0CB3-0C4E-4CE7-9C76-D83F00808C12}" destId="{DCE60EC7-7A1C-46D2-911F-37C633D06488}" srcOrd="4" destOrd="0" presId="urn:microsoft.com/office/officeart/2005/8/layout/vList2"/>
    <dgm:cxn modelId="{D1138763-2DA4-4E30-BDC7-9CDDA3E7ED99}" type="presParOf" srcId="{E8EA0CB3-0C4E-4CE7-9C76-D83F00808C12}" destId="{A636B337-10E5-4D3F-8BED-74D3ACE5E8F4}" srcOrd="5" destOrd="0" presId="urn:microsoft.com/office/officeart/2005/8/layout/vList2"/>
    <dgm:cxn modelId="{8FEEE804-F5AC-4579-B1A7-29B34FD62581}" type="presParOf" srcId="{E8EA0CB3-0C4E-4CE7-9C76-D83F00808C12}" destId="{DBD578E5-C1DF-4ACF-A38B-27792DB8291F}" srcOrd="6" destOrd="0" presId="urn:microsoft.com/office/officeart/2005/8/layout/vList2"/>
    <dgm:cxn modelId="{84F8E38B-50FA-4D2A-A6F0-10B5B5E90044}" type="presParOf" srcId="{E8EA0CB3-0C4E-4CE7-9C76-D83F00808C12}" destId="{745EA32D-F653-4E1F-8469-6A193604968C}" srcOrd="7" destOrd="0" presId="urn:microsoft.com/office/officeart/2005/8/layout/vList2"/>
    <dgm:cxn modelId="{F2F2DDB2-425E-40CA-B808-FA9AF983654B}" type="presParOf" srcId="{E8EA0CB3-0C4E-4CE7-9C76-D83F00808C12}" destId="{03CF27D6-2DFE-4DDB-BCCB-B3527A7BEC89}" srcOrd="8" destOrd="0" presId="urn:microsoft.com/office/officeart/2005/8/layout/vList2"/>
    <dgm:cxn modelId="{2507AE85-144C-4BDC-8FEC-D65C20C77650}" type="presParOf" srcId="{E8EA0CB3-0C4E-4CE7-9C76-D83F00808C12}" destId="{B30E84AC-3FB0-4AE7-BA78-E0EE49E20E8C}" srcOrd="9" destOrd="0" presId="urn:microsoft.com/office/officeart/2005/8/layout/vList2"/>
    <dgm:cxn modelId="{91A18975-3EE1-4124-8735-2A872501E349}" type="presParOf" srcId="{E8EA0CB3-0C4E-4CE7-9C76-D83F00808C12}" destId="{7EB091D1-2203-42D3-A146-131ABF8904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C32687-A3C6-4BFC-B31E-019BBDCB8E6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0AB050-88E1-444C-A45A-FCE95FA867EB}">
      <dgm:prSet/>
      <dgm:spPr/>
      <dgm:t>
        <a:bodyPr/>
        <a:lstStyle/>
        <a:p>
          <a:r>
            <a:rPr lang="en-GB" b="1"/>
            <a:t>Support Plan (Attachment-Based Interventions)</a:t>
          </a:r>
          <a:endParaRPr lang="en-US"/>
        </a:p>
      </dgm:t>
    </dgm:pt>
    <dgm:pt modelId="{B2427FF2-9325-4BD8-91FA-97ABC3532F1C}" type="parTrans" cxnId="{CD6B8E7D-6822-48C0-ACD3-D8608E7081CA}">
      <dgm:prSet/>
      <dgm:spPr/>
      <dgm:t>
        <a:bodyPr/>
        <a:lstStyle/>
        <a:p>
          <a:endParaRPr lang="en-US"/>
        </a:p>
      </dgm:t>
    </dgm:pt>
    <dgm:pt modelId="{1DC0A359-ADF3-44A1-9EE8-DF8258213E10}" type="sibTrans" cxnId="{CD6B8E7D-6822-48C0-ACD3-D8608E7081CA}">
      <dgm:prSet/>
      <dgm:spPr/>
      <dgm:t>
        <a:bodyPr/>
        <a:lstStyle/>
        <a:p>
          <a:endParaRPr lang="en-US"/>
        </a:p>
      </dgm:t>
    </dgm:pt>
    <dgm:pt modelId="{0FE0BC7F-5DF0-411E-9326-80BFE8E13794}">
      <dgm:prSet/>
      <dgm:spPr/>
      <dgm:t>
        <a:bodyPr/>
        <a:lstStyle/>
        <a:p>
          <a:r>
            <a:rPr lang="en-GB" b="1"/>
            <a:t>Practical Support:</a:t>
          </a:r>
          <a:endParaRPr lang="en-US"/>
        </a:p>
      </dgm:t>
    </dgm:pt>
    <dgm:pt modelId="{99F84374-9A4A-4451-9545-1E60A4467700}" type="parTrans" cxnId="{A3E11C02-D430-4257-8EC5-46609FE57576}">
      <dgm:prSet/>
      <dgm:spPr/>
      <dgm:t>
        <a:bodyPr/>
        <a:lstStyle/>
        <a:p>
          <a:endParaRPr lang="en-US"/>
        </a:p>
      </dgm:t>
    </dgm:pt>
    <dgm:pt modelId="{8D21871D-CFF7-4B0F-BB29-4CFD9800C5AA}" type="sibTrans" cxnId="{A3E11C02-D430-4257-8EC5-46609FE57576}">
      <dgm:prSet/>
      <dgm:spPr/>
      <dgm:t>
        <a:bodyPr/>
        <a:lstStyle/>
        <a:p>
          <a:endParaRPr lang="en-US"/>
        </a:p>
      </dgm:t>
    </dgm:pt>
    <dgm:pt modelId="{10947161-92CB-40F5-B0B9-40C8F938A35C}">
      <dgm:prSet/>
      <dgm:spPr/>
      <dgm:t>
        <a:bodyPr/>
        <a:lstStyle/>
        <a:p>
          <a:r>
            <a:rPr lang="en-GB"/>
            <a:t>Referral to </a:t>
          </a:r>
          <a:r>
            <a:rPr lang="en-GB" b="1"/>
            <a:t>Young Carers Service</a:t>
          </a:r>
          <a:endParaRPr lang="en-US"/>
        </a:p>
      </dgm:t>
    </dgm:pt>
    <dgm:pt modelId="{714B4AAD-261E-4C9C-8C5B-FD6343722F6E}" type="parTrans" cxnId="{FE85FEDB-DD77-4E78-AF39-491093D2F895}">
      <dgm:prSet/>
      <dgm:spPr/>
      <dgm:t>
        <a:bodyPr/>
        <a:lstStyle/>
        <a:p>
          <a:endParaRPr lang="en-US"/>
        </a:p>
      </dgm:t>
    </dgm:pt>
    <dgm:pt modelId="{E0E621B4-3FF0-4B59-B046-F9E19F78DBEB}" type="sibTrans" cxnId="{FE85FEDB-DD77-4E78-AF39-491093D2F895}">
      <dgm:prSet/>
      <dgm:spPr/>
      <dgm:t>
        <a:bodyPr/>
        <a:lstStyle/>
        <a:p>
          <a:endParaRPr lang="en-US"/>
        </a:p>
      </dgm:t>
    </dgm:pt>
    <dgm:pt modelId="{BAE8FD47-C229-49B5-B522-12A5850244CC}">
      <dgm:prSet/>
      <dgm:spPr/>
      <dgm:t>
        <a:bodyPr/>
        <a:lstStyle/>
        <a:p>
          <a:r>
            <a:rPr lang="en-GB"/>
            <a:t>Home care support for mother (reduces Jenny’s burden)</a:t>
          </a:r>
          <a:endParaRPr lang="en-US"/>
        </a:p>
      </dgm:t>
    </dgm:pt>
    <dgm:pt modelId="{AE702317-7CB4-4FC0-B6B3-8813D495D2C0}" type="parTrans" cxnId="{D2A1C7E8-44FF-4D08-A7A5-61075EBDBF97}">
      <dgm:prSet/>
      <dgm:spPr/>
      <dgm:t>
        <a:bodyPr/>
        <a:lstStyle/>
        <a:p>
          <a:endParaRPr lang="en-US"/>
        </a:p>
      </dgm:t>
    </dgm:pt>
    <dgm:pt modelId="{3DA339EB-DCFB-4E54-85FC-52BFE4C299EE}" type="sibTrans" cxnId="{D2A1C7E8-44FF-4D08-A7A5-61075EBDBF97}">
      <dgm:prSet/>
      <dgm:spPr/>
      <dgm:t>
        <a:bodyPr/>
        <a:lstStyle/>
        <a:p>
          <a:endParaRPr lang="en-US"/>
        </a:p>
      </dgm:t>
    </dgm:pt>
    <dgm:pt modelId="{2AB6FDA8-F0AB-4C96-A576-85959864D9AF}">
      <dgm:prSet/>
      <dgm:spPr/>
      <dgm:t>
        <a:bodyPr/>
        <a:lstStyle/>
        <a:p>
          <a:r>
            <a:rPr lang="en-GB"/>
            <a:t>Assistance with:</a:t>
          </a:r>
          <a:endParaRPr lang="en-US"/>
        </a:p>
      </dgm:t>
    </dgm:pt>
    <dgm:pt modelId="{7038D4A6-B23D-40C1-86F2-74DF5C2E5021}" type="parTrans" cxnId="{AFD05B6E-5D4F-4686-BEAC-91A157451827}">
      <dgm:prSet/>
      <dgm:spPr/>
      <dgm:t>
        <a:bodyPr/>
        <a:lstStyle/>
        <a:p>
          <a:endParaRPr lang="en-US"/>
        </a:p>
      </dgm:t>
    </dgm:pt>
    <dgm:pt modelId="{5A9830D6-0526-472E-8D41-B31B1B4B3172}" type="sibTrans" cxnId="{AFD05B6E-5D4F-4686-BEAC-91A157451827}">
      <dgm:prSet/>
      <dgm:spPr/>
      <dgm:t>
        <a:bodyPr/>
        <a:lstStyle/>
        <a:p>
          <a:endParaRPr lang="en-US"/>
        </a:p>
      </dgm:t>
    </dgm:pt>
    <dgm:pt modelId="{1854936B-138F-42C4-9642-718369DC755E}">
      <dgm:prSet/>
      <dgm:spPr/>
      <dgm:t>
        <a:bodyPr/>
        <a:lstStyle/>
        <a:p>
          <a:r>
            <a:rPr lang="en-GB"/>
            <a:t>Shopping</a:t>
          </a:r>
          <a:endParaRPr lang="en-US"/>
        </a:p>
      </dgm:t>
    </dgm:pt>
    <dgm:pt modelId="{BAA683AE-4836-4267-A578-A97162B792F2}" type="parTrans" cxnId="{F8116C0E-F41A-475E-B9CC-0C67664D9D5A}">
      <dgm:prSet/>
      <dgm:spPr/>
      <dgm:t>
        <a:bodyPr/>
        <a:lstStyle/>
        <a:p>
          <a:endParaRPr lang="en-US"/>
        </a:p>
      </dgm:t>
    </dgm:pt>
    <dgm:pt modelId="{5479D489-EC59-4930-B23D-44D3EF658731}" type="sibTrans" cxnId="{F8116C0E-F41A-475E-B9CC-0C67664D9D5A}">
      <dgm:prSet/>
      <dgm:spPr/>
      <dgm:t>
        <a:bodyPr/>
        <a:lstStyle/>
        <a:p>
          <a:endParaRPr lang="en-US"/>
        </a:p>
      </dgm:t>
    </dgm:pt>
    <dgm:pt modelId="{8480F113-CD58-44CA-B025-AB2FE70E87A9}">
      <dgm:prSet/>
      <dgm:spPr/>
      <dgm:t>
        <a:bodyPr/>
        <a:lstStyle/>
        <a:p>
          <a:r>
            <a:rPr lang="en-GB"/>
            <a:t>Cleaning</a:t>
          </a:r>
          <a:endParaRPr lang="en-US"/>
        </a:p>
      </dgm:t>
    </dgm:pt>
    <dgm:pt modelId="{0EAC63E4-D80D-4A89-83E3-82B7BC1A7C72}" type="parTrans" cxnId="{F8D4E196-5501-444D-A8A8-B7190DAB8D08}">
      <dgm:prSet/>
      <dgm:spPr/>
      <dgm:t>
        <a:bodyPr/>
        <a:lstStyle/>
        <a:p>
          <a:endParaRPr lang="en-US"/>
        </a:p>
      </dgm:t>
    </dgm:pt>
    <dgm:pt modelId="{4638C3BB-7493-41B4-9834-FED960E254D6}" type="sibTrans" cxnId="{F8D4E196-5501-444D-A8A8-B7190DAB8D08}">
      <dgm:prSet/>
      <dgm:spPr/>
      <dgm:t>
        <a:bodyPr/>
        <a:lstStyle/>
        <a:p>
          <a:endParaRPr lang="en-US"/>
        </a:p>
      </dgm:t>
    </dgm:pt>
    <dgm:pt modelId="{5F02C185-90D9-4303-AA47-A44FEAF854FC}">
      <dgm:prSet/>
      <dgm:spPr/>
      <dgm:t>
        <a:bodyPr/>
        <a:lstStyle/>
        <a:p>
          <a:r>
            <a:rPr lang="en-GB"/>
            <a:t>Administration</a:t>
          </a:r>
          <a:endParaRPr lang="en-US"/>
        </a:p>
      </dgm:t>
    </dgm:pt>
    <dgm:pt modelId="{0F0B6C29-A2BA-4B53-AA44-95C8EF068118}" type="parTrans" cxnId="{D23572F5-2C11-4A43-93A2-B3088F2C8E88}">
      <dgm:prSet/>
      <dgm:spPr/>
      <dgm:t>
        <a:bodyPr/>
        <a:lstStyle/>
        <a:p>
          <a:endParaRPr lang="en-US"/>
        </a:p>
      </dgm:t>
    </dgm:pt>
    <dgm:pt modelId="{4385C466-8C9F-46AF-9B4A-BB58A8F89FFE}" type="sibTrans" cxnId="{D23572F5-2C11-4A43-93A2-B3088F2C8E88}">
      <dgm:prSet/>
      <dgm:spPr/>
      <dgm:t>
        <a:bodyPr/>
        <a:lstStyle/>
        <a:p>
          <a:endParaRPr lang="en-US"/>
        </a:p>
      </dgm:t>
    </dgm:pt>
    <dgm:pt modelId="{7C341EAB-EEAE-4301-9ED7-419BD3F440EB}">
      <dgm:prSet/>
      <dgm:spPr/>
      <dgm:t>
        <a:bodyPr/>
        <a:lstStyle/>
        <a:p>
          <a:r>
            <a:rPr lang="en-GB" b="1"/>
            <a:t>Emotional Support:</a:t>
          </a:r>
          <a:endParaRPr lang="en-US"/>
        </a:p>
      </dgm:t>
    </dgm:pt>
    <dgm:pt modelId="{48C00757-6161-4BF0-97AD-F64CFADB903D}" type="parTrans" cxnId="{EEC544DE-AEBF-4033-880B-882AE787FD01}">
      <dgm:prSet/>
      <dgm:spPr/>
      <dgm:t>
        <a:bodyPr/>
        <a:lstStyle/>
        <a:p>
          <a:endParaRPr lang="en-US"/>
        </a:p>
      </dgm:t>
    </dgm:pt>
    <dgm:pt modelId="{626D6B2C-16D3-4D97-924A-710977724A02}" type="sibTrans" cxnId="{EEC544DE-AEBF-4033-880B-882AE787FD01}">
      <dgm:prSet/>
      <dgm:spPr/>
      <dgm:t>
        <a:bodyPr/>
        <a:lstStyle/>
        <a:p>
          <a:endParaRPr lang="en-US"/>
        </a:p>
      </dgm:t>
    </dgm:pt>
    <dgm:pt modelId="{F4A81D94-64D7-441C-9CCB-CA32F5BD33BF}">
      <dgm:prSet/>
      <dgm:spPr/>
      <dgm:t>
        <a:bodyPr/>
        <a:lstStyle/>
        <a:p>
          <a:r>
            <a:rPr lang="en-GB"/>
            <a:t>Access to counselling (bereavement + stress)</a:t>
          </a:r>
          <a:endParaRPr lang="en-US"/>
        </a:p>
      </dgm:t>
    </dgm:pt>
    <dgm:pt modelId="{D08F6E47-46EE-45A1-A118-BAD9428284EF}" type="parTrans" cxnId="{03F87F53-497E-44CF-80FC-3BDF95754F2F}">
      <dgm:prSet/>
      <dgm:spPr/>
      <dgm:t>
        <a:bodyPr/>
        <a:lstStyle/>
        <a:p>
          <a:endParaRPr lang="en-US"/>
        </a:p>
      </dgm:t>
    </dgm:pt>
    <dgm:pt modelId="{4CCFC51D-54B7-47EC-B6B9-042009925E3A}" type="sibTrans" cxnId="{03F87F53-497E-44CF-80FC-3BDF95754F2F}">
      <dgm:prSet/>
      <dgm:spPr/>
      <dgm:t>
        <a:bodyPr/>
        <a:lstStyle/>
        <a:p>
          <a:endParaRPr lang="en-US"/>
        </a:p>
      </dgm:t>
    </dgm:pt>
    <dgm:pt modelId="{44A7C92A-ABDE-48F5-95FF-5747696CA698}">
      <dgm:prSet/>
      <dgm:spPr/>
      <dgm:t>
        <a:bodyPr/>
        <a:lstStyle/>
        <a:p>
          <a:r>
            <a:rPr lang="en-GB"/>
            <a:t>Trusted adult mentor or key worker</a:t>
          </a:r>
          <a:endParaRPr lang="en-US"/>
        </a:p>
      </dgm:t>
    </dgm:pt>
    <dgm:pt modelId="{EFD76971-7091-4898-B278-EB078A83FA5C}" type="parTrans" cxnId="{E5F31F40-2C93-4C67-BD71-5BA9867A7C62}">
      <dgm:prSet/>
      <dgm:spPr/>
      <dgm:t>
        <a:bodyPr/>
        <a:lstStyle/>
        <a:p>
          <a:endParaRPr lang="en-US"/>
        </a:p>
      </dgm:t>
    </dgm:pt>
    <dgm:pt modelId="{BA62D7F2-8F04-435C-86EA-F98181397F6C}" type="sibTrans" cxnId="{E5F31F40-2C93-4C67-BD71-5BA9867A7C62}">
      <dgm:prSet/>
      <dgm:spPr/>
      <dgm:t>
        <a:bodyPr/>
        <a:lstStyle/>
        <a:p>
          <a:endParaRPr lang="en-US"/>
        </a:p>
      </dgm:t>
    </dgm:pt>
    <dgm:pt modelId="{250686D2-4386-41B8-8BAC-F34EF9AC8736}">
      <dgm:prSet/>
      <dgm:spPr/>
      <dgm:t>
        <a:bodyPr/>
        <a:lstStyle/>
        <a:p>
          <a:r>
            <a:rPr lang="en-GB"/>
            <a:t>Safe space to express emotions</a:t>
          </a:r>
          <a:endParaRPr lang="en-US"/>
        </a:p>
      </dgm:t>
    </dgm:pt>
    <dgm:pt modelId="{8D88F7DC-1BBA-4931-A39D-6B989A4AD319}" type="parTrans" cxnId="{6FD7545E-8E4B-4C5F-A40E-815D83D6FFCC}">
      <dgm:prSet/>
      <dgm:spPr/>
      <dgm:t>
        <a:bodyPr/>
        <a:lstStyle/>
        <a:p>
          <a:endParaRPr lang="en-US"/>
        </a:p>
      </dgm:t>
    </dgm:pt>
    <dgm:pt modelId="{035D7F0D-5DD3-4E21-B544-B38342E2690B}" type="sibTrans" cxnId="{6FD7545E-8E4B-4C5F-A40E-815D83D6FFCC}">
      <dgm:prSet/>
      <dgm:spPr/>
      <dgm:t>
        <a:bodyPr/>
        <a:lstStyle/>
        <a:p>
          <a:endParaRPr lang="en-US"/>
        </a:p>
      </dgm:t>
    </dgm:pt>
    <dgm:pt modelId="{0EDDDCA2-AAA6-46FF-BDEF-042332EFDC21}" type="pres">
      <dgm:prSet presAssocID="{23C32687-A3C6-4BFC-B31E-019BBDCB8E62}" presName="diagram" presStyleCnt="0">
        <dgm:presLayoutVars>
          <dgm:dir/>
          <dgm:resizeHandles val="exact"/>
        </dgm:presLayoutVars>
      </dgm:prSet>
      <dgm:spPr/>
    </dgm:pt>
    <dgm:pt modelId="{699B9630-91BA-4D1D-9659-C355E1F94969}" type="pres">
      <dgm:prSet presAssocID="{8C0AB050-88E1-444C-A45A-FCE95FA867EB}" presName="node" presStyleLbl="node1" presStyleIdx="0" presStyleCnt="9">
        <dgm:presLayoutVars>
          <dgm:bulletEnabled val="1"/>
        </dgm:presLayoutVars>
      </dgm:prSet>
      <dgm:spPr/>
    </dgm:pt>
    <dgm:pt modelId="{E0E885C9-F721-47FC-8D1F-E3945ED9638A}" type="pres">
      <dgm:prSet presAssocID="{1DC0A359-ADF3-44A1-9EE8-DF8258213E10}" presName="sibTrans" presStyleCnt="0"/>
      <dgm:spPr/>
    </dgm:pt>
    <dgm:pt modelId="{B9B909B5-5DEE-4901-9235-053FA4297E06}" type="pres">
      <dgm:prSet presAssocID="{0FE0BC7F-5DF0-411E-9326-80BFE8E13794}" presName="node" presStyleLbl="node1" presStyleIdx="1" presStyleCnt="9">
        <dgm:presLayoutVars>
          <dgm:bulletEnabled val="1"/>
        </dgm:presLayoutVars>
      </dgm:prSet>
      <dgm:spPr/>
    </dgm:pt>
    <dgm:pt modelId="{00AE0370-6F60-4C59-BB79-FE46AB9F1D35}" type="pres">
      <dgm:prSet presAssocID="{8D21871D-CFF7-4B0F-BB29-4CFD9800C5AA}" presName="sibTrans" presStyleCnt="0"/>
      <dgm:spPr/>
    </dgm:pt>
    <dgm:pt modelId="{227FCA36-A7BD-4B24-88DA-127B34A4B186}" type="pres">
      <dgm:prSet presAssocID="{10947161-92CB-40F5-B0B9-40C8F938A35C}" presName="node" presStyleLbl="node1" presStyleIdx="2" presStyleCnt="9">
        <dgm:presLayoutVars>
          <dgm:bulletEnabled val="1"/>
        </dgm:presLayoutVars>
      </dgm:prSet>
      <dgm:spPr/>
    </dgm:pt>
    <dgm:pt modelId="{50EBB9B1-4236-40FB-957D-465F127E76FC}" type="pres">
      <dgm:prSet presAssocID="{E0E621B4-3FF0-4B59-B046-F9E19F78DBEB}" presName="sibTrans" presStyleCnt="0"/>
      <dgm:spPr/>
    </dgm:pt>
    <dgm:pt modelId="{DB43B799-F8AB-4E44-8700-8919D68E0B49}" type="pres">
      <dgm:prSet presAssocID="{BAE8FD47-C229-49B5-B522-12A5850244CC}" presName="node" presStyleLbl="node1" presStyleIdx="3" presStyleCnt="9">
        <dgm:presLayoutVars>
          <dgm:bulletEnabled val="1"/>
        </dgm:presLayoutVars>
      </dgm:prSet>
      <dgm:spPr/>
    </dgm:pt>
    <dgm:pt modelId="{F09800E4-382C-45D8-998C-C4D66573F603}" type="pres">
      <dgm:prSet presAssocID="{3DA339EB-DCFB-4E54-85FC-52BFE4C299EE}" presName="sibTrans" presStyleCnt="0"/>
      <dgm:spPr/>
    </dgm:pt>
    <dgm:pt modelId="{D5FA6689-979B-4053-99D7-AAB93F82BC34}" type="pres">
      <dgm:prSet presAssocID="{2AB6FDA8-F0AB-4C96-A576-85959864D9AF}" presName="node" presStyleLbl="node1" presStyleIdx="4" presStyleCnt="9">
        <dgm:presLayoutVars>
          <dgm:bulletEnabled val="1"/>
        </dgm:presLayoutVars>
      </dgm:prSet>
      <dgm:spPr/>
    </dgm:pt>
    <dgm:pt modelId="{16106DE8-9B58-4786-8EC9-585320E82C56}" type="pres">
      <dgm:prSet presAssocID="{5A9830D6-0526-472E-8D41-B31B1B4B3172}" presName="sibTrans" presStyleCnt="0"/>
      <dgm:spPr/>
    </dgm:pt>
    <dgm:pt modelId="{FD4FE698-C25A-44BE-8A59-3DF6E228674F}" type="pres">
      <dgm:prSet presAssocID="{7C341EAB-EEAE-4301-9ED7-419BD3F440EB}" presName="node" presStyleLbl="node1" presStyleIdx="5" presStyleCnt="9">
        <dgm:presLayoutVars>
          <dgm:bulletEnabled val="1"/>
        </dgm:presLayoutVars>
      </dgm:prSet>
      <dgm:spPr/>
    </dgm:pt>
    <dgm:pt modelId="{EE9C0E11-37AB-4E98-A2AF-5CF0EB738CF9}" type="pres">
      <dgm:prSet presAssocID="{626D6B2C-16D3-4D97-924A-710977724A02}" presName="sibTrans" presStyleCnt="0"/>
      <dgm:spPr/>
    </dgm:pt>
    <dgm:pt modelId="{8D215C3E-893E-4787-B609-27F47BE3A73E}" type="pres">
      <dgm:prSet presAssocID="{F4A81D94-64D7-441C-9CCB-CA32F5BD33BF}" presName="node" presStyleLbl="node1" presStyleIdx="6" presStyleCnt="9">
        <dgm:presLayoutVars>
          <dgm:bulletEnabled val="1"/>
        </dgm:presLayoutVars>
      </dgm:prSet>
      <dgm:spPr/>
    </dgm:pt>
    <dgm:pt modelId="{6B751874-6C02-40CD-9C62-49060AAC1F03}" type="pres">
      <dgm:prSet presAssocID="{4CCFC51D-54B7-47EC-B6B9-042009925E3A}" presName="sibTrans" presStyleCnt="0"/>
      <dgm:spPr/>
    </dgm:pt>
    <dgm:pt modelId="{64EE1A9A-0371-4109-8CD8-BCBA7B70E299}" type="pres">
      <dgm:prSet presAssocID="{44A7C92A-ABDE-48F5-95FF-5747696CA698}" presName="node" presStyleLbl="node1" presStyleIdx="7" presStyleCnt="9">
        <dgm:presLayoutVars>
          <dgm:bulletEnabled val="1"/>
        </dgm:presLayoutVars>
      </dgm:prSet>
      <dgm:spPr/>
    </dgm:pt>
    <dgm:pt modelId="{56D9619A-FFD8-4C6C-81B3-9C9D84B4663A}" type="pres">
      <dgm:prSet presAssocID="{BA62D7F2-8F04-435C-86EA-F98181397F6C}" presName="sibTrans" presStyleCnt="0"/>
      <dgm:spPr/>
    </dgm:pt>
    <dgm:pt modelId="{B99B1383-4B09-41AC-BFDD-816A8550A658}" type="pres">
      <dgm:prSet presAssocID="{250686D2-4386-41B8-8BAC-F34EF9AC8736}" presName="node" presStyleLbl="node1" presStyleIdx="8" presStyleCnt="9">
        <dgm:presLayoutVars>
          <dgm:bulletEnabled val="1"/>
        </dgm:presLayoutVars>
      </dgm:prSet>
      <dgm:spPr/>
    </dgm:pt>
  </dgm:ptLst>
  <dgm:cxnLst>
    <dgm:cxn modelId="{A3E11C02-D430-4257-8EC5-46609FE57576}" srcId="{23C32687-A3C6-4BFC-B31E-019BBDCB8E62}" destId="{0FE0BC7F-5DF0-411E-9326-80BFE8E13794}" srcOrd="1" destOrd="0" parTransId="{99F84374-9A4A-4451-9545-1E60A4467700}" sibTransId="{8D21871D-CFF7-4B0F-BB29-4CFD9800C5AA}"/>
    <dgm:cxn modelId="{448ADF0A-5FFA-4C46-A725-0F6360A30013}" type="presOf" srcId="{BAE8FD47-C229-49B5-B522-12A5850244CC}" destId="{DB43B799-F8AB-4E44-8700-8919D68E0B49}" srcOrd="0" destOrd="0" presId="urn:microsoft.com/office/officeart/2005/8/layout/default"/>
    <dgm:cxn modelId="{F8116C0E-F41A-475E-B9CC-0C67664D9D5A}" srcId="{2AB6FDA8-F0AB-4C96-A576-85959864D9AF}" destId="{1854936B-138F-42C4-9642-718369DC755E}" srcOrd="0" destOrd="0" parTransId="{BAA683AE-4836-4267-A578-A97162B792F2}" sibTransId="{5479D489-EC59-4930-B23D-44D3EF658731}"/>
    <dgm:cxn modelId="{E86BAF20-BC66-4D37-9204-27083A34F73D}" type="presOf" srcId="{1854936B-138F-42C4-9642-718369DC755E}" destId="{D5FA6689-979B-4053-99D7-AAB93F82BC34}" srcOrd="0" destOrd="1" presId="urn:microsoft.com/office/officeart/2005/8/layout/default"/>
    <dgm:cxn modelId="{817A1923-72E9-4BE5-BF19-6F53C3128150}" type="presOf" srcId="{7C341EAB-EEAE-4301-9ED7-419BD3F440EB}" destId="{FD4FE698-C25A-44BE-8A59-3DF6E228674F}" srcOrd="0" destOrd="0" presId="urn:microsoft.com/office/officeart/2005/8/layout/default"/>
    <dgm:cxn modelId="{5F599C25-5619-4E4B-A7CB-69DB0AFB9B1A}" type="presOf" srcId="{8C0AB050-88E1-444C-A45A-FCE95FA867EB}" destId="{699B9630-91BA-4D1D-9659-C355E1F94969}" srcOrd="0" destOrd="0" presId="urn:microsoft.com/office/officeart/2005/8/layout/default"/>
    <dgm:cxn modelId="{E3816A35-4305-425C-9D16-C49FE3D50283}" type="presOf" srcId="{2AB6FDA8-F0AB-4C96-A576-85959864D9AF}" destId="{D5FA6689-979B-4053-99D7-AAB93F82BC34}" srcOrd="0" destOrd="0" presId="urn:microsoft.com/office/officeart/2005/8/layout/default"/>
    <dgm:cxn modelId="{E5F31F40-2C93-4C67-BD71-5BA9867A7C62}" srcId="{23C32687-A3C6-4BFC-B31E-019BBDCB8E62}" destId="{44A7C92A-ABDE-48F5-95FF-5747696CA698}" srcOrd="7" destOrd="0" parTransId="{EFD76971-7091-4898-B278-EB078A83FA5C}" sibTransId="{BA62D7F2-8F04-435C-86EA-F98181397F6C}"/>
    <dgm:cxn modelId="{6FD7545E-8E4B-4C5F-A40E-815D83D6FFCC}" srcId="{23C32687-A3C6-4BFC-B31E-019BBDCB8E62}" destId="{250686D2-4386-41B8-8BAC-F34EF9AC8736}" srcOrd="8" destOrd="0" parTransId="{8D88F7DC-1BBA-4931-A39D-6B989A4AD319}" sibTransId="{035D7F0D-5DD3-4E21-B544-B38342E2690B}"/>
    <dgm:cxn modelId="{AFD05B6E-5D4F-4686-BEAC-91A157451827}" srcId="{23C32687-A3C6-4BFC-B31E-019BBDCB8E62}" destId="{2AB6FDA8-F0AB-4C96-A576-85959864D9AF}" srcOrd="4" destOrd="0" parTransId="{7038D4A6-B23D-40C1-86F2-74DF5C2E5021}" sibTransId="{5A9830D6-0526-472E-8D41-B31B1B4B3172}"/>
    <dgm:cxn modelId="{3F622E51-79E7-4CDA-89C7-50AE75D2157B}" type="presOf" srcId="{23C32687-A3C6-4BFC-B31E-019BBDCB8E62}" destId="{0EDDDCA2-AAA6-46FF-BDEF-042332EFDC21}" srcOrd="0" destOrd="0" presId="urn:microsoft.com/office/officeart/2005/8/layout/default"/>
    <dgm:cxn modelId="{03F87F53-497E-44CF-80FC-3BDF95754F2F}" srcId="{23C32687-A3C6-4BFC-B31E-019BBDCB8E62}" destId="{F4A81D94-64D7-441C-9CCB-CA32F5BD33BF}" srcOrd="6" destOrd="0" parTransId="{D08F6E47-46EE-45A1-A118-BAD9428284EF}" sibTransId="{4CCFC51D-54B7-47EC-B6B9-042009925E3A}"/>
    <dgm:cxn modelId="{CD6B8E7D-6822-48C0-ACD3-D8608E7081CA}" srcId="{23C32687-A3C6-4BFC-B31E-019BBDCB8E62}" destId="{8C0AB050-88E1-444C-A45A-FCE95FA867EB}" srcOrd="0" destOrd="0" parTransId="{B2427FF2-9325-4BD8-91FA-97ABC3532F1C}" sibTransId="{1DC0A359-ADF3-44A1-9EE8-DF8258213E10}"/>
    <dgm:cxn modelId="{16906F83-74C5-453E-8B35-994372600A1E}" type="presOf" srcId="{5F02C185-90D9-4303-AA47-A44FEAF854FC}" destId="{D5FA6689-979B-4053-99D7-AAB93F82BC34}" srcOrd="0" destOrd="3" presId="urn:microsoft.com/office/officeart/2005/8/layout/default"/>
    <dgm:cxn modelId="{F8D4E196-5501-444D-A8A8-B7190DAB8D08}" srcId="{2AB6FDA8-F0AB-4C96-A576-85959864D9AF}" destId="{8480F113-CD58-44CA-B025-AB2FE70E87A9}" srcOrd="1" destOrd="0" parTransId="{0EAC63E4-D80D-4A89-83E3-82B7BC1A7C72}" sibTransId="{4638C3BB-7493-41B4-9834-FED960E254D6}"/>
    <dgm:cxn modelId="{26932DA4-FC8E-4B81-B371-145795E7E547}" type="presOf" srcId="{250686D2-4386-41B8-8BAC-F34EF9AC8736}" destId="{B99B1383-4B09-41AC-BFDD-816A8550A658}" srcOrd="0" destOrd="0" presId="urn:microsoft.com/office/officeart/2005/8/layout/default"/>
    <dgm:cxn modelId="{71DEC1AE-7192-40A1-9181-36BE653C2B83}" type="presOf" srcId="{8480F113-CD58-44CA-B025-AB2FE70E87A9}" destId="{D5FA6689-979B-4053-99D7-AAB93F82BC34}" srcOrd="0" destOrd="2" presId="urn:microsoft.com/office/officeart/2005/8/layout/default"/>
    <dgm:cxn modelId="{533730BF-03F5-4042-B299-5AB54AC71137}" type="presOf" srcId="{10947161-92CB-40F5-B0B9-40C8F938A35C}" destId="{227FCA36-A7BD-4B24-88DA-127B34A4B186}" srcOrd="0" destOrd="0" presId="urn:microsoft.com/office/officeart/2005/8/layout/default"/>
    <dgm:cxn modelId="{158195C7-0711-4BCE-8608-F01BB42F1716}" type="presOf" srcId="{F4A81D94-64D7-441C-9CCB-CA32F5BD33BF}" destId="{8D215C3E-893E-4787-B609-27F47BE3A73E}" srcOrd="0" destOrd="0" presId="urn:microsoft.com/office/officeart/2005/8/layout/default"/>
    <dgm:cxn modelId="{FE85FEDB-DD77-4E78-AF39-491093D2F895}" srcId="{23C32687-A3C6-4BFC-B31E-019BBDCB8E62}" destId="{10947161-92CB-40F5-B0B9-40C8F938A35C}" srcOrd="2" destOrd="0" parTransId="{714B4AAD-261E-4C9C-8C5B-FD6343722F6E}" sibTransId="{E0E621B4-3FF0-4B59-B046-F9E19F78DBEB}"/>
    <dgm:cxn modelId="{EEC544DE-AEBF-4033-880B-882AE787FD01}" srcId="{23C32687-A3C6-4BFC-B31E-019BBDCB8E62}" destId="{7C341EAB-EEAE-4301-9ED7-419BD3F440EB}" srcOrd="5" destOrd="0" parTransId="{48C00757-6161-4BF0-97AD-F64CFADB903D}" sibTransId="{626D6B2C-16D3-4D97-924A-710977724A02}"/>
    <dgm:cxn modelId="{608C1CE7-17AD-4EB6-B776-ACD599850493}" type="presOf" srcId="{0FE0BC7F-5DF0-411E-9326-80BFE8E13794}" destId="{B9B909B5-5DEE-4901-9235-053FA4297E06}" srcOrd="0" destOrd="0" presId="urn:microsoft.com/office/officeart/2005/8/layout/default"/>
    <dgm:cxn modelId="{D2A1C7E8-44FF-4D08-A7A5-61075EBDBF97}" srcId="{23C32687-A3C6-4BFC-B31E-019BBDCB8E62}" destId="{BAE8FD47-C229-49B5-B522-12A5850244CC}" srcOrd="3" destOrd="0" parTransId="{AE702317-7CB4-4FC0-B6B3-8813D495D2C0}" sibTransId="{3DA339EB-DCFB-4E54-85FC-52BFE4C299EE}"/>
    <dgm:cxn modelId="{91EC0AE9-5983-4CD7-9582-3FD91D0A5472}" type="presOf" srcId="{44A7C92A-ABDE-48F5-95FF-5747696CA698}" destId="{64EE1A9A-0371-4109-8CD8-BCBA7B70E299}" srcOrd="0" destOrd="0" presId="urn:microsoft.com/office/officeart/2005/8/layout/default"/>
    <dgm:cxn modelId="{D23572F5-2C11-4A43-93A2-B3088F2C8E88}" srcId="{2AB6FDA8-F0AB-4C96-A576-85959864D9AF}" destId="{5F02C185-90D9-4303-AA47-A44FEAF854FC}" srcOrd="2" destOrd="0" parTransId="{0F0B6C29-A2BA-4B53-AA44-95C8EF068118}" sibTransId="{4385C466-8C9F-46AF-9B4A-BB58A8F89FFE}"/>
    <dgm:cxn modelId="{17513C8A-33CA-4836-AFEB-449D26966F6F}" type="presParOf" srcId="{0EDDDCA2-AAA6-46FF-BDEF-042332EFDC21}" destId="{699B9630-91BA-4D1D-9659-C355E1F94969}" srcOrd="0" destOrd="0" presId="urn:microsoft.com/office/officeart/2005/8/layout/default"/>
    <dgm:cxn modelId="{A18CA485-C2A4-4183-8A4F-E30C836B1233}" type="presParOf" srcId="{0EDDDCA2-AAA6-46FF-BDEF-042332EFDC21}" destId="{E0E885C9-F721-47FC-8D1F-E3945ED9638A}" srcOrd="1" destOrd="0" presId="urn:microsoft.com/office/officeart/2005/8/layout/default"/>
    <dgm:cxn modelId="{95157FF6-CC49-4AA1-A754-5EF5268EB221}" type="presParOf" srcId="{0EDDDCA2-AAA6-46FF-BDEF-042332EFDC21}" destId="{B9B909B5-5DEE-4901-9235-053FA4297E06}" srcOrd="2" destOrd="0" presId="urn:microsoft.com/office/officeart/2005/8/layout/default"/>
    <dgm:cxn modelId="{B09D74B9-8FB1-4A13-8908-F505C76DA6C7}" type="presParOf" srcId="{0EDDDCA2-AAA6-46FF-BDEF-042332EFDC21}" destId="{00AE0370-6F60-4C59-BB79-FE46AB9F1D35}" srcOrd="3" destOrd="0" presId="urn:microsoft.com/office/officeart/2005/8/layout/default"/>
    <dgm:cxn modelId="{2BAB7F15-C92E-4764-874D-830E1A02F712}" type="presParOf" srcId="{0EDDDCA2-AAA6-46FF-BDEF-042332EFDC21}" destId="{227FCA36-A7BD-4B24-88DA-127B34A4B186}" srcOrd="4" destOrd="0" presId="urn:microsoft.com/office/officeart/2005/8/layout/default"/>
    <dgm:cxn modelId="{9D83A5C6-52DE-42E7-927E-802486E51133}" type="presParOf" srcId="{0EDDDCA2-AAA6-46FF-BDEF-042332EFDC21}" destId="{50EBB9B1-4236-40FB-957D-465F127E76FC}" srcOrd="5" destOrd="0" presId="urn:microsoft.com/office/officeart/2005/8/layout/default"/>
    <dgm:cxn modelId="{67553241-CBE6-47F5-8212-0A8CC8BE36D0}" type="presParOf" srcId="{0EDDDCA2-AAA6-46FF-BDEF-042332EFDC21}" destId="{DB43B799-F8AB-4E44-8700-8919D68E0B49}" srcOrd="6" destOrd="0" presId="urn:microsoft.com/office/officeart/2005/8/layout/default"/>
    <dgm:cxn modelId="{0138FD4D-6717-4FF9-8033-069DFA547284}" type="presParOf" srcId="{0EDDDCA2-AAA6-46FF-BDEF-042332EFDC21}" destId="{F09800E4-382C-45D8-998C-C4D66573F603}" srcOrd="7" destOrd="0" presId="urn:microsoft.com/office/officeart/2005/8/layout/default"/>
    <dgm:cxn modelId="{7EA63511-AF4E-415E-876B-BB1DE8E6968D}" type="presParOf" srcId="{0EDDDCA2-AAA6-46FF-BDEF-042332EFDC21}" destId="{D5FA6689-979B-4053-99D7-AAB93F82BC34}" srcOrd="8" destOrd="0" presId="urn:microsoft.com/office/officeart/2005/8/layout/default"/>
    <dgm:cxn modelId="{3B4C4903-1408-4FC8-9F44-F6952FB8371A}" type="presParOf" srcId="{0EDDDCA2-AAA6-46FF-BDEF-042332EFDC21}" destId="{16106DE8-9B58-4786-8EC9-585320E82C56}" srcOrd="9" destOrd="0" presId="urn:microsoft.com/office/officeart/2005/8/layout/default"/>
    <dgm:cxn modelId="{3B48EC73-F733-4883-8FE2-91A52D2EE616}" type="presParOf" srcId="{0EDDDCA2-AAA6-46FF-BDEF-042332EFDC21}" destId="{FD4FE698-C25A-44BE-8A59-3DF6E228674F}" srcOrd="10" destOrd="0" presId="urn:microsoft.com/office/officeart/2005/8/layout/default"/>
    <dgm:cxn modelId="{A58AA539-1B85-4F71-91C8-2B2D3CC03DDA}" type="presParOf" srcId="{0EDDDCA2-AAA6-46FF-BDEF-042332EFDC21}" destId="{EE9C0E11-37AB-4E98-A2AF-5CF0EB738CF9}" srcOrd="11" destOrd="0" presId="urn:microsoft.com/office/officeart/2005/8/layout/default"/>
    <dgm:cxn modelId="{7E5B81DF-94CF-4E52-A674-8FC2474278F4}" type="presParOf" srcId="{0EDDDCA2-AAA6-46FF-BDEF-042332EFDC21}" destId="{8D215C3E-893E-4787-B609-27F47BE3A73E}" srcOrd="12" destOrd="0" presId="urn:microsoft.com/office/officeart/2005/8/layout/default"/>
    <dgm:cxn modelId="{1492E816-998B-4D27-A2EA-3B37BAE2F398}" type="presParOf" srcId="{0EDDDCA2-AAA6-46FF-BDEF-042332EFDC21}" destId="{6B751874-6C02-40CD-9C62-49060AAC1F03}" srcOrd="13" destOrd="0" presId="urn:microsoft.com/office/officeart/2005/8/layout/default"/>
    <dgm:cxn modelId="{A5F3D07C-DF3A-43DE-B07C-F5291C1DCE79}" type="presParOf" srcId="{0EDDDCA2-AAA6-46FF-BDEF-042332EFDC21}" destId="{64EE1A9A-0371-4109-8CD8-BCBA7B70E299}" srcOrd="14" destOrd="0" presId="urn:microsoft.com/office/officeart/2005/8/layout/default"/>
    <dgm:cxn modelId="{98F6ED98-FD0D-40BE-B187-C8713C18B147}" type="presParOf" srcId="{0EDDDCA2-AAA6-46FF-BDEF-042332EFDC21}" destId="{56D9619A-FFD8-4C6C-81B3-9C9D84B4663A}" srcOrd="15" destOrd="0" presId="urn:microsoft.com/office/officeart/2005/8/layout/default"/>
    <dgm:cxn modelId="{5FF81A77-085C-4925-8C27-F52917226545}" type="presParOf" srcId="{0EDDDCA2-AAA6-46FF-BDEF-042332EFDC21}" destId="{B99B1383-4B09-41AC-BFDD-816A8550A658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2BE540C-C994-41F4-8975-BD703322EEA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2BC941-878B-4EE2-8F4F-8B36D3611FD4}">
      <dgm:prSet/>
      <dgm:spPr/>
      <dgm:t>
        <a:bodyPr/>
        <a:lstStyle/>
        <a:p>
          <a:r>
            <a:rPr lang="en-GB" b="1" dirty="0"/>
            <a:t>– How the Plan Supports Attachment Needs</a:t>
          </a:r>
          <a:endParaRPr lang="en-US" dirty="0"/>
        </a:p>
      </dgm:t>
    </dgm:pt>
    <dgm:pt modelId="{E974955D-CF62-4693-8FCD-4874694E8F05}" type="parTrans" cxnId="{D209CC2F-D9A2-41A5-B144-0D4963CCB3F7}">
      <dgm:prSet/>
      <dgm:spPr/>
      <dgm:t>
        <a:bodyPr/>
        <a:lstStyle/>
        <a:p>
          <a:endParaRPr lang="en-US"/>
        </a:p>
      </dgm:t>
    </dgm:pt>
    <dgm:pt modelId="{4E36291E-F121-446B-AEB6-88859D36D858}" type="sibTrans" cxnId="{D209CC2F-D9A2-41A5-B144-0D4963CCB3F7}">
      <dgm:prSet/>
      <dgm:spPr/>
      <dgm:t>
        <a:bodyPr/>
        <a:lstStyle/>
        <a:p>
          <a:endParaRPr lang="en-US"/>
        </a:p>
      </dgm:t>
    </dgm:pt>
    <dgm:pt modelId="{33B764E4-8C3A-49A0-8B4D-5160D87A9CBD}">
      <dgm:prSet/>
      <dgm:spPr/>
      <dgm:t>
        <a:bodyPr/>
        <a:lstStyle/>
        <a:p>
          <a:r>
            <a:rPr lang="en-GB"/>
            <a:t>Restores </a:t>
          </a:r>
          <a:r>
            <a:rPr lang="en-GB" b="1"/>
            <a:t>balance</a:t>
          </a:r>
          <a:r>
            <a:rPr lang="en-GB"/>
            <a:t> in caregiving roles</a:t>
          </a:r>
          <a:endParaRPr lang="en-US"/>
        </a:p>
      </dgm:t>
    </dgm:pt>
    <dgm:pt modelId="{B15E21E4-F6B0-461E-9868-2B49B149AC51}" type="parTrans" cxnId="{739A32C7-3317-41F0-8CE1-39150E7B2F37}">
      <dgm:prSet/>
      <dgm:spPr/>
      <dgm:t>
        <a:bodyPr/>
        <a:lstStyle/>
        <a:p>
          <a:endParaRPr lang="en-US"/>
        </a:p>
      </dgm:t>
    </dgm:pt>
    <dgm:pt modelId="{EA0FB469-CCF8-416C-929D-25BDB562ED53}" type="sibTrans" cxnId="{739A32C7-3317-41F0-8CE1-39150E7B2F37}">
      <dgm:prSet/>
      <dgm:spPr/>
      <dgm:t>
        <a:bodyPr/>
        <a:lstStyle/>
        <a:p>
          <a:endParaRPr lang="en-US"/>
        </a:p>
      </dgm:t>
    </dgm:pt>
    <dgm:pt modelId="{1C1B720B-E327-4BFD-93EA-01320B4CEF8B}">
      <dgm:prSet/>
      <dgm:spPr/>
      <dgm:t>
        <a:bodyPr/>
        <a:lstStyle/>
        <a:p>
          <a:r>
            <a:rPr lang="en-GB"/>
            <a:t>Allows Jenny to:</a:t>
          </a:r>
          <a:endParaRPr lang="en-US"/>
        </a:p>
      </dgm:t>
    </dgm:pt>
    <dgm:pt modelId="{26BC23AF-D062-4E15-B041-1FCEE3B3DECE}" type="parTrans" cxnId="{FEFC5C8D-2055-49D0-BF97-AA7C1B7F41A9}">
      <dgm:prSet/>
      <dgm:spPr/>
      <dgm:t>
        <a:bodyPr/>
        <a:lstStyle/>
        <a:p>
          <a:endParaRPr lang="en-US"/>
        </a:p>
      </dgm:t>
    </dgm:pt>
    <dgm:pt modelId="{73A92374-431E-4B9B-B525-5F7E3C52A4FB}" type="sibTrans" cxnId="{FEFC5C8D-2055-49D0-BF97-AA7C1B7F41A9}">
      <dgm:prSet/>
      <dgm:spPr/>
      <dgm:t>
        <a:bodyPr/>
        <a:lstStyle/>
        <a:p>
          <a:endParaRPr lang="en-US"/>
        </a:p>
      </dgm:t>
    </dgm:pt>
    <dgm:pt modelId="{8ADFC399-CF6F-4C93-A371-C6E5F744B3FE}">
      <dgm:prSet/>
      <dgm:spPr/>
      <dgm:t>
        <a:bodyPr/>
        <a:lstStyle/>
        <a:p>
          <a:r>
            <a:rPr lang="en-GB"/>
            <a:t>Develop autonomy</a:t>
          </a:r>
          <a:endParaRPr lang="en-US"/>
        </a:p>
      </dgm:t>
    </dgm:pt>
    <dgm:pt modelId="{9B67F63C-9E5A-4101-84A9-71EC227987B1}" type="parTrans" cxnId="{2DE051B8-F99B-4ECF-98E9-8626971C35E7}">
      <dgm:prSet/>
      <dgm:spPr/>
      <dgm:t>
        <a:bodyPr/>
        <a:lstStyle/>
        <a:p>
          <a:endParaRPr lang="en-US"/>
        </a:p>
      </dgm:t>
    </dgm:pt>
    <dgm:pt modelId="{643DD2EE-4FC2-4696-81DC-7EF8485AA1E8}" type="sibTrans" cxnId="{2DE051B8-F99B-4ECF-98E9-8626971C35E7}">
      <dgm:prSet/>
      <dgm:spPr/>
      <dgm:t>
        <a:bodyPr/>
        <a:lstStyle/>
        <a:p>
          <a:endParaRPr lang="en-US"/>
        </a:p>
      </dgm:t>
    </dgm:pt>
    <dgm:pt modelId="{5B710A06-05D4-49B4-B22F-0FA73E95A2A2}">
      <dgm:prSet/>
      <dgm:spPr/>
      <dgm:t>
        <a:bodyPr/>
        <a:lstStyle/>
        <a:p>
          <a:r>
            <a:rPr lang="en-GB"/>
            <a:t>Maintain peer relationships</a:t>
          </a:r>
          <a:endParaRPr lang="en-US"/>
        </a:p>
      </dgm:t>
    </dgm:pt>
    <dgm:pt modelId="{0DA399BC-D395-4631-ACE9-76497C6AACE6}" type="parTrans" cxnId="{9440A93D-83AF-4933-9578-0DB5260689F2}">
      <dgm:prSet/>
      <dgm:spPr/>
      <dgm:t>
        <a:bodyPr/>
        <a:lstStyle/>
        <a:p>
          <a:endParaRPr lang="en-US"/>
        </a:p>
      </dgm:t>
    </dgm:pt>
    <dgm:pt modelId="{46A56195-C623-4EAE-A274-CF5857944EDF}" type="sibTrans" cxnId="{9440A93D-83AF-4933-9578-0DB5260689F2}">
      <dgm:prSet/>
      <dgm:spPr/>
      <dgm:t>
        <a:bodyPr/>
        <a:lstStyle/>
        <a:p>
          <a:endParaRPr lang="en-US"/>
        </a:p>
      </dgm:t>
    </dgm:pt>
    <dgm:pt modelId="{05F54E25-9B9E-45B9-B376-A8C52C652ACE}">
      <dgm:prSet/>
      <dgm:spPr/>
      <dgm:t>
        <a:bodyPr/>
        <a:lstStyle/>
        <a:p>
          <a:r>
            <a:rPr lang="en-GB"/>
            <a:t>Promotes secure attachments through:</a:t>
          </a:r>
          <a:endParaRPr lang="en-US"/>
        </a:p>
      </dgm:t>
    </dgm:pt>
    <dgm:pt modelId="{8C2E44C6-B963-47BB-8AE0-E3DAA6D2A1D6}" type="parTrans" cxnId="{08447B2B-AB9D-40FF-824D-5DA7579D1CB6}">
      <dgm:prSet/>
      <dgm:spPr/>
      <dgm:t>
        <a:bodyPr/>
        <a:lstStyle/>
        <a:p>
          <a:endParaRPr lang="en-US"/>
        </a:p>
      </dgm:t>
    </dgm:pt>
    <dgm:pt modelId="{29B37FEF-5AB9-4D2A-A2FC-598B1E404D74}" type="sibTrans" cxnId="{08447B2B-AB9D-40FF-824D-5DA7579D1CB6}">
      <dgm:prSet/>
      <dgm:spPr/>
      <dgm:t>
        <a:bodyPr/>
        <a:lstStyle/>
        <a:p>
          <a:endParaRPr lang="en-US"/>
        </a:p>
      </dgm:t>
    </dgm:pt>
    <dgm:pt modelId="{EBF6EE7F-E9DE-42C2-9EC7-085AE552DF4E}">
      <dgm:prSet/>
      <dgm:spPr/>
      <dgm:t>
        <a:bodyPr/>
        <a:lstStyle/>
        <a:p>
          <a:r>
            <a:rPr lang="en-GB"/>
            <a:t>Consistent adult support</a:t>
          </a:r>
          <a:endParaRPr lang="en-US"/>
        </a:p>
      </dgm:t>
    </dgm:pt>
    <dgm:pt modelId="{767673E1-7FE4-4E0E-9821-28A67310B4EA}" type="parTrans" cxnId="{E02119C3-09FA-4EEE-9A2A-B3E4E77B9BD7}">
      <dgm:prSet/>
      <dgm:spPr/>
      <dgm:t>
        <a:bodyPr/>
        <a:lstStyle/>
        <a:p>
          <a:endParaRPr lang="en-US"/>
        </a:p>
      </dgm:t>
    </dgm:pt>
    <dgm:pt modelId="{D3BF4D51-9CCE-41EA-B1FE-9564E6013AC1}" type="sibTrans" cxnId="{E02119C3-09FA-4EEE-9A2A-B3E4E77B9BD7}">
      <dgm:prSet/>
      <dgm:spPr/>
      <dgm:t>
        <a:bodyPr/>
        <a:lstStyle/>
        <a:p>
          <a:endParaRPr lang="en-US"/>
        </a:p>
      </dgm:t>
    </dgm:pt>
    <dgm:pt modelId="{BB485640-C978-4DE3-B0A3-9B3CF5974717}">
      <dgm:prSet/>
      <dgm:spPr/>
      <dgm:t>
        <a:bodyPr/>
        <a:lstStyle/>
        <a:p>
          <a:r>
            <a:rPr lang="en-GB"/>
            <a:t>Emotional validation</a:t>
          </a:r>
          <a:endParaRPr lang="en-US"/>
        </a:p>
      </dgm:t>
    </dgm:pt>
    <dgm:pt modelId="{FA900B8D-DEE5-4DC7-AC3B-8B6726D9A901}" type="parTrans" cxnId="{664D9F69-B7DC-4CAA-A733-6BEBC8F1616D}">
      <dgm:prSet/>
      <dgm:spPr/>
      <dgm:t>
        <a:bodyPr/>
        <a:lstStyle/>
        <a:p>
          <a:endParaRPr lang="en-US"/>
        </a:p>
      </dgm:t>
    </dgm:pt>
    <dgm:pt modelId="{74AFB3EC-30B3-40B2-ABE7-3F8F0B382406}" type="sibTrans" cxnId="{664D9F69-B7DC-4CAA-A733-6BEBC8F1616D}">
      <dgm:prSet/>
      <dgm:spPr/>
      <dgm:t>
        <a:bodyPr/>
        <a:lstStyle/>
        <a:p>
          <a:endParaRPr lang="en-US"/>
        </a:p>
      </dgm:t>
    </dgm:pt>
    <dgm:pt modelId="{75AF57B1-6200-4532-A4C8-16509A8FCD2A}">
      <dgm:prSet/>
      <dgm:spPr/>
      <dgm:t>
        <a:bodyPr/>
        <a:lstStyle/>
        <a:p>
          <a:r>
            <a:rPr lang="en-GB" dirty="0"/>
            <a:t>Reduces risk of long-term mental health issues</a:t>
          </a:r>
          <a:endParaRPr lang="en-US" dirty="0"/>
        </a:p>
      </dgm:t>
    </dgm:pt>
    <dgm:pt modelId="{DD518A8A-A0B8-4657-B7C1-1E00FB40C04A}" type="parTrans" cxnId="{76A43637-BAA8-4E4D-95FD-CEC340090D0B}">
      <dgm:prSet/>
      <dgm:spPr/>
      <dgm:t>
        <a:bodyPr/>
        <a:lstStyle/>
        <a:p>
          <a:endParaRPr lang="en-US"/>
        </a:p>
      </dgm:t>
    </dgm:pt>
    <dgm:pt modelId="{EEE80AEC-C446-4BED-ABB2-F317E35D488C}" type="sibTrans" cxnId="{76A43637-BAA8-4E4D-95FD-CEC340090D0B}">
      <dgm:prSet/>
      <dgm:spPr/>
      <dgm:t>
        <a:bodyPr/>
        <a:lstStyle/>
        <a:p>
          <a:endParaRPr lang="en-US"/>
        </a:p>
      </dgm:t>
    </dgm:pt>
    <dgm:pt modelId="{E62FD4FD-57A7-4A04-A43F-5D97DD5E389F}">
      <dgm:prSet/>
      <dgm:spPr/>
      <dgm:t>
        <a:bodyPr/>
        <a:lstStyle/>
        <a:p>
          <a:pPr>
            <a:buNone/>
          </a:pPr>
          <a:r>
            <a:rPr lang="en-GB" dirty="0"/>
            <a:t>Using Erikson’s theory, support should aim to:</a:t>
          </a:r>
          <a:endParaRPr lang="en-US" dirty="0"/>
        </a:p>
      </dgm:t>
    </dgm:pt>
    <dgm:pt modelId="{19F9EFD9-F451-4911-A2DA-599720CC0806}" type="parTrans" cxnId="{542E7A9B-3656-4FBB-A280-C92F3980C64F}">
      <dgm:prSet/>
      <dgm:spPr/>
      <dgm:t>
        <a:bodyPr/>
        <a:lstStyle/>
        <a:p>
          <a:endParaRPr lang="en-GB"/>
        </a:p>
      </dgm:t>
    </dgm:pt>
    <dgm:pt modelId="{1AD6ACC0-D1DA-4B11-AB34-BA07F9A1E865}" type="sibTrans" cxnId="{542E7A9B-3656-4FBB-A280-C92F3980C64F}">
      <dgm:prSet/>
      <dgm:spPr/>
      <dgm:t>
        <a:bodyPr/>
        <a:lstStyle/>
        <a:p>
          <a:endParaRPr lang="en-GB"/>
        </a:p>
      </dgm:t>
    </dgm:pt>
    <dgm:pt modelId="{3190C222-34DC-4F40-A2E7-5F4AA5DFF0E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Reduce caring burden</a:t>
          </a:r>
        </a:p>
      </dgm:t>
    </dgm:pt>
    <dgm:pt modelId="{CECA47FD-3CEB-435B-8F99-FFEBBBF48DC8}" type="parTrans" cxnId="{95630F57-A0D6-48B8-8835-10BF1C231C13}">
      <dgm:prSet/>
      <dgm:spPr/>
      <dgm:t>
        <a:bodyPr/>
        <a:lstStyle/>
        <a:p>
          <a:endParaRPr lang="en-GB"/>
        </a:p>
      </dgm:t>
    </dgm:pt>
    <dgm:pt modelId="{36367ED7-0354-4E67-A7A4-3A362C2C9AFA}" type="sibTrans" cxnId="{95630F57-A0D6-48B8-8835-10BF1C231C13}">
      <dgm:prSet/>
      <dgm:spPr/>
      <dgm:t>
        <a:bodyPr/>
        <a:lstStyle/>
        <a:p>
          <a:endParaRPr lang="en-GB"/>
        </a:p>
      </dgm:t>
    </dgm:pt>
    <dgm:pt modelId="{28FD59EC-9998-4F39-9582-4DCAB4056802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Support identity development</a:t>
          </a:r>
        </a:p>
      </dgm:t>
    </dgm:pt>
    <dgm:pt modelId="{CBC09BF0-9E0C-4074-A2EC-FB339B107E50}" type="parTrans" cxnId="{F8F897DA-7F92-46FA-9EA6-F55612636BA9}">
      <dgm:prSet/>
      <dgm:spPr/>
      <dgm:t>
        <a:bodyPr/>
        <a:lstStyle/>
        <a:p>
          <a:endParaRPr lang="en-GB"/>
        </a:p>
      </dgm:t>
    </dgm:pt>
    <dgm:pt modelId="{9B30942F-EDFA-4D58-A551-58E06C1345BF}" type="sibTrans" cxnId="{F8F897DA-7F92-46FA-9EA6-F55612636BA9}">
      <dgm:prSet/>
      <dgm:spPr/>
      <dgm:t>
        <a:bodyPr/>
        <a:lstStyle/>
        <a:p>
          <a:endParaRPr lang="en-GB"/>
        </a:p>
      </dgm:t>
    </dgm:pt>
    <dgm:pt modelId="{25496F76-8F68-4658-BDE8-DDA06A5EB3D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Improve emotional wellbeing</a:t>
          </a:r>
        </a:p>
      </dgm:t>
    </dgm:pt>
    <dgm:pt modelId="{FFBDDA22-B1AF-489A-AC68-DB4FC01F43C7}" type="parTrans" cxnId="{5785975A-8C7B-48D6-A537-6F6B04AA111C}">
      <dgm:prSet/>
      <dgm:spPr/>
      <dgm:t>
        <a:bodyPr/>
        <a:lstStyle/>
        <a:p>
          <a:endParaRPr lang="en-GB"/>
        </a:p>
      </dgm:t>
    </dgm:pt>
    <dgm:pt modelId="{6212A597-579F-428C-85AD-A24EC92CFDFA}" type="sibTrans" cxnId="{5785975A-8C7B-48D6-A537-6F6B04AA111C}">
      <dgm:prSet/>
      <dgm:spPr/>
      <dgm:t>
        <a:bodyPr/>
        <a:lstStyle/>
        <a:p>
          <a:endParaRPr lang="en-GB"/>
        </a:p>
      </dgm:t>
    </dgm:pt>
    <dgm:pt modelId="{B643D590-D608-4BA3-A737-3EF3CA679234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/>
            <a:t>Encourage independence and future planning</a:t>
          </a:r>
        </a:p>
      </dgm:t>
    </dgm:pt>
    <dgm:pt modelId="{0D7DDE43-3A07-4B67-8080-0F9D0EC816F1}" type="parTrans" cxnId="{F70C528C-EE04-4693-8215-DF8D8EA6E2A9}">
      <dgm:prSet/>
      <dgm:spPr/>
      <dgm:t>
        <a:bodyPr/>
        <a:lstStyle/>
        <a:p>
          <a:endParaRPr lang="en-GB"/>
        </a:p>
      </dgm:t>
    </dgm:pt>
    <dgm:pt modelId="{4B12ACCE-657C-4C30-98D3-0AAE48DBC428}" type="sibTrans" cxnId="{F70C528C-EE04-4693-8215-DF8D8EA6E2A9}">
      <dgm:prSet/>
      <dgm:spPr/>
      <dgm:t>
        <a:bodyPr/>
        <a:lstStyle/>
        <a:p>
          <a:endParaRPr lang="en-GB"/>
        </a:p>
      </dgm:t>
    </dgm:pt>
    <dgm:pt modelId="{E5297E45-9928-46F2-A0D7-E6B01FEADBB4}" type="pres">
      <dgm:prSet presAssocID="{62BE540C-C994-41F4-8975-BD703322EEAC}" presName="Name0" presStyleCnt="0">
        <dgm:presLayoutVars>
          <dgm:dir/>
          <dgm:resizeHandles val="exact"/>
        </dgm:presLayoutVars>
      </dgm:prSet>
      <dgm:spPr/>
    </dgm:pt>
    <dgm:pt modelId="{67E42EA3-6C76-4758-ABFA-0A139B4A9013}" type="pres">
      <dgm:prSet presAssocID="{312BC941-878B-4EE2-8F4F-8B36D3611FD4}" presName="node" presStyleLbl="node1" presStyleIdx="0" presStyleCnt="10">
        <dgm:presLayoutVars>
          <dgm:bulletEnabled val="1"/>
        </dgm:presLayoutVars>
      </dgm:prSet>
      <dgm:spPr/>
    </dgm:pt>
    <dgm:pt modelId="{2FE9732C-C90A-42F2-B764-3BE445CD0A2A}" type="pres">
      <dgm:prSet presAssocID="{4E36291E-F121-446B-AEB6-88859D36D858}" presName="sibTrans" presStyleLbl="sibTrans1D1" presStyleIdx="0" presStyleCnt="9"/>
      <dgm:spPr/>
    </dgm:pt>
    <dgm:pt modelId="{A5B2FF9C-5913-4904-B86B-3BCDBB10317B}" type="pres">
      <dgm:prSet presAssocID="{4E36291E-F121-446B-AEB6-88859D36D858}" presName="connectorText" presStyleLbl="sibTrans1D1" presStyleIdx="0" presStyleCnt="9"/>
      <dgm:spPr/>
    </dgm:pt>
    <dgm:pt modelId="{17EAF92B-A3A6-4553-A5A3-7A2186CA3BF4}" type="pres">
      <dgm:prSet presAssocID="{33B764E4-8C3A-49A0-8B4D-5160D87A9CBD}" presName="node" presStyleLbl="node1" presStyleIdx="1" presStyleCnt="10">
        <dgm:presLayoutVars>
          <dgm:bulletEnabled val="1"/>
        </dgm:presLayoutVars>
      </dgm:prSet>
      <dgm:spPr/>
    </dgm:pt>
    <dgm:pt modelId="{1C2CE9F9-A896-44A0-930D-7F7F3176C9A1}" type="pres">
      <dgm:prSet presAssocID="{EA0FB469-CCF8-416C-929D-25BDB562ED53}" presName="sibTrans" presStyleLbl="sibTrans1D1" presStyleIdx="1" presStyleCnt="9"/>
      <dgm:spPr/>
    </dgm:pt>
    <dgm:pt modelId="{8ACE17AA-5A28-4732-936F-6E24EFB49C7E}" type="pres">
      <dgm:prSet presAssocID="{EA0FB469-CCF8-416C-929D-25BDB562ED53}" presName="connectorText" presStyleLbl="sibTrans1D1" presStyleIdx="1" presStyleCnt="9"/>
      <dgm:spPr/>
    </dgm:pt>
    <dgm:pt modelId="{19029C53-01B9-4E86-B0D9-FC691B2A2370}" type="pres">
      <dgm:prSet presAssocID="{1C1B720B-E327-4BFD-93EA-01320B4CEF8B}" presName="node" presStyleLbl="node1" presStyleIdx="2" presStyleCnt="10">
        <dgm:presLayoutVars>
          <dgm:bulletEnabled val="1"/>
        </dgm:presLayoutVars>
      </dgm:prSet>
      <dgm:spPr/>
    </dgm:pt>
    <dgm:pt modelId="{198E62E4-7B66-4CA4-9604-3F55B75CDF49}" type="pres">
      <dgm:prSet presAssocID="{73A92374-431E-4B9B-B525-5F7E3C52A4FB}" presName="sibTrans" presStyleLbl="sibTrans1D1" presStyleIdx="2" presStyleCnt="9"/>
      <dgm:spPr/>
    </dgm:pt>
    <dgm:pt modelId="{15C88956-3CF8-479E-B535-68119F27C396}" type="pres">
      <dgm:prSet presAssocID="{73A92374-431E-4B9B-B525-5F7E3C52A4FB}" presName="connectorText" presStyleLbl="sibTrans1D1" presStyleIdx="2" presStyleCnt="9"/>
      <dgm:spPr/>
    </dgm:pt>
    <dgm:pt modelId="{C8402182-AA9E-4BA4-9391-CADF22303358}" type="pres">
      <dgm:prSet presAssocID="{05F54E25-9B9E-45B9-B376-A8C52C652ACE}" presName="node" presStyleLbl="node1" presStyleIdx="3" presStyleCnt="10">
        <dgm:presLayoutVars>
          <dgm:bulletEnabled val="1"/>
        </dgm:presLayoutVars>
      </dgm:prSet>
      <dgm:spPr/>
    </dgm:pt>
    <dgm:pt modelId="{75E83AD6-CCB4-40ED-8D4A-3FC7858EA872}" type="pres">
      <dgm:prSet presAssocID="{29B37FEF-5AB9-4D2A-A2FC-598B1E404D74}" presName="sibTrans" presStyleLbl="sibTrans1D1" presStyleIdx="3" presStyleCnt="9"/>
      <dgm:spPr/>
    </dgm:pt>
    <dgm:pt modelId="{86A61A05-0815-4821-8F36-967C8B190582}" type="pres">
      <dgm:prSet presAssocID="{29B37FEF-5AB9-4D2A-A2FC-598B1E404D74}" presName="connectorText" presStyleLbl="sibTrans1D1" presStyleIdx="3" presStyleCnt="9"/>
      <dgm:spPr/>
    </dgm:pt>
    <dgm:pt modelId="{29A1E802-B22B-4BF4-9DDA-4C86B3A2B1FF}" type="pres">
      <dgm:prSet presAssocID="{75AF57B1-6200-4532-A4C8-16509A8FCD2A}" presName="node" presStyleLbl="node1" presStyleIdx="4" presStyleCnt="10">
        <dgm:presLayoutVars>
          <dgm:bulletEnabled val="1"/>
        </dgm:presLayoutVars>
      </dgm:prSet>
      <dgm:spPr/>
    </dgm:pt>
    <dgm:pt modelId="{F2AEA781-50EB-4858-8160-FDA0FB20B6D9}" type="pres">
      <dgm:prSet presAssocID="{EEE80AEC-C446-4BED-ABB2-F317E35D488C}" presName="sibTrans" presStyleLbl="sibTrans1D1" presStyleIdx="4" presStyleCnt="9"/>
      <dgm:spPr/>
    </dgm:pt>
    <dgm:pt modelId="{FAC24CA2-CEB1-405A-B1FD-C74A7F910DA5}" type="pres">
      <dgm:prSet presAssocID="{EEE80AEC-C446-4BED-ABB2-F317E35D488C}" presName="connectorText" presStyleLbl="sibTrans1D1" presStyleIdx="4" presStyleCnt="9"/>
      <dgm:spPr/>
    </dgm:pt>
    <dgm:pt modelId="{DD4D64F9-BE21-4560-B73B-C9ACB4D2B609}" type="pres">
      <dgm:prSet presAssocID="{E62FD4FD-57A7-4A04-A43F-5D97DD5E389F}" presName="node" presStyleLbl="node1" presStyleIdx="5" presStyleCnt="10">
        <dgm:presLayoutVars>
          <dgm:bulletEnabled val="1"/>
        </dgm:presLayoutVars>
      </dgm:prSet>
      <dgm:spPr/>
    </dgm:pt>
    <dgm:pt modelId="{9E477CC3-6D4F-46FF-984E-AEB37A5639AE}" type="pres">
      <dgm:prSet presAssocID="{1AD6ACC0-D1DA-4B11-AB34-BA07F9A1E865}" presName="sibTrans" presStyleLbl="sibTrans1D1" presStyleIdx="5" presStyleCnt="9"/>
      <dgm:spPr/>
    </dgm:pt>
    <dgm:pt modelId="{01A79F0F-E0FD-4E40-94D6-40A36D43C9BE}" type="pres">
      <dgm:prSet presAssocID="{1AD6ACC0-D1DA-4B11-AB34-BA07F9A1E865}" presName="connectorText" presStyleLbl="sibTrans1D1" presStyleIdx="5" presStyleCnt="9"/>
      <dgm:spPr/>
    </dgm:pt>
    <dgm:pt modelId="{EDEB9F11-4DB2-4817-A9BA-87113B89A5F1}" type="pres">
      <dgm:prSet presAssocID="{3190C222-34DC-4F40-A2E7-5F4AA5DFF0E7}" presName="node" presStyleLbl="node1" presStyleIdx="6" presStyleCnt="10">
        <dgm:presLayoutVars>
          <dgm:bulletEnabled val="1"/>
        </dgm:presLayoutVars>
      </dgm:prSet>
      <dgm:spPr/>
    </dgm:pt>
    <dgm:pt modelId="{9EF3A939-92CD-488F-971A-966F66AD8486}" type="pres">
      <dgm:prSet presAssocID="{36367ED7-0354-4E67-A7A4-3A362C2C9AFA}" presName="sibTrans" presStyleLbl="sibTrans1D1" presStyleIdx="6" presStyleCnt="9"/>
      <dgm:spPr/>
    </dgm:pt>
    <dgm:pt modelId="{C6CEB2EF-01D3-49BF-BA3B-BB33E0F20226}" type="pres">
      <dgm:prSet presAssocID="{36367ED7-0354-4E67-A7A4-3A362C2C9AFA}" presName="connectorText" presStyleLbl="sibTrans1D1" presStyleIdx="6" presStyleCnt="9"/>
      <dgm:spPr/>
    </dgm:pt>
    <dgm:pt modelId="{42A88E8F-FA7F-4CFA-AE8F-1CBDD0D5446B}" type="pres">
      <dgm:prSet presAssocID="{28FD59EC-9998-4F39-9582-4DCAB4056802}" presName="node" presStyleLbl="node1" presStyleIdx="7" presStyleCnt="10">
        <dgm:presLayoutVars>
          <dgm:bulletEnabled val="1"/>
        </dgm:presLayoutVars>
      </dgm:prSet>
      <dgm:spPr/>
    </dgm:pt>
    <dgm:pt modelId="{05ABAE7B-FA5D-4ABC-803B-1BFBB7979A52}" type="pres">
      <dgm:prSet presAssocID="{9B30942F-EDFA-4D58-A551-58E06C1345BF}" presName="sibTrans" presStyleLbl="sibTrans1D1" presStyleIdx="7" presStyleCnt="9"/>
      <dgm:spPr/>
    </dgm:pt>
    <dgm:pt modelId="{B4880A15-5FBE-472C-8F89-4D841F1E28E8}" type="pres">
      <dgm:prSet presAssocID="{9B30942F-EDFA-4D58-A551-58E06C1345BF}" presName="connectorText" presStyleLbl="sibTrans1D1" presStyleIdx="7" presStyleCnt="9"/>
      <dgm:spPr/>
    </dgm:pt>
    <dgm:pt modelId="{3C9C7AEE-AF0B-472B-BF2B-5F05D999B07F}" type="pres">
      <dgm:prSet presAssocID="{25496F76-8F68-4658-BDE8-DDA06A5EB3DB}" presName="node" presStyleLbl="node1" presStyleIdx="8" presStyleCnt="10">
        <dgm:presLayoutVars>
          <dgm:bulletEnabled val="1"/>
        </dgm:presLayoutVars>
      </dgm:prSet>
      <dgm:spPr/>
    </dgm:pt>
    <dgm:pt modelId="{F9AA8524-2771-4DF1-8F6D-C7A170B2C3C1}" type="pres">
      <dgm:prSet presAssocID="{6212A597-579F-428C-85AD-A24EC92CFDFA}" presName="sibTrans" presStyleLbl="sibTrans1D1" presStyleIdx="8" presStyleCnt="9"/>
      <dgm:spPr/>
    </dgm:pt>
    <dgm:pt modelId="{957D1961-673B-4FEA-9F11-A3BCA348169E}" type="pres">
      <dgm:prSet presAssocID="{6212A597-579F-428C-85AD-A24EC92CFDFA}" presName="connectorText" presStyleLbl="sibTrans1D1" presStyleIdx="8" presStyleCnt="9"/>
      <dgm:spPr/>
    </dgm:pt>
    <dgm:pt modelId="{A7149EF0-AC6C-44AD-B188-B2A60D51D2E9}" type="pres">
      <dgm:prSet presAssocID="{B643D590-D608-4BA3-A737-3EF3CA679234}" presName="node" presStyleLbl="node1" presStyleIdx="9" presStyleCnt="10">
        <dgm:presLayoutVars>
          <dgm:bulletEnabled val="1"/>
        </dgm:presLayoutVars>
      </dgm:prSet>
      <dgm:spPr/>
    </dgm:pt>
  </dgm:ptLst>
  <dgm:cxnLst>
    <dgm:cxn modelId="{C4FDFF07-A204-4072-8D89-7C1938F583F7}" type="presOf" srcId="{36367ED7-0354-4E67-A7A4-3A362C2C9AFA}" destId="{9EF3A939-92CD-488F-971A-966F66AD8486}" srcOrd="0" destOrd="0" presId="urn:microsoft.com/office/officeart/2016/7/layout/RepeatingBendingProcessNew"/>
    <dgm:cxn modelId="{C869E70D-4C54-40D0-98D3-774FEEE9EA3F}" type="presOf" srcId="{9B30942F-EDFA-4D58-A551-58E06C1345BF}" destId="{05ABAE7B-FA5D-4ABC-803B-1BFBB7979A52}" srcOrd="0" destOrd="0" presId="urn:microsoft.com/office/officeart/2016/7/layout/RepeatingBendingProcessNew"/>
    <dgm:cxn modelId="{C599F50E-2351-4D32-9361-D6FCB02065DE}" type="presOf" srcId="{EEE80AEC-C446-4BED-ABB2-F317E35D488C}" destId="{FAC24CA2-CEB1-405A-B1FD-C74A7F910DA5}" srcOrd="1" destOrd="0" presId="urn:microsoft.com/office/officeart/2016/7/layout/RepeatingBendingProcessNew"/>
    <dgm:cxn modelId="{488C1411-E195-40F2-A57B-ED3753BC85C9}" type="presOf" srcId="{4E36291E-F121-446B-AEB6-88859D36D858}" destId="{2FE9732C-C90A-42F2-B764-3BE445CD0A2A}" srcOrd="0" destOrd="0" presId="urn:microsoft.com/office/officeart/2016/7/layout/RepeatingBendingProcessNew"/>
    <dgm:cxn modelId="{1F39751A-A7F6-4684-B6C1-5CAD5EA9198D}" type="presOf" srcId="{62BE540C-C994-41F4-8975-BD703322EEAC}" destId="{E5297E45-9928-46F2-A0D7-E6B01FEADBB4}" srcOrd="0" destOrd="0" presId="urn:microsoft.com/office/officeart/2016/7/layout/RepeatingBendingProcessNew"/>
    <dgm:cxn modelId="{7364CD1F-30F9-45C5-88A7-A455A1852D28}" type="presOf" srcId="{29B37FEF-5AB9-4D2A-A2FC-598B1E404D74}" destId="{86A61A05-0815-4821-8F36-967C8B190582}" srcOrd="1" destOrd="0" presId="urn:microsoft.com/office/officeart/2016/7/layout/RepeatingBendingProcessNew"/>
    <dgm:cxn modelId="{57C4BB26-C553-461F-AB9E-94A0AFDF5ED8}" type="presOf" srcId="{1AD6ACC0-D1DA-4B11-AB34-BA07F9A1E865}" destId="{9E477CC3-6D4F-46FF-984E-AEB37A5639AE}" srcOrd="0" destOrd="0" presId="urn:microsoft.com/office/officeart/2016/7/layout/RepeatingBendingProcessNew"/>
    <dgm:cxn modelId="{DE29E026-FD57-4285-B02A-F85A9CCFD4B2}" type="presOf" srcId="{6212A597-579F-428C-85AD-A24EC92CFDFA}" destId="{957D1961-673B-4FEA-9F11-A3BCA348169E}" srcOrd="1" destOrd="0" presId="urn:microsoft.com/office/officeart/2016/7/layout/RepeatingBendingProcessNew"/>
    <dgm:cxn modelId="{08447B2B-AB9D-40FF-824D-5DA7579D1CB6}" srcId="{62BE540C-C994-41F4-8975-BD703322EEAC}" destId="{05F54E25-9B9E-45B9-B376-A8C52C652ACE}" srcOrd="3" destOrd="0" parTransId="{8C2E44C6-B963-47BB-8AE0-E3DAA6D2A1D6}" sibTransId="{29B37FEF-5AB9-4D2A-A2FC-598B1E404D74}"/>
    <dgm:cxn modelId="{FC2DD72C-415D-4E8D-84ED-C4D118646166}" type="presOf" srcId="{6212A597-579F-428C-85AD-A24EC92CFDFA}" destId="{F9AA8524-2771-4DF1-8F6D-C7A170B2C3C1}" srcOrd="0" destOrd="0" presId="urn:microsoft.com/office/officeart/2016/7/layout/RepeatingBendingProcessNew"/>
    <dgm:cxn modelId="{C7C4092D-10B4-4D94-9232-144B049671DD}" type="presOf" srcId="{4E36291E-F121-446B-AEB6-88859D36D858}" destId="{A5B2FF9C-5913-4904-B86B-3BCDBB10317B}" srcOrd="1" destOrd="0" presId="urn:microsoft.com/office/officeart/2016/7/layout/RepeatingBendingProcessNew"/>
    <dgm:cxn modelId="{D209CC2F-D9A2-41A5-B144-0D4963CCB3F7}" srcId="{62BE540C-C994-41F4-8975-BD703322EEAC}" destId="{312BC941-878B-4EE2-8F4F-8B36D3611FD4}" srcOrd="0" destOrd="0" parTransId="{E974955D-CF62-4693-8FCD-4874694E8F05}" sibTransId="{4E36291E-F121-446B-AEB6-88859D36D858}"/>
    <dgm:cxn modelId="{76A43637-BAA8-4E4D-95FD-CEC340090D0B}" srcId="{62BE540C-C994-41F4-8975-BD703322EEAC}" destId="{75AF57B1-6200-4532-A4C8-16509A8FCD2A}" srcOrd="4" destOrd="0" parTransId="{DD518A8A-A0B8-4657-B7C1-1E00FB40C04A}" sibTransId="{EEE80AEC-C446-4BED-ABB2-F317E35D488C}"/>
    <dgm:cxn modelId="{9440A93D-83AF-4933-9578-0DB5260689F2}" srcId="{1C1B720B-E327-4BFD-93EA-01320B4CEF8B}" destId="{5B710A06-05D4-49B4-B22F-0FA73E95A2A2}" srcOrd="1" destOrd="0" parTransId="{0DA399BC-D395-4631-ACE9-76497C6AACE6}" sibTransId="{46A56195-C623-4EAE-A274-CF5857944EDF}"/>
    <dgm:cxn modelId="{D12A933E-3AB6-4F80-9AC9-A9245AA13701}" type="presOf" srcId="{9B30942F-EDFA-4D58-A551-58E06C1345BF}" destId="{B4880A15-5FBE-472C-8F89-4D841F1E28E8}" srcOrd="1" destOrd="0" presId="urn:microsoft.com/office/officeart/2016/7/layout/RepeatingBendingProcessNew"/>
    <dgm:cxn modelId="{98C17D3F-1965-4704-88DA-61CB764E74BE}" type="presOf" srcId="{29B37FEF-5AB9-4D2A-A2FC-598B1E404D74}" destId="{75E83AD6-CCB4-40ED-8D4A-3FC7858EA872}" srcOrd="0" destOrd="0" presId="urn:microsoft.com/office/officeart/2016/7/layout/RepeatingBendingProcessNew"/>
    <dgm:cxn modelId="{AE1AA25B-CEE2-4F52-B51C-0A91228A0A34}" type="presOf" srcId="{05F54E25-9B9E-45B9-B376-A8C52C652ACE}" destId="{C8402182-AA9E-4BA4-9391-CADF22303358}" srcOrd="0" destOrd="0" presId="urn:microsoft.com/office/officeart/2016/7/layout/RepeatingBendingProcessNew"/>
    <dgm:cxn modelId="{E673E447-AE51-4EFF-B555-C07E435F4B8A}" type="presOf" srcId="{312BC941-878B-4EE2-8F4F-8B36D3611FD4}" destId="{67E42EA3-6C76-4758-ABFA-0A139B4A9013}" srcOrd="0" destOrd="0" presId="urn:microsoft.com/office/officeart/2016/7/layout/RepeatingBendingProcessNew"/>
    <dgm:cxn modelId="{664D9F69-B7DC-4CAA-A733-6BEBC8F1616D}" srcId="{05F54E25-9B9E-45B9-B376-A8C52C652ACE}" destId="{BB485640-C978-4DE3-B0A3-9B3CF5974717}" srcOrd="1" destOrd="0" parTransId="{FA900B8D-DEE5-4DC7-AC3B-8B6726D9A901}" sibTransId="{74AFB3EC-30B3-40B2-ABE7-3F8F0B382406}"/>
    <dgm:cxn modelId="{317CC571-6715-4B69-B152-7CE554554F61}" type="presOf" srcId="{5B710A06-05D4-49B4-B22F-0FA73E95A2A2}" destId="{19029C53-01B9-4E86-B0D9-FC691B2A2370}" srcOrd="0" destOrd="2" presId="urn:microsoft.com/office/officeart/2016/7/layout/RepeatingBendingProcessNew"/>
    <dgm:cxn modelId="{DF100953-45EB-48FD-B81F-C13E831F0EB8}" type="presOf" srcId="{25496F76-8F68-4658-BDE8-DDA06A5EB3DB}" destId="{3C9C7AEE-AF0B-472B-BF2B-5F05D999B07F}" srcOrd="0" destOrd="0" presId="urn:microsoft.com/office/officeart/2016/7/layout/RepeatingBendingProcessNew"/>
    <dgm:cxn modelId="{D0698673-B875-4713-919E-6DFB34BBDFDC}" type="presOf" srcId="{EEE80AEC-C446-4BED-ABB2-F317E35D488C}" destId="{F2AEA781-50EB-4858-8160-FDA0FB20B6D9}" srcOrd="0" destOrd="0" presId="urn:microsoft.com/office/officeart/2016/7/layout/RepeatingBendingProcessNew"/>
    <dgm:cxn modelId="{95630F57-A0D6-48B8-8835-10BF1C231C13}" srcId="{62BE540C-C994-41F4-8975-BD703322EEAC}" destId="{3190C222-34DC-4F40-A2E7-5F4AA5DFF0E7}" srcOrd="6" destOrd="0" parTransId="{CECA47FD-3CEB-435B-8F99-FFEBBBF48DC8}" sibTransId="{36367ED7-0354-4E67-A7A4-3A362C2C9AFA}"/>
    <dgm:cxn modelId="{4B2F8859-82C6-49CA-9FED-9A321E1BEEAE}" type="presOf" srcId="{EA0FB469-CCF8-416C-929D-25BDB562ED53}" destId="{1C2CE9F9-A896-44A0-930D-7F7F3176C9A1}" srcOrd="0" destOrd="0" presId="urn:microsoft.com/office/officeart/2016/7/layout/RepeatingBendingProcessNew"/>
    <dgm:cxn modelId="{E746107A-FDB3-4F48-9BDA-4E03E5C00918}" type="presOf" srcId="{E62FD4FD-57A7-4A04-A43F-5D97DD5E389F}" destId="{DD4D64F9-BE21-4560-B73B-C9ACB4D2B609}" srcOrd="0" destOrd="0" presId="urn:microsoft.com/office/officeart/2016/7/layout/RepeatingBendingProcessNew"/>
    <dgm:cxn modelId="{5785975A-8C7B-48D6-A537-6F6B04AA111C}" srcId="{62BE540C-C994-41F4-8975-BD703322EEAC}" destId="{25496F76-8F68-4658-BDE8-DDA06A5EB3DB}" srcOrd="8" destOrd="0" parTransId="{FFBDDA22-B1AF-489A-AC68-DB4FC01F43C7}" sibTransId="{6212A597-579F-428C-85AD-A24EC92CFDFA}"/>
    <dgm:cxn modelId="{29C00E7E-DC9D-464F-93ED-34E53CDC9B11}" type="presOf" srcId="{1AD6ACC0-D1DA-4B11-AB34-BA07F9A1E865}" destId="{01A79F0F-E0FD-4E40-94D6-40A36D43C9BE}" srcOrd="1" destOrd="0" presId="urn:microsoft.com/office/officeart/2016/7/layout/RepeatingBendingProcessNew"/>
    <dgm:cxn modelId="{CE03448B-AA50-4CB0-A1D8-60AD22C42785}" type="presOf" srcId="{36367ED7-0354-4E67-A7A4-3A362C2C9AFA}" destId="{C6CEB2EF-01D3-49BF-BA3B-BB33E0F20226}" srcOrd="1" destOrd="0" presId="urn:microsoft.com/office/officeart/2016/7/layout/RepeatingBendingProcessNew"/>
    <dgm:cxn modelId="{F70C528C-EE04-4693-8215-DF8D8EA6E2A9}" srcId="{62BE540C-C994-41F4-8975-BD703322EEAC}" destId="{B643D590-D608-4BA3-A737-3EF3CA679234}" srcOrd="9" destOrd="0" parTransId="{0D7DDE43-3A07-4B67-8080-0F9D0EC816F1}" sibTransId="{4B12ACCE-657C-4C30-98D3-0AAE48DBC428}"/>
    <dgm:cxn modelId="{FEFC5C8D-2055-49D0-BF97-AA7C1B7F41A9}" srcId="{62BE540C-C994-41F4-8975-BD703322EEAC}" destId="{1C1B720B-E327-4BFD-93EA-01320B4CEF8B}" srcOrd="2" destOrd="0" parTransId="{26BC23AF-D062-4E15-B041-1FCEE3B3DECE}" sibTransId="{73A92374-431E-4B9B-B525-5F7E3C52A4FB}"/>
    <dgm:cxn modelId="{1B474B94-D394-4236-A139-677A381B2ECE}" type="presOf" srcId="{B643D590-D608-4BA3-A737-3EF3CA679234}" destId="{A7149EF0-AC6C-44AD-B188-B2A60D51D2E9}" srcOrd="0" destOrd="0" presId="urn:microsoft.com/office/officeart/2016/7/layout/RepeatingBendingProcessNew"/>
    <dgm:cxn modelId="{542E7A9B-3656-4FBB-A280-C92F3980C64F}" srcId="{62BE540C-C994-41F4-8975-BD703322EEAC}" destId="{E62FD4FD-57A7-4A04-A43F-5D97DD5E389F}" srcOrd="5" destOrd="0" parTransId="{19F9EFD9-F451-4911-A2DA-599720CC0806}" sibTransId="{1AD6ACC0-D1DA-4B11-AB34-BA07F9A1E865}"/>
    <dgm:cxn modelId="{AACC499E-BB66-48CC-891B-78097E553C1D}" type="presOf" srcId="{75AF57B1-6200-4532-A4C8-16509A8FCD2A}" destId="{29A1E802-B22B-4BF4-9DDA-4C86B3A2B1FF}" srcOrd="0" destOrd="0" presId="urn:microsoft.com/office/officeart/2016/7/layout/RepeatingBendingProcessNew"/>
    <dgm:cxn modelId="{D2C71BA4-88EF-4A80-BCDB-BD9B0E2B31B6}" type="presOf" srcId="{BB485640-C978-4DE3-B0A3-9B3CF5974717}" destId="{C8402182-AA9E-4BA4-9391-CADF22303358}" srcOrd="0" destOrd="2" presId="urn:microsoft.com/office/officeart/2016/7/layout/RepeatingBendingProcessNew"/>
    <dgm:cxn modelId="{60D33DAB-51A5-45A7-830C-02999BFB1F79}" type="presOf" srcId="{73A92374-431E-4B9B-B525-5F7E3C52A4FB}" destId="{15C88956-3CF8-479E-B535-68119F27C396}" srcOrd="1" destOrd="0" presId="urn:microsoft.com/office/officeart/2016/7/layout/RepeatingBendingProcessNew"/>
    <dgm:cxn modelId="{A28DFDB3-B69F-451A-B911-274D17CFEAC8}" type="presOf" srcId="{3190C222-34DC-4F40-A2E7-5F4AA5DFF0E7}" destId="{EDEB9F11-4DB2-4817-A9BA-87113B89A5F1}" srcOrd="0" destOrd="0" presId="urn:microsoft.com/office/officeart/2016/7/layout/RepeatingBendingProcessNew"/>
    <dgm:cxn modelId="{2DE051B8-F99B-4ECF-98E9-8626971C35E7}" srcId="{1C1B720B-E327-4BFD-93EA-01320B4CEF8B}" destId="{8ADFC399-CF6F-4C93-A371-C6E5F744B3FE}" srcOrd="0" destOrd="0" parTransId="{9B67F63C-9E5A-4101-84A9-71EC227987B1}" sibTransId="{643DD2EE-4FC2-4696-81DC-7EF8485AA1E8}"/>
    <dgm:cxn modelId="{77DF40C0-81E2-4041-9DB3-87806436D28F}" type="presOf" srcId="{73A92374-431E-4B9B-B525-5F7E3C52A4FB}" destId="{198E62E4-7B66-4CA4-9604-3F55B75CDF49}" srcOrd="0" destOrd="0" presId="urn:microsoft.com/office/officeart/2016/7/layout/RepeatingBendingProcessNew"/>
    <dgm:cxn modelId="{E02119C3-09FA-4EEE-9A2A-B3E4E77B9BD7}" srcId="{05F54E25-9B9E-45B9-B376-A8C52C652ACE}" destId="{EBF6EE7F-E9DE-42C2-9EC7-085AE552DF4E}" srcOrd="0" destOrd="0" parTransId="{767673E1-7FE4-4E0E-9821-28A67310B4EA}" sibTransId="{D3BF4D51-9CCE-41EA-B1FE-9564E6013AC1}"/>
    <dgm:cxn modelId="{739A32C7-3317-41F0-8CE1-39150E7B2F37}" srcId="{62BE540C-C994-41F4-8975-BD703322EEAC}" destId="{33B764E4-8C3A-49A0-8B4D-5160D87A9CBD}" srcOrd="1" destOrd="0" parTransId="{B15E21E4-F6B0-461E-9868-2B49B149AC51}" sibTransId="{EA0FB469-CCF8-416C-929D-25BDB562ED53}"/>
    <dgm:cxn modelId="{80DB1CCA-14D8-45EF-9E06-2E22DB45022F}" type="presOf" srcId="{EA0FB469-CCF8-416C-929D-25BDB562ED53}" destId="{8ACE17AA-5A28-4732-936F-6E24EFB49C7E}" srcOrd="1" destOrd="0" presId="urn:microsoft.com/office/officeart/2016/7/layout/RepeatingBendingProcessNew"/>
    <dgm:cxn modelId="{082FECD4-79B4-40C4-88A4-1E51395A2DC2}" type="presOf" srcId="{8ADFC399-CF6F-4C93-A371-C6E5F744B3FE}" destId="{19029C53-01B9-4E86-B0D9-FC691B2A2370}" srcOrd="0" destOrd="1" presId="urn:microsoft.com/office/officeart/2016/7/layout/RepeatingBendingProcessNew"/>
    <dgm:cxn modelId="{F8F897DA-7F92-46FA-9EA6-F55612636BA9}" srcId="{62BE540C-C994-41F4-8975-BD703322EEAC}" destId="{28FD59EC-9998-4F39-9582-4DCAB4056802}" srcOrd="7" destOrd="0" parTransId="{CBC09BF0-9E0C-4074-A2EC-FB339B107E50}" sibTransId="{9B30942F-EDFA-4D58-A551-58E06C1345BF}"/>
    <dgm:cxn modelId="{38C2C3DE-6704-4612-8247-A0F19608C4D7}" type="presOf" srcId="{1C1B720B-E327-4BFD-93EA-01320B4CEF8B}" destId="{19029C53-01B9-4E86-B0D9-FC691B2A2370}" srcOrd="0" destOrd="0" presId="urn:microsoft.com/office/officeart/2016/7/layout/RepeatingBendingProcessNew"/>
    <dgm:cxn modelId="{3E0B2EDF-BF4E-45B0-960C-00C3865E07AD}" type="presOf" srcId="{33B764E4-8C3A-49A0-8B4D-5160D87A9CBD}" destId="{17EAF92B-A3A6-4553-A5A3-7A2186CA3BF4}" srcOrd="0" destOrd="0" presId="urn:microsoft.com/office/officeart/2016/7/layout/RepeatingBendingProcessNew"/>
    <dgm:cxn modelId="{D8F6D7F1-9FB8-4D38-A85C-C9DC33C96E2A}" type="presOf" srcId="{28FD59EC-9998-4F39-9582-4DCAB4056802}" destId="{42A88E8F-FA7F-4CFA-AE8F-1CBDD0D5446B}" srcOrd="0" destOrd="0" presId="urn:microsoft.com/office/officeart/2016/7/layout/RepeatingBendingProcessNew"/>
    <dgm:cxn modelId="{016D9FF6-C6E7-4AA4-BFDD-161CE1113D9E}" type="presOf" srcId="{EBF6EE7F-E9DE-42C2-9EC7-085AE552DF4E}" destId="{C8402182-AA9E-4BA4-9391-CADF22303358}" srcOrd="0" destOrd="1" presId="urn:microsoft.com/office/officeart/2016/7/layout/RepeatingBendingProcessNew"/>
    <dgm:cxn modelId="{FF713F55-DB03-400D-B6B3-409E8BE1D626}" type="presParOf" srcId="{E5297E45-9928-46F2-A0D7-E6B01FEADBB4}" destId="{67E42EA3-6C76-4758-ABFA-0A139B4A9013}" srcOrd="0" destOrd="0" presId="urn:microsoft.com/office/officeart/2016/7/layout/RepeatingBendingProcessNew"/>
    <dgm:cxn modelId="{AA555757-F7BB-4595-8B5A-FA674F836BEF}" type="presParOf" srcId="{E5297E45-9928-46F2-A0D7-E6B01FEADBB4}" destId="{2FE9732C-C90A-42F2-B764-3BE445CD0A2A}" srcOrd="1" destOrd="0" presId="urn:microsoft.com/office/officeart/2016/7/layout/RepeatingBendingProcessNew"/>
    <dgm:cxn modelId="{3EEB7F51-073D-4B0E-8A7F-8F426FA7B4D0}" type="presParOf" srcId="{2FE9732C-C90A-42F2-B764-3BE445CD0A2A}" destId="{A5B2FF9C-5913-4904-B86B-3BCDBB10317B}" srcOrd="0" destOrd="0" presId="urn:microsoft.com/office/officeart/2016/7/layout/RepeatingBendingProcessNew"/>
    <dgm:cxn modelId="{4955DCD6-AEBE-4810-AB8F-14A8B89D22AD}" type="presParOf" srcId="{E5297E45-9928-46F2-A0D7-E6B01FEADBB4}" destId="{17EAF92B-A3A6-4553-A5A3-7A2186CA3BF4}" srcOrd="2" destOrd="0" presId="urn:microsoft.com/office/officeart/2016/7/layout/RepeatingBendingProcessNew"/>
    <dgm:cxn modelId="{DCCB4EBB-33D8-4E74-A3BA-2C0F49D4A15B}" type="presParOf" srcId="{E5297E45-9928-46F2-A0D7-E6B01FEADBB4}" destId="{1C2CE9F9-A896-44A0-930D-7F7F3176C9A1}" srcOrd="3" destOrd="0" presId="urn:microsoft.com/office/officeart/2016/7/layout/RepeatingBendingProcessNew"/>
    <dgm:cxn modelId="{7CFE8F7A-ECB8-4D1E-AD97-85F886147A11}" type="presParOf" srcId="{1C2CE9F9-A896-44A0-930D-7F7F3176C9A1}" destId="{8ACE17AA-5A28-4732-936F-6E24EFB49C7E}" srcOrd="0" destOrd="0" presId="urn:microsoft.com/office/officeart/2016/7/layout/RepeatingBendingProcessNew"/>
    <dgm:cxn modelId="{845DC5C9-00A1-487C-B7DD-4F5C5CCF38F0}" type="presParOf" srcId="{E5297E45-9928-46F2-A0D7-E6B01FEADBB4}" destId="{19029C53-01B9-4E86-B0D9-FC691B2A2370}" srcOrd="4" destOrd="0" presId="urn:microsoft.com/office/officeart/2016/7/layout/RepeatingBendingProcessNew"/>
    <dgm:cxn modelId="{4CA40461-B658-4FAE-9870-00F3AC07CF8E}" type="presParOf" srcId="{E5297E45-9928-46F2-A0D7-E6B01FEADBB4}" destId="{198E62E4-7B66-4CA4-9604-3F55B75CDF49}" srcOrd="5" destOrd="0" presId="urn:microsoft.com/office/officeart/2016/7/layout/RepeatingBendingProcessNew"/>
    <dgm:cxn modelId="{154D1CE5-5F48-45F1-8ECB-74F821465460}" type="presParOf" srcId="{198E62E4-7B66-4CA4-9604-3F55B75CDF49}" destId="{15C88956-3CF8-479E-B535-68119F27C396}" srcOrd="0" destOrd="0" presId="urn:microsoft.com/office/officeart/2016/7/layout/RepeatingBendingProcessNew"/>
    <dgm:cxn modelId="{EB446E87-928E-4D71-B997-1C260DD5C380}" type="presParOf" srcId="{E5297E45-9928-46F2-A0D7-E6B01FEADBB4}" destId="{C8402182-AA9E-4BA4-9391-CADF22303358}" srcOrd="6" destOrd="0" presId="urn:microsoft.com/office/officeart/2016/7/layout/RepeatingBendingProcessNew"/>
    <dgm:cxn modelId="{F6AAC62C-8EB5-4B83-9DFE-850A48866C05}" type="presParOf" srcId="{E5297E45-9928-46F2-A0D7-E6B01FEADBB4}" destId="{75E83AD6-CCB4-40ED-8D4A-3FC7858EA872}" srcOrd="7" destOrd="0" presId="urn:microsoft.com/office/officeart/2016/7/layout/RepeatingBendingProcessNew"/>
    <dgm:cxn modelId="{68C1CE21-DED3-40E0-849B-EE278C98F74E}" type="presParOf" srcId="{75E83AD6-CCB4-40ED-8D4A-3FC7858EA872}" destId="{86A61A05-0815-4821-8F36-967C8B190582}" srcOrd="0" destOrd="0" presId="urn:microsoft.com/office/officeart/2016/7/layout/RepeatingBendingProcessNew"/>
    <dgm:cxn modelId="{958C8640-545B-44EE-B26F-4CF4E7F51D75}" type="presParOf" srcId="{E5297E45-9928-46F2-A0D7-E6B01FEADBB4}" destId="{29A1E802-B22B-4BF4-9DDA-4C86B3A2B1FF}" srcOrd="8" destOrd="0" presId="urn:microsoft.com/office/officeart/2016/7/layout/RepeatingBendingProcessNew"/>
    <dgm:cxn modelId="{3B96C638-1AD7-4863-A9FF-1B97A1B7851F}" type="presParOf" srcId="{E5297E45-9928-46F2-A0D7-E6B01FEADBB4}" destId="{F2AEA781-50EB-4858-8160-FDA0FB20B6D9}" srcOrd="9" destOrd="0" presId="urn:microsoft.com/office/officeart/2016/7/layout/RepeatingBendingProcessNew"/>
    <dgm:cxn modelId="{0BE4F8B7-0A33-4146-9442-26503FA247F6}" type="presParOf" srcId="{F2AEA781-50EB-4858-8160-FDA0FB20B6D9}" destId="{FAC24CA2-CEB1-405A-B1FD-C74A7F910DA5}" srcOrd="0" destOrd="0" presId="urn:microsoft.com/office/officeart/2016/7/layout/RepeatingBendingProcessNew"/>
    <dgm:cxn modelId="{02F0BEC3-82E6-4E9C-96A9-57CF56CC2747}" type="presParOf" srcId="{E5297E45-9928-46F2-A0D7-E6B01FEADBB4}" destId="{DD4D64F9-BE21-4560-B73B-C9ACB4D2B609}" srcOrd="10" destOrd="0" presId="urn:microsoft.com/office/officeart/2016/7/layout/RepeatingBendingProcessNew"/>
    <dgm:cxn modelId="{C97F7042-8EEE-4A47-A0E9-21E81FBC6B78}" type="presParOf" srcId="{E5297E45-9928-46F2-A0D7-E6B01FEADBB4}" destId="{9E477CC3-6D4F-46FF-984E-AEB37A5639AE}" srcOrd="11" destOrd="0" presId="urn:microsoft.com/office/officeart/2016/7/layout/RepeatingBendingProcessNew"/>
    <dgm:cxn modelId="{32A75807-610C-4251-A749-54A6DD50A61F}" type="presParOf" srcId="{9E477CC3-6D4F-46FF-984E-AEB37A5639AE}" destId="{01A79F0F-E0FD-4E40-94D6-40A36D43C9BE}" srcOrd="0" destOrd="0" presId="urn:microsoft.com/office/officeart/2016/7/layout/RepeatingBendingProcessNew"/>
    <dgm:cxn modelId="{25F6DC83-9868-4725-A9F1-849202301354}" type="presParOf" srcId="{E5297E45-9928-46F2-A0D7-E6B01FEADBB4}" destId="{EDEB9F11-4DB2-4817-A9BA-87113B89A5F1}" srcOrd="12" destOrd="0" presId="urn:microsoft.com/office/officeart/2016/7/layout/RepeatingBendingProcessNew"/>
    <dgm:cxn modelId="{51622B03-4AA0-4424-836A-6E87F49ABD60}" type="presParOf" srcId="{E5297E45-9928-46F2-A0D7-E6B01FEADBB4}" destId="{9EF3A939-92CD-488F-971A-966F66AD8486}" srcOrd="13" destOrd="0" presId="urn:microsoft.com/office/officeart/2016/7/layout/RepeatingBendingProcessNew"/>
    <dgm:cxn modelId="{E34DA50C-7178-4753-B83F-B89D41F5D42F}" type="presParOf" srcId="{9EF3A939-92CD-488F-971A-966F66AD8486}" destId="{C6CEB2EF-01D3-49BF-BA3B-BB33E0F20226}" srcOrd="0" destOrd="0" presId="urn:microsoft.com/office/officeart/2016/7/layout/RepeatingBendingProcessNew"/>
    <dgm:cxn modelId="{B2ED92FD-0A83-4468-A95C-BC56DC4C8BB3}" type="presParOf" srcId="{E5297E45-9928-46F2-A0D7-E6B01FEADBB4}" destId="{42A88E8F-FA7F-4CFA-AE8F-1CBDD0D5446B}" srcOrd="14" destOrd="0" presId="urn:microsoft.com/office/officeart/2016/7/layout/RepeatingBendingProcessNew"/>
    <dgm:cxn modelId="{32A83DEB-3794-4DAA-B85A-AA4B0ECBE6A8}" type="presParOf" srcId="{E5297E45-9928-46F2-A0D7-E6B01FEADBB4}" destId="{05ABAE7B-FA5D-4ABC-803B-1BFBB7979A52}" srcOrd="15" destOrd="0" presId="urn:microsoft.com/office/officeart/2016/7/layout/RepeatingBendingProcessNew"/>
    <dgm:cxn modelId="{D19F441F-740C-41B5-9834-25A848752B90}" type="presParOf" srcId="{05ABAE7B-FA5D-4ABC-803B-1BFBB7979A52}" destId="{B4880A15-5FBE-472C-8F89-4D841F1E28E8}" srcOrd="0" destOrd="0" presId="urn:microsoft.com/office/officeart/2016/7/layout/RepeatingBendingProcessNew"/>
    <dgm:cxn modelId="{6663AE6B-BB16-4B15-9465-B011269C7CF2}" type="presParOf" srcId="{E5297E45-9928-46F2-A0D7-E6B01FEADBB4}" destId="{3C9C7AEE-AF0B-472B-BF2B-5F05D999B07F}" srcOrd="16" destOrd="0" presId="urn:microsoft.com/office/officeart/2016/7/layout/RepeatingBendingProcessNew"/>
    <dgm:cxn modelId="{0D91F0D7-7C79-42EC-819C-983FBE82CDA8}" type="presParOf" srcId="{E5297E45-9928-46F2-A0D7-E6B01FEADBB4}" destId="{F9AA8524-2771-4DF1-8F6D-C7A170B2C3C1}" srcOrd="17" destOrd="0" presId="urn:microsoft.com/office/officeart/2016/7/layout/RepeatingBendingProcessNew"/>
    <dgm:cxn modelId="{D71E3461-4204-44AB-8141-0028C57519D8}" type="presParOf" srcId="{F9AA8524-2771-4DF1-8F6D-C7A170B2C3C1}" destId="{957D1961-673B-4FEA-9F11-A3BCA348169E}" srcOrd="0" destOrd="0" presId="urn:microsoft.com/office/officeart/2016/7/layout/RepeatingBendingProcessNew"/>
    <dgm:cxn modelId="{12D17558-1C22-441C-B811-E2D71995F1C5}" type="presParOf" srcId="{E5297E45-9928-46F2-A0D7-E6B01FEADBB4}" destId="{A7149EF0-AC6C-44AD-B188-B2A60D51D2E9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06428A-B380-4570-ABBF-8C004844F1F0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88C9BB2-96D4-4945-8D26-B7A861089B25}">
      <dgm:prSet/>
      <dgm:spPr/>
      <dgm:t>
        <a:bodyPr/>
        <a:lstStyle/>
        <a:p>
          <a:r>
            <a:rPr lang="en-GB" b="1" dirty="0">
              <a:solidFill>
                <a:schemeClr val="tx2">
                  <a:lumMod val="10000"/>
                </a:schemeClr>
              </a:solidFill>
            </a:rPr>
            <a:t>Conclusion</a:t>
          </a:r>
          <a:endParaRPr lang="en-US" dirty="0">
            <a:solidFill>
              <a:schemeClr val="tx2">
                <a:lumMod val="10000"/>
              </a:schemeClr>
            </a:solidFill>
          </a:endParaRPr>
        </a:p>
      </dgm:t>
    </dgm:pt>
    <dgm:pt modelId="{1A1124CA-78AB-47E6-8BE1-9CBA2A9FC4C4}" type="parTrans" cxnId="{3E8EC843-BDA9-4609-A226-B0D8D6EC5673}">
      <dgm:prSet/>
      <dgm:spPr/>
      <dgm:t>
        <a:bodyPr/>
        <a:lstStyle/>
        <a:p>
          <a:endParaRPr lang="en-US"/>
        </a:p>
      </dgm:t>
    </dgm:pt>
    <dgm:pt modelId="{422CA4EF-6B5B-4A17-8F2D-B6114ED369C6}" type="sibTrans" cxnId="{3E8EC843-BDA9-4609-A226-B0D8D6EC5673}">
      <dgm:prSet/>
      <dgm:spPr/>
      <dgm:t>
        <a:bodyPr/>
        <a:lstStyle/>
        <a:p>
          <a:endParaRPr lang="en-US"/>
        </a:p>
      </dgm:t>
    </dgm:pt>
    <dgm:pt modelId="{0E62E1C7-4C60-4E87-8923-15F985EB32CD}">
      <dgm:prSet/>
      <dgm:spPr/>
      <dgm:t>
        <a:bodyPr/>
        <a:lstStyle/>
        <a:p>
          <a:r>
            <a:rPr lang="en-GB" dirty="0">
              <a:solidFill>
                <a:schemeClr val="tx2">
                  <a:lumMod val="10000"/>
                </a:schemeClr>
              </a:solidFill>
            </a:rPr>
            <a:t>Attachment theory helps explain:</a:t>
          </a:r>
          <a:endParaRPr lang="en-US" dirty="0">
            <a:solidFill>
              <a:schemeClr val="tx2">
                <a:lumMod val="10000"/>
              </a:schemeClr>
            </a:solidFill>
          </a:endParaRPr>
        </a:p>
      </dgm:t>
    </dgm:pt>
    <dgm:pt modelId="{353BF41C-479D-42C6-BCE4-65E5654D2008}" type="parTrans" cxnId="{7509B5D9-3F2B-4ABB-82BA-A8EF1ED81DCC}">
      <dgm:prSet/>
      <dgm:spPr/>
      <dgm:t>
        <a:bodyPr/>
        <a:lstStyle/>
        <a:p>
          <a:endParaRPr lang="en-US"/>
        </a:p>
      </dgm:t>
    </dgm:pt>
    <dgm:pt modelId="{D2869D46-2BC1-4004-A5A9-35B2A4386B6C}" type="sibTrans" cxnId="{7509B5D9-3F2B-4ABB-82BA-A8EF1ED81DCC}">
      <dgm:prSet/>
      <dgm:spPr/>
      <dgm:t>
        <a:bodyPr/>
        <a:lstStyle/>
        <a:p>
          <a:endParaRPr lang="en-US"/>
        </a:p>
      </dgm:t>
    </dgm:pt>
    <dgm:pt modelId="{A27B1E34-48B8-48FA-BB26-01EF84D20B38}">
      <dgm:prSet/>
      <dgm:spPr/>
      <dgm:t>
        <a:bodyPr/>
        <a:lstStyle/>
        <a:p>
          <a:r>
            <a:rPr lang="en-GB" dirty="0"/>
            <a:t>Emotional impact of loss and caregiving</a:t>
          </a:r>
          <a:endParaRPr lang="en-US" dirty="0"/>
        </a:p>
      </dgm:t>
    </dgm:pt>
    <dgm:pt modelId="{8621353E-278A-4E8E-996B-9DB5AC0361EB}" type="parTrans" cxnId="{A25F2754-0D0B-4152-A9A3-AC85CDB2B6A3}">
      <dgm:prSet/>
      <dgm:spPr/>
      <dgm:t>
        <a:bodyPr/>
        <a:lstStyle/>
        <a:p>
          <a:endParaRPr lang="en-US"/>
        </a:p>
      </dgm:t>
    </dgm:pt>
    <dgm:pt modelId="{BEE04702-426F-48FE-99A0-EAAE979362A2}" type="sibTrans" cxnId="{A25F2754-0D0B-4152-A9A3-AC85CDB2B6A3}">
      <dgm:prSet/>
      <dgm:spPr/>
      <dgm:t>
        <a:bodyPr/>
        <a:lstStyle/>
        <a:p>
          <a:endParaRPr lang="en-US"/>
        </a:p>
      </dgm:t>
    </dgm:pt>
    <dgm:pt modelId="{731E0FA7-4C2D-4C1A-BFC6-E50BFE8C734D}">
      <dgm:prSet/>
      <dgm:spPr/>
      <dgm:t>
        <a:bodyPr/>
        <a:lstStyle/>
        <a:p>
          <a:r>
            <a:rPr lang="en-GB" dirty="0">
              <a:solidFill>
                <a:schemeClr val="tx2">
                  <a:lumMod val="10000"/>
                </a:schemeClr>
              </a:solidFill>
            </a:rPr>
            <a:t>Jenny’s development has been shaped by:</a:t>
          </a:r>
          <a:endParaRPr lang="en-US" dirty="0">
            <a:solidFill>
              <a:schemeClr val="tx2">
                <a:lumMod val="10000"/>
              </a:schemeClr>
            </a:solidFill>
          </a:endParaRPr>
        </a:p>
      </dgm:t>
    </dgm:pt>
    <dgm:pt modelId="{A950B838-9C97-4F9C-94CC-4CFF557F4CB1}" type="parTrans" cxnId="{0D9736AE-F8D4-4CC1-8C45-E26B3D55F8E3}">
      <dgm:prSet/>
      <dgm:spPr/>
      <dgm:t>
        <a:bodyPr/>
        <a:lstStyle/>
        <a:p>
          <a:endParaRPr lang="en-US"/>
        </a:p>
      </dgm:t>
    </dgm:pt>
    <dgm:pt modelId="{45880E78-F4E3-40FE-8B5B-8DD14D3DC02B}" type="sibTrans" cxnId="{0D9736AE-F8D4-4CC1-8C45-E26B3D55F8E3}">
      <dgm:prSet/>
      <dgm:spPr/>
      <dgm:t>
        <a:bodyPr/>
        <a:lstStyle/>
        <a:p>
          <a:endParaRPr lang="en-US"/>
        </a:p>
      </dgm:t>
    </dgm:pt>
    <dgm:pt modelId="{CD70D5FD-6697-4D1F-AD93-FF9C3239EDF3}">
      <dgm:prSet/>
      <dgm:spPr/>
      <dgm:t>
        <a:bodyPr/>
        <a:lstStyle/>
        <a:p>
          <a:r>
            <a:rPr lang="en-GB"/>
            <a:t>Bereavement</a:t>
          </a:r>
          <a:endParaRPr lang="en-US"/>
        </a:p>
      </dgm:t>
    </dgm:pt>
    <dgm:pt modelId="{A891B821-D8F3-46C0-8D90-6EE97F5C2724}" type="parTrans" cxnId="{75988419-3C41-4E58-81A0-E764FE1DF9C3}">
      <dgm:prSet/>
      <dgm:spPr/>
      <dgm:t>
        <a:bodyPr/>
        <a:lstStyle/>
        <a:p>
          <a:endParaRPr lang="en-US"/>
        </a:p>
      </dgm:t>
    </dgm:pt>
    <dgm:pt modelId="{75E766DE-6B70-48F8-960E-C3EA95ECB163}" type="sibTrans" cxnId="{75988419-3C41-4E58-81A0-E764FE1DF9C3}">
      <dgm:prSet/>
      <dgm:spPr/>
      <dgm:t>
        <a:bodyPr/>
        <a:lstStyle/>
        <a:p>
          <a:endParaRPr lang="en-US"/>
        </a:p>
      </dgm:t>
    </dgm:pt>
    <dgm:pt modelId="{8734C220-071F-4134-A6B0-10A85B2285F6}">
      <dgm:prSet/>
      <dgm:spPr/>
      <dgm:t>
        <a:bodyPr/>
        <a:lstStyle/>
        <a:p>
          <a:r>
            <a:rPr lang="en-GB"/>
            <a:t>Responsibility</a:t>
          </a:r>
          <a:endParaRPr lang="en-US"/>
        </a:p>
      </dgm:t>
    </dgm:pt>
    <dgm:pt modelId="{39C85E71-B7D7-4805-939A-9C213BBA1D5B}" type="parTrans" cxnId="{D45BA437-7888-463C-B2F7-36C2A794CCAB}">
      <dgm:prSet/>
      <dgm:spPr/>
      <dgm:t>
        <a:bodyPr/>
        <a:lstStyle/>
        <a:p>
          <a:endParaRPr lang="en-US"/>
        </a:p>
      </dgm:t>
    </dgm:pt>
    <dgm:pt modelId="{97BEEAF0-7660-47B2-BDD1-CD20C66CEBBA}" type="sibTrans" cxnId="{D45BA437-7888-463C-B2F7-36C2A794CCAB}">
      <dgm:prSet/>
      <dgm:spPr/>
      <dgm:t>
        <a:bodyPr/>
        <a:lstStyle/>
        <a:p>
          <a:endParaRPr lang="en-US"/>
        </a:p>
      </dgm:t>
    </dgm:pt>
    <dgm:pt modelId="{03CF69E6-8862-4622-86A3-1656D579C3F6}">
      <dgm:prSet/>
      <dgm:spPr/>
      <dgm:t>
        <a:bodyPr/>
        <a:lstStyle/>
        <a:p>
          <a:r>
            <a:rPr lang="en-GB"/>
            <a:t>Reduced emotional support</a:t>
          </a:r>
          <a:endParaRPr lang="en-US"/>
        </a:p>
      </dgm:t>
    </dgm:pt>
    <dgm:pt modelId="{86B9A47E-3BE8-40D5-8564-787DC8ED5194}" type="parTrans" cxnId="{A76D0F7D-9136-4F6E-B209-37C79F4AE02B}">
      <dgm:prSet/>
      <dgm:spPr/>
      <dgm:t>
        <a:bodyPr/>
        <a:lstStyle/>
        <a:p>
          <a:endParaRPr lang="en-US"/>
        </a:p>
      </dgm:t>
    </dgm:pt>
    <dgm:pt modelId="{FC320EC1-EFA0-45BC-814C-54C81D1B57B2}" type="sibTrans" cxnId="{A76D0F7D-9136-4F6E-B209-37C79F4AE02B}">
      <dgm:prSet/>
      <dgm:spPr/>
      <dgm:t>
        <a:bodyPr/>
        <a:lstStyle/>
        <a:p>
          <a:endParaRPr lang="en-US"/>
        </a:p>
      </dgm:t>
    </dgm:pt>
    <dgm:pt modelId="{5E47F223-4E64-421E-A458-6DB0C870CF19}">
      <dgm:prSet/>
      <dgm:spPr/>
      <dgm:t>
        <a:bodyPr/>
        <a:lstStyle/>
        <a:p>
          <a:r>
            <a:rPr lang="en-GB" dirty="0">
              <a:solidFill>
                <a:schemeClr val="tx2">
                  <a:lumMod val="10000"/>
                </a:schemeClr>
              </a:solidFill>
            </a:rPr>
            <a:t>Attachment-informed support can:</a:t>
          </a:r>
          <a:endParaRPr lang="en-US" dirty="0">
            <a:solidFill>
              <a:schemeClr val="tx2">
                <a:lumMod val="10000"/>
              </a:schemeClr>
            </a:solidFill>
          </a:endParaRPr>
        </a:p>
      </dgm:t>
    </dgm:pt>
    <dgm:pt modelId="{761BC511-C914-4A9B-B6E0-7119865ED9ED}" type="parTrans" cxnId="{485570DB-AAC5-4756-8B5D-61F69592AAE8}">
      <dgm:prSet/>
      <dgm:spPr/>
      <dgm:t>
        <a:bodyPr/>
        <a:lstStyle/>
        <a:p>
          <a:endParaRPr lang="en-US"/>
        </a:p>
      </dgm:t>
    </dgm:pt>
    <dgm:pt modelId="{89232539-249E-4A3D-B7D4-75F5DE7F94AB}" type="sibTrans" cxnId="{485570DB-AAC5-4756-8B5D-61F69592AAE8}">
      <dgm:prSet/>
      <dgm:spPr/>
      <dgm:t>
        <a:bodyPr/>
        <a:lstStyle/>
        <a:p>
          <a:endParaRPr lang="en-US"/>
        </a:p>
      </dgm:t>
    </dgm:pt>
    <dgm:pt modelId="{BFAE182D-6D4E-4B16-8148-B6961D086B25}">
      <dgm:prSet/>
      <dgm:spPr/>
      <dgm:t>
        <a:bodyPr/>
        <a:lstStyle/>
        <a:p>
          <a:r>
            <a:rPr lang="en-GB"/>
            <a:t>Protect well-being</a:t>
          </a:r>
          <a:endParaRPr lang="en-US"/>
        </a:p>
      </dgm:t>
    </dgm:pt>
    <dgm:pt modelId="{E1EEDAF0-FA2D-4EBB-BA2E-0B17246B820F}" type="parTrans" cxnId="{43972A70-9A90-4380-B49A-DAED8A0A1FB9}">
      <dgm:prSet/>
      <dgm:spPr/>
      <dgm:t>
        <a:bodyPr/>
        <a:lstStyle/>
        <a:p>
          <a:endParaRPr lang="en-US"/>
        </a:p>
      </dgm:t>
    </dgm:pt>
    <dgm:pt modelId="{25F7AE55-CE13-40D6-892C-AE55A6643198}" type="sibTrans" cxnId="{43972A70-9A90-4380-B49A-DAED8A0A1FB9}">
      <dgm:prSet/>
      <dgm:spPr/>
      <dgm:t>
        <a:bodyPr/>
        <a:lstStyle/>
        <a:p>
          <a:endParaRPr lang="en-US"/>
        </a:p>
      </dgm:t>
    </dgm:pt>
    <dgm:pt modelId="{6E00CEC7-4BDB-45B1-BAAD-D588638D65C4}">
      <dgm:prSet/>
      <dgm:spPr/>
      <dgm:t>
        <a:bodyPr/>
        <a:lstStyle/>
        <a:p>
          <a:r>
            <a:rPr lang="en-GB"/>
            <a:t>Promote healthy development</a:t>
          </a:r>
          <a:endParaRPr lang="en-US"/>
        </a:p>
      </dgm:t>
    </dgm:pt>
    <dgm:pt modelId="{1BBAF62F-6A40-4121-B84F-9BC877CE5D5C}" type="parTrans" cxnId="{FB38A912-975D-4430-88A3-F4D64FFC77E0}">
      <dgm:prSet/>
      <dgm:spPr/>
      <dgm:t>
        <a:bodyPr/>
        <a:lstStyle/>
        <a:p>
          <a:endParaRPr lang="en-US"/>
        </a:p>
      </dgm:t>
    </dgm:pt>
    <dgm:pt modelId="{C30D4918-0B53-4AC6-8ECB-E109DCB64954}" type="sibTrans" cxnId="{FB38A912-975D-4430-88A3-F4D64FFC77E0}">
      <dgm:prSet/>
      <dgm:spPr/>
      <dgm:t>
        <a:bodyPr/>
        <a:lstStyle/>
        <a:p>
          <a:endParaRPr lang="en-US"/>
        </a:p>
      </dgm:t>
    </dgm:pt>
    <dgm:pt modelId="{895880B5-0FF5-4293-B342-2BD028F369B5}">
      <dgm:prSet/>
      <dgm:spPr/>
      <dgm:t>
        <a:bodyPr/>
        <a:lstStyle/>
        <a:p>
          <a:r>
            <a:rPr lang="en-GB" dirty="0"/>
            <a:t>Independence</a:t>
          </a:r>
          <a:endParaRPr lang="en-US" dirty="0"/>
        </a:p>
      </dgm:t>
    </dgm:pt>
    <dgm:pt modelId="{0F2B622F-C977-4358-88BA-D16F1F1E6DE8}" type="parTrans" cxnId="{5A84E8AC-597B-402C-A01D-5581CD16252A}">
      <dgm:prSet/>
      <dgm:spPr/>
      <dgm:t>
        <a:bodyPr/>
        <a:lstStyle/>
        <a:p>
          <a:endParaRPr lang="en-GB"/>
        </a:p>
      </dgm:t>
    </dgm:pt>
    <dgm:pt modelId="{91913B34-6472-4FC3-8B5D-D0CC5C591BA5}" type="sibTrans" cxnId="{5A84E8AC-597B-402C-A01D-5581CD16252A}">
      <dgm:prSet/>
      <dgm:spPr/>
      <dgm:t>
        <a:bodyPr/>
        <a:lstStyle/>
        <a:p>
          <a:endParaRPr lang="en-GB"/>
        </a:p>
      </dgm:t>
    </dgm:pt>
    <dgm:pt modelId="{343085C0-2ACF-4752-A7BC-AD7F847F2C7A}" type="pres">
      <dgm:prSet presAssocID="{A406428A-B380-4570-ABBF-8C004844F1F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9A4A27-F046-45F2-82FA-A77829A82E0E}" type="pres">
      <dgm:prSet presAssocID="{C88C9BB2-96D4-4945-8D26-B7A861089B25}" presName="root" presStyleCnt="0"/>
      <dgm:spPr/>
    </dgm:pt>
    <dgm:pt modelId="{6E000938-333A-48AC-B915-D738178BDC8F}" type="pres">
      <dgm:prSet presAssocID="{C88C9BB2-96D4-4945-8D26-B7A861089B25}" presName="rootComposite" presStyleCnt="0"/>
      <dgm:spPr/>
    </dgm:pt>
    <dgm:pt modelId="{38D95F9F-9EE8-413E-8E1D-B5550267517D}" type="pres">
      <dgm:prSet presAssocID="{C88C9BB2-96D4-4945-8D26-B7A861089B25}" presName="rootText" presStyleLbl="node1" presStyleIdx="0" presStyleCnt="4"/>
      <dgm:spPr/>
    </dgm:pt>
    <dgm:pt modelId="{1873CC7C-A186-4BA3-8C9B-E82482D4E5CB}" type="pres">
      <dgm:prSet presAssocID="{C88C9BB2-96D4-4945-8D26-B7A861089B25}" presName="rootConnector" presStyleLbl="node1" presStyleIdx="0" presStyleCnt="4"/>
      <dgm:spPr/>
    </dgm:pt>
    <dgm:pt modelId="{8BDE5C21-9F4F-4F7B-AF9D-6FC00D5B5BAE}" type="pres">
      <dgm:prSet presAssocID="{C88C9BB2-96D4-4945-8D26-B7A861089B25}" presName="childShape" presStyleCnt="0"/>
      <dgm:spPr/>
    </dgm:pt>
    <dgm:pt modelId="{D3377FBB-3873-427F-842B-6A16D4CC08E6}" type="pres">
      <dgm:prSet presAssocID="{0E62E1C7-4C60-4E87-8923-15F985EB32CD}" presName="root" presStyleCnt="0"/>
      <dgm:spPr/>
    </dgm:pt>
    <dgm:pt modelId="{A140E329-D08A-4ADC-8FE6-CAFDCA219921}" type="pres">
      <dgm:prSet presAssocID="{0E62E1C7-4C60-4E87-8923-15F985EB32CD}" presName="rootComposite" presStyleCnt="0"/>
      <dgm:spPr/>
    </dgm:pt>
    <dgm:pt modelId="{50579CE1-5233-43F8-AF9A-DFD7B6896A1C}" type="pres">
      <dgm:prSet presAssocID="{0E62E1C7-4C60-4E87-8923-15F985EB32CD}" presName="rootText" presStyleLbl="node1" presStyleIdx="1" presStyleCnt="4"/>
      <dgm:spPr/>
    </dgm:pt>
    <dgm:pt modelId="{0BB2C9AD-F249-44EE-AFAE-8597193C3741}" type="pres">
      <dgm:prSet presAssocID="{0E62E1C7-4C60-4E87-8923-15F985EB32CD}" presName="rootConnector" presStyleLbl="node1" presStyleIdx="1" presStyleCnt="4"/>
      <dgm:spPr/>
    </dgm:pt>
    <dgm:pt modelId="{D40467CE-3DCD-497B-BAFC-9A442AEA293D}" type="pres">
      <dgm:prSet presAssocID="{0E62E1C7-4C60-4E87-8923-15F985EB32CD}" presName="childShape" presStyleCnt="0"/>
      <dgm:spPr/>
    </dgm:pt>
    <dgm:pt modelId="{4DB9A07B-9A9B-40DE-8B14-4A5029705585}" type="pres">
      <dgm:prSet presAssocID="{8621353E-278A-4E8E-996B-9DB5AC0361EB}" presName="Name13" presStyleLbl="parChTrans1D2" presStyleIdx="0" presStyleCnt="7"/>
      <dgm:spPr/>
    </dgm:pt>
    <dgm:pt modelId="{7A5BF9A4-F209-49B0-8A10-05CC30E8070D}" type="pres">
      <dgm:prSet presAssocID="{A27B1E34-48B8-48FA-BB26-01EF84D20B38}" presName="childText" presStyleLbl="bgAcc1" presStyleIdx="0" presStyleCnt="7" custScaleX="133636">
        <dgm:presLayoutVars>
          <dgm:bulletEnabled val="1"/>
        </dgm:presLayoutVars>
      </dgm:prSet>
      <dgm:spPr/>
    </dgm:pt>
    <dgm:pt modelId="{097D712C-DDA7-46A4-8D70-DDBE246ED17F}" type="pres">
      <dgm:prSet presAssocID="{0F2B622F-C977-4358-88BA-D16F1F1E6DE8}" presName="Name13" presStyleLbl="parChTrans1D2" presStyleIdx="1" presStyleCnt="7"/>
      <dgm:spPr/>
    </dgm:pt>
    <dgm:pt modelId="{682B00BD-FE8D-4E19-AF7E-92AA390BCB62}" type="pres">
      <dgm:prSet presAssocID="{895880B5-0FF5-4293-B342-2BD028F369B5}" presName="childText" presStyleLbl="bgAcc1" presStyleIdx="1" presStyleCnt="7" custLinFactNeighborX="700" custLinFactNeighborY="-7003">
        <dgm:presLayoutVars>
          <dgm:bulletEnabled val="1"/>
        </dgm:presLayoutVars>
      </dgm:prSet>
      <dgm:spPr/>
    </dgm:pt>
    <dgm:pt modelId="{FD583132-7C99-4579-BF87-F2603CFA3C35}" type="pres">
      <dgm:prSet presAssocID="{731E0FA7-4C2D-4C1A-BFC6-E50BFE8C734D}" presName="root" presStyleCnt="0"/>
      <dgm:spPr/>
    </dgm:pt>
    <dgm:pt modelId="{F9C0DC70-F31F-46B1-81FB-A4FB378CCD71}" type="pres">
      <dgm:prSet presAssocID="{731E0FA7-4C2D-4C1A-BFC6-E50BFE8C734D}" presName="rootComposite" presStyleCnt="0"/>
      <dgm:spPr/>
    </dgm:pt>
    <dgm:pt modelId="{69A1C02B-58AB-42CD-979D-4CFBCD436C0E}" type="pres">
      <dgm:prSet presAssocID="{731E0FA7-4C2D-4C1A-BFC6-E50BFE8C734D}" presName="rootText" presStyleLbl="node1" presStyleIdx="2" presStyleCnt="4"/>
      <dgm:spPr/>
    </dgm:pt>
    <dgm:pt modelId="{DFEA29A4-2B5F-4BC2-B5D0-0EBE8C8357FB}" type="pres">
      <dgm:prSet presAssocID="{731E0FA7-4C2D-4C1A-BFC6-E50BFE8C734D}" presName="rootConnector" presStyleLbl="node1" presStyleIdx="2" presStyleCnt="4"/>
      <dgm:spPr/>
    </dgm:pt>
    <dgm:pt modelId="{FD65348C-50E5-4859-AFB6-D69CC7E94F94}" type="pres">
      <dgm:prSet presAssocID="{731E0FA7-4C2D-4C1A-BFC6-E50BFE8C734D}" presName="childShape" presStyleCnt="0"/>
      <dgm:spPr/>
    </dgm:pt>
    <dgm:pt modelId="{04BAE7CB-7E91-4774-A7AB-740C7288AE90}" type="pres">
      <dgm:prSet presAssocID="{A891B821-D8F3-46C0-8D90-6EE97F5C2724}" presName="Name13" presStyleLbl="parChTrans1D2" presStyleIdx="2" presStyleCnt="7"/>
      <dgm:spPr/>
    </dgm:pt>
    <dgm:pt modelId="{743D192C-1A70-413B-9709-DBFE85355277}" type="pres">
      <dgm:prSet presAssocID="{CD70D5FD-6697-4D1F-AD93-FF9C3239EDF3}" presName="childText" presStyleLbl="bgAcc1" presStyleIdx="2" presStyleCnt="7">
        <dgm:presLayoutVars>
          <dgm:bulletEnabled val="1"/>
        </dgm:presLayoutVars>
      </dgm:prSet>
      <dgm:spPr/>
    </dgm:pt>
    <dgm:pt modelId="{12B760FE-6EF6-44DE-8756-F9A735C81E10}" type="pres">
      <dgm:prSet presAssocID="{39C85E71-B7D7-4805-939A-9C213BBA1D5B}" presName="Name13" presStyleLbl="parChTrans1D2" presStyleIdx="3" presStyleCnt="7"/>
      <dgm:spPr/>
    </dgm:pt>
    <dgm:pt modelId="{881E0C8D-0CCC-415A-9B99-08F4C210F5C2}" type="pres">
      <dgm:prSet presAssocID="{8734C220-071F-4134-A6B0-10A85B2285F6}" presName="childText" presStyleLbl="bgAcc1" presStyleIdx="3" presStyleCnt="7">
        <dgm:presLayoutVars>
          <dgm:bulletEnabled val="1"/>
        </dgm:presLayoutVars>
      </dgm:prSet>
      <dgm:spPr/>
    </dgm:pt>
    <dgm:pt modelId="{06EAFA39-991B-4830-B8F1-39A4C9FF19A1}" type="pres">
      <dgm:prSet presAssocID="{86B9A47E-3BE8-40D5-8564-787DC8ED5194}" presName="Name13" presStyleLbl="parChTrans1D2" presStyleIdx="4" presStyleCnt="7"/>
      <dgm:spPr/>
    </dgm:pt>
    <dgm:pt modelId="{984682FE-5259-45C5-BC80-D47BA44C0F58}" type="pres">
      <dgm:prSet presAssocID="{03CF69E6-8862-4622-86A3-1656D579C3F6}" presName="childText" presStyleLbl="bgAcc1" presStyleIdx="4" presStyleCnt="7">
        <dgm:presLayoutVars>
          <dgm:bulletEnabled val="1"/>
        </dgm:presLayoutVars>
      </dgm:prSet>
      <dgm:spPr/>
    </dgm:pt>
    <dgm:pt modelId="{FC6A403B-CF0E-47DD-9C2B-EC0F40D0BEEB}" type="pres">
      <dgm:prSet presAssocID="{5E47F223-4E64-421E-A458-6DB0C870CF19}" presName="root" presStyleCnt="0"/>
      <dgm:spPr/>
    </dgm:pt>
    <dgm:pt modelId="{CFEF61A3-6BFF-4225-8277-22E5EAC4630E}" type="pres">
      <dgm:prSet presAssocID="{5E47F223-4E64-421E-A458-6DB0C870CF19}" presName="rootComposite" presStyleCnt="0"/>
      <dgm:spPr/>
    </dgm:pt>
    <dgm:pt modelId="{AE831275-4429-4A42-B52F-F3312C10E277}" type="pres">
      <dgm:prSet presAssocID="{5E47F223-4E64-421E-A458-6DB0C870CF19}" presName="rootText" presStyleLbl="node1" presStyleIdx="3" presStyleCnt="4" custScaleX="117987"/>
      <dgm:spPr/>
    </dgm:pt>
    <dgm:pt modelId="{56097D4B-C1A7-41EB-959F-309A63F557E0}" type="pres">
      <dgm:prSet presAssocID="{5E47F223-4E64-421E-A458-6DB0C870CF19}" presName="rootConnector" presStyleLbl="node1" presStyleIdx="3" presStyleCnt="4"/>
      <dgm:spPr/>
    </dgm:pt>
    <dgm:pt modelId="{779CA6C9-9D02-460B-BFDC-6E31F5187709}" type="pres">
      <dgm:prSet presAssocID="{5E47F223-4E64-421E-A458-6DB0C870CF19}" presName="childShape" presStyleCnt="0"/>
      <dgm:spPr/>
    </dgm:pt>
    <dgm:pt modelId="{5F4C9582-EC7C-42F1-AA75-5B69C540E31F}" type="pres">
      <dgm:prSet presAssocID="{E1EEDAF0-FA2D-4EBB-BA2E-0B17246B820F}" presName="Name13" presStyleLbl="parChTrans1D2" presStyleIdx="5" presStyleCnt="7"/>
      <dgm:spPr/>
    </dgm:pt>
    <dgm:pt modelId="{7D85BC52-CF23-4D0E-BF14-B45FF6F24761}" type="pres">
      <dgm:prSet presAssocID="{BFAE182D-6D4E-4B16-8148-B6961D086B25}" presName="childText" presStyleLbl="bgAcc1" presStyleIdx="5" presStyleCnt="7">
        <dgm:presLayoutVars>
          <dgm:bulletEnabled val="1"/>
        </dgm:presLayoutVars>
      </dgm:prSet>
      <dgm:spPr/>
    </dgm:pt>
    <dgm:pt modelId="{E9B57343-A928-4032-97E8-56D237E0A30B}" type="pres">
      <dgm:prSet presAssocID="{1BBAF62F-6A40-4121-B84F-9BC877CE5D5C}" presName="Name13" presStyleLbl="parChTrans1D2" presStyleIdx="6" presStyleCnt="7"/>
      <dgm:spPr/>
    </dgm:pt>
    <dgm:pt modelId="{0ED4A626-FD90-4538-A714-7392EDDCA050}" type="pres">
      <dgm:prSet presAssocID="{6E00CEC7-4BDB-45B1-BAAD-D588638D65C4}" presName="childText" presStyleLbl="bgAcc1" presStyleIdx="6" presStyleCnt="7">
        <dgm:presLayoutVars>
          <dgm:bulletEnabled val="1"/>
        </dgm:presLayoutVars>
      </dgm:prSet>
      <dgm:spPr/>
    </dgm:pt>
  </dgm:ptLst>
  <dgm:cxnLst>
    <dgm:cxn modelId="{84232D00-9947-44F1-9084-94A79D8593FA}" type="presOf" srcId="{86B9A47E-3BE8-40D5-8564-787DC8ED5194}" destId="{06EAFA39-991B-4830-B8F1-39A4C9FF19A1}" srcOrd="0" destOrd="0" presId="urn:microsoft.com/office/officeart/2005/8/layout/hierarchy3"/>
    <dgm:cxn modelId="{F65F1904-954B-4A2A-BF6B-0699A32DF8A3}" type="presOf" srcId="{A27B1E34-48B8-48FA-BB26-01EF84D20B38}" destId="{7A5BF9A4-F209-49B0-8A10-05CC30E8070D}" srcOrd="0" destOrd="0" presId="urn:microsoft.com/office/officeart/2005/8/layout/hierarchy3"/>
    <dgm:cxn modelId="{FB38A912-975D-4430-88A3-F4D64FFC77E0}" srcId="{5E47F223-4E64-421E-A458-6DB0C870CF19}" destId="{6E00CEC7-4BDB-45B1-BAAD-D588638D65C4}" srcOrd="1" destOrd="0" parTransId="{1BBAF62F-6A40-4121-B84F-9BC877CE5D5C}" sibTransId="{C30D4918-0B53-4AC6-8ECB-E109DCB64954}"/>
    <dgm:cxn modelId="{75988419-3C41-4E58-81A0-E764FE1DF9C3}" srcId="{731E0FA7-4C2D-4C1A-BFC6-E50BFE8C734D}" destId="{CD70D5FD-6697-4D1F-AD93-FF9C3239EDF3}" srcOrd="0" destOrd="0" parTransId="{A891B821-D8F3-46C0-8D90-6EE97F5C2724}" sibTransId="{75E766DE-6B70-48F8-960E-C3EA95ECB163}"/>
    <dgm:cxn modelId="{000A6D1D-F6A5-4718-B587-27BE3B34871A}" type="presOf" srcId="{8621353E-278A-4E8E-996B-9DB5AC0361EB}" destId="{4DB9A07B-9A9B-40DE-8B14-4A5029705585}" srcOrd="0" destOrd="0" presId="urn:microsoft.com/office/officeart/2005/8/layout/hierarchy3"/>
    <dgm:cxn modelId="{A31E701D-4972-4F86-A277-DAA9FEA89273}" type="presOf" srcId="{CD70D5FD-6697-4D1F-AD93-FF9C3239EDF3}" destId="{743D192C-1A70-413B-9709-DBFE85355277}" srcOrd="0" destOrd="0" presId="urn:microsoft.com/office/officeart/2005/8/layout/hierarchy3"/>
    <dgm:cxn modelId="{6672F61F-1A9E-4897-BFEC-2F0C7F63A667}" type="presOf" srcId="{731E0FA7-4C2D-4C1A-BFC6-E50BFE8C734D}" destId="{69A1C02B-58AB-42CD-979D-4CFBCD436C0E}" srcOrd="0" destOrd="0" presId="urn:microsoft.com/office/officeart/2005/8/layout/hierarchy3"/>
    <dgm:cxn modelId="{6A30D033-5751-4D99-A161-2F97F1B998C1}" type="presOf" srcId="{03CF69E6-8862-4622-86A3-1656D579C3F6}" destId="{984682FE-5259-45C5-BC80-D47BA44C0F58}" srcOrd="0" destOrd="0" presId="urn:microsoft.com/office/officeart/2005/8/layout/hierarchy3"/>
    <dgm:cxn modelId="{D45BA437-7888-463C-B2F7-36C2A794CCAB}" srcId="{731E0FA7-4C2D-4C1A-BFC6-E50BFE8C734D}" destId="{8734C220-071F-4134-A6B0-10A85B2285F6}" srcOrd="1" destOrd="0" parTransId="{39C85E71-B7D7-4805-939A-9C213BBA1D5B}" sibTransId="{97BEEAF0-7660-47B2-BDD1-CD20C66CEBBA}"/>
    <dgm:cxn modelId="{5BB40141-2E58-411A-A638-BBA2CDA8576E}" type="presOf" srcId="{0F2B622F-C977-4358-88BA-D16F1F1E6DE8}" destId="{097D712C-DDA7-46A4-8D70-DDBE246ED17F}" srcOrd="0" destOrd="0" presId="urn:microsoft.com/office/officeart/2005/8/layout/hierarchy3"/>
    <dgm:cxn modelId="{3E8EC843-BDA9-4609-A226-B0D8D6EC5673}" srcId="{A406428A-B380-4570-ABBF-8C004844F1F0}" destId="{C88C9BB2-96D4-4945-8D26-B7A861089B25}" srcOrd="0" destOrd="0" parTransId="{1A1124CA-78AB-47E6-8BE1-9CBA2A9FC4C4}" sibTransId="{422CA4EF-6B5B-4A17-8F2D-B6114ED369C6}"/>
    <dgm:cxn modelId="{2B96F163-EB46-4750-A628-633674130766}" type="presOf" srcId="{BFAE182D-6D4E-4B16-8148-B6961D086B25}" destId="{7D85BC52-CF23-4D0E-BF14-B45FF6F24761}" srcOrd="0" destOrd="0" presId="urn:microsoft.com/office/officeart/2005/8/layout/hierarchy3"/>
    <dgm:cxn modelId="{54C96346-4FDE-45BB-9528-5201E15646F0}" type="presOf" srcId="{0E62E1C7-4C60-4E87-8923-15F985EB32CD}" destId="{0BB2C9AD-F249-44EE-AFAE-8597193C3741}" srcOrd="1" destOrd="0" presId="urn:microsoft.com/office/officeart/2005/8/layout/hierarchy3"/>
    <dgm:cxn modelId="{43972A70-9A90-4380-B49A-DAED8A0A1FB9}" srcId="{5E47F223-4E64-421E-A458-6DB0C870CF19}" destId="{BFAE182D-6D4E-4B16-8148-B6961D086B25}" srcOrd="0" destOrd="0" parTransId="{E1EEDAF0-FA2D-4EBB-BA2E-0B17246B820F}" sibTransId="{25F7AE55-CE13-40D6-892C-AE55A6643198}"/>
    <dgm:cxn modelId="{A25F2754-0D0B-4152-A9A3-AC85CDB2B6A3}" srcId="{0E62E1C7-4C60-4E87-8923-15F985EB32CD}" destId="{A27B1E34-48B8-48FA-BB26-01EF84D20B38}" srcOrd="0" destOrd="0" parTransId="{8621353E-278A-4E8E-996B-9DB5AC0361EB}" sibTransId="{BEE04702-426F-48FE-99A0-EAAE979362A2}"/>
    <dgm:cxn modelId="{AB8BE077-E53B-4C0F-99F6-872F9E4C6F90}" type="presOf" srcId="{731E0FA7-4C2D-4C1A-BFC6-E50BFE8C734D}" destId="{DFEA29A4-2B5F-4BC2-B5D0-0EBE8C8357FB}" srcOrd="1" destOrd="0" presId="urn:microsoft.com/office/officeart/2005/8/layout/hierarchy3"/>
    <dgm:cxn modelId="{2680595A-B446-412C-8398-E940462F5111}" type="presOf" srcId="{8734C220-071F-4134-A6B0-10A85B2285F6}" destId="{881E0C8D-0CCC-415A-9B99-08F4C210F5C2}" srcOrd="0" destOrd="0" presId="urn:microsoft.com/office/officeart/2005/8/layout/hierarchy3"/>
    <dgm:cxn modelId="{A76D0F7D-9136-4F6E-B209-37C79F4AE02B}" srcId="{731E0FA7-4C2D-4C1A-BFC6-E50BFE8C734D}" destId="{03CF69E6-8862-4622-86A3-1656D579C3F6}" srcOrd="2" destOrd="0" parTransId="{86B9A47E-3BE8-40D5-8564-787DC8ED5194}" sibTransId="{FC320EC1-EFA0-45BC-814C-54C81D1B57B2}"/>
    <dgm:cxn modelId="{60640E94-E8BD-45C1-A510-08BBFF1AAB19}" type="presOf" srcId="{E1EEDAF0-FA2D-4EBB-BA2E-0B17246B820F}" destId="{5F4C9582-EC7C-42F1-AA75-5B69C540E31F}" srcOrd="0" destOrd="0" presId="urn:microsoft.com/office/officeart/2005/8/layout/hierarchy3"/>
    <dgm:cxn modelId="{E91BCE98-D841-49FA-8677-BD4E7A3F52A4}" type="presOf" srcId="{39C85E71-B7D7-4805-939A-9C213BBA1D5B}" destId="{12B760FE-6EF6-44DE-8756-F9A735C81E10}" srcOrd="0" destOrd="0" presId="urn:microsoft.com/office/officeart/2005/8/layout/hierarchy3"/>
    <dgm:cxn modelId="{75341FA3-8F0E-499A-85ED-7079B7679B14}" type="presOf" srcId="{A406428A-B380-4570-ABBF-8C004844F1F0}" destId="{343085C0-2ACF-4752-A7BC-AD7F847F2C7A}" srcOrd="0" destOrd="0" presId="urn:microsoft.com/office/officeart/2005/8/layout/hierarchy3"/>
    <dgm:cxn modelId="{BFEBD3A8-B444-4C8C-90B7-AE42358FB33E}" type="presOf" srcId="{5E47F223-4E64-421E-A458-6DB0C870CF19}" destId="{AE831275-4429-4A42-B52F-F3312C10E277}" srcOrd="0" destOrd="0" presId="urn:microsoft.com/office/officeart/2005/8/layout/hierarchy3"/>
    <dgm:cxn modelId="{5A84E8AC-597B-402C-A01D-5581CD16252A}" srcId="{0E62E1C7-4C60-4E87-8923-15F985EB32CD}" destId="{895880B5-0FF5-4293-B342-2BD028F369B5}" srcOrd="1" destOrd="0" parTransId="{0F2B622F-C977-4358-88BA-D16F1F1E6DE8}" sibTransId="{91913B34-6472-4FC3-8B5D-D0CC5C591BA5}"/>
    <dgm:cxn modelId="{0D9736AE-F8D4-4CC1-8C45-E26B3D55F8E3}" srcId="{A406428A-B380-4570-ABBF-8C004844F1F0}" destId="{731E0FA7-4C2D-4C1A-BFC6-E50BFE8C734D}" srcOrd="2" destOrd="0" parTransId="{A950B838-9C97-4F9C-94CC-4CFF557F4CB1}" sibTransId="{45880E78-F4E3-40FE-8B5B-8DD14D3DC02B}"/>
    <dgm:cxn modelId="{9B27ADB1-989E-4957-A334-9924BFCB5979}" type="presOf" srcId="{1BBAF62F-6A40-4121-B84F-9BC877CE5D5C}" destId="{E9B57343-A928-4032-97E8-56D237E0A30B}" srcOrd="0" destOrd="0" presId="urn:microsoft.com/office/officeart/2005/8/layout/hierarchy3"/>
    <dgm:cxn modelId="{3425B3B9-F87B-4900-805D-97A5F6F16DCC}" type="presOf" srcId="{C88C9BB2-96D4-4945-8D26-B7A861089B25}" destId="{1873CC7C-A186-4BA3-8C9B-E82482D4E5CB}" srcOrd="1" destOrd="0" presId="urn:microsoft.com/office/officeart/2005/8/layout/hierarchy3"/>
    <dgm:cxn modelId="{6E4617BF-0BEC-4F61-9849-C06FB34CECE6}" type="presOf" srcId="{5E47F223-4E64-421E-A458-6DB0C870CF19}" destId="{56097D4B-C1A7-41EB-959F-309A63F557E0}" srcOrd="1" destOrd="0" presId="urn:microsoft.com/office/officeart/2005/8/layout/hierarchy3"/>
    <dgm:cxn modelId="{C5AD7DD4-CF70-49A3-BF97-1DA224A51F55}" type="presOf" srcId="{6E00CEC7-4BDB-45B1-BAAD-D588638D65C4}" destId="{0ED4A626-FD90-4538-A714-7392EDDCA050}" srcOrd="0" destOrd="0" presId="urn:microsoft.com/office/officeart/2005/8/layout/hierarchy3"/>
    <dgm:cxn modelId="{7509B5D9-3F2B-4ABB-82BA-A8EF1ED81DCC}" srcId="{A406428A-B380-4570-ABBF-8C004844F1F0}" destId="{0E62E1C7-4C60-4E87-8923-15F985EB32CD}" srcOrd="1" destOrd="0" parTransId="{353BF41C-479D-42C6-BCE4-65E5654D2008}" sibTransId="{D2869D46-2BC1-4004-A5A9-35B2A4386B6C}"/>
    <dgm:cxn modelId="{485570DB-AAC5-4756-8B5D-61F69592AAE8}" srcId="{A406428A-B380-4570-ABBF-8C004844F1F0}" destId="{5E47F223-4E64-421E-A458-6DB0C870CF19}" srcOrd="3" destOrd="0" parTransId="{761BC511-C914-4A9B-B6E0-7119865ED9ED}" sibTransId="{89232539-249E-4A3D-B7D4-75F5DE7F94AB}"/>
    <dgm:cxn modelId="{D1E057DD-C2B9-48AA-ABC1-032C04B5D564}" type="presOf" srcId="{A891B821-D8F3-46C0-8D90-6EE97F5C2724}" destId="{04BAE7CB-7E91-4774-A7AB-740C7288AE90}" srcOrd="0" destOrd="0" presId="urn:microsoft.com/office/officeart/2005/8/layout/hierarchy3"/>
    <dgm:cxn modelId="{DFAE93E8-50D8-42D1-9E8F-49C2C8213434}" type="presOf" srcId="{C88C9BB2-96D4-4945-8D26-B7A861089B25}" destId="{38D95F9F-9EE8-413E-8E1D-B5550267517D}" srcOrd="0" destOrd="0" presId="urn:microsoft.com/office/officeart/2005/8/layout/hierarchy3"/>
    <dgm:cxn modelId="{17DA4AEA-3B81-44B9-9FE6-052E07E444A3}" type="presOf" srcId="{895880B5-0FF5-4293-B342-2BD028F369B5}" destId="{682B00BD-FE8D-4E19-AF7E-92AA390BCB62}" srcOrd="0" destOrd="0" presId="urn:microsoft.com/office/officeart/2005/8/layout/hierarchy3"/>
    <dgm:cxn modelId="{1470CDEC-60EF-47C1-BC6A-226B8694A3EF}" type="presOf" srcId="{0E62E1C7-4C60-4E87-8923-15F985EB32CD}" destId="{50579CE1-5233-43F8-AF9A-DFD7B6896A1C}" srcOrd="0" destOrd="0" presId="urn:microsoft.com/office/officeart/2005/8/layout/hierarchy3"/>
    <dgm:cxn modelId="{F77E6E83-4551-462D-9782-C348560BF4DD}" type="presParOf" srcId="{343085C0-2ACF-4752-A7BC-AD7F847F2C7A}" destId="{DC9A4A27-F046-45F2-82FA-A77829A82E0E}" srcOrd="0" destOrd="0" presId="urn:microsoft.com/office/officeart/2005/8/layout/hierarchy3"/>
    <dgm:cxn modelId="{6361DEBF-E639-48A5-A3C6-5757497BE84C}" type="presParOf" srcId="{DC9A4A27-F046-45F2-82FA-A77829A82E0E}" destId="{6E000938-333A-48AC-B915-D738178BDC8F}" srcOrd="0" destOrd="0" presId="urn:microsoft.com/office/officeart/2005/8/layout/hierarchy3"/>
    <dgm:cxn modelId="{E4F61000-5925-425D-8257-85D9CC453FA3}" type="presParOf" srcId="{6E000938-333A-48AC-B915-D738178BDC8F}" destId="{38D95F9F-9EE8-413E-8E1D-B5550267517D}" srcOrd="0" destOrd="0" presId="urn:microsoft.com/office/officeart/2005/8/layout/hierarchy3"/>
    <dgm:cxn modelId="{5112AE3F-A01A-42EA-958C-A4C6D80392E2}" type="presParOf" srcId="{6E000938-333A-48AC-B915-D738178BDC8F}" destId="{1873CC7C-A186-4BA3-8C9B-E82482D4E5CB}" srcOrd="1" destOrd="0" presId="urn:microsoft.com/office/officeart/2005/8/layout/hierarchy3"/>
    <dgm:cxn modelId="{202DC9D7-739A-46F4-A2CC-A6F33EB21734}" type="presParOf" srcId="{DC9A4A27-F046-45F2-82FA-A77829A82E0E}" destId="{8BDE5C21-9F4F-4F7B-AF9D-6FC00D5B5BAE}" srcOrd="1" destOrd="0" presId="urn:microsoft.com/office/officeart/2005/8/layout/hierarchy3"/>
    <dgm:cxn modelId="{175D485E-A358-4E57-A364-3D8FBBB6F4A8}" type="presParOf" srcId="{343085C0-2ACF-4752-A7BC-AD7F847F2C7A}" destId="{D3377FBB-3873-427F-842B-6A16D4CC08E6}" srcOrd="1" destOrd="0" presId="urn:microsoft.com/office/officeart/2005/8/layout/hierarchy3"/>
    <dgm:cxn modelId="{0934CBEA-F9C0-4CB5-B3BE-FC723165D38A}" type="presParOf" srcId="{D3377FBB-3873-427F-842B-6A16D4CC08E6}" destId="{A140E329-D08A-4ADC-8FE6-CAFDCA219921}" srcOrd="0" destOrd="0" presId="urn:microsoft.com/office/officeart/2005/8/layout/hierarchy3"/>
    <dgm:cxn modelId="{378D0F02-ECD4-4C4C-8C4A-B554A8A3DAC6}" type="presParOf" srcId="{A140E329-D08A-4ADC-8FE6-CAFDCA219921}" destId="{50579CE1-5233-43F8-AF9A-DFD7B6896A1C}" srcOrd="0" destOrd="0" presId="urn:microsoft.com/office/officeart/2005/8/layout/hierarchy3"/>
    <dgm:cxn modelId="{9BFA7176-27C8-466C-9CED-CF21AC417AAF}" type="presParOf" srcId="{A140E329-D08A-4ADC-8FE6-CAFDCA219921}" destId="{0BB2C9AD-F249-44EE-AFAE-8597193C3741}" srcOrd="1" destOrd="0" presId="urn:microsoft.com/office/officeart/2005/8/layout/hierarchy3"/>
    <dgm:cxn modelId="{88C71518-DE0C-4443-B67D-3236E49244F0}" type="presParOf" srcId="{D3377FBB-3873-427F-842B-6A16D4CC08E6}" destId="{D40467CE-3DCD-497B-BAFC-9A442AEA293D}" srcOrd="1" destOrd="0" presId="urn:microsoft.com/office/officeart/2005/8/layout/hierarchy3"/>
    <dgm:cxn modelId="{CCF96A28-215C-495C-8D2C-94EB0F198AD9}" type="presParOf" srcId="{D40467CE-3DCD-497B-BAFC-9A442AEA293D}" destId="{4DB9A07B-9A9B-40DE-8B14-4A5029705585}" srcOrd="0" destOrd="0" presId="urn:microsoft.com/office/officeart/2005/8/layout/hierarchy3"/>
    <dgm:cxn modelId="{97895C8F-84CA-489A-8248-B1572DBFB1A7}" type="presParOf" srcId="{D40467CE-3DCD-497B-BAFC-9A442AEA293D}" destId="{7A5BF9A4-F209-49B0-8A10-05CC30E8070D}" srcOrd="1" destOrd="0" presId="urn:microsoft.com/office/officeart/2005/8/layout/hierarchy3"/>
    <dgm:cxn modelId="{813114D4-6BC0-43A0-AFAF-DB8660B871B8}" type="presParOf" srcId="{D40467CE-3DCD-497B-BAFC-9A442AEA293D}" destId="{097D712C-DDA7-46A4-8D70-DDBE246ED17F}" srcOrd="2" destOrd="0" presId="urn:microsoft.com/office/officeart/2005/8/layout/hierarchy3"/>
    <dgm:cxn modelId="{4A68E911-CEDB-4A28-A483-F8F54D513C77}" type="presParOf" srcId="{D40467CE-3DCD-497B-BAFC-9A442AEA293D}" destId="{682B00BD-FE8D-4E19-AF7E-92AA390BCB62}" srcOrd="3" destOrd="0" presId="urn:microsoft.com/office/officeart/2005/8/layout/hierarchy3"/>
    <dgm:cxn modelId="{166EE1DE-91EE-466A-8BC4-B6A52DF41280}" type="presParOf" srcId="{343085C0-2ACF-4752-A7BC-AD7F847F2C7A}" destId="{FD583132-7C99-4579-BF87-F2603CFA3C35}" srcOrd="2" destOrd="0" presId="urn:microsoft.com/office/officeart/2005/8/layout/hierarchy3"/>
    <dgm:cxn modelId="{897C0843-8D2C-40D4-A0CF-C5CC2F943C3E}" type="presParOf" srcId="{FD583132-7C99-4579-BF87-F2603CFA3C35}" destId="{F9C0DC70-F31F-46B1-81FB-A4FB378CCD71}" srcOrd="0" destOrd="0" presId="urn:microsoft.com/office/officeart/2005/8/layout/hierarchy3"/>
    <dgm:cxn modelId="{47C8811D-0F3E-4089-80E1-E04EAFFFE767}" type="presParOf" srcId="{F9C0DC70-F31F-46B1-81FB-A4FB378CCD71}" destId="{69A1C02B-58AB-42CD-979D-4CFBCD436C0E}" srcOrd="0" destOrd="0" presId="urn:microsoft.com/office/officeart/2005/8/layout/hierarchy3"/>
    <dgm:cxn modelId="{197BE070-76BC-47DA-8056-4FE04658E60E}" type="presParOf" srcId="{F9C0DC70-F31F-46B1-81FB-A4FB378CCD71}" destId="{DFEA29A4-2B5F-4BC2-B5D0-0EBE8C8357FB}" srcOrd="1" destOrd="0" presId="urn:microsoft.com/office/officeart/2005/8/layout/hierarchy3"/>
    <dgm:cxn modelId="{46461617-BD23-4364-9D26-FF1858E41BA2}" type="presParOf" srcId="{FD583132-7C99-4579-BF87-F2603CFA3C35}" destId="{FD65348C-50E5-4859-AFB6-D69CC7E94F94}" srcOrd="1" destOrd="0" presId="urn:microsoft.com/office/officeart/2005/8/layout/hierarchy3"/>
    <dgm:cxn modelId="{A54C8623-0822-4529-8858-A1ED1A78F5DC}" type="presParOf" srcId="{FD65348C-50E5-4859-AFB6-D69CC7E94F94}" destId="{04BAE7CB-7E91-4774-A7AB-740C7288AE90}" srcOrd="0" destOrd="0" presId="urn:microsoft.com/office/officeart/2005/8/layout/hierarchy3"/>
    <dgm:cxn modelId="{6D2EB08A-4E9C-4B7B-9142-7F1C9C831266}" type="presParOf" srcId="{FD65348C-50E5-4859-AFB6-D69CC7E94F94}" destId="{743D192C-1A70-413B-9709-DBFE85355277}" srcOrd="1" destOrd="0" presId="urn:microsoft.com/office/officeart/2005/8/layout/hierarchy3"/>
    <dgm:cxn modelId="{427AB2F8-B5DF-4007-901B-C9BEC9E8A040}" type="presParOf" srcId="{FD65348C-50E5-4859-AFB6-D69CC7E94F94}" destId="{12B760FE-6EF6-44DE-8756-F9A735C81E10}" srcOrd="2" destOrd="0" presId="urn:microsoft.com/office/officeart/2005/8/layout/hierarchy3"/>
    <dgm:cxn modelId="{78E69397-5C3D-422B-9710-83820E605501}" type="presParOf" srcId="{FD65348C-50E5-4859-AFB6-D69CC7E94F94}" destId="{881E0C8D-0CCC-415A-9B99-08F4C210F5C2}" srcOrd="3" destOrd="0" presId="urn:microsoft.com/office/officeart/2005/8/layout/hierarchy3"/>
    <dgm:cxn modelId="{3AC1216E-CEF0-4164-960B-A4D3E8687056}" type="presParOf" srcId="{FD65348C-50E5-4859-AFB6-D69CC7E94F94}" destId="{06EAFA39-991B-4830-B8F1-39A4C9FF19A1}" srcOrd="4" destOrd="0" presId="urn:microsoft.com/office/officeart/2005/8/layout/hierarchy3"/>
    <dgm:cxn modelId="{49DA211B-90F9-4651-A695-E92C6AB8DEE2}" type="presParOf" srcId="{FD65348C-50E5-4859-AFB6-D69CC7E94F94}" destId="{984682FE-5259-45C5-BC80-D47BA44C0F58}" srcOrd="5" destOrd="0" presId="urn:microsoft.com/office/officeart/2005/8/layout/hierarchy3"/>
    <dgm:cxn modelId="{59604507-3C25-488B-BD25-3E08F323B3A7}" type="presParOf" srcId="{343085C0-2ACF-4752-A7BC-AD7F847F2C7A}" destId="{FC6A403B-CF0E-47DD-9C2B-EC0F40D0BEEB}" srcOrd="3" destOrd="0" presId="urn:microsoft.com/office/officeart/2005/8/layout/hierarchy3"/>
    <dgm:cxn modelId="{4259AE64-166F-4BF9-A59D-BDB097391D8D}" type="presParOf" srcId="{FC6A403B-CF0E-47DD-9C2B-EC0F40D0BEEB}" destId="{CFEF61A3-6BFF-4225-8277-22E5EAC4630E}" srcOrd="0" destOrd="0" presId="urn:microsoft.com/office/officeart/2005/8/layout/hierarchy3"/>
    <dgm:cxn modelId="{189BB2D2-55F6-4FC1-B674-FA50CE5C10E8}" type="presParOf" srcId="{CFEF61A3-6BFF-4225-8277-22E5EAC4630E}" destId="{AE831275-4429-4A42-B52F-F3312C10E277}" srcOrd="0" destOrd="0" presId="urn:microsoft.com/office/officeart/2005/8/layout/hierarchy3"/>
    <dgm:cxn modelId="{5B24AF4B-9013-421B-8B8F-A3BA44116518}" type="presParOf" srcId="{CFEF61A3-6BFF-4225-8277-22E5EAC4630E}" destId="{56097D4B-C1A7-41EB-959F-309A63F557E0}" srcOrd="1" destOrd="0" presId="urn:microsoft.com/office/officeart/2005/8/layout/hierarchy3"/>
    <dgm:cxn modelId="{0CB6B327-BD28-4B48-82EF-9E167FFE4720}" type="presParOf" srcId="{FC6A403B-CF0E-47DD-9C2B-EC0F40D0BEEB}" destId="{779CA6C9-9D02-460B-BFDC-6E31F5187709}" srcOrd="1" destOrd="0" presId="urn:microsoft.com/office/officeart/2005/8/layout/hierarchy3"/>
    <dgm:cxn modelId="{CEF4DB28-22AD-41BC-8C3B-FE39FE41D581}" type="presParOf" srcId="{779CA6C9-9D02-460B-BFDC-6E31F5187709}" destId="{5F4C9582-EC7C-42F1-AA75-5B69C540E31F}" srcOrd="0" destOrd="0" presId="urn:microsoft.com/office/officeart/2005/8/layout/hierarchy3"/>
    <dgm:cxn modelId="{8B37104B-293B-4C71-A57E-584B6D23E176}" type="presParOf" srcId="{779CA6C9-9D02-460B-BFDC-6E31F5187709}" destId="{7D85BC52-CF23-4D0E-BF14-B45FF6F24761}" srcOrd="1" destOrd="0" presId="urn:microsoft.com/office/officeart/2005/8/layout/hierarchy3"/>
    <dgm:cxn modelId="{4BE42C49-C8FA-48F5-929B-72A0EE9FB28A}" type="presParOf" srcId="{779CA6C9-9D02-460B-BFDC-6E31F5187709}" destId="{E9B57343-A928-4032-97E8-56D237E0A30B}" srcOrd="2" destOrd="0" presId="urn:microsoft.com/office/officeart/2005/8/layout/hierarchy3"/>
    <dgm:cxn modelId="{1B7E9EDB-2D7E-4689-AB3B-A4736C7A6769}" type="presParOf" srcId="{779CA6C9-9D02-460B-BFDC-6E31F5187709}" destId="{0ED4A626-FD90-4538-A714-7392EDDCA050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8FABB-93AD-4AB3-9467-A998E8C1EDE3}">
      <dsp:nvSpPr>
        <dsp:cNvPr id="0" name=""/>
        <dsp:cNvSpPr/>
      </dsp:nvSpPr>
      <dsp:spPr>
        <a:xfrm>
          <a:off x="2050072" y="1032729"/>
          <a:ext cx="419119" cy="163279"/>
        </a:xfrm>
        <a:custGeom>
          <a:avLst/>
          <a:gdLst/>
          <a:ahLst/>
          <a:cxnLst/>
          <a:rect l="0" t="0" r="0" b="0"/>
          <a:pathLst>
            <a:path>
              <a:moveTo>
                <a:pt x="0" y="163279"/>
              </a:moveTo>
              <a:lnTo>
                <a:pt x="226659" y="163279"/>
              </a:lnTo>
              <a:lnTo>
                <a:pt x="226659" y="0"/>
              </a:lnTo>
              <a:lnTo>
                <a:pt x="419119" y="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47671" y="1112011"/>
        <a:ext cx="23922" cy="4714"/>
      </dsp:txXfrm>
    </dsp:sp>
    <dsp:sp modelId="{FD18D455-4D9B-424C-B861-26CCA58D81AE}">
      <dsp:nvSpPr>
        <dsp:cNvPr id="0" name=""/>
        <dsp:cNvSpPr/>
      </dsp:nvSpPr>
      <dsp:spPr>
        <a:xfrm>
          <a:off x="1913" y="581020"/>
          <a:ext cx="2049958" cy="1229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Scenario Overview </a:t>
          </a:r>
          <a:endParaRPr lang="en-US" sz="1500" kern="1200"/>
        </a:p>
      </dsp:txBody>
      <dsp:txXfrm>
        <a:off x="1913" y="581020"/>
        <a:ext cx="2049958" cy="1229975"/>
      </dsp:txXfrm>
    </dsp:sp>
    <dsp:sp modelId="{25FD9C69-4833-4B23-B799-EE2732462238}">
      <dsp:nvSpPr>
        <dsp:cNvPr id="0" name=""/>
        <dsp:cNvSpPr/>
      </dsp:nvSpPr>
      <dsp:spPr>
        <a:xfrm>
          <a:off x="4549750" y="1032729"/>
          <a:ext cx="462661" cy="1632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430" y="0"/>
              </a:lnTo>
              <a:lnTo>
                <a:pt x="248430" y="163279"/>
              </a:lnTo>
              <a:lnTo>
                <a:pt x="462661" y="163279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68091" y="1112011"/>
        <a:ext cx="25979" cy="4714"/>
      </dsp:txXfrm>
    </dsp:sp>
    <dsp:sp modelId="{89923F22-29B5-4CC4-B742-452E458C458C}">
      <dsp:nvSpPr>
        <dsp:cNvPr id="0" name=""/>
        <dsp:cNvSpPr/>
      </dsp:nvSpPr>
      <dsp:spPr>
        <a:xfrm>
          <a:off x="2501592" y="417741"/>
          <a:ext cx="2049958" cy="12299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Jenny is </a:t>
          </a:r>
          <a:r>
            <a:rPr lang="en-GB" sz="1500" b="1" kern="1200"/>
            <a:t>16 years old</a:t>
          </a:r>
          <a:endParaRPr lang="en-US" sz="1500" kern="1200"/>
        </a:p>
      </dsp:txBody>
      <dsp:txXfrm>
        <a:off x="2501592" y="417741"/>
        <a:ext cx="2049958" cy="1229975"/>
      </dsp:txXfrm>
    </dsp:sp>
    <dsp:sp modelId="{C4FF761A-663D-4850-A7C1-F4CF46A6F528}">
      <dsp:nvSpPr>
        <dsp:cNvPr id="0" name=""/>
        <dsp:cNvSpPr/>
      </dsp:nvSpPr>
      <dsp:spPr>
        <a:xfrm>
          <a:off x="7092970" y="1150288"/>
          <a:ext cx="440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890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01628" y="1193650"/>
        <a:ext cx="23574" cy="4714"/>
      </dsp:txXfrm>
    </dsp:sp>
    <dsp:sp modelId="{B472D8A5-7030-4127-A868-340F14EB977D}">
      <dsp:nvSpPr>
        <dsp:cNvPr id="0" name=""/>
        <dsp:cNvSpPr/>
      </dsp:nvSpPr>
      <dsp:spPr>
        <a:xfrm>
          <a:off x="5044811" y="581020"/>
          <a:ext cx="2049958" cy="12299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Has been a </a:t>
          </a:r>
          <a:r>
            <a:rPr lang="en-GB" sz="1500" b="1" kern="1200"/>
            <a:t>young carer for 5 years</a:t>
          </a:r>
          <a:endParaRPr lang="en-US" sz="1500" kern="1200"/>
        </a:p>
      </dsp:txBody>
      <dsp:txXfrm>
        <a:off x="5044811" y="581020"/>
        <a:ext cx="2049958" cy="1229975"/>
      </dsp:txXfrm>
    </dsp:sp>
    <dsp:sp modelId="{7E33FBC2-2EFB-4FD5-B7CD-1574FA0B8E71}">
      <dsp:nvSpPr>
        <dsp:cNvPr id="0" name=""/>
        <dsp:cNvSpPr/>
      </dsp:nvSpPr>
      <dsp:spPr>
        <a:xfrm>
          <a:off x="1026893" y="1809195"/>
          <a:ext cx="7564346" cy="440890"/>
        </a:xfrm>
        <a:custGeom>
          <a:avLst/>
          <a:gdLst/>
          <a:ahLst/>
          <a:cxnLst/>
          <a:rect l="0" t="0" r="0" b="0"/>
          <a:pathLst>
            <a:path>
              <a:moveTo>
                <a:pt x="7564346" y="0"/>
              </a:moveTo>
              <a:lnTo>
                <a:pt x="7564346" y="237545"/>
              </a:lnTo>
              <a:lnTo>
                <a:pt x="0" y="237545"/>
              </a:lnTo>
              <a:lnTo>
                <a:pt x="0" y="44089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19590" y="2027283"/>
        <a:ext cx="378951" cy="4714"/>
      </dsp:txXfrm>
    </dsp:sp>
    <dsp:sp modelId="{D3E744C6-CEB2-4762-A6F0-C13B5D4AB089}">
      <dsp:nvSpPr>
        <dsp:cNvPr id="0" name=""/>
        <dsp:cNvSpPr/>
      </dsp:nvSpPr>
      <dsp:spPr>
        <a:xfrm>
          <a:off x="7566260" y="581020"/>
          <a:ext cx="2049958" cy="12299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Father died → loss of primary caregiver</a:t>
          </a:r>
          <a:endParaRPr lang="en-US" sz="1500" kern="1200"/>
        </a:p>
      </dsp:txBody>
      <dsp:txXfrm>
        <a:off x="7566260" y="581020"/>
        <a:ext cx="2049958" cy="1229975"/>
      </dsp:txXfrm>
    </dsp:sp>
    <dsp:sp modelId="{4E108B8D-750A-4510-ABB0-9571B5882FDA}">
      <dsp:nvSpPr>
        <dsp:cNvPr id="0" name=""/>
        <dsp:cNvSpPr/>
      </dsp:nvSpPr>
      <dsp:spPr>
        <a:xfrm>
          <a:off x="2050072" y="2851753"/>
          <a:ext cx="440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890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8730" y="2895116"/>
        <a:ext cx="23574" cy="4714"/>
      </dsp:txXfrm>
    </dsp:sp>
    <dsp:sp modelId="{B12C4D30-4BBF-4CAC-9452-A625F0D46C37}">
      <dsp:nvSpPr>
        <dsp:cNvPr id="0" name=""/>
        <dsp:cNvSpPr/>
      </dsp:nvSpPr>
      <dsp:spPr>
        <a:xfrm>
          <a:off x="1913" y="2282486"/>
          <a:ext cx="2049958" cy="12299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Cares for mother with: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Mobility problems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Memory issues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Low mood</a:t>
          </a:r>
          <a:endParaRPr lang="en-US" sz="1200" kern="1200"/>
        </a:p>
      </dsp:txBody>
      <dsp:txXfrm>
        <a:off x="1913" y="2282486"/>
        <a:ext cx="2049958" cy="1229975"/>
      </dsp:txXfrm>
    </dsp:sp>
    <dsp:sp modelId="{49289AE6-4B0B-4EF5-8C35-E73B3696DCB5}">
      <dsp:nvSpPr>
        <dsp:cNvPr id="0" name=""/>
        <dsp:cNvSpPr/>
      </dsp:nvSpPr>
      <dsp:spPr>
        <a:xfrm>
          <a:off x="4571521" y="2851753"/>
          <a:ext cx="4408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890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0179" y="2895116"/>
        <a:ext cx="23574" cy="4714"/>
      </dsp:txXfrm>
    </dsp:sp>
    <dsp:sp modelId="{780279FF-B3FB-4EB9-A5B8-52BC505601DE}">
      <dsp:nvSpPr>
        <dsp:cNvPr id="0" name=""/>
        <dsp:cNvSpPr/>
      </dsp:nvSpPr>
      <dsp:spPr>
        <a:xfrm>
          <a:off x="2523362" y="2282486"/>
          <a:ext cx="2049958" cy="1229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Responsibilities include: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Domestic tasks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Administrative support</a:t>
          </a:r>
          <a:endParaRPr lang="en-US" sz="1200" kern="1200"/>
        </a:p>
      </dsp:txBody>
      <dsp:txXfrm>
        <a:off x="2523362" y="2282486"/>
        <a:ext cx="2049958" cy="1229975"/>
      </dsp:txXfrm>
    </dsp:sp>
    <dsp:sp modelId="{B9098521-DB3D-4911-984A-7065430566BB}">
      <dsp:nvSpPr>
        <dsp:cNvPr id="0" name=""/>
        <dsp:cNvSpPr/>
      </dsp:nvSpPr>
      <dsp:spPr>
        <a:xfrm>
          <a:off x="5044811" y="2282486"/>
          <a:ext cx="2049958" cy="12299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450" tIns="105440" rIns="100450" bIns="10544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Key concern:</a:t>
          </a:r>
          <a:r>
            <a:rPr lang="en-GB" sz="1500" kern="1200"/>
            <a:t> impact on Jenny’s development and well-being</a:t>
          </a:r>
          <a:endParaRPr lang="en-US" sz="1500" kern="1200"/>
        </a:p>
      </dsp:txBody>
      <dsp:txXfrm>
        <a:off x="5044811" y="2282486"/>
        <a:ext cx="2049958" cy="12299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A78EF-7843-493E-AEE7-54F4069C270B}">
      <dsp:nvSpPr>
        <dsp:cNvPr id="0" name=""/>
        <dsp:cNvSpPr/>
      </dsp:nvSpPr>
      <dsp:spPr>
        <a:xfrm>
          <a:off x="416639" y="194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Chosen Lifespan Theory: Bowlby’s Attachment Theory</a:t>
          </a:r>
          <a:endParaRPr lang="en-US" sz="1500" kern="1200"/>
        </a:p>
      </dsp:txBody>
      <dsp:txXfrm>
        <a:off x="416639" y="1945"/>
        <a:ext cx="1867356" cy="1120413"/>
      </dsp:txXfrm>
    </dsp:sp>
    <dsp:sp modelId="{B93A5C48-8E8F-4C27-998D-6938B411EFB8}">
      <dsp:nvSpPr>
        <dsp:cNvPr id="0" name=""/>
        <dsp:cNvSpPr/>
      </dsp:nvSpPr>
      <dsp:spPr>
        <a:xfrm>
          <a:off x="2470731" y="194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Why this theory?</a:t>
          </a:r>
          <a:endParaRPr lang="en-US" sz="1500" kern="1200"/>
        </a:p>
      </dsp:txBody>
      <dsp:txXfrm>
        <a:off x="2470731" y="1945"/>
        <a:ext cx="1867356" cy="1120413"/>
      </dsp:txXfrm>
    </dsp:sp>
    <dsp:sp modelId="{4D30A53A-35F3-401E-83C1-DCADBC5F6B47}">
      <dsp:nvSpPr>
        <dsp:cNvPr id="0" name=""/>
        <dsp:cNvSpPr/>
      </dsp:nvSpPr>
      <dsp:spPr>
        <a:xfrm>
          <a:off x="4524823" y="194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Focuses on </a:t>
          </a:r>
          <a:r>
            <a:rPr lang="en-GB" sz="1500" b="1" kern="1200"/>
            <a:t>early relationships</a:t>
          </a:r>
          <a:r>
            <a:rPr lang="en-GB" sz="1500" kern="1200"/>
            <a:t>, loss, and caregiving roles</a:t>
          </a:r>
          <a:endParaRPr lang="en-US" sz="1500" kern="1200"/>
        </a:p>
      </dsp:txBody>
      <dsp:txXfrm>
        <a:off x="4524823" y="1945"/>
        <a:ext cx="1867356" cy="1120413"/>
      </dsp:txXfrm>
    </dsp:sp>
    <dsp:sp modelId="{BF04BA83-C9F7-4262-80A4-E99CAF51F13A}">
      <dsp:nvSpPr>
        <dsp:cNvPr id="0" name=""/>
        <dsp:cNvSpPr/>
      </dsp:nvSpPr>
      <dsp:spPr>
        <a:xfrm>
          <a:off x="6578915" y="194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Explains emotional development across childhood and adolescence</a:t>
          </a:r>
          <a:endParaRPr lang="en-US" sz="1500" kern="1200"/>
        </a:p>
      </dsp:txBody>
      <dsp:txXfrm>
        <a:off x="6578915" y="1945"/>
        <a:ext cx="1867356" cy="1120413"/>
      </dsp:txXfrm>
    </dsp:sp>
    <dsp:sp modelId="{E013C71D-62CA-4CD5-ABAC-3D248BEE7A0E}">
      <dsp:nvSpPr>
        <dsp:cNvPr id="0" name=""/>
        <dsp:cNvSpPr/>
      </dsp:nvSpPr>
      <dsp:spPr>
        <a:xfrm>
          <a:off x="416639" y="130909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Highly relevant to:</a:t>
          </a:r>
          <a:endParaRPr lang="en-US" sz="1500" kern="1200"/>
        </a:p>
      </dsp:txBody>
      <dsp:txXfrm>
        <a:off x="416639" y="1309095"/>
        <a:ext cx="1867356" cy="1120413"/>
      </dsp:txXfrm>
    </dsp:sp>
    <dsp:sp modelId="{4EA2D3ED-4EAE-4193-8250-80676CB2C970}">
      <dsp:nvSpPr>
        <dsp:cNvPr id="0" name=""/>
        <dsp:cNvSpPr/>
      </dsp:nvSpPr>
      <dsp:spPr>
        <a:xfrm>
          <a:off x="2470731" y="130909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Bereavement</a:t>
          </a:r>
          <a:endParaRPr lang="en-US" sz="1500" kern="1200"/>
        </a:p>
      </dsp:txBody>
      <dsp:txXfrm>
        <a:off x="2470731" y="1309095"/>
        <a:ext cx="1867356" cy="1120413"/>
      </dsp:txXfrm>
    </dsp:sp>
    <dsp:sp modelId="{FC9E19D4-F65A-4B30-A47C-AA4DDDFCF730}">
      <dsp:nvSpPr>
        <dsp:cNvPr id="0" name=""/>
        <dsp:cNvSpPr/>
      </dsp:nvSpPr>
      <dsp:spPr>
        <a:xfrm>
          <a:off x="4524823" y="130909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Relevant to identity and social roles</a:t>
          </a:r>
          <a:endParaRPr lang="en-US" sz="1500" kern="1200"/>
        </a:p>
      </dsp:txBody>
      <dsp:txXfrm>
        <a:off x="4524823" y="1309095"/>
        <a:ext cx="1867356" cy="1120413"/>
      </dsp:txXfrm>
    </dsp:sp>
    <dsp:sp modelId="{E4FD468F-C340-41D1-88E4-BA31806D0E7E}">
      <dsp:nvSpPr>
        <dsp:cNvPr id="0" name=""/>
        <dsp:cNvSpPr/>
      </dsp:nvSpPr>
      <dsp:spPr>
        <a:xfrm>
          <a:off x="6578915" y="1309095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Commonly applied in health and social care</a:t>
          </a:r>
          <a:endParaRPr lang="en-US" sz="1500" kern="1200"/>
        </a:p>
      </dsp:txBody>
      <dsp:txXfrm>
        <a:off x="6578915" y="1309095"/>
        <a:ext cx="1867356" cy="1120413"/>
      </dsp:txXfrm>
    </dsp:sp>
    <dsp:sp modelId="{E7A31B26-5FCD-469A-8E39-EFF9F895C98A}">
      <dsp:nvSpPr>
        <dsp:cNvPr id="0" name=""/>
        <dsp:cNvSpPr/>
      </dsp:nvSpPr>
      <dsp:spPr>
        <a:xfrm>
          <a:off x="416639" y="2616244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Erikson’s Psychosocial Theory</a:t>
          </a:r>
          <a:endParaRPr lang="en-US" sz="1500" kern="1200"/>
        </a:p>
      </dsp:txBody>
      <dsp:txXfrm>
        <a:off x="416639" y="2616244"/>
        <a:ext cx="1867356" cy="1120413"/>
      </dsp:txXfrm>
    </dsp:sp>
    <dsp:sp modelId="{1C1F9603-FAF6-4D40-ABD5-46B4BD1C742D}">
      <dsp:nvSpPr>
        <dsp:cNvPr id="0" name=""/>
        <dsp:cNvSpPr/>
      </dsp:nvSpPr>
      <dsp:spPr>
        <a:xfrm>
          <a:off x="2470731" y="2616244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Lifespan development theory</a:t>
          </a:r>
          <a:endParaRPr lang="en-US" sz="1500" kern="1200"/>
        </a:p>
      </dsp:txBody>
      <dsp:txXfrm>
        <a:off x="2470731" y="2616244"/>
        <a:ext cx="1867356" cy="1120413"/>
      </dsp:txXfrm>
    </dsp:sp>
    <dsp:sp modelId="{57BA204B-B1DB-49D1-8751-5D4F095E58C4}">
      <dsp:nvSpPr>
        <dsp:cNvPr id="0" name=""/>
        <dsp:cNvSpPr/>
      </dsp:nvSpPr>
      <dsp:spPr>
        <a:xfrm>
          <a:off x="4524823" y="2616244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8 psychosocial stages</a:t>
          </a:r>
          <a:endParaRPr lang="en-US" sz="1500" kern="1200"/>
        </a:p>
      </dsp:txBody>
      <dsp:txXfrm>
        <a:off x="4524823" y="2616244"/>
        <a:ext cx="1867356" cy="1120413"/>
      </dsp:txXfrm>
    </dsp:sp>
    <dsp:sp modelId="{7D73AF25-D0AA-4C57-8654-1CCDF9CE4F62}">
      <dsp:nvSpPr>
        <dsp:cNvPr id="0" name=""/>
        <dsp:cNvSpPr/>
      </dsp:nvSpPr>
      <dsp:spPr>
        <a:xfrm>
          <a:off x="6578915" y="2616244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Each stage involves a psychosocial crisis</a:t>
          </a:r>
          <a:endParaRPr lang="en-US" sz="1500" kern="1200"/>
        </a:p>
      </dsp:txBody>
      <dsp:txXfrm>
        <a:off x="6578915" y="2616244"/>
        <a:ext cx="1867356" cy="1120413"/>
      </dsp:txXfrm>
    </dsp:sp>
    <dsp:sp modelId="{3714C948-2636-4263-9019-3AF65B75B99D}">
      <dsp:nvSpPr>
        <dsp:cNvPr id="0" name=""/>
        <dsp:cNvSpPr/>
      </dsp:nvSpPr>
      <dsp:spPr>
        <a:xfrm>
          <a:off x="3497777" y="3923394"/>
          <a:ext cx="1867356" cy="1120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relationships shape development</a:t>
          </a:r>
          <a:endParaRPr lang="en-US" sz="15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Role reversal (child → caregiver)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Emotional security</a:t>
          </a:r>
          <a:endParaRPr lang="en-US" sz="1200" kern="1200"/>
        </a:p>
      </dsp:txBody>
      <dsp:txXfrm>
        <a:off x="3497777" y="3923394"/>
        <a:ext cx="1867356" cy="11204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064A0-4B19-4D8F-83F0-1E2287A552AB}">
      <dsp:nvSpPr>
        <dsp:cNvPr id="0" name=""/>
        <dsp:cNvSpPr/>
      </dsp:nvSpPr>
      <dsp:spPr>
        <a:xfrm>
          <a:off x="0" y="445147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Jenny’s Current Needs (Attachment-Informed)</a:t>
          </a:r>
          <a:endParaRPr lang="en-US" sz="2300" kern="1200"/>
        </a:p>
      </dsp:txBody>
      <dsp:txXfrm>
        <a:off x="26273" y="471420"/>
        <a:ext cx="6576258" cy="485654"/>
      </dsp:txXfrm>
    </dsp:sp>
    <dsp:sp modelId="{0F5BF97D-63FC-4D0E-A473-17F5783AD61D}">
      <dsp:nvSpPr>
        <dsp:cNvPr id="0" name=""/>
        <dsp:cNvSpPr/>
      </dsp:nvSpPr>
      <dsp:spPr>
        <a:xfrm>
          <a:off x="0" y="1049587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-592857"/>
                <a:satOff val="2840"/>
                <a:lumOff val="2627"/>
                <a:alphaOff val="0"/>
                <a:tint val="96000"/>
                <a:lumMod val="100000"/>
              </a:schemeClr>
            </a:gs>
            <a:gs pos="78000">
              <a:schemeClr val="accent2">
                <a:hueOff val="-592857"/>
                <a:satOff val="2840"/>
                <a:lumOff val="262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Based on attachment theory, Jenny needs:</a:t>
          </a:r>
          <a:endParaRPr lang="en-US" sz="2300" kern="1200"/>
        </a:p>
      </dsp:txBody>
      <dsp:txXfrm>
        <a:off x="26273" y="1075860"/>
        <a:ext cx="6576258" cy="485654"/>
      </dsp:txXfrm>
    </dsp:sp>
    <dsp:sp modelId="{DCE60EC7-7A1C-46D2-911F-37C633D06488}">
      <dsp:nvSpPr>
        <dsp:cNvPr id="0" name=""/>
        <dsp:cNvSpPr/>
      </dsp:nvSpPr>
      <dsp:spPr>
        <a:xfrm>
          <a:off x="0" y="1654027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-1185714"/>
                <a:satOff val="5680"/>
                <a:lumOff val="5255"/>
                <a:alphaOff val="0"/>
                <a:tint val="96000"/>
                <a:lumMod val="100000"/>
              </a:schemeClr>
            </a:gs>
            <a:gs pos="78000">
              <a:schemeClr val="accent2">
                <a:hueOff val="-1185714"/>
                <a:satOff val="5680"/>
                <a:lumOff val="525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Emotional security</a:t>
          </a:r>
          <a:endParaRPr lang="en-US" sz="2300" kern="1200"/>
        </a:p>
      </dsp:txBody>
      <dsp:txXfrm>
        <a:off x="26273" y="1680300"/>
        <a:ext cx="6576258" cy="485654"/>
      </dsp:txXfrm>
    </dsp:sp>
    <dsp:sp modelId="{DBD578E5-C1DF-4ACF-A38B-27792DB8291F}">
      <dsp:nvSpPr>
        <dsp:cNvPr id="0" name=""/>
        <dsp:cNvSpPr/>
      </dsp:nvSpPr>
      <dsp:spPr>
        <a:xfrm>
          <a:off x="0" y="2258468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-1778572"/>
                <a:satOff val="8520"/>
                <a:lumOff val="7882"/>
                <a:alphaOff val="0"/>
                <a:tint val="96000"/>
                <a:lumMod val="100000"/>
              </a:schemeClr>
            </a:gs>
            <a:gs pos="78000">
              <a:schemeClr val="accent2">
                <a:hueOff val="-1778572"/>
                <a:satOff val="8520"/>
                <a:lumOff val="788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Supportive, reliable adults</a:t>
          </a:r>
          <a:endParaRPr lang="en-US" sz="2300" kern="1200"/>
        </a:p>
      </dsp:txBody>
      <dsp:txXfrm>
        <a:off x="26273" y="2284741"/>
        <a:ext cx="6576258" cy="485654"/>
      </dsp:txXfrm>
    </dsp:sp>
    <dsp:sp modelId="{03CF27D6-2DFE-4DDB-BCCB-B3527A7BEC89}">
      <dsp:nvSpPr>
        <dsp:cNvPr id="0" name=""/>
        <dsp:cNvSpPr/>
      </dsp:nvSpPr>
      <dsp:spPr>
        <a:xfrm>
          <a:off x="0" y="2862908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-2371429"/>
                <a:satOff val="11360"/>
                <a:lumOff val="10510"/>
                <a:alphaOff val="0"/>
                <a:tint val="96000"/>
                <a:lumMod val="100000"/>
              </a:schemeClr>
            </a:gs>
            <a:gs pos="78000">
              <a:schemeClr val="accent2">
                <a:hueOff val="-2371429"/>
                <a:satOff val="11360"/>
                <a:lumOff val="1051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Opportunities to:</a:t>
          </a:r>
          <a:endParaRPr lang="en-US" sz="2300" kern="1200"/>
        </a:p>
      </dsp:txBody>
      <dsp:txXfrm>
        <a:off x="26273" y="2889181"/>
        <a:ext cx="6576258" cy="485654"/>
      </dsp:txXfrm>
    </dsp:sp>
    <dsp:sp modelId="{B30E84AC-3FB0-4AE7-BA78-E0EE49E20E8C}">
      <dsp:nvSpPr>
        <dsp:cNvPr id="0" name=""/>
        <dsp:cNvSpPr/>
      </dsp:nvSpPr>
      <dsp:spPr>
        <a:xfrm>
          <a:off x="0" y="3401108"/>
          <a:ext cx="6628804" cy="59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465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Be cared for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Develop independence</a:t>
          </a:r>
          <a:endParaRPr lang="en-US" sz="1800" kern="1200"/>
        </a:p>
      </dsp:txBody>
      <dsp:txXfrm>
        <a:off x="0" y="3401108"/>
        <a:ext cx="6628804" cy="595125"/>
      </dsp:txXfrm>
    </dsp:sp>
    <dsp:sp modelId="{7EB091D1-2203-42D3-A146-131ABF89045A}">
      <dsp:nvSpPr>
        <dsp:cNvPr id="0" name=""/>
        <dsp:cNvSpPr/>
      </dsp:nvSpPr>
      <dsp:spPr>
        <a:xfrm>
          <a:off x="0" y="3996233"/>
          <a:ext cx="6628804" cy="5382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Relief from excessive responsibility</a:t>
          </a:r>
          <a:endParaRPr lang="en-US" sz="2300" kern="1200"/>
        </a:p>
      </dsp:txBody>
      <dsp:txXfrm>
        <a:off x="26273" y="4022506"/>
        <a:ext cx="6576258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9B9630-91BA-4D1D-9659-C355E1F94969}">
      <dsp:nvSpPr>
        <dsp:cNvPr id="0" name=""/>
        <dsp:cNvSpPr/>
      </dsp:nvSpPr>
      <dsp:spPr>
        <a:xfrm>
          <a:off x="411752" y="1478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Support Plan (Attachment-Based Interventions)</a:t>
          </a:r>
          <a:endParaRPr lang="en-US" sz="1900" kern="1200"/>
        </a:p>
      </dsp:txBody>
      <dsp:txXfrm>
        <a:off x="411752" y="1478"/>
        <a:ext cx="2045262" cy="1227157"/>
      </dsp:txXfrm>
    </dsp:sp>
    <dsp:sp modelId="{B9B909B5-5DEE-4901-9235-053FA4297E06}">
      <dsp:nvSpPr>
        <dsp:cNvPr id="0" name=""/>
        <dsp:cNvSpPr/>
      </dsp:nvSpPr>
      <dsp:spPr>
        <a:xfrm>
          <a:off x="2661541" y="1478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370536"/>
                <a:satOff val="1775"/>
                <a:lumOff val="1642"/>
                <a:alphaOff val="0"/>
                <a:tint val="96000"/>
                <a:lumMod val="100000"/>
              </a:schemeClr>
            </a:gs>
            <a:gs pos="78000">
              <a:schemeClr val="accent2">
                <a:hueOff val="-370536"/>
                <a:satOff val="1775"/>
                <a:lumOff val="164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Practical Support:</a:t>
          </a:r>
          <a:endParaRPr lang="en-US" sz="1900" kern="1200"/>
        </a:p>
      </dsp:txBody>
      <dsp:txXfrm>
        <a:off x="2661541" y="1478"/>
        <a:ext cx="2045262" cy="1227157"/>
      </dsp:txXfrm>
    </dsp:sp>
    <dsp:sp modelId="{227FCA36-A7BD-4B24-88DA-127B34A4B186}">
      <dsp:nvSpPr>
        <dsp:cNvPr id="0" name=""/>
        <dsp:cNvSpPr/>
      </dsp:nvSpPr>
      <dsp:spPr>
        <a:xfrm>
          <a:off x="4911329" y="1478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Referral to </a:t>
          </a:r>
          <a:r>
            <a:rPr lang="en-GB" sz="1900" b="1" kern="1200"/>
            <a:t>Young Carers Service</a:t>
          </a:r>
          <a:endParaRPr lang="en-US" sz="1900" kern="1200"/>
        </a:p>
      </dsp:txBody>
      <dsp:txXfrm>
        <a:off x="4911329" y="1478"/>
        <a:ext cx="2045262" cy="1227157"/>
      </dsp:txXfrm>
    </dsp:sp>
    <dsp:sp modelId="{DB43B799-F8AB-4E44-8700-8919D68E0B49}">
      <dsp:nvSpPr>
        <dsp:cNvPr id="0" name=""/>
        <dsp:cNvSpPr/>
      </dsp:nvSpPr>
      <dsp:spPr>
        <a:xfrm>
          <a:off x="7161117" y="1478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1111607"/>
                <a:satOff val="5325"/>
                <a:lumOff val="4926"/>
                <a:alphaOff val="0"/>
                <a:tint val="96000"/>
                <a:lumMod val="100000"/>
              </a:schemeClr>
            </a:gs>
            <a:gs pos="78000">
              <a:schemeClr val="accent2">
                <a:hueOff val="-1111607"/>
                <a:satOff val="5325"/>
                <a:lumOff val="492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Home care support for mother (reduces Jenny’s burden)</a:t>
          </a:r>
          <a:endParaRPr lang="en-US" sz="1900" kern="1200"/>
        </a:p>
      </dsp:txBody>
      <dsp:txXfrm>
        <a:off x="7161117" y="1478"/>
        <a:ext cx="2045262" cy="1227157"/>
      </dsp:txXfrm>
    </dsp:sp>
    <dsp:sp modelId="{D5FA6689-979B-4053-99D7-AAB93F82BC34}">
      <dsp:nvSpPr>
        <dsp:cNvPr id="0" name=""/>
        <dsp:cNvSpPr/>
      </dsp:nvSpPr>
      <dsp:spPr>
        <a:xfrm>
          <a:off x="411752" y="1433162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Assistance with: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Shopping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Cleaning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Administration</a:t>
          </a:r>
          <a:endParaRPr lang="en-US" sz="1500" kern="1200"/>
        </a:p>
      </dsp:txBody>
      <dsp:txXfrm>
        <a:off x="411752" y="1433162"/>
        <a:ext cx="2045262" cy="1227157"/>
      </dsp:txXfrm>
    </dsp:sp>
    <dsp:sp modelId="{FD4FE698-C25A-44BE-8A59-3DF6E228674F}">
      <dsp:nvSpPr>
        <dsp:cNvPr id="0" name=""/>
        <dsp:cNvSpPr/>
      </dsp:nvSpPr>
      <dsp:spPr>
        <a:xfrm>
          <a:off x="2661541" y="1433162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1852679"/>
                <a:satOff val="8875"/>
                <a:lumOff val="8211"/>
                <a:alphaOff val="0"/>
                <a:tint val="96000"/>
                <a:lumMod val="100000"/>
              </a:schemeClr>
            </a:gs>
            <a:gs pos="78000">
              <a:schemeClr val="accent2">
                <a:hueOff val="-1852679"/>
                <a:satOff val="8875"/>
                <a:lumOff val="821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Emotional Support:</a:t>
          </a:r>
          <a:endParaRPr lang="en-US" sz="1900" kern="1200"/>
        </a:p>
      </dsp:txBody>
      <dsp:txXfrm>
        <a:off x="2661541" y="1433162"/>
        <a:ext cx="2045262" cy="1227157"/>
      </dsp:txXfrm>
    </dsp:sp>
    <dsp:sp modelId="{8D215C3E-893E-4787-B609-27F47BE3A73E}">
      <dsp:nvSpPr>
        <dsp:cNvPr id="0" name=""/>
        <dsp:cNvSpPr/>
      </dsp:nvSpPr>
      <dsp:spPr>
        <a:xfrm>
          <a:off x="4911329" y="1433162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Access to counselling (bereavement + stress)</a:t>
          </a:r>
          <a:endParaRPr lang="en-US" sz="1900" kern="1200"/>
        </a:p>
      </dsp:txBody>
      <dsp:txXfrm>
        <a:off x="4911329" y="1433162"/>
        <a:ext cx="2045262" cy="1227157"/>
      </dsp:txXfrm>
    </dsp:sp>
    <dsp:sp modelId="{64EE1A9A-0371-4109-8CD8-BCBA7B70E299}">
      <dsp:nvSpPr>
        <dsp:cNvPr id="0" name=""/>
        <dsp:cNvSpPr/>
      </dsp:nvSpPr>
      <dsp:spPr>
        <a:xfrm>
          <a:off x="7161117" y="1433162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2593750"/>
                <a:satOff val="12425"/>
                <a:lumOff val="11495"/>
                <a:alphaOff val="0"/>
                <a:tint val="96000"/>
                <a:lumMod val="100000"/>
              </a:schemeClr>
            </a:gs>
            <a:gs pos="78000">
              <a:schemeClr val="accent2">
                <a:hueOff val="-2593750"/>
                <a:satOff val="12425"/>
                <a:lumOff val="114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Trusted adult mentor or key worker</a:t>
          </a:r>
          <a:endParaRPr lang="en-US" sz="1900" kern="1200"/>
        </a:p>
      </dsp:txBody>
      <dsp:txXfrm>
        <a:off x="7161117" y="1433162"/>
        <a:ext cx="2045262" cy="1227157"/>
      </dsp:txXfrm>
    </dsp:sp>
    <dsp:sp modelId="{B99B1383-4B09-41AC-BFDD-816A8550A658}">
      <dsp:nvSpPr>
        <dsp:cNvPr id="0" name=""/>
        <dsp:cNvSpPr/>
      </dsp:nvSpPr>
      <dsp:spPr>
        <a:xfrm>
          <a:off x="3786435" y="2864845"/>
          <a:ext cx="2045262" cy="1227157"/>
        </a:xfrm>
        <a:prstGeom prst="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Safe space to express emotions</a:t>
          </a:r>
          <a:endParaRPr lang="en-US" sz="1900" kern="1200"/>
        </a:p>
      </dsp:txBody>
      <dsp:txXfrm>
        <a:off x="3786435" y="2864845"/>
        <a:ext cx="2045262" cy="12271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9732C-C90A-42F2-B764-3BE445CD0A2A}">
      <dsp:nvSpPr>
        <dsp:cNvPr id="0" name=""/>
        <dsp:cNvSpPr/>
      </dsp:nvSpPr>
      <dsp:spPr>
        <a:xfrm>
          <a:off x="1593976" y="563955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52260" y="607846"/>
        <a:ext cx="18271" cy="3657"/>
      </dsp:txXfrm>
    </dsp:sp>
    <dsp:sp modelId="{67E42EA3-6C76-4758-ABFA-0A139B4A9013}">
      <dsp:nvSpPr>
        <dsp:cNvPr id="0" name=""/>
        <dsp:cNvSpPr/>
      </dsp:nvSpPr>
      <dsp:spPr>
        <a:xfrm>
          <a:off x="6911" y="133015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– How the Plan Supports Attachment Needs</a:t>
          </a:r>
          <a:endParaRPr lang="en-US" sz="1200" kern="1200" dirty="0"/>
        </a:p>
      </dsp:txBody>
      <dsp:txXfrm>
        <a:off x="6911" y="133015"/>
        <a:ext cx="1588864" cy="953318"/>
      </dsp:txXfrm>
    </dsp:sp>
    <dsp:sp modelId="{1C2CE9F9-A896-44A0-930D-7F7F3176C9A1}">
      <dsp:nvSpPr>
        <dsp:cNvPr id="0" name=""/>
        <dsp:cNvSpPr/>
      </dsp:nvSpPr>
      <dsp:spPr>
        <a:xfrm>
          <a:off x="3548280" y="563955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06563" y="607846"/>
        <a:ext cx="18271" cy="3657"/>
      </dsp:txXfrm>
    </dsp:sp>
    <dsp:sp modelId="{17EAF92B-A3A6-4553-A5A3-7A2186CA3BF4}">
      <dsp:nvSpPr>
        <dsp:cNvPr id="0" name=""/>
        <dsp:cNvSpPr/>
      </dsp:nvSpPr>
      <dsp:spPr>
        <a:xfrm>
          <a:off x="1961215" y="133015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Restores </a:t>
          </a:r>
          <a:r>
            <a:rPr lang="en-GB" sz="1200" b="1" kern="1200"/>
            <a:t>balance</a:t>
          </a:r>
          <a:r>
            <a:rPr lang="en-GB" sz="1200" kern="1200"/>
            <a:t> in caregiving roles</a:t>
          </a:r>
          <a:endParaRPr lang="en-US" sz="1200" kern="1200"/>
        </a:p>
      </dsp:txBody>
      <dsp:txXfrm>
        <a:off x="1961215" y="133015"/>
        <a:ext cx="1588864" cy="953318"/>
      </dsp:txXfrm>
    </dsp:sp>
    <dsp:sp modelId="{198E62E4-7B66-4CA4-9604-3F55B75CDF49}">
      <dsp:nvSpPr>
        <dsp:cNvPr id="0" name=""/>
        <dsp:cNvSpPr/>
      </dsp:nvSpPr>
      <dsp:spPr>
        <a:xfrm>
          <a:off x="801344" y="1084534"/>
          <a:ext cx="3908607" cy="334838"/>
        </a:xfrm>
        <a:custGeom>
          <a:avLst/>
          <a:gdLst/>
          <a:ahLst/>
          <a:cxnLst/>
          <a:rect l="0" t="0" r="0" b="0"/>
          <a:pathLst>
            <a:path>
              <a:moveTo>
                <a:pt x="3908607" y="0"/>
              </a:moveTo>
              <a:lnTo>
                <a:pt x="3908607" y="184519"/>
              </a:lnTo>
              <a:lnTo>
                <a:pt x="0" y="184519"/>
              </a:lnTo>
              <a:lnTo>
                <a:pt x="0" y="334838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57506" y="1250125"/>
        <a:ext cx="196282" cy="3657"/>
      </dsp:txXfrm>
    </dsp:sp>
    <dsp:sp modelId="{19029C53-01B9-4E86-B0D9-FC691B2A2370}">
      <dsp:nvSpPr>
        <dsp:cNvPr id="0" name=""/>
        <dsp:cNvSpPr/>
      </dsp:nvSpPr>
      <dsp:spPr>
        <a:xfrm>
          <a:off x="3915519" y="133015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Allows Jenny to: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Develop autonomy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Maintain peer relationships</a:t>
          </a:r>
          <a:endParaRPr lang="en-US" sz="900" kern="1200"/>
        </a:p>
      </dsp:txBody>
      <dsp:txXfrm>
        <a:off x="3915519" y="133015"/>
        <a:ext cx="1588864" cy="953318"/>
      </dsp:txXfrm>
    </dsp:sp>
    <dsp:sp modelId="{75E83AD6-CCB4-40ED-8D4A-3FC7858EA872}">
      <dsp:nvSpPr>
        <dsp:cNvPr id="0" name=""/>
        <dsp:cNvSpPr/>
      </dsp:nvSpPr>
      <dsp:spPr>
        <a:xfrm>
          <a:off x="1593976" y="1882713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52260" y="1926604"/>
        <a:ext cx="18271" cy="3657"/>
      </dsp:txXfrm>
    </dsp:sp>
    <dsp:sp modelId="{C8402182-AA9E-4BA4-9391-CADF22303358}">
      <dsp:nvSpPr>
        <dsp:cNvPr id="0" name=""/>
        <dsp:cNvSpPr/>
      </dsp:nvSpPr>
      <dsp:spPr>
        <a:xfrm>
          <a:off x="6911" y="1451773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Promotes secure attachments through: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Consistent adult support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Emotional validation</a:t>
          </a:r>
          <a:endParaRPr lang="en-US" sz="900" kern="1200"/>
        </a:p>
      </dsp:txBody>
      <dsp:txXfrm>
        <a:off x="6911" y="1451773"/>
        <a:ext cx="1588864" cy="953318"/>
      </dsp:txXfrm>
    </dsp:sp>
    <dsp:sp modelId="{F2AEA781-50EB-4858-8160-FDA0FB20B6D9}">
      <dsp:nvSpPr>
        <dsp:cNvPr id="0" name=""/>
        <dsp:cNvSpPr/>
      </dsp:nvSpPr>
      <dsp:spPr>
        <a:xfrm>
          <a:off x="3548280" y="1882713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06563" y="1926604"/>
        <a:ext cx="18271" cy="3657"/>
      </dsp:txXfrm>
    </dsp:sp>
    <dsp:sp modelId="{29A1E802-B22B-4BF4-9DDA-4C86B3A2B1FF}">
      <dsp:nvSpPr>
        <dsp:cNvPr id="0" name=""/>
        <dsp:cNvSpPr/>
      </dsp:nvSpPr>
      <dsp:spPr>
        <a:xfrm>
          <a:off x="1961215" y="1451773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Reduces risk of long-term mental health issues</a:t>
          </a:r>
          <a:endParaRPr lang="en-US" sz="1200" kern="1200" dirty="0"/>
        </a:p>
      </dsp:txBody>
      <dsp:txXfrm>
        <a:off x="1961215" y="1451773"/>
        <a:ext cx="1588864" cy="953318"/>
      </dsp:txXfrm>
    </dsp:sp>
    <dsp:sp modelId="{9E477CC3-6D4F-46FF-984E-AEB37A5639AE}">
      <dsp:nvSpPr>
        <dsp:cNvPr id="0" name=""/>
        <dsp:cNvSpPr/>
      </dsp:nvSpPr>
      <dsp:spPr>
        <a:xfrm>
          <a:off x="801344" y="2403292"/>
          <a:ext cx="3908607" cy="334838"/>
        </a:xfrm>
        <a:custGeom>
          <a:avLst/>
          <a:gdLst/>
          <a:ahLst/>
          <a:cxnLst/>
          <a:rect l="0" t="0" r="0" b="0"/>
          <a:pathLst>
            <a:path>
              <a:moveTo>
                <a:pt x="3908607" y="0"/>
              </a:moveTo>
              <a:lnTo>
                <a:pt x="3908607" y="184519"/>
              </a:lnTo>
              <a:lnTo>
                <a:pt x="0" y="184519"/>
              </a:lnTo>
              <a:lnTo>
                <a:pt x="0" y="334838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57506" y="2568883"/>
        <a:ext cx="196282" cy="3657"/>
      </dsp:txXfrm>
    </dsp:sp>
    <dsp:sp modelId="{DD4D64F9-BE21-4560-B73B-C9ACB4D2B609}">
      <dsp:nvSpPr>
        <dsp:cNvPr id="0" name=""/>
        <dsp:cNvSpPr/>
      </dsp:nvSpPr>
      <dsp:spPr>
        <a:xfrm>
          <a:off x="3915519" y="1451773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Using Erikson’s theory, support should aim to:</a:t>
          </a:r>
          <a:endParaRPr lang="en-US" sz="1200" kern="1200" dirty="0"/>
        </a:p>
      </dsp:txBody>
      <dsp:txXfrm>
        <a:off x="3915519" y="1451773"/>
        <a:ext cx="1588864" cy="953318"/>
      </dsp:txXfrm>
    </dsp:sp>
    <dsp:sp modelId="{9EF3A939-92CD-488F-971A-966F66AD8486}">
      <dsp:nvSpPr>
        <dsp:cNvPr id="0" name=""/>
        <dsp:cNvSpPr/>
      </dsp:nvSpPr>
      <dsp:spPr>
        <a:xfrm>
          <a:off x="1593976" y="3201470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52260" y="3245361"/>
        <a:ext cx="18271" cy="3657"/>
      </dsp:txXfrm>
    </dsp:sp>
    <dsp:sp modelId="{EDEB9F11-4DB2-4817-A9BA-87113B89A5F1}">
      <dsp:nvSpPr>
        <dsp:cNvPr id="0" name=""/>
        <dsp:cNvSpPr/>
      </dsp:nvSpPr>
      <dsp:spPr>
        <a:xfrm>
          <a:off x="6911" y="2770531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/>
            <a:t>Reduce caring burden</a:t>
          </a:r>
        </a:p>
      </dsp:txBody>
      <dsp:txXfrm>
        <a:off x="6911" y="2770531"/>
        <a:ext cx="1588864" cy="953318"/>
      </dsp:txXfrm>
    </dsp:sp>
    <dsp:sp modelId="{05ABAE7B-FA5D-4ABC-803B-1BFBB7979A52}">
      <dsp:nvSpPr>
        <dsp:cNvPr id="0" name=""/>
        <dsp:cNvSpPr/>
      </dsp:nvSpPr>
      <dsp:spPr>
        <a:xfrm>
          <a:off x="3548280" y="3201470"/>
          <a:ext cx="3348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4838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06563" y="3245361"/>
        <a:ext cx="18271" cy="3657"/>
      </dsp:txXfrm>
    </dsp:sp>
    <dsp:sp modelId="{42A88E8F-FA7F-4CFA-AE8F-1CBDD0D5446B}">
      <dsp:nvSpPr>
        <dsp:cNvPr id="0" name=""/>
        <dsp:cNvSpPr/>
      </dsp:nvSpPr>
      <dsp:spPr>
        <a:xfrm>
          <a:off x="1961215" y="2770531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/>
            <a:t>Support identity development</a:t>
          </a:r>
        </a:p>
      </dsp:txBody>
      <dsp:txXfrm>
        <a:off x="1961215" y="2770531"/>
        <a:ext cx="1588864" cy="953318"/>
      </dsp:txXfrm>
    </dsp:sp>
    <dsp:sp modelId="{F9AA8524-2771-4DF1-8F6D-C7A170B2C3C1}">
      <dsp:nvSpPr>
        <dsp:cNvPr id="0" name=""/>
        <dsp:cNvSpPr/>
      </dsp:nvSpPr>
      <dsp:spPr>
        <a:xfrm>
          <a:off x="801344" y="3722050"/>
          <a:ext cx="3908607" cy="334838"/>
        </a:xfrm>
        <a:custGeom>
          <a:avLst/>
          <a:gdLst/>
          <a:ahLst/>
          <a:cxnLst/>
          <a:rect l="0" t="0" r="0" b="0"/>
          <a:pathLst>
            <a:path>
              <a:moveTo>
                <a:pt x="3908607" y="0"/>
              </a:moveTo>
              <a:lnTo>
                <a:pt x="3908607" y="184519"/>
              </a:lnTo>
              <a:lnTo>
                <a:pt x="0" y="184519"/>
              </a:lnTo>
              <a:lnTo>
                <a:pt x="0" y="334838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57506" y="3887640"/>
        <a:ext cx="196282" cy="3657"/>
      </dsp:txXfrm>
    </dsp:sp>
    <dsp:sp modelId="{3C9C7AEE-AF0B-472B-BF2B-5F05D999B07F}">
      <dsp:nvSpPr>
        <dsp:cNvPr id="0" name=""/>
        <dsp:cNvSpPr/>
      </dsp:nvSpPr>
      <dsp:spPr>
        <a:xfrm>
          <a:off x="3915519" y="2770531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/>
            <a:t>Improve emotional wellbeing</a:t>
          </a:r>
        </a:p>
      </dsp:txBody>
      <dsp:txXfrm>
        <a:off x="3915519" y="2770531"/>
        <a:ext cx="1588864" cy="953318"/>
      </dsp:txXfrm>
    </dsp:sp>
    <dsp:sp modelId="{A7149EF0-AC6C-44AD-B188-B2A60D51D2E9}">
      <dsp:nvSpPr>
        <dsp:cNvPr id="0" name=""/>
        <dsp:cNvSpPr/>
      </dsp:nvSpPr>
      <dsp:spPr>
        <a:xfrm>
          <a:off x="6911" y="4089289"/>
          <a:ext cx="1588864" cy="9533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856" tIns="81723" rIns="77856" bIns="8172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/>
            <a:t>Encourage independence and future planning</a:t>
          </a:r>
        </a:p>
      </dsp:txBody>
      <dsp:txXfrm>
        <a:off x="6911" y="4089289"/>
        <a:ext cx="1588864" cy="9533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D95F9F-9EE8-413E-8E1D-B5550267517D}">
      <dsp:nvSpPr>
        <dsp:cNvPr id="0" name=""/>
        <dsp:cNvSpPr/>
      </dsp:nvSpPr>
      <dsp:spPr>
        <a:xfrm>
          <a:off x="706759" y="1362"/>
          <a:ext cx="1855153" cy="9275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solidFill>
                <a:schemeClr val="tx2">
                  <a:lumMod val="10000"/>
                </a:schemeClr>
              </a:solidFill>
            </a:rPr>
            <a:t>Conclusion</a:t>
          </a:r>
          <a:endParaRPr lang="en-US" sz="17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733927" y="28530"/>
        <a:ext cx="1800817" cy="873240"/>
      </dsp:txXfrm>
    </dsp:sp>
    <dsp:sp modelId="{50579CE1-5233-43F8-AF9A-DFD7B6896A1C}">
      <dsp:nvSpPr>
        <dsp:cNvPr id="0" name=""/>
        <dsp:cNvSpPr/>
      </dsp:nvSpPr>
      <dsp:spPr>
        <a:xfrm>
          <a:off x="3025701" y="1362"/>
          <a:ext cx="1855153" cy="92757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2">
                  <a:lumMod val="10000"/>
                </a:schemeClr>
              </a:solidFill>
            </a:rPr>
            <a:t>Attachment theory helps explain:</a:t>
          </a:r>
          <a:endParaRPr lang="en-US" sz="17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3052869" y="28530"/>
        <a:ext cx="1800817" cy="873240"/>
      </dsp:txXfrm>
    </dsp:sp>
    <dsp:sp modelId="{4DB9A07B-9A9B-40DE-8B14-4A5029705585}">
      <dsp:nvSpPr>
        <dsp:cNvPr id="0" name=""/>
        <dsp:cNvSpPr/>
      </dsp:nvSpPr>
      <dsp:spPr>
        <a:xfrm>
          <a:off x="3211216" y="928939"/>
          <a:ext cx="185515" cy="6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5682"/>
              </a:lnTo>
              <a:lnTo>
                <a:pt x="185515" y="69568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5BF9A4-F209-49B0-8A10-05CC30E8070D}">
      <dsp:nvSpPr>
        <dsp:cNvPr id="0" name=""/>
        <dsp:cNvSpPr/>
      </dsp:nvSpPr>
      <dsp:spPr>
        <a:xfrm>
          <a:off x="3396732" y="1160833"/>
          <a:ext cx="19833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Emotional impact of loss and caregiving</a:t>
          </a:r>
          <a:endParaRPr lang="en-US" sz="1700" kern="1200" dirty="0"/>
        </a:p>
      </dsp:txBody>
      <dsp:txXfrm>
        <a:off x="3423900" y="1188001"/>
        <a:ext cx="1928986" cy="873240"/>
      </dsp:txXfrm>
    </dsp:sp>
    <dsp:sp modelId="{097D712C-DDA7-46A4-8D70-DDBE246ED17F}">
      <dsp:nvSpPr>
        <dsp:cNvPr id="0" name=""/>
        <dsp:cNvSpPr/>
      </dsp:nvSpPr>
      <dsp:spPr>
        <a:xfrm>
          <a:off x="3211216" y="928939"/>
          <a:ext cx="195904" cy="17901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0195"/>
              </a:lnTo>
              <a:lnTo>
                <a:pt x="195904" y="1790195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2B00BD-FE8D-4E19-AF7E-92AA390BCB62}">
      <dsp:nvSpPr>
        <dsp:cNvPr id="0" name=""/>
        <dsp:cNvSpPr/>
      </dsp:nvSpPr>
      <dsp:spPr>
        <a:xfrm>
          <a:off x="3407120" y="2255346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494048"/>
              <a:satOff val="2367"/>
              <a:lumOff val="21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Independence</a:t>
          </a:r>
          <a:endParaRPr lang="en-US" sz="1700" kern="1200" dirty="0"/>
        </a:p>
      </dsp:txBody>
      <dsp:txXfrm>
        <a:off x="3434288" y="2282514"/>
        <a:ext cx="1429786" cy="873240"/>
      </dsp:txXfrm>
    </dsp:sp>
    <dsp:sp modelId="{69A1C02B-58AB-42CD-979D-4CFBCD436C0E}">
      <dsp:nvSpPr>
        <dsp:cNvPr id="0" name=""/>
        <dsp:cNvSpPr/>
      </dsp:nvSpPr>
      <dsp:spPr>
        <a:xfrm>
          <a:off x="5472811" y="1362"/>
          <a:ext cx="1855153" cy="92757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2">
                  <a:lumMod val="10000"/>
                </a:schemeClr>
              </a:solidFill>
            </a:rPr>
            <a:t>Jenny’s development has been shaped by:</a:t>
          </a:r>
          <a:endParaRPr lang="en-US" sz="17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5499979" y="28530"/>
        <a:ext cx="1800817" cy="873240"/>
      </dsp:txXfrm>
    </dsp:sp>
    <dsp:sp modelId="{04BAE7CB-7E91-4774-A7AB-740C7288AE90}">
      <dsp:nvSpPr>
        <dsp:cNvPr id="0" name=""/>
        <dsp:cNvSpPr/>
      </dsp:nvSpPr>
      <dsp:spPr>
        <a:xfrm>
          <a:off x="5658327" y="928939"/>
          <a:ext cx="185515" cy="6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5682"/>
              </a:lnTo>
              <a:lnTo>
                <a:pt x="185515" y="69568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3D192C-1A70-413B-9709-DBFE85355277}">
      <dsp:nvSpPr>
        <dsp:cNvPr id="0" name=""/>
        <dsp:cNvSpPr/>
      </dsp:nvSpPr>
      <dsp:spPr>
        <a:xfrm>
          <a:off x="5843842" y="1160833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Bereavement</a:t>
          </a:r>
          <a:endParaRPr lang="en-US" sz="1700" kern="1200"/>
        </a:p>
      </dsp:txBody>
      <dsp:txXfrm>
        <a:off x="5871010" y="1188001"/>
        <a:ext cx="1429786" cy="873240"/>
      </dsp:txXfrm>
    </dsp:sp>
    <dsp:sp modelId="{12B760FE-6EF6-44DE-8756-F9A735C81E10}">
      <dsp:nvSpPr>
        <dsp:cNvPr id="0" name=""/>
        <dsp:cNvSpPr/>
      </dsp:nvSpPr>
      <dsp:spPr>
        <a:xfrm>
          <a:off x="5658327" y="928939"/>
          <a:ext cx="185515" cy="18551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5153"/>
              </a:lnTo>
              <a:lnTo>
                <a:pt x="185515" y="1855153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1E0C8D-0CCC-415A-9B99-08F4C210F5C2}">
      <dsp:nvSpPr>
        <dsp:cNvPr id="0" name=""/>
        <dsp:cNvSpPr/>
      </dsp:nvSpPr>
      <dsp:spPr>
        <a:xfrm>
          <a:off x="5843842" y="2320304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Responsibility</a:t>
          </a:r>
          <a:endParaRPr lang="en-US" sz="1700" kern="1200"/>
        </a:p>
      </dsp:txBody>
      <dsp:txXfrm>
        <a:off x="5871010" y="2347472"/>
        <a:ext cx="1429786" cy="873240"/>
      </dsp:txXfrm>
    </dsp:sp>
    <dsp:sp modelId="{06EAFA39-991B-4830-B8F1-39A4C9FF19A1}">
      <dsp:nvSpPr>
        <dsp:cNvPr id="0" name=""/>
        <dsp:cNvSpPr/>
      </dsp:nvSpPr>
      <dsp:spPr>
        <a:xfrm>
          <a:off x="5658327" y="928939"/>
          <a:ext cx="185515" cy="30146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14624"/>
              </a:lnTo>
              <a:lnTo>
                <a:pt x="185515" y="3014624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4682FE-5259-45C5-BC80-D47BA44C0F58}">
      <dsp:nvSpPr>
        <dsp:cNvPr id="0" name=""/>
        <dsp:cNvSpPr/>
      </dsp:nvSpPr>
      <dsp:spPr>
        <a:xfrm>
          <a:off x="5843842" y="3479775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Reduced emotional support</a:t>
          </a:r>
          <a:endParaRPr lang="en-US" sz="1700" kern="1200"/>
        </a:p>
      </dsp:txBody>
      <dsp:txXfrm>
        <a:off x="5871010" y="3506943"/>
        <a:ext cx="1429786" cy="873240"/>
      </dsp:txXfrm>
    </dsp:sp>
    <dsp:sp modelId="{AE831275-4429-4A42-B52F-F3312C10E277}">
      <dsp:nvSpPr>
        <dsp:cNvPr id="0" name=""/>
        <dsp:cNvSpPr/>
      </dsp:nvSpPr>
      <dsp:spPr>
        <a:xfrm>
          <a:off x="7791753" y="1362"/>
          <a:ext cx="2188839" cy="92757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2">
                  <a:lumMod val="10000"/>
                </a:schemeClr>
              </a:solidFill>
            </a:rPr>
            <a:t>Attachment-informed support can:</a:t>
          </a:r>
          <a:endParaRPr lang="en-US" sz="17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7818921" y="28530"/>
        <a:ext cx="2134503" cy="873240"/>
      </dsp:txXfrm>
    </dsp:sp>
    <dsp:sp modelId="{5F4C9582-EC7C-42F1-AA75-5B69C540E31F}">
      <dsp:nvSpPr>
        <dsp:cNvPr id="0" name=""/>
        <dsp:cNvSpPr/>
      </dsp:nvSpPr>
      <dsp:spPr>
        <a:xfrm>
          <a:off x="8010637" y="928939"/>
          <a:ext cx="218883" cy="6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5682"/>
              </a:lnTo>
              <a:lnTo>
                <a:pt x="218883" y="69568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85BC52-CF23-4D0E-BF14-B45FF6F24761}">
      <dsp:nvSpPr>
        <dsp:cNvPr id="0" name=""/>
        <dsp:cNvSpPr/>
      </dsp:nvSpPr>
      <dsp:spPr>
        <a:xfrm>
          <a:off x="8229521" y="1160833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2470238"/>
              <a:satOff val="11833"/>
              <a:lumOff val="109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Protect well-being</a:t>
          </a:r>
          <a:endParaRPr lang="en-US" sz="1700" kern="1200"/>
        </a:p>
      </dsp:txBody>
      <dsp:txXfrm>
        <a:off x="8256689" y="1188001"/>
        <a:ext cx="1429786" cy="873240"/>
      </dsp:txXfrm>
    </dsp:sp>
    <dsp:sp modelId="{E9B57343-A928-4032-97E8-56D237E0A30B}">
      <dsp:nvSpPr>
        <dsp:cNvPr id="0" name=""/>
        <dsp:cNvSpPr/>
      </dsp:nvSpPr>
      <dsp:spPr>
        <a:xfrm>
          <a:off x="8010637" y="928939"/>
          <a:ext cx="218883" cy="18551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5153"/>
              </a:lnTo>
              <a:lnTo>
                <a:pt x="218883" y="1855153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D4A626-FD90-4538-A714-7392EDDCA050}">
      <dsp:nvSpPr>
        <dsp:cNvPr id="0" name=""/>
        <dsp:cNvSpPr/>
      </dsp:nvSpPr>
      <dsp:spPr>
        <a:xfrm>
          <a:off x="8229521" y="2320304"/>
          <a:ext cx="1484122" cy="9275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Promote healthy development</a:t>
          </a:r>
          <a:endParaRPr lang="en-US" sz="1700" kern="1200"/>
        </a:p>
      </dsp:txBody>
      <dsp:txXfrm>
        <a:off x="8256689" y="2347472"/>
        <a:ext cx="1429786" cy="873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5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02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8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99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892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085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125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60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82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2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0748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597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5394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13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78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333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79B492-7DC2-4E5E-90F1-4541BB2945E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6404EB8-9C4A-45A3-96FB-B397752EC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732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59A2D8-FE58-B1F8-F969-AB7FA9531B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1000"/>
            <a:ext cx="9607248" cy="5769429"/>
          </a:xfrm>
        </p:spPr>
        <p:txBody>
          <a:bodyPr>
            <a:normAutofit/>
          </a:bodyPr>
          <a:lstStyle/>
          <a:p>
            <a:r>
              <a:rPr lang="en-GB" sz="4000" dirty="0"/>
              <a:t>STUDENT NAME :NADIA BI</a:t>
            </a:r>
            <a:br>
              <a:rPr lang="en-GB" sz="4000" dirty="0"/>
            </a:br>
            <a:r>
              <a:rPr lang="en-GB" sz="4000" dirty="0"/>
              <a:t>MODULE NAME :LCHS4010_BIRM</a:t>
            </a:r>
            <a:br>
              <a:rPr lang="en-GB" sz="4000" dirty="0"/>
            </a:br>
            <a:r>
              <a:rPr lang="en-GB" sz="4000" dirty="0"/>
              <a:t>STUDENT NUMBER 2434187</a:t>
            </a:r>
            <a:br>
              <a:rPr lang="en-GB" sz="4000" dirty="0"/>
            </a:br>
            <a:r>
              <a:rPr lang="en-GB" sz="4000" dirty="0"/>
              <a:t>DATE:MONDAY16 FEBRUARY 2026</a:t>
            </a:r>
            <a:br>
              <a:rPr lang="en-GB" sz="4000" dirty="0"/>
            </a:br>
            <a:r>
              <a:rPr lang="en-GB" sz="4000" dirty="0"/>
              <a:t>MODULE TITLE: PSYCHOLOGY IN HEALTH AND SOCIAL CARE</a:t>
            </a:r>
            <a:br>
              <a:rPr lang="en-GB" sz="4000" dirty="0"/>
            </a:br>
            <a:r>
              <a:rPr lang="en-GB" sz="4000" dirty="0"/>
              <a:t>LECTURER NAME: HELEN PARSONS</a:t>
            </a:r>
            <a:br>
              <a:rPr lang="en-GB" sz="4000" dirty="0"/>
            </a:br>
            <a:r>
              <a:rPr lang="en-GB" sz="4000" dirty="0"/>
              <a:t>ASSIGNMENT TIRLE INDIVIDUAL PRESENTATION USINGB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3918D5-67AC-BAE3-1956-65CE1D32D7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96957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659F75-2013-B491-0174-5339C3C14111}"/>
              </a:ext>
            </a:extLst>
          </p:cNvPr>
          <p:cNvSpPr txBox="1"/>
          <p:nvPr/>
        </p:nvSpPr>
        <p:spPr>
          <a:xfrm>
            <a:off x="749427" y="-587828"/>
            <a:ext cx="5511296" cy="55456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Today I will explore how Jenny’s experiences as a young carer may have impacted her psychological development, using Erikson’s psychosocial theory, and how this same theory can inform an appropriate support plan.</a:t>
            </a:r>
          </a:p>
        </p:txBody>
      </p:sp>
    </p:spTree>
    <p:extLst>
      <p:ext uri="{BB962C8B-B14F-4D97-AF65-F5344CB8AC3E}">
        <p14:creationId xmlns:p14="http://schemas.microsoft.com/office/powerpoint/2010/main" val="345693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D792B87E-CDC5-A78E-083A-2B8C5A503D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8325401"/>
              </p:ext>
            </p:extLst>
          </p:nvPr>
        </p:nvGraphicFramePr>
        <p:xfrm>
          <a:off x="1062567" y="6531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DAC6FBD-BDF1-1B05-C348-307F823AD4A2}"/>
              </a:ext>
            </a:extLst>
          </p:cNvPr>
          <p:cNvSpPr txBox="1"/>
          <p:nvPr/>
        </p:nvSpPr>
        <p:spPr>
          <a:xfrm>
            <a:off x="4955722" y="5004528"/>
            <a:ext cx="61014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Jenny has taken on significant caring responsibilities from a young age following bereavement. This places her in a complex developmental situation during a critical life stage.</a:t>
            </a:r>
          </a:p>
        </p:txBody>
      </p:sp>
    </p:spTree>
    <p:extLst>
      <p:ext uri="{BB962C8B-B14F-4D97-AF65-F5344CB8AC3E}">
        <p14:creationId xmlns:p14="http://schemas.microsoft.com/office/powerpoint/2010/main" val="2764284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0F698B2-6596-895B-08BA-BC3B1247F4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1886" y="342675"/>
          <a:ext cx="8862911" cy="5045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DC2C70F-F4B1-842D-82FE-F540CBA5D335}"/>
              </a:ext>
            </a:extLst>
          </p:cNvPr>
          <p:cNvSpPr txBox="1"/>
          <p:nvPr/>
        </p:nvSpPr>
        <p:spPr>
          <a:xfrm>
            <a:off x="2516931" y="5828571"/>
            <a:ext cx="61068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Erikson’s theory is particularly relevant here because it explains how social roles and life challenges affect identity development across the lifespan.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3084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57217-F2A4-486A-9F31-94B154873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Support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21F57-E600-C937-02EF-C37EB0D88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/>
              <a:t>Key Concepts of Attachment Theory</a:t>
            </a:r>
          </a:p>
          <a:p>
            <a:pPr>
              <a:lnSpc>
                <a:spcPct val="90000"/>
              </a:lnSpc>
            </a:pPr>
            <a:r>
              <a:rPr lang="en-GB" sz="1500" b="1"/>
              <a:t>Attachment:</a:t>
            </a:r>
            <a:r>
              <a:rPr lang="en-GB" sz="1500"/>
              <a:t> emotional bond between child and caregiver</a:t>
            </a:r>
          </a:p>
          <a:p>
            <a:pPr>
              <a:lnSpc>
                <a:spcPct val="90000"/>
              </a:lnSpc>
            </a:pPr>
            <a:r>
              <a:rPr lang="en-GB" sz="1500" b="1"/>
              <a:t>Secure attachment:</a:t>
            </a:r>
            <a:r>
              <a:rPr lang="en-GB" sz="1500"/>
              <a:t> caregiver is responsive and reliable</a:t>
            </a:r>
          </a:p>
          <a:p>
            <a:pPr>
              <a:lnSpc>
                <a:spcPct val="90000"/>
              </a:lnSpc>
            </a:pPr>
            <a:r>
              <a:rPr lang="en-GB" sz="1500" b="1"/>
              <a:t>Insecure attachment:</a:t>
            </a:r>
            <a:r>
              <a:rPr lang="en-GB" sz="1500"/>
              <a:t> inconsistent, unavailable, or overwhelmed caregiver</a:t>
            </a:r>
          </a:p>
          <a:p>
            <a:pPr>
              <a:lnSpc>
                <a:spcPct val="90000"/>
              </a:lnSpc>
            </a:pPr>
            <a:r>
              <a:rPr lang="en-GB" sz="1500" b="1"/>
              <a:t>Internal Working Model:</a:t>
            </a:r>
            <a:r>
              <a:rPr lang="en-GB" sz="1500"/>
              <a:t> expectations about: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Self-worth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Relationships</a:t>
            </a:r>
          </a:p>
          <a:p>
            <a:pPr>
              <a:lnSpc>
                <a:spcPct val="90000"/>
              </a:lnSpc>
            </a:pPr>
            <a:r>
              <a:rPr lang="en-GB" sz="1500" b="1"/>
              <a:t>Maternal deprivation hypothesis:</a:t>
            </a:r>
            <a:r>
              <a:rPr lang="en-GB" sz="1500"/>
              <a:t> prolonged emotional disruption can affect development</a:t>
            </a:r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F350C0A8-3FB8-0A17-649F-6A041848FA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16" r="33873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5725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5F197-1EDF-367B-624B-4EBA1F927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4A22-E6EC-13F9-145C-98078EF73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1"/>
            <a:ext cx="5511296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Using Attachment Theory, Jenny’s experiences may include:</a:t>
            </a:r>
          </a:p>
          <a:p>
            <a:r>
              <a:rPr lang="en-GB" b="1">
                <a:solidFill>
                  <a:srgbClr val="FFFFFF"/>
                </a:solidFill>
              </a:rPr>
              <a:t>Loss of father</a:t>
            </a:r>
            <a:r>
              <a:rPr lang="en-GB">
                <a:solidFill>
                  <a:srgbClr val="FFFFFF"/>
                </a:solidFill>
              </a:rPr>
              <a:t> → attachment disruption</a:t>
            </a:r>
          </a:p>
          <a:p>
            <a:r>
              <a:rPr lang="en-GB" b="1">
                <a:solidFill>
                  <a:srgbClr val="FFFFFF"/>
                </a:solidFill>
              </a:rPr>
              <a:t>Mother’s reduced emotional availability</a:t>
            </a:r>
            <a:endParaRPr lang="en-GB">
              <a:solidFill>
                <a:srgbClr val="FFFFFF"/>
              </a:solidFill>
            </a:endParaRPr>
          </a:p>
          <a:p>
            <a:r>
              <a:rPr lang="en-GB" b="1">
                <a:solidFill>
                  <a:srgbClr val="FFFFFF"/>
                </a:solidFill>
              </a:rPr>
              <a:t>Role reversal (parentification)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Increased responsibility at a young age</a:t>
            </a:r>
          </a:p>
          <a:p>
            <a:r>
              <a:rPr lang="en-GB" b="1">
                <a:solidFill>
                  <a:srgbClr val="FFFFFF"/>
                </a:solidFill>
              </a:rPr>
              <a:t>Potential impacts: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Emotional insecurity</a:t>
            </a:r>
          </a:p>
          <a:p>
            <a:r>
              <a:rPr lang="en-GB">
                <a:solidFill>
                  <a:srgbClr val="FFFFFF"/>
                </a:solidFill>
              </a:rPr>
              <a:t>Anxiety and stress</a:t>
            </a:r>
          </a:p>
          <a:p>
            <a:r>
              <a:rPr lang="en-GB">
                <a:solidFill>
                  <a:srgbClr val="FFFFFF"/>
                </a:solidFill>
              </a:rPr>
              <a:t>Suppression of own needs</a:t>
            </a:r>
          </a:p>
          <a:p>
            <a:r>
              <a:rPr lang="en-GB">
                <a:solidFill>
                  <a:srgbClr val="FFFFFF"/>
                </a:solidFill>
              </a:rPr>
              <a:t>Difficulty forming peer relationships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C1DB98-7FA5-1BCC-53E0-59076AD89DB8}"/>
              </a:ext>
            </a:extLst>
          </p:cNvPr>
          <p:cNvSpPr txBox="1"/>
          <p:nvPr/>
        </p:nvSpPr>
        <p:spPr>
          <a:xfrm>
            <a:off x="67965" y="4953440"/>
            <a:ext cx="61068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Instead of exploring different identities, Jenny may feel locked into a single role, which Erikson suggests can hinder healthy identity development.</a:t>
            </a:r>
          </a:p>
        </p:txBody>
      </p:sp>
    </p:spTree>
    <p:extLst>
      <p:ext uri="{BB962C8B-B14F-4D97-AF65-F5344CB8AC3E}">
        <p14:creationId xmlns:p14="http://schemas.microsoft.com/office/powerpoint/2010/main" val="3691302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846C7-A801-8C92-C95E-A47C2F6C2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/>
              <a:t>Impact on Jenny’s Development (Nature &amp; Nurture)</a:t>
            </a:r>
          </a:p>
          <a:p>
            <a:pPr>
              <a:lnSpc>
                <a:spcPct val="90000"/>
              </a:lnSpc>
            </a:pPr>
            <a:r>
              <a:rPr lang="en-GB" sz="1100" b="1"/>
              <a:t>Biological (Nature):</a:t>
            </a:r>
          </a:p>
          <a:p>
            <a:pPr>
              <a:lnSpc>
                <a:spcPct val="90000"/>
              </a:lnSpc>
            </a:pPr>
            <a:r>
              <a:rPr lang="en-GB" sz="1100"/>
              <a:t>Adolescence = emotional regulation still developing</a:t>
            </a:r>
          </a:p>
          <a:p>
            <a:pPr>
              <a:lnSpc>
                <a:spcPct val="90000"/>
              </a:lnSpc>
            </a:pPr>
            <a:r>
              <a:rPr lang="en-GB" sz="1100"/>
              <a:t>Stress impacts: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Cortisol levels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Mental health vulnerability</a:t>
            </a:r>
          </a:p>
          <a:p>
            <a:pPr>
              <a:lnSpc>
                <a:spcPct val="90000"/>
              </a:lnSpc>
            </a:pPr>
            <a:r>
              <a:rPr lang="en-GB" sz="1100" b="1"/>
              <a:t>Environmental (Nurture):</a:t>
            </a:r>
          </a:p>
          <a:p>
            <a:pPr>
              <a:lnSpc>
                <a:spcPct val="90000"/>
              </a:lnSpc>
            </a:pPr>
            <a:r>
              <a:rPr lang="en-GB" sz="1100"/>
              <a:t>Chronic caregiving stress</a:t>
            </a:r>
          </a:p>
          <a:p>
            <a:pPr>
              <a:lnSpc>
                <a:spcPct val="90000"/>
              </a:lnSpc>
            </a:pPr>
            <a:r>
              <a:rPr lang="en-GB" sz="1100"/>
              <a:t>Limited time for: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Education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Social development</a:t>
            </a:r>
          </a:p>
          <a:p>
            <a:pPr>
              <a:lnSpc>
                <a:spcPct val="90000"/>
              </a:lnSpc>
            </a:pPr>
            <a:r>
              <a:rPr lang="en-GB" sz="1100"/>
              <a:t>Reduced peer interaction</a:t>
            </a:r>
          </a:p>
          <a:p>
            <a:pPr>
              <a:lnSpc>
                <a:spcPct val="90000"/>
              </a:lnSpc>
            </a:pPr>
            <a:r>
              <a:rPr lang="en-GB" sz="1100" b="1"/>
              <a:t>Interaction:</a:t>
            </a:r>
            <a:r>
              <a:rPr lang="en-GB" sz="1100"/>
              <a:t> prolonged stress during adolescence can heighten emotional difficulties</a:t>
            </a:r>
          </a:p>
          <a:p>
            <a:pPr>
              <a:lnSpc>
                <a:spcPct val="90000"/>
              </a:lnSpc>
            </a:pPr>
            <a:endParaRPr lang="en-GB" sz="11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DA93925E-163B-941F-806F-86B4DB2F12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1" r="21858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3991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D4A172-A91C-F34F-05B0-2E556C4795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620128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1499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4FBF192D-7AE2-425E-FB11-CD610B85AA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626593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5630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8" name="Content Placeholder 2">
            <a:extLst>
              <a:ext uri="{FF2B5EF4-FFF2-40B4-BE49-F238E27FC236}">
                <a16:creationId xmlns:a16="http://schemas.microsoft.com/office/drawing/2014/main" id="{CA1FE970-EBC9-AC18-517C-3B352BDBA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505409"/>
              </p:ext>
            </p:extLst>
          </p:nvPr>
        </p:nvGraphicFramePr>
        <p:xfrm>
          <a:off x="6116084" y="609601"/>
          <a:ext cx="5511296" cy="517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7499A6D-ABD3-82CD-D503-114E1CE90AEE}"/>
              </a:ext>
            </a:extLst>
          </p:cNvPr>
          <p:cNvSpPr txBox="1"/>
          <p:nvPr/>
        </p:nvSpPr>
        <p:spPr>
          <a:xfrm>
            <a:off x="685800" y="592523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Any effective support plan should directly address the psychosocial conflict identified by Erikson’s theory.</a:t>
            </a:r>
          </a:p>
        </p:txBody>
      </p:sp>
    </p:spTree>
    <p:extLst>
      <p:ext uri="{BB962C8B-B14F-4D97-AF65-F5344CB8AC3E}">
        <p14:creationId xmlns:p14="http://schemas.microsoft.com/office/powerpoint/2010/main" val="15780775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4E4318B1-D754-757B-94DE-A336CBDE0C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78" r="5413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E8084-CA5A-C711-56C9-3D221D88D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/>
              <a:t>Critical Evaluation of Attachment Theory</a:t>
            </a:r>
          </a:p>
          <a:p>
            <a:pPr>
              <a:lnSpc>
                <a:spcPct val="90000"/>
              </a:lnSpc>
            </a:pPr>
            <a:r>
              <a:rPr lang="en-GB" sz="1100" b="1"/>
              <a:t>Strengths:</a:t>
            </a:r>
          </a:p>
          <a:p>
            <a:pPr>
              <a:lnSpc>
                <a:spcPct val="90000"/>
              </a:lnSpc>
            </a:pPr>
            <a:r>
              <a:rPr lang="en-GB" sz="1100"/>
              <a:t>Highlights emotional impact of caregiving roles</a:t>
            </a:r>
          </a:p>
          <a:p>
            <a:pPr>
              <a:lnSpc>
                <a:spcPct val="90000"/>
              </a:lnSpc>
            </a:pPr>
            <a:r>
              <a:rPr lang="en-GB" sz="1100"/>
              <a:t>Useful in health and social care settings</a:t>
            </a:r>
          </a:p>
          <a:p>
            <a:pPr>
              <a:lnSpc>
                <a:spcPct val="90000"/>
              </a:lnSpc>
            </a:pPr>
            <a:r>
              <a:rPr lang="en-GB" sz="1100"/>
              <a:t>Emphasises importance of stable relationships</a:t>
            </a:r>
          </a:p>
          <a:p>
            <a:pPr>
              <a:lnSpc>
                <a:spcPct val="90000"/>
              </a:lnSpc>
            </a:pPr>
            <a:r>
              <a:rPr lang="en-GB" sz="1100" b="1"/>
              <a:t>Limitations:</a:t>
            </a:r>
          </a:p>
          <a:p>
            <a:pPr>
              <a:lnSpc>
                <a:spcPct val="90000"/>
              </a:lnSpc>
            </a:pPr>
            <a:r>
              <a:rPr lang="en-GB" sz="1100"/>
              <a:t>May overemphasise early experiences</a:t>
            </a:r>
          </a:p>
          <a:p>
            <a:pPr>
              <a:lnSpc>
                <a:spcPct val="90000"/>
              </a:lnSpc>
            </a:pPr>
            <a:r>
              <a:rPr lang="en-GB" sz="1100"/>
              <a:t>Does not fully account for: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Resilience</a:t>
            </a:r>
          </a:p>
          <a:p>
            <a:pPr lvl="1">
              <a:lnSpc>
                <a:spcPct val="90000"/>
              </a:lnSpc>
            </a:pPr>
            <a:r>
              <a:rPr lang="en-GB" sz="1100"/>
              <a:t>Cultural differences</a:t>
            </a:r>
          </a:p>
          <a:p>
            <a:pPr>
              <a:lnSpc>
                <a:spcPct val="90000"/>
              </a:lnSpc>
            </a:pPr>
            <a:r>
              <a:rPr lang="en-GB" sz="1100"/>
              <a:t>Jenny may develop coping strengths despite adversity</a:t>
            </a:r>
          </a:p>
          <a:p>
            <a:pPr>
              <a:lnSpc>
                <a:spcPct val="90000"/>
              </a:lnSpc>
            </a:pPr>
            <a:r>
              <a:rPr lang="en-GB" sz="1100" b="1"/>
              <a:t>Conclusion:</a:t>
            </a:r>
            <a:r>
              <a:rPr lang="en-GB" sz="1100"/>
              <a:t> Valuable but should be used alongside other perspectives</a:t>
            </a:r>
          </a:p>
          <a:p>
            <a:pPr>
              <a:lnSpc>
                <a:spcPct val="90000"/>
              </a:lnSpc>
            </a:pPr>
            <a:endParaRPr lang="en-GB" sz="11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39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E24C3-3DB8-9674-7D19-3D1E230C6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Nature and Nurture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712F9-BC82-14B3-E72B-19FC18B18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720" y="1736046"/>
            <a:ext cx="8596668" cy="3880773"/>
          </a:xfrm>
        </p:spPr>
        <p:txBody>
          <a:bodyPr>
            <a:normAutofit/>
          </a:bodyPr>
          <a:lstStyle/>
          <a:p>
            <a:r>
              <a:rPr lang="en-GB" b="1" dirty="0"/>
              <a:t>Nature (Biological):</a:t>
            </a:r>
            <a:endParaRPr lang="en-GB" dirty="0"/>
          </a:p>
          <a:p>
            <a:r>
              <a:rPr lang="en-GB" dirty="0"/>
              <a:t>Adolescent brain still developing</a:t>
            </a:r>
          </a:p>
          <a:p>
            <a:r>
              <a:rPr lang="en-GB" dirty="0"/>
              <a:t>Stress affects emotional regulation</a:t>
            </a:r>
          </a:p>
          <a:p>
            <a:r>
              <a:rPr lang="en-GB" dirty="0"/>
              <a:t>Increased vulnerability to mental health difficulties</a:t>
            </a:r>
          </a:p>
          <a:p>
            <a:r>
              <a:rPr lang="en-GB" b="1" dirty="0"/>
              <a:t>Nurture (Environmental):</a:t>
            </a:r>
            <a:endParaRPr lang="en-GB" dirty="0"/>
          </a:p>
          <a:p>
            <a:r>
              <a:rPr lang="en-GB" dirty="0"/>
              <a:t>Bereavement</a:t>
            </a:r>
          </a:p>
          <a:p>
            <a:r>
              <a:rPr lang="en-GB" dirty="0"/>
              <a:t>Long-term caregiving</a:t>
            </a:r>
          </a:p>
          <a:p>
            <a:r>
              <a:rPr lang="en-GB" dirty="0"/>
              <a:t>Limited social freedom</a:t>
            </a:r>
          </a:p>
          <a:p>
            <a:r>
              <a:rPr lang="en-GB" dirty="0"/>
              <a:t>Mother’s declining health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8E5DA3-6981-2B1E-6F1D-EAFC8B89FB09}"/>
              </a:ext>
            </a:extLst>
          </p:cNvPr>
          <p:cNvSpPr txBox="1"/>
          <p:nvPr/>
        </p:nvSpPr>
        <p:spPr>
          <a:xfrm>
            <a:off x="3167118" y="5786735"/>
            <a:ext cx="61068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Jenny’s development is shaped by both biological vulnerability during adolescence and a highly demanding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3407593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5008DC-1E93-B016-4476-990A2D7B8E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9307468"/>
              </p:ext>
            </p:extLst>
          </p:nvPr>
        </p:nvGraphicFramePr>
        <p:xfrm>
          <a:off x="361647" y="849085"/>
          <a:ext cx="10687353" cy="4408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E22355D-4783-3329-8F38-A7BC6E520558}"/>
              </a:ext>
            </a:extLst>
          </p:cNvPr>
          <p:cNvSpPr txBox="1"/>
          <p:nvPr/>
        </p:nvSpPr>
        <p:spPr>
          <a:xfrm>
            <a:off x="1286933" y="5580360"/>
            <a:ext cx="61068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Applying lifespan theory allows professionals to provide holistic, evidence-based support that meets both current and future needs.</a:t>
            </a:r>
          </a:p>
        </p:txBody>
      </p:sp>
    </p:spTree>
    <p:extLst>
      <p:ext uri="{BB962C8B-B14F-4D97-AF65-F5344CB8AC3E}">
        <p14:creationId xmlns:p14="http://schemas.microsoft.com/office/powerpoint/2010/main" val="2042801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A6313-50DB-A435-06EB-5BDE25EB6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29" y="1230087"/>
            <a:ext cx="4266573" cy="48112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A49483-ABAE-1FA0-F5E1-6206B7969F04}"/>
              </a:ext>
            </a:extLst>
          </p:cNvPr>
          <p:cNvSpPr txBox="1"/>
          <p:nvPr/>
        </p:nvSpPr>
        <p:spPr>
          <a:xfrm>
            <a:off x="489857" y="816637"/>
            <a:ext cx="10330542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dirty="0"/>
              <a:t>Ainsworth, M.D.S., </a:t>
            </a:r>
            <a:r>
              <a:rPr lang="en-GB" sz="1400" dirty="0" err="1"/>
              <a:t>Blehar</a:t>
            </a:r>
            <a:r>
              <a:rPr lang="en-GB" sz="1400" dirty="0"/>
              <a:t>, M.C., Waters, E. and Wall, S. (1978) </a:t>
            </a:r>
            <a:r>
              <a:rPr lang="en-GB" sz="1400" i="1" dirty="0"/>
              <a:t>Patterns of attachment: A psychological study of the strange situation</a:t>
            </a:r>
            <a:r>
              <a:rPr lang="en-GB" sz="1400" dirty="0"/>
              <a:t>. Hillsdale, NJ: Erlbaum.</a:t>
            </a:r>
            <a:br>
              <a:rPr lang="en-GB" sz="1400" dirty="0"/>
            </a:br>
            <a:r>
              <a:rPr lang="en-GB" sz="1400" dirty="0"/>
              <a:t>→ In-text: (Ainsworth et al., 1978, pp. 32–35)</a:t>
            </a:r>
          </a:p>
          <a:p>
            <a:pPr>
              <a:buNone/>
            </a:pPr>
            <a:r>
              <a:rPr lang="en-GB" sz="1400" dirty="0"/>
              <a:t>Aldridge, J. (2018) ‘Young carers and social care’, </a:t>
            </a:r>
            <a:r>
              <a:rPr lang="en-GB" sz="1400" i="1" dirty="0"/>
              <a:t>Critical Social Policy</a:t>
            </a:r>
            <a:r>
              <a:rPr lang="en-GB" sz="1400" dirty="0"/>
              <a:t>, 38(1), pp. 137–157.</a:t>
            </a:r>
            <a:br>
              <a:rPr lang="en-GB" sz="1400" dirty="0"/>
            </a:br>
            <a:r>
              <a:rPr lang="en-GB" sz="1400" dirty="0"/>
              <a:t>→ In-text: (Aldridge, 2018, pp. 140–142)</a:t>
            </a:r>
          </a:p>
          <a:p>
            <a:pPr>
              <a:buNone/>
            </a:pPr>
            <a:r>
              <a:rPr lang="en-GB" sz="1400" dirty="0"/>
              <a:t>Becker, S. (2007) ‘Global perspectives on children’s unpaid caregiving’, </a:t>
            </a:r>
            <a:r>
              <a:rPr lang="en-GB" sz="1400" i="1" dirty="0"/>
              <a:t>Global Social Policy</a:t>
            </a:r>
            <a:r>
              <a:rPr lang="en-GB" sz="1400" dirty="0"/>
              <a:t>, 7(1), pp. 23–50.</a:t>
            </a:r>
            <a:br>
              <a:rPr lang="en-GB" sz="1400" dirty="0"/>
            </a:br>
            <a:r>
              <a:rPr lang="en-GB" sz="1400" dirty="0"/>
              <a:t>→ In-text: (Becker, 2007, pp. 30–33)</a:t>
            </a:r>
          </a:p>
          <a:p>
            <a:pPr>
              <a:buNone/>
            </a:pPr>
            <a:r>
              <a:rPr lang="en-GB" sz="1400" dirty="0"/>
              <a:t>Bowlby, J. (1969) </a:t>
            </a:r>
            <a:r>
              <a:rPr lang="en-GB" sz="1400" i="1" dirty="0"/>
              <a:t>Attachment and loss: Volume 1 – Attachment</a:t>
            </a:r>
            <a:r>
              <a:rPr lang="en-GB" sz="1400" dirty="0"/>
              <a:t>. London: Penguin.</a:t>
            </a:r>
            <a:br>
              <a:rPr lang="en-GB" sz="1400" dirty="0"/>
            </a:br>
            <a:r>
              <a:rPr lang="en-GB" sz="1400" dirty="0"/>
              <a:t>→ In-text: (Bowlby, 1969, pp. 12–15)</a:t>
            </a:r>
          </a:p>
          <a:p>
            <a:pPr>
              <a:buNone/>
            </a:pPr>
            <a:r>
              <a:rPr lang="en-GB" sz="1400" dirty="0"/>
              <a:t>Bowlby, J. (1988) </a:t>
            </a:r>
            <a:r>
              <a:rPr lang="en-GB" sz="1400" i="1" dirty="0"/>
              <a:t>A secure base: Parent-child attachment and healthy human development</a:t>
            </a:r>
            <a:r>
              <a:rPr lang="en-GB" sz="1400" dirty="0"/>
              <a:t>. London: Routledge.</a:t>
            </a:r>
            <a:br>
              <a:rPr lang="en-GB" sz="1400" dirty="0"/>
            </a:br>
            <a:r>
              <a:rPr lang="en-GB" sz="1400" dirty="0"/>
              <a:t>→ In-text: (Bowlby, 1988, p. 27)</a:t>
            </a:r>
          </a:p>
          <a:p>
            <a:pPr>
              <a:buNone/>
            </a:pPr>
            <a:r>
              <a:rPr lang="en-GB" sz="1400" dirty="0"/>
              <a:t>Boyd, D. and Bee, H. (2019) </a:t>
            </a:r>
            <a:r>
              <a:rPr lang="en-GB" sz="1400" i="1" dirty="0"/>
              <a:t>Lifespan development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  <a:br>
              <a:rPr lang="en-GB" sz="1400" dirty="0"/>
            </a:br>
            <a:r>
              <a:rPr lang="en-GB" sz="1400" dirty="0"/>
              <a:t>→ In-text: (Boyd and Bee, 2019, pp. 40–42)</a:t>
            </a:r>
          </a:p>
          <a:p>
            <a:pPr>
              <a:buNone/>
            </a:pPr>
            <a:r>
              <a:rPr lang="en-GB" sz="1400" dirty="0"/>
              <a:t>Cassidy, J. and Shaver, P.R. (2016) </a:t>
            </a:r>
            <a:r>
              <a:rPr lang="en-GB" sz="1400" i="1" dirty="0"/>
              <a:t>Handbook of attachment: Theory, research, and clinical applications</a:t>
            </a:r>
            <a:r>
              <a:rPr lang="en-GB" sz="1400" dirty="0"/>
              <a:t>. 3rd </a:t>
            </a:r>
            <a:r>
              <a:rPr lang="en-GB" sz="1400" dirty="0" err="1"/>
              <a:t>edn</a:t>
            </a:r>
            <a:r>
              <a:rPr lang="en-GB" sz="1400" dirty="0"/>
              <a:t>. New York: Guilford Press.</a:t>
            </a:r>
            <a:br>
              <a:rPr lang="en-GB" sz="1400" dirty="0"/>
            </a:br>
            <a:r>
              <a:rPr lang="en-GB" sz="1400" dirty="0"/>
              <a:t>→ In-text: (Cassidy and Shaver, 2016, pp. 3–6)</a:t>
            </a:r>
          </a:p>
          <a:p>
            <a:pPr>
              <a:buNone/>
            </a:pPr>
            <a:r>
              <a:rPr lang="en-GB" sz="1400" dirty="0"/>
              <a:t>Department of Health (2014) </a:t>
            </a:r>
            <a:r>
              <a:rPr lang="en-GB" sz="1400" i="1" dirty="0"/>
              <a:t>Care and support statutory guidance</a:t>
            </a:r>
            <a:r>
              <a:rPr lang="en-GB" sz="1400" dirty="0"/>
              <a:t>. London: Department of Health.</a:t>
            </a:r>
            <a:br>
              <a:rPr lang="en-GB" sz="1400" dirty="0"/>
            </a:br>
            <a:r>
              <a:rPr lang="en-GB" sz="1400" dirty="0"/>
              <a:t>→ In-text: (Department of Health, 2014, para. 6.15)</a:t>
            </a:r>
          </a:p>
          <a:p>
            <a:pPr>
              <a:buNone/>
            </a:pPr>
            <a:r>
              <a:rPr lang="en-GB" sz="1400" dirty="0"/>
              <a:t>Erikson, E.H. (1968) </a:t>
            </a:r>
            <a:r>
              <a:rPr lang="en-GB" sz="1400" i="1" dirty="0"/>
              <a:t>Identity: Youth and crisis</a:t>
            </a:r>
            <a:r>
              <a:rPr lang="en-GB" sz="1400" dirty="0"/>
              <a:t>. New York: Norton.</a:t>
            </a:r>
            <a:br>
              <a:rPr lang="en-GB" sz="1400" dirty="0"/>
            </a:br>
            <a:r>
              <a:rPr lang="en-GB" sz="1400" dirty="0"/>
              <a:t>→ In-text: (Erikson, 1968, p. 128)</a:t>
            </a:r>
          </a:p>
          <a:p>
            <a:pPr>
              <a:buNone/>
            </a:pPr>
            <a:r>
              <a:rPr lang="en-GB" sz="1400" dirty="0"/>
              <a:t>Howe, D. (2011) </a:t>
            </a:r>
            <a:r>
              <a:rPr lang="en-GB" sz="1400" i="1" dirty="0"/>
              <a:t>Attachment across the </a:t>
            </a:r>
            <a:r>
              <a:rPr lang="en-GB" sz="1400" i="1" dirty="0" err="1"/>
              <a:t>lifecourse</a:t>
            </a:r>
            <a:r>
              <a:rPr lang="en-GB" sz="1400" i="1" dirty="0"/>
              <a:t>: A brief introduction</a:t>
            </a:r>
            <a:r>
              <a:rPr lang="en-GB" sz="1400" dirty="0"/>
              <a:t>. Basingstoke: Palgrave Macmillan.</a:t>
            </a:r>
            <a:br>
              <a:rPr lang="en-GB" sz="1400" dirty="0"/>
            </a:br>
            <a:r>
              <a:rPr lang="en-GB" sz="1400" dirty="0"/>
              <a:t>→ In-text: (Howe, 2011, pp. 22–24)</a:t>
            </a:r>
          </a:p>
          <a:p>
            <a:pPr>
              <a:buNone/>
            </a:pPr>
            <a:r>
              <a:rPr lang="en-GB" sz="1400" dirty="0"/>
              <a:t>NHS England (2022) </a:t>
            </a:r>
            <a:r>
              <a:rPr lang="en-GB" sz="1400" i="1" dirty="0"/>
              <a:t>Supporting young carers</a:t>
            </a:r>
            <a:r>
              <a:rPr lang="en-GB" sz="1400" dirty="0"/>
              <a:t>. London: NHS England.</a:t>
            </a:r>
            <a:br>
              <a:rPr lang="en-GB" sz="1400" dirty="0"/>
            </a:br>
            <a:r>
              <a:rPr lang="en-GB" sz="1400" dirty="0"/>
              <a:t>→ In-text: (NHS England, 2022, para. 2.3)</a:t>
            </a:r>
          </a:p>
          <a:p>
            <a:pPr>
              <a:buNone/>
            </a:pPr>
            <a:r>
              <a:rPr lang="en-GB" sz="1400" dirty="0"/>
              <a:t>Steinberg, L. (2017) </a:t>
            </a:r>
            <a:r>
              <a:rPr lang="en-GB" sz="1400" i="1" dirty="0"/>
              <a:t>Adolescence</a:t>
            </a:r>
            <a:r>
              <a:rPr lang="en-GB" sz="1400" dirty="0"/>
              <a:t>. 11th </a:t>
            </a:r>
            <a:r>
              <a:rPr lang="en-GB" sz="1400" dirty="0" err="1"/>
              <a:t>edn</a:t>
            </a:r>
            <a:r>
              <a:rPr lang="en-GB" sz="1400" dirty="0"/>
              <a:t>. New York: McGraw-Hill Education.</a:t>
            </a:r>
            <a:br>
              <a:rPr lang="en-GB" sz="1400" dirty="0"/>
            </a:br>
            <a:r>
              <a:rPr lang="en-GB" sz="1400" dirty="0"/>
              <a:t>→ In-text: (Steinberg, 2017, p. 214)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D7015E-36A0-AD2B-3C0C-28E0EFE64C4E}"/>
              </a:ext>
            </a:extLst>
          </p:cNvPr>
          <p:cNvSpPr txBox="1"/>
          <p:nvPr/>
        </p:nvSpPr>
        <p:spPr>
          <a:xfrm>
            <a:off x="489857" y="162831"/>
            <a:ext cx="610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302824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1202</Words>
  <Application>Microsoft Office PowerPoint</Application>
  <PresentationFormat>Widescreen</PresentationFormat>
  <Paragraphs>149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STUDENT NAME :NADIA BI MODULE NAME :LCHS4010_BIRM STUDENT NUMBER 2434187 DATE:MONDAY16 FEBRUARY 2026 MODULE TITLE: PSYCHOLOGY IN HEALTH AND SOCIAL CARE LECTURER NAME: HELEN PARSONS ASSIGNMENT TIRLE INDIVIDUAL PRESENTATION USINGB THEORY</vt:lpstr>
      <vt:lpstr>PowerPoint Presentation</vt:lpstr>
      <vt:lpstr>PowerPoint Presentation</vt:lpstr>
      <vt:lpstr>PowerPoint Presentation</vt:lpstr>
      <vt:lpstr>Support plan</vt:lpstr>
      <vt:lpstr>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Nature and Nurture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ahmar mahmood</dc:creator>
  <cp:lastModifiedBy>ahmar mahmood</cp:lastModifiedBy>
  <cp:revision>1</cp:revision>
  <dcterms:created xsi:type="dcterms:W3CDTF">2026-01-30T21:37:13Z</dcterms:created>
  <dcterms:modified xsi:type="dcterms:W3CDTF">2026-02-12T12:54:11Z</dcterms:modified>
</cp:coreProperties>
</file>