
<file path=[Content_Types].xml><?xml version="1.0" encoding="utf-8"?>
<Types xmlns="http://schemas.openxmlformats.org/package/2006/content-types">
  <Default Extension="gif" ContentType="image/gif"/>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media/image17.jpg" ContentType="image/png"/>
  <Override PartName="/ppt/notesSlides/notesSlide2.xml" ContentType="application/vnd.openxmlformats-officedocument.presentationml.notesSlide+xml"/>
  <Override PartName="/ppt/notesSlides/notesSlide3.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48" r:id="rId4"/>
  </p:sldMasterIdLst>
  <p:notesMasterIdLst>
    <p:notesMasterId r:id="rId34"/>
  </p:notesMasterIdLst>
  <p:handoutMasterIdLst>
    <p:handoutMasterId r:id="rId35"/>
  </p:handoutMasterIdLst>
  <p:sldIdLst>
    <p:sldId id="256" r:id="rId5"/>
    <p:sldId id="271" r:id="rId6"/>
    <p:sldId id="275" r:id="rId7"/>
    <p:sldId id="295" r:id="rId8"/>
    <p:sldId id="293" r:id="rId9"/>
    <p:sldId id="274" r:id="rId10"/>
    <p:sldId id="273" r:id="rId11"/>
    <p:sldId id="276" r:id="rId12"/>
    <p:sldId id="277" r:id="rId13"/>
    <p:sldId id="279" r:id="rId14"/>
    <p:sldId id="278" r:id="rId15"/>
    <p:sldId id="281" r:id="rId16"/>
    <p:sldId id="282" r:id="rId17"/>
    <p:sldId id="285" r:id="rId18"/>
    <p:sldId id="284" r:id="rId19"/>
    <p:sldId id="283" r:id="rId20"/>
    <p:sldId id="286" r:id="rId21"/>
    <p:sldId id="287" r:id="rId22"/>
    <p:sldId id="292" r:id="rId23"/>
    <p:sldId id="291" r:id="rId24"/>
    <p:sldId id="290" r:id="rId25"/>
    <p:sldId id="289" r:id="rId26"/>
    <p:sldId id="294" r:id="rId27"/>
    <p:sldId id="296" r:id="rId28"/>
    <p:sldId id="297" r:id="rId29"/>
    <p:sldId id="298" r:id="rId30"/>
    <p:sldId id="299" r:id="rId31"/>
    <p:sldId id="300" r:id="rId32"/>
    <p:sldId id="268" r:id="rId3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0066"/>
    <a:srgbClr val="FA5A2E"/>
    <a:srgbClr val="D76329"/>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B39D8F60-423D-4096-9FF5-8293A40B5DB3}" v="8" dt="2022-04-25T14:54:21.395"/>
    <p1510:client id="{FE5EAF68-4959-4CF6-AB9B-D6789403A635}" v="65" dt="2022-04-26T07:52:20.624"/>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0000" autoAdjust="0"/>
    <p:restoredTop sz="67463" autoAdjust="0"/>
  </p:normalViewPr>
  <p:slideViewPr>
    <p:cSldViewPr snapToGrid="0">
      <p:cViewPr varScale="1">
        <p:scale>
          <a:sx n="57" d="100"/>
          <a:sy n="57" d="100"/>
        </p:scale>
        <p:origin x="864" y="51"/>
      </p:cViewPr>
      <p:guideLst/>
    </p:cSldViewPr>
  </p:slideViewPr>
  <p:notesTextViewPr>
    <p:cViewPr>
      <p:scale>
        <a:sx n="1" d="1"/>
        <a:sy n="1" d="1"/>
      </p:scale>
      <p:origin x="0" y="0"/>
    </p:cViewPr>
  </p:notesTextViewPr>
  <p:notesViewPr>
    <p:cSldViewPr snapToGrid="0">
      <p:cViewPr varScale="1">
        <p:scale>
          <a:sx n="60" d="100"/>
          <a:sy n="60" d="100"/>
        </p:scale>
        <p:origin x="1670" y="48"/>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tableStyles" Target="tableStyles.xml"/><Relationship Id="rId21" Type="http://schemas.openxmlformats.org/officeDocument/2006/relationships/slide" Target="slides/slide17.xml"/><Relationship Id="rId34" Type="http://schemas.openxmlformats.org/officeDocument/2006/relationships/notesMaster" Target="notesMasters/notesMaster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theme" Target="theme/theme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viewProps" Target="viewProps.xml"/><Relationship Id="rId40" Type="http://schemas.microsoft.com/office/2015/10/relationships/revisionInfo" Target="revisionInfo.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presProps" Target="presProp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handoutMaster" Target="handoutMasters/handoutMaster1.xml"/><Relationship Id="rId8" Type="http://schemas.openxmlformats.org/officeDocument/2006/relationships/slide" Target="slides/slide4.xml"/><Relationship Id="rId3" Type="http://schemas.openxmlformats.org/officeDocument/2006/relationships/customXml" Target="../customXml/item3.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CA2E547D-1406-4A6F-8F93-E441204CE6E7}"/>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a:extLst>
              <a:ext uri="{FF2B5EF4-FFF2-40B4-BE49-F238E27FC236}">
                <a16:creationId xmlns:a16="http://schemas.microsoft.com/office/drawing/2014/main" id="{76667F8A-B889-49B3-AC77-5DDF11A08AFE}"/>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73B2889B-A0AC-4482-8592-5C96F2309420}" type="datetimeFigureOut">
              <a:rPr lang="en-US" smtClean="0"/>
              <a:t>5/1/2023</a:t>
            </a:fld>
            <a:endParaRPr lang="en-US"/>
          </a:p>
        </p:txBody>
      </p:sp>
      <p:sp>
        <p:nvSpPr>
          <p:cNvPr id="4" name="Footer Placeholder 3">
            <a:extLst>
              <a:ext uri="{FF2B5EF4-FFF2-40B4-BE49-F238E27FC236}">
                <a16:creationId xmlns:a16="http://schemas.microsoft.com/office/drawing/2014/main" id="{567AFD4F-C0E7-421C-AF77-6F9CC963C9C8}"/>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a:extLst>
              <a:ext uri="{FF2B5EF4-FFF2-40B4-BE49-F238E27FC236}">
                <a16:creationId xmlns:a16="http://schemas.microsoft.com/office/drawing/2014/main" id="{1074AB9F-6726-4FB1-8769-82E23336CEBC}"/>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AD529299-61FF-4B93-ADA6-2FD5975D62F6}" type="slidenum">
              <a:rPr lang="en-US" smtClean="0"/>
              <a:t>‹#›</a:t>
            </a:fld>
            <a:endParaRPr lang="en-US"/>
          </a:p>
        </p:txBody>
      </p:sp>
    </p:spTree>
    <p:extLst>
      <p:ext uri="{BB962C8B-B14F-4D97-AF65-F5344CB8AC3E}">
        <p14:creationId xmlns:p14="http://schemas.microsoft.com/office/powerpoint/2010/main" val="141627006"/>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830EB223-FFC0-462A-A3B8-EAA7CE0F8CBD}" type="datetimeFigureOut">
              <a:rPr lang="en-US" smtClean="0"/>
              <a:t>5/1/2023</a:t>
            </a:fld>
            <a:endParaRPr lang="en-US"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C849E9A-41F7-4779-A581-48A7C374A227}" type="slidenum">
              <a:rPr lang="en-US" smtClean="0"/>
              <a:t>‹#›</a:t>
            </a:fld>
            <a:endParaRPr lang="en-US" dirty="0"/>
          </a:p>
        </p:txBody>
      </p:sp>
    </p:spTree>
    <p:extLst>
      <p:ext uri="{BB962C8B-B14F-4D97-AF65-F5344CB8AC3E}">
        <p14:creationId xmlns:p14="http://schemas.microsoft.com/office/powerpoint/2010/main" val="115551888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BC849E9A-41F7-4779-A581-48A7C374A227}" type="slidenum">
              <a:rPr lang="en-US" smtClean="0"/>
              <a:t>1</a:t>
            </a:fld>
            <a:endParaRPr lang="en-US" dirty="0"/>
          </a:p>
        </p:txBody>
      </p:sp>
    </p:spTree>
    <p:extLst>
      <p:ext uri="{BB962C8B-B14F-4D97-AF65-F5344CB8AC3E}">
        <p14:creationId xmlns:p14="http://schemas.microsoft.com/office/powerpoint/2010/main" val="223897956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BC849E9A-41F7-4779-A581-48A7C374A227}" type="slidenum">
              <a:rPr lang="en-US" smtClean="0"/>
              <a:t>18</a:t>
            </a:fld>
            <a:endParaRPr lang="en-US" dirty="0"/>
          </a:p>
        </p:txBody>
      </p:sp>
    </p:spTree>
    <p:extLst>
      <p:ext uri="{BB962C8B-B14F-4D97-AF65-F5344CB8AC3E}">
        <p14:creationId xmlns:p14="http://schemas.microsoft.com/office/powerpoint/2010/main" val="200920352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baseline="0" dirty="0"/>
          </a:p>
        </p:txBody>
      </p:sp>
      <p:sp>
        <p:nvSpPr>
          <p:cNvPr id="4" name="Slide Number Placeholder 3"/>
          <p:cNvSpPr>
            <a:spLocks noGrp="1"/>
          </p:cNvSpPr>
          <p:nvPr>
            <p:ph type="sldNum" sz="quarter" idx="10"/>
          </p:nvPr>
        </p:nvSpPr>
        <p:spPr/>
        <p:txBody>
          <a:bodyPr/>
          <a:lstStyle/>
          <a:p>
            <a:fld id="{BC849E9A-41F7-4779-A581-48A7C374A227}" type="slidenum">
              <a:rPr lang="en-US" smtClean="0"/>
              <a:t>29</a:t>
            </a:fld>
            <a:endParaRPr lang="en-US" dirty="0"/>
          </a:p>
        </p:txBody>
      </p:sp>
    </p:spTree>
    <p:extLst>
      <p:ext uri="{BB962C8B-B14F-4D97-AF65-F5344CB8AC3E}">
        <p14:creationId xmlns:p14="http://schemas.microsoft.com/office/powerpoint/2010/main" val="419210250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9718B7-7F68-4CC9-8291-332587FA31D3}"/>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A181D6BB-0446-49E8-8677-EADF274E952F}"/>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535AEE24-534A-40F1-99E4-00B7D5FD9124}"/>
              </a:ext>
            </a:extLst>
          </p:cNvPr>
          <p:cNvSpPr>
            <a:spLocks noGrp="1"/>
          </p:cNvSpPr>
          <p:nvPr>
            <p:ph type="dt" sz="half" idx="10"/>
          </p:nvPr>
        </p:nvSpPr>
        <p:spPr/>
        <p:txBody>
          <a:bodyPr/>
          <a:lstStyle/>
          <a:p>
            <a:fld id="{DECF21A4-E71B-4D3A-AF45-E989C23A7BB1}" type="datetimeFigureOut">
              <a:rPr lang="en-US" smtClean="0"/>
              <a:t>5/1/2023</a:t>
            </a:fld>
            <a:endParaRPr lang="en-US" dirty="0"/>
          </a:p>
        </p:txBody>
      </p:sp>
      <p:sp>
        <p:nvSpPr>
          <p:cNvPr id="5" name="Footer Placeholder 4">
            <a:extLst>
              <a:ext uri="{FF2B5EF4-FFF2-40B4-BE49-F238E27FC236}">
                <a16:creationId xmlns:a16="http://schemas.microsoft.com/office/drawing/2014/main" id="{CD594011-48FF-493D-8286-F62D34552531}"/>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4880EFCD-7E72-4882-86DC-2F371D7D9516}"/>
              </a:ext>
            </a:extLst>
          </p:cNvPr>
          <p:cNvSpPr>
            <a:spLocks noGrp="1"/>
          </p:cNvSpPr>
          <p:nvPr>
            <p:ph type="sldNum" sz="quarter" idx="12"/>
          </p:nvPr>
        </p:nvSpPr>
        <p:spPr/>
        <p:txBody>
          <a:bodyPr/>
          <a:lstStyle/>
          <a:p>
            <a:fld id="{A6AF1B4E-90EC-4A51-B6E5-B702C054ECB0}" type="slidenum">
              <a:rPr lang="en-US" smtClean="0"/>
              <a:t>‹#›</a:t>
            </a:fld>
            <a:endParaRPr lang="en-US" dirty="0"/>
          </a:p>
        </p:txBody>
      </p:sp>
    </p:spTree>
    <p:extLst>
      <p:ext uri="{BB962C8B-B14F-4D97-AF65-F5344CB8AC3E}">
        <p14:creationId xmlns:p14="http://schemas.microsoft.com/office/powerpoint/2010/main" val="115281322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86334F3-0709-471B-A734-C4B404F55B8E}"/>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AF795016-AF78-4708-9C5F-21110C197B03}"/>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AAEA2D1-B124-4454-AFDC-EA60A14BA121}"/>
              </a:ext>
            </a:extLst>
          </p:cNvPr>
          <p:cNvSpPr>
            <a:spLocks noGrp="1"/>
          </p:cNvSpPr>
          <p:nvPr>
            <p:ph type="dt" sz="half" idx="10"/>
          </p:nvPr>
        </p:nvSpPr>
        <p:spPr/>
        <p:txBody>
          <a:bodyPr/>
          <a:lstStyle/>
          <a:p>
            <a:fld id="{DECF21A4-E71B-4D3A-AF45-E989C23A7BB1}" type="datetimeFigureOut">
              <a:rPr lang="en-US" smtClean="0"/>
              <a:t>5/1/2023</a:t>
            </a:fld>
            <a:endParaRPr lang="en-US" dirty="0"/>
          </a:p>
        </p:txBody>
      </p:sp>
      <p:sp>
        <p:nvSpPr>
          <p:cNvPr id="5" name="Footer Placeholder 4">
            <a:extLst>
              <a:ext uri="{FF2B5EF4-FFF2-40B4-BE49-F238E27FC236}">
                <a16:creationId xmlns:a16="http://schemas.microsoft.com/office/drawing/2014/main" id="{B4F58000-F9D7-4A53-A6C5-E5E8154226B4}"/>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70D22AAD-0D08-4F47-8D5A-EFE29017E8DD}"/>
              </a:ext>
            </a:extLst>
          </p:cNvPr>
          <p:cNvSpPr>
            <a:spLocks noGrp="1"/>
          </p:cNvSpPr>
          <p:nvPr>
            <p:ph type="sldNum" sz="quarter" idx="12"/>
          </p:nvPr>
        </p:nvSpPr>
        <p:spPr/>
        <p:txBody>
          <a:bodyPr/>
          <a:lstStyle/>
          <a:p>
            <a:fld id="{A6AF1B4E-90EC-4A51-B6E5-B702C054ECB0}" type="slidenum">
              <a:rPr lang="en-US" smtClean="0"/>
              <a:t>‹#›</a:t>
            </a:fld>
            <a:endParaRPr lang="en-US" dirty="0"/>
          </a:p>
        </p:txBody>
      </p:sp>
    </p:spTree>
    <p:extLst>
      <p:ext uri="{BB962C8B-B14F-4D97-AF65-F5344CB8AC3E}">
        <p14:creationId xmlns:p14="http://schemas.microsoft.com/office/powerpoint/2010/main" val="421304623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036159-1280-4EE9-96D3-A56BD5826612}"/>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3BA27A78-1874-488A-B215-7D763D338186}"/>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084BB3D1-3138-4B69-BF5D-4B1A213451CA}"/>
              </a:ext>
            </a:extLst>
          </p:cNvPr>
          <p:cNvSpPr>
            <a:spLocks noGrp="1"/>
          </p:cNvSpPr>
          <p:nvPr>
            <p:ph type="dt" sz="half" idx="10"/>
          </p:nvPr>
        </p:nvSpPr>
        <p:spPr/>
        <p:txBody>
          <a:bodyPr/>
          <a:lstStyle/>
          <a:p>
            <a:fld id="{DECF21A4-E71B-4D3A-AF45-E989C23A7BB1}" type="datetimeFigureOut">
              <a:rPr lang="en-US" smtClean="0"/>
              <a:t>5/1/2023</a:t>
            </a:fld>
            <a:endParaRPr lang="en-US" dirty="0"/>
          </a:p>
        </p:txBody>
      </p:sp>
      <p:sp>
        <p:nvSpPr>
          <p:cNvPr id="5" name="Footer Placeholder 4">
            <a:extLst>
              <a:ext uri="{FF2B5EF4-FFF2-40B4-BE49-F238E27FC236}">
                <a16:creationId xmlns:a16="http://schemas.microsoft.com/office/drawing/2014/main" id="{0EFF90C5-31F4-4A22-AC00-3FB5ED291B28}"/>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951F787E-B946-4091-ABC6-F9DB06BBEE34}"/>
              </a:ext>
            </a:extLst>
          </p:cNvPr>
          <p:cNvSpPr>
            <a:spLocks noGrp="1"/>
          </p:cNvSpPr>
          <p:nvPr>
            <p:ph type="sldNum" sz="quarter" idx="12"/>
          </p:nvPr>
        </p:nvSpPr>
        <p:spPr/>
        <p:txBody>
          <a:bodyPr/>
          <a:lstStyle/>
          <a:p>
            <a:fld id="{A6AF1B4E-90EC-4A51-B6E5-B702C054ECB0}" type="slidenum">
              <a:rPr lang="en-US" smtClean="0"/>
              <a:t>‹#›</a:t>
            </a:fld>
            <a:endParaRPr lang="en-US" dirty="0"/>
          </a:p>
        </p:txBody>
      </p:sp>
    </p:spTree>
    <p:extLst>
      <p:ext uri="{BB962C8B-B14F-4D97-AF65-F5344CB8AC3E}">
        <p14:creationId xmlns:p14="http://schemas.microsoft.com/office/powerpoint/2010/main" val="108927298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60CAA11-CC97-44E5-AE4D-808FD741A066}"/>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683AB6CB-9460-4BCA-86C5-5F26357AB80F}"/>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69FAB0F6-401D-4BAF-A300-65AD684DF961}"/>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4561BBA-B185-4B45-B152-3D320E15F550}"/>
              </a:ext>
            </a:extLst>
          </p:cNvPr>
          <p:cNvSpPr>
            <a:spLocks noGrp="1"/>
          </p:cNvSpPr>
          <p:nvPr>
            <p:ph type="dt" sz="half" idx="10"/>
          </p:nvPr>
        </p:nvSpPr>
        <p:spPr/>
        <p:txBody>
          <a:bodyPr/>
          <a:lstStyle/>
          <a:p>
            <a:fld id="{DECF21A4-E71B-4D3A-AF45-E989C23A7BB1}" type="datetimeFigureOut">
              <a:rPr lang="en-US" smtClean="0"/>
              <a:t>5/1/2023</a:t>
            </a:fld>
            <a:endParaRPr lang="en-US" dirty="0"/>
          </a:p>
        </p:txBody>
      </p:sp>
      <p:sp>
        <p:nvSpPr>
          <p:cNvPr id="6" name="Footer Placeholder 5">
            <a:extLst>
              <a:ext uri="{FF2B5EF4-FFF2-40B4-BE49-F238E27FC236}">
                <a16:creationId xmlns:a16="http://schemas.microsoft.com/office/drawing/2014/main" id="{D61CD760-96AC-4821-A56B-0B805F2FAD44}"/>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2F750665-D5B5-4D0B-B2F0-CB6B027CDEC7}"/>
              </a:ext>
            </a:extLst>
          </p:cNvPr>
          <p:cNvSpPr>
            <a:spLocks noGrp="1"/>
          </p:cNvSpPr>
          <p:nvPr>
            <p:ph type="sldNum" sz="quarter" idx="12"/>
          </p:nvPr>
        </p:nvSpPr>
        <p:spPr/>
        <p:txBody>
          <a:bodyPr/>
          <a:lstStyle/>
          <a:p>
            <a:fld id="{A6AF1B4E-90EC-4A51-B6E5-B702C054ECB0}" type="slidenum">
              <a:rPr lang="en-US" smtClean="0"/>
              <a:t>‹#›</a:t>
            </a:fld>
            <a:endParaRPr lang="en-US" dirty="0"/>
          </a:p>
        </p:txBody>
      </p:sp>
    </p:spTree>
    <p:extLst>
      <p:ext uri="{BB962C8B-B14F-4D97-AF65-F5344CB8AC3E}">
        <p14:creationId xmlns:p14="http://schemas.microsoft.com/office/powerpoint/2010/main" val="313806153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1EA47C3-C498-415A-A057-E19BCEB5F28D}"/>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7BF6677F-2712-4810-A3AA-56FA75386D2A}"/>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F871B54A-6775-4978-8E19-32694C9B5E38}"/>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DDBA1303-B245-476D-BD02-A4E4A359F6E7}"/>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BE8E898F-5B79-46F1-89C1-F827997CC485}"/>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6B417A4D-2EC9-4294-BFF4-EAE22EE1099A}"/>
              </a:ext>
            </a:extLst>
          </p:cNvPr>
          <p:cNvSpPr>
            <a:spLocks noGrp="1"/>
          </p:cNvSpPr>
          <p:nvPr>
            <p:ph type="dt" sz="half" idx="10"/>
          </p:nvPr>
        </p:nvSpPr>
        <p:spPr/>
        <p:txBody>
          <a:bodyPr/>
          <a:lstStyle/>
          <a:p>
            <a:fld id="{DECF21A4-E71B-4D3A-AF45-E989C23A7BB1}" type="datetimeFigureOut">
              <a:rPr lang="en-US" smtClean="0"/>
              <a:t>5/1/2023</a:t>
            </a:fld>
            <a:endParaRPr lang="en-US" dirty="0"/>
          </a:p>
        </p:txBody>
      </p:sp>
      <p:sp>
        <p:nvSpPr>
          <p:cNvPr id="8" name="Footer Placeholder 7">
            <a:extLst>
              <a:ext uri="{FF2B5EF4-FFF2-40B4-BE49-F238E27FC236}">
                <a16:creationId xmlns:a16="http://schemas.microsoft.com/office/drawing/2014/main" id="{6150E317-3602-42A1-BB7F-0184072E8D5F}"/>
              </a:ext>
            </a:extLst>
          </p:cNvPr>
          <p:cNvSpPr>
            <a:spLocks noGrp="1"/>
          </p:cNvSpPr>
          <p:nvPr>
            <p:ph type="ftr" sz="quarter" idx="11"/>
          </p:nvPr>
        </p:nvSpPr>
        <p:spPr/>
        <p:txBody>
          <a:bodyPr/>
          <a:lstStyle/>
          <a:p>
            <a:endParaRPr lang="en-US" dirty="0"/>
          </a:p>
        </p:txBody>
      </p:sp>
      <p:sp>
        <p:nvSpPr>
          <p:cNvPr id="9" name="Slide Number Placeholder 8">
            <a:extLst>
              <a:ext uri="{FF2B5EF4-FFF2-40B4-BE49-F238E27FC236}">
                <a16:creationId xmlns:a16="http://schemas.microsoft.com/office/drawing/2014/main" id="{50CE2C97-E26C-4A8B-93A0-B01E2C7F4522}"/>
              </a:ext>
            </a:extLst>
          </p:cNvPr>
          <p:cNvSpPr>
            <a:spLocks noGrp="1"/>
          </p:cNvSpPr>
          <p:nvPr>
            <p:ph type="sldNum" sz="quarter" idx="12"/>
          </p:nvPr>
        </p:nvSpPr>
        <p:spPr/>
        <p:txBody>
          <a:bodyPr/>
          <a:lstStyle/>
          <a:p>
            <a:fld id="{A6AF1B4E-90EC-4A51-B6E5-B702C054ECB0}" type="slidenum">
              <a:rPr lang="en-US" smtClean="0"/>
              <a:t>‹#›</a:t>
            </a:fld>
            <a:endParaRPr lang="en-US" dirty="0"/>
          </a:p>
        </p:txBody>
      </p:sp>
    </p:spTree>
    <p:extLst>
      <p:ext uri="{BB962C8B-B14F-4D97-AF65-F5344CB8AC3E}">
        <p14:creationId xmlns:p14="http://schemas.microsoft.com/office/powerpoint/2010/main" val="225869849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19F68FC-5755-447A-8D7F-9ADED3E994A3}"/>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AB50287-81AA-46CA-8CB3-53A7F8313741}"/>
              </a:ext>
            </a:extLst>
          </p:cNvPr>
          <p:cNvSpPr>
            <a:spLocks noGrp="1"/>
          </p:cNvSpPr>
          <p:nvPr>
            <p:ph type="dt" sz="half" idx="10"/>
          </p:nvPr>
        </p:nvSpPr>
        <p:spPr/>
        <p:txBody>
          <a:bodyPr/>
          <a:lstStyle/>
          <a:p>
            <a:fld id="{DECF21A4-E71B-4D3A-AF45-E989C23A7BB1}" type="datetimeFigureOut">
              <a:rPr lang="en-US" smtClean="0"/>
              <a:t>5/1/2023</a:t>
            </a:fld>
            <a:endParaRPr lang="en-US" dirty="0"/>
          </a:p>
        </p:txBody>
      </p:sp>
      <p:sp>
        <p:nvSpPr>
          <p:cNvPr id="4" name="Footer Placeholder 3">
            <a:extLst>
              <a:ext uri="{FF2B5EF4-FFF2-40B4-BE49-F238E27FC236}">
                <a16:creationId xmlns:a16="http://schemas.microsoft.com/office/drawing/2014/main" id="{2F1BA4AA-02C9-459E-9362-3DA60E3B5972}"/>
              </a:ext>
            </a:extLst>
          </p:cNvPr>
          <p:cNvSpPr>
            <a:spLocks noGrp="1"/>
          </p:cNvSpPr>
          <p:nvPr>
            <p:ph type="ftr" sz="quarter" idx="11"/>
          </p:nvPr>
        </p:nvSpPr>
        <p:spPr/>
        <p:txBody>
          <a:bodyPr/>
          <a:lstStyle/>
          <a:p>
            <a:endParaRPr lang="en-US" dirty="0"/>
          </a:p>
        </p:txBody>
      </p:sp>
      <p:sp>
        <p:nvSpPr>
          <p:cNvPr id="5" name="Slide Number Placeholder 4">
            <a:extLst>
              <a:ext uri="{FF2B5EF4-FFF2-40B4-BE49-F238E27FC236}">
                <a16:creationId xmlns:a16="http://schemas.microsoft.com/office/drawing/2014/main" id="{AB2A2C8F-DBB4-4235-A67E-FB4039D9AA24}"/>
              </a:ext>
            </a:extLst>
          </p:cNvPr>
          <p:cNvSpPr>
            <a:spLocks noGrp="1"/>
          </p:cNvSpPr>
          <p:nvPr>
            <p:ph type="sldNum" sz="quarter" idx="12"/>
          </p:nvPr>
        </p:nvSpPr>
        <p:spPr/>
        <p:txBody>
          <a:bodyPr/>
          <a:lstStyle/>
          <a:p>
            <a:fld id="{A6AF1B4E-90EC-4A51-B6E5-B702C054ECB0}" type="slidenum">
              <a:rPr lang="en-US" smtClean="0"/>
              <a:t>‹#›</a:t>
            </a:fld>
            <a:endParaRPr lang="en-US" dirty="0"/>
          </a:p>
        </p:txBody>
      </p:sp>
    </p:spTree>
    <p:extLst>
      <p:ext uri="{BB962C8B-B14F-4D97-AF65-F5344CB8AC3E}">
        <p14:creationId xmlns:p14="http://schemas.microsoft.com/office/powerpoint/2010/main" val="406839546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B46ACAA5-F8E7-46E9-8BA7-A510948B62CC}"/>
              </a:ext>
            </a:extLst>
          </p:cNvPr>
          <p:cNvSpPr>
            <a:spLocks noGrp="1"/>
          </p:cNvSpPr>
          <p:nvPr>
            <p:ph type="dt" sz="half" idx="10"/>
          </p:nvPr>
        </p:nvSpPr>
        <p:spPr/>
        <p:txBody>
          <a:bodyPr/>
          <a:lstStyle/>
          <a:p>
            <a:fld id="{DECF21A4-E71B-4D3A-AF45-E989C23A7BB1}" type="datetimeFigureOut">
              <a:rPr lang="en-US" smtClean="0"/>
              <a:t>5/1/2023</a:t>
            </a:fld>
            <a:endParaRPr lang="en-US" dirty="0"/>
          </a:p>
        </p:txBody>
      </p:sp>
      <p:sp>
        <p:nvSpPr>
          <p:cNvPr id="3" name="Footer Placeholder 2">
            <a:extLst>
              <a:ext uri="{FF2B5EF4-FFF2-40B4-BE49-F238E27FC236}">
                <a16:creationId xmlns:a16="http://schemas.microsoft.com/office/drawing/2014/main" id="{D1F2DEE8-5654-4DCA-A8D0-D883E52B6FBC}"/>
              </a:ext>
            </a:extLst>
          </p:cNvPr>
          <p:cNvSpPr>
            <a:spLocks noGrp="1"/>
          </p:cNvSpPr>
          <p:nvPr>
            <p:ph type="ftr" sz="quarter" idx="11"/>
          </p:nvPr>
        </p:nvSpPr>
        <p:spPr/>
        <p:txBody>
          <a:bodyPr/>
          <a:lstStyle/>
          <a:p>
            <a:endParaRPr lang="en-US" dirty="0"/>
          </a:p>
        </p:txBody>
      </p:sp>
      <p:sp>
        <p:nvSpPr>
          <p:cNvPr id="4" name="Slide Number Placeholder 3">
            <a:extLst>
              <a:ext uri="{FF2B5EF4-FFF2-40B4-BE49-F238E27FC236}">
                <a16:creationId xmlns:a16="http://schemas.microsoft.com/office/drawing/2014/main" id="{B0B179A5-4329-4057-9DEB-5B6E3AD1183F}"/>
              </a:ext>
            </a:extLst>
          </p:cNvPr>
          <p:cNvSpPr>
            <a:spLocks noGrp="1"/>
          </p:cNvSpPr>
          <p:nvPr>
            <p:ph type="sldNum" sz="quarter" idx="12"/>
          </p:nvPr>
        </p:nvSpPr>
        <p:spPr/>
        <p:txBody>
          <a:bodyPr/>
          <a:lstStyle/>
          <a:p>
            <a:fld id="{A6AF1B4E-90EC-4A51-B6E5-B702C054ECB0}" type="slidenum">
              <a:rPr lang="en-US" smtClean="0"/>
              <a:t>‹#›</a:t>
            </a:fld>
            <a:endParaRPr lang="en-US" dirty="0"/>
          </a:p>
        </p:txBody>
      </p:sp>
    </p:spTree>
    <p:extLst>
      <p:ext uri="{BB962C8B-B14F-4D97-AF65-F5344CB8AC3E}">
        <p14:creationId xmlns:p14="http://schemas.microsoft.com/office/powerpoint/2010/main" val="62179044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291DA80-336B-4DBB-91A1-6E3E4B3C20AA}"/>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3840D456-F0A3-4789-A310-A23F01B2EC00}"/>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CB8A8B05-7071-44D4-80F7-3E8191C9A49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E5D8562E-E6F1-449B-909C-98426BA86B36}"/>
              </a:ext>
            </a:extLst>
          </p:cNvPr>
          <p:cNvSpPr>
            <a:spLocks noGrp="1"/>
          </p:cNvSpPr>
          <p:nvPr>
            <p:ph type="dt" sz="half" idx="10"/>
          </p:nvPr>
        </p:nvSpPr>
        <p:spPr/>
        <p:txBody>
          <a:bodyPr/>
          <a:lstStyle/>
          <a:p>
            <a:fld id="{DECF21A4-E71B-4D3A-AF45-E989C23A7BB1}" type="datetimeFigureOut">
              <a:rPr lang="en-US" smtClean="0"/>
              <a:t>5/1/2023</a:t>
            </a:fld>
            <a:endParaRPr lang="en-US" dirty="0"/>
          </a:p>
        </p:txBody>
      </p:sp>
      <p:sp>
        <p:nvSpPr>
          <p:cNvPr id="6" name="Footer Placeholder 5">
            <a:extLst>
              <a:ext uri="{FF2B5EF4-FFF2-40B4-BE49-F238E27FC236}">
                <a16:creationId xmlns:a16="http://schemas.microsoft.com/office/drawing/2014/main" id="{7EB47A9A-FB08-407B-A73A-0AC513F0FD5A}"/>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4BFF841F-796A-4FE6-B5E0-C8A4986793EE}"/>
              </a:ext>
            </a:extLst>
          </p:cNvPr>
          <p:cNvSpPr>
            <a:spLocks noGrp="1"/>
          </p:cNvSpPr>
          <p:nvPr>
            <p:ph type="sldNum" sz="quarter" idx="12"/>
          </p:nvPr>
        </p:nvSpPr>
        <p:spPr/>
        <p:txBody>
          <a:bodyPr/>
          <a:lstStyle/>
          <a:p>
            <a:fld id="{A6AF1B4E-90EC-4A51-B6E5-B702C054ECB0}" type="slidenum">
              <a:rPr lang="en-US" smtClean="0"/>
              <a:t>‹#›</a:t>
            </a:fld>
            <a:endParaRPr lang="en-US" dirty="0"/>
          </a:p>
        </p:txBody>
      </p:sp>
    </p:spTree>
    <p:extLst>
      <p:ext uri="{BB962C8B-B14F-4D97-AF65-F5344CB8AC3E}">
        <p14:creationId xmlns:p14="http://schemas.microsoft.com/office/powerpoint/2010/main" val="10898496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CAD474D-6779-4C23-BD3C-82F5DC3E3E2F}"/>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0A21096C-E430-49C7-A801-21C0BD95DC42}"/>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a:extLst>
              <a:ext uri="{FF2B5EF4-FFF2-40B4-BE49-F238E27FC236}">
                <a16:creationId xmlns:a16="http://schemas.microsoft.com/office/drawing/2014/main" id="{0024828F-334F-4A50-850D-10684F24527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533293F4-2B70-4BB5-A982-219E4133E251}"/>
              </a:ext>
            </a:extLst>
          </p:cNvPr>
          <p:cNvSpPr>
            <a:spLocks noGrp="1"/>
          </p:cNvSpPr>
          <p:nvPr>
            <p:ph type="dt" sz="half" idx="10"/>
          </p:nvPr>
        </p:nvSpPr>
        <p:spPr/>
        <p:txBody>
          <a:bodyPr/>
          <a:lstStyle/>
          <a:p>
            <a:fld id="{DECF21A4-E71B-4D3A-AF45-E989C23A7BB1}" type="datetimeFigureOut">
              <a:rPr lang="en-US" smtClean="0"/>
              <a:t>5/1/2023</a:t>
            </a:fld>
            <a:endParaRPr lang="en-US" dirty="0"/>
          </a:p>
        </p:txBody>
      </p:sp>
      <p:sp>
        <p:nvSpPr>
          <p:cNvPr id="6" name="Footer Placeholder 5">
            <a:extLst>
              <a:ext uri="{FF2B5EF4-FFF2-40B4-BE49-F238E27FC236}">
                <a16:creationId xmlns:a16="http://schemas.microsoft.com/office/drawing/2014/main" id="{C4F9A86F-B378-4759-B50E-2E0BFAE62463}"/>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B0A95BDC-FC58-4638-AA59-A3DA9931FD3D}"/>
              </a:ext>
            </a:extLst>
          </p:cNvPr>
          <p:cNvSpPr>
            <a:spLocks noGrp="1"/>
          </p:cNvSpPr>
          <p:nvPr>
            <p:ph type="sldNum" sz="quarter" idx="12"/>
          </p:nvPr>
        </p:nvSpPr>
        <p:spPr/>
        <p:txBody>
          <a:bodyPr/>
          <a:lstStyle/>
          <a:p>
            <a:fld id="{A6AF1B4E-90EC-4A51-B6E5-B702C054ECB0}" type="slidenum">
              <a:rPr lang="en-US" smtClean="0"/>
              <a:t>‹#›</a:t>
            </a:fld>
            <a:endParaRPr lang="en-US" dirty="0"/>
          </a:p>
        </p:txBody>
      </p:sp>
    </p:spTree>
    <p:extLst>
      <p:ext uri="{BB962C8B-B14F-4D97-AF65-F5344CB8AC3E}">
        <p14:creationId xmlns:p14="http://schemas.microsoft.com/office/powerpoint/2010/main" val="179083316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4A47D73-EDDA-49A6-BA12-1CA980DA9BC0}"/>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2189B82E-4CA1-47A5-B133-FBD4D8A83983}"/>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938A267F-D142-4D04-9F03-6CB099E6FA32}"/>
              </a:ext>
            </a:extLst>
          </p:cNvPr>
          <p:cNvSpPr>
            <a:spLocks noGrp="1"/>
          </p:cNvSpPr>
          <p:nvPr>
            <p:ph type="dt" sz="half" idx="10"/>
          </p:nvPr>
        </p:nvSpPr>
        <p:spPr/>
        <p:txBody>
          <a:bodyPr/>
          <a:lstStyle/>
          <a:p>
            <a:fld id="{DECF21A4-E71B-4D3A-AF45-E989C23A7BB1}" type="datetimeFigureOut">
              <a:rPr lang="en-US" smtClean="0"/>
              <a:t>5/1/2023</a:t>
            </a:fld>
            <a:endParaRPr lang="en-US" dirty="0"/>
          </a:p>
        </p:txBody>
      </p:sp>
      <p:sp>
        <p:nvSpPr>
          <p:cNvPr id="5" name="Footer Placeholder 4">
            <a:extLst>
              <a:ext uri="{FF2B5EF4-FFF2-40B4-BE49-F238E27FC236}">
                <a16:creationId xmlns:a16="http://schemas.microsoft.com/office/drawing/2014/main" id="{705127CA-154D-4E90-B776-A2EE71F78D2E}"/>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ED5F0BA5-F4EE-4282-B111-76B869BE267D}"/>
              </a:ext>
            </a:extLst>
          </p:cNvPr>
          <p:cNvSpPr>
            <a:spLocks noGrp="1"/>
          </p:cNvSpPr>
          <p:nvPr>
            <p:ph type="sldNum" sz="quarter" idx="12"/>
          </p:nvPr>
        </p:nvSpPr>
        <p:spPr/>
        <p:txBody>
          <a:bodyPr/>
          <a:lstStyle/>
          <a:p>
            <a:fld id="{A6AF1B4E-90EC-4A51-B6E5-B702C054ECB0}" type="slidenum">
              <a:rPr lang="en-US" smtClean="0"/>
              <a:t>‹#›</a:t>
            </a:fld>
            <a:endParaRPr lang="en-US" dirty="0"/>
          </a:p>
        </p:txBody>
      </p:sp>
    </p:spTree>
    <p:extLst>
      <p:ext uri="{BB962C8B-B14F-4D97-AF65-F5344CB8AC3E}">
        <p14:creationId xmlns:p14="http://schemas.microsoft.com/office/powerpoint/2010/main" val="306740876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0256E92A-52E0-4710-BDEF-0A1534685403}"/>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B7A240E1-5EB0-47FD-AA37-BF945D136CC3}"/>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A1A14243-F1E4-487A-ABEC-30516A01DF2B}"/>
              </a:ext>
            </a:extLst>
          </p:cNvPr>
          <p:cNvSpPr>
            <a:spLocks noGrp="1"/>
          </p:cNvSpPr>
          <p:nvPr>
            <p:ph type="dt" sz="half" idx="10"/>
          </p:nvPr>
        </p:nvSpPr>
        <p:spPr/>
        <p:txBody>
          <a:bodyPr/>
          <a:lstStyle/>
          <a:p>
            <a:fld id="{DECF21A4-E71B-4D3A-AF45-E989C23A7BB1}" type="datetimeFigureOut">
              <a:rPr lang="en-US" smtClean="0"/>
              <a:t>5/1/2023</a:t>
            </a:fld>
            <a:endParaRPr lang="en-US" dirty="0"/>
          </a:p>
        </p:txBody>
      </p:sp>
      <p:sp>
        <p:nvSpPr>
          <p:cNvPr id="5" name="Footer Placeholder 4">
            <a:extLst>
              <a:ext uri="{FF2B5EF4-FFF2-40B4-BE49-F238E27FC236}">
                <a16:creationId xmlns:a16="http://schemas.microsoft.com/office/drawing/2014/main" id="{AC358244-98FD-472D-AB8C-075F71C10BF7}"/>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74998D5A-820D-4519-967F-33320971CBAB}"/>
              </a:ext>
            </a:extLst>
          </p:cNvPr>
          <p:cNvSpPr>
            <a:spLocks noGrp="1"/>
          </p:cNvSpPr>
          <p:nvPr>
            <p:ph type="sldNum" sz="quarter" idx="12"/>
          </p:nvPr>
        </p:nvSpPr>
        <p:spPr/>
        <p:txBody>
          <a:bodyPr/>
          <a:lstStyle/>
          <a:p>
            <a:fld id="{A6AF1B4E-90EC-4A51-B6E5-B702C054ECB0}" type="slidenum">
              <a:rPr lang="en-US" smtClean="0"/>
              <a:t>‹#›</a:t>
            </a:fld>
            <a:endParaRPr lang="en-US" dirty="0"/>
          </a:p>
        </p:txBody>
      </p:sp>
    </p:spTree>
    <p:extLst>
      <p:ext uri="{BB962C8B-B14F-4D97-AF65-F5344CB8AC3E}">
        <p14:creationId xmlns:p14="http://schemas.microsoft.com/office/powerpoint/2010/main" val="14024379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6D80BC3B-525F-4038-9330-0729879F9185}"/>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99629186-93D7-46FA-AE02-36D9426043AF}"/>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1BF1CEB-0530-4996-BAEF-2E6A04DAD60F}"/>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ECF21A4-E71B-4D3A-AF45-E989C23A7BB1}" type="datetimeFigureOut">
              <a:rPr lang="en-US" smtClean="0"/>
              <a:t>5/1/2023</a:t>
            </a:fld>
            <a:endParaRPr lang="en-US" dirty="0"/>
          </a:p>
        </p:txBody>
      </p:sp>
      <p:sp>
        <p:nvSpPr>
          <p:cNvPr id="5" name="Footer Placeholder 4">
            <a:extLst>
              <a:ext uri="{FF2B5EF4-FFF2-40B4-BE49-F238E27FC236}">
                <a16:creationId xmlns:a16="http://schemas.microsoft.com/office/drawing/2014/main" id="{C8DCFF3D-7353-4B4D-9E75-FA835E06E74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a:extLst>
              <a:ext uri="{FF2B5EF4-FFF2-40B4-BE49-F238E27FC236}">
                <a16:creationId xmlns:a16="http://schemas.microsoft.com/office/drawing/2014/main" id="{F382C8D6-8B0B-4982-9EE4-AA823C69C327}"/>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6AF1B4E-90EC-4A51-B6E5-B702C054ECB0}" type="slidenum">
              <a:rPr lang="en-US" smtClean="0"/>
              <a:t>‹#›</a:t>
            </a:fld>
            <a:endParaRPr lang="en-US" dirty="0"/>
          </a:p>
        </p:txBody>
      </p:sp>
    </p:spTree>
    <p:extLst>
      <p:ext uri="{BB962C8B-B14F-4D97-AF65-F5344CB8AC3E}">
        <p14:creationId xmlns:p14="http://schemas.microsoft.com/office/powerpoint/2010/main" val="401060404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svg"/><Relationship Id="rId3" Type="http://schemas.openxmlformats.org/officeDocument/2006/relationships/image" Target="../media/image1.png"/><Relationship Id="rId7" Type="http://schemas.openxmlformats.org/officeDocument/2006/relationships/image" Target="../media/image5.pn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4.svg"/><Relationship Id="rId5" Type="http://schemas.openxmlformats.org/officeDocument/2006/relationships/image" Target="../media/image3.png"/><Relationship Id="rId10" Type="http://schemas.openxmlformats.org/officeDocument/2006/relationships/image" Target="../media/image8.svg"/><Relationship Id="rId4" Type="http://schemas.openxmlformats.org/officeDocument/2006/relationships/image" Target="../media/image2.svg"/><Relationship Id="rId9" Type="http://schemas.openxmlformats.org/officeDocument/2006/relationships/image" Target="../media/image7.png"/></Relationships>
</file>

<file path=ppt/slides/_rels/slide2.xml.rels><?xml version="1.0" encoding="UTF-8" standalone="yes"?>
<Relationships xmlns="http://schemas.openxmlformats.org/package/2006/relationships"><Relationship Id="rId3" Type="http://schemas.openxmlformats.org/officeDocument/2006/relationships/hyperlink" Target="https://www.abeka.com/abekaonline/mediadescription.aspx?id=0000264865" TargetMode="External"/><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hyperlink" Target="https://www.drakescomputers.com/coding-clipart-computer-study-11/" TargetMode="External"/><Relationship Id="rId2" Type="http://schemas.openxmlformats.org/officeDocument/2006/relationships/image" Target="../media/image10.jp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hyperlink" Target="https://urc.ucdavis.edu/photo-galleries/uc-davis-academic-posters" TargetMode="External"/><Relationship Id="rId2" Type="http://schemas.openxmlformats.org/officeDocument/2006/relationships/image" Target="../media/image11.jp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hyperlink" Target="http://rootsandblood.blogspot.com/2015/01/genealogy-do-over-week-something.html" TargetMode="External"/><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hyperlink" Target="https://www.clker.com/clipart-plan.html" TargetMode="External"/><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hyperlink" Target="http://clipart-library.com/engaged-student-cliparts.html" TargetMode="External"/><Relationship Id="rId2" Type="http://schemas.openxmlformats.org/officeDocument/2006/relationships/image" Target="../media/image14.gif"/><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hyperlink" Target="https://www.shutterstock.com/pic-118215091/stock-vector-vector-seamless-pattern-with-newspaper-columns-text-in-newspaper-page-unreadable.html" TargetMode="External"/><Relationship Id="rId2" Type="http://schemas.openxmlformats.org/officeDocument/2006/relationships/image" Target="../media/image15.jp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hyperlink" Target="https://clipground.com/free-clipart-attention-sign.html" TargetMode="External"/><Relationship Id="rId2" Type="http://schemas.openxmlformats.org/officeDocument/2006/relationships/image" Target="../media/image17.jp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hyperlink" Target="http://www.clipartpanda.com/clipart_images/economics-graph-clipart-63834048" TargetMode="External"/><Relationship Id="rId2" Type="http://schemas.openxmlformats.org/officeDocument/2006/relationships/image" Target="../media/image22.jp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hyperlink" Target="https://www.dreamstime.com/stock-image-text-graphic-image22098981" TargetMode="External"/><Relationship Id="rId2" Type="http://schemas.openxmlformats.org/officeDocument/2006/relationships/image" Target="../media/image24.jp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2.xml"/><Relationship Id="rId1" Type="http://schemas.openxmlformats.org/officeDocument/2006/relationships/slideLayout" Target="../slideLayouts/slideLayout2.xml"/><Relationship Id="rId5" Type="http://schemas.openxmlformats.org/officeDocument/2006/relationships/hyperlink" Target="https://www.dreamstime.com/stock-image-text-graphic-image22098981" TargetMode="External"/><Relationship Id="rId4" Type="http://schemas.openxmlformats.org/officeDocument/2006/relationships/image" Target="../media/image24.jpg"/></Relationships>
</file>

<file path=ppt/slides/_rels/slide19.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27.png"/><Relationship Id="rId1" Type="http://schemas.openxmlformats.org/officeDocument/2006/relationships/slideLayout" Target="../slideLayouts/slideLayout2.xml"/><Relationship Id="rId4" Type="http://schemas.openxmlformats.org/officeDocument/2006/relationships/hyperlink" Target="https://pixabay.com/illustrations/number-three-3-numerical-alphabet-1920553/" TargetMode="External"/></Relationships>
</file>

<file path=ppt/slides/_rels/slide21.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29.png"/><Relationship Id="rId1" Type="http://schemas.openxmlformats.org/officeDocument/2006/relationships/slideLayout" Target="../slideLayouts/slideLayout2.xml"/><Relationship Id="rId4" Type="http://schemas.openxmlformats.org/officeDocument/2006/relationships/hyperlink" Target="https://pixabay.com/illustrations/number-three-3-numerical-alphabet-1920553/" TargetMode="External"/></Relationships>
</file>

<file path=ppt/slides/_rels/slide22.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30.png"/><Relationship Id="rId1" Type="http://schemas.openxmlformats.org/officeDocument/2006/relationships/slideLayout" Target="../slideLayouts/slideLayout2.xml"/><Relationship Id="rId4" Type="http://schemas.openxmlformats.org/officeDocument/2006/relationships/hyperlink" Target="https://pixabay.com/illustrations/number-three-3-numerical-alphabet-1920553/" TargetMode="External"/></Relationships>
</file>

<file path=ppt/slides/_rels/slide23.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hyperlink" Target="https://www.ivacheung.com/2017/10/academic-conference-posters-suck/" TargetMode="External"/><Relationship Id="rId2" Type="http://schemas.openxmlformats.org/officeDocument/2006/relationships/image" Target="../media/image32.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hyperlink" Target="https://blogs.lse.ac.uk/ddd3/2015/05/29/d3-research-presents-a-poster-at-the-lse-research-festival/" TargetMode="External"/><Relationship Id="rId2" Type="http://schemas.openxmlformats.org/officeDocument/2006/relationships/image" Target="../media/image33.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hyperlink" Target="https://www.dochitect.com/epidemiology-of-hospital-system-patient-falls-a-retrospective-analysis/" TargetMode="External"/><Relationship Id="rId2" Type="http://schemas.openxmlformats.org/officeDocument/2006/relationships/image" Target="../media/image34.gif"/><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35.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36.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8" Type="http://schemas.openxmlformats.org/officeDocument/2006/relationships/hyperlink" Target="http://www.cns.cornell.edu/documents/ScientificPosters.pdf" TargetMode="External"/><Relationship Id="rId3" Type="http://schemas.openxmlformats.org/officeDocument/2006/relationships/hyperlink" Target="http://clt.lse.ac.uk/poster-design/" TargetMode="External"/><Relationship Id="rId7" Type="http://schemas.openxmlformats.org/officeDocument/2006/relationships/hyperlink" Target="http://saw.uwaterloo.ca/poster/" TargetMode="External"/><Relationship Id="rId12" Type="http://schemas.openxmlformats.org/officeDocument/2006/relationships/hyperlink" Target="http://prezi.com/0e1ftr5f7zlz/designing-an-academic-poster/" TargetMode="External"/><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hyperlink" Target="http://www.ncsu.edu/project/posters/NewSite/" TargetMode="External"/><Relationship Id="rId11" Type="http://schemas.openxmlformats.org/officeDocument/2006/relationships/hyperlink" Target="http://www2.le.ac.uk/offices/careers/pgrd/resources/designing-poster/designing-poster" TargetMode="External"/><Relationship Id="rId5" Type="http://schemas.openxmlformats.org/officeDocument/2006/relationships/hyperlink" Target="http://www.spfldcol.edu/homepage/dept.nsf/BC81220B343BE6788525738E005FDA74/F0BB3C96C5ED%208A898525754700505502" TargetMode="External"/><Relationship Id="rId10" Type="http://schemas.openxmlformats.org/officeDocument/2006/relationships/hyperlink" Target="http://www2.napier.ac.uk/gus/writing_presenting/academic_posters.html" TargetMode="External"/><Relationship Id="rId4" Type="http://schemas.openxmlformats.org/officeDocument/2006/relationships/hyperlink" Target="http://gradschool.unc.edu/student/postertips.html" TargetMode="External"/><Relationship Id="rId9" Type="http://schemas.openxmlformats.org/officeDocument/2006/relationships/hyperlink" Target="http://www.kcl.ac.uk/library/researchsupport/disseminate/posters.aspx"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561AC0E-7195-4ACF-AA0A-5E2923A987F7}"/>
              </a:ext>
            </a:extLst>
          </p:cNvPr>
          <p:cNvSpPr>
            <a:spLocks noGrp="1"/>
          </p:cNvSpPr>
          <p:nvPr>
            <p:ph type="ctrTitle"/>
          </p:nvPr>
        </p:nvSpPr>
        <p:spPr>
          <a:xfrm>
            <a:off x="4115802" y="4398786"/>
            <a:ext cx="7869933" cy="1363215"/>
          </a:xfrm>
        </p:spPr>
        <p:txBody>
          <a:bodyPr anchor="t">
            <a:noAutofit/>
          </a:bodyPr>
          <a:lstStyle/>
          <a:p>
            <a:pPr algn="l"/>
            <a:r>
              <a:rPr lang="en-US" sz="3600" b="1" i="1" dirty="0" err="1">
                <a:latin typeface="Franklin Gothic Book" panose="020B0503020102020204" pitchFamily="34" charset="0"/>
                <a:cs typeface="Segoe UI" panose="020B0502040204020203" pitchFamily="34" charset="0"/>
              </a:rPr>
              <a:t>Creu</a:t>
            </a:r>
            <a:r>
              <a:rPr lang="en-US" sz="3600" b="1" i="1" dirty="0">
                <a:latin typeface="Franklin Gothic Book" panose="020B0503020102020204" pitchFamily="34" charset="0"/>
                <a:cs typeface="Segoe UI" panose="020B0502040204020203" pitchFamily="34" charset="0"/>
              </a:rPr>
              <a:t> </a:t>
            </a:r>
            <a:r>
              <a:rPr lang="en-US" sz="3600" b="1" i="1" dirty="0" err="1">
                <a:latin typeface="Franklin Gothic Book" panose="020B0503020102020204" pitchFamily="34" charset="0"/>
                <a:cs typeface="Segoe UI" panose="020B0502040204020203" pitchFamily="34" charset="0"/>
              </a:rPr>
              <a:t>fy</a:t>
            </a:r>
            <a:r>
              <a:rPr lang="en-US" sz="3600" b="1" i="1" dirty="0">
                <a:latin typeface="Franklin Gothic Book" panose="020B0503020102020204" pitchFamily="34" charset="0"/>
                <a:cs typeface="Segoe UI" panose="020B0502040204020203" pitchFamily="34" charset="0"/>
              </a:rPr>
              <a:t> </a:t>
            </a:r>
            <a:r>
              <a:rPr lang="en-US" sz="3600" b="1" i="1" dirty="0" err="1">
                <a:latin typeface="Franklin Gothic Book" panose="020B0503020102020204" pitchFamily="34" charset="0"/>
                <a:cs typeface="Segoe UI" panose="020B0502040204020203" pitchFamily="34" charset="0"/>
              </a:rPr>
              <a:t>mhoster</a:t>
            </a:r>
            <a:r>
              <a:rPr lang="en-US" sz="3600" b="1" i="1" dirty="0">
                <a:latin typeface="Franklin Gothic Book" panose="020B0503020102020204" pitchFamily="34" charset="0"/>
                <a:cs typeface="Segoe UI" panose="020B0502040204020203" pitchFamily="34" charset="0"/>
              </a:rPr>
              <a:t> </a:t>
            </a:r>
            <a:r>
              <a:rPr lang="en-US" sz="3600" b="1" i="1" dirty="0" err="1">
                <a:latin typeface="Franklin Gothic Book" panose="020B0503020102020204" pitchFamily="34" charset="0"/>
                <a:cs typeface="Segoe UI" panose="020B0502040204020203" pitchFamily="34" charset="0"/>
              </a:rPr>
              <a:t>academaidd</a:t>
            </a:r>
            <a:br>
              <a:rPr lang="en-US" sz="3200" dirty="0">
                <a:latin typeface="Franklin Gothic Book" panose="020B0503020102020204" pitchFamily="34" charset="0"/>
                <a:cs typeface="Segoe UI" panose="020B0502040204020203" pitchFamily="34" charset="0"/>
              </a:rPr>
            </a:br>
            <a:r>
              <a:rPr lang="en-US" sz="3600" b="1" dirty="0">
                <a:solidFill>
                  <a:schemeClr val="accent2">
                    <a:lumMod val="60000"/>
                    <a:lumOff val="40000"/>
                  </a:schemeClr>
                </a:solidFill>
                <a:latin typeface="Franklin Gothic Book" panose="020B0503020102020204" pitchFamily="34" charset="0"/>
                <a:cs typeface="Segoe UI" panose="020B0502040204020203" pitchFamily="34" charset="0"/>
              </a:rPr>
              <a:t>Creating my academic poster</a:t>
            </a:r>
            <a:br>
              <a:rPr lang="en-US" sz="3600" b="1" dirty="0">
                <a:solidFill>
                  <a:schemeClr val="accent2">
                    <a:lumMod val="60000"/>
                    <a:lumOff val="40000"/>
                  </a:schemeClr>
                </a:solidFill>
                <a:latin typeface="Franklin Gothic Book" panose="020B0503020102020204" pitchFamily="34" charset="0"/>
                <a:cs typeface="Segoe UI" panose="020B0502040204020203" pitchFamily="34" charset="0"/>
              </a:rPr>
            </a:br>
            <a:r>
              <a:rPr lang="en-US" sz="3600" b="1" dirty="0">
                <a:solidFill>
                  <a:schemeClr val="accent2">
                    <a:lumMod val="60000"/>
                    <a:lumOff val="40000"/>
                  </a:schemeClr>
                </a:solidFill>
                <a:latin typeface="Franklin Gothic Book" panose="020B0503020102020204" pitchFamily="34" charset="0"/>
                <a:cs typeface="Segoe UI" panose="020B0502040204020203" pitchFamily="34" charset="0"/>
              </a:rPr>
              <a:t>                                            </a:t>
            </a:r>
            <a:r>
              <a:rPr lang="en-US" sz="3200" b="1" i="1" dirty="0">
                <a:solidFill>
                  <a:srgbClr val="FFFF00"/>
                </a:solidFill>
                <a:latin typeface="Franklin Gothic Book" panose="020B0503020102020204" pitchFamily="34" charset="0"/>
                <a:cs typeface="Segoe UI" panose="020B0502040204020203" pitchFamily="34" charset="0"/>
              </a:rPr>
              <a:t>Helen Griffiths</a:t>
            </a:r>
          </a:p>
        </p:txBody>
      </p:sp>
      <p:sp>
        <p:nvSpPr>
          <p:cNvPr id="29" name="Freeform: Shape 28">
            <a:extLst>
              <a:ext uri="{FF2B5EF4-FFF2-40B4-BE49-F238E27FC236}">
                <a16:creationId xmlns:a16="http://schemas.microsoft.com/office/drawing/2014/main" id="{F6E384F5-137A-40B1-97F0-694CC6ECD59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122218"/>
            <a:ext cx="3730752" cy="4735782"/>
          </a:xfrm>
          <a:custGeom>
            <a:avLst/>
            <a:gdLst>
              <a:gd name="connsiteX0" fmla="*/ 640080 w 3730752"/>
              <a:gd name="connsiteY0" fmla="*/ 0 h 4735782"/>
              <a:gd name="connsiteX1" fmla="*/ 3730752 w 3730752"/>
              <a:gd name="connsiteY1" fmla="*/ 3090672 h 4735782"/>
              <a:gd name="connsiteX2" fmla="*/ 3357725 w 3730752"/>
              <a:gd name="connsiteY2" fmla="*/ 4563870 h 4735782"/>
              <a:gd name="connsiteX3" fmla="*/ 3253285 w 3730752"/>
              <a:gd name="connsiteY3" fmla="*/ 4735782 h 4735782"/>
              <a:gd name="connsiteX4" fmla="*/ 0 w 3730752"/>
              <a:gd name="connsiteY4" fmla="*/ 4735782 h 4735782"/>
              <a:gd name="connsiteX5" fmla="*/ 0 w 3730752"/>
              <a:gd name="connsiteY5" fmla="*/ 67215 h 4735782"/>
              <a:gd name="connsiteX6" fmla="*/ 17202 w 3730752"/>
              <a:gd name="connsiteY6" fmla="*/ 62792 h 4735782"/>
              <a:gd name="connsiteX7" fmla="*/ 640080 w 3730752"/>
              <a:gd name="connsiteY7" fmla="*/ 0 h 47357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730752" h="4735782">
                <a:moveTo>
                  <a:pt x="640080" y="0"/>
                </a:moveTo>
                <a:cubicBezTo>
                  <a:pt x="2347011" y="0"/>
                  <a:pt x="3730752" y="1383741"/>
                  <a:pt x="3730752" y="3090672"/>
                </a:cubicBezTo>
                <a:cubicBezTo>
                  <a:pt x="3730752" y="3624088"/>
                  <a:pt x="3595621" y="4125943"/>
                  <a:pt x="3357725" y="4563870"/>
                </a:cubicBezTo>
                <a:lnTo>
                  <a:pt x="3253285" y="4735782"/>
                </a:lnTo>
                <a:lnTo>
                  <a:pt x="0" y="4735782"/>
                </a:lnTo>
                <a:lnTo>
                  <a:pt x="0" y="67215"/>
                </a:lnTo>
                <a:lnTo>
                  <a:pt x="17202" y="62792"/>
                </a:lnTo>
                <a:cubicBezTo>
                  <a:pt x="218397" y="21621"/>
                  <a:pt x="426714" y="0"/>
                  <a:pt x="640080" y="0"/>
                </a:cubicBezTo>
                <a:close/>
              </a:path>
            </a:pathLst>
          </a:custGeom>
          <a:solidFill>
            <a:srgbClr val="FFFF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1" name="Freeform: Shape 30">
            <a:extLst>
              <a:ext uri="{FF2B5EF4-FFF2-40B4-BE49-F238E27FC236}">
                <a16:creationId xmlns:a16="http://schemas.microsoft.com/office/drawing/2014/main" id="{EBA87361-6D30-46E4-834B-719CF59055E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288332"/>
            <a:ext cx="3564638" cy="4569668"/>
          </a:xfrm>
          <a:custGeom>
            <a:avLst/>
            <a:gdLst>
              <a:gd name="connsiteX0" fmla="*/ 640080 w 3564638"/>
              <a:gd name="connsiteY0" fmla="*/ 0 h 4569668"/>
              <a:gd name="connsiteX1" fmla="*/ 3564638 w 3564638"/>
              <a:gd name="connsiteY1" fmla="*/ 2924558 h 4569668"/>
              <a:gd name="connsiteX2" fmla="*/ 3065170 w 3564638"/>
              <a:gd name="connsiteY2" fmla="*/ 4559707 h 4569668"/>
              <a:gd name="connsiteX3" fmla="*/ 3057720 w 3564638"/>
              <a:gd name="connsiteY3" fmla="*/ 4569668 h 4569668"/>
              <a:gd name="connsiteX4" fmla="*/ 0 w 3564638"/>
              <a:gd name="connsiteY4" fmla="*/ 4569668 h 4569668"/>
              <a:gd name="connsiteX5" fmla="*/ 0 w 3564638"/>
              <a:gd name="connsiteY5" fmla="*/ 72448 h 4569668"/>
              <a:gd name="connsiteX6" fmla="*/ 50679 w 3564638"/>
              <a:gd name="connsiteY6" fmla="*/ 59417 h 4569668"/>
              <a:gd name="connsiteX7" fmla="*/ 640080 w 3564638"/>
              <a:gd name="connsiteY7" fmla="*/ 0 h 45696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564638" h="4569668">
                <a:moveTo>
                  <a:pt x="640080" y="0"/>
                </a:moveTo>
                <a:cubicBezTo>
                  <a:pt x="2255269" y="0"/>
                  <a:pt x="3564638" y="1309369"/>
                  <a:pt x="3564638" y="2924558"/>
                </a:cubicBezTo>
                <a:cubicBezTo>
                  <a:pt x="3564638" y="3530254"/>
                  <a:pt x="3380508" y="4092944"/>
                  <a:pt x="3065170" y="4559707"/>
                </a:cubicBezTo>
                <a:lnTo>
                  <a:pt x="3057720" y="4569668"/>
                </a:lnTo>
                <a:lnTo>
                  <a:pt x="0" y="4569668"/>
                </a:lnTo>
                <a:lnTo>
                  <a:pt x="0" y="72448"/>
                </a:lnTo>
                <a:lnTo>
                  <a:pt x="50679" y="59417"/>
                </a:lnTo>
                <a:cubicBezTo>
                  <a:pt x="241061" y="20459"/>
                  <a:pt x="438181" y="0"/>
                  <a:pt x="640080" y="0"/>
                </a:cubicBez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3" name="Freeform: Shape 32">
            <a:extLst>
              <a:ext uri="{FF2B5EF4-FFF2-40B4-BE49-F238E27FC236}">
                <a16:creationId xmlns:a16="http://schemas.microsoft.com/office/drawing/2014/main" id="{9DBC4630-03DA-474F-BBCB-BA3AE6B317A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81982" y="-4332"/>
            <a:ext cx="4242816" cy="2454158"/>
          </a:xfrm>
          <a:custGeom>
            <a:avLst/>
            <a:gdLst>
              <a:gd name="connsiteX0" fmla="*/ 28633 w 4242816"/>
              <a:gd name="connsiteY0" fmla="*/ 0 h 2454158"/>
              <a:gd name="connsiteX1" fmla="*/ 4214183 w 4242816"/>
              <a:gd name="connsiteY1" fmla="*/ 0 h 2454158"/>
              <a:gd name="connsiteX2" fmla="*/ 4231864 w 4242816"/>
              <a:gd name="connsiteY2" fmla="*/ 115848 h 2454158"/>
              <a:gd name="connsiteX3" fmla="*/ 4242816 w 4242816"/>
              <a:gd name="connsiteY3" fmla="*/ 332750 h 2454158"/>
              <a:gd name="connsiteX4" fmla="*/ 2121408 w 4242816"/>
              <a:gd name="connsiteY4" fmla="*/ 2454158 h 2454158"/>
              <a:gd name="connsiteX5" fmla="*/ 0 w 4242816"/>
              <a:gd name="connsiteY5" fmla="*/ 332750 h 2454158"/>
              <a:gd name="connsiteX6" fmla="*/ 10953 w 4242816"/>
              <a:gd name="connsiteY6" fmla="*/ 115848 h 24541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242816" h="2454158">
                <a:moveTo>
                  <a:pt x="28633" y="0"/>
                </a:moveTo>
                <a:lnTo>
                  <a:pt x="4214183" y="0"/>
                </a:lnTo>
                <a:lnTo>
                  <a:pt x="4231864" y="115848"/>
                </a:lnTo>
                <a:cubicBezTo>
                  <a:pt x="4239106" y="187164"/>
                  <a:pt x="4242816" y="259524"/>
                  <a:pt x="4242816" y="332750"/>
                </a:cubicBezTo>
                <a:cubicBezTo>
                  <a:pt x="4242816" y="1504371"/>
                  <a:pt x="3293029" y="2454158"/>
                  <a:pt x="2121408" y="2454158"/>
                </a:cubicBezTo>
                <a:cubicBezTo>
                  <a:pt x="949787" y="2454158"/>
                  <a:pt x="0" y="1504371"/>
                  <a:pt x="0" y="332750"/>
                </a:cubicBezTo>
                <a:cubicBezTo>
                  <a:pt x="0" y="259524"/>
                  <a:pt x="3710" y="187164"/>
                  <a:pt x="10953" y="115848"/>
                </a:cubicBezTo>
                <a:close/>
              </a:path>
            </a:pathLst>
          </a:custGeom>
          <a:solidFill>
            <a:srgbClr val="FFFF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5" name="Freeform: Shape 34">
            <a:extLst>
              <a:ext uri="{FF2B5EF4-FFF2-40B4-BE49-F238E27FC236}">
                <a16:creationId xmlns:a16="http://schemas.microsoft.com/office/drawing/2014/main" id="{D89DB1C0-FEEC-4CB6-88B2-F9C5562E09D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246574" y="0"/>
            <a:ext cx="3913632" cy="2285234"/>
          </a:xfrm>
          <a:custGeom>
            <a:avLst/>
            <a:gdLst>
              <a:gd name="connsiteX0" fmla="*/ 29691 w 3913632"/>
              <a:gd name="connsiteY0" fmla="*/ 0 h 2285234"/>
              <a:gd name="connsiteX1" fmla="*/ 3883942 w 3913632"/>
              <a:gd name="connsiteY1" fmla="*/ 0 h 2285234"/>
              <a:gd name="connsiteX2" fmla="*/ 3903529 w 3913632"/>
              <a:gd name="connsiteY2" fmla="*/ 128345 h 2285234"/>
              <a:gd name="connsiteX3" fmla="*/ 3913632 w 3913632"/>
              <a:gd name="connsiteY3" fmla="*/ 328418 h 2285234"/>
              <a:gd name="connsiteX4" fmla="*/ 1956816 w 3913632"/>
              <a:gd name="connsiteY4" fmla="*/ 2285234 h 2285234"/>
              <a:gd name="connsiteX5" fmla="*/ 0 w 3913632"/>
              <a:gd name="connsiteY5" fmla="*/ 328418 h 2285234"/>
              <a:gd name="connsiteX6" fmla="*/ 10103 w 3913632"/>
              <a:gd name="connsiteY6" fmla="*/ 128345 h 22852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913632" h="2285234">
                <a:moveTo>
                  <a:pt x="29691" y="0"/>
                </a:moveTo>
                <a:lnTo>
                  <a:pt x="3883942" y="0"/>
                </a:lnTo>
                <a:lnTo>
                  <a:pt x="3903529" y="128345"/>
                </a:lnTo>
                <a:cubicBezTo>
                  <a:pt x="3910210" y="194127"/>
                  <a:pt x="3913632" y="260873"/>
                  <a:pt x="3913632" y="328418"/>
                </a:cubicBezTo>
                <a:cubicBezTo>
                  <a:pt x="3913632" y="1409138"/>
                  <a:pt x="3037536" y="2285234"/>
                  <a:pt x="1956816" y="2285234"/>
                </a:cubicBezTo>
                <a:cubicBezTo>
                  <a:pt x="876096" y="2285234"/>
                  <a:pt x="0" y="1409138"/>
                  <a:pt x="0" y="328418"/>
                </a:cubicBezTo>
                <a:cubicBezTo>
                  <a:pt x="0" y="260873"/>
                  <a:pt x="3422" y="194127"/>
                  <a:pt x="10103" y="128345"/>
                </a:cubicBez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9" name="Graphic 8" descr="Open Book">
            <a:extLst>
              <a:ext uri="{FF2B5EF4-FFF2-40B4-BE49-F238E27FC236}">
                <a16:creationId xmlns:a16="http://schemas.microsoft.com/office/drawing/2014/main" id="{93E427C7-0218-4592-82DA-2431E4BF8756}"/>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2385250" y="164573"/>
            <a:ext cx="1636279" cy="1636279"/>
          </a:xfrm>
          <a:prstGeom prst="rect">
            <a:avLst/>
          </a:prstGeom>
        </p:spPr>
      </p:pic>
      <p:sp>
        <p:nvSpPr>
          <p:cNvPr id="37" name="Oval 36">
            <a:extLst>
              <a:ext uri="{FF2B5EF4-FFF2-40B4-BE49-F238E27FC236}">
                <a16:creationId xmlns:a16="http://schemas.microsoft.com/office/drawing/2014/main" id="{78418A25-6EAC-4140-BFE6-284E1925B5E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303117" y="615908"/>
            <a:ext cx="3182112" cy="3182112"/>
          </a:xfrm>
          <a:prstGeom prst="ellipse">
            <a:avLst/>
          </a:prstGeom>
          <a:solidFill>
            <a:srgbClr val="FFFF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9" name="Oval 38">
            <a:extLst>
              <a:ext uri="{FF2B5EF4-FFF2-40B4-BE49-F238E27FC236}">
                <a16:creationId xmlns:a16="http://schemas.microsoft.com/office/drawing/2014/main" id="{08163D1C-ED91-4D5F-A33B-CF1256B270D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467709" y="780500"/>
            <a:ext cx="2852928" cy="2852928"/>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5" name="Graphic 4" descr="Chat">
            <a:extLst>
              <a:ext uri="{FF2B5EF4-FFF2-40B4-BE49-F238E27FC236}">
                <a16:creationId xmlns:a16="http://schemas.microsoft.com/office/drawing/2014/main" id="{EB71843F-0A0B-4317-B205-4B0A0B97C0FD}"/>
              </a:ext>
            </a:extLst>
          </p:cNvPr>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5988429" y="1016757"/>
            <a:ext cx="1827742" cy="1827742"/>
          </a:xfrm>
          <a:prstGeom prst="rect">
            <a:avLst/>
          </a:prstGeom>
        </p:spPr>
      </p:pic>
      <p:pic>
        <p:nvPicPr>
          <p:cNvPr id="7" name="Graphic 6" descr="Blackboard">
            <a:extLst>
              <a:ext uri="{FF2B5EF4-FFF2-40B4-BE49-F238E27FC236}">
                <a16:creationId xmlns:a16="http://schemas.microsoft.com/office/drawing/2014/main" id="{2696A1A4-8E43-47F6-A6DC-A9ADAB053D8B}"/>
              </a:ext>
            </a:extLst>
          </p:cNvPr>
          <p:cNvPicPr>
            <a:picLocks noChangeAspect="1"/>
          </p:cNvPicPr>
          <p:nvPr/>
        </p:nvPicPr>
        <p:blipFill>
          <a:blip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p:blipFill>
        <p:spPr>
          <a:xfrm>
            <a:off x="130924" y="3621724"/>
            <a:ext cx="2594886" cy="2594886"/>
          </a:xfrm>
          <a:prstGeom prst="rect">
            <a:avLst/>
          </a:prstGeom>
        </p:spPr>
      </p:pic>
      <p:sp>
        <p:nvSpPr>
          <p:cNvPr id="41" name="Freeform: Shape 40">
            <a:extLst>
              <a:ext uri="{FF2B5EF4-FFF2-40B4-BE49-F238E27FC236}">
                <a16:creationId xmlns:a16="http://schemas.microsoft.com/office/drawing/2014/main" id="{31103AB2-C090-458F-B752-294F23AFA8A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752568" y="-4331"/>
            <a:ext cx="3439432" cy="3785157"/>
          </a:xfrm>
          <a:custGeom>
            <a:avLst/>
            <a:gdLst>
              <a:gd name="connsiteX0" fmla="*/ 198262 w 3439432"/>
              <a:gd name="connsiteY0" fmla="*/ 0 h 3785157"/>
              <a:gd name="connsiteX1" fmla="*/ 3439432 w 3439432"/>
              <a:gd name="connsiteY1" fmla="*/ 0 h 3785157"/>
              <a:gd name="connsiteX2" fmla="*/ 3439432 w 3439432"/>
              <a:gd name="connsiteY2" fmla="*/ 3697836 h 3785157"/>
              <a:gd name="connsiteX3" fmla="*/ 3318024 w 3439432"/>
              <a:gd name="connsiteY3" fmla="*/ 3729054 h 3785157"/>
              <a:gd name="connsiteX4" fmla="*/ 2761488 w 3439432"/>
              <a:gd name="connsiteY4" fmla="*/ 3785157 h 3785157"/>
              <a:gd name="connsiteX5" fmla="*/ 0 w 3439432"/>
              <a:gd name="connsiteY5" fmla="*/ 1023669 h 3785157"/>
              <a:gd name="connsiteX6" fmla="*/ 124151 w 3439432"/>
              <a:gd name="connsiteY6" fmla="*/ 202487 h 37851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439432" h="3785157">
                <a:moveTo>
                  <a:pt x="198262" y="0"/>
                </a:moveTo>
                <a:lnTo>
                  <a:pt x="3439432" y="0"/>
                </a:lnTo>
                <a:lnTo>
                  <a:pt x="3439432" y="3697836"/>
                </a:lnTo>
                <a:lnTo>
                  <a:pt x="3318024" y="3729054"/>
                </a:lnTo>
                <a:cubicBezTo>
                  <a:pt x="3138258" y="3765839"/>
                  <a:pt x="2952129" y="3785157"/>
                  <a:pt x="2761488" y="3785157"/>
                </a:cubicBezTo>
                <a:cubicBezTo>
                  <a:pt x="1236360" y="3785157"/>
                  <a:pt x="0" y="2548797"/>
                  <a:pt x="0" y="1023669"/>
                </a:cubicBezTo>
                <a:cubicBezTo>
                  <a:pt x="0" y="737708"/>
                  <a:pt x="43466" y="461898"/>
                  <a:pt x="124151" y="202487"/>
                </a:cubicBezTo>
                <a:close/>
              </a:path>
            </a:pathLst>
          </a:custGeom>
          <a:solidFill>
            <a:srgbClr val="FFFF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3" name="Freeform: Shape 42">
            <a:extLst>
              <a:ext uri="{FF2B5EF4-FFF2-40B4-BE49-F238E27FC236}">
                <a16:creationId xmlns:a16="http://schemas.microsoft.com/office/drawing/2014/main" id="{83D471F3-782A-4BA1-9CAB-FF5CDF0A75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918761" y="-4332"/>
            <a:ext cx="3273238" cy="3618965"/>
          </a:xfrm>
          <a:custGeom>
            <a:avLst/>
            <a:gdLst>
              <a:gd name="connsiteX0" fmla="*/ 210437 w 3273238"/>
              <a:gd name="connsiteY0" fmla="*/ 0 h 3618965"/>
              <a:gd name="connsiteX1" fmla="*/ 3273238 w 3273238"/>
              <a:gd name="connsiteY1" fmla="*/ 0 h 3618965"/>
              <a:gd name="connsiteX2" fmla="*/ 3273238 w 3273238"/>
              <a:gd name="connsiteY2" fmla="*/ 3526409 h 3618965"/>
              <a:gd name="connsiteX3" fmla="*/ 3118338 w 3273238"/>
              <a:gd name="connsiteY3" fmla="*/ 3566238 h 3618965"/>
              <a:gd name="connsiteX4" fmla="*/ 2595295 w 3273238"/>
              <a:gd name="connsiteY4" fmla="*/ 3618965 h 3618965"/>
              <a:gd name="connsiteX5" fmla="*/ 0 w 3273238"/>
              <a:gd name="connsiteY5" fmla="*/ 1023670 h 3618965"/>
              <a:gd name="connsiteX6" fmla="*/ 203951 w 3273238"/>
              <a:gd name="connsiteY6" fmla="*/ 13464 h 361896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273238" h="3618965">
                <a:moveTo>
                  <a:pt x="210437" y="0"/>
                </a:moveTo>
                <a:lnTo>
                  <a:pt x="3273238" y="0"/>
                </a:lnTo>
                <a:lnTo>
                  <a:pt x="3273238" y="3526409"/>
                </a:lnTo>
                <a:lnTo>
                  <a:pt x="3118338" y="3566238"/>
                </a:lnTo>
                <a:cubicBezTo>
                  <a:pt x="2949390" y="3600810"/>
                  <a:pt x="2774463" y="3618965"/>
                  <a:pt x="2595295" y="3618965"/>
                </a:cubicBezTo>
                <a:cubicBezTo>
                  <a:pt x="1161953" y="3618965"/>
                  <a:pt x="0" y="2457012"/>
                  <a:pt x="0" y="1023670"/>
                </a:cubicBezTo>
                <a:cubicBezTo>
                  <a:pt x="0" y="665335"/>
                  <a:pt x="72622" y="323961"/>
                  <a:pt x="203951" y="13464"/>
                </a:cubicBez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11" name="Graphic 10" descr="Books on Shelf">
            <a:extLst>
              <a:ext uri="{FF2B5EF4-FFF2-40B4-BE49-F238E27FC236}">
                <a16:creationId xmlns:a16="http://schemas.microsoft.com/office/drawing/2014/main" id="{18A239E6-97C0-4A74-8E7A-C9FD39A8C92C}"/>
              </a:ext>
            </a:extLst>
          </p:cNvPr>
          <p:cNvPicPr>
            <a:picLocks noChangeAspect="1"/>
          </p:cNvPicPr>
          <p:nvPr/>
        </p:nvPicPr>
        <p:blipFill>
          <a:blip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p:blipFill>
        <p:spPr>
          <a:xfrm>
            <a:off x="9725024" y="327889"/>
            <a:ext cx="2260711" cy="2260711"/>
          </a:xfrm>
          <a:prstGeom prst="rect">
            <a:avLst/>
          </a:prstGeom>
        </p:spPr>
      </p:pic>
    </p:spTree>
    <p:extLst>
      <p:ext uri="{BB962C8B-B14F-4D97-AF65-F5344CB8AC3E}">
        <p14:creationId xmlns:p14="http://schemas.microsoft.com/office/powerpoint/2010/main" val="322398974"/>
      </p:ext>
    </p:extLst>
  </p:cSld>
  <p:clrMapOvr>
    <a:overrideClrMapping bg1="dk1" tx1="lt1" bg2="dk2" tx2="lt2" accent1="accent1" accent2="accent2" accent3="accent3" accent4="accent4" accent5="accent5" accent6="accent6" hlink="hlink" folHlink="folHlink"/>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B6FACB3C-9069-4791-BC5C-0DB7CD19B85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71F2038E-D777-4B76-81DD-DD13EE91B9D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 y="0"/>
            <a:ext cx="12191695"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710534" y="3521238"/>
            <a:ext cx="4260387" cy="3353476"/>
          </a:xfrm>
        </p:spPr>
        <p:txBody>
          <a:bodyPr>
            <a:normAutofit fontScale="90000"/>
          </a:bodyPr>
          <a:lstStyle/>
          <a:p>
            <a:r>
              <a:rPr lang="en-GB" sz="2800" b="1" i="1" u="sng" dirty="0">
                <a:latin typeface="+mn-lt"/>
              </a:rPr>
              <a:t>3 element portfolio</a:t>
            </a:r>
            <a:br>
              <a:rPr lang="en-GB" sz="2800" b="1" i="1" dirty="0">
                <a:latin typeface="+mn-lt"/>
              </a:rPr>
            </a:br>
            <a:r>
              <a:rPr lang="en-GB" sz="2800" i="1" dirty="0">
                <a:latin typeface="+mn-lt"/>
              </a:rPr>
              <a:t>1. Research Proposal (1,000 words)</a:t>
            </a:r>
            <a:br>
              <a:rPr lang="en-GB" sz="2800" i="1" dirty="0">
                <a:latin typeface="+mn-lt"/>
              </a:rPr>
            </a:br>
            <a:r>
              <a:rPr lang="en-GB" sz="2800" i="1" dirty="0">
                <a:latin typeface="+mn-lt"/>
              </a:rPr>
              <a:t>2. Main Body (8,000 words)</a:t>
            </a:r>
            <a:br>
              <a:rPr lang="en-GB" sz="2800" b="1" i="1" dirty="0">
                <a:latin typeface="+mn-lt"/>
              </a:rPr>
            </a:br>
            <a:r>
              <a:rPr lang="en-GB" sz="2800" b="1" i="1" dirty="0">
                <a:highlight>
                  <a:srgbClr val="FFFF00"/>
                </a:highlight>
                <a:latin typeface="+mn-lt"/>
              </a:rPr>
              <a:t>3. Academic Poster (1,000 words equiv.)</a:t>
            </a:r>
            <a:br>
              <a:rPr lang="en-GB" sz="2800" b="1" i="1" dirty="0">
                <a:latin typeface="+mn-lt"/>
              </a:rPr>
            </a:br>
            <a:r>
              <a:rPr lang="en-GB" sz="2800" i="1" dirty="0">
                <a:latin typeface="+mn-lt"/>
              </a:rPr>
              <a:t>All elements will be uploaded as one document by Friday 19/05 </a:t>
            </a:r>
          </a:p>
        </p:txBody>
      </p:sp>
      <p:sp>
        <p:nvSpPr>
          <p:cNvPr id="3" name="Content Placeholder 2"/>
          <p:cNvSpPr>
            <a:spLocks noGrp="1"/>
          </p:cNvSpPr>
          <p:nvPr>
            <p:ph idx="1"/>
          </p:nvPr>
        </p:nvSpPr>
        <p:spPr>
          <a:xfrm>
            <a:off x="549169" y="159405"/>
            <a:ext cx="4260387" cy="3353476"/>
          </a:xfrm>
        </p:spPr>
        <p:txBody>
          <a:bodyPr anchor="t">
            <a:normAutofit fontScale="92500" lnSpcReduction="20000"/>
          </a:bodyPr>
          <a:lstStyle/>
          <a:p>
            <a:pPr marL="0" indent="0">
              <a:buNone/>
            </a:pPr>
            <a:r>
              <a:rPr lang="en-GB" b="1" i="1" u="sng" dirty="0" err="1">
                <a:solidFill>
                  <a:schemeClr val="accent1">
                    <a:lumMod val="75000"/>
                  </a:schemeClr>
                </a:solidFill>
              </a:rPr>
              <a:t>Portffolio</a:t>
            </a:r>
            <a:r>
              <a:rPr lang="en-GB" b="1" i="1" u="sng" dirty="0">
                <a:solidFill>
                  <a:schemeClr val="accent1">
                    <a:lumMod val="75000"/>
                  </a:schemeClr>
                </a:solidFill>
              </a:rPr>
              <a:t> 3 </a:t>
            </a:r>
            <a:r>
              <a:rPr lang="en-GB" b="1" i="1" u="sng" dirty="0" err="1">
                <a:solidFill>
                  <a:schemeClr val="accent1">
                    <a:lumMod val="75000"/>
                  </a:schemeClr>
                </a:solidFill>
              </a:rPr>
              <a:t>elfen</a:t>
            </a:r>
            <a:endParaRPr lang="en-GB" b="1" i="1" u="sng" dirty="0">
              <a:solidFill>
                <a:schemeClr val="accent1">
                  <a:lumMod val="75000"/>
                </a:schemeClr>
              </a:solidFill>
            </a:endParaRPr>
          </a:p>
          <a:p>
            <a:pPr marL="0" indent="0">
              <a:buNone/>
            </a:pPr>
            <a:r>
              <a:rPr lang="en-GB" i="1" dirty="0">
                <a:solidFill>
                  <a:schemeClr val="accent1">
                    <a:lumMod val="75000"/>
                  </a:schemeClr>
                </a:solidFill>
              </a:rPr>
              <a:t>1. </a:t>
            </a:r>
            <a:r>
              <a:rPr lang="en-GB" i="1" dirty="0" err="1">
                <a:solidFill>
                  <a:schemeClr val="accent1">
                    <a:lumMod val="75000"/>
                  </a:schemeClr>
                </a:solidFill>
              </a:rPr>
              <a:t>Cynllun</a:t>
            </a:r>
            <a:r>
              <a:rPr lang="en-GB" i="1" dirty="0">
                <a:solidFill>
                  <a:schemeClr val="accent1">
                    <a:lumMod val="75000"/>
                  </a:schemeClr>
                </a:solidFill>
              </a:rPr>
              <a:t> </a:t>
            </a:r>
            <a:r>
              <a:rPr lang="en-GB" i="1" dirty="0" err="1">
                <a:solidFill>
                  <a:schemeClr val="accent1">
                    <a:lumMod val="75000"/>
                  </a:schemeClr>
                </a:solidFill>
              </a:rPr>
              <a:t>Ymchwil</a:t>
            </a:r>
            <a:r>
              <a:rPr lang="en-GB" i="1" dirty="0">
                <a:solidFill>
                  <a:schemeClr val="accent1">
                    <a:lumMod val="75000"/>
                  </a:schemeClr>
                </a:solidFill>
              </a:rPr>
              <a:t> (1,000 gair)</a:t>
            </a:r>
          </a:p>
          <a:p>
            <a:pPr marL="0" indent="0">
              <a:buNone/>
            </a:pPr>
            <a:r>
              <a:rPr lang="en-GB" i="1" dirty="0">
                <a:solidFill>
                  <a:schemeClr val="accent1">
                    <a:lumMod val="75000"/>
                  </a:schemeClr>
                </a:solidFill>
              </a:rPr>
              <a:t>2. </a:t>
            </a:r>
            <a:r>
              <a:rPr lang="en-GB" i="1" dirty="0" err="1">
                <a:solidFill>
                  <a:schemeClr val="accent1">
                    <a:lumMod val="75000"/>
                  </a:schemeClr>
                </a:solidFill>
              </a:rPr>
              <a:t>Prif</a:t>
            </a:r>
            <a:r>
              <a:rPr lang="en-GB" i="1" dirty="0">
                <a:solidFill>
                  <a:schemeClr val="accent1">
                    <a:lumMod val="75000"/>
                  </a:schemeClr>
                </a:solidFill>
              </a:rPr>
              <a:t> </a:t>
            </a:r>
            <a:r>
              <a:rPr lang="en-GB" i="1" dirty="0" err="1">
                <a:solidFill>
                  <a:schemeClr val="accent1">
                    <a:lumMod val="75000"/>
                  </a:schemeClr>
                </a:solidFill>
              </a:rPr>
              <a:t>Gorff</a:t>
            </a:r>
            <a:r>
              <a:rPr lang="en-GB" i="1" dirty="0">
                <a:solidFill>
                  <a:schemeClr val="accent1">
                    <a:lumMod val="75000"/>
                  </a:schemeClr>
                </a:solidFill>
              </a:rPr>
              <a:t> (8,000 gair)</a:t>
            </a:r>
          </a:p>
          <a:p>
            <a:pPr marL="0" indent="0">
              <a:buNone/>
            </a:pPr>
            <a:r>
              <a:rPr lang="en-GB" b="1" i="1" dirty="0">
                <a:solidFill>
                  <a:schemeClr val="accent1">
                    <a:lumMod val="75000"/>
                  </a:schemeClr>
                </a:solidFill>
                <a:highlight>
                  <a:srgbClr val="FFFF00"/>
                </a:highlight>
              </a:rPr>
              <a:t>3. Poster </a:t>
            </a:r>
            <a:r>
              <a:rPr lang="en-GB" b="1" i="1" dirty="0" err="1">
                <a:solidFill>
                  <a:schemeClr val="accent1">
                    <a:lumMod val="75000"/>
                  </a:schemeClr>
                </a:solidFill>
                <a:highlight>
                  <a:srgbClr val="FFFF00"/>
                </a:highlight>
              </a:rPr>
              <a:t>Academaidd</a:t>
            </a:r>
            <a:r>
              <a:rPr lang="en-GB" b="1" i="1" dirty="0">
                <a:solidFill>
                  <a:schemeClr val="accent1">
                    <a:lumMod val="75000"/>
                  </a:schemeClr>
                </a:solidFill>
                <a:highlight>
                  <a:srgbClr val="FFFF00"/>
                </a:highlight>
              </a:rPr>
              <a:t> (1,000 gair)</a:t>
            </a:r>
          </a:p>
          <a:p>
            <a:pPr marL="0" indent="0">
              <a:buNone/>
            </a:pPr>
            <a:r>
              <a:rPr lang="en-GB" i="1" dirty="0" err="1">
                <a:solidFill>
                  <a:schemeClr val="accent1">
                    <a:lumMod val="75000"/>
                  </a:schemeClr>
                </a:solidFill>
              </a:rPr>
              <a:t>Bydd</a:t>
            </a:r>
            <a:r>
              <a:rPr lang="en-GB" i="1" dirty="0">
                <a:solidFill>
                  <a:schemeClr val="accent1">
                    <a:lumMod val="75000"/>
                  </a:schemeClr>
                </a:solidFill>
              </a:rPr>
              <a:t> </a:t>
            </a:r>
            <a:r>
              <a:rPr lang="en-GB" i="1" dirty="0" err="1">
                <a:solidFill>
                  <a:schemeClr val="accent1">
                    <a:lumMod val="75000"/>
                  </a:schemeClr>
                </a:solidFill>
              </a:rPr>
              <a:t>pob</a:t>
            </a:r>
            <a:r>
              <a:rPr lang="en-GB" i="1" dirty="0">
                <a:solidFill>
                  <a:schemeClr val="accent1">
                    <a:lumMod val="75000"/>
                  </a:schemeClr>
                </a:solidFill>
              </a:rPr>
              <a:t> </a:t>
            </a:r>
            <a:r>
              <a:rPr lang="en-GB" i="1" dirty="0" err="1">
                <a:solidFill>
                  <a:schemeClr val="accent1">
                    <a:lumMod val="75000"/>
                  </a:schemeClr>
                </a:solidFill>
              </a:rPr>
              <a:t>elfen</a:t>
            </a:r>
            <a:r>
              <a:rPr lang="en-GB" i="1" dirty="0">
                <a:solidFill>
                  <a:schemeClr val="accent1">
                    <a:lumMod val="75000"/>
                  </a:schemeClr>
                </a:solidFill>
              </a:rPr>
              <a:t> </a:t>
            </a:r>
            <a:r>
              <a:rPr lang="en-GB" i="1" dirty="0" err="1">
                <a:solidFill>
                  <a:schemeClr val="accent1">
                    <a:lumMod val="75000"/>
                  </a:schemeClr>
                </a:solidFill>
              </a:rPr>
              <a:t>yn</a:t>
            </a:r>
            <a:r>
              <a:rPr lang="en-GB" i="1" dirty="0">
                <a:solidFill>
                  <a:schemeClr val="accent1">
                    <a:lumMod val="75000"/>
                  </a:schemeClr>
                </a:solidFill>
              </a:rPr>
              <a:t> </a:t>
            </a:r>
            <a:r>
              <a:rPr lang="en-GB" i="1" dirty="0" err="1">
                <a:solidFill>
                  <a:schemeClr val="accent1">
                    <a:lumMod val="75000"/>
                  </a:schemeClr>
                </a:solidFill>
              </a:rPr>
              <a:t>cael</a:t>
            </a:r>
            <a:r>
              <a:rPr lang="en-GB" i="1" dirty="0">
                <a:solidFill>
                  <a:schemeClr val="accent1">
                    <a:lumMod val="75000"/>
                  </a:schemeClr>
                </a:solidFill>
              </a:rPr>
              <a:t> </a:t>
            </a:r>
            <a:r>
              <a:rPr lang="en-GB" i="1" dirty="0" err="1">
                <a:solidFill>
                  <a:schemeClr val="accent1">
                    <a:lumMod val="75000"/>
                  </a:schemeClr>
                </a:solidFill>
              </a:rPr>
              <a:t>ei</a:t>
            </a:r>
            <a:r>
              <a:rPr lang="en-GB" i="1" dirty="0">
                <a:solidFill>
                  <a:schemeClr val="accent1">
                    <a:lumMod val="75000"/>
                  </a:schemeClr>
                </a:solidFill>
              </a:rPr>
              <a:t> </a:t>
            </a:r>
            <a:r>
              <a:rPr lang="en-GB" i="1" dirty="0" err="1">
                <a:solidFill>
                  <a:schemeClr val="accent1">
                    <a:lumMod val="75000"/>
                  </a:schemeClr>
                </a:solidFill>
              </a:rPr>
              <a:t>lanlwytho</a:t>
            </a:r>
            <a:r>
              <a:rPr lang="en-GB" i="1" dirty="0">
                <a:solidFill>
                  <a:schemeClr val="accent1">
                    <a:lumMod val="75000"/>
                  </a:schemeClr>
                </a:solidFill>
              </a:rPr>
              <a:t> </a:t>
            </a:r>
            <a:r>
              <a:rPr lang="en-GB" i="1" dirty="0" err="1">
                <a:solidFill>
                  <a:schemeClr val="accent1">
                    <a:lumMod val="75000"/>
                  </a:schemeClr>
                </a:solidFill>
              </a:rPr>
              <a:t>fel</a:t>
            </a:r>
            <a:r>
              <a:rPr lang="en-GB" i="1" dirty="0">
                <a:solidFill>
                  <a:schemeClr val="accent1">
                    <a:lumMod val="75000"/>
                  </a:schemeClr>
                </a:solidFill>
              </a:rPr>
              <a:t> un </a:t>
            </a:r>
            <a:r>
              <a:rPr lang="en-GB" i="1" dirty="0" err="1">
                <a:solidFill>
                  <a:schemeClr val="accent1">
                    <a:lumMod val="75000"/>
                  </a:schemeClr>
                </a:solidFill>
              </a:rPr>
              <a:t>dogfen</a:t>
            </a:r>
            <a:r>
              <a:rPr lang="en-GB" i="1" dirty="0">
                <a:solidFill>
                  <a:schemeClr val="accent1">
                    <a:lumMod val="75000"/>
                  </a:schemeClr>
                </a:solidFill>
              </a:rPr>
              <a:t> </a:t>
            </a:r>
            <a:r>
              <a:rPr lang="en-GB" i="1" dirty="0" err="1">
                <a:solidFill>
                  <a:schemeClr val="accent1">
                    <a:lumMod val="75000"/>
                  </a:schemeClr>
                </a:solidFill>
              </a:rPr>
              <a:t>erbyn</a:t>
            </a:r>
            <a:r>
              <a:rPr lang="en-GB" i="1" dirty="0">
                <a:solidFill>
                  <a:schemeClr val="accent1">
                    <a:lumMod val="75000"/>
                  </a:schemeClr>
                </a:solidFill>
              </a:rPr>
              <a:t> </a:t>
            </a:r>
            <a:r>
              <a:rPr lang="en-GB" i="1" dirty="0" err="1">
                <a:solidFill>
                  <a:schemeClr val="accent1">
                    <a:lumMod val="75000"/>
                  </a:schemeClr>
                </a:solidFill>
              </a:rPr>
              <a:t>dydd</a:t>
            </a:r>
            <a:r>
              <a:rPr lang="en-GB" i="1" dirty="0">
                <a:solidFill>
                  <a:schemeClr val="accent1">
                    <a:lumMod val="75000"/>
                  </a:schemeClr>
                </a:solidFill>
              </a:rPr>
              <a:t> </a:t>
            </a:r>
            <a:r>
              <a:rPr lang="en-GB" i="1" dirty="0" err="1">
                <a:solidFill>
                  <a:schemeClr val="accent1">
                    <a:lumMod val="75000"/>
                  </a:schemeClr>
                </a:solidFill>
              </a:rPr>
              <a:t>Gwener</a:t>
            </a:r>
            <a:r>
              <a:rPr lang="en-GB" i="1" dirty="0">
                <a:solidFill>
                  <a:schemeClr val="accent1">
                    <a:lumMod val="75000"/>
                  </a:schemeClr>
                </a:solidFill>
              </a:rPr>
              <a:t> 19/05</a:t>
            </a:r>
          </a:p>
        </p:txBody>
      </p:sp>
      <p:grpSp>
        <p:nvGrpSpPr>
          <p:cNvPr id="15" name="Group 14">
            <a:extLst>
              <a:ext uri="{FF2B5EF4-FFF2-40B4-BE49-F238E27FC236}">
                <a16:creationId xmlns:a16="http://schemas.microsoft.com/office/drawing/2014/main" id="{DD354807-230F-4402-B1B9-F733A8F1F190}"/>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5818240" y="-16714"/>
            <a:ext cx="6373761" cy="6874714"/>
            <a:chOff x="5818240" y="-1"/>
            <a:chExt cx="6373761" cy="6874714"/>
          </a:xfrm>
        </p:grpSpPr>
        <p:sp>
          <p:nvSpPr>
            <p:cNvPr id="16" name="Freeform: Shape 15">
              <a:extLst>
                <a:ext uri="{FF2B5EF4-FFF2-40B4-BE49-F238E27FC236}">
                  <a16:creationId xmlns:a16="http://schemas.microsoft.com/office/drawing/2014/main" id="{BF5A6F4A-CE87-4D5C-9382-8167967CE81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18240" y="-1"/>
              <a:ext cx="6373761" cy="6874714"/>
            </a:xfrm>
            <a:custGeom>
              <a:avLst/>
              <a:gdLst>
                <a:gd name="connsiteX0" fmla="*/ 6373761 w 6373761"/>
                <a:gd name="connsiteY0" fmla="*/ 5771297 h 6874714"/>
                <a:gd name="connsiteX1" fmla="*/ 6373761 w 6373761"/>
                <a:gd name="connsiteY1" fmla="*/ 6247960 h 6874714"/>
                <a:gd name="connsiteX2" fmla="*/ 6235932 w 6373761"/>
                <a:gd name="connsiteY2" fmla="*/ 6361930 h 6874714"/>
                <a:gd name="connsiteX3" fmla="*/ 5960375 w 6373761"/>
                <a:gd name="connsiteY3" fmla="*/ 6587489 h 6874714"/>
                <a:gd name="connsiteX4" fmla="*/ 5822907 w 6373761"/>
                <a:gd name="connsiteY4" fmla="*/ 6701871 h 6874714"/>
                <a:gd name="connsiteX5" fmla="*/ 5681115 w 6373761"/>
                <a:gd name="connsiteY5" fmla="*/ 6816896 h 6874714"/>
                <a:gd name="connsiteX6" fmla="*/ 5604096 w 6373761"/>
                <a:gd name="connsiteY6" fmla="*/ 6874714 h 6874714"/>
                <a:gd name="connsiteX7" fmla="*/ 4878485 w 6373761"/>
                <a:gd name="connsiteY7" fmla="*/ 6874714 h 6874714"/>
                <a:gd name="connsiteX8" fmla="*/ 5006014 w 6373761"/>
                <a:gd name="connsiteY8" fmla="*/ 6800200 h 6874714"/>
                <a:gd name="connsiteX9" fmla="*/ 5149855 w 6373761"/>
                <a:gd name="connsiteY9" fmla="*/ 6707667 h 6874714"/>
                <a:gd name="connsiteX10" fmla="*/ 5431866 w 6373761"/>
                <a:gd name="connsiteY10" fmla="*/ 6506210 h 6874714"/>
                <a:gd name="connsiteX11" fmla="*/ 5571036 w 6373761"/>
                <a:gd name="connsiteY11" fmla="*/ 6399557 h 6874714"/>
                <a:gd name="connsiteX12" fmla="*/ 5711649 w 6373761"/>
                <a:gd name="connsiteY12" fmla="*/ 6288912 h 6874714"/>
                <a:gd name="connsiteX13" fmla="*/ 6276589 w 6373761"/>
                <a:gd name="connsiteY13" fmla="*/ 5852379 h 6874714"/>
                <a:gd name="connsiteX14" fmla="*/ 3975975 w 6373761"/>
                <a:gd name="connsiteY14" fmla="*/ 263 h 6874714"/>
                <a:gd name="connsiteX15" fmla="*/ 4350473 w 6373761"/>
                <a:gd name="connsiteY15" fmla="*/ 24963 h 6874714"/>
                <a:gd name="connsiteX16" fmla="*/ 5077909 w 6373761"/>
                <a:gd name="connsiteY16" fmla="*/ 189450 h 6874714"/>
                <a:gd name="connsiteX17" fmla="*/ 5746507 w 6373761"/>
                <a:gd name="connsiteY17" fmla="*/ 505804 h 6874714"/>
                <a:gd name="connsiteX18" fmla="*/ 6322456 w 6373761"/>
                <a:gd name="connsiteY18" fmla="*/ 956633 h 6874714"/>
                <a:gd name="connsiteX19" fmla="*/ 6373761 w 6373761"/>
                <a:gd name="connsiteY19" fmla="*/ 1011863 h 6874714"/>
                <a:gd name="connsiteX20" fmla="*/ 6373761 w 6373761"/>
                <a:gd name="connsiteY20" fmla="*/ 1185075 h 6874714"/>
                <a:gd name="connsiteX21" fmla="*/ 6359489 w 6373761"/>
                <a:gd name="connsiteY21" fmla="*/ 1169497 h 6874714"/>
                <a:gd name="connsiteX22" fmla="*/ 6233869 w 6373761"/>
                <a:gd name="connsiteY22" fmla="*/ 1047442 h 6874714"/>
                <a:gd name="connsiteX23" fmla="*/ 5961423 w 6373761"/>
                <a:gd name="connsiteY23" fmla="*/ 827953 h 6874714"/>
                <a:gd name="connsiteX24" fmla="*/ 5663555 w 6373761"/>
                <a:gd name="connsiteY24" fmla="*/ 645304 h 6874714"/>
                <a:gd name="connsiteX25" fmla="*/ 5013827 w 6373761"/>
                <a:gd name="connsiteY25" fmla="*/ 397863 h 6874714"/>
                <a:gd name="connsiteX26" fmla="*/ 4327409 w 6373761"/>
                <a:gd name="connsiteY26" fmla="*/ 302545 h 6874714"/>
                <a:gd name="connsiteX27" fmla="*/ 3639939 w 6373761"/>
                <a:gd name="connsiteY27" fmla="*/ 338868 h 6874714"/>
                <a:gd name="connsiteX28" fmla="*/ 3302495 w 6373761"/>
                <a:gd name="connsiteY28" fmla="*/ 403659 h 6874714"/>
                <a:gd name="connsiteX29" fmla="*/ 2971604 w 6373761"/>
                <a:gd name="connsiteY29" fmla="*/ 496273 h 6874714"/>
                <a:gd name="connsiteX30" fmla="*/ 2648706 w 6373761"/>
                <a:gd name="connsiteY30" fmla="*/ 614389 h 6874714"/>
                <a:gd name="connsiteX31" fmla="*/ 2335374 w 6373761"/>
                <a:gd name="connsiteY31" fmla="*/ 757109 h 6874714"/>
                <a:gd name="connsiteX32" fmla="*/ 1741342 w 6373761"/>
                <a:gd name="connsiteY32" fmla="*/ 1107725 h 6874714"/>
                <a:gd name="connsiteX33" fmla="*/ 1600861 w 6373761"/>
                <a:gd name="connsiteY33" fmla="*/ 1208710 h 6874714"/>
                <a:gd name="connsiteX34" fmla="*/ 1531799 w 6373761"/>
                <a:gd name="connsiteY34" fmla="*/ 1260879 h 6874714"/>
                <a:gd name="connsiteX35" fmla="*/ 1463655 w 6373761"/>
                <a:gd name="connsiteY35" fmla="*/ 1314333 h 6874714"/>
                <a:gd name="connsiteX36" fmla="*/ 1200777 w 6373761"/>
                <a:gd name="connsiteY36" fmla="*/ 1541166 h 6874714"/>
                <a:gd name="connsiteX37" fmla="*/ 731501 w 6373761"/>
                <a:gd name="connsiteY37" fmla="*/ 2055754 h 6874714"/>
                <a:gd name="connsiteX38" fmla="*/ 531393 w 6373761"/>
                <a:gd name="connsiteY38" fmla="*/ 2342739 h 6874714"/>
                <a:gd name="connsiteX39" fmla="*/ 361033 w 6373761"/>
                <a:gd name="connsiteY39" fmla="*/ 2649046 h 6874714"/>
                <a:gd name="connsiteX40" fmla="*/ 323292 w 6373761"/>
                <a:gd name="connsiteY40" fmla="*/ 2728263 h 6874714"/>
                <a:gd name="connsiteX41" fmla="*/ 304945 w 6373761"/>
                <a:gd name="connsiteY41" fmla="*/ 2768193 h 6874714"/>
                <a:gd name="connsiteX42" fmla="*/ 287516 w 6373761"/>
                <a:gd name="connsiteY42" fmla="*/ 2808510 h 6874714"/>
                <a:gd name="connsiteX43" fmla="*/ 254230 w 6373761"/>
                <a:gd name="connsiteY43" fmla="*/ 2889788 h 6874714"/>
                <a:gd name="connsiteX44" fmla="*/ 223042 w 6373761"/>
                <a:gd name="connsiteY44" fmla="*/ 2971968 h 6874714"/>
                <a:gd name="connsiteX45" fmla="*/ 121611 w 6373761"/>
                <a:gd name="connsiteY45" fmla="*/ 3308544 h 6874714"/>
                <a:gd name="connsiteX46" fmla="*/ 39314 w 6373761"/>
                <a:gd name="connsiteY46" fmla="*/ 4005912 h 6874714"/>
                <a:gd name="connsiteX47" fmla="*/ 73910 w 6373761"/>
                <a:gd name="connsiteY47" fmla="*/ 4354081 h 6874714"/>
                <a:gd name="connsiteX48" fmla="*/ 179534 w 6373761"/>
                <a:gd name="connsiteY48" fmla="*/ 4687050 h 6874714"/>
                <a:gd name="connsiteX49" fmla="*/ 215964 w 6373761"/>
                <a:gd name="connsiteY49" fmla="*/ 4766654 h 6874714"/>
                <a:gd name="connsiteX50" fmla="*/ 256457 w 6373761"/>
                <a:gd name="connsiteY50" fmla="*/ 4844455 h 6874714"/>
                <a:gd name="connsiteX51" fmla="*/ 346225 w 6373761"/>
                <a:gd name="connsiteY51" fmla="*/ 4995290 h 6874714"/>
                <a:gd name="connsiteX52" fmla="*/ 445296 w 6373761"/>
                <a:gd name="connsiteY52" fmla="*/ 5140971 h 6874714"/>
                <a:gd name="connsiteX53" fmla="*/ 551443 w 6373761"/>
                <a:gd name="connsiteY53" fmla="*/ 5282531 h 6874714"/>
                <a:gd name="connsiteX54" fmla="*/ 772387 w 6373761"/>
                <a:gd name="connsiteY54" fmla="*/ 5562561 h 6874714"/>
                <a:gd name="connsiteX55" fmla="*/ 882858 w 6373761"/>
                <a:gd name="connsiteY55" fmla="*/ 5704507 h 6874714"/>
                <a:gd name="connsiteX56" fmla="*/ 990316 w 6373761"/>
                <a:gd name="connsiteY56" fmla="*/ 5848258 h 6874714"/>
                <a:gd name="connsiteX57" fmla="*/ 1097774 w 6373761"/>
                <a:gd name="connsiteY57" fmla="*/ 5987114 h 6874714"/>
                <a:gd name="connsiteX58" fmla="*/ 1210080 w 6373761"/>
                <a:gd name="connsiteY58" fmla="*/ 6121203 h 6874714"/>
                <a:gd name="connsiteX59" fmla="*/ 1448192 w 6373761"/>
                <a:gd name="connsiteY59" fmla="*/ 6374054 h 6874714"/>
                <a:gd name="connsiteX60" fmla="*/ 1982991 w 6373761"/>
                <a:gd name="connsiteY60" fmla="*/ 6796158 h 6874714"/>
                <a:gd name="connsiteX61" fmla="*/ 2118475 w 6373761"/>
                <a:gd name="connsiteY61" fmla="*/ 6874714 h 6874714"/>
                <a:gd name="connsiteX62" fmla="*/ 1569874 w 6373761"/>
                <a:gd name="connsiteY62" fmla="*/ 6874714 h 6874714"/>
                <a:gd name="connsiteX63" fmla="*/ 1507802 w 6373761"/>
                <a:gd name="connsiteY63" fmla="*/ 6817815 h 6874714"/>
                <a:gd name="connsiteX64" fmla="*/ 1256865 w 6373761"/>
                <a:gd name="connsiteY64" fmla="*/ 6543437 h 6874714"/>
                <a:gd name="connsiteX65" fmla="*/ 1038410 w 6373761"/>
                <a:gd name="connsiteY65" fmla="*/ 6248722 h 6874714"/>
                <a:gd name="connsiteX66" fmla="*/ 845380 w 6373761"/>
                <a:gd name="connsiteY66" fmla="*/ 5941386 h 6874714"/>
                <a:gd name="connsiteX67" fmla="*/ 755351 w 6373761"/>
                <a:gd name="connsiteY67" fmla="*/ 5788877 h 6874714"/>
                <a:gd name="connsiteX68" fmla="*/ 661784 w 6373761"/>
                <a:gd name="connsiteY68" fmla="*/ 5638944 h 6874714"/>
                <a:gd name="connsiteX69" fmla="*/ 466525 w 6373761"/>
                <a:gd name="connsiteY69" fmla="*/ 5340366 h 6874714"/>
                <a:gd name="connsiteX70" fmla="*/ 370992 w 6373761"/>
                <a:gd name="connsiteY70" fmla="*/ 5188502 h 6874714"/>
                <a:gd name="connsiteX71" fmla="*/ 280046 w 6373761"/>
                <a:gd name="connsiteY71" fmla="*/ 5033287 h 6874714"/>
                <a:gd name="connsiteX72" fmla="*/ 126853 w 6373761"/>
                <a:gd name="connsiteY72" fmla="*/ 4707660 h 6874714"/>
                <a:gd name="connsiteX73" fmla="*/ 30272 w 6373761"/>
                <a:gd name="connsiteY73" fmla="*/ 4362068 h 6874714"/>
                <a:gd name="connsiteX74" fmla="*/ 0 w 6373761"/>
                <a:gd name="connsiteY74" fmla="*/ 4005912 h 6874714"/>
                <a:gd name="connsiteX75" fmla="*/ 270480 w 6373761"/>
                <a:gd name="connsiteY75" fmla="*/ 2610532 h 6874714"/>
                <a:gd name="connsiteX76" fmla="*/ 415942 w 6373761"/>
                <a:gd name="connsiteY76" fmla="*/ 2280526 h 6874714"/>
                <a:gd name="connsiteX77" fmla="*/ 590102 w 6373761"/>
                <a:gd name="connsiteY77" fmla="*/ 1962626 h 6874714"/>
                <a:gd name="connsiteX78" fmla="*/ 1020719 w 6373761"/>
                <a:gd name="connsiteY78" fmla="*/ 1373070 h 6874714"/>
                <a:gd name="connsiteX79" fmla="*/ 1275080 w 6373761"/>
                <a:gd name="connsiteY79" fmla="*/ 1107081 h 6874714"/>
                <a:gd name="connsiteX80" fmla="*/ 1342437 w 6373761"/>
                <a:gd name="connsiteY80" fmla="*/ 1043965 h 6874714"/>
                <a:gd name="connsiteX81" fmla="*/ 1411106 w 6373761"/>
                <a:gd name="connsiteY81" fmla="*/ 982138 h 6874714"/>
                <a:gd name="connsiteX82" fmla="*/ 1553029 w 6373761"/>
                <a:gd name="connsiteY82" fmla="*/ 863376 h 6874714"/>
                <a:gd name="connsiteX83" fmla="*/ 2173401 w 6373761"/>
                <a:gd name="connsiteY83" fmla="*/ 454409 h 6874714"/>
                <a:gd name="connsiteX84" fmla="*/ 3599708 w 6373761"/>
                <a:gd name="connsiteY84" fmla="*/ 16332 h 6874714"/>
                <a:gd name="connsiteX85" fmla="*/ 3975975 w 6373761"/>
                <a:gd name="connsiteY85" fmla="*/ 263 h 6874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Lst>
              <a:rect l="l" t="t" r="r" b="b"/>
              <a:pathLst>
                <a:path w="6373761" h="6874714">
                  <a:moveTo>
                    <a:pt x="6373761" y="5771297"/>
                  </a:moveTo>
                  <a:lnTo>
                    <a:pt x="6373761" y="6247960"/>
                  </a:lnTo>
                  <a:lnTo>
                    <a:pt x="6235932" y="6361930"/>
                  </a:lnTo>
                  <a:cubicBezTo>
                    <a:pt x="6143250" y="6437460"/>
                    <a:pt x="6051059" y="6512200"/>
                    <a:pt x="5960375" y="6587489"/>
                  </a:cubicBezTo>
                  <a:lnTo>
                    <a:pt x="5822907" y="6701871"/>
                  </a:lnTo>
                  <a:cubicBezTo>
                    <a:pt x="5776123" y="6740385"/>
                    <a:pt x="5729079" y="6778899"/>
                    <a:pt x="5681115" y="6816896"/>
                  </a:cubicBezTo>
                  <a:lnTo>
                    <a:pt x="5604096" y="6874714"/>
                  </a:lnTo>
                  <a:lnTo>
                    <a:pt x="4878485" y="6874714"/>
                  </a:lnTo>
                  <a:lnTo>
                    <a:pt x="5006014" y="6800200"/>
                  </a:lnTo>
                  <a:cubicBezTo>
                    <a:pt x="5054354" y="6770429"/>
                    <a:pt x="5102285" y="6739483"/>
                    <a:pt x="5149855" y="6707667"/>
                  </a:cubicBezTo>
                  <a:cubicBezTo>
                    <a:pt x="5244993" y="6643906"/>
                    <a:pt x="5338561" y="6576025"/>
                    <a:pt x="5431866" y="6506210"/>
                  </a:cubicBezTo>
                  <a:cubicBezTo>
                    <a:pt x="5478386" y="6471304"/>
                    <a:pt x="5524777" y="6435495"/>
                    <a:pt x="5571036" y="6399557"/>
                  </a:cubicBezTo>
                  <a:lnTo>
                    <a:pt x="5711649" y="6288912"/>
                  </a:lnTo>
                  <a:cubicBezTo>
                    <a:pt x="5902059" y="6140395"/>
                    <a:pt x="6093257" y="5998320"/>
                    <a:pt x="6276589" y="5852379"/>
                  </a:cubicBezTo>
                  <a:close/>
                  <a:moveTo>
                    <a:pt x="3975975" y="263"/>
                  </a:moveTo>
                  <a:cubicBezTo>
                    <a:pt x="4101550" y="1809"/>
                    <a:pt x="4226830" y="10149"/>
                    <a:pt x="4350473" y="24963"/>
                  </a:cubicBezTo>
                  <a:cubicBezTo>
                    <a:pt x="4598149" y="54846"/>
                    <a:pt x="4842943" y="108687"/>
                    <a:pt x="5077909" y="189450"/>
                  </a:cubicBezTo>
                  <a:cubicBezTo>
                    <a:pt x="5312876" y="269955"/>
                    <a:pt x="5537357" y="376867"/>
                    <a:pt x="5746507" y="505804"/>
                  </a:cubicBezTo>
                  <a:cubicBezTo>
                    <a:pt x="5955527" y="634999"/>
                    <a:pt x="6148688" y="786864"/>
                    <a:pt x="6322456" y="956633"/>
                  </a:cubicBezTo>
                  <a:lnTo>
                    <a:pt x="6373761" y="1011863"/>
                  </a:lnTo>
                  <a:lnTo>
                    <a:pt x="6373761" y="1185075"/>
                  </a:lnTo>
                  <a:lnTo>
                    <a:pt x="6359489" y="1169497"/>
                  </a:lnTo>
                  <a:cubicBezTo>
                    <a:pt x="6318811" y="1127602"/>
                    <a:pt x="6276917" y="1086890"/>
                    <a:pt x="6233869" y="1047442"/>
                  </a:cubicBezTo>
                  <a:cubicBezTo>
                    <a:pt x="6147509" y="968870"/>
                    <a:pt x="6056431" y="895448"/>
                    <a:pt x="5961423" y="827953"/>
                  </a:cubicBezTo>
                  <a:cubicBezTo>
                    <a:pt x="5865891" y="761102"/>
                    <a:pt x="5766688" y="699403"/>
                    <a:pt x="5663555" y="645304"/>
                  </a:cubicBezTo>
                  <a:cubicBezTo>
                    <a:pt x="5457943" y="535816"/>
                    <a:pt x="5238703" y="453894"/>
                    <a:pt x="5013827" y="397863"/>
                  </a:cubicBezTo>
                  <a:cubicBezTo>
                    <a:pt x="4788953" y="341703"/>
                    <a:pt x="4558442" y="310917"/>
                    <a:pt x="4327409" y="302545"/>
                  </a:cubicBezTo>
                  <a:cubicBezTo>
                    <a:pt x="4096111" y="293012"/>
                    <a:pt x="3867174" y="305893"/>
                    <a:pt x="3639939" y="338868"/>
                  </a:cubicBezTo>
                  <a:cubicBezTo>
                    <a:pt x="3526585" y="355999"/>
                    <a:pt x="3413885" y="377254"/>
                    <a:pt x="3302495" y="403659"/>
                  </a:cubicBezTo>
                  <a:cubicBezTo>
                    <a:pt x="3191107" y="430451"/>
                    <a:pt x="3080634" y="460978"/>
                    <a:pt x="2971604" y="496273"/>
                  </a:cubicBezTo>
                  <a:cubicBezTo>
                    <a:pt x="2862573" y="531437"/>
                    <a:pt x="2754854" y="570852"/>
                    <a:pt x="2648706" y="614389"/>
                  </a:cubicBezTo>
                  <a:cubicBezTo>
                    <a:pt x="2542690" y="658056"/>
                    <a:pt x="2438114" y="705714"/>
                    <a:pt x="2335374" y="757109"/>
                  </a:cubicBezTo>
                  <a:cubicBezTo>
                    <a:pt x="2129894" y="859769"/>
                    <a:pt x="1931228" y="976855"/>
                    <a:pt x="1741342" y="1107725"/>
                  </a:cubicBezTo>
                  <a:cubicBezTo>
                    <a:pt x="1694035" y="1140571"/>
                    <a:pt x="1646858" y="1173933"/>
                    <a:pt x="1600861" y="1208710"/>
                  </a:cubicBezTo>
                  <a:cubicBezTo>
                    <a:pt x="1577535" y="1225713"/>
                    <a:pt x="1554732" y="1243361"/>
                    <a:pt x="1531799" y="1260879"/>
                  </a:cubicBezTo>
                  <a:cubicBezTo>
                    <a:pt x="1508735" y="1278267"/>
                    <a:pt x="1486064" y="1296171"/>
                    <a:pt x="1463655" y="1314333"/>
                  </a:cubicBezTo>
                  <a:cubicBezTo>
                    <a:pt x="1373627" y="1386853"/>
                    <a:pt x="1285564" y="1462077"/>
                    <a:pt x="1200777" y="1541166"/>
                  </a:cubicBezTo>
                  <a:cubicBezTo>
                    <a:pt x="1030810" y="1698827"/>
                    <a:pt x="873161" y="1870785"/>
                    <a:pt x="731501" y="2055754"/>
                  </a:cubicBezTo>
                  <a:cubicBezTo>
                    <a:pt x="660734" y="2148239"/>
                    <a:pt x="593771" y="2243944"/>
                    <a:pt x="531393" y="2342739"/>
                  </a:cubicBezTo>
                  <a:cubicBezTo>
                    <a:pt x="470063" y="2442050"/>
                    <a:pt x="412140" y="2543810"/>
                    <a:pt x="361033" y="2649046"/>
                  </a:cubicBezTo>
                  <a:cubicBezTo>
                    <a:pt x="347798" y="2675194"/>
                    <a:pt x="335479" y="2701728"/>
                    <a:pt x="323292" y="2728263"/>
                  </a:cubicBezTo>
                  <a:lnTo>
                    <a:pt x="304945" y="2768193"/>
                  </a:lnTo>
                  <a:lnTo>
                    <a:pt x="287516" y="2808510"/>
                  </a:lnTo>
                  <a:cubicBezTo>
                    <a:pt x="276115" y="2835432"/>
                    <a:pt x="264583" y="2862352"/>
                    <a:pt x="254230" y="2889788"/>
                  </a:cubicBezTo>
                  <a:cubicBezTo>
                    <a:pt x="243877" y="2917224"/>
                    <a:pt x="232477" y="2944274"/>
                    <a:pt x="223042" y="2971968"/>
                  </a:cubicBezTo>
                  <a:cubicBezTo>
                    <a:pt x="182679" y="3081970"/>
                    <a:pt x="148475" y="3194291"/>
                    <a:pt x="121611" y="3308544"/>
                  </a:cubicBezTo>
                  <a:cubicBezTo>
                    <a:pt x="67096" y="3536534"/>
                    <a:pt x="39183" y="3771224"/>
                    <a:pt x="39314" y="4005912"/>
                  </a:cubicBezTo>
                  <a:cubicBezTo>
                    <a:pt x="39969" y="4122871"/>
                    <a:pt x="51109" y="4239571"/>
                    <a:pt x="73910" y="4354081"/>
                  </a:cubicBezTo>
                  <a:cubicBezTo>
                    <a:pt x="97892" y="4468334"/>
                    <a:pt x="132619" y="4580140"/>
                    <a:pt x="179534" y="4687050"/>
                  </a:cubicBezTo>
                  <a:cubicBezTo>
                    <a:pt x="190673" y="4713972"/>
                    <a:pt x="203647" y="4740249"/>
                    <a:pt x="215964" y="4766654"/>
                  </a:cubicBezTo>
                  <a:cubicBezTo>
                    <a:pt x="229332" y="4792674"/>
                    <a:pt x="242043" y="4818950"/>
                    <a:pt x="256457" y="4844455"/>
                  </a:cubicBezTo>
                  <a:cubicBezTo>
                    <a:pt x="283978" y="4895978"/>
                    <a:pt x="314642" y="4945956"/>
                    <a:pt x="346225" y="4995290"/>
                  </a:cubicBezTo>
                  <a:cubicBezTo>
                    <a:pt x="377676" y="5044752"/>
                    <a:pt x="411355" y="5092926"/>
                    <a:pt x="445296" y="5140971"/>
                  </a:cubicBezTo>
                  <a:cubicBezTo>
                    <a:pt x="479760" y="5188630"/>
                    <a:pt x="515537" y="5235645"/>
                    <a:pt x="551443" y="5282531"/>
                  </a:cubicBezTo>
                  <a:cubicBezTo>
                    <a:pt x="623387" y="5376434"/>
                    <a:pt x="698608" y="5468402"/>
                    <a:pt x="772387" y="5562561"/>
                  </a:cubicBezTo>
                  <a:cubicBezTo>
                    <a:pt x="809472" y="5609448"/>
                    <a:pt x="846428" y="5656719"/>
                    <a:pt x="882858" y="5704507"/>
                  </a:cubicBezTo>
                  <a:cubicBezTo>
                    <a:pt x="919159" y="5751909"/>
                    <a:pt x="955196" y="5802273"/>
                    <a:pt x="990316" y="5848258"/>
                  </a:cubicBezTo>
                  <a:cubicBezTo>
                    <a:pt x="1025175" y="5895402"/>
                    <a:pt x="1061736" y="5941129"/>
                    <a:pt x="1097774" y="5987114"/>
                  </a:cubicBezTo>
                  <a:cubicBezTo>
                    <a:pt x="1134860" y="6032326"/>
                    <a:pt x="1171684" y="6077536"/>
                    <a:pt x="1210080" y="6121203"/>
                  </a:cubicBezTo>
                  <a:cubicBezTo>
                    <a:pt x="1286350" y="6209051"/>
                    <a:pt x="1365632" y="6293677"/>
                    <a:pt x="1448192" y="6374054"/>
                  </a:cubicBezTo>
                  <a:cubicBezTo>
                    <a:pt x="1613572" y="6534420"/>
                    <a:pt x="1792057" y="6677526"/>
                    <a:pt x="1982991" y="6796158"/>
                  </a:cubicBezTo>
                  <a:lnTo>
                    <a:pt x="2118475" y="6874714"/>
                  </a:lnTo>
                  <a:lnTo>
                    <a:pt x="1569874" y="6874714"/>
                  </a:lnTo>
                  <a:lnTo>
                    <a:pt x="1507802" y="6817815"/>
                  </a:lnTo>
                  <a:cubicBezTo>
                    <a:pt x="1418412" y="6730595"/>
                    <a:pt x="1334903" y="6638562"/>
                    <a:pt x="1256865" y="6543437"/>
                  </a:cubicBezTo>
                  <a:cubicBezTo>
                    <a:pt x="1179155" y="6447861"/>
                    <a:pt x="1106817" y="6349194"/>
                    <a:pt x="1038410" y="6248722"/>
                  </a:cubicBezTo>
                  <a:cubicBezTo>
                    <a:pt x="969873" y="6148253"/>
                    <a:pt x="905922" y="6045592"/>
                    <a:pt x="845380" y="5941386"/>
                  </a:cubicBezTo>
                  <a:cubicBezTo>
                    <a:pt x="814453" y="5888704"/>
                    <a:pt x="786147" y="5839370"/>
                    <a:pt x="755351" y="5788877"/>
                  </a:cubicBezTo>
                  <a:cubicBezTo>
                    <a:pt x="724817" y="5738771"/>
                    <a:pt x="693760" y="5688665"/>
                    <a:pt x="661784" y="5638944"/>
                  </a:cubicBezTo>
                  <a:lnTo>
                    <a:pt x="466525" y="5340366"/>
                  </a:lnTo>
                  <a:cubicBezTo>
                    <a:pt x="434156" y="5290131"/>
                    <a:pt x="402181" y="5239639"/>
                    <a:pt x="370992" y="5188502"/>
                  </a:cubicBezTo>
                  <a:cubicBezTo>
                    <a:pt x="339803" y="5137364"/>
                    <a:pt x="308876" y="5086099"/>
                    <a:pt x="280046" y="5033287"/>
                  </a:cubicBezTo>
                  <a:cubicBezTo>
                    <a:pt x="222255" y="4928179"/>
                    <a:pt x="169181" y="4819982"/>
                    <a:pt x="126853" y="4707660"/>
                  </a:cubicBezTo>
                  <a:cubicBezTo>
                    <a:pt x="83739" y="4595725"/>
                    <a:pt x="51764" y="4479670"/>
                    <a:pt x="30272" y="4362068"/>
                  </a:cubicBezTo>
                  <a:cubicBezTo>
                    <a:pt x="9698" y="4244466"/>
                    <a:pt x="0" y="4125060"/>
                    <a:pt x="0" y="4005912"/>
                  </a:cubicBezTo>
                  <a:cubicBezTo>
                    <a:pt x="1704" y="3530867"/>
                    <a:pt x="95140" y="3057110"/>
                    <a:pt x="270480" y="2610532"/>
                  </a:cubicBezTo>
                  <a:cubicBezTo>
                    <a:pt x="314511" y="2498984"/>
                    <a:pt x="362212" y="2388466"/>
                    <a:pt x="415942" y="2280526"/>
                  </a:cubicBezTo>
                  <a:cubicBezTo>
                    <a:pt x="468884" y="2172197"/>
                    <a:pt x="527199" y="2066188"/>
                    <a:pt x="590102" y="1962626"/>
                  </a:cubicBezTo>
                  <a:cubicBezTo>
                    <a:pt x="716037" y="1755631"/>
                    <a:pt x="859794" y="1557653"/>
                    <a:pt x="1020719" y="1373070"/>
                  </a:cubicBezTo>
                  <a:cubicBezTo>
                    <a:pt x="1101575" y="1281101"/>
                    <a:pt x="1185969" y="1191838"/>
                    <a:pt x="1275080" y="1107081"/>
                  </a:cubicBezTo>
                  <a:cubicBezTo>
                    <a:pt x="1297227" y="1085699"/>
                    <a:pt x="1319504" y="1064575"/>
                    <a:pt x="1342437" y="1043965"/>
                  </a:cubicBezTo>
                  <a:cubicBezTo>
                    <a:pt x="1365240" y="1023226"/>
                    <a:pt x="1387648" y="1002102"/>
                    <a:pt x="1411106" y="982138"/>
                  </a:cubicBezTo>
                  <a:cubicBezTo>
                    <a:pt x="1457497" y="941563"/>
                    <a:pt x="1505065" y="902276"/>
                    <a:pt x="1553029" y="863376"/>
                  </a:cubicBezTo>
                  <a:cubicBezTo>
                    <a:pt x="1745798" y="708806"/>
                    <a:pt x="1954030" y="571882"/>
                    <a:pt x="2173401" y="454409"/>
                  </a:cubicBezTo>
                  <a:cubicBezTo>
                    <a:pt x="2612013" y="219334"/>
                    <a:pt x="3099505" y="65666"/>
                    <a:pt x="3599708" y="16332"/>
                  </a:cubicBezTo>
                  <a:cubicBezTo>
                    <a:pt x="3724530" y="3966"/>
                    <a:pt x="3850400" y="-1283"/>
                    <a:pt x="3975975" y="263"/>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Freeform: Shape 16">
              <a:extLst>
                <a:ext uri="{FF2B5EF4-FFF2-40B4-BE49-F238E27FC236}">
                  <a16:creationId xmlns:a16="http://schemas.microsoft.com/office/drawing/2014/main" id="{61023DD2-2E6F-4419-B404-80F08460BEA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65276" y="313387"/>
              <a:ext cx="6326724" cy="6561326"/>
            </a:xfrm>
            <a:custGeom>
              <a:avLst/>
              <a:gdLst>
                <a:gd name="connsiteX0" fmla="*/ 6326724 w 6326724"/>
                <a:gd name="connsiteY0" fmla="*/ 5020808 h 6561326"/>
                <a:gd name="connsiteX1" fmla="*/ 6326724 w 6326724"/>
                <a:gd name="connsiteY1" fmla="*/ 5698632 h 6561326"/>
                <a:gd name="connsiteX2" fmla="*/ 6067438 w 6326724"/>
                <a:gd name="connsiteY2" fmla="*/ 5902509 h 6561326"/>
                <a:gd name="connsiteX3" fmla="*/ 5799974 w 6326724"/>
                <a:gd name="connsiteY3" fmla="*/ 6102017 h 6561326"/>
                <a:gd name="connsiteX4" fmla="*/ 5665258 w 6326724"/>
                <a:gd name="connsiteY4" fmla="*/ 6202100 h 6561326"/>
                <a:gd name="connsiteX5" fmla="*/ 5526873 w 6326724"/>
                <a:gd name="connsiteY5" fmla="*/ 6302828 h 6561326"/>
                <a:gd name="connsiteX6" fmla="*/ 5385080 w 6326724"/>
                <a:gd name="connsiteY6" fmla="*/ 6402268 h 6561326"/>
                <a:gd name="connsiteX7" fmla="*/ 5238833 w 6326724"/>
                <a:gd name="connsiteY7" fmla="*/ 6498875 h 6561326"/>
                <a:gd name="connsiteX8" fmla="*/ 5138040 w 6326724"/>
                <a:gd name="connsiteY8" fmla="*/ 6561326 h 6561326"/>
                <a:gd name="connsiteX9" fmla="*/ 3946072 w 6326724"/>
                <a:gd name="connsiteY9" fmla="*/ 6561326 h 6561326"/>
                <a:gd name="connsiteX10" fmla="*/ 3976009 w 6326724"/>
                <a:gd name="connsiteY10" fmla="*/ 6555242 h 6561326"/>
                <a:gd name="connsiteX11" fmla="*/ 4404855 w 6326724"/>
                <a:gd name="connsiteY11" fmla="*/ 6399048 h 6561326"/>
                <a:gd name="connsiteX12" fmla="*/ 4938868 w 6326724"/>
                <a:gd name="connsiteY12" fmla="*/ 6072132 h 6561326"/>
                <a:gd name="connsiteX13" fmla="*/ 5068342 w 6326724"/>
                <a:gd name="connsiteY13" fmla="*/ 5976042 h 6561326"/>
                <a:gd name="connsiteX14" fmla="*/ 5197816 w 6326724"/>
                <a:gd name="connsiteY14" fmla="*/ 5876730 h 6561326"/>
                <a:gd name="connsiteX15" fmla="*/ 5460039 w 6326724"/>
                <a:gd name="connsiteY15" fmla="*/ 5670637 h 6561326"/>
                <a:gd name="connsiteX16" fmla="*/ 5999033 w 6326724"/>
                <a:gd name="connsiteY16" fmla="*/ 5271718 h 6561326"/>
                <a:gd name="connsiteX17" fmla="*/ 6258766 w 6326724"/>
                <a:gd name="connsiteY17" fmla="*/ 5077603 h 6561326"/>
                <a:gd name="connsiteX18" fmla="*/ 4139342 w 6326724"/>
                <a:gd name="connsiteY18" fmla="*/ 440 h 6561326"/>
                <a:gd name="connsiteX19" fmla="*/ 4315744 w 6326724"/>
                <a:gd name="connsiteY19" fmla="*/ 6808 h 6561326"/>
                <a:gd name="connsiteX20" fmla="*/ 5015400 w 6326724"/>
                <a:gd name="connsiteY20" fmla="*/ 113591 h 6561326"/>
                <a:gd name="connsiteX21" fmla="*/ 5681114 w 6326724"/>
                <a:gd name="connsiteY21" fmla="*/ 361418 h 6561326"/>
                <a:gd name="connsiteX22" fmla="*/ 6270952 w 6326724"/>
                <a:gd name="connsiteY22" fmla="*/ 755441 h 6561326"/>
                <a:gd name="connsiteX23" fmla="*/ 6326724 w 6326724"/>
                <a:gd name="connsiteY23" fmla="*/ 807432 h 6561326"/>
                <a:gd name="connsiteX24" fmla="*/ 6326724 w 6326724"/>
                <a:gd name="connsiteY24" fmla="*/ 1231565 h 6561326"/>
                <a:gd name="connsiteX25" fmla="*/ 6302093 w 6326724"/>
                <a:gd name="connsiteY25" fmla="*/ 1203002 h 6561326"/>
                <a:gd name="connsiteX26" fmla="*/ 6066914 w 6326724"/>
                <a:gd name="connsiteY26" fmla="*/ 989616 h 6561326"/>
                <a:gd name="connsiteX27" fmla="*/ 5533688 w 6326724"/>
                <a:gd name="connsiteY27" fmla="*/ 647242 h 6561326"/>
                <a:gd name="connsiteX28" fmla="*/ 4933626 w 6326724"/>
                <a:gd name="connsiteY28" fmla="*/ 432262 h 6561326"/>
                <a:gd name="connsiteX29" fmla="*/ 4296873 w 6326724"/>
                <a:gd name="connsiteY29" fmla="*/ 343126 h 6561326"/>
                <a:gd name="connsiteX30" fmla="*/ 3651602 w 6326724"/>
                <a:gd name="connsiteY30" fmla="*/ 365797 h 6561326"/>
                <a:gd name="connsiteX31" fmla="*/ 3018256 w 6326724"/>
                <a:gd name="connsiteY31" fmla="*/ 496666 h 6561326"/>
                <a:gd name="connsiteX32" fmla="*/ 2412429 w 6326724"/>
                <a:gd name="connsiteY32" fmla="*/ 724399 h 6561326"/>
                <a:gd name="connsiteX33" fmla="*/ 1329857 w 6326724"/>
                <a:gd name="connsiteY33" fmla="*/ 1424086 h 6561326"/>
                <a:gd name="connsiteX34" fmla="*/ 887314 w 6326724"/>
                <a:gd name="connsiteY34" fmla="*/ 1891015 h 6561326"/>
                <a:gd name="connsiteX35" fmla="*/ 537420 w 6326724"/>
                <a:gd name="connsiteY35" fmla="*/ 2427245 h 6561326"/>
                <a:gd name="connsiteX36" fmla="*/ 299965 w 6326724"/>
                <a:gd name="connsiteY36" fmla="*/ 3020021 h 6561326"/>
                <a:gd name="connsiteX37" fmla="*/ 213606 w 6326724"/>
                <a:gd name="connsiteY37" fmla="*/ 3651953 h 6561326"/>
                <a:gd name="connsiteX38" fmla="*/ 250036 w 6326724"/>
                <a:gd name="connsiteY38" fmla="*/ 3961352 h 6561326"/>
                <a:gd name="connsiteX39" fmla="*/ 357625 w 6326724"/>
                <a:gd name="connsiteY39" fmla="*/ 4250783 h 6561326"/>
                <a:gd name="connsiteX40" fmla="*/ 432715 w 6326724"/>
                <a:gd name="connsiteY40" fmla="*/ 4387063 h 6561326"/>
                <a:gd name="connsiteX41" fmla="*/ 518943 w 6326724"/>
                <a:gd name="connsiteY41" fmla="*/ 4518962 h 6561326"/>
                <a:gd name="connsiteX42" fmla="*/ 718133 w 6326724"/>
                <a:gd name="connsiteY42" fmla="*/ 4773874 h 6561326"/>
                <a:gd name="connsiteX43" fmla="*/ 933704 w 6326724"/>
                <a:gd name="connsiteY43" fmla="*/ 5030717 h 6561326"/>
                <a:gd name="connsiteX44" fmla="*/ 1040900 w 6326724"/>
                <a:gd name="connsiteY44" fmla="*/ 5164806 h 6561326"/>
                <a:gd name="connsiteX45" fmla="*/ 1092401 w 6326724"/>
                <a:gd name="connsiteY45" fmla="*/ 5230628 h 6561326"/>
                <a:gd name="connsiteX46" fmla="*/ 1142854 w 6326724"/>
                <a:gd name="connsiteY46" fmla="*/ 5293615 h 6561326"/>
                <a:gd name="connsiteX47" fmla="*/ 1576354 w 6326724"/>
                <a:gd name="connsiteY47" fmla="*/ 5759128 h 6561326"/>
                <a:gd name="connsiteX48" fmla="*/ 1806865 w 6326724"/>
                <a:gd name="connsiteY48" fmla="*/ 5968571 h 6561326"/>
                <a:gd name="connsiteX49" fmla="*/ 2048253 w 6326724"/>
                <a:gd name="connsiteY49" fmla="*/ 6161654 h 6561326"/>
                <a:gd name="connsiteX50" fmla="*/ 2587506 w 6326724"/>
                <a:gd name="connsiteY50" fmla="*/ 6467059 h 6561326"/>
                <a:gd name="connsiteX51" fmla="*/ 2889176 w 6326724"/>
                <a:gd name="connsiteY51" fmla="*/ 6553360 h 6561326"/>
                <a:gd name="connsiteX52" fmla="*/ 2929698 w 6326724"/>
                <a:gd name="connsiteY52" fmla="*/ 6561326 h 6561326"/>
                <a:gd name="connsiteX53" fmla="*/ 1816374 w 6326724"/>
                <a:gd name="connsiteY53" fmla="*/ 6561326 h 6561326"/>
                <a:gd name="connsiteX54" fmla="*/ 1787601 w 6326724"/>
                <a:gd name="connsiteY54" fmla="*/ 6545761 h 6561326"/>
                <a:gd name="connsiteX55" fmla="*/ 1225544 w 6326724"/>
                <a:gd name="connsiteY55" fmla="*/ 6094158 h 6561326"/>
                <a:gd name="connsiteX56" fmla="*/ 997654 w 6326724"/>
                <a:gd name="connsiteY56" fmla="*/ 5822374 h 6561326"/>
                <a:gd name="connsiteX57" fmla="*/ 798596 w 6326724"/>
                <a:gd name="connsiteY57" fmla="*/ 5534615 h 6561326"/>
                <a:gd name="connsiteX58" fmla="*/ 752075 w 6326724"/>
                <a:gd name="connsiteY58" fmla="*/ 5461324 h 6561326"/>
                <a:gd name="connsiteX59" fmla="*/ 707650 w 6326724"/>
                <a:gd name="connsiteY59" fmla="*/ 5390221 h 6561326"/>
                <a:gd name="connsiteX60" fmla="*/ 619980 w 6326724"/>
                <a:gd name="connsiteY60" fmla="*/ 5252396 h 6561326"/>
                <a:gd name="connsiteX61" fmla="*/ 438349 w 6326724"/>
                <a:gd name="connsiteY61" fmla="*/ 4970822 h 6561326"/>
                <a:gd name="connsiteX62" fmla="*/ 261044 w 6326724"/>
                <a:gd name="connsiteY62" fmla="*/ 4673145 h 6561326"/>
                <a:gd name="connsiteX63" fmla="*/ 181107 w 6326724"/>
                <a:gd name="connsiteY63" fmla="*/ 4515356 h 6561326"/>
                <a:gd name="connsiteX64" fmla="*/ 113224 w 6326724"/>
                <a:gd name="connsiteY64" fmla="*/ 4350223 h 6561326"/>
                <a:gd name="connsiteX65" fmla="*/ 61199 w 6326724"/>
                <a:gd name="connsiteY65" fmla="*/ 4178908 h 6561326"/>
                <a:gd name="connsiteX66" fmla="*/ 41804 w 6326724"/>
                <a:gd name="connsiteY66" fmla="*/ 4091577 h 6561326"/>
                <a:gd name="connsiteX67" fmla="*/ 33287 w 6326724"/>
                <a:gd name="connsiteY67" fmla="*/ 4047781 h 6561326"/>
                <a:gd name="connsiteX68" fmla="*/ 26209 w 6326724"/>
                <a:gd name="connsiteY68" fmla="*/ 4003858 h 6561326"/>
                <a:gd name="connsiteX69" fmla="*/ 0 w 6326724"/>
                <a:gd name="connsiteY69" fmla="*/ 3651953 h 6561326"/>
                <a:gd name="connsiteX70" fmla="*/ 72731 w 6326724"/>
                <a:gd name="connsiteY70" fmla="*/ 2966307 h 6561326"/>
                <a:gd name="connsiteX71" fmla="*/ 291316 w 6326724"/>
                <a:gd name="connsiteY71" fmla="*/ 2309385 h 6561326"/>
                <a:gd name="connsiteX72" fmla="*/ 1110878 w 6326724"/>
                <a:gd name="connsiteY72" fmla="*/ 1193776 h 6561326"/>
                <a:gd name="connsiteX73" fmla="*/ 1654327 w 6326724"/>
                <a:gd name="connsiteY73" fmla="*/ 756730 h 6561326"/>
                <a:gd name="connsiteX74" fmla="*/ 2261727 w 6326724"/>
                <a:gd name="connsiteY74" fmla="*/ 409720 h 6561326"/>
                <a:gd name="connsiteX75" fmla="*/ 3610060 w 6326724"/>
                <a:gd name="connsiteY75" fmla="*/ 27032 h 6561326"/>
                <a:gd name="connsiteX76" fmla="*/ 4139342 w 6326724"/>
                <a:gd name="connsiteY76" fmla="*/ 440 h 65613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Lst>
              <a:rect l="l" t="t" r="r" b="b"/>
              <a:pathLst>
                <a:path w="6326724" h="6561326">
                  <a:moveTo>
                    <a:pt x="6326724" y="5020808"/>
                  </a:moveTo>
                  <a:lnTo>
                    <a:pt x="6326724" y="5698632"/>
                  </a:lnTo>
                  <a:lnTo>
                    <a:pt x="6067438" y="5902509"/>
                  </a:lnTo>
                  <a:cubicBezTo>
                    <a:pt x="5977868" y="5970407"/>
                    <a:pt x="5888364" y="6036453"/>
                    <a:pt x="5799974" y="6102017"/>
                  </a:cubicBezTo>
                  <a:lnTo>
                    <a:pt x="5665258" y="6202100"/>
                  </a:lnTo>
                  <a:cubicBezTo>
                    <a:pt x="5619654" y="6235719"/>
                    <a:pt x="5573656" y="6269596"/>
                    <a:pt x="5526873" y="6302828"/>
                  </a:cubicBezTo>
                  <a:cubicBezTo>
                    <a:pt x="5480220" y="6336189"/>
                    <a:pt x="5433044" y="6369423"/>
                    <a:pt x="5385080" y="6402268"/>
                  </a:cubicBezTo>
                  <a:cubicBezTo>
                    <a:pt x="5336988" y="6434857"/>
                    <a:pt x="5288500" y="6467187"/>
                    <a:pt x="5238833" y="6498875"/>
                  </a:cubicBezTo>
                  <a:lnTo>
                    <a:pt x="5138040" y="6561326"/>
                  </a:lnTo>
                  <a:lnTo>
                    <a:pt x="3946072" y="6561326"/>
                  </a:lnTo>
                  <a:lnTo>
                    <a:pt x="3976009" y="6555242"/>
                  </a:lnTo>
                  <a:cubicBezTo>
                    <a:pt x="4123712" y="6519227"/>
                    <a:pt x="4266863" y="6466383"/>
                    <a:pt x="4404855" y="6399048"/>
                  </a:cubicBezTo>
                  <a:cubicBezTo>
                    <a:pt x="4589500" y="6310299"/>
                    <a:pt x="4765232" y="6196690"/>
                    <a:pt x="4938868" y="6072132"/>
                  </a:cubicBezTo>
                  <a:cubicBezTo>
                    <a:pt x="4982245" y="6041089"/>
                    <a:pt x="5025359" y="6008630"/>
                    <a:pt x="5068342" y="5976042"/>
                  </a:cubicBezTo>
                  <a:cubicBezTo>
                    <a:pt x="5111588" y="5943453"/>
                    <a:pt x="5154702" y="5910349"/>
                    <a:pt x="5197816" y="5876730"/>
                  </a:cubicBezTo>
                  <a:lnTo>
                    <a:pt x="5460039" y="5670637"/>
                  </a:lnTo>
                  <a:cubicBezTo>
                    <a:pt x="5639966" y="5530365"/>
                    <a:pt x="5821596" y="5399753"/>
                    <a:pt x="5999033" y="5271718"/>
                  </a:cubicBezTo>
                  <a:cubicBezTo>
                    <a:pt x="6087686" y="5207700"/>
                    <a:pt x="6174667" y="5143360"/>
                    <a:pt x="6258766" y="5077603"/>
                  </a:cubicBezTo>
                  <a:close/>
                  <a:moveTo>
                    <a:pt x="4139342" y="440"/>
                  </a:moveTo>
                  <a:cubicBezTo>
                    <a:pt x="4198237" y="1301"/>
                    <a:pt x="4257068" y="3427"/>
                    <a:pt x="4315744" y="6808"/>
                  </a:cubicBezTo>
                  <a:cubicBezTo>
                    <a:pt x="4550841" y="20849"/>
                    <a:pt x="4785806" y="55240"/>
                    <a:pt x="5015400" y="113591"/>
                  </a:cubicBezTo>
                  <a:cubicBezTo>
                    <a:pt x="5244992" y="171812"/>
                    <a:pt x="5469212" y="254249"/>
                    <a:pt x="5681114" y="361418"/>
                  </a:cubicBezTo>
                  <a:cubicBezTo>
                    <a:pt x="5892754" y="468586"/>
                    <a:pt x="6093124" y="599584"/>
                    <a:pt x="6270952" y="755441"/>
                  </a:cubicBezTo>
                  <a:lnTo>
                    <a:pt x="6326724" y="807432"/>
                  </a:lnTo>
                  <a:lnTo>
                    <a:pt x="6326724" y="1231565"/>
                  </a:lnTo>
                  <a:lnTo>
                    <a:pt x="6302093" y="1203002"/>
                  </a:lnTo>
                  <a:cubicBezTo>
                    <a:pt x="6227937" y="1127247"/>
                    <a:pt x="6149211" y="1056081"/>
                    <a:pt x="6066914" y="989616"/>
                  </a:cubicBezTo>
                  <a:cubicBezTo>
                    <a:pt x="5902714" y="856299"/>
                    <a:pt x="5724360" y="740371"/>
                    <a:pt x="5533688" y="647242"/>
                  </a:cubicBezTo>
                  <a:cubicBezTo>
                    <a:pt x="5343146" y="553857"/>
                    <a:pt x="5141466" y="482239"/>
                    <a:pt x="4933626" y="432262"/>
                  </a:cubicBezTo>
                  <a:cubicBezTo>
                    <a:pt x="4725788" y="382156"/>
                    <a:pt x="4512182" y="353303"/>
                    <a:pt x="4296873" y="343126"/>
                  </a:cubicBezTo>
                  <a:cubicBezTo>
                    <a:pt x="4081172" y="332435"/>
                    <a:pt x="3865732" y="339520"/>
                    <a:pt x="3651602" y="365797"/>
                  </a:cubicBezTo>
                  <a:cubicBezTo>
                    <a:pt x="3437604" y="392202"/>
                    <a:pt x="3225572" y="436384"/>
                    <a:pt x="3018256" y="496666"/>
                  </a:cubicBezTo>
                  <a:cubicBezTo>
                    <a:pt x="2810809" y="556691"/>
                    <a:pt x="2608474" y="634362"/>
                    <a:pt x="2412429" y="724399"/>
                  </a:cubicBezTo>
                  <a:cubicBezTo>
                    <a:pt x="2019160" y="902541"/>
                    <a:pt x="1651969" y="1138775"/>
                    <a:pt x="1329857" y="1424086"/>
                  </a:cubicBezTo>
                  <a:cubicBezTo>
                    <a:pt x="1169326" y="1567192"/>
                    <a:pt x="1020588" y="1723307"/>
                    <a:pt x="887314" y="1891015"/>
                  </a:cubicBezTo>
                  <a:cubicBezTo>
                    <a:pt x="753778" y="2058466"/>
                    <a:pt x="635967" y="2238026"/>
                    <a:pt x="537420" y="2427245"/>
                  </a:cubicBezTo>
                  <a:cubicBezTo>
                    <a:pt x="438874" y="2616335"/>
                    <a:pt x="356839" y="2814313"/>
                    <a:pt x="299965" y="3020021"/>
                  </a:cubicBezTo>
                  <a:cubicBezTo>
                    <a:pt x="242961" y="3225212"/>
                    <a:pt x="213474" y="3438518"/>
                    <a:pt x="213606" y="3651953"/>
                  </a:cubicBezTo>
                  <a:cubicBezTo>
                    <a:pt x="214785" y="3756804"/>
                    <a:pt x="225269" y="3860881"/>
                    <a:pt x="250036" y="3961352"/>
                  </a:cubicBezTo>
                  <a:cubicBezTo>
                    <a:pt x="274412" y="4061950"/>
                    <a:pt x="312284" y="4158171"/>
                    <a:pt x="357625" y="4250783"/>
                  </a:cubicBezTo>
                  <a:cubicBezTo>
                    <a:pt x="380558" y="4297025"/>
                    <a:pt x="405982" y="4342366"/>
                    <a:pt x="432715" y="4387063"/>
                  </a:cubicBezTo>
                  <a:cubicBezTo>
                    <a:pt x="459841" y="4431630"/>
                    <a:pt x="488803" y="4475554"/>
                    <a:pt x="518943" y="4518962"/>
                  </a:cubicBezTo>
                  <a:cubicBezTo>
                    <a:pt x="580011" y="4605521"/>
                    <a:pt x="647893" y="4689504"/>
                    <a:pt x="718133" y="4773874"/>
                  </a:cubicBezTo>
                  <a:cubicBezTo>
                    <a:pt x="788374" y="4858372"/>
                    <a:pt x="861760" y="4942871"/>
                    <a:pt x="933704" y="5030717"/>
                  </a:cubicBezTo>
                  <a:cubicBezTo>
                    <a:pt x="969742" y="5074512"/>
                    <a:pt x="1005387" y="5119337"/>
                    <a:pt x="1040900" y="5164806"/>
                  </a:cubicBezTo>
                  <a:lnTo>
                    <a:pt x="1092401" y="5230628"/>
                  </a:lnTo>
                  <a:cubicBezTo>
                    <a:pt x="1109306" y="5251624"/>
                    <a:pt x="1125425" y="5273135"/>
                    <a:pt x="1142854" y="5293615"/>
                  </a:cubicBezTo>
                  <a:cubicBezTo>
                    <a:pt x="1278880" y="5460293"/>
                    <a:pt x="1426438" y="5613704"/>
                    <a:pt x="1576354" y="5759128"/>
                  </a:cubicBezTo>
                  <a:cubicBezTo>
                    <a:pt x="1651706" y="5831519"/>
                    <a:pt x="1728368" y="5901461"/>
                    <a:pt x="1806865" y="5968571"/>
                  </a:cubicBezTo>
                  <a:cubicBezTo>
                    <a:pt x="1885362" y="6035680"/>
                    <a:pt x="1965299" y="6100599"/>
                    <a:pt x="2048253" y="6161654"/>
                  </a:cubicBezTo>
                  <a:cubicBezTo>
                    <a:pt x="2213502" y="6284022"/>
                    <a:pt x="2391724" y="6393380"/>
                    <a:pt x="2587506" y="6467059"/>
                  </a:cubicBezTo>
                  <a:cubicBezTo>
                    <a:pt x="2685137" y="6503898"/>
                    <a:pt x="2786304" y="6532106"/>
                    <a:pt x="2889176" y="6553360"/>
                  </a:cubicBezTo>
                  <a:lnTo>
                    <a:pt x="2929698" y="6561326"/>
                  </a:lnTo>
                  <a:lnTo>
                    <a:pt x="1816374" y="6561326"/>
                  </a:lnTo>
                  <a:lnTo>
                    <a:pt x="1787601" y="6545761"/>
                  </a:lnTo>
                  <a:cubicBezTo>
                    <a:pt x="1577272" y="6422749"/>
                    <a:pt x="1389483" y="6266761"/>
                    <a:pt x="1225544" y="6094158"/>
                  </a:cubicBezTo>
                  <a:cubicBezTo>
                    <a:pt x="1143116" y="6007986"/>
                    <a:pt x="1068158" y="5916274"/>
                    <a:pt x="997654" y="5822374"/>
                  </a:cubicBezTo>
                  <a:cubicBezTo>
                    <a:pt x="927546" y="5728086"/>
                    <a:pt x="860842" y="5632381"/>
                    <a:pt x="798596" y="5534615"/>
                  </a:cubicBezTo>
                  <a:cubicBezTo>
                    <a:pt x="782608" y="5510399"/>
                    <a:pt x="767537" y="5485797"/>
                    <a:pt x="752075" y="5461324"/>
                  </a:cubicBezTo>
                  <a:lnTo>
                    <a:pt x="707650" y="5390221"/>
                  </a:lnTo>
                  <a:cubicBezTo>
                    <a:pt x="679213" y="5344237"/>
                    <a:pt x="649728" y="5298638"/>
                    <a:pt x="619980" y="5252396"/>
                  </a:cubicBezTo>
                  <a:lnTo>
                    <a:pt x="438349" y="4970822"/>
                  </a:lnTo>
                  <a:cubicBezTo>
                    <a:pt x="377413" y="4874860"/>
                    <a:pt x="317263" y="4776064"/>
                    <a:pt x="261044" y="4673145"/>
                  </a:cubicBezTo>
                  <a:cubicBezTo>
                    <a:pt x="233000" y="4621622"/>
                    <a:pt x="205874" y="4569197"/>
                    <a:pt x="181107" y="4515356"/>
                  </a:cubicBezTo>
                  <a:cubicBezTo>
                    <a:pt x="156470" y="4461385"/>
                    <a:pt x="133537" y="4406385"/>
                    <a:pt x="113224" y="4350223"/>
                  </a:cubicBezTo>
                  <a:cubicBezTo>
                    <a:pt x="93305" y="4293934"/>
                    <a:pt x="75614" y="4236872"/>
                    <a:pt x="61199" y="4178908"/>
                  </a:cubicBezTo>
                  <a:cubicBezTo>
                    <a:pt x="54385" y="4149927"/>
                    <a:pt x="47440" y="4120815"/>
                    <a:pt x="41804" y="4091577"/>
                  </a:cubicBezTo>
                  <a:lnTo>
                    <a:pt x="33287" y="4047781"/>
                  </a:lnTo>
                  <a:lnTo>
                    <a:pt x="26209" y="4003858"/>
                  </a:lnTo>
                  <a:cubicBezTo>
                    <a:pt x="7732" y="3886643"/>
                    <a:pt x="0" y="3768783"/>
                    <a:pt x="0" y="3651953"/>
                  </a:cubicBezTo>
                  <a:cubicBezTo>
                    <a:pt x="524" y="3422031"/>
                    <a:pt x="25030" y="3192109"/>
                    <a:pt x="72731" y="2966307"/>
                  </a:cubicBezTo>
                  <a:cubicBezTo>
                    <a:pt x="120301" y="2740634"/>
                    <a:pt x="193163" y="2519343"/>
                    <a:pt x="291316" y="2309385"/>
                  </a:cubicBezTo>
                  <a:cubicBezTo>
                    <a:pt x="488540" y="1889469"/>
                    <a:pt x="774352" y="1513736"/>
                    <a:pt x="1110878" y="1193776"/>
                  </a:cubicBezTo>
                  <a:cubicBezTo>
                    <a:pt x="1279535" y="1033797"/>
                    <a:pt x="1461821" y="887856"/>
                    <a:pt x="1654327" y="756730"/>
                  </a:cubicBezTo>
                  <a:cubicBezTo>
                    <a:pt x="1847096" y="625732"/>
                    <a:pt x="2049956" y="509031"/>
                    <a:pt x="2261727" y="409720"/>
                  </a:cubicBezTo>
                  <a:cubicBezTo>
                    <a:pt x="2685792" y="212515"/>
                    <a:pt x="3142357" y="82162"/>
                    <a:pt x="3610060" y="27032"/>
                  </a:cubicBezTo>
                  <a:cubicBezTo>
                    <a:pt x="3785399" y="6647"/>
                    <a:pt x="3962657" y="-2144"/>
                    <a:pt x="4139342" y="440"/>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Freeform: Shape 17">
              <a:extLst>
                <a:ext uri="{FF2B5EF4-FFF2-40B4-BE49-F238E27FC236}">
                  <a16:creationId xmlns:a16="http://schemas.microsoft.com/office/drawing/2014/main" id="{BC4A6C98-F96E-4587-B01F-A9B01BBFAD0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70322" y="353119"/>
              <a:ext cx="6321679" cy="6521594"/>
            </a:xfrm>
            <a:custGeom>
              <a:avLst/>
              <a:gdLst>
                <a:gd name="connsiteX0" fmla="*/ 4150102 w 6321679"/>
                <a:gd name="connsiteY0" fmla="*/ 0 h 6521594"/>
                <a:gd name="connsiteX1" fmla="*/ 6083891 w 6321679"/>
                <a:gd name="connsiteY1" fmla="*/ 619943 h 6521594"/>
                <a:gd name="connsiteX2" fmla="*/ 6321679 w 6321679"/>
                <a:gd name="connsiteY2" fmla="*/ 822247 h 6521594"/>
                <a:gd name="connsiteX3" fmla="*/ 6321679 w 6321679"/>
                <a:gd name="connsiteY3" fmla="*/ 1866928 h 6521594"/>
                <a:gd name="connsiteX4" fmla="*/ 6212358 w 6321679"/>
                <a:gd name="connsiteY4" fmla="*/ 1689281 h 6521594"/>
                <a:gd name="connsiteX5" fmla="*/ 6049880 w 6321679"/>
                <a:gd name="connsiteY5" fmla="*/ 1477173 h 6521594"/>
                <a:gd name="connsiteX6" fmla="*/ 5248663 w 6321679"/>
                <a:gd name="connsiteY6" fmla="*/ 869327 h 6521594"/>
                <a:gd name="connsiteX7" fmla="*/ 4150102 w 6321679"/>
                <a:gd name="connsiteY7" fmla="*/ 644042 h 6521594"/>
                <a:gd name="connsiteX8" fmla="*/ 2867946 w 6321679"/>
                <a:gd name="connsiteY8" fmla="*/ 886459 h 6521594"/>
                <a:gd name="connsiteX9" fmla="*/ 1728892 w 6321679"/>
                <a:gd name="connsiteY9" fmla="*/ 1552397 h 6521594"/>
                <a:gd name="connsiteX10" fmla="*/ 941043 w 6321679"/>
                <a:gd name="connsiteY10" fmla="*/ 2512664 h 6521594"/>
                <a:gd name="connsiteX11" fmla="*/ 655362 w 6321679"/>
                <a:gd name="connsiteY11" fmla="*/ 3630204 h 6521594"/>
                <a:gd name="connsiteX12" fmla="*/ 1128177 w 6321679"/>
                <a:gd name="connsiteY12" fmla="*/ 4667883 h 6521594"/>
                <a:gd name="connsiteX13" fmla="*/ 1366419 w 6321679"/>
                <a:gd name="connsiteY13" fmla="*/ 4997246 h 6521594"/>
                <a:gd name="connsiteX14" fmla="*/ 3601937 w 6321679"/>
                <a:gd name="connsiteY14" fmla="*/ 6284685 h 6521594"/>
                <a:gd name="connsiteX15" fmla="*/ 5298985 w 6321679"/>
                <a:gd name="connsiteY15" fmla="*/ 5492643 h 6521594"/>
                <a:gd name="connsiteX16" fmla="*/ 5505513 w 6321679"/>
                <a:gd name="connsiteY16" fmla="*/ 5335367 h 6521594"/>
                <a:gd name="connsiteX17" fmla="*/ 6252618 w 6321679"/>
                <a:gd name="connsiteY17" fmla="*/ 4722492 h 6521594"/>
                <a:gd name="connsiteX18" fmla="*/ 6321679 w 6321679"/>
                <a:gd name="connsiteY18" fmla="*/ 4651477 h 6521594"/>
                <a:gd name="connsiteX19" fmla="*/ 6321679 w 6321679"/>
                <a:gd name="connsiteY19" fmla="*/ 5523097 h 6521594"/>
                <a:gd name="connsiteX20" fmla="*/ 6024428 w 6321679"/>
                <a:gd name="connsiteY20" fmla="*/ 5754969 h 6521594"/>
                <a:gd name="connsiteX21" fmla="*/ 5702345 w 6321679"/>
                <a:gd name="connsiteY21" fmla="*/ 6000018 h 6521594"/>
                <a:gd name="connsiteX22" fmla="*/ 4988380 w 6321679"/>
                <a:gd name="connsiteY22" fmla="*/ 6506549 h 6521594"/>
                <a:gd name="connsiteX23" fmla="*/ 4961490 w 6321679"/>
                <a:gd name="connsiteY23" fmla="*/ 6521594 h 6521594"/>
                <a:gd name="connsiteX24" fmla="*/ 2011326 w 6321679"/>
                <a:gd name="connsiteY24" fmla="*/ 6521594 h 6521594"/>
                <a:gd name="connsiteX25" fmla="*/ 1982893 w 6321679"/>
                <a:gd name="connsiteY25" fmla="*/ 6505768 h 6521594"/>
                <a:gd name="connsiteX26" fmla="*/ 824149 w 6321679"/>
                <a:gd name="connsiteY26" fmla="*/ 5358682 h 6521594"/>
                <a:gd name="connsiteX27" fmla="*/ 0 w 6321679"/>
                <a:gd name="connsiteY27" fmla="*/ 3630075 h 6521594"/>
                <a:gd name="connsiteX28" fmla="*/ 4150102 w 6321679"/>
                <a:gd name="connsiteY28" fmla="*/ 0 h 65215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Lst>
              <a:rect l="l" t="t" r="r" b="b"/>
              <a:pathLst>
                <a:path w="6321679" h="6521594">
                  <a:moveTo>
                    <a:pt x="4150102" y="0"/>
                  </a:moveTo>
                  <a:cubicBezTo>
                    <a:pt x="4918148" y="0"/>
                    <a:pt x="5569597" y="228540"/>
                    <a:pt x="6083891" y="619943"/>
                  </a:cubicBezTo>
                  <a:lnTo>
                    <a:pt x="6321679" y="822247"/>
                  </a:lnTo>
                  <a:lnTo>
                    <a:pt x="6321679" y="1866928"/>
                  </a:lnTo>
                  <a:lnTo>
                    <a:pt x="6212358" y="1689281"/>
                  </a:lnTo>
                  <a:cubicBezTo>
                    <a:pt x="6161484" y="1615222"/>
                    <a:pt x="6107295" y="1544427"/>
                    <a:pt x="6049880" y="1477173"/>
                  </a:cubicBezTo>
                  <a:cubicBezTo>
                    <a:pt x="5825135" y="1214018"/>
                    <a:pt x="5555573" y="1009470"/>
                    <a:pt x="5248663" y="869327"/>
                  </a:cubicBezTo>
                  <a:cubicBezTo>
                    <a:pt x="4921178" y="719909"/>
                    <a:pt x="4551627" y="644042"/>
                    <a:pt x="4150102" y="644042"/>
                  </a:cubicBezTo>
                  <a:cubicBezTo>
                    <a:pt x="3724203" y="644042"/>
                    <a:pt x="3292799" y="725448"/>
                    <a:pt x="2867946" y="886459"/>
                  </a:cubicBezTo>
                  <a:cubicBezTo>
                    <a:pt x="2454234" y="1042832"/>
                    <a:pt x="2060440" y="1273141"/>
                    <a:pt x="1728892" y="1552397"/>
                  </a:cubicBezTo>
                  <a:cubicBezTo>
                    <a:pt x="1391580" y="1836419"/>
                    <a:pt x="1126473" y="2159600"/>
                    <a:pt x="941043" y="2512664"/>
                  </a:cubicBezTo>
                  <a:cubicBezTo>
                    <a:pt x="751551" y="2873583"/>
                    <a:pt x="655362" y="3249575"/>
                    <a:pt x="655362" y="3630204"/>
                  </a:cubicBezTo>
                  <a:cubicBezTo>
                    <a:pt x="655362" y="4013537"/>
                    <a:pt x="808817" y="4237405"/>
                    <a:pt x="1128177" y="4667883"/>
                  </a:cubicBezTo>
                  <a:cubicBezTo>
                    <a:pt x="1205232" y="4771702"/>
                    <a:pt x="1284908" y="4879129"/>
                    <a:pt x="1366419" y="4997246"/>
                  </a:cubicBezTo>
                  <a:cubicBezTo>
                    <a:pt x="1989282" y="5899677"/>
                    <a:pt x="2657880" y="6284685"/>
                    <a:pt x="3601937" y="6284685"/>
                  </a:cubicBezTo>
                  <a:cubicBezTo>
                    <a:pt x="4221523" y="6284685"/>
                    <a:pt x="4676122" y="5971036"/>
                    <a:pt x="5298985" y="5492643"/>
                  </a:cubicBezTo>
                  <a:cubicBezTo>
                    <a:pt x="5368571" y="5439187"/>
                    <a:pt x="5438156" y="5386375"/>
                    <a:pt x="5505513" y="5335367"/>
                  </a:cubicBezTo>
                  <a:cubicBezTo>
                    <a:pt x="5779335" y="5127761"/>
                    <a:pt x="6041730" y="4928776"/>
                    <a:pt x="6252618" y="4722492"/>
                  </a:cubicBezTo>
                  <a:lnTo>
                    <a:pt x="6321679" y="4651477"/>
                  </a:lnTo>
                  <a:lnTo>
                    <a:pt x="6321679" y="5523097"/>
                  </a:lnTo>
                  <a:lnTo>
                    <a:pt x="6024428" y="5754969"/>
                  </a:lnTo>
                  <a:cubicBezTo>
                    <a:pt x="5918395" y="5835747"/>
                    <a:pt x="5810491" y="5916953"/>
                    <a:pt x="5702345" y="6000018"/>
                  </a:cubicBezTo>
                  <a:cubicBezTo>
                    <a:pt x="5466020" y="6181541"/>
                    <a:pt x="5232938" y="6357503"/>
                    <a:pt x="4988380" y="6506549"/>
                  </a:cubicBezTo>
                  <a:lnTo>
                    <a:pt x="4961490" y="6521594"/>
                  </a:lnTo>
                  <a:lnTo>
                    <a:pt x="2011326" y="6521594"/>
                  </a:lnTo>
                  <a:lnTo>
                    <a:pt x="1982893" y="6505768"/>
                  </a:lnTo>
                  <a:cubicBezTo>
                    <a:pt x="1531799" y="6233999"/>
                    <a:pt x="1157400" y="5841520"/>
                    <a:pt x="824149" y="5358682"/>
                  </a:cubicBezTo>
                  <a:cubicBezTo>
                    <a:pt x="424196" y="4779302"/>
                    <a:pt x="0" y="4381929"/>
                    <a:pt x="0" y="3630075"/>
                  </a:cubicBezTo>
                  <a:cubicBezTo>
                    <a:pt x="0" y="1625174"/>
                    <a:pt x="2089794" y="0"/>
                    <a:pt x="4150102" y="0"/>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Freeform: Shape 18">
              <a:extLst>
                <a:ext uri="{FF2B5EF4-FFF2-40B4-BE49-F238E27FC236}">
                  <a16:creationId xmlns:a16="http://schemas.microsoft.com/office/drawing/2014/main" id="{A66409EC-9CC3-482A-A4A5-54ED092B3F2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70322" y="353119"/>
              <a:ext cx="6321679" cy="6521594"/>
            </a:xfrm>
            <a:custGeom>
              <a:avLst/>
              <a:gdLst>
                <a:gd name="connsiteX0" fmla="*/ 4150102 w 6321679"/>
                <a:gd name="connsiteY0" fmla="*/ 0 h 6521594"/>
                <a:gd name="connsiteX1" fmla="*/ 6083891 w 6321679"/>
                <a:gd name="connsiteY1" fmla="*/ 619943 h 6521594"/>
                <a:gd name="connsiteX2" fmla="*/ 6321679 w 6321679"/>
                <a:gd name="connsiteY2" fmla="*/ 822247 h 6521594"/>
                <a:gd name="connsiteX3" fmla="*/ 6321679 w 6321679"/>
                <a:gd name="connsiteY3" fmla="*/ 2150195 h 6521594"/>
                <a:gd name="connsiteX4" fmla="*/ 6241288 w 6321679"/>
                <a:gd name="connsiteY4" fmla="*/ 1985338 h 6521594"/>
                <a:gd name="connsiteX5" fmla="*/ 5949367 w 6321679"/>
                <a:gd name="connsiteY5" fmla="*/ 1559997 h 6521594"/>
                <a:gd name="connsiteX6" fmla="*/ 5193362 w 6321679"/>
                <a:gd name="connsiteY6" fmla="*/ 986156 h 6521594"/>
                <a:gd name="connsiteX7" fmla="*/ 4150102 w 6321679"/>
                <a:gd name="connsiteY7" fmla="*/ 772850 h 6521594"/>
                <a:gd name="connsiteX8" fmla="*/ 2914861 w 6321679"/>
                <a:gd name="connsiteY8" fmla="*/ 1006637 h 6521594"/>
                <a:gd name="connsiteX9" fmla="*/ 1814073 w 6321679"/>
                <a:gd name="connsiteY9" fmla="*/ 1650163 h 6521594"/>
                <a:gd name="connsiteX10" fmla="*/ 1057412 w 6321679"/>
                <a:gd name="connsiteY10" fmla="*/ 2571657 h 6521594"/>
                <a:gd name="connsiteX11" fmla="*/ 786277 w 6321679"/>
                <a:gd name="connsiteY11" fmla="*/ 3630204 h 6521594"/>
                <a:gd name="connsiteX12" fmla="*/ 1233931 w 6321679"/>
                <a:gd name="connsiteY12" fmla="*/ 4592016 h 6521594"/>
                <a:gd name="connsiteX13" fmla="*/ 1474795 w 6321679"/>
                <a:gd name="connsiteY13" fmla="*/ 4924985 h 6521594"/>
                <a:gd name="connsiteX14" fmla="*/ 2393691 w 6321679"/>
                <a:gd name="connsiteY14" fmla="*/ 5846995 h 6521594"/>
                <a:gd name="connsiteX15" fmla="*/ 3601805 w 6321679"/>
                <a:gd name="connsiteY15" fmla="*/ 6155876 h 6521594"/>
                <a:gd name="connsiteX16" fmla="*/ 4378909 w 6321679"/>
                <a:gd name="connsiteY16" fmla="*/ 5959186 h 6521594"/>
                <a:gd name="connsiteX17" fmla="*/ 5218129 w 6321679"/>
                <a:gd name="connsiteY17" fmla="*/ 5391271 h 6521594"/>
                <a:gd name="connsiteX18" fmla="*/ 5425313 w 6321679"/>
                <a:gd name="connsiteY18" fmla="*/ 5233481 h 6521594"/>
                <a:gd name="connsiteX19" fmla="*/ 6254366 w 6321679"/>
                <a:gd name="connsiteY19" fmla="*/ 4534301 h 6521594"/>
                <a:gd name="connsiteX20" fmla="*/ 6321679 w 6321679"/>
                <a:gd name="connsiteY20" fmla="*/ 4456641 h 6521594"/>
                <a:gd name="connsiteX21" fmla="*/ 6321679 w 6321679"/>
                <a:gd name="connsiteY21" fmla="*/ 5523097 h 6521594"/>
                <a:gd name="connsiteX22" fmla="*/ 6024428 w 6321679"/>
                <a:gd name="connsiteY22" fmla="*/ 5754969 h 6521594"/>
                <a:gd name="connsiteX23" fmla="*/ 5702345 w 6321679"/>
                <a:gd name="connsiteY23" fmla="*/ 6000018 h 6521594"/>
                <a:gd name="connsiteX24" fmla="*/ 4988380 w 6321679"/>
                <a:gd name="connsiteY24" fmla="*/ 6506549 h 6521594"/>
                <a:gd name="connsiteX25" fmla="*/ 4961490 w 6321679"/>
                <a:gd name="connsiteY25" fmla="*/ 6521594 h 6521594"/>
                <a:gd name="connsiteX26" fmla="*/ 2011326 w 6321679"/>
                <a:gd name="connsiteY26" fmla="*/ 6521594 h 6521594"/>
                <a:gd name="connsiteX27" fmla="*/ 1982893 w 6321679"/>
                <a:gd name="connsiteY27" fmla="*/ 6505768 h 6521594"/>
                <a:gd name="connsiteX28" fmla="*/ 824149 w 6321679"/>
                <a:gd name="connsiteY28" fmla="*/ 5358682 h 6521594"/>
                <a:gd name="connsiteX29" fmla="*/ 0 w 6321679"/>
                <a:gd name="connsiteY29" fmla="*/ 3630075 h 6521594"/>
                <a:gd name="connsiteX30" fmla="*/ 4150102 w 6321679"/>
                <a:gd name="connsiteY30" fmla="*/ 0 h 65215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6321679" h="6521594">
                  <a:moveTo>
                    <a:pt x="4150102" y="0"/>
                  </a:moveTo>
                  <a:cubicBezTo>
                    <a:pt x="4918148" y="0"/>
                    <a:pt x="5569597" y="228540"/>
                    <a:pt x="6083891" y="619943"/>
                  </a:cubicBezTo>
                  <a:lnTo>
                    <a:pt x="6321679" y="822247"/>
                  </a:lnTo>
                  <a:lnTo>
                    <a:pt x="6321679" y="2150195"/>
                  </a:lnTo>
                  <a:lnTo>
                    <a:pt x="6241288" y="1985338"/>
                  </a:lnTo>
                  <a:cubicBezTo>
                    <a:pt x="6156788" y="1831195"/>
                    <a:pt x="6059249" y="1688709"/>
                    <a:pt x="5949367" y="1559997"/>
                  </a:cubicBezTo>
                  <a:cubicBezTo>
                    <a:pt x="5737073" y="1311397"/>
                    <a:pt x="5482843" y="1118314"/>
                    <a:pt x="5193362" y="986156"/>
                  </a:cubicBezTo>
                  <a:cubicBezTo>
                    <a:pt x="4883437" y="844596"/>
                    <a:pt x="4532365" y="772850"/>
                    <a:pt x="4150102" y="772850"/>
                  </a:cubicBezTo>
                  <a:cubicBezTo>
                    <a:pt x="3746218" y="772850"/>
                    <a:pt x="3319008" y="853613"/>
                    <a:pt x="2914861" y="1006637"/>
                  </a:cubicBezTo>
                  <a:cubicBezTo>
                    <a:pt x="2515039" y="1157857"/>
                    <a:pt x="2134350" y="1380438"/>
                    <a:pt x="1814073" y="1650163"/>
                  </a:cubicBezTo>
                  <a:cubicBezTo>
                    <a:pt x="1494190" y="1919502"/>
                    <a:pt x="1232622" y="2238173"/>
                    <a:pt x="1057412" y="2571657"/>
                  </a:cubicBezTo>
                  <a:cubicBezTo>
                    <a:pt x="877486" y="2914158"/>
                    <a:pt x="786277" y="3270313"/>
                    <a:pt x="786277" y="3630204"/>
                  </a:cubicBezTo>
                  <a:cubicBezTo>
                    <a:pt x="786277" y="3974121"/>
                    <a:pt x="923483" y="4173646"/>
                    <a:pt x="1233931" y="4592016"/>
                  </a:cubicBezTo>
                  <a:cubicBezTo>
                    <a:pt x="1311641" y="4696736"/>
                    <a:pt x="1391972" y="4805064"/>
                    <a:pt x="1474795" y="4924985"/>
                  </a:cubicBezTo>
                  <a:cubicBezTo>
                    <a:pt x="1767682" y="5349278"/>
                    <a:pt x="2068172" y="5650948"/>
                    <a:pt x="2393691" y="5846995"/>
                  </a:cubicBezTo>
                  <a:cubicBezTo>
                    <a:pt x="2738735" y="6054891"/>
                    <a:pt x="3133971" y="6155876"/>
                    <a:pt x="3601805" y="6155876"/>
                  </a:cubicBezTo>
                  <a:cubicBezTo>
                    <a:pt x="3867305" y="6155876"/>
                    <a:pt x="4114196" y="6093405"/>
                    <a:pt x="4378909" y="5959186"/>
                  </a:cubicBezTo>
                  <a:cubicBezTo>
                    <a:pt x="4650699" y="5821362"/>
                    <a:pt x="4919737" y="5620421"/>
                    <a:pt x="5218129" y="5391271"/>
                  </a:cubicBezTo>
                  <a:cubicBezTo>
                    <a:pt x="5288107" y="5337558"/>
                    <a:pt x="5357824" y="5284617"/>
                    <a:pt x="5425313" y="5233481"/>
                  </a:cubicBezTo>
                  <a:cubicBezTo>
                    <a:pt x="5739037" y="4995556"/>
                    <a:pt x="6037512" y="4769168"/>
                    <a:pt x="6254366" y="4534301"/>
                  </a:cubicBezTo>
                  <a:lnTo>
                    <a:pt x="6321679" y="4456641"/>
                  </a:lnTo>
                  <a:lnTo>
                    <a:pt x="6321679" y="5523097"/>
                  </a:lnTo>
                  <a:lnTo>
                    <a:pt x="6024428" y="5754969"/>
                  </a:lnTo>
                  <a:cubicBezTo>
                    <a:pt x="5918395" y="5835747"/>
                    <a:pt x="5810491" y="5916953"/>
                    <a:pt x="5702345" y="6000018"/>
                  </a:cubicBezTo>
                  <a:cubicBezTo>
                    <a:pt x="5466020" y="6181541"/>
                    <a:pt x="5232938" y="6357503"/>
                    <a:pt x="4988380" y="6506549"/>
                  </a:cubicBezTo>
                  <a:lnTo>
                    <a:pt x="4961490" y="6521594"/>
                  </a:lnTo>
                  <a:lnTo>
                    <a:pt x="2011326" y="6521594"/>
                  </a:lnTo>
                  <a:lnTo>
                    <a:pt x="1982893" y="6505768"/>
                  </a:lnTo>
                  <a:cubicBezTo>
                    <a:pt x="1531799" y="6233999"/>
                    <a:pt x="1157400" y="5841520"/>
                    <a:pt x="824149" y="5358682"/>
                  </a:cubicBezTo>
                  <a:cubicBezTo>
                    <a:pt x="424196" y="4779302"/>
                    <a:pt x="0" y="4381929"/>
                    <a:pt x="0" y="3630075"/>
                  </a:cubicBezTo>
                  <a:cubicBezTo>
                    <a:pt x="0" y="1625174"/>
                    <a:pt x="2089794" y="0"/>
                    <a:pt x="4150102" y="0"/>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pic>
        <p:nvPicPr>
          <p:cNvPr id="6" name="Picture 5" descr="Shape&#10;&#10;Description automatically generated">
            <a:extLst>
              <a:ext uri="{FF2B5EF4-FFF2-40B4-BE49-F238E27FC236}">
                <a16:creationId xmlns:a16="http://schemas.microsoft.com/office/drawing/2014/main" id="{BC723E61-3D19-49ED-9098-36FBCCAAF2F9}"/>
              </a:ext>
            </a:extLst>
          </p:cNvPr>
          <p:cNvPicPr>
            <a:picLocks noChangeAspect="1"/>
          </p:cNvPicPr>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7708392" y="1819656"/>
            <a:ext cx="4142232" cy="4142232"/>
          </a:xfrm>
          <a:prstGeom prst="rect">
            <a:avLst/>
          </a:prstGeom>
        </p:spPr>
      </p:pic>
    </p:spTree>
    <p:extLst>
      <p:ext uri="{BB962C8B-B14F-4D97-AF65-F5344CB8AC3E}">
        <p14:creationId xmlns:p14="http://schemas.microsoft.com/office/powerpoint/2010/main" val="22612061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79FF88-0CAD-49A7-A4AE-12432EE9B13B}"/>
              </a:ext>
            </a:extLst>
          </p:cNvPr>
          <p:cNvSpPr>
            <a:spLocks noGrp="1"/>
          </p:cNvSpPr>
          <p:nvPr>
            <p:ph type="title"/>
          </p:nvPr>
        </p:nvSpPr>
        <p:spPr/>
        <p:txBody>
          <a:bodyPr/>
          <a:lstStyle/>
          <a:p>
            <a:r>
              <a:rPr lang="en-GB" b="1" dirty="0" err="1">
                <a:solidFill>
                  <a:schemeClr val="accent1">
                    <a:lumMod val="75000"/>
                  </a:schemeClr>
                </a:solidFill>
              </a:rPr>
              <a:t>Meddalwedd</a:t>
            </a:r>
            <a:r>
              <a:rPr lang="en-GB" b="1" dirty="0"/>
              <a:t> / Software</a:t>
            </a:r>
          </a:p>
        </p:txBody>
      </p:sp>
      <p:sp>
        <p:nvSpPr>
          <p:cNvPr id="3" name="Content Placeholder 2">
            <a:extLst>
              <a:ext uri="{FF2B5EF4-FFF2-40B4-BE49-F238E27FC236}">
                <a16:creationId xmlns:a16="http://schemas.microsoft.com/office/drawing/2014/main" id="{BB4B2C8B-30C2-42F0-AED3-A3057D9721AE}"/>
              </a:ext>
            </a:extLst>
          </p:cNvPr>
          <p:cNvSpPr>
            <a:spLocks noGrp="1"/>
          </p:cNvSpPr>
          <p:nvPr>
            <p:ph idx="1"/>
          </p:nvPr>
        </p:nvSpPr>
        <p:spPr>
          <a:xfrm>
            <a:off x="6413500" y="1777176"/>
            <a:ext cx="4940300" cy="4351338"/>
          </a:xfrm>
        </p:spPr>
        <p:txBody>
          <a:bodyPr>
            <a:normAutofit fontScale="92500"/>
          </a:bodyPr>
          <a:lstStyle/>
          <a:p>
            <a:r>
              <a:rPr lang="en-GB" dirty="0"/>
              <a:t>There are many types of software that can be used for creating posters.  This presentation is not tied to any particular piece of software. It outlines the general principles and best practice of what makes a good poster in whichever software you choose to use. </a:t>
            </a:r>
          </a:p>
          <a:p>
            <a:r>
              <a:rPr lang="en-GB" dirty="0"/>
              <a:t>A </a:t>
            </a:r>
            <a:r>
              <a:rPr lang="en-GB" dirty="0" err="1"/>
              <a:t>Powerpoint</a:t>
            </a:r>
            <a:r>
              <a:rPr lang="en-GB" dirty="0"/>
              <a:t> template is shared with you if you wish to use it.</a:t>
            </a:r>
          </a:p>
        </p:txBody>
      </p:sp>
      <p:sp>
        <p:nvSpPr>
          <p:cNvPr id="5" name="TextBox 4">
            <a:extLst>
              <a:ext uri="{FF2B5EF4-FFF2-40B4-BE49-F238E27FC236}">
                <a16:creationId xmlns:a16="http://schemas.microsoft.com/office/drawing/2014/main" id="{1F3F2802-1B4E-49CE-95D9-E6E724CFEFCF}"/>
              </a:ext>
            </a:extLst>
          </p:cNvPr>
          <p:cNvSpPr txBox="1"/>
          <p:nvPr/>
        </p:nvSpPr>
        <p:spPr>
          <a:xfrm>
            <a:off x="712694" y="1690688"/>
            <a:ext cx="4625789" cy="4524315"/>
          </a:xfrm>
          <a:prstGeom prst="rect">
            <a:avLst/>
          </a:prstGeom>
          <a:noFill/>
        </p:spPr>
        <p:txBody>
          <a:bodyPr wrap="square">
            <a:spAutoFit/>
          </a:bodyPr>
          <a:lstStyle/>
          <a:p>
            <a:r>
              <a:rPr lang="en-GB" sz="2400" dirty="0">
                <a:solidFill>
                  <a:schemeClr val="accent1">
                    <a:lumMod val="75000"/>
                  </a:schemeClr>
                </a:solidFill>
              </a:rPr>
              <a:t>Mae </a:t>
            </a:r>
            <a:r>
              <a:rPr lang="en-GB" sz="2400" dirty="0" err="1">
                <a:solidFill>
                  <a:schemeClr val="accent1">
                    <a:lumMod val="75000"/>
                  </a:schemeClr>
                </a:solidFill>
              </a:rPr>
              <a:t>yna</a:t>
            </a:r>
            <a:r>
              <a:rPr lang="en-GB" sz="2400" dirty="0">
                <a:solidFill>
                  <a:schemeClr val="accent1">
                    <a:lumMod val="75000"/>
                  </a:schemeClr>
                </a:solidFill>
              </a:rPr>
              <a:t> </a:t>
            </a:r>
            <a:r>
              <a:rPr lang="en-GB" sz="2400" dirty="0" err="1">
                <a:solidFill>
                  <a:schemeClr val="accent1">
                    <a:lumMod val="75000"/>
                  </a:schemeClr>
                </a:solidFill>
              </a:rPr>
              <a:t>lawer</a:t>
            </a:r>
            <a:r>
              <a:rPr lang="en-GB" sz="2400" dirty="0">
                <a:solidFill>
                  <a:schemeClr val="accent1">
                    <a:lumMod val="75000"/>
                  </a:schemeClr>
                </a:solidFill>
              </a:rPr>
              <a:t> o </a:t>
            </a:r>
            <a:r>
              <a:rPr lang="en-GB" sz="2400" dirty="0" err="1">
                <a:solidFill>
                  <a:schemeClr val="accent1">
                    <a:lumMod val="75000"/>
                  </a:schemeClr>
                </a:solidFill>
              </a:rPr>
              <a:t>ddarnau</a:t>
            </a:r>
            <a:r>
              <a:rPr lang="en-GB" sz="2400" dirty="0">
                <a:solidFill>
                  <a:schemeClr val="accent1">
                    <a:lumMod val="75000"/>
                  </a:schemeClr>
                </a:solidFill>
              </a:rPr>
              <a:t> o </a:t>
            </a:r>
            <a:r>
              <a:rPr lang="en-GB" sz="2400" dirty="0" err="1">
                <a:solidFill>
                  <a:schemeClr val="accent1">
                    <a:lumMod val="75000"/>
                  </a:schemeClr>
                </a:solidFill>
              </a:rPr>
              <a:t>feddalwedd</a:t>
            </a:r>
            <a:r>
              <a:rPr lang="en-GB" sz="2400" dirty="0">
                <a:solidFill>
                  <a:schemeClr val="accent1">
                    <a:lumMod val="75000"/>
                  </a:schemeClr>
                </a:solidFill>
              </a:rPr>
              <a:t> y </a:t>
            </a:r>
            <a:r>
              <a:rPr lang="en-GB" sz="2400" dirty="0" err="1">
                <a:solidFill>
                  <a:schemeClr val="accent1">
                    <a:lumMod val="75000"/>
                  </a:schemeClr>
                </a:solidFill>
              </a:rPr>
              <a:t>gellir</a:t>
            </a:r>
            <a:r>
              <a:rPr lang="en-GB" sz="2400" dirty="0">
                <a:solidFill>
                  <a:schemeClr val="accent1">
                    <a:lumMod val="75000"/>
                  </a:schemeClr>
                </a:solidFill>
              </a:rPr>
              <a:t> </a:t>
            </a:r>
            <a:r>
              <a:rPr lang="en-GB" sz="2400" dirty="0" err="1">
                <a:solidFill>
                  <a:schemeClr val="accent1">
                    <a:lumMod val="75000"/>
                  </a:schemeClr>
                </a:solidFill>
              </a:rPr>
              <a:t>eu</a:t>
            </a:r>
            <a:r>
              <a:rPr lang="en-GB" sz="2400" dirty="0">
                <a:solidFill>
                  <a:schemeClr val="accent1">
                    <a:lumMod val="75000"/>
                  </a:schemeClr>
                </a:solidFill>
              </a:rPr>
              <a:t> </a:t>
            </a:r>
            <a:r>
              <a:rPr lang="en-GB" sz="2400" dirty="0" err="1">
                <a:solidFill>
                  <a:schemeClr val="accent1">
                    <a:lumMod val="75000"/>
                  </a:schemeClr>
                </a:solidFill>
              </a:rPr>
              <a:t>defnyddio</a:t>
            </a:r>
            <a:r>
              <a:rPr lang="en-GB" sz="2400" dirty="0">
                <a:solidFill>
                  <a:schemeClr val="accent1">
                    <a:lumMod val="75000"/>
                  </a:schemeClr>
                </a:solidFill>
              </a:rPr>
              <a:t> </a:t>
            </a:r>
            <a:r>
              <a:rPr lang="en-GB" sz="2400" dirty="0" err="1">
                <a:solidFill>
                  <a:schemeClr val="accent1">
                    <a:lumMod val="75000"/>
                  </a:schemeClr>
                </a:solidFill>
              </a:rPr>
              <a:t>i</a:t>
            </a:r>
            <a:r>
              <a:rPr lang="en-GB" sz="2400" dirty="0">
                <a:solidFill>
                  <a:schemeClr val="accent1">
                    <a:lumMod val="75000"/>
                  </a:schemeClr>
                </a:solidFill>
              </a:rPr>
              <a:t> </a:t>
            </a:r>
            <a:r>
              <a:rPr lang="en-GB" sz="2400" dirty="0" err="1">
                <a:solidFill>
                  <a:schemeClr val="accent1">
                    <a:lumMod val="75000"/>
                  </a:schemeClr>
                </a:solidFill>
              </a:rPr>
              <a:t>greu</a:t>
            </a:r>
            <a:r>
              <a:rPr lang="en-GB" sz="2400" dirty="0">
                <a:solidFill>
                  <a:schemeClr val="accent1">
                    <a:lumMod val="75000"/>
                  </a:schemeClr>
                </a:solidFill>
              </a:rPr>
              <a:t> </a:t>
            </a:r>
            <a:r>
              <a:rPr lang="en-GB" sz="2400" dirty="0" err="1">
                <a:solidFill>
                  <a:schemeClr val="accent1">
                    <a:lumMod val="75000"/>
                  </a:schemeClr>
                </a:solidFill>
              </a:rPr>
              <a:t>posteri</a:t>
            </a:r>
            <a:r>
              <a:rPr lang="en-GB" sz="2400" dirty="0">
                <a:solidFill>
                  <a:schemeClr val="accent1">
                    <a:lumMod val="75000"/>
                  </a:schemeClr>
                </a:solidFill>
              </a:rPr>
              <a:t>.  </a:t>
            </a:r>
            <a:r>
              <a:rPr lang="en-GB" sz="2400" dirty="0" err="1">
                <a:solidFill>
                  <a:schemeClr val="accent1">
                    <a:lumMod val="75000"/>
                  </a:schemeClr>
                </a:solidFill>
              </a:rPr>
              <a:t>Nid</a:t>
            </a:r>
            <a:r>
              <a:rPr lang="en-GB" sz="2400" dirty="0">
                <a:solidFill>
                  <a:schemeClr val="accent1">
                    <a:lumMod val="75000"/>
                  </a:schemeClr>
                </a:solidFill>
              </a:rPr>
              <a:t> </a:t>
            </a:r>
            <a:r>
              <a:rPr lang="en-GB" sz="2400" dirty="0" err="1">
                <a:solidFill>
                  <a:schemeClr val="accent1">
                    <a:lumMod val="75000"/>
                  </a:schemeClr>
                </a:solidFill>
              </a:rPr>
              <a:t>yw'r</a:t>
            </a:r>
            <a:r>
              <a:rPr lang="en-GB" sz="2400" dirty="0">
                <a:solidFill>
                  <a:schemeClr val="accent1">
                    <a:lumMod val="75000"/>
                  </a:schemeClr>
                </a:solidFill>
              </a:rPr>
              <a:t> </a:t>
            </a:r>
            <a:r>
              <a:rPr lang="en-GB" sz="2400" dirty="0" err="1">
                <a:solidFill>
                  <a:schemeClr val="accent1">
                    <a:lumMod val="75000"/>
                  </a:schemeClr>
                </a:solidFill>
              </a:rPr>
              <a:t>cyflwyniad</a:t>
            </a:r>
            <a:r>
              <a:rPr lang="en-GB" sz="2400" dirty="0">
                <a:solidFill>
                  <a:schemeClr val="accent1">
                    <a:lumMod val="75000"/>
                  </a:schemeClr>
                </a:solidFill>
              </a:rPr>
              <a:t> </a:t>
            </a:r>
            <a:r>
              <a:rPr lang="en-GB" sz="2400" dirty="0" err="1">
                <a:solidFill>
                  <a:schemeClr val="accent1">
                    <a:lumMod val="75000"/>
                  </a:schemeClr>
                </a:solidFill>
              </a:rPr>
              <a:t>hwn</a:t>
            </a:r>
            <a:r>
              <a:rPr lang="en-GB" sz="2400" dirty="0">
                <a:solidFill>
                  <a:schemeClr val="accent1">
                    <a:lumMod val="75000"/>
                  </a:schemeClr>
                </a:solidFill>
              </a:rPr>
              <a:t> </a:t>
            </a:r>
            <a:r>
              <a:rPr lang="en-GB" sz="2400" dirty="0" err="1">
                <a:solidFill>
                  <a:schemeClr val="accent1">
                    <a:lumMod val="75000"/>
                  </a:schemeClr>
                </a:solidFill>
              </a:rPr>
              <a:t>ynghlwm</a:t>
            </a:r>
            <a:r>
              <a:rPr lang="en-GB" sz="2400" dirty="0">
                <a:solidFill>
                  <a:schemeClr val="accent1">
                    <a:lumMod val="75000"/>
                  </a:schemeClr>
                </a:solidFill>
              </a:rPr>
              <a:t> </a:t>
            </a:r>
            <a:r>
              <a:rPr lang="en-GB" sz="2400" dirty="0" err="1">
                <a:solidFill>
                  <a:schemeClr val="accent1">
                    <a:lumMod val="75000"/>
                  </a:schemeClr>
                </a:solidFill>
              </a:rPr>
              <a:t>wrth</a:t>
            </a:r>
            <a:r>
              <a:rPr lang="en-GB" sz="2400" dirty="0">
                <a:solidFill>
                  <a:schemeClr val="accent1">
                    <a:lumMod val="75000"/>
                  </a:schemeClr>
                </a:solidFill>
              </a:rPr>
              <a:t> </a:t>
            </a:r>
            <a:r>
              <a:rPr lang="en-GB" sz="2400" dirty="0" err="1">
                <a:solidFill>
                  <a:schemeClr val="accent1">
                    <a:lumMod val="75000"/>
                  </a:schemeClr>
                </a:solidFill>
              </a:rPr>
              <a:t>unrhyw</a:t>
            </a:r>
            <a:r>
              <a:rPr lang="en-GB" sz="2400" dirty="0">
                <a:solidFill>
                  <a:schemeClr val="accent1">
                    <a:lumMod val="75000"/>
                  </a:schemeClr>
                </a:solidFill>
              </a:rPr>
              <a:t> </a:t>
            </a:r>
            <a:r>
              <a:rPr lang="en-GB" sz="2400" dirty="0" err="1">
                <a:solidFill>
                  <a:schemeClr val="accent1">
                    <a:lumMod val="75000"/>
                  </a:schemeClr>
                </a:solidFill>
              </a:rPr>
              <a:t>ddarn</a:t>
            </a:r>
            <a:r>
              <a:rPr lang="en-GB" sz="2400" dirty="0">
                <a:solidFill>
                  <a:schemeClr val="accent1">
                    <a:lumMod val="75000"/>
                  </a:schemeClr>
                </a:solidFill>
              </a:rPr>
              <a:t> </a:t>
            </a:r>
            <a:r>
              <a:rPr lang="en-GB" sz="2400" dirty="0" err="1">
                <a:solidFill>
                  <a:schemeClr val="accent1">
                    <a:lumMod val="75000"/>
                  </a:schemeClr>
                </a:solidFill>
              </a:rPr>
              <a:t>penodol</a:t>
            </a:r>
            <a:r>
              <a:rPr lang="en-GB" sz="2400" dirty="0">
                <a:solidFill>
                  <a:schemeClr val="accent1">
                    <a:lumMod val="75000"/>
                  </a:schemeClr>
                </a:solidFill>
              </a:rPr>
              <a:t> o </a:t>
            </a:r>
            <a:r>
              <a:rPr lang="en-GB" sz="2400" dirty="0" err="1">
                <a:solidFill>
                  <a:schemeClr val="accent1">
                    <a:lumMod val="75000"/>
                  </a:schemeClr>
                </a:solidFill>
              </a:rPr>
              <a:t>feddalwedd</a:t>
            </a:r>
            <a:r>
              <a:rPr lang="en-GB" sz="2400" dirty="0">
                <a:solidFill>
                  <a:schemeClr val="accent1">
                    <a:lumMod val="75000"/>
                  </a:schemeClr>
                </a:solidFill>
              </a:rPr>
              <a:t>. </a:t>
            </a:r>
            <a:r>
              <a:rPr lang="en-GB" sz="2400" dirty="0" err="1">
                <a:solidFill>
                  <a:schemeClr val="accent1">
                    <a:lumMod val="75000"/>
                  </a:schemeClr>
                </a:solidFill>
              </a:rPr>
              <a:t>Mae'n</a:t>
            </a:r>
            <a:r>
              <a:rPr lang="en-GB" sz="2400" dirty="0">
                <a:solidFill>
                  <a:schemeClr val="accent1">
                    <a:lumMod val="75000"/>
                  </a:schemeClr>
                </a:solidFill>
              </a:rPr>
              <a:t> </a:t>
            </a:r>
            <a:r>
              <a:rPr lang="en-GB" sz="2400" dirty="0" err="1">
                <a:solidFill>
                  <a:schemeClr val="accent1">
                    <a:lumMod val="75000"/>
                  </a:schemeClr>
                </a:solidFill>
              </a:rPr>
              <a:t>amlinellu</a:t>
            </a:r>
            <a:r>
              <a:rPr lang="en-GB" sz="2400" dirty="0">
                <a:solidFill>
                  <a:schemeClr val="accent1">
                    <a:lumMod val="75000"/>
                  </a:schemeClr>
                </a:solidFill>
              </a:rPr>
              <a:t> </a:t>
            </a:r>
            <a:r>
              <a:rPr lang="en-GB" sz="2400" dirty="0" err="1">
                <a:solidFill>
                  <a:schemeClr val="accent1">
                    <a:lumMod val="75000"/>
                  </a:schemeClr>
                </a:solidFill>
              </a:rPr>
              <a:t>egwyddorion</a:t>
            </a:r>
            <a:r>
              <a:rPr lang="en-GB" sz="2400" dirty="0">
                <a:solidFill>
                  <a:schemeClr val="accent1">
                    <a:lumMod val="75000"/>
                  </a:schemeClr>
                </a:solidFill>
              </a:rPr>
              <a:t> </a:t>
            </a:r>
            <a:r>
              <a:rPr lang="en-GB" sz="2400" dirty="0" err="1">
                <a:solidFill>
                  <a:schemeClr val="accent1">
                    <a:lumMod val="75000"/>
                  </a:schemeClr>
                </a:solidFill>
              </a:rPr>
              <a:t>cyffredinol</a:t>
            </a:r>
            <a:r>
              <a:rPr lang="en-GB" sz="2400" dirty="0">
                <a:solidFill>
                  <a:schemeClr val="accent1">
                    <a:lumMod val="75000"/>
                  </a:schemeClr>
                </a:solidFill>
              </a:rPr>
              <a:t> ac </a:t>
            </a:r>
            <a:r>
              <a:rPr lang="en-GB" sz="2400" dirty="0" err="1">
                <a:solidFill>
                  <a:schemeClr val="accent1">
                    <a:lumMod val="75000"/>
                  </a:schemeClr>
                </a:solidFill>
              </a:rPr>
              <a:t>arfer</a:t>
            </a:r>
            <a:r>
              <a:rPr lang="en-GB" sz="2400" dirty="0">
                <a:solidFill>
                  <a:schemeClr val="accent1">
                    <a:lumMod val="75000"/>
                  </a:schemeClr>
                </a:solidFill>
              </a:rPr>
              <a:t> </a:t>
            </a:r>
            <a:r>
              <a:rPr lang="en-GB" sz="2400" dirty="0" err="1">
                <a:solidFill>
                  <a:schemeClr val="accent1">
                    <a:lumMod val="75000"/>
                  </a:schemeClr>
                </a:solidFill>
              </a:rPr>
              <a:t>gorau'r</a:t>
            </a:r>
            <a:r>
              <a:rPr lang="en-GB" sz="2400" dirty="0">
                <a:solidFill>
                  <a:schemeClr val="accent1">
                    <a:lumMod val="75000"/>
                  </a:schemeClr>
                </a:solidFill>
              </a:rPr>
              <a:t> </a:t>
            </a:r>
            <a:r>
              <a:rPr lang="en-GB" sz="2400" dirty="0" err="1">
                <a:solidFill>
                  <a:schemeClr val="accent1">
                    <a:lumMod val="75000"/>
                  </a:schemeClr>
                </a:solidFill>
              </a:rPr>
              <a:t>hyn</a:t>
            </a:r>
            <a:r>
              <a:rPr lang="en-GB" sz="2400" dirty="0">
                <a:solidFill>
                  <a:schemeClr val="accent1">
                    <a:lumMod val="75000"/>
                  </a:schemeClr>
                </a:solidFill>
              </a:rPr>
              <a:t> </a:t>
            </a:r>
            <a:r>
              <a:rPr lang="en-GB" sz="2400" dirty="0" err="1">
                <a:solidFill>
                  <a:schemeClr val="accent1">
                    <a:lumMod val="75000"/>
                  </a:schemeClr>
                </a:solidFill>
              </a:rPr>
              <a:t>sy'n</a:t>
            </a:r>
            <a:r>
              <a:rPr lang="en-GB" sz="2400" dirty="0">
                <a:solidFill>
                  <a:schemeClr val="accent1">
                    <a:lumMod val="75000"/>
                  </a:schemeClr>
                </a:solidFill>
              </a:rPr>
              <a:t> </a:t>
            </a:r>
            <a:r>
              <a:rPr lang="en-GB" sz="2400" dirty="0" err="1">
                <a:solidFill>
                  <a:schemeClr val="accent1">
                    <a:lumMod val="75000"/>
                  </a:schemeClr>
                </a:solidFill>
              </a:rPr>
              <a:t>gwneud</a:t>
            </a:r>
            <a:r>
              <a:rPr lang="en-GB" sz="2400" dirty="0">
                <a:solidFill>
                  <a:schemeClr val="accent1">
                    <a:lumMod val="75000"/>
                  </a:schemeClr>
                </a:solidFill>
              </a:rPr>
              <a:t> poster da </a:t>
            </a:r>
            <a:r>
              <a:rPr lang="en-GB" sz="2400" dirty="0" err="1">
                <a:solidFill>
                  <a:schemeClr val="accent1">
                    <a:lumMod val="75000"/>
                  </a:schemeClr>
                </a:solidFill>
              </a:rPr>
              <a:t>gydag</a:t>
            </a:r>
            <a:r>
              <a:rPr lang="en-GB" sz="2400" dirty="0">
                <a:solidFill>
                  <a:schemeClr val="accent1">
                    <a:lumMod val="75000"/>
                  </a:schemeClr>
                </a:solidFill>
              </a:rPr>
              <a:t> </a:t>
            </a:r>
            <a:r>
              <a:rPr lang="en-GB" sz="2400" dirty="0" err="1">
                <a:solidFill>
                  <a:schemeClr val="accent1">
                    <a:lumMod val="75000"/>
                  </a:schemeClr>
                </a:solidFill>
              </a:rPr>
              <a:t>unrhyw</a:t>
            </a:r>
            <a:r>
              <a:rPr lang="en-GB" sz="2400" dirty="0">
                <a:solidFill>
                  <a:schemeClr val="accent1">
                    <a:lumMod val="75000"/>
                  </a:schemeClr>
                </a:solidFill>
              </a:rPr>
              <a:t> </a:t>
            </a:r>
            <a:r>
              <a:rPr lang="en-GB" sz="2400" dirty="0" err="1">
                <a:solidFill>
                  <a:schemeClr val="accent1">
                    <a:lumMod val="75000"/>
                  </a:schemeClr>
                </a:solidFill>
              </a:rPr>
              <a:t>feddalwedd</a:t>
            </a:r>
            <a:r>
              <a:rPr lang="en-GB" sz="2400" dirty="0">
                <a:solidFill>
                  <a:schemeClr val="accent1">
                    <a:lumMod val="75000"/>
                  </a:schemeClr>
                </a:solidFill>
              </a:rPr>
              <a:t> y </a:t>
            </a:r>
            <a:r>
              <a:rPr lang="en-GB" sz="2400" dirty="0" err="1">
                <a:solidFill>
                  <a:schemeClr val="accent1">
                    <a:lumMod val="75000"/>
                  </a:schemeClr>
                </a:solidFill>
              </a:rPr>
              <a:t>dymunwch</a:t>
            </a:r>
            <a:r>
              <a:rPr lang="en-GB" sz="2400" dirty="0">
                <a:solidFill>
                  <a:schemeClr val="accent1">
                    <a:lumMod val="75000"/>
                  </a:schemeClr>
                </a:solidFill>
              </a:rPr>
              <a:t> </a:t>
            </a:r>
            <a:r>
              <a:rPr lang="en-GB" sz="2400" dirty="0" err="1">
                <a:solidFill>
                  <a:schemeClr val="accent1">
                    <a:lumMod val="75000"/>
                  </a:schemeClr>
                </a:solidFill>
              </a:rPr>
              <a:t>ei</a:t>
            </a:r>
            <a:r>
              <a:rPr lang="en-GB" sz="2400" dirty="0">
                <a:solidFill>
                  <a:schemeClr val="accent1">
                    <a:lumMod val="75000"/>
                  </a:schemeClr>
                </a:solidFill>
              </a:rPr>
              <a:t> </a:t>
            </a:r>
            <a:r>
              <a:rPr lang="en-GB" sz="2400" dirty="0" err="1">
                <a:solidFill>
                  <a:schemeClr val="accent1">
                    <a:lumMod val="75000"/>
                  </a:schemeClr>
                </a:solidFill>
              </a:rPr>
              <a:t>ddefnyddio</a:t>
            </a:r>
            <a:r>
              <a:rPr lang="en-GB" sz="2400" dirty="0">
                <a:solidFill>
                  <a:schemeClr val="accent1">
                    <a:lumMod val="75000"/>
                  </a:schemeClr>
                </a:solidFill>
              </a:rPr>
              <a:t>. </a:t>
            </a:r>
          </a:p>
          <a:p>
            <a:r>
              <a:rPr lang="en-GB" sz="2400" dirty="0" err="1">
                <a:solidFill>
                  <a:schemeClr val="accent1">
                    <a:lumMod val="75000"/>
                  </a:schemeClr>
                </a:solidFill>
              </a:rPr>
              <a:t>Rhennir</a:t>
            </a:r>
            <a:r>
              <a:rPr lang="en-GB" sz="2400" dirty="0">
                <a:solidFill>
                  <a:schemeClr val="accent1">
                    <a:lumMod val="75000"/>
                  </a:schemeClr>
                </a:solidFill>
              </a:rPr>
              <a:t> </a:t>
            </a:r>
            <a:r>
              <a:rPr lang="en-GB" sz="2400" dirty="0" err="1">
                <a:solidFill>
                  <a:schemeClr val="accent1">
                    <a:lumMod val="75000"/>
                  </a:schemeClr>
                </a:solidFill>
              </a:rPr>
              <a:t>templed</a:t>
            </a:r>
            <a:r>
              <a:rPr lang="en-GB" sz="2400" dirty="0">
                <a:solidFill>
                  <a:schemeClr val="accent1">
                    <a:lumMod val="75000"/>
                  </a:schemeClr>
                </a:solidFill>
              </a:rPr>
              <a:t> </a:t>
            </a:r>
            <a:r>
              <a:rPr lang="en-GB" sz="2400" dirty="0" err="1">
                <a:solidFill>
                  <a:schemeClr val="accent1">
                    <a:lumMod val="75000"/>
                  </a:schemeClr>
                </a:solidFill>
              </a:rPr>
              <a:t>Powerpoint</a:t>
            </a:r>
            <a:r>
              <a:rPr lang="en-GB" sz="2400" dirty="0">
                <a:solidFill>
                  <a:schemeClr val="accent1">
                    <a:lumMod val="75000"/>
                  </a:schemeClr>
                </a:solidFill>
              </a:rPr>
              <a:t> gyda chi </a:t>
            </a:r>
            <a:r>
              <a:rPr lang="en-GB" sz="2400" dirty="0" err="1">
                <a:solidFill>
                  <a:schemeClr val="accent1">
                    <a:lumMod val="75000"/>
                  </a:schemeClr>
                </a:solidFill>
              </a:rPr>
              <a:t>os</a:t>
            </a:r>
            <a:r>
              <a:rPr lang="en-GB" sz="2400" dirty="0">
                <a:solidFill>
                  <a:schemeClr val="accent1">
                    <a:lumMod val="75000"/>
                  </a:schemeClr>
                </a:solidFill>
              </a:rPr>
              <a:t> </a:t>
            </a:r>
            <a:r>
              <a:rPr lang="en-GB" sz="2400" dirty="0" err="1">
                <a:solidFill>
                  <a:schemeClr val="accent1">
                    <a:lumMod val="75000"/>
                  </a:schemeClr>
                </a:solidFill>
              </a:rPr>
              <a:t>ydych</a:t>
            </a:r>
            <a:r>
              <a:rPr lang="en-GB" sz="2400" dirty="0">
                <a:solidFill>
                  <a:schemeClr val="accent1">
                    <a:lumMod val="75000"/>
                  </a:schemeClr>
                </a:solidFill>
              </a:rPr>
              <a:t> am </a:t>
            </a:r>
            <a:r>
              <a:rPr lang="en-GB" sz="2400" dirty="0" err="1">
                <a:solidFill>
                  <a:schemeClr val="accent1">
                    <a:lumMod val="75000"/>
                  </a:schemeClr>
                </a:solidFill>
              </a:rPr>
              <a:t>ei</a:t>
            </a:r>
            <a:r>
              <a:rPr lang="en-GB" sz="2400" dirty="0">
                <a:solidFill>
                  <a:schemeClr val="accent1">
                    <a:lumMod val="75000"/>
                  </a:schemeClr>
                </a:solidFill>
              </a:rPr>
              <a:t> </a:t>
            </a:r>
            <a:r>
              <a:rPr lang="en-GB" sz="2400" dirty="0" err="1">
                <a:solidFill>
                  <a:schemeClr val="accent1">
                    <a:lumMod val="75000"/>
                  </a:schemeClr>
                </a:solidFill>
              </a:rPr>
              <a:t>ddefnyddio</a:t>
            </a:r>
            <a:r>
              <a:rPr lang="en-GB" sz="2400" dirty="0">
                <a:solidFill>
                  <a:srgbClr val="00B050"/>
                </a:solidFill>
              </a:rPr>
              <a:t>.</a:t>
            </a:r>
          </a:p>
        </p:txBody>
      </p:sp>
      <p:pic>
        <p:nvPicPr>
          <p:cNvPr id="7" name="Picture 6" descr="A cartoon of a computer&#10;&#10;Description automatically generated with low confidence">
            <a:extLst>
              <a:ext uri="{FF2B5EF4-FFF2-40B4-BE49-F238E27FC236}">
                <a16:creationId xmlns:a16="http://schemas.microsoft.com/office/drawing/2014/main" id="{6438A408-7653-4FD7-B8B9-9B9620122046}"/>
              </a:ext>
            </a:extLst>
          </p:cNvPr>
          <p:cNvPicPr>
            <a:picLocks noChangeAspect="1"/>
          </p:cNvPicPr>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flipH="1">
            <a:off x="8794375" y="177651"/>
            <a:ext cx="2294964" cy="1513037"/>
          </a:xfrm>
          <a:prstGeom prst="rect">
            <a:avLst/>
          </a:prstGeom>
        </p:spPr>
      </p:pic>
    </p:spTree>
    <p:extLst>
      <p:ext uri="{BB962C8B-B14F-4D97-AF65-F5344CB8AC3E}">
        <p14:creationId xmlns:p14="http://schemas.microsoft.com/office/powerpoint/2010/main" val="40446066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3A88666-41E2-43CA-A5D0-D6EB343ACDAE}"/>
              </a:ext>
            </a:extLst>
          </p:cNvPr>
          <p:cNvSpPr>
            <a:spLocks noGrp="1"/>
          </p:cNvSpPr>
          <p:nvPr>
            <p:ph type="title"/>
          </p:nvPr>
        </p:nvSpPr>
        <p:spPr>
          <a:xfrm>
            <a:off x="945776" y="1281532"/>
            <a:ext cx="10515600" cy="1325563"/>
          </a:xfrm>
        </p:spPr>
        <p:txBody>
          <a:bodyPr/>
          <a:lstStyle/>
          <a:p>
            <a:r>
              <a:rPr lang="en-GB" b="1" dirty="0" err="1">
                <a:solidFill>
                  <a:schemeClr val="accent1">
                    <a:lumMod val="75000"/>
                  </a:schemeClr>
                </a:solidFill>
              </a:rPr>
              <a:t>Pwrpas</a:t>
            </a:r>
            <a:r>
              <a:rPr lang="en-GB" b="1" dirty="0">
                <a:solidFill>
                  <a:schemeClr val="accent1">
                    <a:lumMod val="75000"/>
                  </a:schemeClr>
                </a:solidFill>
              </a:rPr>
              <a:t>?  </a:t>
            </a:r>
            <a:r>
              <a:rPr lang="en-GB" dirty="0"/>
              <a:t>/  </a:t>
            </a:r>
            <a:r>
              <a:rPr lang="en-GB" b="1" dirty="0"/>
              <a:t>Purpose?</a:t>
            </a:r>
          </a:p>
        </p:txBody>
      </p:sp>
      <p:sp>
        <p:nvSpPr>
          <p:cNvPr id="3" name="Content Placeholder 2">
            <a:extLst>
              <a:ext uri="{FF2B5EF4-FFF2-40B4-BE49-F238E27FC236}">
                <a16:creationId xmlns:a16="http://schemas.microsoft.com/office/drawing/2014/main" id="{46722FD2-B0E9-4A94-B730-63505BD461E1}"/>
              </a:ext>
            </a:extLst>
          </p:cNvPr>
          <p:cNvSpPr>
            <a:spLocks noGrp="1"/>
          </p:cNvSpPr>
          <p:nvPr>
            <p:ph idx="1"/>
          </p:nvPr>
        </p:nvSpPr>
        <p:spPr>
          <a:xfrm>
            <a:off x="6893858" y="3429000"/>
            <a:ext cx="4639235" cy="4351338"/>
          </a:xfrm>
        </p:spPr>
        <p:txBody>
          <a:bodyPr/>
          <a:lstStyle/>
          <a:p>
            <a:r>
              <a:rPr lang="en-GB" b="0" i="0" u="none" strike="noStrike" dirty="0">
                <a:solidFill>
                  <a:srgbClr val="202124"/>
                </a:solidFill>
                <a:effectLst/>
                <a:latin typeface="Roboto" panose="02000000000000000000" pitchFamily="2" charset="0"/>
              </a:rPr>
              <a:t>The purpose of a research poster is </a:t>
            </a:r>
            <a:r>
              <a:rPr lang="en-GB" b="1" i="0" u="none" strike="noStrike" dirty="0">
                <a:solidFill>
                  <a:srgbClr val="202124"/>
                </a:solidFill>
                <a:effectLst/>
                <a:latin typeface="Roboto" panose="02000000000000000000" pitchFamily="2" charset="0"/>
              </a:rPr>
              <a:t>to visually represent the general overview, data, and most relevant findings of a research project</a:t>
            </a:r>
            <a:r>
              <a:rPr lang="en-GB" b="0" i="0" u="none" strike="noStrike" dirty="0">
                <a:solidFill>
                  <a:srgbClr val="202124"/>
                </a:solidFill>
                <a:effectLst/>
                <a:latin typeface="Roboto" panose="02000000000000000000" pitchFamily="2" charset="0"/>
              </a:rPr>
              <a:t>.</a:t>
            </a:r>
            <a:endParaRPr lang="en-GB" dirty="0"/>
          </a:p>
        </p:txBody>
      </p:sp>
      <p:sp>
        <p:nvSpPr>
          <p:cNvPr id="5" name="TextBox 4">
            <a:extLst>
              <a:ext uri="{FF2B5EF4-FFF2-40B4-BE49-F238E27FC236}">
                <a16:creationId xmlns:a16="http://schemas.microsoft.com/office/drawing/2014/main" id="{C750731A-D4B8-4C5A-8D2F-B59290058C7D}"/>
              </a:ext>
            </a:extLst>
          </p:cNvPr>
          <p:cNvSpPr txBox="1"/>
          <p:nvPr/>
        </p:nvSpPr>
        <p:spPr>
          <a:xfrm>
            <a:off x="1223682" y="3384332"/>
            <a:ext cx="4639234" cy="2677656"/>
          </a:xfrm>
          <a:prstGeom prst="rect">
            <a:avLst/>
          </a:prstGeom>
          <a:noFill/>
        </p:spPr>
        <p:txBody>
          <a:bodyPr wrap="square">
            <a:spAutoFit/>
          </a:bodyPr>
          <a:lstStyle/>
          <a:p>
            <a:r>
              <a:rPr lang="en-GB" sz="2800" dirty="0" err="1">
                <a:solidFill>
                  <a:schemeClr val="accent1">
                    <a:lumMod val="75000"/>
                  </a:schemeClr>
                </a:solidFill>
              </a:rPr>
              <a:t>Diben</a:t>
            </a:r>
            <a:r>
              <a:rPr lang="en-GB" sz="2800" dirty="0">
                <a:solidFill>
                  <a:schemeClr val="accent1">
                    <a:lumMod val="75000"/>
                  </a:schemeClr>
                </a:solidFill>
              </a:rPr>
              <a:t> poster </a:t>
            </a:r>
            <a:r>
              <a:rPr lang="en-GB" sz="2800" dirty="0" err="1">
                <a:solidFill>
                  <a:schemeClr val="accent1">
                    <a:lumMod val="75000"/>
                  </a:schemeClr>
                </a:solidFill>
              </a:rPr>
              <a:t>ymchwil</a:t>
            </a:r>
            <a:r>
              <a:rPr lang="en-GB" sz="2800" dirty="0">
                <a:solidFill>
                  <a:schemeClr val="accent1">
                    <a:lumMod val="75000"/>
                  </a:schemeClr>
                </a:solidFill>
              </a:rPr>
              <a:t>/ poster </a:t>
            </a:r>
            <a:r>
              <a:rPr lang="en-GB" sz="2800" dirty="0" err="1">
                <a:solidFill>
                  <a:schemeClr val="accent1">
                    <a:lumMod val="75000"/>
                  </a:schemeClr>
                </a:solidFill>
              </a:rPr>
              <a:t>academaidd</a:t>
            </a:r>
            <a:r>
              <a:rPr lang="en-GB" sz="2800" dirty="0">
                <a:solidFill>
                  <a:schemeClr val="accent1">
                    <a:lumMod val="75000"/>
                  </a:schemeClr>
                </a:solidFill>
              </a:rPr>
              <a:t> </a:t>
            </a:r>
            <a:r>
              <a:rPr lang="en-GB" sz="2800" dirty="0" err="1">
                <a:solidFill>
                  <a:schemeClr val="accent1">
                    <a:lumMod val="75000"/>
                  </a:schemeClr>
                </a:solidFill>
              </a:rPr>
              <a:t>yw</a:t>
            </a:r>
            <a:r>
              <a:rPr lang="en-GB" sz="2800" dirty="0">
                <a:solidFill>
                  <a:schemeClr val="accent1">
                    <a:lumMod val="75000"/>
                  </a:schemeClr>
                </a:solidFill>
              </a:rPr>
              <a:t> </a:t>
            </a:r>
            <a:r>
              <a:rPr lang="en-GB" sz="2800" b="1" dirty="0" err="1">
                <a:solidFill>
                  <a:schemeClr val="accent1">
                    <a:lumMod val="75000"/>
                  </a:schemeClr>
                </a:solidFill>
              </a:rPr>
              <a:t>cynrychioli</a:t>
            </a:r>
            <a:r>
              <a:rPr lang="en-GB" sz="2800" b="1" dirty="0">
                <a:solidFill>
                  <a:schemeClr val="accent1">
                    <a:lumMod val="75000"/>
                  </a:schemeClr>
                </a:solidFill>
              </a:rPr>
              <a:t> </a:t>
            </a:r>
            <a:r>
              <a:rPr lang="en-GB" sz="2800" b="1" dirty="0" err="1">
                <a:solidFill>
                  <a:schemeClr val="accent1">
                    <a:lumMod val="75000"/>
                  </a:schemeClr>
                </a:solidFill>
              </a:rPr>
              <a:t>trosolwg</a:t>
            </a:r>
            <a:r>
              <a:rPr lang="en-GB" sz="2800" b="1" dirty="0">
                <a:solidFill>
                  <a:schemeClr val="accent1">
                    <a:lumMod val="75000"/>
                  </a:schemeClr>
                </a:solidFill>
              </a:rPr>
              <a:t> </a:t>
            </a:r>
            <a:r>
              <a:rPr lang="en-GB" sz="2800" b="1" dirty="0" err="1">
                <a:solidFill>
                  <a:schemeClr val="accent1">
                    <a:lumMod val="75000"/>
                  </a:schemeClr>
                </a:solidFill>
              </a:rPr>
              <a:t>cyffredinol</a:t>
            </a:r>
            <a:r>
              <a:rPr lang="en-GB" sz="2800" b="1" dirty="0">
                <a:solidFill>
                  <a:schemeClr val="accent1">
                    <a:lumMod val="75000"/>
                  </a:schemeClr>
                </a:solidFill>
              </a:rPr>
              <a:t>, data a </a:t>
            </a:r>
            <a:r>
              <a:rPr lang="en-GB" sz="2800" b="1" dirty="0" err="1">
                <a:solidFill>
                  <a:schemeClr val="accent1">
                    <a:lumMod val="75000"/>
                  </a:schemeClr>
                </a:solidFill>
              </a:rPr>
              <a:t>chanfyddiadau</a:t>
            </a:r>
            <a:r>
              <a:rPr lang="en-GB" sz="2800" b="1" dirty="0">
                <a:solidFill>
                  <a:schemeClr val="accent1">
                    <a:lumMod val="75000"/>
                  </a:schemeClr>
                </a:solidFill>
              </a:rPr>
              <a:t> </a:t>
            </a:r>
            <a:r>
              <a:rPr lang="en-GB" sz="2800" b="1" dirty="0" err="1">
                <a:solidFill>
                  <a:schemeClr val="accent1">
                    <a:lumMod val="75000"/>
                  </a:schemeClr>
                </a:solidFill>
              </a:rPr>
              <a:t>mwyaf</a:t>
            </a:r>
            <a:r>
              <a:rPr lang="en-GB" sz="2800" b="1" dirty="0">
                <a:solidFill>
                  <a:schemeClr val="accent1">
                    <a:lumMod val="75000"/>
                  </a:schemeClr>
                </a:solidFill>
              </a:rPr>
              <a:t> </a:t>
            </a:r>
            <a:r>
              <a:rPr lang="en-GB" sz="2800" b="1" dirty="0" err="1">
                <a:solidFill>
                  <a:schemeClr val="accent1">
                    <a:lumMod val="75000"/>
                  </a:schemeClr>
                </a:solidFill>
              </a:rPr>
              <a:t>perthnasol</a:t>
            </a:r>
            <a:r>
              <a:rPr lang="en-GB" sz="2800" b="1" dirty="0">
                <a:solidFill>
                  <a:schemeClr val="accent1">
                    <a:lumMod val="75000"/>
                  </a:schemeClr>
                </a:solidFill>
              </a:rPr>
              <a:t> </a:t>
            </a:r>
            <a:r>
              <a:rPr lang="en-GB" sz="2800" b="1" dirty="0" err="1">
                <a:solidFill>
                  <a:schemeClr val="accent1">
                    <a:lumMod val="75000"/>
                  </a:schemeClr>
                </a:solidFill>
              </a:rPr>
              <a:t>gwaith</a:t>
            </a:r>
            <a:r>
              <a:rPr lang="en-GB" sz="2800" b="1" dirty="0">
                <a:solidFill>
                  <a:schemeClr val="accent1">
                    <a:lumMod val="75000"/>
                  </a:schemeClr>
                </a:solidFill>
              </a:rPr>
              <a:t> </a:t>
            </a:r>
            <a:r>
              <a:rPr lang="en-GB" sz="2800" b="1" dirty="0" err="1">
                <a:solidFill>
                  <a:schemeClr val="accent1">
                    <a:lumMod val="75000"/>
                  </a:schemeClr>
                </a:solidFill>
              </a:rPr>
              <a:t>ymchwil</a:t>
            </a:r>
            <a:r>
              <a:rPr lang="en-GB" sz="2800" b="1" dirty="0">
                <a:solidFill>
                  <a:schemeClr val="accent1">
                    <a:lumMod val="75000"/>
                  </a:schemeClr>
                </a:solidFill>
              </a:rPr>
              <a:t> </a:t>
            </a:r>
            <a:r>
              <a:rPr lang="en-GB" sz="2800" b="1" dirty="0" err="1">
                <a:solidFill>
                  <a:schemeClr val="accent1">
                    <a:lumMod val="75000"/>
                  </a:schemeClr>
                </a:solidFill>
              </a:rPr>
              <a:t>yn</a:t>
            </a:r>
            <a:r>
              <a:rPr lang="en-GB" sz="2800" b="1" dirty="0">
                <a:solidFill>
                  <a:schemeClr val="accent1">
                    <a:lumMod val="75000"/>
                  </a:schemeClr>
                </a:solidFill>
              </a:rPr>
              <a:t> </a:t>
            </a:r>
            <a:r>
              <a:rPr lang="en-GB" sz="2800" b="1" dirty="0" err="1">
                <a:solidFill>
                  <a:schemeClr val="accent1">
                    <a:lumMod val="75000"/>
                  </a:schemeClr>
                </a:solidFill>
              </a:rPr>
              <a:t>weledol</a:t>
            </a:r>
            <a:r>
              <a:rPr lang="en-GB" sz="2800" b="1" dirty="0">
                <a:solidFill>
                  <a:schemeClr val="accent1">
                    <a:lumMod val="75000"/>
                  </a:schemeClr>
                </a:solidFill>
              </a:rPr>
              <a:t>.</a:t>
            </a:r>
          </a:p>
        </p:txBody>
      </p:sp>
      <p:pic>
        <p:nvPicPr>
          <p:cNvPr id="7" name="Picture 6" descr="Text&#10;&#10;Description automatically generated">
            <a:extLst>
              <a:ext uri="{FF2B5EF4-FFF2-40B4-BE49-F238E27FC236}">
                <a16:creationId xmlns:a16="http://schemas.microsoft.com/office/drawing/2014/main" id="{9C5AA432-2082-4225-8028-6C4135EF917A}"/>
              </a:ext>
            </a:extLst>
          </p:cNvPr>
          <p:cNvPicPr>
            <a:picLocks noChangeAspect="1"/>
          </p:cNvPicPr>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7297270" y="528917"/>
            <a:ext cx="3442447" cy="2581835"/>
          </a:xfrm>
          <a:prstGeom prst="rect">
            <a:avLst/>
          </a:prstGeom>
        </p:spPr>
      </p:pic>
    </p:spTree>
    <p:extLst>
      <p:ext uri="{BB962C8B-B14F-4D97-AF65-F5344CB8AC3E}">
        <p14:creationId xmlns:p14="http://schemas.microsoft.com/office/powerpoint/2010/main" val="288545995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4622BEE-BF68-477C-A520-B131CEFC1EFB}"/>
              </a:ext>
            </a:extLst>
          </p:cNvPr>
          <p:cNvSpPr>
            <a:spLocks noGrp="1"/>
          </p:cNvSpPr>
          <p:nvPr>
            <p:ph type="title"/>
          </p:nvPr>
        </p:nvSpPr>
        <p:spPr/>
        <p:txBody>
          <a:bodyPr>
            <a:normAutofit/>
          </a:bodyPr>
          <a:lstStyle/>
          <a:p>
            <a:r>
              <a:rPr lang="en-GB" sz="4800" b="1" dirty="0" err="1">
                <a:solidFill>
                  <a:schemeClr val="accent1">
                    <a:lumMod val="75000"/>
                  </a:schemeClr>
                </a:solidFill>
              </a:rPr>
              <a:t>Cynnwys</a:t>
            </a:r>
            <a:r>
              <a:rPr lang="en-GB" sz="4800" b="1" dirty="0">
                <a:solidFill>
                  <a:schemeClr val="accent1">
                    <a:lumMod val="75000"/>
                  </a:schemeClr>
                </a:solidFill>
              </a:rPr>
              <a:t> </a:t>
            </a:r>
            <a:r>
              <a:rPr lang="en-GB" sz="4800" b="1" dirty="0" err="1">
                <a:solidFill>
                  <a:schemeClr val="accent1">
                    <a:lumMod val="75000"/>
                  </a:schemeClr>
                </a:solidFill>
              </a:rPr>
              <a:t>awgrymiedig</a:t>
            </a:r>
            <a:r>
              <a:rPr lang="en-GB" sz="4800" b="1" dirty="0">
                <a:solidFill>
                  <a:schemeClr val="accent1">
                    <a:lumMod val="75000"/>
                  </a:schemeClr>
                </a:solidFill>
              </a:rPr>
              <a:t> </a:t>
            </a:r>
            <a:r>
              <a:rPr lang="en-GB" sz="4800" b="1" dirty="0"/>
              <a:t>/ Suggested content</a:t>
            </a:r>
          </a:p>
        </p:txBody>
      </p:sp>
      <p:sp>
        <p:nvSpPr>
          <p:cNvPr id="3" name="Content Placeholder 2">
            <a:extLst>
              <a:ext uri="{FF2B5EF4-FFF2-40B4-BE49-F238E27FC236}">
                <a16:creationId xmlns:a16="http://schemas.microsoft.com/office/drawing/2014/main" id="{5566561B-991B-4A13-AC32-73DBDE4AFD03}"/>
              </a:ext>
            </a:extLst>
          </p:cNvPr>
          <p:cNvSpPr>
            <a:spLocks noGrp="1"/>
          </p:cNvSpPr>
          <p:nvPr>
            <p:ph idx="1"/>
          </p:nvPr>
        </p:nvSpPr>
        <p:spPr>
          <a:xfrm>
            <a:off x="7266710" y="1839479"/>
            <a:ext cx="4821380" cy="4351338"/>
          </a:xfrm>
        </p:spPr>
        <p:txBody>
          <a:bodyPr/>
          <a:lstStyle/>
          <a:p>
            <a:pPr algn="l">
              <a:buFont typeface="Arial" panose="020B0604020202020204" pitchFamily="34" charset="0"/>
              <a:buChar char="•"/>
            </a:pPr>
            <a:r>
              <a:rPr lang="en-GB" b="1" i="0" u="none" strike="noStrike" dirty="0">
                <a:solidFill>
                  <a:srgbClr val="252424"/>
                </a:solidFill>
                <a:effectLst/>
                <a:latin typeface="Lato" panose="020F0502020204030203" pitchFamily="34" charset="0"/>
              </a:rPr>
              <a:t>Title section</a:t>
            </a:r>
          </a:p>
          <a:p>
            <a:pPr algn="l">
              <a:buFont typeface="Arial" panose="020B0604020202020204" pitchFamily="34" charset="0"/>
              <a:buChar char="•"/>
            </a:pPr>
            <a:r>
              <a:rPr lang="en-GB" b="1" i="0" u="none" strike="noStrike" dirty="0">
                <a:solidFill>
                  <a:srgbClr val="252424"/>
                </a:solidFill>
                <a:effectLst/>
                <a:latin typeface="Lato" panose="020F0502020204030203" pitchFamily="34" charset="0"/>
              </a:rPr>
              <a:t>Abstract or summary</a:t>
            </a:r>
          </a:p>
          <a:p>
            <a:pPr algn="l">
              <a:buFont typeface="Arial" panose="020B0604020202020204" pitchFamily="34" charset="0"/>
              <a:buChar char="•"/>
            </a:pPr>
            <a:r>
              <a:rPr lang="en-GB" b="1" i="0" u="none" strike="noStrike" dirty="0">
                <a:solidFill>
                  <a:srgbClr val="252424"/>
                </a:solidFill>
                <a:effectLst/>
                <a:latin typeface="Lato" panose="020F0502020204030203" pitchFamily="34" charset="0"/>
              </a:rPr>
              <a:t>Short introduction</a:t>
            </a:r>
          </a:p>
          <a:p>
            <a:pPr algn="l">
              <a:buFont typeface="Arial" panose="020B0604020202020204" pitchFamily="34" charset="0"/>
              <a:buChar char="•"/>
            </a:pPr>
            <a:r>
              <a:rPr lang="en-GB" b="1" i="0" u="none" strike="noStrike" dirty="0">
                <a:solidFill>
                  <a:srgbClr val="252424"/>
                </a:solidFill>
                <a:effectLst/>
                <a:latin typeface="Lato" panose="020F0502020204030203" pitchFamily="34" charset="0"/>
              </a:rPr>
              <a:t>Aims and objectives</a:t>
            </a:r>
          </a:p>
          <a:p>
            <a:pPr algn="l">
              <a:buFont typeface="Arial" panose="020B0604020202020204" pitchFamily="34" charset="0"/>
              <a:buChar char="•"/>
            </a:pPr>
            <a:r>
              <a:rPr lang="en-GB" b="1" i="0" u="none" strike="noStrike" dirty="0">
                <a:solidFill>
                  <a:srgbClr val="252424"/>
                </a:solidFill>
                <a:effectLst/>
                <a:latin typeface="Lato" panose="020F0502020204030203" pitchFamily="34" charset="0"/>
              </a:rPr>
              <a:t>Methodology</a:t>
            </a:r>
          </a:p>
          <a:p>
            <a:pPr algn="l">
              <a:buFont typeface="Arial" panose="020B0604020202020204" pitchFamily="34" charset="0"/>
              <a:buChar char="•"/>
            </a:pPr>
            <a:r>
              <a:rPr lang="en-GB" b="1" i="0" u="none" strike="noStrike" dirty="0">
                <a:solidFill>
                  <a:srgbClr val="252424"/>
                </a:solidFill>
                <a:effectLst/>
                <a:latin typeface="Lato" panose="020F0502020204030203" pitchFamily="34" charset="0"/>
              </a:rPr>
              <a:t>Results</a:t>
            </a:r>
          </a:p>
          <a:p>
            <a:pPr algn="l">
              <a:buFont typeface="Arial" panose="020B0604020202020204" pitchFamily="34" charset="0"/>
              <a:buChar char="•"/>
            </a:pPr>
            <a:r>
              <a:rPr lang="en-GB" b="1" i="0" u="none" strike="noStrike" dirty="0">
                <a:solidFill>
                  <a:srgbClr val="252424"/>
                </a:solidFill>
                <a:effectLst/>
                <a:latin typeface="Lato" panose="020F0502020204030203" pitchFamily="34" charset="0"/>
              </a:rPr>
              <a:t>Discussion and conclusion</a:t>
            </a:r>
          </a:p>
          <a:p>
            <a:endParaRPr lang="en-GB" dirty="0"/>
          </a:p>
        </p:txBody>
      </p:sp>
      <p:sp>
        <p:nvSpPr>
          <p:cNvPr id="4" name="Content Placeholder 2">
            <a:extLst>
              <a:ext uri="{FF2B5EF4-FFF2-40B4-BE49-F238E27FC236}">
                <a16:creationId xmlns:a16="http://schemas.microsoft.com/office/drawing/2014/main" id="{DF6E630B-2762-4EB6-B1E6-10683755B556}"/>
              </a:ext>
            </a:extLst>
          </p:cNvPr>
          <p:cNvSpPr txBox="1">
            <a:spLocks/>
          </p:cNvSpPr>
          <p:nvPr/>
        </p:nvSpPr>
        <p:spPr>
          <a:xfrm>
            <a:off x="713510" y="1839479"/>
            <a:ext cx="10515600" cy="43513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b="1" dirty="0" err="1">
                <a:solidFill>
                  <a:schemeClr val="accent1">
                    <a:lumMod val="75000"/>
                  </a:schemeClr>
                </a:solidFill>
                <a:latin typeface="Lato" panose="020F0502020204030203" pitchFamily="34" charset="0"/>
              </a:rPr>
              <a:t>Adran</a:t>
            </a:r>
            <a:r>
              <a:rPr lang="en-GB" b="1" dirty="0">
                <a:solidFill>
                  <a:schemeClr val="accent1">
                    <a:lumMod val="75000"/>
                  </a:schemeClr>
                </a:solidFill>
                <a:latin typeface="Lato" panose="020F0502020204030203" pitchFamily="34" charset="0"/>
              </a:rPr>
              <a:t> </a:t>
            </a:r>
            <a:r>
              <a:rPr lang="en-GB" b="1" dirty="0" err="1">
                <a:solidFill>
                  <a:schemeClr val="accent1">
                    <a:lumMod val="75000"/>
                  </a:schemeClr>
                </a:solidFill>
                <a:latin typeface="Lato" panose="020F0502020204030203" pitchFamily="34" charset="0"/>
              </a:rPr>
              <a:t>deitl</a:t>
            </a:r>
            <a:endParaRPr lang="en-GB" b="1" dirty="0">
              <a:solidFill>
                <a:schemeClr val="accent1">
                  <a:lumMod val="75000"/>
                </a:schemeClr>
              </a:solidFill>
              <a:latin typeface="Lato" panose="020F0502020204030203" pitchFamily="34" charset="0"/>
            </a:endParaRPr>
          </a:p>
          <a:p>
            <a:r>
              <a:rPr lang="en-GB" b="1" dirty="0">
                <a:solidFill>
                  <a:schemeClr val="accent1">
                    <a:lumMod val="75000"/>
                  </a:schemeClr>
                </a:solidFill>
                <a:latin typeface="Lato" panose="020F0502020204030203" pitchFamily="34" charset="0"/>
              </a:rPr>
              <a:t>Abstract neu </a:t>
            </a:r>
            <a:r>
              <a:rPr lang="en-GB" b="1" dirty="0" err="1">
                <a:solidFill>
                  <a:schemeClr val="accent1">
                    <a:lumMod val="75000"/>
                  </a:schemeClr>
                </a:solidFill>
                <a:latin typeface="Lato" panose="020F0502020204030203" pitchFamily="34" charset="0"/>
              </a:rPr>
              <a:t>grynodeb</a:t>
            </a:r>
            <a:endParaRPr lang="en-GB" b="1" dirty="0">
              <a:solidFill>
                <a:schemeClr val="accent1">
                  <a:lumMod val="75000"/>
                </a:schemeClr>
              </a:solidFill>
              <a:latin typeface="Lato" panose="020F0502020204030203" pitchFamily="34" charset="0"/>
            </a:endParaRPr>
          </a:p>
          <a:p>
            <a:r>
              <a:rPr lang="en-GB" b="1" dirty="0" err="1">
                <a:solidFill>
                  <a:schemeClr val="accent1">
                    <a:lumMod val="75000"/>
                  </a:schemeClr>
                </a:solidFill>
                <a:latin typeface="Lato" panose="020F0502020204030203" pitchFamily="34" charset="0"/>
              </a:rPr>
              <a:t>Cyflwyniad</a:t>
            </a:r>
            <a:r>
              <a:rPr lang="en-GB" b="1" dirty="0">
                <a:solidFill>
                  <a:schemeClr val="accent1">
                    <a:lumMod val="75000"/>
                  </a:schemeClr>
                </a:solidFill>
                <a:latin typeface="Lato" panose="020F0502020204030203" pitchFamily="34" charset="0"/>
              </a:rPr>
              <a:t> </a:t>
            </a:r>
            <a:r>
              <a:rPr lang="en-GB" b="1" dirty="0" err="1">
                <a:solidFill>
                  <a:schemeClr val="accent1">
                    <a:lumMod val="75000"/>
                  </a:schemeClr>
                </a:solidFill>
                <a:latin typeface="Lato" panose="020F0502020204030203" pitchFamily="34" charset="0"/>
              </a:rPr>
              <a:t>byr</a:t>
            </a:r>
            <a:endParaRPr lang="en-GB" b="1" dirty="0">
              <a:solidFill>
                <a:schemeClr val="accent1">
                  <a:lumMod val="75000"/>
                </a:schemeClr>
              </a:solidFill>
              <a:latin typeface="Lato" panose="020F0502020204030203" pitchFamily="34" charset="0"/>
            </a:endParaRPr>
          </a:p>
          <a:p>
            <a:r>
              <a:rPr lang="en-GB" b="1" dirty="0" err="1">
                <a:solidFill>
                  <a:schemeClr val="accent1">
                    <a:lumMod val="75000"/>
                  </a:schemeClr>
                </a:solidFill>
                <a:latin typeface="Lato" panose="020F0502020204030203" pitchFamily="34" charset="0"/>
              </a:rPr>
              <a:t>Nodau</a:t>
            </a:r>
            <a:r>
              <a:rPr lang="en-GB" b="1" dirty="0">
                <a:solidFill>
                  <a:schemeClr val="accent1">
                    <a:lumMod val="75000"/>
                  </a:schemeClr>
                </a:solidFill>
                <a:latin typeface="Lato" panose="020F0502020204030203" pitchFamily="34" charset="0"/>
              </a:rPr>
              <a:t> ac </a:t>
            </a:r>
            <a:r>
              <a:rPr lang="en-GB" b="1" dirty="0" err="1">
                <a:solidFill>
                  <a:schemeClr val="accent1">
                    <a:lumMod val="75000"/>
                  </a:schemeClr>
                </a:solidFill>
                <a:latin typeface="Lato" panose="020F0502020204030203" pitchFamily="34" charset="0"/>
              </a:rPr>
              <a:t>amcanion</a:t>
            </a:r>
            <a:endParaRPr lang="en-GB" b="1" dirty="0">
              <a:solidFill>
                <a:schemeClr val="accent1">
                  <a:lumMod val="75000"/>
                </a:schemeClr>
              </a:solidFill>
              <a:latin typeface="Lato" panose="020F0502020204030203" pitchFamily="34" charset="0"/>
            </a:endParaRPr>
          </a:p>
          <a:p>
            <a:r>
              <a:rPr lang="en-GB" b="1" dirty="0" err="1">
                <a:solidFill>
                  <a:schemeClr val="accent1">
                    <a:lumMod val="75000"/>
                  </a:schemeClr>
                </a:solidFill>
                <a:latin typeface="Lato" panose="020F0502020204030203" pitchFamily="34" charset="0"/>
              </a:rPr>
              <a:t>Methodoleg</a:t>
            </a:r>
            <a:endParaRPr lang="en-GB" b="1" dirty="0">
              <a:solidFill>
                <a:schemeClr val="accent1">
                  <a:lumMod val="75000"/>
                </a:schemeClr>
              </a:solidFill>
              <a:latin typeface="Lato" panose="020F0502020204030203" pitchFamily="34" charset="0"/>
            </a:endParaRPr>
          </a:p>
          <a:p>
            <a:r>
              <a:rPr lang="en-GB" b="1" dirty="0" err="1">
                <a:solidFill>
                  <a:schemeClr val="accent1">
                    <a:lumMod val="75000"/>
                  </a:schemeClr>
                </a:solidFill>
                <a:latin typeface="Lato" panose="020F0502020204030203" pitchFamily="34" charset="0"/>
              </a:rPr>
              <a:t>Canlyniadau</a:t>
            </a:r>
            <a:endParaRPr lang="en-GB" b="1" dirty="0">
              <a:solidFill>
                <a:schemeClr val="accent1">
                  <a:lumMod val="75000"/>
                </a:schemeClr>
              </a:solidFill>
              <a:latin typeface="Lato" panose="020F0502020204030203" pitchFamily="34" charset="0"/>
            </a:endParaRPr>
          </a:p>
          <a:p>
            <a:r>
              <a:rPr lang="en-GB" b="1" dirty="0" err="1">
                <a:solidFill>
                  <a:schemeClr val="accent1">
                    <a:lumMod val="75000"/>
                  </a:schemeClr>
                </a:solidFill>
                <a:latin typeface="Lato" panose="020F0502020204030203" pitchFamily="34" charset="0"/>
              </a:rPr>
              <a:t>Trafodaeth</a:t>
            </a:r>
            <a:r>
              <a:rPr lang="en-GB" b="1" dirty="0">
                <a:solidFill>
                  <a:schemeClr val="accent1">
                    <a:lumMod val="75000"/>
                  </a:schemeClr>
                </a:solidFill>
                <a:latin typeface="Lato" panose="020F0502020204030203" pitchFamily="34" charset="0"/>
              </a:rPr>
              <a:t> a </a:t>
            </a:r>
            <a:r>
              <a:rPr lang="en-GB" b="1" dirty="0" err="1">
                <a:solidFill>
                  <a:schemeClr val="accent1">
                    <a:lumMod val="75000"/>
                  </a:schemeClr>
                </a:solidFill>
                <a:latin typeface="Lato" panose="020F0502020204030203" pitchFamily="34" charset="0"/>
              </a:rPr>
              <a:t>chasgliad</a:t>
            </a:r>
            <a:endParaRPr lang="en-GB" b="1" dirty="0">
              <a:solidFill>
                <a:schemeClr val="accent1">
                  <a:lumMod val="75000"/>
                </a:schemeClr>
              </a:solidFill>
              <a:latin typeface="Lato" panose="020F0502020204030203" pitchFamily="34" charset="0"/>
            </a:endParaRPr>
          </a:p>
          <a:p>
            <a:endParaRPr lang="en-GB" dirty="0"/>
          </a:p>
        </p:txBody>
      </p:sp>
      <p:pic>
        <p:nvPicPr>
          <p:cNvPr id="6" name="Picture 5" descr="A close-up of a logo&#10;&#10;Description automatically generated with low confidence">
            <a:extLst>
              <a:ext uri="{FF2B5EF4-FFF2-40B4-BE49-F238E27FC236}">
                <a16:creationId xmlns:a16="http://schemas.microsoft.com/office/drawing/2014/main" id="{16094300-3997-4000-A95E-CE5EB67E8814}"/>
              </a:ext>
            </a:extLst>
          </p:cNvPr>
          <p:cNvPicPr>
            <a:picLocks noChangeAspect="1"/>
          </p:cNvPicPr>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4925291" y="2687781"/>
            <a:ext cx="2037820" cy="2542309"/>
          </a:xfrm>
          <a:prstGeom prst="rect">
            <a:avLst/>
          </a:prstGeom>
        </p:spPr>
      </p:pic>
    </p:spTree>
    <p:extLst>
      <p:ext uri="{BB962C8B-B14F-4D97-AF65-F5344CB8AC3E}">
        <p14:creationId xmlns:p14="http://schemas.microsoft.com/office/powerpoint/2010/main" val="42540902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B73BDEF-60C8-45DB-A2CF-D013A5CCDFD1}"/>
              </a:ext>
            </a:extLst>
          </p:cNvPr>
          <p:cNvSpPr>
            <a:spLocks noGrp="1"/>
          </p:cNvSpPr>
          <p:nvPr>
            <p:ph type="title"/>
          </p:nvPr>
        </p:nvSpPr>
        <p:spPr/>
        <p:txBody>
          <a:bodyPr/>
          <a:lstStyle/>
          <a:p>
            <a:r>
              <a:rPr lang="en-GB" b="1" dirty="0" err="1">
                <a:solidFill>
                  <a:schemeClr val="accent1">
                    <a:lumMod val="75000"/>
                  </a:schemeClr>
                </a:solidFill>
              </a:rPr>
              <a:t>Cynllunio</a:t>
            </a:r>
            <a:r>
              <a:rPr lang="en-GB" b="1" dirty="0">
                <a:solidFill>
                  <a:schemeClr val="accent1">
                    <a:lumMod val="75000"/>
                  </a:schemeClr>
                </a:solidFill>
              </a:rPr>
              <a:t> </a:t>
            </a:r>
            <a:r>
              <a:rPr lang="en-GB" b="1" dirty="0" err="1">
                <a:solidFill>
                  <a:schemeClr val="accent1">
                    <a:lumMod val="75000"/>
                  </a:schemeClr>
                </a:solidFill>
              </a:rPr>
              <a:t>eich</a:t>
            </a:r>
            <a:r>
              <a:rPr lang="en-GB" b="1" dirty="0">
                <a:solidFill>
                  <a:schemeClr val="accent1">
                    <a:lumMod val="75000"/>
                  </a:schemeClr>
                </a:solidFill>
              </a:rPr>
              <a:t> poster </a:t>
            </a:r>
            <a:r>
              <a:rPr lang="en-GB" b="1" dirty="0"/>
              <a:t>/ Planning your poster</a:t>
            </a:r>
          </a:p>
        </p:txBody>
      </p:sp>
      <p:sp>
        <p:nvSpPr>
          <p:cNvPr id="3" name="Content Placeholder 2">
            <a:extLst>
              <a:ext uri="{FF2B5EF4-FFF2-40B4-BE49-F238E27FC236}">
                <a16:creationId xmlns:a16="http://schemas.microsoft.com/office/drawing/2014/main" id="{A991E950-0559-4502-868B-5566347170A2}"/>
              </a:ext>
            </a:extLst>
          </p:cNvPr>
          <p:cNvSpPr>
            <a:spLocks noGrp="1"/>
          </p:cNvSpPr>
          <p:nvPr>
            <p:ph idx="1"/>
          </p:nvPr>
        </p:nvSpPr>
        <p:spPr>
          <a:xfrm>
            <a:off x="6206835" y="1825624"/>
            <a:ext cx="5749637" cy="4921539"/>
          </a:xfrm>
        </p:spPr>
        <p:txBody>
          <a:bodyPr>
            <a:normAutofit fontScale="92500" lnSpcReduction="10000"/>
          </a:bodyPr>
          <a:lstStyle/>
          <a:p>
            <a:r>
              <a:rPr lang="en-GB" dirty="0"/>
              <a:t>The aim is to grab the attention of your audience to generate interest in your area of research. </a:t>
            </a:r>
          </a:p>
          <a:p>
            <a:r>
              <a:rPr lang="en-GB" dirty="0"/>
              <a:t>Everything within the poster, including all graphics and text, must relate to the research project you are trying to communicate. </a:t>
            </a:r>
          </a:p>
          <a:p>
            <a:r>
              <a:rPr lang="en-GB" dirty="0"/>
              <a:t>All main points and conclusions must be clear and concise. </a:t>
            </a:r>
          </a:p>
          <a:p>
            <a:r>
              <a:rPr lang="en-GB" dirty="0"/>
              <a:t>Only use details which are absolutely essential for getting your point across. </a:t>
            </a:r>
          </a:p>
          <a:p>
            <a:r>
              <a:rPr lang="en-GB" dirty="0"/>
              <a:t>Try to express your main points graphically.</a:t>
            </a:r>
          </a:p>
        </p:txBody>
      </p:sp>
      <p:sp>
        <p:nvSpPr>
          <p:cNvPr id="5" name="TextBox 4">
            <a:extLst>
              <a:ext uri="{FF2B5EF4-FFF2-40B4-BE49-F238E27FC236}">
                <a16:creationId xmlns:a16="http://schemas.microsoft.com/office/drawing/2014/main" id="{FBFCCEE3-6FE1-4525-9331-3AC5BF7B2EB9}"/>
              </a:ext>
            </a:extLst>
          </p:cNvPr>
          <p:cNvSpPr txBox="1"/>
          <p:nvPr/>
        </p:nvSpPr>
        <p:spPr>
          <a:xfrm>
            <a:off x="360218" y="1690688"/>
            <a:ext cx="5624948" cy="4801314"/>
          </a:xfrm>
          <a:prstGeom prst="rect">
            <a:avLst/>
          </a:prstGeom>
          <a:noFill/>
        </p:spPr>
        <p:txBody>
          <a:bodyPr wrap="square">
            <a:spAutoFit/>
          </a:bodyPr>
          <a:lstStyle/>
          <a:p>
            <a:pPr marL="342900" indent="-342900">
              <a:buFont typeface="Arial" panose="020B0604020202020204" pitchFamily="34" charset="0"/>
              <a:buChar char="•"/>
            </a:pPr>
            <a:r>
              <a:rPr lang="en-GB" sz="2400" dirty="0">
                <a:solidFill>
                  <a:schemeClr val="accent1"/>
                </a:solidFill>
              </a:rPr>
              <a:t>Y nod </a:t>
            </a:r>
            <a:r>
              <a:rPr lang="en-GB" sz="2400" dirty="0" err="1">
                <a:solidFill>
                  <a:schemeClr val="accent1"/>
                </a:solidFill>
              </a:rPr>
              <a:t>yw</a:t>
            </a:r>
            <a:r>
              <a:rPr lang="en-GB" sz="2400" dirty="0">
                <a:solidFill>
                  <a:schemeClr val="accent1"/>
                </a:solidFill>
              </a:rPr>
              <a:t> </a:t>
            </a:r>
            <a:r>
              <a:rPr lang="en-GB" sz="2400" dirty="0" err="1">
                <a:solidFill>
                  <a:schemeClr val="accent1"/>
                </a:solidFill>
              </a:rPr>
              <a:t>bachu</a:t>
            </a:r>
            <a:r>
              <a:rPr lang="en-GB" sz="2400" dirty="0">
                <a:solidFill>
                  <a:schemeClr val="accent1"/>
                </a:solidFill>
              </a:rPr>
              <a:t> </a:t>
            </a:r>
            <a:r>
              <a:rPr lang="en-GB" sz="2400" dirty="0" err="1">
                <a:solidFill>
                  <a:schemeClr val="accent1"/>
                </a:solidFill>
              </a:rPr>
              <a:t>sylw</a:t>
            </a:r>
            <a:r>
              <a:rPr lang="en-GB" sz="2400" dirty="0">
                <a:solidFill>
                  <a:schemeClr val="accent1"/>
                </a:solidFill>
              </a:rPr>
              <a:t> </a:t>
            </a:r>
            <a:r>
              <a:rPr lang="en-GB" sz="2400" dirty="0" err="1">
                <a:solidFill>
                  <a:schemeClr val="accent1"/>
                </a:solidFill>
              </a:rPr>
              <a:t>eich</a:t>
            </a:r>
            <a:r>
              <a:rPr lang="en-GB" sz="2400" dirty="0">
                <a:solidFill>
                  <a:schemeClr val="accent1"/>
                </a:solidFill>
              </a:rPr>
              <a:t> </a:t>
            </a:r>
            <a:r>
              <a:rPr lang="en-GB" sz="2400" dirty="0" err="1">
                <a:solidFill>
                  <a:schemeClr val="accent1"/>
                </a:solidFill>
              </a:rPr>
              <a:t>cynulleidfa</a:t>
            </a:r>
            <a:r>
              <a:rPr lang="en-GB" sz="2400" dirty="0">
                <a:solidFill>
                  <a:schemeClr val="accent1"/>
                </a:solidFill>
              </a:rPr>
              <a:t> </a:t>
            </a:r>
            <a:r>
              <a:rPr lang="en-GB" sz="2400" dirty="0" err="1">
                <a:solidFill>
                  <a:schemeClr val="accent1"/>
                </a:solidFill>
              </a:rPr>
              <a:t>i</a:t>
            </a:r>
            <a:r>
              <a:rPr lang="en-GB" sz="2400" dirty="0">
                <a:solidFill>
                  <a:schemeClr val="accent1"/>
                </a:solidFill>
              </a:rPr>
              <a:t> </a:t>
            </a:r>
            <a:r>
              <a:rPr lang="en-GB" sz="2400" dirty="0" err="1">
                <a:solidFill>
                  <a:schemeClr val="accent1"/>
                </a:solidFill>
              </a:rPr>
              <a:t>ennyn</a:t>
            </a:r>
            <a:r>
              <a:rPr lang="en-GB" sz="2400" dirty="0">
                <a:solidFill>
                  <a:schemeClr val="accent1"/>
                </a:solidFill>
              </a:rPr>
              <a:t> </a:t>
            </a:r>
            <a:r>
              <a:rPr lang="en-GB" sz="2400" dirty="0" err="1">
                <a:solidFill>
                  <a:schemeClr val="accent1"/>
                </a:solidFill>
              </a:rPr>
              <a:t>diddordeb</a:t>
            </a:r>
            <a:r>
              <a:rPr lang="en-GB" sz="2400" dirty="0">
                <a:solidFill>
                  <a:schemeClr val="accent1"/>
                </a:solidFill>
              </a:rPr>
              <a:t> </a:t>
            </a:r>
            <a:r>
              <a:rPr lang="en-GB" sz="2400" dirty="0" err="1">
                <a:solidFill>
                  <a:schemeClr val="accent1"/>
                </a:solidFill>
              </a:rPr>
              <a:t>yn</a:t>
            </a:r>
            <a:r>
              <a:rPr lang="en-GB" sz="2400" dirty="0">
                <a:solidFill>
                  <a:schemeClr val="accent1"/>
                </a:solidFill>
              </a:rPr>
              <a:t> </a:t>
            </a:r>
            <a:r>
              <a:rPr lang="en-GB" sz="2400" dirty="0" err="1">
                <a:solidFill>
                  <a:schemeClr val="accent1"/>
                </a:solidFill>
              </a:rPr>
              <a:t>eich</a:t>
            </a:r>
            <a:r>
              <a:rPr lang="en-GB" sz="2400" dirty="0">
                <a:solidFill>
                  <a:schemeClr val="accent1"/>
                </a:solidFill>
              </a:rPr>
              <a:t> </a:t>
            </a:r>
            <a:r>
              <a:rPr lang="en-GB" sz="2400" dirty="0" err="1">
                <a:solidFill>
                  <a:schemeClr val="accent1"/>
                </a:solidFill>
              </a:rPr>
              <a:t>maes</a:t>
            </a:r>
            <a:r>
              <a:rPr lang="en-GB" sz="2400" dirty="0">
                <a:solidFill>
                  <a:schemeClr val="accent1"/>
                </a:solidFill>
              </a:rPr>
              <a:t> </a:t>
            </a:r>
            <a:r>
              <a:rPr lang="en-GB" sz="2400" dirty="0" err="1">
                <a:solidFill>
                  <a:schemeClr val="accent1"/>
                </a:solidFill>
              </a:rPr>
              <a:t>ymchwil</a:t>
            </a:r>
            <a:r>
              <a:rPr lang="en-GB" sz="2400" dirty="0">
                <a:solidFill>
                  <a:schemeClr val="accent1"/>
                </a:solidFill>
              </a:rPr>
              <a:t>. </a:t>
            </a:r>
          </a:p>
          <a:p>
            <a:pPr marL="342900" indent="-342900">
              <a:buFont typeface="Arial" panose="020B0604020202020204" pitchFamily="34" charset="0"/>
              <a:buChar char="•"/>
            </a:pPr>
            <a:r>
              <a:rPr lang="en-GB" sz="2400" dirty="0" err="1">
                <a:solidFill>
                  <a:schemeClr val="accent1"/>
                </a:solidFill>
              </a:rPr>
              <a:t>Rhaid</a:t>
            </a:r>
            <a:r>
              <a:rPr lang="en-GB" sz="2400" dirty="0">
                <a:solidFill>
                  <a:schemeClr val="accent1"/>
                </a:solidFill>
              </a:rPr>
              <a:t> </a:t>
            </a:r>
            <a:r>
              <a:rPr lang="en-GB" sz="2400" dirty="0" err="1">
                <a:solidFill>
                  <a:schemeClr val="accent1"/>
                </a:solidFill>
              </a:rPr>
              <a:t>i</a:t>
            </a:r>
            <a:r>
              <a:rPr lang="en-GB" sz="2400" dirty="0">
                <a:solidFill>
                  <a:schemeClr val="accent1"/>
                </a:solidFill>
              </a:rPr>
              <a:t> </a:t>
            </a:r>
            <a:r>
              <a:rPr lang="en-GB" sz="2400" dirty="0" err="1">
                <a:solidFill>
                  <a:schemeClr val="accent1"/>
                </a:solidFill>
              </a:rPr>
              <a:t>bopeth</a:t>
            </a:r>
            <a:r>
              <a:rPr lang="en-GB" sz="2400" dirty="0">
                <a:solidFill>
                  <a:schemeClr val="accent1"/>
                </a:solidFill>
              </a:rPr>
              <a:t> o </a:t>
            </a:r>
            <a:r>
              <a:rPr lang="en-GB" sz="2400" dirty="0" err="1">
                <a:solidFill>
                  <a:schemeClr val="accent1"/>
                </a:solidFill>
              </a:rPr>
              <a:t>fewn</a:t>
            </a:r>
            <a:r>
              <a:rPr lang="en-GB" sz="2400" dirty="0">
                <a:solidFill>
                  <a:schemeClr val="accent1"/>
                </a:solidFill>
              </a:rPr>
              <a:t> y poster, </a:t>
            </a:r>
            <a:r>
              <a:rPr lang="en-GB" sz="2400" dirty="0" err="1">
                <a:solidFill>
                  <a:schemeClr val="accent1"/>
                </a:solidFill>
              </a:rPr>
              <a:t>gan</a:t>
            </a:r>
            <a:r>
              <a:rPr lang="en-GB" sz="2400" dirty="0">
                <a:solidFill>
                  <a:schemeClr val="accent1"/>
                </a:solidFill>
              </a:rPr>
              <a:t> </a:t>
            </a:r>
            <a:r>
              <a:rPr lang="en-GB" sz="2400" dirty="0" err="1">
                <a:solidFill>
                  <a:schemeClr val="accent1"/>
                </a:solidFill>
              </a:rPr>
              <a:t>gynnwys</a:t>
            </a:r>
            <a:r>
              <a:rPr lang="en-GB" sz="2400" dirty="0">
                <a:solidFill>
                  <a:schemeClr val="accent1"/>
                </a:solidFill>
              </a:rPr>
              <a:t> </a:t>
            </a:r>
            <a:r>
              <a:rPr lang="en-GB" sz="2400" dirty="0" err="1">
                <a:solidFill>
                  <a:schemeClr val="accent1"/>
                </a:solidFill>
              </a:rPr>
              <a:t>yr</a:t>
            </a:r>
            <a:r>
              <a:rPr lang="en-GB" sz="2400" dirty="0">
                <a:solidFill>
                  <a:schemeClr val="accent1"/>
                </a:solidFill>
              </a:rPr>
              <a:t> </a:t>
            </a:r>
            <a:r>
              <a:rPr lang="en-GB" sz="2400" dirty="0" err="1">
                <a:solidFill>
                  <a:schemeClr val="accent1"/>
                </a:solidFill>
              </a:rPr>
              <a:t>holl</a:t>
            </a:r>
            <a:r>
              <a:rPr lang="en-GB" sz="2400" dirty="0">
                <a:solidFill>
                  <a:schemeClr val="accent1"/>
                </a:solidFill>
              </a:rPr>
              <a:t> </a:t>
            </a:r>
            <a:r>
              <a:rPr lang="en-GB" sz="2400" dirty="0" err="1">
                <a:solidFill>
                  <a:schemeClr val="accent1"/>
                </a:solidFill>
              </a:rPr>
              <a:t>graffeg</a:t>
            </a:r>
            <a:r>
              <a:rPr lang="en-GB" sz="2400" dirty="0">
                <a:solidFill>
                  <a:schemeClr val="accent1"/>
                </a:solidFill>
              </a:rPr>
              <a:t> a </a:t>
            </a:r>
            <a:r>
              <a:rPr lang="en-GB" sz="2400" dirty="0" err="1">
                <a:solidFill>
                  <a:schemeClr val="accent1"/>
                </a:solidFill>
              </a:rPr>
              <a:t>thestun</a:t>
            </a:r>
            <a:r>
              <a:rPr lang="en-GB" sz="2400" dirty="0">
                <a:solidFill>
                  <a:schemeClr val="accent1"/>
                </a:solidFill>
              </a:rPr>
              <a:t>, </a:t>
            </a:r>
            <a:r>
              <a:rPr lang="en-GB" sz="2400" dirty="0" err="1">
                <a:solidFill>
                  <a:schemeClr val="accent1"/>
                </a:solidFill>
              </a:rPr>
              <a:t>ymwneud</a:t>
            </a:r>
            <a:r>
              <a:rPr lang="en-GB" sz="2400" dirty="0">
                <a:solidFill>
                  <a:schemeClr val="accent1"/>
                </a:solidFill>
              </a:rPr>
              <a:t> </a:t>
            </a:r>
            <a:r>
              <a:rPr lang="en-GB" sz="2400" dirty="0" err="1">
                <a:solidFill>
                  <a:schemeClr val="accent1"/>
                </a:solidFill>
              </a:rPr>
              <a:t>â'r</a:t>
            </a:r>
            <a:r>
              <a:rPr lang="en-GB" sz="2400" dirty="0">
                <a:solidFill>
                  <a:schemeClr val="accent1"/>
                </a:solidFill>
              </a:rPr>
              <a:t> </a:t>
            </a:r>
            <a:r>
              <a:rPr lang="en-GB" sz="2400" dirty="0" err="1">
                <a:solidFill>
                  <a:schemeClr val="accent1"/>
                </a:solidFill>
              </a:rPr>
              <a:t>prosiect</a:t>
            </a:r>
            <a:r>
              <a:rPr lang="en-GB" sz="2400" dirty="0">
                <a:solidFill>
                  <a:schemeClr val="accent1"/>
                </a:solidFill>
              </a:rPr>
              <a:t> </a:t>
            </a:r>
            <a:r>
              <a:rPr lang="en-GB" sz="2400" dirty="0" err="1">
                <a:solidFill>
                  <a:schemeClr val="accent1"/>
                </a:solidFill>
              </a:rPr>
              <a:t>ymchwil</a:t>
            </a:r>
            <a:r>
              <a:rPr lang="en-GB" sz="2400" dirty="0">
                <a:solidFill>
                  <a:schemeClr val="accent1"/>
                </a:solidFill>
              </a:rPr>
              <a:t> </a:t>
            </a:r>
            <a:r>
              <a:rPr lang="en-GB" sz="2400" dirty="0" err="1">
                <a:solidFill>
                  <a:schemeClr val="accent1"/>
                </a:solidFill>
              </a:rPr>
              <a:t>rydych</a:t>
            </a:r>
            <a:r>
              <a:rPr lang="en-GB" sz="2400" dirty="0">
                <a:solidFill>
                  <a:schemeClr val="accent1"/>
                </a:solidFill>
              </a:rPr>
              <a:t> </a:t>
            </a:r>
            <a:r>
              <a:rPr lang="en-GB" sz="2400" dirty="0" err="1">
                <a:solidFill>
                  <a:schemeClr val="accent1"/>
                </a:solidFill>
              </a:rPr>
              <a:t>chi'n</a:t>
            </a:r>
            <a:r>
              <a:rPr lang="en-GB" sz="2400" dirty="0">
                <a:solidFill>
                  <a:schemeClr val="accent1"/>
                </a:solidFill>
              </a:rPr>
              <a:t> </a:t>
            </a:r>
            <a:r>
              <a:rPr lang="en-GB" sz="2400" dirty="0" err="1">
                <a:solidFill>
                  <a:schemeClr val="accent1"/>
                </a:solidFill>
              </a:rPr>
              <a:t>ceisio'i</a:t>
            </a:r>
            <a:r>
              <a:rPr lang="en-GB" sz="2400" dirty="0">
                <a:solidFill>
                  <a:schemeClr val="accent1"/>
                </a:solidFill>
              </a:rPr>
              <a:t> </a:t>
            </a:r>
            <a:r>
              <a:rPr lang="en-GB" sz="2400" dirty="0" err="1">
                <a:solidFill>
                  <a:schemeClr val="accent1"/>
                </a:solidFill>
              </a:rPr>
              <a:t>gyfathrebu</a:t>
            </a:r>
            <a:r>
              <a:rPr lang="en-GB" sz="2400" dirty="0">
                <a:solidFill>
                  <a:schemeClr val="accent1"/>
                </a:solidFill>
              </a:rPr>
              <a:t>. </a:t>
            </a:r>
          </a:p>
          <a:p>
            <a:pPr marL="342900" indent="-342900">
              <a:buFont typeface="Arial" panose="020B0604020202020204" pitchFamily="34" charset="0"/>
              <a:buChar char="•"/>
            </a:pPr>
            <a:r>
              <a:rPr lang="en-GB" sz="2400" dirty="0" err="1">
                <a:solidFill>
                  <a:schemeClr val="accent1"/>
                </a:solidFill>
              </a:rPr>
              <a:t>Rhaid</a:t>
            </a:r>
            <a:r>
              <a:rPr lang="en-GB" sz="2400" dirty="0">
                <a:solidFill>
                  <a:schemeClr val="accent1"/>
                </a:solidFill>
              </a:rPr>
              <a:t> </a:t>
            </a:r>
            <a:r>
              <a:rPr lang="en-GB" sz="2400" dirty="0" err="1">
                <a:solidFill>
                  <a:schemeClr val="accent1"/>
                </a:solidFill>
              </a:rPr>
              <a:t>i</a:t>
            </a:r>
            <a:r>
              <a:rPr lang="en-GB" sz="2400" dirty="0">
                <a:solidFill>
                  <a:schemeClr val="accent1"/>
                </a:solidFill>
              </a:rPr>
              <a:t> bob </a:t>
            </a:r>
            <a:r>
              <a:rPr lang="en-GB" sz="2400" dirty="0" err="1">
                <a:solidFill>
                  <a:schemeClr val="accent1"/>
                </a:solidFill>
              </a:rPr>
              <a:t>prif</a:t>
            </a:r>
            <a:r>
              <a:rPr lang="en-GB" sz="2400" dirty="0">
                <a:solidFill>
                  <a:schemeClr val="accent1"/>
                </a:solidFill>
              </a:rPr>
              <a:t> </a:t>
            </a:r>
            <a:r>
              <a:rPr lang="en-GB" sz="2400" dirty="0" err="1">
                <a:solidFill>
                  <a:schemeClr val="accent1"/>
                </a:solidFill>
              </a:rPr>
              <a:t>bwynt</a:t>
            </a:r>
            <a:r>
              <a:rPr lang="en-GB" sz="2400" dirty="0">
                <a:solidFill>
                  <a:schemeClr val="accent1"/>
                </a:solidFill>
              </a:rPr>
              <a:t> a </a:t>
            </a:r>
            <a:r>
              <a:rPr lang="en-GB" sz="2400" dirty="0" err="1">
                <a:solidFill>
                  <a:schemeClr val="accent1"/>
                </a:solidFill>
              </a:rPr>
              <a:t>chasgliad</a:t>
            </a:r>
            <a:r>
              <a:rPr lang="en-GB" sz="2400" dirty="0">
                <a:solidFill>
                  <a:schemeClr val="accent1"/>
                </a:solidFill>
              </a:rPr>
              <a:t> </a:t>
            </a:r>
            <a:r>
              <a:rPr lang="en-GB" sz="2400" dirty="0" err="1">
                <a:solidFill>
                  <a:schemeClr val="accent1"/>
                </a:solidFill>
              </a:rPr>
              <a:t>fod</a:t>
            </a:r>
            <a:r>
              <a:rPr lang="en-GB" sz="2400" dirty="0">
                <a:solidFill>
                  <a:schemeClr val="accent1"/>
                </a:solidFill>
              </a:rPr>
              <a:t> </a:t>
            </a:r>
            <a:r>
              <a:rPr lang="en-GB" sz="2400" dirty="0" err="1">
                <a:solidFill>
                  <a:schemeClr val="accent1"/>
                </a:solidFill>
              </a:rPr>
              <a:t>yn</a:t>
            </a:r>
            <a:r>
              <a:rPr lang="en-GB" sz="2400" dirty="0">
                <a:solidFill>
                  <a:schemeClr val="accent1"/>
                </a:solidFill>
              </a:rPr>
              <a:t> </a:t>
            </a:r>
            <a:r>
              <a:rPr lang="en-GB" sz="2400" dirty="0" err="1">
                <a:solidFill>
                  <a:schemeClr val="accent1"/>
                </a:solidFill>
              </a:rPr>
              <a:t>glir</a:t>
            </a:r>
            <a:r>
              <a:rPr lang="en-GB" sz="2400" dirty="0">
                <a:solidFill>
                  <a:schemeClr val="accent1"/>
                </a:solidFill>
              </a:rPr>
              <a:t> ac </a:t>
            </a:r>
            <a:r>
              <a:rPr lang="en-GB" sz="2400" dirty="0" err="1">
                <a:solidFill>
                  <a:schemeClr val="accent1"/>
                </a:solidFill>
              </a:rPr>
              <a:t>yn</a:t>
            </a:r>
            <a:r>
              <a:rPr lang="en-GB" sz="2400" dirty="0">
                <a:solidFill>
                  <a:schemeClr val="accent1"/>
                </a:solidFill>
              </a:rPr>
              <a:t> </a:t>
            </a:r>
            <a:r>
              <a:rPr lang="en-GB" sz="2400" dirty="0" err="1">
                <a:solidFill>
                  <a:schemeClr val="accent1"/>
                </a:solidFill>
              </a:rPr>
              <a:t>gryno</a:t>
            </a:r>
            <a:r>
              <a:rPr lang="en-GB" sz="2400" dirty="0">
                <a:solidFill>
                  <a:schemeClr val="accent1"/>
                </a:solidFill>
              </a:rPr>
              <a:t>. </a:t>
            </a:r>
          </a:p>
          <a:p>
            <a:pPr marL="342900" indent="-342900">
              <a:buFont typeface="Arial" panose="020B0604020202020204" pitchFamily="34" charset="0"/>
              <a:buChar char="•"/>
            </a:pPr>
            <a:r>
              <a:rPr lang="en-GB" sz="2400" dirty="0" err="1">
                <a:solidFill>
                  <a:schemeClr val="accent1"/>
                </a:solidFill>
              </a:rPr>
              <a:t>Defnyddiwch</a:t>
            </a:r>
            <a:r>
              <a:rPr lang="en-GB" sz="2400" dirty="0">
                <a:solidFill>
                  <a:schemeClr val="accent1"/>
                </a:solidFill>
              </a:rPr>
              <a:t> </a:t>
            </a:r>
            <a:r>
              <a:rPr lang="en-GB" sz="2400" dirty="0" err="1">
                <a:solidFill>
                  <a:schemeClr val="accent1"/>
                </a:solidFill>
              </a:rPr>
              <a:t>fanylion</a:t>
            </a:r>
            <a:r>
              <a:rPr lang="en-GB" sz="2400" dirty="0">
                <a:solidFill>
                  <a:schemeClr val="accent1"/>
                </a:solidFill>
              </a:rPr>
              <a:t> </a:t>
            </a:r>
            <a:r>
              <a:rPr lang="en-GB" sz="2400" dirty="0" err="1">
                <a:solidFill>
                  <a:schemeClr val="accent1"/>
                </a:solidFill>
              </a:rPr>
              <a:t>sy'n</a:t>
            </a:r>
            <a:r>
              <a:rPr lang="en-GB" sz="2400" dirty="0">
                <a:solidFill>
                  <a:schemeClr val="accent1"/>
                </a:solidFill>
              </a:rPr>
              <a:t> </a:t>
            </a:r>
            <a:r>
              <a:rPr lang="en-GB" sz="2400" dirty="0" err="1">
                <a:solidFill>
                  <a:schemeClr val="accent1"/>
                </a:solidFill>
              </a:rPr>
              <a:t>gwbl</a:t>
            </a:r>
            <a:r>
              <a:rPr lang="en-GB" sz="2400" dirty="0">
                <a:solidFill>
                  <a:schemeClr val="accent1"/>
                </a:solidFill>
              </a:rPr>
              <a:t> </a:t>
            </a:r>
            <a:r>
              <a:rPr lang="en-GB" sz="2400" dirty="0" err="1">
                <a:solidFill>
                  <a:schemeClr val="accent1"/>
                </a:solidFill>
              </a:rPr>
              <a:t>hanfodol</a:t>
            </a:r>
            <a:r>
              <a:rPr lang="en-GB" sz="2400" dirty="0">
                <a:solidFill>
                  <a:schemeClr val="accent1"/>
                </a:solidFill>
              </a:rPr>
              <a:t> </a:t>
            </a:r>
            <a:r>
              <a:rPr lang="en-GB" sz="2400" dirty="0" err="1">
                <a:solidFill>
                  <a:schemeClr val="accent1"/>
                </a:solidFill>
              </a:rPr>
              <a:t>ar</a:t>
            </a:r>
            <a:r>
              <a:rPr lang="en-GB" sz="2400" dirty="0">
                <a:solidFill>
                  <a:schemeClr val="accent1"/>
                </a:solidFill>
              </a:rPr>
              <a:t> </a:t>
            </a:r>
            <a:r>
              <a:rPr lang="en-GB" sz="2400" dirty="0" err="1">
                <a:solidFill>
                  <a:schemeClr val="accent1"/>
                </a:solidFill>
              </a:rPr>
              <a:t>gyfer</a:t>
            </a:r>
            <a:r>
              <a:rPr lang="en-GB" sz="2400" dirty="0">
                <a:solidFill>
                  <a:schemeClr val="accent1"/>
                </a:solidFill>
              </a:rPr>
              <a:t> </a:t>
            </a:r>
            <a:r>
              <a:rPr lang="en-GB" sz="2400" dirty="0" err="1">
                <a:solidFill>
                  <a:schemeClr val="accent1"/>
                </a:solidFill>
              </a:rPr>
              <a:t>cyfleu</a:t>
            </a:r>
            <a:r>
              <a:rPr lang="en-GB" sz="2400" dirty="0">
                <a:solidFill>
                  <a:schemeClr val="accent1"/>
                </a:solidFill>
              </a:rPr>
              <a:t> </a:t>
            </a:r>
            <a:r>
              <a:rPr lang="en-GB" sz="2400" dirty="0" err="1">
                <a:solidFill>
                  <a:schemeClr val="accent1"/>
                </a:solidFill>
              </a:rPr>
              <a:t>eich</a:t>
            </a:r>
            <a:r>
              <a:rPr lang="en-GB" sz="2400" dirty="0">
                <a:solidFill>
                  <a:schemeClr val="accent1"/>
                </a:solidFill>
              </a:rPr>
              <a:t> </a:t>
            </a:r>
            <a:r>
              <a:rPr lang="en-GB" sz="2400" dirty="0" err="1">
                <a:solidFill>
                  <a:schemeClr val="accent1"/>
                </a:solidFill>
              </a:rPr>
              <a:t>pwynt</a:t>
            </a:r>
            <a:r>
              <a:rPr lang="en-GB" sz="2400" dirty="0">
                <a:solidFill>
                  <a:schemeClr val="accent1"/>
                </a:solidFill>
              </a:rPr>
              <a:t> </a:t>
            </a:r>
            <a:r>
              <a:rPr lang="en-GB" sz="2400" dirty="0" err="1">
                <a:solidFill>
                  <a:schemeClr val="accent1"/>
                </a:solidFill>
              </a:rPr>
              <a:t>yn</a:t>
            </a:r>
            <a:r>
              <a:rPr lang="en-GB" sz="2400" dirty="0">
                <a:solidFill>
                  <a:schemeClr val="accent1"/>
                </a:solidFill>
              </a:rPr>
              <a:t> </a:t>
            </a:r>
            <a:r>
              <a:rPr lang="en-GB" sz="2400" dirty="0" err="1">
                <a:solidFill>
                  <a:schemeClr val="accent1"/>
                </a:solidFill>
              </a:rPr>
              <a:t>unig</a:t>
            </a:r>
            <a:r>
              <a:rPr lang="en-GB" sz="2400" dirty="0">
                <a:solidFill>
                  <a:schemeClr val="accent1"/>
                </a:solidFill>
              </a:rPr>
              <a:t>. </a:t>
            </a:r>
          </a:p>
          <a:p>
            <a:pPr marL="342900" indent="-342900">
              <a:buFont typeface="Arial" panose="020B0604020202020204" pitchFamily="34" charset="0"/>
              <a:buChar char="•"/>
            </a:pPr>
            <a:r>
              <a:rPr lang="en-GB" sz="2400" dirty="0" err="1">
                <a:solidFill>
                  <a:schemeClr val="accent1"/>
                </a:solidFill>
              </a:rPr>
              <a:t>Ceisiwch</a:t>
            </a:r>
            <a:r>
              <a:rPr lang="en-GB" sz="2400" dirty="0">
                <a:solidFill>
                  <a:schemeClr val="accent1"/>
                </a:solidFill>
              </a:rPr>
              <a:t> </a:t>
            </a:r>
            <a:r>
              <a:rPr lang="en-GB" sz="2400" dirty="0" err="1">
                <a:solidFill>
                  <a:schemeClr val="accent1"/>
                </a:solidFill>
              </a:rPr>
              <a:t>fynegi</a:t>
            </a:r>
            <a:r>
              <a:rPr lang="en-GB" sz="2400" dirty="0">
                <a:solidFill>
                  <a:schemeClr val="accent1"/>
                </a:solidFill>
              </a:rPr>
              <a:t> </a:t>
            </a:r>
            <a:r>
              <a:rPr lang="en-GB" sz="2400" dirty="0" err="1">
                <a:solidFill>
                  <a:schemeClr val="accent1"/>
                </a:solidFill>
              </a:rPr>
              <a:t>eich</a:t>
            </a:r>
            <a:r>
              <a:rPr lang="en-GB" sz="2400" dirty="0">
                <a:solidFill>
                  <a:schemeClr val="accent1"/>
                </a:solidFill>
              </a:rPr>
              <a:t> </a:t>
            </a:r>
            <a:r>
              <a:rPr lang="en-GB" sz="2400" dirty="0" err="1">
                <a:solidFill>
                  <a:schemeClr val="accent1"/>
                </a:solidFill>
              </a:rPr>
              <a:t>prif</a:t>
            </a:r>
            <a:r>
              <a:rPr lang="en-GB" sz="2400" dirty="0">
                <a:solidFill>
                  <a:schemeClr val="accent1"/>
                </a:solidFill>
              </a:rPr>
              <a:t> </a:t>
            </a:r>
            <a:r>
              <a:rPr lang="en-GB" sz="2400" dirty="0" err="1">
                <a:solidFill>
                  <a:schemeClr val="accent1"/>
                </a:solidFill>
              </a:rPr>
              <a:t>bwyntiau'n</a:t>
            </a:r>
            <a:r>
              <a:rPr lang="en-GB" sz="2400" dirty="0">
                <a:solidFill>
                  <a:schemeClr val="accent1"/>
                </a:solidFill>
              </a:rPr>
              <a:t> </a:t>
            </a:r>
            <a:r>
              <a:rPr lang="en-GB" sz="2400" dirty="0" err="1">
                <a:solidFill>
                  <a:schemeClr val="accent1"/>
                </a:solidFill>
              </a:rPr>
              <a:t>graffigol</a:t>
            </a:r>
            <a:r>
              <a:rPr lang="en-GB" sz="2400" dirty="0">
                <a:solidFill>
                  <a:schemeClr val="accent1"/>
                </a:solidFill>
              </a:rPr>
              <a:t>.</a:t>
            </a:r>
          </a:p>
          <a:p>
            <a:endParaRPr lang="en-GB" dirty="0"/>
          </a:p>
        </p:txBody>
      </p:sp>
      <p:pic>
        <p:nvPicPr>
          <p:cNvPr id="7" name="Picture 6" descr="Icon&#10;&#10;Description automatically generated">
            <a:extLst>
              <a:ext uri="{FF2B5EF4-FFF2-40B4-BE49-F238E27FC236}">
                <a16:creationId xmlns:a16="http://schemas.microsoft.com/office/drawing/2014/main" id="{F732B196-8113-44E3-BCFE-228E527397FA}"/>
              </a:ext>
            </a:extLst>
          </p:cNvPr>
          <p:cNvPicPr>
            <a:picLocks noChangeAspect="1"/>
          </p:cNvPicPr>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10725015" y="365125"/>
            <a:ext cx="1106767" cy="1068030"/>
          </a:xfrm>
          <a:prstGeom prst="rect">
            <a:avLst/>
          </a:prstGeom>
        </p:spPr>
      </p:pic>
    </p:spTree>
    <p:extLst>
      <p:ext uri="{BB962C8B-B14F-4D97-AF65-F5344CB8AC3E}">
        <p14:creationId xmlns:p14="http://schemas.microsoft.com/office/powerpoint/2010/main" val="397470361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97DC602-F375-4751-A8E6-39B213613EAE}"/>
              </a:ext>
            </a:extLst>
          </p:cNvPr>
          <p:cNvSpPr>
            <a:spLocks noGrp="1"/>
          </p:cNvSpPr>
          <p:nvPr>
            <p:ph type="title"/>
          </p:nvPr>
        </p:nvSpPr>
        <p:spPr>
          <a:xfrm>
            <a:off x="6863342" y="2635031"/>
            <a:ext cx="5040745" cy="1325563"/>
          </a:xfrm>
        </p:spPr>
        <p:txBody>
          <a:bodyPr>
            <a:noAutofit/>
          </a:bodyPr>
          <a:lstStyle/>
          <a:p>
            <a:br>
              <a:rPr lang="en-GB" sz="2800" dirty="0"/>
            </a:br>
            <a:br>
              <a:rPr lang="en-GB" sz="2800" dirty="0"/>
            </a:br>
            <a:r>
              <a:rPr lang="en-GB" sz="2800" dirty="0"/>
              <a:t>In the first three seconds of looking at your poster, the reader is deciding whether to stay and explore the poster or move on.  </a:t>
            </a:r>
            <a:br>
              <a:rPr lang="en-GB" sz="2800" dirty="0"/>
            </a:br>
            <a:br>
              <a:rPr lang="en-GB" sz="2800" dirty="0"/>
            </a:br>
            <a:r>
              <a:rPr lang="en-GB" sz="2800" dirty="0"/>
              <a:t>Make the main heading large and to the point. Try to avoid a long main title, you have a whole poster to get your message across. </a:t>
            </a:r>
          </a:p>
        </p:txBody>
      </p:sp>
      <p:sp>
        <p:nvSpPr>
          <p:cNvPr id="4" name="TextBox 3">
            <a:extLst>
              <a:ext uri="{FF2B5EF4-FFF2-40B4-BE49-F238E27FC236}">
                <a16:creationId xmlns:a16="http://schemas.microsoft.com/office/drawing/2014/main" id="{5C487059-756C-41E4-9013-ABE4C35777D4}"/>
              </a:ext>
            </a:extLst>
          </p:cNvPr>
          <p:cNvSpPr txBox="1"/>
          <p:nvPr/>
        </p:nvSpPr>
        <p:spPr>
          <a:xfrm>
            <a:off x="693060" y="1423633"/>
            <a:ext cx="5040745" cy="4678204"/>
          </a:xfrm>
          <a:prstGeom prst="rect">
            <a:avLst/>
          </a:prstGeom>
          <a:noFill/>
        </p:spPr>
        <p:txBody>
          <a:bodyPr wrap="square">
            <a:spAutoFit/>
          </a:bodyPr>
          <a:lstStyle/>
          <a:p>
            <a:endParaRPr lang="en-GB" dirty="0"/>
          </a:p>
          <a:p>
            <a:r>
              <a:rPr lang="en-GB" sz="2800" dirty="0" err="1">
                <a:solidFill>
                  <a:schemeClr val="accent1"/>
                </a:solidFill>
              </a:rPr>
              <a:t>Yn</a:t>
            </a:r>
            <a:r>
              <a:rPr lang="en-GB" sz="2800" dirty="0">
                <a:solidFill>
                  <a:schemeClr val="accent1"/>
                </a:solidFill>
              </a:rPr>
              <a:t> y </a:t>
            </a:r>
            <a:r>
              <a:rPr lang="en-GB" sz="2800" dirty="0" err="1">
                <a:solidFill>
                  <a:schemeClr val="accent1"/>
                </a:solidFill>
              </a:rPr>
              <a:t>tair</a:t>
            </a:r>
            <a:r>
              <a:rPr lang="en-GB" sz="2800" dirty="0">
                <a:solidFill>
                  <a:schemeClr val="accent1"/>
                </a:solidFill>
              </a:rPr>
              <a:t> </a:t>
            </a:r>
            <a:r>
              <a:rPr lang="en-GB" sz="2800" dirty="0" err="1">
                <a:solidFill>
                  <a:schemeClr val="accent1"/>
                </a:solidFill>
              </a:rPr>
              <a:t>eiliad</a:t>
            </a:r>
            <a:r>
              <a:rPr lang="en-GB" sz="2800" dirty="0">
                <a:solidFill>
                  <a:schemeClr val="accent1"/>
                </a:solidFill>
              </a:rPr>
              <a:t> </a:t>
            </a:r>
            <a:r>
              <a:rPr lang="en-GB" sz="2800" dirty="0" err="1">
                <a:solidFill>
                  <a:schemeClr val="accent1"/>
                </a:solidFill>
              </a:rPr>
              <a:t>gyntaf</a:t>
            </a:r>
            <a:r>
              <a:rPr lang="en-GB" sz="2800" dirty="0">
                <a:solidFill>
                  <a:schemeClr val="accent1"/>
                </a:solidFill>
              </a:rPr>
              <a:t> o </a:t>
            </a:r>
            <a:r>
              <a:rPr lang="en-GB" sz="2800" dirty="0" err="1">
                <a:solidFill>
                  <a:schemeClr val="accent1"/>
                </a:solidFill>
              </a:rPr>
              <a:t>edrych</a:t>
            </a:r>
            <a:r>
              <a:rPr lang="en-GB" sz="2800" dirty="0">
                <a:solidFill>
                  <a:schemeClr val="accent1"/>
                </a:solidFill>
              </a:rPr>
              <a:t> </a:t>
            </a:r>
            <a:r>
              <a:rPr lang="en-GB" sz="2800" dirty="0" err="1">
                <a:solidFill>
                  <a:schemeClr val="accent1"/>
                </a:solidFill>
              </a:rPr>
              <a:t>ar</a:t>
            </a:r>
            <a:r>
              <a:rPr lang="en-GB" sz="2800" dirty="0">
                <a:solidFill>
                  <a:schemeClr val="accent1"/>
                </a:solidFill>
              </a:rPr>
              <a:t> </a:t>
            </a:r>
            <a:r>
              <a:rPr lang="en-GB" sz="2800" dirty="0" err="1">
                <a:solidFill>
                  <a:schemeClr val="accent1"/>
                </a:solidFill>
              </a:rPr>
              <a:t>eich</a:t>
            </a:r>
            <a:r>
              <a:rPr lang="en-GB" sz="2800" dirty="0">
                <a:solidFill>
                  <a:schemeClr val="accent1"/>
                </a:solidFill>
              </a:rPr>
              <a:t> poster, </a:t>
            </a:r>
            <a:r>
              <a:rPr lang="en-GB" sz="2800" dirty="0" err="1">
                <a:solidFill>
                  <a:schemeClr val="accent1"/>
                </a:solidFill>
              </a:rPr>
              <a:t>mae'r</a:t>
            </a:r>
            <a:r>
              <a:rPr lang="en-GB" sz="2800" dirty="0">
                <a:solidFill>
                  <a:schemeClr val="accent1"/>
                </a:solidFill>
              </a:rPr>
              <a:t> </a:t>
            </a:r>
            <a:r>
              <a:rPr lang="en-GB" sz="2800" dirty="0" err="1">
                <a:solidFill>
                  <a:schemeClr val="accent1"/>
                </a:solidFill>
              </a:rPr>
              <a:t>darllenydd</a:t>
            </a:r>
            <a:r>
              <a:rPr lang="en-GB" sz="2800" dirty="0">
                <a:solidFill>
                  <a:schemeClr val="accent1"/>
                </a:solidFill>
              </a:rPr>
              <a:t> </a:t>
            </a:r>
            <a:r>
              <a:rPr lang="en-GB" sz="2800" dirty="0" err="1">
                <a:solidFill>
                  <a:schemeClr val="accent1"/>
                </a:solidFill>
              </a:rPr>
              <a:t>yn</a:t>
            </a:r>
            <a:r>
              <a:rPr lang="en-GB" sz="2800" dirty="0">
                <a:solidFill>
                  <a:schemeClr val="accent1"/>
                </a:solidFill>
              </a:rPr>
              <a:t> </a:t>
            </a:r>
            <a:r>
              <a:rPr lang="en-GB" sz="2800" dirty="0" err="1">
                <a:solidFill>
                  <a:schemeClr val="accent1"/>
                </a:solidFill>
              </a:rPr>
              <a:t>penderfynu</a:t>
            </a:r>
            <a:r>
              <a:rPr lang="en-GB" sz="2800" dirty="0">
                <a:solidFill>
                  <a:schemeClr val="accent1"/>
                </a:solidFill>
              </a:rPr>
              <a:t> a </a:t>
            </a:r>
            <a:r>
              <a:rPr lang="en-GB" sz="2800" dirty="0" err="1">
                <a:solidFill>
                  <a:schemeClr val="accent1"/>
                </a:solidFill>
              </a:rPr>
              <a:t>ddylid</a:t>
            </a:r>
            <a:r>
              <a:rPr lang="en-GB" sz="2800" dirty="0">
                <a:solidFill>
                  <a:schemeClr val="accent1"/>
                </a:solidFill>
              </a:rPr>
              <a:t> </a:t>
            </a:r>
            <a:r>
              <a:rPr lang="en-GB" sz="2800" dirty="0" err="1">
                <a:solidFill>
                  <a:schemeClr val="accent1"/>
                </a:solidFill>
              </a:rPr>
              <a:t>aros</a:t>
            </a:r>
            <a:r>
              <a:rPr lang="en-GB" sz="2800" dirty="0">
                <a:solidFill>
                  <a:schemeClr val="accent1"/>
                </a:solidFill>
              </a:rPr>
              <a:t> ac </a:t>
            </a:r>
            <a:r>
              <a:rPr lang="en-GB" sz="2800" dirty="0" err="1">
                <a:solidFill>
                  <a:schemeClr val="accent1"/>
                </a:solidFill>
              </a:rPr>
              <a:t>archwilio'r</a:t>
            </a:r>
            <a:r>
              <a:rPr lang="en-GB" sz="2800" dirty="0">
                <a:solidFill>
                  <a:schemeClr val="accent1"/>
                </a:solidFill>
              </a:rPr>
              <a:t> poster neu </a:t>
            </a:r>
            <a:r>
              <a:rPr lang="en-GB" sz="2800" dirty="0" err="1">
                <a:solidFill>
                  <a:schemeClr val="accent1"/>
                </a:solidFill>
              </a:rPr>
              <a:t>symud</a:t>
            </a:r>
            <a:r>
              <a:rPr lang="en-GB" sz="2800" dirty="0">
                <a:solidFill>
                  <a:schemeClr val="accent1"/>
                </a:solidFill>
              </a:rPr>
              <a:t> </a:t>
            </a:r>
            <a:r>
              <a:rPr lang="en-GB" sz="2800" dirty="0" err="1">
                <a:solidFill>
                  <a:schemeClr val="accent1"/>
                </a:solidFill>
              </a:rPr>
              <a:t>ymlaen</a:t>
            </a:r>
            <a:r>
              <a:rPr lang="en-GB" sz="2800" dirty="0">
                <a:solidFill>
                  <a:schemeClr val="accent1"/>
                </a:solidFill>
              </a:rPr>
              <a:t>.  </a:t>
            </a:r>
          </a:p>
          <a:p>
            <a:endParaRPr lang="en-GB" sz="2800" dirty="0">
              <a:solidFill>
                <a:schemeClr val="accent1"/>
              </a:solidFill>
            </a:endParaRPr>
          </a:p>
          <a:p>
            <a:r>
              <a:rPr lang="en-GB" sz="2800" dirty="0" err="1">
                <a:solidFill>
                  <a:schemeClr val="accent1"/>
                </a:solidFill>
              </a:rPr>
              <a:t>Gwnewch</a:t>
            </a:r>
            <a:r>
              <a:rPr lang="en-GB" sz="2800" dirty="0">
                <a:solidFill>
                  <a:schemeClr val="accent1"/>
                </a:solidFill>
              </a:rPr>
              <a:t> y </a:t>
            </a:r>
            <a:r>
              <a:rPr lang="en-GB" sz="2800" dirty="0" err="1">
                <a:solidFill>
                  <a:schemeClr val="accent1"/>
                </a:solidFill>
              </a:rPr>
              <a:t>prif</a:t>
            </a:r>
            <a:r>
              <a:rPr lang="en-GB" sz="2800" dirty="0">
                <a:solidFill>
                  <a:schemeClr val="accent1"/>
                </a:solidFill>
              </a:rPr>
              <a:t> </a:t>
            </a:r>
            <a:r>
              <a:rPr lang="en-GB" sz="2800" dirty="0" err="1">
                <a:solidFill>
                  <a:schemeClr val="accent1"/>
                </a:solidFill>
              </a:rPr>
              <a:t>bennawd</a:t>
            </a:r>
            <a:r>
              <a:rPr lang="en-GB" sz="2800" dirty="0">
                <a:solidFill>
                  <a:schemeClr val="accent1"/>
                </a:solidFill>
              </a:rPr>
              <a:t> </a:t>
            </a:r>
            <a:r>
              <a:rPr lang="en-GB" sz="2800" dirty="0" err="1">
                <a:solidFill>
                  <a:schemeClr val="accent1"/>
                </a:solidFill>
              </a:rPr>
              <a:t>yn</a:t>
            </a:r>
            <a:r>
              <a:rPr lang="en-GB" sz="2800" dirty="0">
                <a:solidFill>
                  <a:schemeClr val="accent1"/>
                </a:solidFill>
              </a:rPr>
              <a:t> </a:t>
            </a:r>
            <a:r>
              <a:rPr lang="en-GB" sz="2800" dirty="0" err="1">
                <a:solidFill>
                  <a:schemeClr val="accent1"/>
                </a:solidFill>
              </a:rPr>
              <a:t>fawr</a:t>
            </a:r>
            <a:r>
              <a:rPr lang="en-GB" sz="2800" dirty="0">
                <a:solidFill>
                  <a:schemeClr val="accent1"/>
                </a:solidFill>
              </a:rPr>
              <a:t> ac </a:t>
            </a:r>
            <a:r>
              <a:rPr lang="en-GB" sz="2800" dirty="0" err="1">
                <a:solidFill>
                  <a:schemeClr val="accent1"/>
                </a:solidFill>
              </a:rPr>
              <a:t>i'r</a:t>
            </a:r>
            <a:r>
              <a:rPr lang="en-GB" sz="2800" dirty="0">
                <a:solidFill>
                  <a:schemeClr val="accent1"/>
                </a:solidFill>
              </a:rPr>
              <a:t> </a:t>
            </a:r>
            <a:r>
              <a:rPr lang="en-GB" sz="2800" dirty="0" err="1">
                <a:solidFill>
                  <a:schemeClr val="accent1"/>
                </a:solidFill>
              </a:rPr>
              <a:t>pwynt</a:t>
            </a:r>
            <a:r>
              <a:rPr lang="en-GB" sz="2800" dirty="0">
                <a:solidFill>
                  <a:schemeClr val="accent1"/>
                </a:solidFill>
              </a:rPr>
              <a:t>, </a:t>
            </a:r>
            <a:r>
              <a:rPr lang="en-GB" sz="2800" dirty="0" err="1">
                <a:solidFill>
                  <a:schemeClr val="accent1"/>
                </a:solidFill>
              </a:rPr>
              <a:t>Ceisiwch</a:t>
            </a:r>
            <a:r>
              <a:rPr lang="en-GB" sz="2800" dirty="0">
                <a:solidFill>
                  <a:schemeClr val="accent1"/>
                </a:solidFill>
              </a:rPr>
              <a:t> </a:t>
            </a:r>
            <a:r>
              <a:rPr lang="en-GB" sz="2800" dirty="0" err="1">
                <a:solidFill>
                  <a:schemeClr val="accent1"/>
                </a:solidFill>
              </a:rPr>
              <a:t>osgoi</a:t>
            </a:r>
            <a:r>
              <a:rPr lang="en-GB" sz="2800" dirty="0">
                <a:solidFill>
                  <a:schemeClr val="accent1"/>
                </a:solidFill>
              </a:rPr>
              <a:t> </a:t>
            </a:r>
            <a:r>
              <a:rPr lang="en-GB" sz="2800" dirty="0" err="1">
                <a:solidFill>
                  <a:schemeClr val="accent1"/>
                </a:solidFill>
              </a:rPr>
              <a:t>prif</a:t>
            </a:r>
            <a:r>
              <a:rPr lang="en-GB" sz="2800" dirty="0">
                <a:solidFill>
                  <a:schemeClr val="accent1"/>
                </a:solidFill>
              </a:rPr>
              <a:t> </a:t>
            </a:r>
            <a:r>
              <a:rPr lang="en-GB" sz="2800" dirty="0" err="1">
                <a:solidFill>
                  <a:schemeClr val="accent1"/>
                </a:solidFill>
              </a:rPr>
              <a:t>deitl</a:t>
            </a:r>
            <a:r>
              <a:rPr lang="en-GB" sz="2800" dirty="0">
                <a:solidFill>
                  <a:schemeClr val="accent1"/>
                </a:solidFill>
              </a:rPr>
              <a:t> </a:t>
            </a:r>
            <a:r>
              <a:rPr lang="en-GB" sz="2800" dirty="0" err="1">
                <a:solidFill>
                  <a:schemeClr val="accent1"/>
                </a:solidFill>
              </a:rPr>
              <a:t>hir</a:t>
            </a:r>
            <a:r>
              <a:rPr lang="en-GB" sz="2800" dirty="0">
                <a:solidFill>
                  <a:schemeClr val="accent1"/>
                </a:solidFill>
              </a:rPr>
              <a:t>, </a:t>
            </a:r>
            <a:r>
              <a:rPr lang="en-GB" sz="2800" dirty="0" err="1">
                <a:solidFill>
                  <a:schemeClr val="accent1"/>
                </a:solidFill>
              </a:rPr>
              <a:t>mae</a:t>
            </a:r>
            <a:r>
              <a:rPr lang="en-GB" sz="2800" dirty="0">
                <a:solidFill>
                  <a:schemeClr val="accent1"/>
                </a:solidFill>
              </a:rPr>
              <a:t> </a:t>
            </a:r>
            <a:r>
              <a:rPr lang="en-GB" sz="2800" dirty="0" err="1">
                <a:solidFill>
                  <a:schemeClr val="accent1"/>
                </a:solidFill>
              </a:rPr>
              <a:t>gennych</a:t>
            </a:r>
            <a:r>
              <a:rPr lang="en-GB" sz="2800" dirty="0">
                <a:solidFill>
                  <a:schemeClr val="accent1"/>
                </a:solidFill>
              </a:rPr>
              <a:t> </a:t>
            </a:r>
            <a:r>
              <a:rPr lang="en-GB" sz="2800" dirty="0" err="1">
                <a:solidFill>
                  <a:schemeClr val="accent1"/>
                </a:solidFill>
              </a:rPr>
              <a:t>boster</a:t>
            </a:r>
            <a:r>
              <a:rPr lang="en-GB" sz="2800" dirty="0">
                <a:solidFill>
                  <a:schemeClr val="accent1"/>
                </a:solidFill>
              </a:rPr>
              <a:t> </a:t>
            </a:r>
            <a:r>
              <a:rPr lang="en-GB" sz="2800" dirty="0" err="1">
                <a:solidFill>
                  <a:schemeClr val="accent1"/>
                </a:solidFill>
              </a:rPr>
              <a:t>cyfan</a:t>
            </a:r>
            <a:r>
              <a:rPr lang="en-GB" sz="2800" dirty="0">
                <a:solidFill>
                  <a:schemeClr val="accent1"/>
                </a:solidFill>
              </a:rPr>
              <a:t> </a:t>
            </a:r>
            <a:r>
              <a:rPr lang="en-GB" sz="2800" dirty="0" err="1">
                <a:solidFill>
                  <a:schemeClr val="accent1"/>
                </a:solidFill>
              </a:rPr>
              <a:t>i</a:t>
            </a:r>
            <a:r>
              <a:rPr lang="en-GB" sz="2800" dirty="0">
                <a:solidFill>
                  <a:schemeClr val="accent1"/>
                </a:solidFill>
              </a:rPr>
              <a:t> </a:t>
            </a:r>
            <a:r>
              <a:rPr lang="en-GB" sz="2800" dirty="0" err="1">
                <a:solidFill>
                  <a:schemeClr val="accent1"/>
                </a:solidFill>
              </a:rPr>
              <a:t>gyfleu</a:t>
            </a:r>
            <a:r>
              <a:rPr lang="en-GB" sz="2800" dirty="0">
                <a:solidFill>
                  <a:schemeClr val="accent1"/>
                </a:solidFill>
              </a:rPr>
              <a:t> </a:t>
            </a:r>
            <a:r>
              <a:rPr lang="en-GB" sz="2800" dirty="0" err="1">
                <a:solidFill>
                  <a:schemeClr val="accent1"/>
                </a:solidFill>
              </a:rPr>
              <a:t>eich</a:t>
            </a:r>
            <a:r>
              <a:rPr lang="en-GB" sz="2800" dirty="0">
                <a:solidFill>
                  <a:schemeClr val="accent1"/>
                </a:solidFill>
              </a:rPr>
              <a:t> </a:t>
            </a:r>
            <a:r>
              <a:rPr lang="en-GB" sz="2800" dirty="0" err="1">
                <a:solidFill>
                  <a:schemeClr val="accent1"/>
                </a:solidFill>
              </a:rPr>
              <a:t>neges</a:t>
            </a:r>
            <a:r>
              <a:rPr lang="en-GB" sz="2800" dirty="0">
                <a:solidFill>
                  <a:schemeClr val="accent1"/>
                </a:solidFill>
              </a:rPr>
              <a:t>. </a:t>
            </a:r>
          </a:p>
        </p:txBody>
      </p:sp>
      <p:sp>
        <p:nvSpPr>
          <p:cNvPr id="5" name="TextBox 4">
            <a:extLst>
              <a:ext uri="{FF2B5EF4-FFF2-40B4-BE49-F238E27FC236}">
                <a16:creationId xmlns:a16="http://schemas.microsoft.com/office/drawing/2014/main" id="{388D62AD-D49A-4C2E-8821-ACE00D500571}"/>
              </a:ext>
            </a:extLst>
          </p:cNvPr>
          <p:cNvSpPr txBox="1"/>
          <p:nvPr/>
        </p:nvSpPr>
        <p:spPr>
          <a:xfrm>
            <a:off x="821493" y="654192"/>
            <a:ext cx="11236036" cy="769441"/>
          </a:xfrm>
          <a:prstGeom prst="rect">
            <a:avLst/>
          </a:prstGeom>
          <a:noFill/>
        </p:spPr>
        <p:txBody>
          <a:bodyPr wrap="square" rtlCol="0">
            <a:spAutoFit/>
          </a:bodyPr>
          <a:lstStyle/>
          <a:p>
            <a:r>
              <a:rPr lang="en-GB" sz="4400" b="1" dirty="0">
                <a:solidFill>
                  <a:schemeClr val="accent1"/>
                </a:solidFill>
                <a:latin typeface="+mj-lt"/>
              </a:rPr>
              <a:t>Dal </a:t>
            </a:r>
            <a:r>
              <a:rPr lang="en-GB" sz="4400" b="1" dirty="0" err="1">
                <a:solidFill>
                  <a:schemeClr val="accent1"/>
                </a:solidFill>
                <a:latin typeface="+mj-lt"/>
                <a:cs typeface="Calibri Light" panose="020F0302020204030204" pitchFamily="34" charset="0"/>
              </a:rPr>
              <a:t>Sylw’r</a:t>
            </a:r>
            <a:r>
              <a:rPr lang="en-GB" sz="4400" b="1" dirty="0">
                <a:solidFill>
                  <a:schemeClr val="accent1"/>
                </a:solidFill>
                <a:latin typeface="+mj-lt"/>
              </a:rPr>
              <a:t> </a:t>
            </a:r>
            <a:r>
              <a:rPr lang="en-GB" sz="4400" b="1" dirty="0" err="1">
                <a:solidFill>
                  <a:schemeClr val="accent1"/>
                </a:solidFill>
                <a:latin typeface="+mj-lt"/>
              </a:rPr>
              <a:t>Gynulleidfa</a:t>
            </a:r>
            <a:r>
              <a:rPr lang="en-GB" sz="4400" b="1" dirty="0">
                <a:solidFill>
                  <a:schemeClr val="accent1"/>
                </a:solidFill>
                <a:latin typeface="+mj-lt"/>
              </a:rPr>
              <a:t> </a:t>
            </a:r>
            <a:r>
              <a:rPr lang="en-GB" sz="4400" b="1" dirty="0">
                <a:latin typeface="+mj-lt"/>
              </a:rPr>
              <a:t>/ Engaging the Audience</a:t>
            </a:r>
          </a:p>
        </p:txBody>
      </p:sp>
      <p:pic>
        <p:nvPicPr>
          <p:cNvPr id="7" name="Picture 6" descr="A cartoon of a person using a computer&#10;&#10;Description automatically generated with low confidence">
            <a:extLst>
              <a:ext uri="{FF2B5EF4-FFF2-40B4-BE49-F238E27FC236}">
                <a16:creationId xmlns:a16="http://schemas.microsoft.com/office/drawing/2014/main" id="{D72F96A0-E446-491F-9BB5-481ACC88A8C8}"/>
              </a:ext>
            </a:extLst>
          </p:cNvPr>
          <p:cNvPicPr>
            <a:picLocks noChangeAspect="1"/>
          </p:cNvPicPr>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5050559" y="5357668"/>
            <a:ext cx="2518064" cy="1363951"/>
          </a:xfrm>
          <a:prstGeom prst="rect">
            <a:avLst/>
          </a:prstGeom>
        </p:spPr>
      </p:pic>
    </p:spTree>
    <p:extLst>
      <p:ext uri="{BB962C8B-B14F-4D97-AF65-F5344CB8AC3E}">
        <p14:creationId xmlns:p14="http://schemas.microsoft.com/office/powerpoint/2010/main" val="234318723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5957B7-498A-4A4B-BAEE-2843D19055D1}"/>
              </a:ext>
            </a:extLst>
          </p:cNvPr>
          <p:cNvSpPr>
            <a:spLocks noGrp="1"/>
          </p:cNvSpPr>
          <p:nvPr>
            <p:ph type="title"/>
          </p:nvPr>
        </p:nvSpPr>
        <p:spPr>
          <a:xfrm>
            <a:off x="972671" y="828025"/>
            <a:ext cx="10515600" cy="1325563"/>
          </a:xfrm>
        </p:spPr>
        <p:txBody>
          <a:bodyPr/>
          <a:lstStyle/>
          <a:p>
            <a:r>
              <a:rPr lang="en-GB" b="1" dirty="0" err="1">
                <a:solidFill>
                  <a:schemeClr val="accent1"/>
                </a:solidFill>
              </a:rPr>
              <a:t>Cynllun</a:t>
            </a:r>
            <a:r>
              <a:rPr lang="en-GB" b="1" dirty="0"/>
              <a:t> / Layout</a:t>
            </a:r>
          </a:p>
        </p:txBody>
      </p:sp>
      <p:sp>
        <p:nvSpPr>
          <p:cNvPr id="3" name="Content Placeholder 2">
            <a:extLst>
              <a:ext uri="{FF2B5EF4-FFF2-40B4-BE49-F238E27FC236}">
                <a16:creationId xmlns:a16="http://schemas.microsoft.com/office/drawing/2014/main" id="{B29A9144-2717-4120-945A-EA8FC2705C4D}"/>
              </a:ext>
            </a:extLst>
          </p:cNvPr>
          <p:cNvSpPr>
            <a:spLocks noGrp="1"/>
          </p:cNvSpPr>
          <p:nvPr>
            <p:ph idx="1"/>
          </p:nvPr>
        </p:nvSpPr>
        <p:spPr>
          <a:xfrm>
            <a:off x="6511639" y="2781589"/>
            <a:ext cx="4842163" cy="4351338"/>
          </a:xfrm>
        </p:spPr>
        <p:txBody>
          <a:bodyPr>
            <a:normAutofit/>
          </a:bodyPr>
          <a:lstStyle/>
          <a:p>
            <a:r>
              <a:rPr lang="en-GB" dirty="0"/>
              <a:t>The most important aspect of any good academic poster is that it is easy to follow.  </a:t>
            </a:r>
          </a:p>
          <a:p>
            <a:r>
              <a:rPr lang="en-GB" dirty="0"/>
              <a:t>A series of columns allows readers who may be unfamiliar with your subject matter and method of research to easily follow the direction of your information. </a:t>
            </a:r>
          </a:p>
        </p:txBody>
      </p:sp>
      <p:sp>
        <p:nvSpPr>
          <p:cNvPr id="4" name="Content Placeholder 2">
            <a:extLst>
              <a:ext uri="{FF2B5EF4-FFF2-40B4-BE49-F238E27FC236}">
                <a16:creationId xmlns:a16="http://schemas.microsoft.com/office/drawing/2014/main" id="{EED14332-0876-4934-9B0E-F108DF14EC1F}"/>
              </a:ext>
            </a:extLst>
          </p:cNvPr>
          <p:cNvSpPr txBox="1">
            <a:spLocks/>
          </p:cNvSpPr>
          <p:nvPr/>
        </p:nvSpPr>
        <p:spPr>
          <a:xfrm>
            <a:off x="838198" y="2781589"/>
            <a:ext cx="4842163" cy="43513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dirty="0" err="1">
                <a:solidFill>
                  <a:schemeClr val="accent1"/>
                </a:solidFill>
              </a:rPr>
              <a:t>Yr</a:t>
            </a:r>
            <a:r>
              <a:rPr lang="en-GB" dirty="0">
                <a:solidFill>
                  <a:schemeClr val="accent1"/>
                </a:solidFill>
              </a:rPr>
              <a:t> </a:t>
            </a:r>
            <a:r>
              <a:rPr lang="en-GB" dirty="0" err="1">
                <a:solidFill>
                  <a:schemeClr val="accent1"/>
                </a:solidFill>
              </a:rPr>
              <a:t>agwedd</a:t>
            </a:r>
            <a:r>
              <a:rPr lang="en-GB" dirty="0">
                <a:solidFill>
                  <a:schemeClr val="accent1"/>
                </a:solidFill>
              </a:rPr>
              <a:t> </a:t>
            </a:r>
            <a:r>
              <a:rPr lang="en-GB" dirty="0" err="1">
                <a:solidFill>
                  <a:schemeClr val="accent1"/>
                </a:solidFill>
              </a:rPr>
              <a:t>bwysicaf</a:t>
            </a:r>
            <a:r>
              <a:rPr lang="en-GB" dirty="0">
                <a:solidFill>
                  <a:schemeClr val="accent1"/>
                </a:solidFill>
              </a:rPr>
              <a:t> </a:t>
            </a:r>
            <a:r>
              <a:rPr lang="en-GB" dirty="0" err="1">
                <a:solidFill>
                  <a:schemeClr val="accent1"/>
                </a:solidFill>
              </a:rPr>
              <a:t>ar</a:t>
            </a:r>
            <a:r>
              <a:rPr lang="en-GB" dirty="0">
                <a:solidFill>
                  <a:schemeClr val="accent1"/>
                </a:solidFill>
              </a:rPr>
              <a:t> </a:t>
            </a:r>
            <a:r>
              <a:rPr lang="en-GB" dirty="0" err="1">
                <a:solidFill>
                  <a:schemeClr val="accent1"/>
                </a:solidFill>
              </a:rPr>
              <a:t>unrhyw</a:t>
            </a:r>
            <a:r>
              <a:rPr lang="en-GB" dirty="0">
                <a:solidFill>
                  <a:schemeClr val="accent1"/>
                </a:solidFill>
              </a:rPr>
              <a:t> </a:t>
            </a:r>
            <a:r>
              <a:rPr lang="en-GB" dirty="0" err="1">
                <a:solidFill>
                  <a:schemeClr val="accent1"/>
                </a:solidFill>
              </a:rPr>
              <a:t>boster</a:t>
            </a:r>
            <a:r>
              <a:rPr lang="en-GB" dirty="0">
                <a:solidFill>
                  <a:schemeClr val="accent1"/>
                </a:solidFill>
              </a:rPr>
              <a:t> </a:t>
            </a:r>
            <a:r>
              <a:rPr lang="en-GB" dirty="0" err="1">
                <a:solidFill>
                  <a:schemeClr val="accent1"/>
                </a:solidFill>
              </a:rPr>
              <a:t>academaidd</a:t>
            </a:r>
            <a:r>
              <a:rPr lang="en-GB" dirty="0">
                <a:solidFill>
                  <a:schemeClr val="accent1"/>
                </a:solidFill>
              </a:rPr>
              <a:t> da </a:t>
            </a:r>
            <a:r>
              <a:rPr lang="en-GB" dirty="0" err="1">
                <a:solidFill>
                  <a:schemeClr val="accent1"/>
                </a:solidFill>
              </a:rPr>
              <a:t>yw</a:t>
            </a:r>
            <a:r>
              <a:rPr lang="en-GB" dirty="0">
                <a:solidFill>
                  <a:schemeClr val="accent1"/>
                </a:solidFill>
              </a:rPr>
              <a:t> </a:t>
            </a:r>
            <a:r>
              <a:rPr lang="en-GB" dirty="0" err="1">
                <a:solidFill>
                  <a:schemeClr val="accent1"/>
                </a:solidFill>
              </a:rPr>
              <a:t>ei</a:t>
            </a:r>
            <a:r>
              <a:rPr lang="en-GB" dirty="0">
                <a:solidFill>
                  <a:schemeClr val="accent1"/>
                </a:solidFill>
              </a:rPr>
              <a:t> bod </a:t>
            </a:r>
            <a:r>
              <a:rPr lang="en-GB" dirty="0" err="1">
                <a:solidFill>
                  <a:schemeClr val="accent1"/>
                </a:solidFill>
              </a:rPr>
              <a:t>yn</a:t>
            </a:r>
            <a:r>
              <a:rPr lang="en-GB" dirty="0">
                <a:solidFill>
                  <a:schemeClr val="accent1"/>
                </a:solidFill>
              </a:rPr>
              <a:t> </a:t>
            </a:r>
            <a:r>
              <a:rPr lang="en-GB" dirty="0" err="1">
                <a:solidFill>
                  <a:schemeClr val="accent1"/>
                </a:solidFill>
              </a:rPr>
              <a:t>hawdd</a:t>
            </a:r>
            <a:r>
              <a:rPr lang="en-GB" dirty="0">
                <a:solidFill>
                  <a:schemeClr val="accent1"/>
                </a:solidFill>
              </a:rPr>
              <a:t> </a:t>
            </a:r>
            <a:r>
              <a:rPr lang="en-GB" dirty="0" err="1">
                <a:solidFill>
                  <a:schemeClr val="accent1"/>
                </a:solidFill>
              </a:rPr>
              <a:t>ei</a:t>
            </a:r>
            <a:r>
              <a:rPr lang="en-GB" dirty="0">
                <a:solidFill>
                  <a:schemeClr val="accent1"/>
                </a:solidFill>
              </a:rPr>
              <a:t> </a:t>
            </a:r>
            <a:r>
              <a:rPr lang="en-GB" dirty="0" err="1">
                <a:solidFill>
                  <a:schemeClr val="accent1"/>
                </a:solidFill>
              </a:rPr>
              <a:t>ddilyn</a:t>
            </a:r>
            <a:r>
              <a:rPr lang="en-GB" dirty="0">
                <a:solidFill>
                  <a:schemeClr val="accent1"/>
                </a:solidFill>
              </a:rPr>
              <a:t>.  </a:t>
            </a:r>
          </a:p>
          <a:p>
            <a:r>
              <a:rPr lang="en-GB" dirty="0">
                <a:solidFill>
                  <a:schemeClr val="accent1"/>
                </a:solidFill>
              </a:rPr>
              <a:t>Mae </a:t>
            </a:r>
            <a:r>
              <a:rPr lang="en-GB" dirty="0" err="1">
                <a:solidFill>
                  <a:schemeClr val="accent1"/>
                </a:solidFill>
              </a:rPr>
              <a:t>cyfres</a:t>
            </a:r>
            <a:r>
              <a:rPr lang="en-GB" dirty="0">
                <a:solidFill>
                  <a:schemeClr val="accent1"/>
                </a:solidFill>
              </a:rPr>
              <a:t> o </a:t>
            </a:r>
            <a:r>
              <a:rPr lang="en-GB" dirty="0" err="1">
                <a:solidFill>
                  <a:schemeClr val="accent1"/>
                </a:solidFill>
              </a:rPr>
              <a:t>golofnau</a:t>
            </a:r>
            <a:r>
              <a:rPr lang="en-GB" dirty="0">
                <a:solidFill>
                  <a:schemeClr val="accent1"/>
                </a:solidFill>
              </a:rPr>
              <a:t> </a:t>
            </a:r>
            <a:r>
              <a:rPr lang="en-GB" dirty="0" err="1">
                <a:solidFill>
                  <a:schemeClr val="accent1"/>
                </a:solidFill>
              </a:rPr>
              <a:t>yn</a:t>
            </a:r>
            <a:r>
              <a:rPr lang="en-GB" dirty="0">
                <a:solidFill>
                  <a:schemeClr val="accent1"/>
                </a:solidFill>
              </a:rPr>
              <a:t> </a:t>
            </a:r>
            <a:r>
              <a:rPr lang="en-GB" dirty="0" err="1">
                <a:solidFill>
                  <a:schemeClr val="accent1"/>
                </a:solidFill>
              </a:rPr>
              <a:t>caniatáu</a:t>
            </a:r>
            <a:r>
              <a:rPr lang="en-GB" dirty="0">
                <a:solidFill>
                  <a:schemeClr val="accent1"/>
                </a:solidFill>
              </a:rPr>
              <a:t> </a:t>
            </a:r>
            <a:r>
              <a:rPr lang="en-GB" dirty="0" err="1">
                <a:solidFill>
                  <a:schemeClr val="accent1"/>
                </a:solidFill>
              </a:rPr>
              <a:t>i</a:t>
            </a:r>
            <a:r>
              <a:rPr lang="en-GB" dirty="0">
                <a:solidFill>
                  <a:schemeClr val="accent1"/>
                </a:solidFill>
              </a:rPr>
              <a:t> </a:t>
            </a:r>
            <a:r>
              <a:rPr lang="en-GB" dirty="0" err="1">
                <a:solidFill>
                  <a:schemeClr val="accent1"/>
                </a:solidFill>
              </a:rPr>
              <a:t>ddarllenwyr</a:t>
            </a:r>
            <a:r>
              <a:rPr lang="en-GB" dirty="0">
                <a:solidFill>
                  <a:schemeClr val="accent1"/>
                </a:solidFill>
              </a:rPr>
              <a:t> a </a:t>
            </a:r>
            <a:r>
              <a:rPr lang="en-GB" dirty="0" err="1">
                <a:solidFill>
                  <a:schemeClr val="accent1"/>
                </a:solidFill>
              </a:rPr>
              <a:t>allai</a:t>
            </a:r>
            <a:r>
              <a:rPr lang="en-GB" dirty="0">
                <a:solidFill>
                  <a:schemeClr val="accent1"/>
                </a:solidFill>
              </a:rPr>
              <a:t> </a:t>
            </a:r>
            <a:r>
              <a:rPr lang="en-GB" dirty="0" err="1">
                <a:solidFill>
                  <a:schemeClr val="accent1"/>
                </a:solidFill>
              </a:rPr>
              <a:t>fod</a:t>
            </a:r>
            <a:r>
              <a:rPr lang="en-GB" dirty="0">
                <a:solidFill>
                  <a:schemeClr val="accent1"/>
                </a:solidFill>
              </a:rPr>
              <a:t> </a:t>
            </a:r>
            <a:r>
              <a:rPr lang="en-GB" dirty="0" err="1">
                <a:solidFill>
                  <a:schemeClr val="accent1"/>
                </a:solidFill>
              </a:rPr>
              <a:t>yn</a:t>
            </a:r>
            <a:r>
              <a:rPr lang="en-GB" dirty="0">
                <a:solidFill>
                  <a:schemeClr val="accent1"/>
                </a:solidFill>
              </a:rPr>
              <a:t> </a:t>
            </a:r>
            <a:r>
              <a:rPr lang="en-GB" dirty="0" err="1">
                <a:solidFill>
                  <a:schemeClr val="accent1"/>
                </a:solidFill>
              </a:rPr>
              <a:t>anghyfarwydd</a:t>
            </a:r>
            <a:r>
              <a:rPr lang="en-GB" dirty="0">
                <a:solidFill>
                  <a:schemeClr val="accent1"/>
                </a:solidFill>
              </a:rPr>
              <a:t> </a:t>
            </a:r>
            <a:r>
              <a:rPr lang="en-GB" dirty="0" err="1">
                <a:solidFill>
                  <a:schemeClr val="accent1"/>
                </a:solidFill>
              </a:rPr>
              <a:t>â'ch</a:t>
            </a:r>
            <a:r>
              <a:rPr lang="en-GB" dirty="0">
                <a:solidFill>
                  <a:schemeClr val="accent1"/>
                </a:solidFill>
              </a:rPr>
              <a:t> </a:t>
            </a:r>
            <a:r>
              <a:rPr lang="en-GB" dirty="0" err="1">
                <a:solidFill>
                  <a:schemeClr val="accent1"/>
                </a:solidFill>
              </a:rPr>
              <a:t>pwnc</a:t>
            </a:r>
            <a:r>
              <a:rPr lang="en-GB" dirty="0">
                <a:solidFill>
                  <a:schemeClr val="accent1"/>
                </a:solidFill>
              </a:rPr>
              <a:t> </a:t>
            </a:r>
            <a:r>
              <a:rPr lang="en-GB" dirty="0" err="1">
                <a:solidFill>
                  <a:schemeClr val="accent1"/>
                </a:solidFill>
              </a:rPr>
              <a:t>a'ch</a:t>
            </a:r>
            <a:r>
              <a:rPr lang="en-GB" dirty="0">
                <a:solidFill>
                  <a:schemeClr val="accent1"/>
                </a:solidFill>
              </a:rPr>
              <a:t> dull </a:t>
            </a:r>
            <a:r>
              <a:rPr lang="en-GB" dirty="0" err="1">
                <a:solidFill>
                  <a:schemeClr val="accent1"/>
                </a:solidFill>
              </a:rPr>
              <a:t>ymchwil</a:t>
            </a:r>
            <a:r>
              <a:rPr lang="en-GB" dirty="0">
                <a:solidFill>
                  <a:schemeClr val="accent1"/>
                </a:solidFill>
              </a:rPr>
              <a:t> </a:t>
            </a:r>
            <a:r>
              <a:rPr lang="en-GB" dirty="0" err="1">
                <a:solidFill>
                  <a:schemeClr val="accent1"/>
                </a:solidFill>
              </a:rPr>
              <a:t>ddilyn</a:t>
            </a:r>
            <a:r>
              <a:rPr lang="en-GB" dirty="0">
                <a:solidFill>
                  <a:schemeClr val="accent1"/>
                </a:solidFill>
              </a:rPr>
              <a:t> </a:t>
            </a:r>
            <a:r>
              <a:rPr lang="en-GB" dirty="0" err="1">
                <a:solidFill>
                  <a:schemeClr val="accent1"/>
                </a:solidFill>
              </a:rPr>
              <a:t>cyfeiriad</a:t>
            </a:r>
            <a:r>
              <a:rPr lang="en-GB" dirty="0">
                <a:solidFill>
                  <a:schemeClr val="accent1"/>
                </a:solidFill>
              </a:rPr>
              <a:t> </a:t>
            </a:r>
            <a:r>
              <a:rPr lang="en-GB" dirty="0" err="1">
                <a:solidFill>
                  <a:schemeClr val="accent1"/>
                </a:solidFill>
              </a:rPr>
              <a:t>eich</a:t>
            </a:r>
            <a:r>
              <a:rPr lang="en-GB" dirty="0">
                <a:solidFill>
                  <a:schemeClr val="accent1"/>
                </a:solidFill>
              </a:rPr>
              <a:t> </a:t>
            </a:r>
            <a:r>
              <a:rPr lang="en-GB" dirty="0" err="1">
                <a:solidFill>
                  <a:schemeClr val="accent1"/>
                </a:solidFill>
              </a:rPr>
              <a:t>gwybodaeth</a:t>
            </a:r>
            <a:r>
              <a:rPr lang="en-GB" dirty="0">
                <a:solidFill>
                  <a:schemeClr val="accent1"/>
                </a:solidFill>
              </a:rPr>
              <a:t> </a:t>
            </a:r>
            <a:r>
              <a:rPr lang="en-GB" dirty="0" err="1">
                <a:solidFill>
                  <a:schemeClr val="accent1"/>
                </a:solidFill>
              </a:rPr>
              <a:t>yn</a:t>
            </a:r>
            <a:r>
              <a:rPr lang="en-GB" dirty="0">
                <a:solidFill>
                  <a:schemeClr val="accent1"/>
                </a:solidFill>
              </a:rPr>
              <a:t> </a:t>
            </a:r>
            <a:r>
              <a:rPr lang="en-GB" dirty="0" err="1">
                <a:solidFill>
                  <a:schemeClr val="accent1"/>
                </a:solidFill>
              </a:rPr>
              <a:t>hawdd</a:t>
            </a:r>
            <a:r>
              <a:rPr lang="en-GB" dirty="0">
                <a:solidFill>
                  <a:schemeClr val="accent1"/>
                </a:solidFill>
              </a:rPr>
              <a:t>. </a:t>
            </a:r>
          </a:p>
          <a:p>
            <a:endParaRPr lang="en-GB" dirty="0"/>
          </a:p>
        </p:txBody>
      </p:sp>
      <p:pic>
        <p:nvPicPr>
          <p:cNvPr id="8" name="Picture 7" descr="Text&#10;&#10;Description automatically generated">
            <a:extLst>
              <a:ext uri="{FF2B5EF4-FFF2-40B4-BE49-F238E27FC236}">
                <a16:creationId xmlns:a16="http://schemas.microsoft.com/office/drawing/2014/main" id="{C4462BC0-54E8-4F4D-8555-2FDC8F32321E}"/>
              </a:ext>
            </a:extLst>
          </p:cNvPr>
          <p:cNvPicPr>
            <a:picLocks noChangeAspect="1"/>
          </p:cNvPicPr>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8091055" y="365125"/>
            <a:ext cx="2110654" cy="2251364"/>
          </a:xfrm>
          <a:prstGeom prst="rect">
            <a:avLst/>
          </a:prstGeom>
        </p:spPr>
      </p:pic>
    </p:spTree>
    <p:extLst>
      <p:ext uri="{BB962C8B-B14F-4D97-AF65-F5344CB8AC3E}">
        <p14:creationId xmlns:p14="http://schemas.microsoft.com/office/powerpoint/2010/main" val="143416186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3804E1-1875-43A1-AA52-4002325DC1BD}"/>
              </a:ext>
            </a:extLst>
          </p:cNvPr>
          <p:cNvSpPr>
            <a:spLocks noGrp="1"/>
          </p:cNvSpPr>
          <p:nvPr>
            <p:ph type="title"/>
          </p:nvPr>
        </p:nvSpPr>
        <p:spPr/>
        <p:txBody>
          <a:bodyPr/>
          <a:lstStyle/>
          <a:p>
            <a:r>
              <a:rPr lang="en-GB" b="1" dirty="0" err="1">
                <a:solidFill>
                  <a:schemeClr val="accent1"/>
                </a:solidFill>
              </a:rPr>
              <a:t>Trefn</a:t>
            </a:r>
            <a:r>
              <a:rPr lang="en-GB" b="1" dirty="0">
                <a:solidFill>
                  <a:srgbClr val="002060"/>
                </a:solidFill>
              </a:rPr>
              <a:t> </a:t>
            </a:r>
            <a:r>
              <a:rPr lang="en-GB" b="1" dirty="0" err="1">
                <a:solidFill>
                  <a:schemeClr val="accent1"/>
                </a:solidFill>
              </a:rPr>
              <a:t>Darllen</a:t>
            </a:r>
            <a:r>
              <a:rPr lang="en-GB" b="1" dirty="0">
                <a:solidFill>
                  <a:srgbClr val="002060"/>
                </a:solidFill>
              </a:rPr>
              <a:t> </a:t>
            </a:r>
            <a:r>
              <a:rPr lang="en-GB" b="1" dirty="0"/>
              <a:t>/ Reading Order</a:t>
            </a:r>
          </a:p>
        </p:txBody>
      </p:sp>
      <p:sp>
        <p:nvSpPr>
          <p:cNvPr id="3" name="Content Placeholder 2">
            <a:extLst>
              <a:ext uri="{FF2B5EF4-FFF2-40B4-BE49-F238E27FC236}">
                <a16:creationId xmlns:a16="http://schemas.microsoft.com/office/drawing/2014/main" id="{C47F8309-9251-4ABC-A756-4BC5DCFD4D35}"/>
              </a:ext>
            </a:extLst>
          </p:cNvPr>
          <p:cNvSpPr>
            <a:spLocks noGrp="1"/>
          </p:cNvSpPr>
          <p:nvPr>
            <p:ph idx="1"/>
          </p:nvPr>
        </p:nvSpPr>
        <p:spPr>
          <a:xfrm>
            <a:off x="6497782" y="2696729"/>
            <a:ext cx="5257800" cy="4351338"/>
          </a:xfrm>
        </p:spPr>
        <p:txBody>
          <a:bodyPr>
            <a:normAutofit/>
          </a:bodyPr>
          <a:lstStyle/>
          <a:p>
            <a:r>
              <a:rPr lang="en-GB" dirty="0"/>
              <a:t>People will read the poster from top to bottom and left to right. The examples above highlight in numbered order, the way most posters are read.  </a:t>
            </a:r>
          </a:p>
          <a:p>
            <a:r>
              <a:rPr lang="en-GB" dirty="0"/>
              <a:t>Arranging your poster elements in this order will make it easier for the audience to read. </a:t>
            </a:r>
          </a:p>
          <a:p>
            <a:endParaRPr lang="en-GB" dirty="0"/>
          </a:p>
        </p:txBody>
      </p:sp>
      <p:pic>
        <p:nvPicPr>
          <p:cNvPr id="5" name="Picture 4">
            <a:extLst>
              <a:ext uri="{FF2B5EF4-FFF2-40B4-BE49-F238E27FC236}">
                <a16:creationId xmlns:a16="http://schemas.microsoft.com/office/drawing/2014/main" id="{E9CA5389-6241-4C9D-853C-45654A393A57}"/>
              </a:ext>
            </a:extLst>
          </p:cNvPr>
          <p:cNvPicPr>
            <a:picLocks noChangeAspect="1"/>
          </p:cNvPicPr>
          <p:nvPr/>
        </p:nvPicPr>
        <p:blipFill rotWithShape="1">
          <a:blip r:embed="rId2"/>
          <a:srcRect l="27978" t="59098" r="29259" b="5325"/>
          <a:stretch/>
        </p:blipFill>
        <p:spPr>
          <a:xfrm>
            <a:off x="7640594" y="256870"/>
            <a:ext cx="4399005" cy="2439859"/>
          </a:xfrm>
          <a:prstGeom prst="rect">
            <a:avLst/>
          </a:prstGeom>
        </p:spPr>
      </p:pic>
      <p:sp>
        <p:nvSpPr>
          <p:cNvPr id="6" name="Content Placeholder 2">
            <a:extLst>
              <a:ext uri="{FF2B5EF4-FFF2-40B4-BE49-F238E27FC236}">
                <a16:creationId xmlns:a16="http://schemas.microsoft.com/office/drawing/2014/main" id="{194882EF-4F26-4645-98C8-2580F9408F68}"/>
              </a:ext>
            </a:extLst>
          </p:cNvPr>
          <p:cNvSpPr txBox="1">
            <a:spLocks/>
          </p:cNvSpPr>
          <p:nvPr/>
        </p:nvSpPr>
        <p:spPr>
          <a:xfrm>
            <a:off x="668576" y="2378075"/>
            <a:ext cx="5257800" cy="43513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dirty="0" err="1">
                <a:solidFill>
                  <a:schemeClr val="accent1"/>
                </a:solidFill>
              </a:rPr>
              <a:t>Bydd</a:t>
            </a:r>
            <a:r>
              <a:rPr lang="en-GB" dirty="0">
                <a:solidFill>
                  <a:schemeClr val="accent1"/>
                </a:solidFill>
              </a:rPr>
              <a:t> </a:t>
            </a:r>
            <a:r>
              <a:rPr lang="en-GB" dirty="0" err="1">
                <a:solidFill>
                  <a:schemeClr val="accent1"/>
                </a:solidFill>
              </a:rPr>
              <a:t>pobl</a:t>
            </a:r>
            <a:r>
              <a:rPr lang="en-GB" dirty="0">
                <a:solidFill>
                  <a:schemeClr val="accent1"/>
                </a:solidFill>
              </a:rPr>
              <a:t> </a:t>
            </a:r>
            <a:r>
              <a:rPr lang="en-GB" dirty="0" err="1">
                <a:solidFill>
                  <a:schemeClr val="accent1"/>
                </a:solidFill>
              </a:rPr>
              <a:t>yn</a:t>
            </a:r>
            <a:r>
              <a:rPr lang="en-GB" dirty="0">
                <a:solidFill>
                  <a:schemeClr val="accent1"/>
                </a:solidFill>
              </a:rPr>
              <a:t> </a:t>
            </a:r>
            <a:r>
              <a:rPr lang="en-GB" dirty="0" err="1">
                <a:solidFill>
                  <a:schemeClr val="accent1"/>
                </a:solidFill>
              </a:rPr>
              <a:t>darllen</a:t>
            </a:r>
            <a:r>
              <a:rPr lang="en-GB" dirty="0">
                <a:solidFill>
                  <a:schemeClr val="accent1"/>
                </a:solidFill>
              </a:rPr>
              <a:t> y poster </a:t>
            </a:r>
            <a:r>
              <a:rPr lang="en-GB" dirty="0" err="1">
                <a:solidFill>
                  <a:schemeClr val="accent1"/>
                </a:solidFill>
              </a:rPr>
              <a:t>o'r</a:t>
            </a:r>
            <a:r>
              <a:rPr lang="en-GB" dirty="0">
                <a:solidFill>
                  <a:schemeClr val="accent1"/>
                </a:solidFill>
              </a:rPr>
              <a:t> brig </a:t>
            </a:r>
            <a:r>
              <a:rPr lang="en-GB" dirty="0" err="1">
                <a:solidFill>
                  <a:schemeClr val="accent1"/>
                </a:solidFill>
              </a:rPr>
              <a:t>i'r</a:t>
            </a:r>
            <a:r>
              <a:rPr lang="en-GB" dirty="0">
                <a:solidFill>
                  <a:schemeClr val="accent1"/>
                </a:solidFill>
              </a:rPr>
              <a:t> </a:t>
            </a:r>
            <a:r>
              <a:rPr lang="en-GB" dirty="0" err="1">
                <a:solidFill>
                  <a:schemeClr val="accent1"/>
                </a:solidFill>
              </a:rPr>
              <a:t>gwaelod</a:t>
            </a:r>
            <a:r>
              <a:rPr lang="en-GB" dirty="0">
                <a:solidFill>
                  <a:schemeClr val="accent1"/>
                </a:solidFill>
              </a:rPr>
              <a:t> ac </a:t>
            </a:r>
            <a:r>
              <a:rPr lang="en-GB" dirty="0" err="1">
                <a:solidFill>
                  <a:schemeClr val="accent1"/>
                </a:solidFill>
              </a:rPr>
              <a:t>o'r</a:t>
            </a:r>
            <a:r>
              <a:rPr lang="en-GB" dirty="0">
                <a:solidFill>
                  <a:schemeClr val="accent1"/>
                </a:solidFill>
              </a:rPr>
              <a:t> </a:t>
            </a:r>
            <a:r>
              <a:rPr lang="en-GB" dirty="0" err="1">
                <a:solidFill>
                  <a:schemeClr val="accent1"/>
                </a:solidFill>
              </a:rPr>
              <a:t>chwith</a:t>
            </a:r>
            <a:r>
              <a:rPr lang="en-GB" dirty="0">
                <a:solidFill>
                  <a:schemeClr val="accent1"/>
                </a:solidFill>
              </a:rPr>
              <a:t> </a:t>
            </a:r>
            <a:r>
              <a:rPr lang="en-GB" dirty="0" err="1">
                <a:solidFill>
                  <a:schemeClr val="accent1"/>
                </a:solidFill>
              </a:rPr>
              <a:t>i'r</a:t>
            </a:r>
            <a:r>
              <a:rPr lang="en-GB" dirty="0">
                <a:solidFill>
                  <a:schemeClr val="accent1"/>
                </a:solidFill>
              </a:rPr>
              <a:t> </a:t>
            </a:r>
            <a:r>
              <a:rPr lang="en-GB" dirty="0" err="1">
                <a:solidFill>
                  <a:schemeClr val="accent1"/>
                </a:solidFill>
              </a:rPr>
              <a:t>dde</a:t>
            </a:r>
            <a:r>
              <a:rPr lang="en-GB" dirty="0">
                <a:solidFill>
                  <a:schemeClr val="accent1"/>
                </a:solidFill>
              </a:rPr>
              <a:t>. </a:t>
            </a:r>
            <a:r>
              <a:rPr lang="en-GB" dirty="0" err="1">
                <a:solidFill>
                  <a:schemeClr val="accent1"/>
                </a:solidFill>
              </a:rPr>
              <a:t>Mae'r</a:t>
            </a:r>
            <a:r>
              <a:rPr lang="en-GB" dirty="0">
                <a:solidFill>
                  <a:schemeClr val="accent1"/>
                </a:solidFill>
              </a:rPr>
              <a:t> </a:t>
            </a:r>
            <a:r>
              <a:rPr lang="en-GB" dirty="0" err="1">
                <a:solidFill>
                  <a:schemeClr val="accent1"/>
                </a:solidFill>
              </a:rPr>
              <a:t>enghreifftiau</a:t>
            </a:r>
            <a:r>
              <a:rPr lang="en-GB" dirty="0">
                <a:solidFill>
                  <a:schemeClr val="accent1"/>
                </a:solidFill>
              </a:rPr>
              <a:t> </a:t>
            </a:r>
            <a:r>
              <a:rPr lang="en-GB" dirty="0" err="1">
                <a:solidFill>
                  <a:schemeClr val="accent1"/>
                </a:solidFill>
              </a:rPr>
              <a:t>uchod</a:t>
            </a:r>
            <a:r>
              <a:rPr lang="en-GB" dirty="0">
                <a:solidFill>
                  <a:schemeClr val="accent1"/>
                </a:solidFill>
              </a:rPr>
              <a:t> </a:t>
            </a:r>
            <a:r>
              <a:rPr lang="en-GB" dirty="0" err="1">
                <a:solidFill>
                  <a:schemeClr val="accent1"/>
                </a:solidFill>
              </a:rPr>
              <a:t>yn</a:t>
            </a:r>
            <a:r>
              <a:rPr lang="en-GB" dirty="0">
                <a:solidFill>
                  <a:schemeClr val="accent1"/>
                </a:solidFill>
              </a:rPr>
              <a:t> </a:t>
            </a:r>
            <a:r>
              <a:rPr lang="en-GB" dirty="0" err="1">
                <a:solidFill>
                  <a:schemeClr val="accent1"/>
                </a:solidFill>
              </a:rPr>
              <a:t>amlygu</a:t>
            </a:r>
            <a:r>
              <a:rPr lang="en-GB" dirty="0">
                <a:solidFill>
                  <a:schemeClr val="accent1"/>
                </a:solidFill>
              </a:rPr>
              <a:t> </a:t>
            </a:r>
            <a:r>
              <a:rPr lang="en-GB" dirty="0" err="1">
                <a:solidFill>
                  <a:schemeClr val="accent1"/>
                </a:solidFill>
              </a:rPr>
              <a:t>mewn</a:t>
            </a:r>
            <a:r>
              <a:rPr lang="en-GB" dirty="0">
                <a:solidFill>
                  <a:schemeClr val="accent1"/>
                </a:solidFill>
              </a:rPr>
              <a:t> </a:t>
            </a:r>
            <a:r>
              <a:rPr lang="en-GB" dirty="0" err="1">
                <a:solidFill>
                  <a:schemeClr val="accent1"/>
                </a:solidFill>
              </a:rPr>
              <a:t>trefn</a:t>
            </a:r>
            <a:r>
              <a:rPr lang="en-GB" dirty="0">
                <a:solidFill>
                  <a:schemeClr val="accent1"/>
                </a:solidFill>
              </a:rPr>
              <a:t> </a:t>
            </a:r>
            <a:r>
              <a:rPr lang="en-GB" dirty="0" err="1">
                <a:solidFill>
                  <a:schemeClr val="accent1"/>
                </a:solidFill>
              </a:rPr>
              <a:t>rifedig</a:t>
            </a:r>
            <a:r>
              <a:rPr lang="en-GB" dirty="0">
                <a:solidFill>
                  <a:schemeClr val="accent1"/>
                </a:solidFill>
              </a:rPr>
              <a:t>, y </a:t>
            </a:r>
            <a:r>
              <a:rPr lang="en-GB" dirty="0" err="1">
                <a:solidFill>
                  <a:schemeClr val="accent1"/>
                </a:solidFill>
              </a:rPr>
              <a:t>ffordd</a:t>
            </a:r>
            <a:r>
              <a:rPr lang="en-GB" dirty="0">
                <a:solidFill>
                  <a:schemeClr val="accent1"/>
                </a:solidFill>
              </a:rPr>
              <a:t> y </a:t>
            </a:r>
            <a:r>
              <a:rPr lang="en-GB" dirty="0" err="1">
                <a:solidFill>
                  <a:schemeClr val="accent1"/>
                </a:solidFill>
              </a:rPr>
              <a:t>mae'r</a:t>
            </a:r>
            <a:r>
              <a:rPr lang="en-GB" dirty="0">
                <a:solidFill>
                  <a:schemeClr val="accent1"/>
                </a:solidFill>
              </a:rPr>
              <a:t> </a:t>
            </a:r>
            <a:r>
              <a:rPr lang="en-GB" dirty="0" err="1">
                <a:solidFill>
                  <a:schemeClr val="accent1"/>
                </a:solidFill>
              </a:rPr>
              <a:t>rhan</a:t>
            </a:r>
            <a:r>
              <a:rPr lang="en-GB" dirty="0">
                <a:solidFill>
                  <a:schemeClr val="accent1"/>
                </a:solidFill>
              </a:rPr>
              <a:t> </a:t>
            </a:r>
            <a:r>
              <a:rPr lang="en-GB" dirty="0" err="1">
                <a:solidFill>
                  <a:schemeClr val="accent1"/>
                </a:solidFill>
              </a:rPr>
              <a:t>fwyaf</a:t>
            </a:r>
            <a:r>
              <a:rPr lang="en-GB" dirty="0">
                <a:solidFill>
                  <a:schemeClr val="accent1"/>
                </a:solidFill>
              </a:rPr>
              <a:t> o </a:t>
            </a:r>
            <a:r>
              <a:rPr lang="en-GB" dirty="0" err="1">
                <a:solidFill>
                  <a:schemeClr val="accent1"/>
                </a:solidFill>
              </a:rPr>
              <a:t>bosteri'n</a:t>
            </a:r>
            <a:r>
              <a:rPr lang="en-GB" dirty="0">
                <a:solidFill>
                  <a:schemeClr val="accent1"/>
                </a:solidFill>
              </a:rPr>
              <a:t> </a:t>
            </a:r>
            <a:r>
              <a:rPr lang="en-GB" dirty="0" err="1">
                <a:solidFill>
                  <a:schemeClr val="accent1"/>
                </a:solidFill>
              </a:rPr>
              <a:t>cael</a:t>
            </a:r>
            <a:r>
              <a:rPr lang="en-GB" dirty="0">
                <a:solidFill>
                  <a:schemeClr val="accent1"/>
                </a:solidFill>
              </a:rPr>
              <a:t> </a:t>
            </a:r>
            <a:r>
              <a:rPr lang="en-GB" dirty="0" err="1">
                <a:solidFill>
                  <a:schemeClr val="accent1"/>
                </a:solidFill>
              </a:rPr>
              <a:t>eu</a:t>
            </a:r>
            <a:r>
              <a:rPr lang="en-GB" dirty="0">
                <a:solidFill>
                  <a:schemeClr val="accent1"/>
                </a:solidFill>
              </a:rPr>
              <a:t> </a:t>
            </a:r>
            <a:r>
              <a:rPr lang="en-GB" dirty="0" err="1">
                <a:solidFill>
                  <a:schemeClr val="accent1"/>
                </a:solidFill>
              </a:rPr>
              <a:t>darllen</a:t>
            </a:r>
            <a:r>
              <a:rPr lang="en-GB" dirty="0">
                <a:solidFill>
                  <a:schemeClr val="accent1"/>
                </a:solidFill>
              </a:rPr>
              <a:t>.  </a:t>
            </a:r>
          </a:p>
          <a:p>
            <a:r>
              <a:rPr lang="en-GB" dirty="0" err="1">
                <a:solidFill>
                  <a:schemeClr val="accent1"/>
                </a:solidFill>
              </a:rPr>
              <a:t>Bydd</a:t>
            </a:r>
            <a:r>
              <a:rPr lang="en-GB" dirty="0">
                <a:solidFill>
                  <a:schemeClr val="accent1"/>
                </a:solidFill>
              </a:rPr>
              <a:t> </a:t>
            </a:r>
            <a:r>
              <a:rPr lang="en-GB" dirty="0" err="1">
                <a:solidFill>
                  <a:schemeClr val="accent1"/>
                </a:solidFill>
              </a:rPr>
              <a:t>trefnu</a:t>
            </a:r>
            <a:r>
              <a:rPr lang="en-GB" dirty="0">
                <a:solidFill>
                  <a:schemeClr val="accent1"/>
                </a:solidFill>
              </a:rPr>
              <a:t> </a:t>
            </a:r>
            <a:r>
              <a:rPr lang="en-GB" dirty="0" err="1">
                <a:solidFill>
                  <a:schemeClr val="accent1"/>
                </a:solidFill>
              </a:rPr>
              <a:t>elfennau</a:t>
            </a:r>
            <a:r>
              <a:rPr lang="en-GB" dirty="0">
                <a:solidFill>
                  <a:schemeClr val="accent1"/>
                </a:solidFill>
              </a:rPr>
              <a:t> </a:t>
            </a:r>
            <a:r>
              <a:rPr lang="en-GB" dirty="0" err="1">
                <a:solidFill>
                  <a:schemeClr val="accent1"/>
                </a:solidFill>
              </a:rPr>
              <a:t>eich</a:t>
            </a:r>
            <a:r>
              <a:rPr lang="en-GB" dirty="0">
                <a:solidFill>
                  <a:schemeClr val="accent1"/>
                </a:solidFill>
              </a:rPr>
              <a:t> poster </a:t>
            </a:r>
            <a:r>
              <a:rPr lang="en-GB" dirty="0" err="1">
                <a:solidFill>
                  <a:schemeClr val="accent1"/>
                </a:solidFill>
              </a:rPr>
              <a:t>yn</a:t>
            </a:r>
            <a:r>
              <a:rPr lang="en-GB" dirty="0">
                <a:solidFill>
                  <a:schemeClr val="accent1"/>
                </a:solidFill>
              </a:rPr>
              <a:t> y </a:t>
            </a:r>
            <a:r>
              <a:rPr lang="en-GB" dirty="0" err="1">
                <a:solidFill>
                  <a:schemeClr val="accent1"/>
                </a:solidFill>
              </a:rPr>
              <a:t>drefn</a:t>
            </a:r>
            <a:r>
              <a:rPr lang="en-GB" dirty="0">
                <a:solidFill>
                  <a:schemeClr val="accent1"/>
                </a:solidFill>
              </a:rPr>
              <a:t> a </a:t>
            </a:r>
            <a:r>
              <a:rPr lang="en-GB" dirty="0" err="1">
                <a:solidFill>
                  <a:schemeClr val="accent1"/>
                </a:solidFill>
              </a:rPr>
              <a:t>ddangosir</a:t>
            </a:r>
            <a:r>
              <a:rPr lang="en-GB" dirty="0">
                <a:solidFill>
                  <a:schemeClr val="accent1"/>
                </a:solidFill>
              </a:rPr>
              <a:t> </a:t>
            </a:r>
            <a:r>
              <a:rPr lang="en-GB" dirty="0" err="1">
                <a:solidFill>
                  <a:schemeClr val="accent1"/>
                </a:solidFill>
              </a:rPr>
              <a:t>uchod</a:t>
            </a:r>
            <a:r>
              <a:rPr lang="en-GB" dirty="0">
                <a:solidFill>
                  <a:schemeClr val="accent1"/>
                </a:solidFill>
              </a:rPr>
              <a:t> </a:t>
            </a:r>
            <a:r>
              <a:rPr lang="en-GB" dirty="0" err="1">
                <a:solidFill>
                  <a:schemeClr val="accent1"/>
                </a:solidFill>
              </a:rPr>
              <a:t>yn</a:t>
            </a:r>
            <a:r>
              <a:rPr lang="en-GB" dirty="0">
                <a:solidFill>
                  <a:schemeClr val="accent1"/>
                </a:solidFill>
              </a:rPr>
              <a:t> </a:t>
            </a:r>
            <a:r>
              <a:rPr lang="en-GB" dirty="0" err="1">
                <a:solidFill>
                  <a:schemeClr val="accent1"/>
                </a:solidFill>
              </a:rPr>
              <a:t>ei</a:t>
            </a:r>
            <a:r>
              <a:rPr lang="en-GB" dirty="0">
                <a:solidFill>
                  <a:schemeClr val="accent1"/>
                </a:solidFill>
              </a:rPr>
              <a:t> </a:t>
            </a:r>
            <a:r>
              <a:rPr lang="en-GB" dirty="0" err="1">
                <a:solidFill>
                  <a:schemeClr val="accent1"/>
                </a:solidFill>
              </a:rPr>
              <a:t>gwneud</a:t>
            </a:r>
            <a:r>
              <a:rPr lang="en-GB" dirty="0">
                <a:solidFill>
                  <a:schemeClr val="accent1"/>
                </a:solidFill>
              </a:rPr>
              <a:t> </a:t>
            </a:r>
            <a:r>
              <a:rPr lang="en-GB" dirty="0" err="1">
                <a:solidFill>
                  <a:schemeClr val="accent1"/>
                </a:solidFill>
              </a:rPr>
              <a:t>yn</a:t>
            </a:r>
            <a:r>
              <a:rPr lang="en-GB" dirty="0">
                <a:solidFill>
                  <a:schemeClr val="accent1"/>
                </a:solidFill>
              </a:rPr>
              <a:t> haws </a:t>
            </a:r>
            <a:r>
              <a:rPr lang="en-GB" dirty="0" err="1">
                <a:solidFill>
                  <a:schemeClr val="accent1"/>
                </a:solidFill>
              </a:rPr>
              <a:t>i'r</a:t>
            </a:r>
            <a:r>
              <a:rPr lang="en-GB" dirty="0">
                <a:solidFill>
                  <a:schemeClr val="accent1"/>
                </a:solidFill>
              </a:rPr>
              <a:t> </a:t>
            </a:r>
            <a:r>
              <a:rPr lang="en-GB" dirty="0" err="1">
                <a:solidFill>
                  <a:schemeClr val="accent1"/>
                </a:solidFill>
              </a:rPr>
              <a:t>gynulleidfa</a:t>
            </a:r>
            <a:r>
              <a:rPr lang="en-GB" dirty="0">
                <a:solidFill>
                  <a:schemeClr val="accent1"/>
                </a:solidFill>
              </a:rPr>
              <a:t> </a:t>
            </a:r>
            <a:r>
              <a:rPr lang="en-GB" dirty="0" err="1">
                <a:solidFill>
                  <a:schemeClr val="accent1"/>
                </a:solidFill>
              </a:rPr>
              <a:t>ddarllen</a:t>
            </a:r>
            <a:r>
              <a:rPr lang="en-GB" dirty="0">
                <a:solidFill>
                  <a:schemeClr val="accent1"/>
                </a:solidFill>
              </a:rPr>
              <a:t>. </a:t>
            </a:r>
          </a:p>
          <a:p>
            <a:endParaRPr lang="en-GB" dirty="0"/>
          </a:p>
          <a:p>
            <a:endParaRPr lang="en-GB" dirty="0"/>
          </a:p>
        </p:txBody>
      </p:sp>
    </p:spTree>
    <p:extLst>
      <p:ext uri="{BB962C8B-B14F-4D97-AF65-F5344CB8AC3E}">
        <p14:creationId xmlns:p14="http://schemas.microsoft.com/office/powerpoint/2010/main" val="243350547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3766FA-A046-4CEA-99C8-028C38CD5BDB}"/>
              </a:ext>
            </a:extLst>
          </p:cNvPr>
          <p:cNvSpPr>
            <a:spLocks noGrp="1"/>
          </p:cNvSpPr>
          <p:nvPr>
            <p:ph type="title"/>
          </p:nvPr>
        </p:nvSpPr>
        <p:spPr/>
        <p:txBody>
          <a:bodyPr>
            <a:normAutofit/>
          </a:bodyPr>
          <a:lstStyle/>
          <a:p>
            <a:r>
              <a:rPr lang="en-GB" sz="5400" b="1" dirty="0" err="1">
                <a:solidFill>
                  <a:schemeClr val="accent1"/>
                </a:solidFill>
              </a:rPr>
              <a:t>Testun</a:t>
            </a:r>
            <a:r>
              <a:rPr lang="en-GB" sz="5400" b="1" dirty="0">
                <a:solidFill>
                  <a:schemeClr val="accent5">
                    <a:lumMod val="50000"/>
                  </a:schemeClr>
                </a:solidFill>
              </a:rPr>
              <a:t> </a:t>
            </a:r>
            <a:r>
              <a:rPr lang="en-GB" sz="5400" b="1" dirty="0"/>
              <a:t>/ Text</a:t>
            </a:r>
          </a:p>
        </p:txBody>
      </p:sp>
      <p:sp>
        <p:nvSpPr>
          <p:cNvPr id="3" name="Content Placeholder 2">
            <a:extLst>
              <a:ext uri="{FF2B5EF4-FFF2-40B4-BE49-F238E27FC236}">
                <a16:creationId xmlns:a16="http://schemas.microsoft.com/office/drawing/2014/main" id="{71BEF7D7-2B15-4124-8A37-E06E98D7711C}"/>
              </a:ext>
            </a:extLst>
          </p:cNvPr>
          <p:cNvSpPr>
            <a:spLocks noGrp="1"/>
          </p:cNvSpPr>
          <p:nvPr>
            <p:ph idx="1"/>
          </p:nvPr>
        </p:nvSpPr>
        <p:spPr>
          <a:xfrm>
            <a:off x="6691744" y="1690687"/>
            <a:ext cx="5022273" cy="4931785"/>
          </a:xfrm>
        </p:spPr>
        <p:txBody>
          <a:bodyPr>
            <a:normAutofit lnSpcReduction="10000"/>
          </a:bodyPr>
          <a:lstStyle/>
          <a:p>
            <a:r>
              <a:rPr lang="en-GB" sz="3200" dirty="0"/>
              <a:t>Not cluttered    </a:t>
            </a:r>
          </a:p>
          <a:p>
            <a:r>
              <a:rPr lang="en-GB" sz="3200" dirty="0"/>
              <a:t>Do not fill all the available space on the paper. Having too many items closely packed together makes the poster hard to read. Try to use white spaces as pauses. This will make the reading experience easier, and it will be easier for you to define sections. </a:t>
            </a:r>
          </a:p>
        </p:txBody>
      </p:sp>
      <p:sp>
        <p:nvSpPr>
          <p:cNvPr id="4" name="Content Placeholder 2">
            <a:extLst>
              <a:ext uri="{FF2B5EF4-FFF2-40B4-BE49-F238E27FC236}">
                <a16:creationId xmlns:a16="http://schemas.microsoft.com/office/drawing/2014/main" id="{D4AA7A0E-C045-47B5-851A-BBD967FBA9CD}"/>
              </a:ext>
            </a:extLst>
          </p:cNvPr>
          <p:cNvSpPr txBox="1">
            <a:spLocks/>
          </p:cNvSpPr>
          <p:nvPr/>
        </p:nvSpPr>
        <p:spPr>
          <a:xfrm>
            <a:off x="713508" y="1561090"/>
            <a:ext cx="5022273" cy="4931785"/>
          </a:xfrm>
          <a:prstGeom prst="rect">
            <a:avLst/>
          </a:prstGeom>
        </p:spPr>
        <p:txBody>
          <a:bodyPr vert="horz" lIns="91440" tIns="45720" rIns="91440" bIns="45720" rtlCol="0">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sz="3200" dirty="0">
                <a:solidFill>
                  <a:schemeClr val="accent1"/>
                </a:solidFill>
              </a:rPr>
              <a:t>Dim </a:t>
            </a:r>
            <a:r>
              <a:rPr lang="en-GB" sz="3200" dirty="0" err="1">
                <a:solidFill>
                  <a:schemeClr val="accent1"/>
                </a:solidFill>
              </a:rPr>
              <a:t>gormod</a:t>
            </a:r>
            <a:r>
              <a:rPr lang="en-GB" sz="3200" dirty="0">
                <a:solidFill>
                  <a:schemeClr val="accent1"/>
                </a:solidFill>
              </a:rPr>
              <a:t>.   </a:t>
            </a:r>
          </a:p>
          <a:p>
            <a:r>
              <a:rPr lang="en-GB" sz="3200" dirty="0" err="1">
                <a:solidFill>
                  <a:schemeClr val="accent1"/>
                </a:solidFill>
              </a:rPr>
              <a:t>Peidiwch</a:t>
            </a:r>
            <a:r>
              <a:rPr lang="en-GB" sz="3200" dirty="0">
                <a:solidFill>
                  <a:schemeClr val="accent1"/>
                </a:solidFill>
              </a:rPr>
              <a:t> </a:t>
            </a:r>
            <a:r>
              <a:rPr lang="en-GB" sz="3200" dirty="0" err="1">
                <a:solidFill>
                  <a:schemeClr val="accent1"/>
                </a:solidFill>
              </a:rPr>
              <a:t>llenwi'r</a:t>
            </a:r>
            <a:r>
              <a:rPr lang="en-GB" sz="3200" dirty="0">
                <a:solidFill>
                  <a:schemeClr val="accent1"/>
                </a:solidFill>
              </a:rPr>
              <a:t> </a:t>
            </a:r>
            <a:r>
              <a:rPr lang="en-GB" sz="3200" dirty="0" err="1">
                <a:solidFill>
                  <a:schemeClr val="accent1"/>
                </a:solidFill>
              </a:rPr>
              <a:t>holl</a:t>
            </a:r>
            <a:r>
              <a:rPr lang="en-GB" sz="3200" dirty="0">
                <a:solidFill>
                  <a:schemeClr val="accent1"/>
                </a:solidFill>
              </a:rPr>
              <a:t> le </a:t>
            </a:r>
            <a:r>
              <a:rPr lang="en-GB" sz="3200" dirty="0" err="1">
                <a:solidFill>
                  <a:schemeClr val="accent1"/>
                </a:solidFill>
              </a:rPr>
              <a:t>sydd</a:t>
            </a:r>
            <a:r>
              <a:rPr lang="en-GB" sz="3200" dirty="0">
                <a:solidFill>
                  <a:schemeClr val="accent1"/>
                </a:solidFill>
              </a:rPr>
              <a:t> </a:t>
            </a:r>
            <a:r>
              <a:rPr lang="en-GB" sz="3200" dirty="0" err="1">
                <a:solidFill>
                  <a:schemeClr val="accent1"/>
                </a:solidFill>
              </a:rPr>
              <a:t>ar</a:t>
            </a:r>
            <a:r>
              <a:rPr lang="en-GB" sz="3200" dirty="0">
                <a:solidFill>
                  <a:schemeClr val="accent1"/>
                </a:solidFill>
              </a:rPr>
              <a:t> </a:t>
            </a:r>
            <a:r>
              <a:rPr lang="en-GB" sz="3200" dirty="0" err="1">
                <a:solidFill>
                  <a:schemeClr val="accent1"/>
                </a:solidFill>
              </a:rPr>
              <a:t>gael</a:t>
            </a:r>
            <a:r>
              <a:rPr lang="en-GB" sz="3200" dirty="0">
                <a:solidFill>
                  <a:schemeClr val="accent1"/>
                </a:solidFill>
              </a:rPr>
              <a:t> </a:t>
            </a:r>
            <a:r>
              <a:rPr lang="en-GB" sz="3200" dirty="0" err="1">
                <a:solidFill>
                  <a:schemeClr val="accent1"/>
                </a:solidFill>
              </a:rPr>
              <a:t>ar</a:t>
            </a:r>
            <a:r>
              <a:rPr lang="en-GB" sz="3200" dirty="0">
                <a:solidFill>
                  <a:schemeClr val="accent1"/>
                </a:solidFill>
              </a:rPr>
              <a:t> y </a:t>
            </a:r>
            <a:r>
              <a:rPr lang="en-GB" sz="3200" dirty="0" err="1">
                <a:solidFill>
                  <a:schemeClr val="accent1"/>
                </a:solidFill>
              </a:rPr>
              <a:t>papur</a:t>
            </a:r>
            <a:r>
              <a:rPr lang="en-GB" sz="3200" dirty="0">
                <a:solidFill>
                  <a:schemeClr val="accent1"/>
                </a:solidFill>
              </a:rPr>
              <a:t>. Mae </a:t>
            </a:r>
            <a:r>
              <a:rPr lang="en-GB" sz="3200" dirty="0" err="1">
                <a:solidFill>
                  <a:schemeClr val="accent1"/>
                </a:solidFill>
              </a:rPr>
              <a:t>cael</a:t>
            </a:r>
            <a:r>
              <a:rPr lang="en-GB" sz="3200" dirty="0">
                <a:solidFill>
                  <a:schemeClr val="accent1"/>
                </a:solidFill>
              </a:rPr>
              <a:t> </a:t>
            </a:r>
            <a:r>
              <a:rPr lang="en-GB" sz="3200" dirty="0" err="1">
                <a:solidFill>
                  <a:schemeClr val="accent1"/>
                </a:solidFill>
              </a:rPr>
              <a:t>gormod</a:t>
            </a:r>
            <a:r>
              <a:rPr lang="en-GB" sz="3200" dirty="0">
                <a:solidFill>
                  <a:schemeClr val="accent1"/>
                </a:solidFill>
              </a:rPr>
              <a:t> o </a:t>
            </a:r>
            <a:r>
              <a:rPr lang="en-GB" sz="3200" dirty="0" err="1">
                <a:solidFill>
                  <a:schemeClr val="accent1"/>
                </a:solidFill>
              </a:rPr>
              <a:t>eitemau</a:t>
            </a:r>
            <a:r>
              <a:rPr lang="en-GB" sz="3200" dirty="0">
                <a:solidFill>
                  <a:schemeClr val="accent1"/>
                </a:solidFill>
              </a:rPr>
              <a:t> </a:t>
            </a:r>
            <a:r>
              <a:rPr lang="en-GB" sz="3200" dirty="0" err="1">
                <a:solidFill>
                  <a:schemeClr val="accent1"/>
                </a:solidFill>
              </a:rPr>
              <a:t>wedi'u</a:t>
            </a:r>
            <a:r>
              <a:rPr lang="en-GB" sz="3200" dirty="0">
                <a:solidFill>
                  <a:schemeClr val="accent1"/>
                </a:solidFill>
              </a:rPr>
              <a:t> </a:t>
            </a:r>
            <a:r>
              <a:rPr lang="en-GB" sz="3200" dirty="0" err="1">
                <a:solidFill>
                  <a:schemeClr val="accent1"/>
                </a:solidFill>
              </a:rPr>
              <a:t>pacio'n</a:t>
            </a:r>
            <a:r>
              <a:rPr lang="en-GB" sz="3200" dirty="0">
                <a:solidFill>
                  <a:schemeClr val="accent1"/>
                </a:solidFill>
              </a:rPr>
              <a:t> </a:t>
            </a:r>
            <a:r>
              <a:rPr lang="en-GB" sz="3200" dirty="0" err="1">
                <a:solidFill>
                  <a:schemeClr val="accent1"/>
                </a:solidFill>
              </a:rPr>
              <a:t>agos</a:t>
            </a:r>
            <a:r>
              <a:rPr lang="en-GB" sz="3200" dirty="0">
                <a:solidFill>
                  <a:schemeClr val="accent1"/>
                </a:solidFill>
              </a:rPr>
              <a:t> </a:t>
            </a:r>
            <a:r>
              <a:rPr lang="en-GB" sz="3200" dirty="0" err="1">
                <a:solidFill>
                  <a:schemeClr val="accent1"/>
                </a:solidFill>
              </a:rPr>
              <a:t>yn</a:t>
            </a:r>
            <a:r>
              <a:rPr lang="en-GB" sz="3200" dirty="0">
                <a:solidFill>
                  <a:schemeClr val="accent1"/>
                </a:solidFill>
              </a:rPr>
              <a:t> </a:t>
            </a:r>
            <a:r>
              <a:rPr lang="en-GB" sz="3200" dirty="0" err="1">
                <a:solidFill>
                  <a:schemeClr val="accent1"/>
                </a:solidFill>
              </a:rPr>
              <a:t>gwneud</a:t>
            </a:r>
            <a:r>
              <a:rPr lang="en-GB" sz="3200" dirty="0">
                <a:solidFill>
                  <a:schemeClr val="accent1"/>
                </a:solidFill>
              </a:rPr>
              <a:t> y poster </a:t>
            </a:r>
            <a:r>
              <a:rPr lang="en-GB" sz="3200" dirty="0" err="1">
                <a:solidFill>
                  <a:schemeClr val="accent1"/>
                </a:solidFill>
              </a:rPr>
              <a:t>yn</a:t>
            </a:r>
            <a:r>
              <a:rPr lang="en-GB" sz="3200" dirty="0">
                <a:solidFill>
                  <a:schemeClr val="accent1"/>
                </a:solidFill>
              </a:rPr>
              <a:t> </a:t>
            </a:r>
            <a:r>
              <a:rPr lang="en-GB" sz="3200" dirty="0" err="1">
                <a:solidFill>
                  <a:schemeClr val="accent1"/>
                </a:solidFill>
              </a:rPr>
              <a:t>anodd</a:t>
            </a:r>
            <a:r>
              <a:rPr lang="en-GB" sz="3200" dirty="0">
                <a:solidFill>
                  <a:schemeClr val="accent1"/>
                </a:solidFill>
              </a:rPr>
              <a:t> </a:t>
            </a:r>
            <a:r>
              <a:rPr lang="en-GB" sz="3200" dirty="0" err="1">
                <a:solidFill>
                  <a:schemeClr val="accent1"/>
                </a:solidFill>
              </a:rPr>
              <a:t>ei</a:t>
            </a:r>
            <a:r>
              <a:rPr lang="en-GB" sz="3200" dirty="0">
                <a:solidFill>
                  <a:schemeClr val="accent1"/>
                </a:solidFill>
              </a:rPr>
              <a:t> </a:t>
            </a:r>
            <a:r>
              <a:rPr lang="en-GB" sz="3200" dirty="0" err="1">
                <a:solidFill>
                  <a:schemeClr val="accent1"/>
                </a:solidFill>
              </a:rPr>
              <a:t>ddarllen</a:t>
            </a:r>
            <a:r>
              <a:rPr lang="en-GB" sz="3200" dirty="0">
                <a:solidFill>
                  <a:schemeClr val="accent1"/>
                </a:solidFill>
              </a:rPr>
              <a:t>. </a:t>
            </a:r>
            <a:r>
              <a:rPr lang="en-GB" sz="3200" dirty="0" err="1">
                <a:solidFill>
                  <a:schemeClr val="accent1"/>
                </a:solidFill>
              </a:rPr>
              <a:t>Ceisiwch</a:t>
            </a:r>
            <a:r>
              <a:rPr lang="en-GB" sz="3200" dirty="0">
                <a:solidFill>
                  <a:schemeClr val="accent1"/>
                </a:solidFill>
              </a:rPr>
              <a:t> </a:t>
            </a:r>
            <a:r>
              <a:rPr lang="en-GB" sz="3200" dirty="0" err="1">
                <a:solidFill>
                  <a:schemeClr val="accent1"/>
                </a:solidFill>
              </a:rPr>
              <a:t>ddefnyddio</a:t>
            </a:r>
            <a:r>
              <a:rPr lang="en-GB" sz="3200" dirty="0">
                <a:solidFill>
                  <a:schemeClr val="accent1"/>
                </a:solidFill>
              </a:rPr>
              <a:t> </a:t>
            </a:r>
            <a:r>
              <a:rPr lang="en-GB" sz="3200" dirty="0" err="1">
                <a:solidFill>
                  <a:schemeClr val="accent1"/>
                </a:solidFill>
              </a:rPr>
              <a:t>mannau</a:t>
            </a:r>
            <a:r>
              <a:rPr lang="en-GB" sz="3200" dirty="0">
                <a:solidFill>
                  <a:schemeClr val="accent1"/>
                </a:solidFill>
              </a:rPr>
              <a:t> </a:t>
            </a:r>
            <a:r>
              <a:rPr lang="en-GB" sz="3200" dirty="0" err="1">
                <a:solidFill>
                  <a:schemeClr val="accent1"/>
                </a:solidFill>
              </a:rPr>
              <a:t>gwyn</a:t>
            </a:r>
            <a:r>
              <a:rPr lang="en-GB" sz="3200" dirty="0">
                <a:solidFill>
                  <a:schemeClr val="accent1"/>
                </a:solidFill>
              </a:rPr>
              <a:t> </a:t>
            </a:r>
            <a:r>
              <a:rPr lang="en-GB" sz="3200" dirty="0" err="1">
                <a:solidFill>
                  <a:schemeClr val="accent1"/>
                </a:solidFill>
              </a:rPr>
              <a:t>fel</a:t>
            </a:r>
            <a:r>
              <a:rPr lang="en-GB" sz="3200" dirty="0">
                <a:solidFill>
                  <a:schemeClr val="accent1"/>
                </a:solidFill>
              </a:rPr>
              <a:t> </a:t>
            </a:r>
            <a:r>
              <a:rPr lang="en-GB" sz="3200" dirty="0" err="1">
                <a:solidFill>
                  <a:schemeClr val="accent1"/>
                </a:solidFill>
              </a:rPr>
              <a:t>saib</a:t>
            </a:r>
            <a:r>
              <a:rPr lang="en-GB" sz="3200" dirty="0">
                <a:solidFill>
                  <a:schemeClr val="accent1"/>
                </a:solidFill>
              </a:rPr>
              <a:t>. </a:t>
            </a:r>
            <a:r>
              <a:rPr lang="en-GB" sz="3200" dirty="0" err="1">
                <a:solidFill>
                  <a:schemeClr val="accent1"/>
                </a:solidFill>
              </a:rPr>
              <a:t>Bydd</a:t>
            </a:r>
            <a:r>
              <a:rPr lang="en-GB" sz="3200" dirty="0">
                <a:solidFill>
                  <a:schemeClr val="accent1"/>
                </a:solidFill>
              </a:rPr>
              <a:t> </a:t>
            </a:r>
            <a:r>
              <a:rPr lang="en-GB" sz="3200" dirty="0" err="1">
                <a:solidFill>
                  <a:schemeClr val="accent1"/>
                </a:solidFill>
              </a:rPr>
              <a:t>hyn</a:t>
            </a:r>
            <a:r>
              <a:rPr lang="en-GB" sz="3200" dirty="0">
                <a:solidFill>
                  <a:schemeClr val="accent1"/>
                </a:solidFill>
              </a:rPr>
              <a:t> </a:t>
            </a:r>
            <a:r>
              <a:rPr lang="en-GB" sz="3200" dirty="0" err="1">
                <a:solidFill>
                  <a:schemeClr val="accent1"/>
                </a:solidFill>
              </a:rPr>
              <a:t>yn</a:t>
            </a:r>
            <a:r>
              <a:rPr lang="en-GB" sz="3200" dirty="0">
                <a:solidFill>
                  <a:schemeClr val="accent1"/>
                </a:solidFill>
              </a:rPr>
              <a:t> </a:t>
            </a:r>
            <a:r>
              <a:rPr lang="en-GB" sz="3200" dirty="0" err="1">
                <a:solidFill>
                  <a:schemeClr val="accent1"/>
                </a:solidFill>
              </a:rPr>
              <a:t>gwneud</a:t>
            </a:r>
            <a:r>
              <a:rPr lang="en-GB" sz="3200" dirty="0">
                <a:solidFill>
                  <a:schemeClr val="accent1"/>
                </a:solidFill>
              </a:rPr>
              <a:t> y </a:t>
            </a:r>
            <a:r>
              <a:rPr lang="en-GB" sz="3200" dirty="0" err="1">
                <a:solidFill>
                  <a:schemeClr val="accent1"/>
                </a:solidFill>
              </a:rPr>
              <a:t>profiad</a:t>
            </a:r>
            <a:r>
              <a:rPr lang="en-GB" sz="3200" dirty="0">
                <a:solidFill>
                  <a:schemeClr val="accent1"/>
                </a:solidFill>
              </a:rPr>
              <a:t> </a:t>
            </a:r>
            <a:r>
              <a:rPr lang="en-GB" sz="3200" dirty="0" err="1">
                <a:solidFill>
                  <a:schemeClr val="accent1"/>
                </a:solidFill>
              </a:rPr>
              <a:t>darllen</a:t>
            </a:r>
            <a:r>
              <a:rPr lang="en-GB" sz="3200" dirty="0">
                <a:solidFill>
                  <a:schemeClr val="accent1"/>
                </a:solidFill>
              </a:rPr>
              <a:t> </a:t>
            </a:r>
            <a:r>
              <a:rPr lang="en-GB" sz="3200" dirty="0" err="1">
                <a:solidFill>
                  <a:schemeClr val="accent1"/>
                </a:solidFill>
              </a:rPr>
              <a:t>yn</a:t>
            </a:r>
            <a:r>
              <a:rPr lang="en-GB" sz="3200" dirty="0">
                <a:solidFill>
                  <a:schemeClr val="accent1"/>
                </a:solidFill>
              </a:rPr>
              <a:t> haws, a </a:t>
            </a:r>
            <a:r>
              <a:rPr lang="en-GB" sz="3200" dirty="0" err="1">
                <a:solidFill>
                  <a:schemeClr val="accent1"/>
                </a:solidFill>
              </a:rPr>
              <a:t>bydd</a:t>
            </a:r>
            <a:r>
              <a:rPr lang="en-GB" sz="3200" dirty="0">
                <a:solidFill>
                  <a:schemeClr val="accent1"/>
                </a:solidFill>
              </a:rPr>
              <a:t> </a:t>
            </a:r>
            <a:r>
              <a:rPr lang="en-GB" sz="3200" dirty="0" err="1">
                <a:solidFill>
                  <a:schemeClr val="accent1"/>
                </a:solidFill>
              </a:rPr>
              <a:t>yn</a:t>
            </a:r>
            <a:r>
              <a:rPr lang="en-GB" sz="3200" dirty="0">
                <a:solidFill>
                  <a:schemeClr val="accent1"/>
                </a:solidFill>
              </a:rPr>
              <a:t> haws </a:t>
            </a:r>
            <a:r>
              <a:rPr lang="en-GB" sz="3200" dirty="0" err="1">
                <a:solidFill>
                  <a:schemeClr val="accent1"/>
                </a:solidFill>
              </a:rPr>
              <a:t>i</a:t>
            </a:r>
            <a:r>
              <a:rPr lang="en-GB" sz="3200" dirty="0">
                <a:solidFill>
                  <a:schemeClr val="accent1"/>
                </a:solidFill>
              </a:rPr>
              <a:t> chi </a:t>
            </a:r>
            <a:r>
              <a:rPr lang="en-GB" sz="3200" dirty="0" err="1">
                <a:solidFill>
                  <a:schemeClr val="accent1"/>
                </a:solidFill>
              </a:rPr>
              <a:t>ddiffinio</a:t>
            </a:r>
            <a:r>
              <a:rPr lang="en-GB" sz="3200" dirty="0">
                <a:solidFill>
                  <a:schemeClr val="accent1"/>
                </a:solidFill>
              </a:rPr>
              <a:t> </a:t>
            </a:r>
            <a:r>
              <a:rPr lang="en-GB" sz="3200" dirty="0" err="1">
                <a:solidFill>
                  <a:schemeClr val="accent1"/>
                </a:solidFill>
              </a:rPr>
              <a:t>adrannau</a:t>
            </a:r>
            <a:r>
              <a:rPr lang="en-GB" sz="3200" dirty="0">
                <a:solidFill>
                  <a:schemeClr val="accent1"/>
                </a:solidFill>
              </a:rPr>
              <a:t>. </a:t>
            </a:r>
          </a:p>
          <a:p>
            <a:endParaRPr lang="en-GB" sz="3200" dirty="0"/>
          </a:p>
        </p:txBody>
      </p:sp>
      <p:pic>
        <p:nvPicPr>
          <p:cNvPr id="6" name="Picture 5" descr="Icon&#10;&#10;Description automatically generated">
            <a:extLst>
              <a:ext uri="{FF2B5EF4-FFF2-40B4-BE49-F238E27FC236}">
                <a16:creationId xmlns:a16="http://schemas.microsoft.com/office/drawing/2014/main" id="{8B0CC525-9C36-4C5F-8890-0807C7C5A4BD}"/>
              </a:ext>
            </a:extLst>
          </p:cNvPr>
          <p:cNvPicPr>
            <a:picLocks noChangeAspect="1"/>
          </p:cNvPicPr>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9694716" y="0"/>
            <a:ext cx="1814945" cy="1814945"/>
          </a:xfrm>
          <a:prstGeom prst="rect">
            <a:avLst/>
          </a:prstGeom>
        </p:spPr>
      </p:pic>
    </p:spTree>
    <p:extLst>
      <p:ext uri="{BB962C8B-B14F-4D97-AF65-F5344CB8AC3E}">
        <p14:creationId xmlns:p14="http://schemas.microsoft.com/office/powerpoint/2010/main" val="95440563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B59472-E3CA-4A3A-8C16-5E621275EA93}"/>
              </a:ext>
            </a:extLst>
          </p:cNvPr>
          <p:cNvSpPr>
            <a:spLocks noGrp="1"/>
          </p:cNvSpPr>
          <p:nvPr>
            <p:ph type="title"/>
          </p:nvPr>
        </p:nvSpPr>
        <p:spPr>
          <a:xfrm>
            <a:off x="8104094" y="0"/>
            <a:ext cx="4038600" cy="7031421"/>
          </a:xfrm>
        </p:spPr>
        <p:txBody>
          <a:bodyPr>
            <a:noAutofit/>
          </a:bodyPr>
          <a:lstStyle/>
          <a:p>
            <a:br>
              <a:rPr lang="en-GB" sz="2800" dirty="0"/>
            </a:br>
            <a:r>
              <a:rPr lang="en-GB" sz="2600" dirty="0"/>
              <a:t>Attractive posters have a good balance of images and text.  </a:t>
            </a:r>
            <a:br>
              <a:rPr lang="en-GB" sz="2600" dirty="0"/>
            </a:br>
            <a:br>
              <a:rPr lang="en-GB" sz="2600" dirty="0"/>
            </a:br>
            <a:r>
              <a:rPr lang="en-GB" sz="2600" dirty="0"/>
              <a:t>Notice how all the text elements together in one example make the poster ‘weighted’ to one side giving the reader a lot of text to digest all at once.  </a:t>
            </a:r>
            <a:br>
              <a:rPr lang="en-GB" sz="2600" dirty="0"/>
            </a:br>
            <a:br>
              <a:rPr lang="en-GB" sz="2600" dirty="0"/>
            </a:br>
            <a:r>
              <a:rPr lang="en-GB" sz="2600" dirty="0"/>
              <a:t>Placing illustrations throughout the poster breaks the text up into easily readable chunks and improves the flow.</a:t>
            </a:r>
            <a:br>
              <a:rPr lang="en-GB" sz="2000" dirty="0"/>
            </a:br>
            <a:endParaRPr lang="en-GB" sz="2000" dirty="0"/>
          </a:p>
        </p:txBody>
      </p:sp>
      <p:pic>
        <p:nvPicPr>
          <p:cNvPr id="5" name="Content Placeholder 4">
            <a:extLst>
              <a:ext uri="{FF2B5EF4-FFF2-40B4-BE49-F238E27FC236}">
                <a16:creationId xmlns:a16="http://schemas.microsoft.com/office/drawing/2014/main" id="{627C4D62-CA29-491A-B70F-FF9B965E04B5}"/>
              </a:ext>
            </a:extLst>
          </p:cNvPr>
          <p:cNvPicPr>
            <a:picLocks noGrp="1" noChangeAspect="1"/>
          </p:cNvPicPr>
          <p:nvPr>
            <p:ph idx="1"/>
          </p:nvPr>
        </p:nvPicPr>
        <p:blipFill rotWithShape="1">
          <a:blip r:embed="rId2"/>
          <a:srcRect l="27030" t="32446" r="25263" b="6783"/>
          <a:stretch/>
        </p:blipFill>
        <p:spPr>
          <a:xfrm>
            <a:off x="3630948" y="1869693"/>
            <a:ext cx="4473146" cy="3798625"/>
          </a:xfrm>
        </p:spPr>
      </p:pic>
      <p:sp>
        <p:nvSpPr>
          <p:cNvPr id="4" name="TextBox 3">
            <a:extLst>
              <a:ext uri="{FF2B5EF4-FFF2-40B4-BE49-F238E27FC236}">
                <a16:creationId xmlns:a16="http://schemas.microsoft.com/office/drawing/2014/main" id="{5DA0B44F-2EC1-4A26-9F00-0C8A511282BD}"/>
              </a:ext>
            </a:extLst>
          </p:cNvPr>
          <p:cNvSpPr txBox="1"/>
          <p:nvPr/>
        </p:nvSpPr>
        <p:spPr>
          <a:xfrm>
            <a:off x="3805362" y="57684"/>
            <a:ext cx="6852745" cy="584775"/>
          </a:xfrm>
          <a:prstGeom prst="rect">
            <a:avLst/>
          </a:prstGeom>
          <a:noFill/>
        </p:spPr>
        <p:txBody>
          <a:bodyPr wrap="square" rtlCol="0">
            <a:spAutoFit/>
          </a:bodyPr>
          <a:lstStyle/>
          <a:p>
            <a:r>
              <a:rPr lang="en-GB" sz="3200" dirty="0" err="1">
                <a:solidFill>
                  <a:schemeClr val="accent5">
                    <a:lumMod val="50000"/>
                  </a:schemeClr>
                </a:solidFill>
              </a:rPr>
              <a:t>Cydbwysedd</a:t>
            </a:r>
            <a:r>
              <a:rPr lang="en-GB" sz="3200" dirty="0"/>
              <a:t> / Balance</a:t>
            </a:r>
          </a:p>
        </p:txBody>
      </p:sp>
      <p:sp>
        <p:nvSpPr>
          <p:cNvPr id="7" name="Title 1">
            <a:extLst>
              <a:ext uri="{FF2B5EF4-FFF2-40B4-BE49-F238E27FC236}">
                <a16:creationId xmlns:a16="http://schemas.microsoft.com/office/drawing/2014/main" id="{29A9B61C-CD01-495E-8BAB-3BE750FB49C0}"/>
              </a:ext>
            </a:extLst>
          </p:cNvPr>
          <p:cNvSpPr txBox="1">
            <a:spLocks/>
          </p:cNvSpPr>
          <p:nvPr/>
        </p:nvSpPr>
        <p:spPr>
          <a:xfrm>
            <a:off x="286030" y="1105681"/>
            <a:ext cx="3403101" cy="5326650"/>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br>
              <a:rPr lang="en-GB" sz="2800" dirty="0"/>
            </a:br>
            <a:r>
              <a:rPr lang="en-GB" sz="2400" dirty="0">
                <a:solidFill>
                  <a:schemeClr val="accent1"/>
                </a:solidFill>
              </a:rPr>
              <a:t>Mae </a:t>
            </a:r>
            <a:r>
              <a:rPr lang="en-GB" sz="2400" dirty="0" err="1">
                <a:solidFill>
                  <a:schemeClr val="accent1"/>
                </a:solidFill>
              </a:rPr>
              <a:t>gan</a:t>
            </a:r>
            <a:r>
              <a:rPr lang="en-GB" sz="2400" dirty="0">
                <a:solidFill>
                  <a:schemeClr val="accent1"/>
                </a:solidFill>
              </a:rPr>
              <a:t> </a:t>
            </a:r>
            <a:r>
              <a:rPr lang="en-GB" sz="2400" dirty="0" err="1">
                <a:solidFill>
                  <a:schemeClr val="accent1"/>
                </a:solidFill>
              </a:rPr>
              <a:t>bosteri</a:t>
            </a:r>
            <a:r>
              <a:rPr lang="en-GB" sz="2400" dirty="0">
                <a:solidFill>
                  <a:schemeClr val="accent1"/>
                </a:solidFill>
              </a:rPr>
              <a:t> </a:t>
            </a:r>
            <a:r>
              <a:rPr lang="en-GB" sz="2400" dirty="0" err="1">
                <a:solidFill>
                  <a:schemeClr val="accent1"/>
                </a:solidFill>
              </a:rPr>
              <a:t>deniadol</a:t>
            </a:r>
            <a:r>
              <a:rPr lang="en-GB" sz="2400" dirty="0">
                <a:solidFill>
                  <a:schemeClr val="accent1"/>
                </a:solidFill>
              </a:rPr>
              <a:t> </a:t>
            </a:r>
            <a:r>
              <a:rPr lang="en-GB" sz="2400" dirty="0" err="1">
                <a:solidFill>
                  <a:schemeClr val="accent1"/>
                </a:solidFill>
              </a:rPr>
              <a:t>gydbwysedd</a:t>
            </a:r>
            <a:r>
              <a:rPr lang="en-GB" sz="2400" dirty="0">
                <a:solidFill>
                  <a:schemeClr val="accent1"/>
                </a:solidFill>
              </a:rPr>
              <a:t> da o </a:t>
            </a:r>
            <a:r>
              <a:rPr lang="en-GB" sz="2400" dirty="0" err="1">
                <a:solidFill>
                  <a:schemeClr val="accent1"/>
                </a:solidFill>
              </a:rPr>
              <a:t>ddelweddau</a:t>
            </a:r>
            <a:r>
              <a:rPr lang="en-GB" sz="2400" dirty="0">
                <a:solidFill>
                  <a:schemeClr val="accent1"/>
                </a:solidFill>
              </a:rPr>
              <a:t> a </a:t>
            </a:r>
            <a:r>
              <a:rPr lang="en-GB" sz="2400" dirty="0" err="1">
                <a:solidFill>
                  <a:schemeClr val="accent1"/>
                </a:solidFill>
              </a:rPr>
              <a:t>thestun</a:t>
            </a:r>
            <a:r>
              <a:rPr lang="en-GB" sz="2400" dirty="0">
                <a:solidFill>
                  <a:schemeClr val="accent1"/>
                </a:solidFill>
              </a:rPr>
              <a:t>.  </a:t>
            </a:r>
          </a:p>
          <a:p>
            <a:endParaRPr lang="en-GB" sz="2400" dirty="0">
              <a:solidFill>
                <a:schemeClr val="accent1"/>
              </a:solidFill>
            </a:endParaRPr>
          </a:p>
          <a:p>
            <a:r>
              <a:rPr lang="en-GB" sz="2400" dirty="0" err="1">
                <a:solidFill>
                  <a:schemeClr val="accent1"/>
                </a:solidFill>
              </a:rPr>
              <a:t>Sylwch</a:t>
            </a:r>
            <a:r>
              <a:rPr lang="en-GB" sz="2400" dirty="0">
                <a:solidFill>
                  <a:schemeClr val="accent1"/>
                </a:solidFill>
              </a:rPr>
              <a:t> </a:t>
            </a:r>
            <a:r>
              <a:rPr lang="en-GB" sz="2400" dirty="0" err="1">
                <a:solidFill>
                  <a:schemeClr val="accent1"/>
                </a:solidFill>
              </a:rPr>
              <a:t>ar</a:t>
            </a:r>
            <a:r>
              <a:rPr lang="en-GB" sz="2400" dirty="0">
                <a:solidFill>
                  <a:schemeClr val="accent1"/>
                </a:solidFill>
              </a:rPr>
              <a:t> </a:t>
            </a:r>
            <a:r>
              <a:rPr lang="en-GB" sz="2400" dirty="0" err="1">
                <a:solidFill>
                  <a:schemeClr val="accent1"/>
                </a:solidFill>
              </a:rPr>
              <a:t>sut</a:t>
            </a:r>
            <a:r>
              <a:rPr lang="en-GB" sz="2400" dirty="0">
                <a:solidFill>
                  <a:schemeClr val="accent1"/>
                </a:solidFill>
              </a:rPr>
              <a:t> </a:t>
            </a:r>
            <a:r>
              <a:rPr lang="en-GB" sz="2400" dirty="0" err="1">
                <a:solidFill>
                  <a:schemeClr val="accent1"/>
                </a:solidFill>
              </a:rPr>
              <a:t>mae'r</a:t>
            </a:r>
            <a:r>
              <a:rPr lang="en-GB" sz="2400" dirty="0">
                <a:solidFill>
                  <a:schemeClr val="accent1"/>
                </a:solidFill>
              </a:rPr>
              <a:t> </a:t>
            </a:r>
            <a:r>
              <a:rPr lang="en-GB" sz="2400" dirty="0" err="1">
                <a:solidFill>
                  <a:schemeClr val="accent1"/>
                </a:solidFill>
              </a:rPr>
              <a:t>holl</a:t>
            </a:r>
            <a:r>
              <a:rPr lang="en-GB" sz="2400" dirty="0">
                <a:solidFill>
                  <a:schemeClr val="accent1"/>
                </a:solidFill>
              </a:rPr>
              <a:t> </a:t>
            </a:r>
            <a:r>
              <a:rPr lang="en-GB" sz="2400" dirty="0" err="1">
                <a:solidFill>
                  <a:schemeClr val="accent1"/>
                </a:solidFill>
              </a:rPr>
              <a:t>destun</a:t>
            </a:r>
            <a:r>
              <a:rPr lang="en-GB" sz="2400" dirty="0">
                <a:solidFill>
                  <a:schemeClr val="accent1"/>
                </a:solidFill>
              </a:rPr>
              <a:t> </a:t>
            </a:r>
            <a:r>
              <a:rPr lang="en-GB" sz="2400" dirty="0" err="1">
                <a:solidFill>
                  <a:schemeClr val="accent1"/>
                </a:solidFill>
              </a:rPr>
              <a:t>gyda'i</a:t>
            </a:r>
            <a:r>
              <a:rPr lang="en-GB" sz="2400" dirty="0">
                <a:solidFill>
                  <a:schemeClr val="accent1"/>
                </a:solidFill>
              </a:rPr>
              <a:t> </a:t>
            </a:r>
            <a:r>
              <a:rPr lang="en-GB" sz="2400" dirty="0" err="1">
                <a:solidFill>
                  <a:schemeClr val="accent1"/>
                </a:solidFill>
              </a:rPr>
              <a:t>gilydd</a:t>
            </a:r>
            <a:r>
              <a:rPr lang="en-GB" sz="2400" dirty="0">
                <a:solidFill>
                  <a:schemeClr val="accent1"/>
                </a:solidFill>
              </a:rPr>
              <a:t> </a:t>
            </a:r>
            <a:r>
              <a:rPr lang="en-GB" sz="2400" dirty="0" err="1">
                <a:solidFill>
                  <a:schemeClr val="accent1"/>
                </a:solidFill>
              </a:rPr>
              <a:t>mewn</a:t>
            </a:r>
            <a:r>
              <a:rPr lang="en-GB" sz="2400" dirty="0">
                <a:solidFill>
                  <a:schemeClr val="accent1"/>
                </a:solidFill>
              </a:rPr>
              <a:t> un </a:t>
            </a:r>
            <a:r>
              <a:rPr lang="en-GB" sz="2400" dirty="0" err="1">
                <a:solidFill>
                  <a:schemeClr val="accent1"/>
                </a:solidFill>
              </a:rPr>
              <a:t>enghraifft</a:t>
            </a:r>
            <a:r>
              <a:rPr lang="en-GB" sz="2400" dirty="0">
                <a:solidFill>
                  <a:schemeClr val="accent1"/>
                </a:solidFill>
              </a:rPr>
              <a:t> </a:t>
            </a:r>
            <a:r>
              <a:rPr lang="en-GB" sz="2400" dirty="0" err="1">
                <a:solidFill>
                  <a:schemeClr val="accent1"/>
                </a:solidFill>
              </a:rPr>
              <a:t>yn</a:t>
            </a:r>
            <a:r>
              <a:rPr lang="en-GB" sz="2400" dirty="0">
                <a:solidFill>
                  <a:schemeClr val="accent1"/>
                </a:solidFill>
              </a:rPr>
              <a:t> </a:t>
            </a:r>
            <a:r>
              <a:rPr lang="en-GB" sz="2400" dirty="0" err="1">
                <a:solidFill>
                  <a:schemeClr val="accent1"/>
                </a:solidFill>
              </a:rPr>
              <a:t>gwneud</a:t>
            </a:r>
            <a:r>
              <a:rPr lang="en-GB" sz="2400" dirty="0">
                <a:solidFill>
                  <a:schemeClr val="accent1"/>
                </a:solidFill>
              </a:rPr>
              <a:t> </a:t>
            </a:r>
            <a:r>
              <a:rPr lang="en-GB" sz="2400" dirty="0" err="1">
                <a:solidFill>
                  <a:schemeClr val="accent1"/>
                </a:solidFill>
              </a:rPr>
              <a:t>i'r</a:t>
            </a:r>
            <a:r>
              <a:rPr lang="en-GB" sz="2400" dirty="0">
                <a:solidFill>
                  <a:schemeClr val="accent1"/>
                </a:solidFill>
              </a:rPr>
              <a:t> poster '</a:t>
            </a:r>
            <a:r>
              <a:rPr lang="en-GB" sz="2400" dirty="0" err="1">
                <a:solidFill>
                  <a:schemeClr val="accent1"/>
                </a:solidFill>
              </a:rPr>
              <a:t>gael</a:t>
            </a:r>
            <a:r>
              <a:rPr lang="en-GB" sz="2400" dirty="0">
                <a:solidFill>
                  <a:schemeClr val="accent1"/>
                </a:solidFill>
              </a:rPr>
              <a:t> </a:t>
            </a:r>
            <a:r>
              <a:rPr lang="en-GB" sz="2400" dirty="0" err="1">
                <a:solidFill>
                  <a:schemeClr val="accent1"/>
                </a:solidFill>
              </a:rPr>
              <a:t>ei</a:t>
            </a:r>
            <a:r>
              <a:rPr lang="en-GB" sz="2400" dirty="0">
                <a:solidFill>
                  <a:schemeClr val="accent1"/>
                </a:solidFill>
              </a:rPr>
              <a:t> </a:t>
            </a:r>
            <a:r>
              <a:rPr lang="en-GB" sz="2400" dirty="0" err="1">
                <a:solidFill>
                  <a:schemeClr val="accent1"/>
                </a:solidFill>
              </a:rPr>
              <a:t>bwysoli</a:t>
            </a:r>
            <a:r>
              <a:rPr lang="en-GB" sz="2400" dirty="0">
                <a:solidFill>
                  <a:schemeClr val="accent1"/>
                </a:solidFill>
              </a:rPr>
              <a:t>' </a:t>
            </a:r>
            <a:r>
              <a:rPr lang="en-GB" sz="2400" dirty="0" err="1">
                <a:solidFill>
                  <a:schemeClr val="accent1"/>
                </a:solidFill>
              </a:rPr>
              <a:t>i</a:t>
            </a:r>
            <a:r>
              <a:rPr lang="en-GB" sz="2400" dirty="0">
                <a:solidFill>
                  <a:schemeClr val="accent1"/>
                </a:solidFill>
              </a:rPr>
              <a:t> un </a:t>
            </a:r>
            <a:r>
              <a:rPr lang="en-GB" sz="2400" dirty="0" err="1">
                <a:solidFill>
                  <a:schemeClr val="accent1"/>
                </a:solidFill>
              </a:rPr>
              <a:t>ochr</a:t>
            </a:r>
            <a:r>
              <a:rPr lang="en-GB" sz="2400" dirty="0">
                <a:solidFill>
                  <a:schemeClr val="accent1"/>
                </a:solidFill>
              </a:rPr>
              <a:t> </a:t>
            </a:r>
            <a:r>
              <a:rPr lang="en-GB" sz="2400" dirty="0" err="1">
                <a:solidFill>
                  <a:schemeClr val="accent1"/>
                </a:solidFill>
              </a:rPr>
              <a:t>gan</a:t>
            </a:r>
            <a:r>
              <a:rPr lang="en-GB" sz="2400" dirty="0">
                <a:solidFill>
                  <a:schemeClr val="accent1"/>
                </a:solidFill>
              </a:rPr>
              <a:t> </a:t>
            </a:r>
            <a:r>
              <a:rPr lang="en-GB" sz="2400" dirty="0" err="1">
                <a:solidFill>
                  <a:schemeClr val="accent1"/>
                </a:solidFill>
              </a:rPr>
              <a:t>roi</a:t>
            </a:r>
            <a:r>
              <a:rPr lang="en-GB" sz="2400" dirty="0">
                <a:solidFill>
                  <a:schemeClr val="accent1"/>
                </a:solidFill>
              </a:rPr>
              <a:t> </a:t>
            </a:r>
            <a:r>
              <a:rPr lang="en-GB" sz="2400" dirty="0" err="1">
                <a:solidFill>
                  <a:schemeClr val="accent1"/>
                </a:solidFill>
              </a:rPr>
              <a:t>llawer</a:t>
            </a:r>
            <a:r>
              <a:rPr lang="en-GB" sz="2400" dirty="0">
                <a:solidFill>
                  <a:schemeClr val="accent1"/>
                </a:solidFill>
              </a:rPr>
              <a:t> o </a:t>
            </a:r>
            <a:r>
              <a:rPr lang="en-GB" sz="2400" dirty="0" err="1">
                <a:solidFill>
                  <a:schemeClr val="accent1"/>
                </a:solidFill>
              </a:rPr>
              <a:t>destun</a:t>
            </a:r>
            <a:r>
              <a:rPr lang="en-GB" sz="2400" dirty="0">
                <a:solidFill>
                  <a:schemeClr val="accent1"/>
                </a:solidFill>
              </a:rPr>
              <a:t> </a:t>
            </a:r>
            <a:r>
              <a:rPr lang="en-GB" sz="2400" dirty="0" err="1">
                <a:solidFill>
                  <a:schemeClr val="accent1"/>
                </a:solidFill>
              </a:rPr>
              <a:t>i'r</a:t>
            </a:r>
            <a:r>
              <a:rPr lang="en-GB" sz="2400" dirty="0">
                <a:solidFill>
                  <a:schemeClr val="accent1"/>
                </a:solidFill>
              </a:rPr>
              <a:t> </a:t>
            </a:r>
            <a:r>
              <a:rPr lang="en-GB" sz="2400" dirty="0" err="1">
                <a:solidFill>
                  <a:schemeClr val="accent1"/>
                </a:solidFill>
              </a:rPr>
              <a:t>darllenydd</a:t>
            </a:r>
            <a:r>
              <a:rPr lang="en-GB" sz="2400" dirty="0">
                <a:solidFill>
                  <a:schemeClr val="accent1"/>
                </a:solidFill>
              </a:rPr>
              <a:t> </a:t>
            </a:r>
            <a:r>
              <a:rPr lang="en-GB" sz="2400" dirty="0" err="1">
                <a:solidFill>
                  <a:schemeClr val="accent1"/>
                </a:solidFill>
              </a:rPr>
              <a:t>ddehongli</a:t>
            </a:r>
            <a:r>
              <a:rPr lang="en-GB" sz="2400" dirty="0">
                <a:solidFill>
                  <a:schemeClr val="accent1"/>
                </a:solidFill>
              </a:rPr>
              <a:t> </a:t>
            </a:r>
            <a:r>
              <a:rPr lang="en-GB" sz="2400" dirty="0" err="1">
                <a:solidFill>
                  <a:schemeClr val="accent1"/>
                </a:solidFill>
              </a:rPr>
              <a:t>i</a:t>
            </a:r>
            <a:r>
              <a:rPr lang="en-GB" sz="2400" dirty="0">
                <a:solidFill>
                  <a:schemeClr val="accent1"/>
                </a:solidFill>
              </a:rPr>
              <a:t> </a:t>
            </a:r>
            <a:r>
              <a:rPr lang="en-GB" sz="2400" dirty="0" err="1">
                <a:solidFill>
                  <a:schemeClr val="accent1"/>
                </a:solidFill>
              </a:rPr>
              <a:t>gyd</a:t>
            </a:r>
            <a:r>
              <a:rPr lang="en-GB" sz="2400" dirty="0">
                <a:solidFill>
                  <a:schemeClr val="accent1"/>
                </a:solidFill>
              </a:rPr>
              <a:t> </a:t>
            </a:r>
            <a:r>
              <a:rPr lang="en-GB" sz="2400" dirty="0" err="1">
                <a:solidFill>
                  <a:schemeClr val="accent1"/>
                </a:solidFill>
              </a:rPr>
              <a:t>ar</a:t>
            </a:r>
            <a:r>
              <a:rPr lang="en-GB" sz="2400" dirty="0">
                <a:solidFill>
                  <a:schemeClr val="accent1"/>
                </a:solidFill>
              </a:rPr>
              <a:t> </a:t>
            </a:r>
            <a:r>
              <a:rPr lang="en-GB" sz="2400" dirty="0" err="1">
                <a:solidFill>
                  <a:schemeClr val="accent1"/>
                </a:solidFill>
              </a:rPr>
              <a:t>unwaith</a:t>
            </a:r>
            <a:r>
              <a:rPr lang="en-GB" sz="2400" dirty="0">
                <a:solidFill>
                  <a:schemeClr val="accent1"/>
                </a:solidFill>
              </a:rPr>
              <a:t>.  </a:t>
            </a:r>
          </a:p>
          <a:p>
            <a:endParaRPr lang="en-GB" sz="2400" dirty="0">
              <a:solidFill>
                <a:schemeClr val="accent1"/>
              </a:solidFill>
            </a:endParaRPr>
          </a:p>
          <a:p>
            <a:r>
              <a:rPr lang="en-GB" sz="2400" dirty="0">
                <a:solidFill>
                  <a:schemeClr val="accent1"/>
                </a:solidFill>
              </a:rPr>
              <a:t>Mae </a:t>
            </a:r>
            <a:r>
              <a:rPr lang="en-GB" sz="2400" dirty="0" err="1">
                <a:solidFill>
                  <a:schemeClr val="accent1"/>
                </a:solidFill>
              </a:rPr>
              <a:t>gosod</a:t>
            </a:r>
            <a:r>
              <a:rPr lang="en-GB" sz="2400" dirty="0">
                <a:solidFill>
                  <a:schemeClr val="accent1"/>
                </a:solidFill>
              </a:rPr>
              <a:t> </a:t>
            </a:r>
            <a:r>
              <a:rPr lang="en-GB" sz="2400" dirty="0" err="1">
                <a:solidFill>
                  <a:schemeClr val="accent1"/>
                </a:solidFill>
              </a:rPr>
              <a:t>darluniau</a:t>
            </a:r>
            <a:r>
              <a:rPr lang="en-GB" sz="2400" dirty="0">
                <a:solidFill>
                  <a:schemeClr val="accent1"/>
                </a:solidFill>
              </a:rPr>
              <a:t> </a:t>
            </a:r>
            <a:r>
              <a:rPr lang="en-GB" sz="2400" dirty="0" err="1">
                <a:solidFill>
                  <a:schemeClr val="accent1"/>
                </a:solidFill>
              </a:rPr>
              <a:t>drwy'r</a:t>
            </a:r>
            <a:r>
              <a:rPr lang="en-GB" sz="2400" dirty="0">
                <a:solidFill>
                  <a:schemeClr val="accent1"/>
                </a:solidFill>
              </a:rPr>
              <a:t> poster </a:t>
            </a:r>
            <a:r>
              <a:rPr lang="en-GB" sz="2400" dirty="0" err="1">
                <a:solidFill>
                  <a:schemeClr val="accent1"/>
                </a:solidFill>
              </a:rPr>
              <a:t>yn</a:t>
            </a:r>
            <a:r>
              <a:rPr lang="en-GB" sz="2400" dirty="0">
                <a:solidFill>
                  <a:schemeClr val="accent1"/>
                </a:solidFill>
              </a:rPr>
              <a:t> </a:t>
            </a:r>
            <a:r>
              <a:rPr lang="en-GB" sz="2400" dirty="0" err="1">
                <a:solidFill>
                  <a:schemeClr val="accent1"/>
                </a:solidFill>
              </a:rPr>
              <a:t>torri'r</a:t>
            </a:r>
            <a:r>
              <a:rPr lang="en-GB" sz="2400" dirty="0">
                <a:solidFill>
                  <a:schemeClr val="accent1"/>
                </a:solidFill>
              </a:rPr>
              <a:t> </a:t>
            </a:r>
            <a:r>
              <a:rPr lang="en-GB" sz="2400" dirty="0" err="1">
                <a:solidFill>
                  <a:schemeClr val="accent1"/>
                </a:solidFill>
              </a:rPr>
              <a:t>testun</a:t>
            </a:r>
            <a:r>
              <a:rPr lang="en-GB" sz="2400" dirty="0">
                <a:solidFill>
                  <a:schemeClr val="accent1"/>
                </a:solidFill>
              </a:rPr>
              <a:t> </a:t>
            </a:r>
            <a:r>
              <a:rPr lang="en-GB" sz="2400" dirty="0" err="1">
                <a:solidFill>
                  <a:schemeClr val="accent1"/>
                </a:solidFill>
              </a:rPr>
              <a:t>i</a:t>
            </a:r>
            <a:r>
              <a:rPr lang="en-GB" sz="2400" dirty="0">
                <a:solidFill>
                  <a:schemeClr val="accent1"/>
                </a:solidFill>
              </a:rPr>
              <a:t> </a:t>
            </a:r>
            <a:r>
              <a:rPr lang="en-GB" sz="2400" dirty="0" err="1">
                <a:solidFill>
                  <a:schemeClr val="accent1"/>
                </a:solidFill>
              </a:rPr>
              <a:t>fyny</a:t>
            </a:r>
            <a:r>
              <a:rPr lang="en-GB" sz="2400" dirty="0">
                <a:solidFill>
                  <a:schemeClr val="accent1"/>
                </a:solidFill>
              </a:rPr>
              <a:t> </a:t>
            </a:r>
            <a:r>
              <a:rPr lang="en-GB" sz="2400" dirty="0" err="1">
                <a:solidFill>
                  <a:schemeClr val="accent1"/>
                </a:solidFill>
              </a:rPr>
              <a:t>yn</a:t>
            </a:r>
            <a:r>
              <a:rPr lang="en-GB" sz="2400" dirty="0">
                <a:solidFill>
                  <a:schemeClr val="accent1"/>
                </a:solidFill>
              </a:rPr>
              <a:t> </a:t>
            </a:r>
            <a:r>
              <a:rPr lang="en-GB" sz="2400" dirty="0" err="1">
                <a:solidFill>
                  <a:schemeClr val="accent1"/>
                </a:solidFill>
              </a:rPr>
              <a:t>ddarnau</a:t>
            </a:r>
            <a:r>
              <a:rPr lang="en-GB" sz="2400" dirty="0">
                <a:solidFill>
                  <a:schemeClr val="accent1"/>
                </a:solidFill>
              </a:rPr>
              <a:t> </a:t>
            </a:r>
            <a:r>
              <a:rPr lang="en-GB" sz="2400" dirty="0" err="1">
                <a:solidFill>
                  <a:schemeClr val="accent1"/>
                </a:solidFill>
              </a:rPr>
              <a:t>hawdd</a:t>
            </a:r>
            <a:r>
              <a:rPr lang="en-GB" sz="2400" dirty="0">
                <a:solidFill>
                  <a:schemeClr val="accent1"/>
                </a:solidFill>
              </a:rPr>
              <a:t> </a:t>
            </a:r>
            <a:r>
              <a:rPr lang="en-GB" sz="2400" dirty="0" err="1">
                <a:solidFill>
                  <a:schemeClr val="accent1"/>
                </a:solidFill>
              </a:rPr>
              <a:t>eu</a:t>
            </a:r>
            <a:r>
              <a:rPr lang="en-GB" sz="2400" dirty="0">
                <a:solidFill>
                  <a:schemeClr val="accent1"/>
                </a:solidFill>
              </a:rPr>
              <a:t> </a:t>
            </a:r>
            <a:r>
              <a:rPr lang="en-GB" sz="2400" dirty="0" err="1">
                <a:solidFill>
                  <a:schemeClr val="accent1"/>
                </a:solidFill>
              </a:rPr>
              <a:t>darllen</a:t>
            </a:r>
            <a:r>
              <a:rPr lang="en-GB" sz="2400" dirty="0">
                <a:solidFill>
                  <a:schemeClr val="accent1"/>
                </a:solidFill>
              </a:rPr>
              <a:t> ac </a:t>
            </a:r>
            <a:r>
              <a:rPr lang="en-GB" sz="2400" dirty="0" err="1">
                <a:solidFill>
                  <a:schemeClr val="accent1"/>
                </a:solidFill>
              </a:rPr>
              <a:t>yn</a:t>
            </a:r>
            <a:r>
              <a:rPr lang="en-GB" sz="2400" dirty="0">
                <a:solidFill>
                  <a:schemeClr val="accent1"/>
                </a:solidFill>
              </a:rPr>
              <a:t> </a:t>
            </a:r>
            <a:r>
              <a:rPr lang="en-GB" sz="2400" dirty="0" err="1">
                <a:solidFill>
                  <a:schemeClr val="accent1"/>
                </a:solidFill>
              </a:rPr>
              <a:t>gwella'r</a:t>
            </a:r>
            <a:r>
              <a:rPr lang="en-GB" sz="2400" dirty="0">
                <a:solidFill>
                  <a:schemeClr val="accent1"/>
                </a:solidFill>
              </a:rPr>
              <a:t> </a:t>
            </a:r>
            <a:r>
              <a:rPr lang="en-GB" sz="2400" dirty="0" err="1">
                <a:solidFill>
                  <a:schemeClr val="accent1"/>
                </a:solidFill>
              </a:rPr>
              <a:t>llif</a:t>
            </a:r>
            <a:r>
              <a:rPr lang="en-GB" sz="2400" dirty="0">
                <a:solidFill>
                  <a:schemeClr val="accent1"/>
                </a:solidFill>
              </a:rPr>
              <a:t>.</a:t>
            </a:r>
          </a:p>
          <a:p>
            <a:endParaRPr lang="en-GB" sz="2400" dirty="0"/>
          </a:p>
          <a:p>
            <a:br>
              <a:rPr lang="en-GB" sz="2000" dirty="0"/>
            </a:br>
            <a:endParaRPr lang="en-GB" sz="2000" dirty="0"/>
          </a:p>
        </p:txBody>
      </p:sp>
    </p:spTree>
    <p:extLst>
      <p:ext uri="{BB962C8B-B14F-4D97-AF65-F5344CB8AC3E}">
        <p14:creationId xmlns:p14="http://schemas.microsoft.com/office/powerpoint/2010/main" val="24155036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53B2623-F9D6-4C37-8C96-D8933B5E7CB9}"/>
              </a:ext>
            </a:extLst>
          </p:cNvPr>
          <p:cNvSpPr>
            <a:spLocks noGrp="1"/>
          </p:cNvSpPr>
          <p:nvPr>
            <p:ph type="title"/>
          </p:nvPr>
        </p:nvSpPr>
        <p:spPr>
          <a:xfrm>
            <a:off x="900953" y="-72233"/>
            <a:ext cx="10515600" cy="1325563"/>
          </a:xfrm>
        </p:spPr>
        <p:txBody>
          <a:bodyPr/>
          <a:lstStyle/>
          <a:p>
            <a:r>
              <a:rPr lang="en-GB" b="1" dirty="0" err="1">
                <a:solidFill>
                  <a:schemeClr val="accent1"/>
                </a:solidFill>
              </a:rPr>
              <a:t>Delweddau</a:t>
            </a:r>
            <a:r>
              <a:rPr lang="en-GB" b="1" dirty="0">
                <a:solidFill>
                  <a:schemeClr val="accent5">
                    <a:lumMod val="50000"/>
                  </a:schemeClr>
                </a:solidFill>
              </a:rPr>
              <a:t> </a:t>
            </a:r>
            <a:r>
              <a:rPr lang="en-GB" b="1" dirty="0"/>
              <a:t>/ Images</a:t>
            </a:r>
          </a:p>
        </p:txBody>
      </p:sp>
      <p:sp>
        <p:nvSpPr>
          <p:cNvPr id="3" name="Content Placeholder 2">
            <a:extLst>
              <a:ext uri="{FF2B5EF4-FFF2-40B4-BE49-F238E27FC236}">
                <a16:creationId xmlns:a16="http://schemas.microsoft.com/office/drawing/2014/main" id="{7420E132-2365-4BFE-8325-2300A8A93B90}"/>
              </a:ext>
            </a:extLst>
          </p:cNvPr>
          <p:cNvSpPr>
            <a:spLocks noGrp="1"/>
          </p:cNvSpPr>
          <p:nvPr>
            <p:ph idx="1"/>
          </p:nvPr>
        </p:nvSpPr>
        <p:spPr>
          <a:xfrm>
            <a:off x="6442842" y="1253330"/>
            <a:ext cx="5257800" cy="5389207"/>
          </a:xfrm>
        </p:spPr>
        <p:txBody>
          <a:bodyPr>
            <a:normAutofit/>
          </a:bodyPr>
          <a:lstStyle/>
          <a:p>
            <a:r>
              <a:rPr lang="en-GB" sz="2400" b="1" dirty="0"/>
              <a:t>Your graphic elements should be relevant to the subject matter, clear, to the point, and attractive. </a:t>
            </a:r>
          </a:p>
          <a:p>
            <a:r>
              <a:rPr lang="en-GB" sz="2400" dirty="0"/>
              <a:t>Use images with a resolution of at least 300 dots per inch (DPI). This will give you greater flexibility when resizing your images on the poster. </a:t>
            </a:r>
          </a:p>
        </p:txBody>
      </p:sp>
      <p:pic>
        <p:nvPicPr>
          <p:cNvPr id="4" name="Picture 3">
            <a:extLst>
              <a:ext uri="{FF2B5EF4-FFF2-40B4-BE49-F238E27FC236}">
                <a16:creationId xmlns:a16="http://schemas.microsoft.com/office/drawing/2014/main" id="{B6614A3B-2A3D-4F0F-9C8E-8E2BA22D3BDD}"/>
              </a:ext>
            </a:extLst>
          </p:cNvPr>
          <p:cNvPicPr>
            <a:picLocks noChangeAspect="1"/>
          </p:cNvPicPr>
          <p:nvPr/>
        </p:nvPicPr>
        <p:blipFill rotWithShape="1">
          <a:blip r:embed="rId2"/>
          <a:srcRect l="26194" t="11801" r="22925" b="23525"/>
          <a:stretch/>
        </p:blipFill>
        <p:spPr>
          <a:xfrm>
            <a:off x="7441325" y="3947933"/>
            <a:ext cx="2606565" cy="2208777"/>
          </a:xfrm>
          <a:prstGeom prst="rect">
            <a:avLst/>
          </a:prstGeom>
        </p:spPr>
      </p:pic>
      <p:sp>
        <p:nvSpPr>
          <p:cNvPr id="5" name="Content Placeholder 2">
            <a:extLst>
              <a:ext uri="{FF2B5EF4-FFF2-40B4-BE49-F238E27FC236}">
                <a16:creationId xmlns:a16="http://schemas.microsoft.com/office/drawing/2014/main" id="{84BC2329-4CE1-4F68-8862-0415BF8B9E81}"/>
              </a:ext>
            </a:extLst>
          </p:cNvPr>
          <p:cNvSpPr txBox="1">
            <a:spLocks/>
          </p:cNvSpPr>
          <p:nvPr/>
        </p:nvSpPr>
        <p:spPr>
          <a:xfrm>
            <a:off x="304800" y="1253330"/>
            <a:ext cx="5638801" cy="5389207"/>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sz="2400" b="1" dirty="0" err="1">
                <a:solidFill>
                  <a:schemeClr val="accent1"/>
                </a:solidFill>
              </a:rPr>
              <a:t>Dylai</a:t>
            </a:r>
            <a:r>
              <a:rPr lang="en-GB" sz="2400" b="1" dirty="0">
                <a:solidFill>
                  <a:schemeClr val="accent1"/>
                </a:solidFill>
              </a:rPr>
              <a:t> </a:t>
            </a:r>
            <a:r>
              <a:rPr lang="en-GB" sz="2400" b="1" dirty="0" err="1">
                <a:solidFill>
                  <a:schemeClr val="accent1"/>
                </a:solidFill>
              </a:rPr>
              <a:t>eich</a:t>
            </a:r>
            <a:r>
              <a:rPr lang="en-GB" sz="2400" b="1" dirty="0">
                <a:solidFill>
                  <a:schemeClr val="accent1"/>
                </a:solidFill>
              </a:rPr>
              <a:t> </a:t>
            </a:r>
            <a:r>
              <a:rPr lang="en-GB" sz="2400" b="1" dirty="0" err="1">
                <a:solidFill>
                  <a:schemeClr val="accent1"/>
                </a:solidFill>
              </a:rPr>
              <a:t>elfennau</a:t>
            </a:r>
            <a:r>
              <a:rPr lang="en-GB" sz="2400" b="1" dirty="0">
                <a:solidFill>
                  <a:schemeClr val="accent1"/>
                </a:solidFill>
              </a:rPr>
              <a:t> </a:t>
            </a:r>
            <a:r>
              <a:rPr lang="en-GB" sz="2400" b="1" dirty="0" err="1">
                <a:solidFill>
                  <a:schemeClr val="accent1"/>
                </a:solidFill>
              </a:rPr>
              <a:t>graffig</a:t>
            </a:r>
            <a:r>
              <a:rPr lang="en-GB" sz="2400" b="1" dirty="0">
                <a:solidFill>
                  <a:schemeClr val="accent1"/>
                </a:solidFill>
              </a:rPr>
              <a:t> </a:t>
            </a:r>
            <a:r>
              <a:rPr lang="en-GB" sz="2400" b="1" dirty="0" err="1">
                <a:solidFill>
                  <a:schemeClr val="accent1"/>
                </a:solidFill>
              </a:rPr>
              <a:t>fod</a:t>
            </a:r>
            <a:r>
              <a:rPr lang="en-GB" sz="2400" b="1" dirty="0">
                <a:solidFill>
                  <a:schemeClr val="accent1"/>
                </a:solidFill>
              </a:rPr>
              <a:t> </a:t>
            </a:r>
            <a:r>
              <a:rPr lang="en-GB" sz="2400" b="1" dirty="0" err="1">
                <a:solidFill>
                  <a:schemeClr val="accent1"/>
                </a:solidFill>
              </a:rPr>
              <a:t>yn</a:t>
            </a:r>
            <a:r>
              <a:rPr lang="en-GB" sz="2400" b="1" dirty="0">
                <a:solidFill>
                  <a:schemeClr val="accent1"/>
                </a:solidFill>
              </a:rPr>
              <a:t> </a:t>
            </a:r>
            <a:r>
              <a:rPr lang="en-GB" sz="2400" b="1" dirty="0" err="1">
                <a:solidFill>
                  <a:schemeClr val="accent1"/>
                </a:solidFill>
              </a:rPr>
              <a:t>berthnasol</a:t>
            </a:r>
            <a:r>
              <a:rPr lang="en-GB" sz="2400" b="1" dirty="0">
                <a:solidFill>
                  <a:schemeClr val="accent1"/>
                </a:solidFill>
              </a:rPr>
              <a:t> </a:t>
            </a:r>
            <a:r>
              <a:rPr lang="en-GB" sz="2400" b="1" dirty="0" err="1">
                <a:solidFill>
                  <a:schemeClr val="accent1"/>
                </a:solidFill>
              </a:rPr>
              <a:t>i'r</a:t>
            </a:r>
            <a:r>
              <a:rPr lang="en-GB" sz="2400" b="1" dirty="0">
                <a:solidFill>
                  <a:schemeClr val="accent1"/>
                </a:solidFill>
              </a:rPr>
              <a:t> </a:t>
            </a:r>
            <a:r>
              <a:rPr lang="en-GB" sz="2400" b="1" dirty="0" err="1">
                <a:solidFill>
                  <a:schemeClr val="accent1"/>
                </a:solidFill>
              </a:rPr>
              <a:t>pwnc</a:t>
            </a:r>
            <a:r>
              <a:rPr lang="en-GB" sz="2400" b="1" dirty="0">
                <a:solidFill>
                  <a:schemeClr val="accent1"/>
                </a:solidFill>
              </a:rPr>
              <a:t>, </a:t>
            </a:r>
            <a:r>
              <a:rPr lang="en-GB" sz="2400" b="1" dirty="0" err="1">
                <a:solidFill>
                  <a:schemeClr val="accent1"/>
                </a:solidFill>
              </a:rPr>
              <a:t>yn</a:t>
            </a:r>
            <a:r>
              <a:rPr lang="en-GB" sz="2400" b="1" dirty="0">
                <a:solidFill>
                  <a:schemeClr val="accent1"/>
                </a:solidFill>
              </a:rPr>
              <a:t> </a:t>
            </a:r>
            <a:r>
              <a:rPr lang="en-GB" sz="2400" b="1" dirty="0" err="1">
                <a:solidFill>
                  <a:schemeClr val="accent1"/>
                </a:solidFill>
              </a:rPr>
              <a:t>glir</a:t>
            </a:r>
            <a:r>
              <a:rPr lang="en-GB" sz="2400" b="1" dirty="0">
                <a:solidFill>
                  <a:schemeClr val="accent1"/>
                </a:solidFill>
              </a:rPr>
              <a:t>, </a:t>
            </a:r>
            <a:r>
              <a:rPr lang="en-GB" sz="2400" b="1" dirty="0" err="1">
                <a:solidFill>
                  <a:schemeClr val="accent1"/>
                </a:solidFill>
              </a:rPr>
              <a:t>i'r</a:t>
            </a:r>
            <a:r>
              <a:rPr lang="en-GB" sz="2400" b="1" dirty="0">
                <a:solidFill>
                  <a:schemeClr val="accent1"/>
                </a:solidFill>
              </a:rPr>
              <a:t> </a:t>
            </a:r>
            <a:r>
              <a:rPr lang="en-GB" sz="2400" b="1" dirty="0" err="1">
                <a:solidFill>
                  <a:schemeClr val="accent1"/>
                </a:solidFill>
              </a:rPr>
              <a:t>pwynt</a:t>
            </a:r>
            <a:r>
              <a:rPr lang="en-GB" sz="2400" b="1" dirty="0">
                <a:solidFill>
                  <a:schemeClr val="accent1"/>
                </a:solidFill>
              </a:rPr>
              <a:t>, ac </a:t>
            </a:r>
            <a:r>
              <a:rPr lang="en-GB" sz="2400" b="1" dirty="0" err="1">
                <a:solidFill>
                  <a:schemeClr val="accent1"/>
                </a:solidFill>
              </a:rPr>
              <a:t>yn</a:t>
            </a:r>
            <a:r>
              <a:rPr lang="en-GB" sz="2400" b="1" dirty="0">
                <a:solidFill>
                  <a:schemeClr val="accent1"/>
                </a:solidFill>
              </a:rPr>
              <a:t> </a:t>
            </a:r>
            <a:r>
              <a:rPr lang="en-GB" sz="2400" b="1" dirty="0" err="1">
                <a:solidFill>
                  <a:schemeClr val="accent1"/>
                </a:solidFill>
              </a:rPr>
              <a:t>ddeniadol</a:t>
            </a:r>
            <a:r>
              <a:rPr lang="en-GB" sz="2400" b="1" dirty="0">
                <a:solidFill>
                  <a:schemeClr val="accent1"/>
                </a:solidFill>
              </a:rPr>
              <a:t>. </a:t>
            </a:r>
          </a:p>
          <a:p>
            <a:r>
              <a:rPr lang="en-GB" sz="2400" dirty="0" err="1">
                <a:solidFill>
                  <a:schemeClr val="accent1"/>
                </a:solidFill>
              </a:rPr>
              <a:t>Defnyddiwch</a:t>
            </a:r>
            <a:r>
              <a:rPr lang="en-GB" sz="2400" dirty="0">
                <a:solidFill>
                  <a:schemeClr val="accent1"/>
                </a:solidFill>
              </a:rPr>
              <a:t> </a:t>
            </a:r>
            <a:r>
              <a:rPr lang="en-GB" sz="2400" dirty="0" err="1">
                <a:solidFill>
                  <a:schemeClr val="accent1"/>
                </a:solidFill>
              </a:rPr>
              <a:t>ddelweddau</a:t>
            </a:r>
            <a:r>
              <a:rPr lang="en-GB" sz="2400" dirty="0">
                <a:solidFill>
                  <a:schemeClr val="accent1"/>
                </a:solidFill>
              </a:rPr>
              <a:t> </a:t>
            </a:r>
            <a:r>
              <a:rPr lang="en-GB" sz="2400" dirty="0" err="1">
                <a:solidFill>
                  <a:schemeClr val="accent1"/>
                </a:solidFill>
              </a:rPr>
              <a:t>gydag</a:t>
            </a:r>
            <a:r>
              <a:rPr lang="en-GB" sz="2400" dirty="0">
                <a:solidFill>
                  <a:schemeClr val="accent1"/>
                </a:solidFill>
              </a:rPr>
              <a:t> o </a:t>
            </a:r>
            <a:r>
              <a:rPr lang="en-GB" sz="2400" dirty="0" err="1">
                <a:solidFill>
                  <a:schemeClr val="accent1"/>
                </a:solidFill>
              </a:rPr>
              <a:t>leiaf</a:t>
            </a:r>
            <a:r>
              <a:rPr lang="en-GB" sz="2400" dirty="0">
                <a:solidFill>
                  <a:schemeClr val="accent1"/>
                </a:solidFill>
              </a:rPr>
              <a:t> 300 dot y </a:t>
            </a:r>
            <a:r>
              <a:rPr lang="en-GB" sz="2400" dirty="0" err="1">
                <a:solidFill>
                  <a:schemeClr val="accent1"/>
                </a:solidFill>
              </a:rPr>
              <a:t>fodfedd</a:t>
            </a:r>
            <a:r>
              <a:rPr lang="en-GB" sz="2400" dirty="0">
                <a:solidFill>
                  <a:schemeClr val="accent1"/>
                </a:solidFill>
              </a:rPr>
              <a:t> (DPI). </a:t>
            </a:r>
            <a:r>
              <a:rPr lang="en-GB" sz="2400" dirty="0" err="1">
                <a:solidFill>
                  <a:schemeClr val="accent1"/>
                </a:solidFill>
              </a:rPr>
              <a:t>Bydd</a:t>
            </a:r>
            <a:r>
              <a:rPr lang="en-GB" sz="2400" dirty="0">
                <a:solidFill>
                  <a:schemeClr val="accent1"/>
                </a:solidFill>
              </a:rPr>
              <a:t> </a:t>
            </a:r>
            <a:r>
              <a:rPr lang="en-GB" sz="2400" dirty="0" err="1">
                <a:solidFill>
                  <a:schemeClr val="accent1"/>
                </a:solidFill>
              </a:rPr>
              <a:t>hyn</a:t>
            </a:r>
            <a:r>
              <a:rPr lang="en-GB" sz="2400" dirty="0">
                <a:solidFill>
                  <a:schemeClr val="accent1"/>
                </a:solidFill>
              </a:rPr>
              <a:t> </a:t>
            </a:r>
            <a:r>
              <a:rPr lang="en-GB" sz="2400" dirty="0" err="1">
                <a:solidFill>
                  <a:schemeClr val="accent1"/>
                </a:solidFill>
              </a:rPr>
              <a:t>yn</a:t>
            </a:r>
            <a:r>
              <a:rPr lang="en-GB" sz="2400" dirty="0">
                <a:solidFill>
                  <a:schemeClr val="accent1"/>
                </a:solidFill>
              </a:rPr>
              <a:t> </a:t>
            </a:r>
            <a:r>
              <a:rPr lang="en-GB" sz="2400" dirty="0" err="1">
                <a:solidFill>
                  <a:schemeClr val="accent1"/>
                </a:solidFill>
              </a:rPr>
              <a:t>rhoi</a:t>
            </a:r>
            <a:r>
              <a:rPr lang="en-GB" sz="2400" dirty="0">
                <a:solidFill>
                  <a:schemeClr val="accent1"/>
                </a:solidFill>
              </a:rPr>
              <a:t> </a:t>
            </a:r>
            <a:r>
              <a:rPr lang="en-GB" sz="2400" dirty="0" err="1">
                <a:solidFill>
                  <a:schemeClr val="accent1"/>
                </a:solidFill>
              </a:rPr>
              <a:t>mwy</a:t>
            </a:r>
            <a:r>
              <a:rPr lang="en-GB" sz="2400" dirty="0">
                <a:solidFill>
                  <a:schemeClr val="accent1"/>
                </a:solidFill>
              </a:rPr>
              <a:t> o </a:t>
            </a:r>
            <a:r>
              <a:rPr lang="en-GB" sz="2400" dirty="0" err="1">
                <a:solidFill>
                  <a:schemeClr val="accent1"/>
                </a:solidFill>
              </a:rPr>
              <a:t>hyblygrwydd</a:t>
            </a:r>
            <a:r>
              <a:rPr lang="en-GB" sz="2400" dirty="0">
                <a:solidFill>
                  <a:schemeClr val="accent1"/>
                </a:solidFill>
              </a:rPr>
              <a:t> </a:t>
            </a:r>
            <a:r>
              <a:rPr lang="en-GB" sz="2400" dirty="0" err="1">
                <a:solidFill>
                  <a:schemeClr val="accent1"/>
                </a:solidFill>
              </a:rPr>
              <a:t>i</a:t>
            </a:r>
            <a:r>
              <a:rPr lang="en-GB" sz="2400" dirty="0">
                <a:solidFill>
                  <a:schemeClr val="accent1"/>
                </a:solidFill>
              </a:rPr>
              <a:t> chi </a:t>
            </a:r>
            <a:r>
              <a:rPr lang="en-GB" sz="2400" dirty="0" err="1">
                <a:solidFill>
                  <a:schemeClr val="accent1"/>
                </a:solidFill>
              </a:rPr>
              <a:t>wrth</a:t>
            </a:r>
            <a:r>
              <a:rPr lang="en-GB" sz="2400" dirty="0">
                <a:solidFill>
                  <a:schemeClr val="accent1"/>
                </a:solidFill>
              </a:rPr>
              <a:t> </a:t>
            </a:r>
            <a:r>
              <a:rPr lang="en-GB" sz="2400" dirty="0" err="1">
                <a:solidFill>
                  <a:schemeClr val="accent1"/>
                </a:solidFill>
              </a:rPr>
              <a:t>newid</a:t>
            </a:r>
            <a:r>
              <a:rPr lang="en-GB" sz="2400" dirty="0">
                <a:solidFill>
                  <a:schemeClr val="accent1"/>
                </a:solidFill>
              </a:rPr>
              <a:t> </a:t>
            </a:r>
            <a:r>
              <a:rPr lang="en-GB" sz="2400" dirty="0" err="1">
                <a:solidFill>
                  <a:schemeClr val="accent1"/>
                </a:solidFill>
              </a:rPr>
              <a:t>maint</a:t>
            </a:r>
            <a:r>
              <a:rPr lang="en-GB" sz="2400" dirty="0">
                <a:solidFill>
                  <a:schemeClr val="accent1"/>
                </a:solidFill>
              </a:rPr>
              <a:t> </a:t>
            </a:r>
            <a:r>
              <a:rPr lang="en-GB" sz="2400" dirty="0" err="1">
                <a:solidFill>
                  <a:schemeClr val="accent1"/>
                </a:solidFill>
              </a:rPr>
              <a:t>eich</a:t>
            </a:r>
            <a:r>
              <a:rPr lang="en-GB" sz="2400" dirty="0">
                <a:solidFill>
                  <a:schemeClr val="accent1"/>
                </a:solidFill>
              </a:rPr>
              <a:t> </a:t>
            </a:r>
            <a:r>
              <a:rPr lang="en-GB" sz="2400" dirty="0" err="1">
                <a:solidFill>
                  <a:schemeClr val="accent1"/>
                </a:solidFill>
              </a:rPr>
              <a:t>delweddau</a:t>
            </a:r>
            <a:r>
              <a:rPr lang="en-GB" sz="2400" dirty="0">
                <a:solidFill>
                  <a:schemeClr val="accent1"/>
                </a:solidFill>
              </a:rPr>
              <a:t> </a:t>
            </a:r>
            <a:r>
              <a:rPr lang="en-GB" sz="2400" dirty="0" err="1">
                <a:solidFill>
                  <a:schemeClr val="accent1"/>
                </a:solidFill>
              </a:rPr>
              <a:t>ar</a:t>
            </a:r>
            <a:r>
              <a:rPr lang="en-GB" sz="2400" dirty="0">
                <a:solidFill>
                  <a:schemeClr val="accent1"/>
                </a:solidFill>
              </a:rPr>
              <a:t> y poster. </a:t>
            </a:r>
          </a:p>
          <a:p>
            <a:endParaRPr lang="en-GB" sz="2400" b="1" dirty="0"/>
          </a:p>
          <a:p>
            <a:endParaRPr lang="en-GB" sz="2400" dirty="0"/>
          </a:p>
        </p:txBody>
      </p:sp>
      <p:pic>
        <p:nvPicPr>
          <p:cNvPr id="6" name="Picture 5">
            <a:extLst>
              <a:ext uri="{FF2B5EF4-FFF2-40B4-BE49-F238E27FC236}">
                <a16:creationId xmlns:a16="http://schemas.microsoft.com/office/drawing/2014/main" id="{F2EC4E7D-C6BB-4AA2-A02F-FAB12FE48A9A}"/>
              </a:ext>
            </a:extLst>
          </p:cNvPr>
          <p:cNvPicPr>
            <a:picLocks noChangeAspect="1"/>
          </p:cNvPicPr>
          <p:nvPr/>
        </p:nvPicPr>
        <p:blipFill rotWithShape="1">
          <a:blip r:embed="rId2"/>
          <a:srcRect l="26194" t="11801" r="22925" b="23525"/>
          <a:stretch/>
        </p:blipFill>
        <p:spPr>
          <a:xfrm>
            <a:off x="1533584" y="3947933"/>
            <a:ext cx="2606565" cy="2208777"/>
          </a:xfrm>
          <a:prstGeom prst="rect">
            <a:avLst/>
          </a:prstGeom>
        </p:spPr>
      </p:pic>
    </p:spTree>
    <p:extLst>
      <p:ext uri="{BB962C8B-B14F-4D97-AF65-F5344CB8AC3E}">
        <p14:creationId xmlns:p14="http://schemas.microsoft.com/office/powerpoint/2010/main" val="88081262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5DEAEBD-B563-4181-AA23-0B7D04DAB351}"/>
              </a:ext>
            </a:extLst>
          </p:cNvPr>
          <p:cNvSpPr>
            <a:spLocks noGrp="1"/>
          </p:cNvSpPr>
          <p:nvPr>
            <p:ph type="title"/>
          </p:nvPr>
        </p:nvSpPr>
        <p:spPr>
          <a:xfrm>
            <a:off x="1089211" y="72650"/>
            <a:ext cx="10515600" cy="1325563"/>
          </a:xfrm>
        </p:spPr>
        <p:txBody>
          <a:bodyPr/>
          <a:lstStyle/>
          <a:p>
            <a:r>
              <a:rPr lang="en-GB" b="1" dirty="0" err="1">
                <a:solidFill>
                  <a:schemeClr val="accent1"/>
                </a:solidFill>
              </a:rPr>
              <a:t>Cropio</a:t>
            </a:r>
            <a:r>
              <a:rPr lang="en-GB" b="1" dirty="0">
                <a:solidFill>
                  <a:schemeClr val="accent5">
                    <a:lumMod val="50000"/>
                  </a:schemeClr>
                </a:solidFill>
              </a:rPr>
              <a:t> </a:t>
            </a:r>
            <a:r>
              <a:rPr lang="en-GB" b="1" dirty="0"/>
              <a:t>/ Cropping</a:t>
            </a:r>
          </a:p>
        </p:txBody>
      </p:sp>
      <p:sp>
        <p:nvSpPr>
          <p:cNvPr id="3" name="Content Placeholder 2">
            <a:extLst>
              <a:ext uri="{FF2B5EF4-FFF2-40B4-BE49-F238E27FC236}">
                <a16:creationId xmlns:a16="http://schemas.microsoft.com/office/drawing/2014/main" id="{6F60B6BA-1392-4A4D-8E69-E9FFADFBDF79}"/>
              </a:ext>
            </a:extLst>
          </p:cNvPr>
          <p:cNvSpPr>
            <a:spLocks noGrp="1"/>
          </p:cNvSpPr>
          <p:nvPr>
            <p:ph idx="1"/>
          </p:nvPr>
        </p:nvSpPr>
        <p:spPr>
          <a:xfrm>
            <a:off x="6598022" y="1108449"/>
            <a:ext cx="5325035" cy="4351338"/>
          </a:xfrm>
        </p:spPr>
        <p:txBody>
          <a:bodyPr>
            <a:normAutofit/>
          </a:bodyPr>
          <a:lstStyle/>
          <a:p>
            <a:pPr marL="0" indent="0">
              <a:buNone/>
            </a:pPr>
            <a:r>
              <a:rPr lang="en-GB" dirty="0"/>
              <a:t> </a:t>
            </a:r>
          </a:p>
          <a:p>
            <a:r>
              <a:rPr lang="en-GB" dirty="0"/>
              <a:t>It will be sometimes necessary to crop pictures to focus more on a detail and to remove unnecessary clutter, distractions, and wasted space.  In the example below, we want to focus on the robin more and eliminate unnecessary space.  </a:t>
            </a:r>
          </a:p>
          <a:p>
            <a:pPr marL="0" indent="0">
              <a:buNone/>
            </a:pPr>
            <a:endParaRPr lang="en-GB" dirty="0"/>
          </a:p>
        </p:txBody>
      </p:sp>
      <p:pic>
        <p:nvPicPr>
          <p:cNvPr id="5" name="Picture 4">
            <a:extLst>
              <a:ext uri="{FF2B5EF4-FFF2-40B4-BE49-F238E27FC236}">
                <a16:creationId xmlns:a16="http://schemas.microsoft.com/office/drawing/2014/main" id="{CFE85334-06C1-470B-AD54-172C985CF192}"/>
              </a:ext>
            </a:extLst>
          </p:cNvPr>
          <p:cNvPicPr>
            <a:picLocks noChangeAspect="1"/>
          </p:cNvPicPr>
          <p:nvPr/>
        </p:nvPicPr>
        <p:blipFill rotWithShape="1">
          <a:blip r:embed="rId2"/>
          <a:srcRect l="27017" t="29189" r="26376" b="45225"/>
          <a:stretch/>
        </p:blipFill>
        <p:spPr>
          <a:xfrm>
            <a:off x="3698789" y="5103341"/>
            <a:ext cx="4794421" cy="1754659"/>
          </a:xfrm>
          <a:prstGeom prst="rect">
            <a:avLst/>
          </a:prstGeom>
        </p:spPr>
      </p:pic>
      <p:sp>
        <p:nvSpPr>
          <p:cNvPr id="6" name="Content Placeholder 2">
            <a:extLst>
              <a:ext uri="{FF2B5EF4-FFF2-40B4-BE49-F238E27FC236}">
                <a16:creationId xmlns:a16="http://schemas.microsoft.com/office/drawing/2014/main" id="{9E21F4E0-F971-45ED-8442-55DFA0FA1BFC}"/>
              </a:ext>
            </a:extLst>
          </p:cNvPr>
          <p:cNvSpPr txBox="1">
            <a:spLocks/>
          </p:cNvSpPr>
          <p:nvPr/>
        </p:nvSpPr>
        <p:spPr>
          <a:xfrm>
            <a:off x="770964" y="1000872"/>
            <a:ext cx="5006788" cy="43513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GB" dirty="0"/>
              <a:t> </a:t>
            </a:r>
          </a:p>
          <a:p>
            <a:r>
              <a:rPr lang="en-GB" dirty="0" err="1">
                <a:solidFill>
                  <a:schemeClr val="accent1"/>
                </a:solidFill>
              </a:rPr>
              <a:t>Weithiau</a:t>
            </a:r>
            <a:r>
              <a:rPr lang="en-GB" dirty="0">
                <a:solidFill>
                  <a:schemeClr val="accent1"/>
                </a:solidFill>
              </a:rPr>
              <a:t> </a:t>
            </a:r>
            <a:r>
              <a:rPr lang="en-GB" dirty="0" err="1">
                <a:solidFill>
                  <a:schemeClr val="accent1"/>
                </a:solidFill>
              </a:rPr>
              <a:t>bydd</a:t>
            </a:r>
            <a:r>
              <a:rPr lang="en-GB" dirty="0">
                <a:solidFill>
                  <a:schemeClr val="accent1"/>
                </a:solidFill>
              </a:rPr>
              <a:t> </a:t>
            </a:r>
            <a:r>
              <a:rPr lang="en-GB" dirty="0" err="1">
                <a:solidFill>
                  <a:schemeClr val="accent1"/>
                </a:solidFill>
              </a:rPr>
              <a:t>angen</a:t>
            </a:r>
            <a:r>
              <a:rPr lang="en-GB" dirty="0">
                <a:solidFill>
                  <a:schemeClr val="accent1"/>
                </a:solidFill>
              </a:rPr>
              <a:t> </a:t>
            </a:r>
            <a:r>
              <a:rPr lang="en-GB" dirty="0" err="1">
                <a:solidFill>
                  <a:schemeClr val="accent1"/>
                </a:solidFill>
              </a:rPr>
              <a:t>cropio</a:t>
            </a:r>
            <a:r>
              <a:rPr lang="en-GB" dirty="0">
                <a:solidFill>
                  <a:schemeClr val="accent1"/>
                </a:solidFill>
              </a:rPr>
              <a:t> </a:t>
            </a:r>
            <a:r>
              <a:rPr lang="en-GB" dirty="0" err="1">
                <a:solidFill>
                  <a:schemeClr val="accent1"/>
                </a:solidFill>
              </a:rPr>
              <a:t>lluniau</a:t>
            </a:r>
            <a:r>
              <a:rPr lang="en-GB" dirty="0">
                <a:solidFill>
                  <a:schemeClr val="accent1"/>
                </a:solidFill>
              </a:rPr>
              <a:t> </a:t>
            </a:r>
            <a:r>
              <a:rPr lang="en-GB" dirty="0" err="1">
                <a:solidFill>
                  <a:schemeClr val="accent1"/>
                </a:solidFill>
              </a:rPr>
              <a:t>i</a:t>
            </a:r>
            <a:r>
              <a:rPr lang="en-GB" dirty="0">
                <a:solidFill>
                  <a:schemeClr val="accent1"/>
                </a:solidFill>
              </a:rPr>
              <a:t> </a:t>
            </a:r>
            <a:r>
              <a:rPr lang="en-GB" dirty="0" err="1">
                <a:solidFill>
                  <a:schemeClr val="accent1"/>
                </a:solidFill>
              </a:rPr>
              <a:t>ganolbwyntio</a:t>
            </a:r>
            <a:r>
              <a:rPr lang="en-GB" dirty="0">
                <a:solidFill>
                  <a:schemeClr val="accent1"/>
                </a:solidFill>
              </a:rPr>
              <a:t> </a:t>
            </a:r>
            <a:r>
              <a:rPr lang="en-GB" dirty="0" err="1">
                <a:solidFill>
                  <a:schemeClr val="accent1"/>
                </a:solidFill>
              </a:rPr>
              <a:t>mwy</a:t>
            </a:r>
            <a:r>
              <a:rPr lang="en-GB" dirty="0">
                <a:solidFill>
                  <a:schemeClr val="accent1"/>
                </a:solidFill>
              </a:rPr>
              <a:t> </a:t>
            </a:r>
            <a:r>
              <a:rPr lang="en-GB" dirty="0" err="1">
                <a:solidFill>
                  <a:schemeClr val="accent1"/>
                </a:solidFill>
              </a:rPr>
              <a:t>ar</a:t>
            </a:r>
            <a:r>
              <a:rPr lang="en-GB" dirty="0">
                <a:solidFill>
                  <a:schemeClr val="accent1"/>
                </a:solidFill>
              </a:rPr>
              <a:t> </a:t>
            </a:r>
            <a:r>
              <a:rPr lang="en-GB" dirty="0" err="1">
                <a:solidFill>
                  <a:schemeClr val="accent1"/>
                </a:solidFill>
              </a:rPr>
              <a:t>fanylion</a:t>
            </a:r>
            <a:r>
              <a:rPr lang="en-GB" dirty="0">
                <a:solidFill>
                  <a:schemeClr val="accent1"/>
                </a:solidFill>
              </a:rPr>
              <a:t> a </a:t>
            </a:r>
            <a:r>
              <a:rPr lang="en-GB" dirty="0" err="1">
                <a:solidFill>
                  <a:schemeClr val="accent1"/>
                </a:solidFill>
              </a:rPr>
              <a:t>chael</a:t>
            </a:r>
            <a:r>
              <a:rPr lang="en-GB" dirty="0">
                <a:solidFill>
                  <a:schemeClr val="accent1"/>
                </a:solidFill>
              </a:rPr>
              <a:t> </a:t>
            </a:r>
            <a:r>
              <a:rPr lang="en-GB" dirty="0" err="1">
                <a:solidFill>
                  <a:schemeClr val="accent1"/>
                </a:solidFill>
              </a:rPr>
              <a:t>gwared</a:t>
            </a:r>
            <a:r>
              <a:rPr lang="en-GB" dirty="0">
                <a:solidFill>
                  <a:schemeClr val="accent1"/>
                </a:solidFill>
              </a:rPr>
              <a:t> </a:t>
            </a:r>
            <a:r>
              <a:rPr lang="en-GB" dirty="0" err="1">
                <a:solidFill>
                  <a:schemeClr val="accent1"/>
                </a:solidFill>
              </a:rPr>
              <a:t>ar</a:t>
            </a:r>
            <a:r>
              <a:rPr lang="en-GB" dirty="0">
                <a:solidFill>
                  <a:schemeClr val="accent1"/>
                </a:solidFill>
              </a:rPr>
              <a:t> </a:t>
            </a:r>
            <a:r>
              <a:rPr lang="en-GB" dirty="0" err="1">
                <a:solidFill>
                  <a:schemeClr val="accent1"/>
                </a:solidFill>
              </a:rPr>
              <a:t>annibendod</a:t>
            </a:r>
            <a:r>
              <a:rPr lang="en-GB" dirty="0">
                <a:solidFill>
                  <a:schemeClr val="accent1"/>
                </a:solidFill>
              </a:rPr>
              <a:t>, </a:t>
            </a:r>
            <a:r>
              <a:rPr lang="en-GB" dirty="0" err="1">
                <a:solidFill>
                  <a:schemeClr val="accent1"/>
                </a:solidFill>
              </a:rPr>
              <a:t>gwrthdyniadau</a:t>
            </a:r>
            <a:r>
              <a:rPr lang="en-GB" dirty="0">
                <a:solidFill>
                  <a:schemeClr val="accent1"/>
                </a:solidFill>
              </a:rPr>
              <a:t> a </a:t>
            </a:r>
            <a:r>
              <a:rPr lang="en-GB" dirty="0" err="1">
                <a:solidFill>
                  <a:schemeClr val="accent1"/>
                </a:solidFill>
              </a:rPr>
              <a:t>gofod</a:t>
            </a:r>
            <a:r>
              <a:rPr lang="en-GB" dirty="0">
                <a:solidFill>
                  <a:schemeClr val="accent1"/>
                </a:solidFill>
              </a:rPr>
              <a:t> </a:t>
            </a:r>
            <a:r>
              <a:rPr lang="en-GB" dirty="0" err="1">
                <a:solidFill>
                  <a:schemeClr val="accent1"/>
                </a:solidFill>
              </a:rPr>
              <a:t>wedi'i</a:t>
            </a:r>
            <a:r>
              <a:rPr lang="en-GB" dirty="0">
                <a:solidFill>
                  <a:schemeClr val="accent1"/>
                </a:solidFill>
              </a:rPr>
              <a:t> </a:t>
            </a:r>
            <a:r>
              <a:rPr lang="en-GB" dirty="0" err="1">
                <a:solidFill>
                  <a:schemeClr val="accent1"/>
                </a:solidFill>
              </a:rPr>
              <a:t>wastraffu</a:t>
            </a:r>
            <a:r>
              <a:rPr lang="en-GB" dirty="0">
                <a:solidFill>
                  <a:schemeClr val="accent1"/>
                </a:solidFill>
              </a:rPr>
              <a:t>.  </a:t>
            </a:r>
            <a:r>
              <a:rPr lang="en-GB" dirty="0" err="1">
                <a:solidFill>
                  <a:schemeClr val="accent1"/>
                </a:solidFill>
              </a:rPr>
              <a:t>Yn</a:t>
            </a:r>
            <a:r>
              <a:rPr lang="en-GB" dirty="0">
                <a:solidFill>
                  <a:schemeClr val="accent1"/>
                </a:solidFill>
              </a:rPr>
              <a:t> </a:t>
            </a:r>
            <a:r>
              <a:rPr lang="en-GB" dirty="0" err="1">
                <a:solidFill>
                  <a:schemeClr val="accent1"/>
                </a:solidFill>
              </a:rPr>
              <a:t>yr</a:t>
            </a:r>
            <a:r>
              <a:rPr lang="en-GB" dirty="0">
                <a:solidFill>
                  <a:schemeClr val="accent1"/>
                </a:solidFill>
              </a:rPr>
              <a:t> </a:t>
            </a:r>
            <a:r>
              <a:rPr lang="en-GB" dirty="0" err="1">
                <a:solidFill>
                  <a:schemeClr val="accent1"/>
                </a:solidFill>
              </a:rPr>
              <a:t>enghraifft</a:t>
            </a:r>
            <a:r>
              <a:rPr lang="en-GB" dirty="0">
                <a:solidFill>
                  <a:schemeClr val="accent1"/>
                </a:solidFill>
              </a:rPr>
              <a:t> </a:t>
            </a:r>
            <a:r>
              <a:rPr lang="en-GB" dirty="0" err="1">
                <a:solidFill>
                  <a:schemeClr val="accent1"/>
                </a:solidFill>
              </a:rPr>
              <a:t>isod</a:t>
            </a:r>
            <a:r>
              <a:rPr lang="en-GB" dirty="0">
                <a:solidFill>
                  <a:schemeClr val="accent1"/>
                </a:solidFill>
              </a:rPr>
              <a:t>, </a:t>
            </a:r>
            <a:r>
              <a:rPr lang="en-GB" dirty="0" err="1">
                <a:solidFill>
                  <a:schemeClr val="accent1"/>
                </a:solidFill>
              </a:rPr>
              <a:t>rydym</a:t>
            </a:r>
            <a:r>
              <a:rPr lang="en-GB" dirty="0">
                <a:solidFill>
                  <a:schemeClr val="accent1"/>
                </a:solidFill>
              </a:rPr>
              <a:t> am </a:t>
            </a:r>
            <a:r>
              <a:rPr lang="en-GB" dirty="0" err="1">
                <a:solidFill>
                  <a:schemeClr val="accent1"/>
                </a:solidFill>
              </a:rPr>
              <a:t>ganolbwyntio</a:t>
            </a:r>
            <a:r>
              <a:rPr lang="en-GB" dirty="0">
                <a:solidFill>
                  <a:schemeClr val="accent1"/>
                </a:solidFill>
              </a:rPr>
              <a:t> </a:t>
            </a:r>
            <a:r>
              <a:rPr lang="en-GB" dirty="0" err="1">
                <a:solidFill>
                  <a:schemeClr val="accent1"/>
                </a:solidFill>
              </a:rPr>
              <a:t>ar</a:t>
            </a:r>
            <a:r>
              <a:rPr lang="en-GB" dirty="0">
                <a:solidFill>
                  <a:schemeClr val="accent1"/>
                </a:solidFill>
              </a:rPr>
              <a:t> y robin </a:t>
            </a:r>
            <a:r>
              <a:rPr lang="en-GB" dirty="0" err="1">
                <a:solidFill>
                  <a:schemeClr val="accent1"/>
                </a:solidFill>
              </a:rPr>
              <a:t>goch</a:t>
            </a:r>
            <a:r>
              <a:rPr lang="en-GB" dirty="0">
                <a:solidFill>
                  <a:schemeClr val="accent1"/>
                </a:solidFill>
              </a:rPr>
              <a:t> </a:t>
            </a:r>
            <a:r>
              <a:rPr lang="en-GB" dirty="0" err="1">
                <a:solidFill>
                  <a:schemeClr val="accent1"/>
                </a:solidFill>
              </a:rPr>
              <a:t>yn</a:t>
            </a:r>
            <a:r>
              <a:rPr lang="en-GB" dirty="0">
                <a:solidFill>
                  <a:schemeClr val="accent1"/>
                </a:solidFill>
              </a:rPr>
              <a:t> </a:t>
            </a:r>
            <a:r>
              <a:rPr lang="en-GB" dirty="0" err="1">
                <a:solidFill>
                  <a:schemeClr val="accent1"/>
                </a:solidFill>
              </a:rPr>
              <a:t>fwy</a:t>
            </a:r>
            <a:r>
              <a:rPr lang="en-GB" dirty="0">
                <a:solidFill>
                  <a:schemeClr val="accent1"/>
                </a:solidFill>
              </a:rPr>
              <a:t> a </a:t>
            </a:r>
            <a:r>
              <a:rPr lang="en-GB" dirty="0" err="1">
                <a:solidFill>
                  <a:schemeClr val="accent1"/>
                </a:solidFill>
              </a:rPr>
              <a:t>dileu</a:t>
            </a:r>
            <a:r>
              <a:rPr lang="en-GB" dirty="0">
                <a:solidFill>
                  <a:schemeClr val="accent1"/>
                </a:solidFill>
              </a:rPr>
              <a:t> </a:t>
            </a:r>
            <a:r>
              <a:rPr lang="en-GB" dirty="0" err="1">
                <a:solidFill>
                  <a:schemeClr val="accent1"/>
                </a:solidFill>
              </a:rPr>
              <a:t>gofod</a:t>
            </a:r>
            <a:r>
              <a:rPr lang="en-GB" dirty="0">
                <a:solidFill>
                  <a:schemeClr val="accent1"/>
                </a:solidFill>
              </a:rPr>
              <a:t> </a:t>
            </a:r>
            <a:r>
              <a:rPr lang="en-GB" dirty="0" err="1">
                <a:solidFill>
                  <a:schemeClr val="accent1"/>
                </a:solidFill>
              </a:rPr>
              <a:t>diangen</a:t>
            </a:r>
            <a:r>
              <a:rPr lang="en-GB" dirty="0">
                <a:solidFill>
                  <a:schemeClr val="accent1"/>
                </a:solidFill>
              </a:rPr>
              <a:t>.  </a:t>
            </a:r>
          </a:p>
          <a:p>
            <a:endParaRPr lang="en-GB" dirty="0"/>
          </a:p>
          <a:p>
            <a:pPr marL="0" indent="0">
              <a:buFont typeface="Arial" panose="020B0604020202020204" pitchFamily="34" charset="0"/>
              <a:buNone/>
            </a:pPr>
            <a:endParaRPr lang="en-GB" dirty="0"/>
          </a:p>
        </p:txBody>
      </p:sp>
    </p:spTree>
    <p:extLst>
      <p:ext uri="{BB962C8B-B14F-4D97-AF65-F5344CB8AC3E}">
        <p14:creationId xmlns:p14="http://schemas.microsoft.com/office/powerpoint/2010/main" val="62522603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E7B3C16-8F21-4568-936A-810B04824265}"/>
              </a:ext>
            </a:extLst>
          </p:cNvPr>
          <p:cNvSpPr>
            <a:spLocks noGrp="1"/>
          </p:cNvSpPr>
          <p:nvPr>
            <p:ph type="title"/>
          </p:nvPr>
        </p:nvSpPr>
        <p:spPr>
          <a:xfrm>
            <a:off x="8283387" y="2486817"/>
            <a:ext cx="3491753" cy="1325563"/>
          </a:xfrm>
        </p:spPr>
        <p:txBody>
          <a:bodyPr>
            <a:normAutofit fontScale="90000"/>
          </a:bodyPr>
          <a:lstStyle/>
          <a:p>
            <a:r>
              <a:rPr lang="en-GB" dirty="0"/>
              <a:t> </a:t>
            </a:r>
            <a:br>
              <a:rPr lang="en-GB" dirty="0"/>
            </a:br>
            <a:r>
              <a:rPr lang="en-GB" sz="3000" dirty="0"/>
              <a:t>In graphics where the meaning isn’t immediately obvious, it is good practice to provide a caption that is short and to the point underneath the image. </a:t>
            </a:r>
          </a:p>
        </p:txBody>
      </p:sp>
      <p:pic>
        <p:nvPicPr>
          <p:cNvPr id="5" name="Content Placeholder 4">
            <a:extLst>
              <a:ext uri="{FF2B5EF4-FFF2-40B4-BE49-F238E27FC236}">
                <a16:creationId xmlns:a16="http://schemas.microsoft.com/office/drawing/2014/main" id="{49C6F11B-34FB-435C-92FB-0652234B9FE1}"/>
              </a:ext>
            </a:extLst>
          </p:cNvPr>
          <p:cNvPicPr>
            <a:picLocks noGrp="1" noChangeAspect="1"/>
          </p:cNvPicPr>
          <p:nvPr>
            <p:ph idx="1"/>
          </p:nvPr>
        </p:nvPicPr>
        <p:blipFill rotWithShape="1">
          <a:blip r:embed="rId2"/>
          <a:srcRect l="37547" t="30426" r="33868" b="25900"/>
          <a:stretch/>
        </p:blipFill>
        <p:spPr>
          <a:xfrm>
            <a:off x="4237452" y="1805499"/>
            <a:ext cx="4071477" cy="4147065"/>
          </a:xfrm>
        </p:spPr>
      </p:pic>
      <p:sp>
        <p:nvSpPr>
          <p:cNvPr id="4" name="Title 1">
            <a:extLst>
              <a:ext uri="{FF2B5EF4-FFF2-40B4-BE49-F238E27FC236}">
                <a16:creationId xmlns:a16="http://schemas.microsoft.com/office/drawing/2014/main" id="{47E51D74-71C9-456D-9516-F31741FD996B}"/>
              </a:ext>
            </a:extLst>
          </p:cNvPr>
          <p:cNvSpPr txBox="1">
            <a:spLocks/>
          </p:cNvSpPr>
          <p:nvPr/>
        </p:nvSpPr>
        <p:spPr>
          <a:xfrm>
            <a:off x="658906" y="2020653"/>
            <a:ext cx="3491753" cy="3403286"/>
          </a:xfrm>
          <a:prstGeom prst="rect">
            <a:avLst/>
          </a:prstGeom>
        </p:spPr>
        <p:txBody>
          <a:bodyPr vert="horz" lIns="91440" tIns="45720" rIns="91440" bIns="45720" rtlCol="0" anchor="ctr">
            <a:normAutofit fontScale="975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dirty="0"/>
              <a:t> </a:t>
            </a:r>
            <a:br>
              <a:rPr lang="en-GB" dirty="0"/>
            </a:br>
            <a:r>
              <a:rPr lang="en-GB" sz="2700" dirty="0" err="1">
                <a:solidFill>
                  <a:schemeClr val="accent1"/>
                </a:solidFill>
              </a:rPr>
              <a:t>Mewn</a:t>
            </a:r>
            <a:r>
              <a:rPr lang="en-GB" sz="2700" dirty="0">
                <a:solidFill>
                  <a:schemeClr val="accent1"/>
                </a:solidFill>
              </a:rPr>
              <a:t> </a:t>
            </a:r>
            <a:r>
              <a:rPr lang="en-GB" sz="2700" dirty="0" err="1">
                <a:solidFill>
                  <a:schemeClr val="accent1"/>
                </a:solidFill>
              </a:rPr>
              <a:t>graffeg</a:t>
            </a:r>
            <a:r>
              <a:rPr lang="en-GB" sz="2700" dirty="0">
                <a:solidFill>
                  <a:schemeClr val="accent1"/>
                </a:solidFill>
              </a:rPr>
              <a:t> </a:t>
            </a:r>
            <a:r>
              <a:rPr lang="en-GB" sz="2700" dirty="0" err="1">
                <a:solidFill>
                  <a:schemeClr val="accent1"/>
                </a:solidFill>
              </a:rPr>
              <a:t>lle</a:t>
            </a:r>
            <a:r>
              <a:rPr lang="en-GB" sz="2700" dirty="0">
                <a:solidFill>
                  <a:schemeClr val="accent1"/>
                </a:solidFill>
              </a:rPr>
              <a:t> </a:t>
            </a:r>
            <a:r>
              <a:rPr lang="en-GB" sz="2700" dirty="0" err="1">
                <a:solidFill>
                  <a:schemeClr val="accent1"/>
                </a:solidFill>
              </a:rPr>
              <a:t>nad</a:t>
            </a:r>
            <a:r>
              <a:rPr lang="en-GB" sz="2700" dirty="0">
                <a:solidFill>
                  <a:schemeClr val="accent1"/>
                </a:solidFill>
              </a:rPr>
              <a:t> </a:t>
            </a:r>
            <a:r>
              <a:rPr lang="en-GB" sz="2700" dirty="0" err="1">
                <a:solidFill>
                  <a:schemeClr val="accent1"/>
                </a:solidFill>
              </a:rPr>
              <a:t>yw'r</a:t>
            </a:r>
            <a:r>
              <a:rPr lang="en-GB" sz="2700" dirty="0">
                <a:solidFill>
                  <a:schemeClr val="accent1"/>
                </a:solidFill>
              </a:rPr>
              <a:t> </a:t>
            </a:r>
            <a:r>
              <a:rPr lang="en-GB" sz="2700" dirty="0" err="1">
                <a:solidFill>
                  <a:schemeClr val="accent1"/>
                </a:solidFill>
              </a:rPr>
              <a:t>ystyr</a:t>
            </a:r>
            <a:r>
              <a:rPr lang="en-GB" sz="2700" dirty="0">
                <a:solidFill>
                  <a:schemeClr val="accent1"/>
                </a:solidFill>
              </a:rPr>
              <a:t> </a:t>
            </a:r>
            <a:r>
              <a:rPr lang="en-GB" sz="2700" dirty="0" err="1">
                <a:solidFill>
                  <a:schemeClr val="accent1"/>
                </a:solidFill>
              </a:rPr>
              <a:t>yn</a:t>
            </a:r>
            <a:r>
              <a:rPr lang="en-GB" sz="2700" dirty="0">
                <a:solidFill>
                  <a:schemeClr val="accent1"/>
                </a:solidFill>
              </a:rPr>
              <a:t> </a:t>
            </a:r>
            <a:r>
              <a:rPr lang="en-GB" sz="2700" dirty="0" err="1">
                <a:solidFill>
                  <a:schemeClr val="accent1"/>
                </a:solidFill>
              </a:rPr>
              <a:t>amlwg</a:t>
            </a:r>
            <a:r>
              <a:rPr lang="en-GB" sz="2700" dirty="0">
                <a:solidFill>
                  <a:schemeClr val="accent1"/>
                </a:solidFill>
              </a:rPr>
              <a:t> </a:t>
            </a:r>
            <a:r>
              <a:rPr lang="en-GB" sz="2700" dirty="0" err="1">
                <a:solidFill>
                  <a:schemeClr val="accent1"/>
                </a:solidFill>
              </a:rPr>
              <a:t>ar</a:t>
            </a:r>
            <a:r>
              <a:rPr lang="en-GB" sz="2700" dirty="0">
                <a:solidFill>
                  <a:schemeClr val="accent1"/>
                </a:solidFill>
              </a:rPr>
              <a:t> </a:t>
            </a:r>
            <a:r>
              <a:rPr lang="en-GB" sz="2700" dirty="0" err="1">
                <a:solidFill>
                  <a:schemeClr val="accent1"/>
                </a:solidFill>
              </a:rPr>
              <a:t>unwaith</a:t>
            </a:r>
            <a:r>
              <a:rPr lang="en-GB" sz="2700" dirty="0">
                <a:solidFill>
                  <a:schemeClr val="accent1"/>
                </a:solidFill>
              </a:rPr>
              <a:t>, </a:t>
            </a:r>
            <a:r>
              <a:rPr lang="en-GB" sz="2700" dirty="0" err="1">
                <a:solidFill>
                  <a:schemeClr val="accent1"/>
                </a:solidFill>
              </a:rPr>
              <a:t>mae'n</a:t>
            </a:r>
            <a:r>
              <a:rPr lang="en-GB" sz="2700" dirty="0">
                <a:solidFill>
                  <a:schemeClr val="accent1"/>
                </a:solidFill>
              </a:rPr>
              <a:t> </a:t>
            </a:r>
            <a:r>
              <a:rPr lang="en-GB" sz="2700" dirty="0" err="1">
                <a:solidFill>
                  <a:schemeClr val="accent1"/>
                </a:solidFill>
              </a:rPr>
              <a:t>arfer</a:t>
            </a:r>
            <a:r>
              <a:rPr lang="en-GB" sz="2700" dirty="0">
                <a:solidFill>
                  <a:schemeClr val="accent1"/>
                </a:solidFill>
              </a:rPr>
              <a:t> da </a:t>
            </a:r>
            <a:r>
              <a:rPr lang="en-GB" sz="2700" dirty="0" err="1">
                <a:solidFill>
                  <a:schemeClr val="accent1"/>
                </a:solidFill>
              </a:rPr>
              <a:t>i</a:t>
            </a:r>
            <a:r>
              <a:rPr lang="en-GB" sz="2700" dirty="0">
                <a:solidFill>
                  <a:schemeClr val="accent1"/>
                </a:solidFill>
              </a:rPr>
              <a:t>  </a:t>
            </a:r>
            <a:r>
              <a:rPr lang="en-GB" sz="2700" dirty="0" err="1">
                <a:solidFill>
                  <a:schemeClr val="accent1"/>
                </a:solidFill>
              </a:rPr>
              <a:t>ddarparu</a:t>
            </a:r>
            <a:r>
              <a:rPr lang="en-GB" sz="2700" dirty="0">
                <a:solidFill>
                  <a:schemeClr val="accent1"/>
                </a:solidFill>
              </a:rPr>
              <a:t> </a:t>
            </a:r>
            <a:r>
              <a:rPr lang="en-GB" sz="2700" dirty="0" err="1">
                <a:solidFill>
                  <a:schemeClr val="accent1"/>
                </a:solidFill>
              </a:rPr>
              <a:t>egluryn</a:t>
            </a:r>
            <a:r>
              <a:rPr lang="en-GB" sz="2700" dirty="0">
                <a:solidFill>
                  <a:schemeClr val="accent1"/>
                </a:solidFill>
              </a:rPr>
              <a:t> </a:t>
            </a:r>
            <a:r>
              <a:rPr lang="en-GB" sz="2700" dirty="0" err="1">
                <a:solidFill>
                  <a:schemeClr val="accent1"/>
                </a:solidFill>
              </a:rPr>
              <a:t>sy'n</a:t>
            </a:r>
            <a:r>
              <a:rPr lang="en-GB" sz="2700" dirty="0">
                <a:solidFill>
                  <a:schemeClr val="accent1"/>
                </a:solidFill>
              </a:rPr>
              <a:t> </a:t>
            </a:r>
            <a:r>
              <a:rPr lang="en-GB" sz="2700" dirty="0" err="1">
                <a:solidFill>
                  <a:schemeClr val="accent1"/>
                </a:solidFill>
              </a:rPr>
              <a:t>fyr</a:t>
            </a:r>
            <a:r>
              <a:rPr lang="en-GB" sz="2700" dirty="0">
                <a:solidFill>
                  <a:schemeClr val="accent1"/>
                </a:solidFill>
              </a:rPr>
              <a:t> ac </a:t>
            </a:r>
            <a:r>
              <a:rPr lang="en-GB" sz="2700" dirty="0" err="1">
                <a:solidFill>
                  <a:schemeClr val="accent1"/>
                </a:solidFill>
              </a:rPr>
              <a:t>i'r</a:t>
            </a:r>
            <a:r>
              <a:rPr lang="en-GB" sz="2700" dirty="0">
                <a:solidFill>
                  <a:schemeClr val="accent1"/>
                </a:solidFill>
              </a:rPr>
              <a:t> </a:t>
            </a:r>
            <a:r>
              <a:rPr lang="en-GB" sz="2700" dirty="0" err="1">
                <a:solidFill>
                  <a:schemeClr val="accent1"/>
                </a:solidFill>
              </a:rPr>
              <a:t>pwynt</a:t>
            </a:r>
            <a:r>
              <a:rPr lang="en-GB" sz="2700" dirty="0">
                <a:solidFill>
                  <a:schemeClr val="accent1"/>
                </a:solidFill>
              </a:rPr>
              <a:t> o dan y </a:t>
            </a:r>
            <a:r>
              <a:rPr lang="en-GB" sz="2700" dirty="0" err="1">
                <a:solidFill>
                  <a:schemeClr val="accent1"/>
                </a:solidFill>
              </a:rPr>
              <a:t>ddelwedd</a:t>
            </a:r>
            <a:r>
              <a:rPr lang="en-GB" sz="2700" dirty="0">
                <a:solidFill>
                  <a:schemeClr val="accent1"/>
                </a:solidFill>
              </a:rPr>
              <a:t>. </a:t>
            </a:r>
          </a:p>
          <a:p>
            <a:endParaRPr lang="en-GB" sz="2700" dirty="0"/>
          </a:p>
          <a:p>
            <a:endParaRPr lang="en-GB" dirty="0"/>
          </a:p>
        </p:txBody>
      </p:sp>
      <p:sp>
        <p:nvSpPr>
          <p:cNvPr id="3" name="TextBox 2">
            <a:extLst>
              <a:ext uri="{FF2B5EF4-FFF2-40B4-BE49-F238E27FC236}">
                <a16:creationId xmlns:a16="http://schemas.microsoft.com/office/drawing/2014/main" id="{EACC12D4-D1EB-491E-AD66-C2FDB9DBCAF4}"/>
              </a:ext>
            </a:extLst>
          </p:cNvPr>
          <p:cNvSpPr txBox="1"/>
          <p:nvPr/>
        </p:nvSpPr>
        <p:spPr>
          <a:xfrm>
            <a:off x="4150659" y="466165"/>
            <a:ext cx="5495365" cy="646331"/>
          </a:xfrm>
          <a:prstGeom prst="rect">
            <a:avLst/>
          </a:prstGeom>
          <a:noFill/>
        </p:spPr>
        <p:txBody>
          <a:bodyPr wrap="square" rtlCol="0">
            <a:spAutoFit/>
          </a:bodyPr>
          <a:lstStyle/>
          <a:p>
            <a:r>
              <a:rPr lang="en-GB" sz="3600" b="1" dirty="0" err="1">
                <a:solidFill>
                  <a:schemeClr val="accent1"/>
                </a:solidFill>
              </a:rPr>
              <a:t>Capsiynau</a:t>
            </a:r>
            <a:r>
              <a:rPr lang="en-GB" sz="3600" b="1" dirty="0"/>
              <a:t> / Captions</a:t>
            </a:r>
          </a:p>
        </p:txBody>
      </p:sp>
    </p:spTree>
    <p:extLst>
      <p:ext uri="{BB962C8B-B14F-4D97-AF65-F5344CB8AC3E}">
        <p14:creationId xmlns:p14="http://schemas.microsoft.com/office/powerpoint/2010/main" val="182183847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FABF9FD-93BC-41BE-9BC7-5D782C8AA5D3}"/>
              </a:ext>
            </a:extLst>
          </p:cNvPr>
          <p:cNvSpPr>
            <a:spLocks noGrp="1"/>
          </p:cNvSpPr>
          <p:nvPr>
            <p:ph type="title"/>
          </p:nvPr>
        </p:nvSpPr>
        <p:spPr/>
        <p:txBody>
          <a:bodyPr/>
          <a:lstStyle/>
          <a:p>
            <a:r>
              <a:rPr lang="en-GB" b="1" dirty="0" err="1">
                <a:solidFill>
                  <a:schemeClr val="accent1"/>
                </a:solidFill>
              </a:rPr>
              <a:t>Graffiau</a:t>
            </a:r>
            <a:r>
              <a:rPr lang="en-GB" b="1" dirty="0">
                <a:solidFill>
                  <a:schemeClr val="accent1"/>
                </a:solidFill>
              </a:rPr>
              <a:t> </a:t>
            </a:r>
            <a:r>
              <a:rPr lang="en-GB" b="1" dirty="0"/>
              <a:t>/ Graphs</a:t>
            </a:r>
          </a:p>
        </p:txBody>
      </p:sp>
      <p:sp>
        <p:nvSpPr>
          <p:cNvPr id="3" name="Content Placeholder 2">
            <a:extLst>
              <a:ext uri="{FF2B5EF4-FFF2-40B4-BE49-F238E27FC236}">
                <a16:creationId xmlns:a16="http://schemas.microsoft.com/office/drawing/2014/main" id="{1052A696-F145-4BC5-A09A-4AEF15856F9E}"/>
              </a:ext>
            </a:extLst>
          </p:cNvPr>
          <p:cNvSpPr>
            <a:spLocks noGrp="1"/>
          </p:cNvSpPr>
          <p:nvPr>
            <p:ph idx="1"/>
          </p:nvPr>
        </p:nvSpPr>
        <p:spPr>
          <a:xfrm>
            <a:off x="6364940" y="1825625"/>
            <a:ext cx="4988859" cy="4351338"/>
          </a:xfrm>
        </p:spPr>
        <p:txBody>
          <a:bodyPr>
            <a:normAutofit fontScale="85000" lnSpcReduction="20000"/>
          </a:bodyPr>
          <a:lstStyle/>
          <a:p>
            <a:r>
              <a:rPr lang="en-GB" dirty="0"/>
              <a:t>A poster is all about getting your message across clearly. Communicating results and relationships is very important.  </a:t>
            </a:r>
          </a:p>
          <a:p>
            <a:r>
              <a:rPr lang="en-GB" dirty="0"/>
              <a:t>Graphs should be clean and simple to understand but most importantly show any relationships as clearly as possible. </a:t>
            </a:r>
          </a:p>
          <a:p>
            <a:r>
              <a:rPr lang="en-GB" dirty="0"/>
              <a:t>All text on the graph needs to be clear and concise, and must follow the same text styles as the rest of the poster. </a:t>
            </a:r>
          </a:p>
          <a:p>
            <a:r>
              <a:rPr lang="en-GB" b="1" dirty="0"/>
              <a:t>You must label your graphs appropriately.</a:t>
            </a:r>
          </a:p>
        </p:txBody>
      </p:sp>
      <p:pic>
        <p:nvPicPr>
          <p:cNvPr id="5" name="Picture 4" descr="Chart&#10;&#10;Description automatically generated">
            <a:extLst>
              <a:ext uri="{FF2B5EF4-FFF2-40B4-BE49-F238E27FC236}">
                <a16:creationId xmlns:a16="http://schemas.microsoft.com/office/drawing/2014/main" id="{5F5817B9-FC52-4F05-93B8-AD6D1E25EAD6}"/>
              </a:ext>
            </a:extLst>
          </p:cNvPr>
          <p:cNvPicPr>
            <a:picLocks noChangeAspect="1"/>
          </p:cNvPicPr>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6983506" y="165047"/>
            <a:ext cx="2160494" cy="1525641"/>
          </a:xfrm>
          <a:prstGeom prst="rect">
            <a:avLst/>
          </a:prstGeom>
        </p:spPr>
      </p:pic>
      <p:sp>
        <p:nvSpPr>
          <p:cNvPr id="6" name="Content Placeholder 2">
            <a:extLst>
              <a:ext uri="{FF2B5EF4-FFF2-40B4-BE49-F238E27FC236}">
                <a16:creationId xmlns:a16="http://schemas.microsoft.com/office/drawing/2014/main" id="{609CDD5A-619C-4B5E-BA9F-E277F089876F}"/>
              </a:ext>
            </a:extLst>
          </p:cNvPr>
          <p:cNvSpPr txBox="1">
            <a:spLocks/>
          </p:cNvSpPr>
          <p:nvPr/>
        </p:nvSpPr>
        <p:spPr>
          <a:xfrm>
            <a:off x="838200" y="1890766"/>
            <a:ext cx="4988859" cy="4351338"/>
          </a:xfrm>
          <a:prstGeom prst="rect">
            <a:avLst/>
          </a:prstGeom>
        </p:spPr>
        <p:txBody>
          <a:bodyPr vert="horz" lIns="91440" tIns="45720" rIns="91440" bIns="45720" rtlCol="0">
            <a:normAutofit fontScale="850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dirty="0">
                <a:solidFill>
                  <a:schemeClr val="accent1"/>
                </a:solidFill>
              </a:rPr>
              <a:t>Mae poster </a:t>
            </a:r>
            <a:r>
              <a:rPr lang="en-GB" dirty="0" err="1">
                <a:solidFill>
                  <a:schemeClr val="accent1"/>
                </a:solidFill>
              </a:rPr>
              <a:t>yn</a:t>
            </a:r>
            <a:r>
              <a:rPr lang="en-GB" dirty="0">
                <a:solidFill>
                  <a:schemeClr val="accent1"/>
                </a:solidFill>
              </a:rPr>
              <a:t> </a:t>
            </a:r>
            <a:r>
              <a:rPr lang="en-GB" dirty="0" err="1">
                <a:solidFill>
                  <a:schemeClr val="accent1"/>
                </a:solidFill>
              </a:rPr>
              <a:t>ymwneud</a:t>
            </a:r>
            <a:r>
              <a:rPr lang="en-GB" dirty="0">
                <a:solidFill>
                  <a:schemeClr val="accent1"/>
                </a:solidFill>
              </a:rPr>
              <a:t> â </a:t>
            </a:r>
            <a:r>
              <a:rPr lang="en-GB" dirty="0" err="1">
                <a:solidFill>
                  <a:schemeClr val="accent1"/>
                </a:solidFill>
              </a:rPr>
              <a:t>chyfleu</a:t>
            </a:r>
            <a:r>
              <a:rPr lang="en-GB" dirty="0">
                <a:solidFill>
                  <a:schemeClr val="accent1"/>
                </a:solidFill>
              </a:rPr>
              <a:t> </a:t>
            </a:r>
            <a:r>
              <a:rPr lang="en-GB" dirty="0" err="1">
                <a:solidFill>
                  <a:schemeClr val="accent1"/>
                </a:solidFill>
              </a:rPr>
              <a:t>eich</a:t>
            </a:r>
            <a:r>
              <a:rPr lang="en-GB" dirty="0">
                <a:solidFill>
                  <a:schemeClr val="accent1"/>
                </a:solidFill>
              </a:rPr>
              <a:t> </a:t>
            </a:r>
            <a:r>
              <a:rPr lang="en-GB" dirty="0" err="1">
                <a:solidFill>
                  <a:schemeClr val="accent1"/>
                </a:solidFill>
              </a:rPr>
              <a:t>neges</a:t>
            </a:r>
            <a:r>
              <a:rPr lang="en-GB" dirty="0">
                <a:solidFill>
                  <a:schemeClr val="accent1"/>
                </a:solidFill>
              </a:rPr>
              <a:t> </a:t>
            </a:r>
            <a:r>
              <a:rPr lang="en-GB" dirty="0" err="1">
                <a:solidFill>
                  <a:schemeClr val="accent1"/>
                </a:solidFill>
              </a:rPr>
              <a:t>yn</a:t>
            </a:r>
            <a:r>
              <a:rPr lang="en-GB" dirty="0">
                <a:solidFill>
                  <a:schemeClr val="accent1"/>
                </a:solidFill>
              </a:rPr>
              <a:t> </a:t>
            </a:r>
            <a:r>
              <a:rPr lang="en-GB" dirty="0" err="1">
                <a:solidFill>
                  <a:schemeClr val="accent1"/>
                </a:solidFill>
              </a:rPr>
              <a:t>glir</a:t>
            </a:r>
            <a:r>
              <a:rPr lang="en-GB" dirty="0">
                <a:solidFill>
                  <a:schemeClr val="accent1"/>
                </a:solidFill>
              </a:rPr>
              <a:t>. Mae </a:t>
            </a:r>
            <a:r>
              <a:rPr lang="en-GB" dirty="0" err="1">
                <a:solidFill>
                  <a:schemeClr val="accent1"/>
                </a:solidFill>
              </a:rPr>
              <a:t>cyfathrebu</a:t>
            </a:r>
            <a:r>
              <a:rPr lang="en-GB" dirty="0">
                <a:solidFill>
                  <a:schemeClr val="accent1"/>
                </a:solidFill>
              </a:rPr>
              <a:t> </a:t>
            </a:r>
            <a:r>
              <a:rPr lang="en-GB" dirty="0" err="1">
                <a:solidFill>
                  <a:schemeClr val="accent1"/>
                </a:solidFill>
              </a:rPr>
              <a:t>canlyniadau</a:t>
            </a:r>
            <a:r>
              <a:rPr lang="en-GB" dirty="0">
                <a:solidFill>
                  <a:schemeClr val="accent1"/>
                </a:solidFill>
              </a:rPr>
              <a:t> a </a:t>
            </a:r>
            <a:r>
              <a:rPr lang="en-GB" dirty="0" err="1">
                <a:solidFill>
                  <a:schemeClr val="accent1"/>
                </a:solidFill>
              </a:rPr>
              <a:t>pherthnasoedd</a:t>
            </a:r>
            <a:r>
              <a:rPr lang="en-GB" dirty="0">
                <a:solidFill>
                  <a:schemeClr val="accent1"/>
                </a:solidFill>
              </a:rPr>
              <a:t> </a:t>
            </a:r>
            <a:r>
              <a:rPr lang="en-GB" dirty="0" err="1">
                <a:solidFill>
                  <a:schemeClr val="accent1"/>
                </a:solidFill>
              </a:rPr>
              <a:t>yn</a:t>
            </a:r>
            <a:r>
              <a:rPr lang="en-GB" dirty="0">
                <a:solidFill>
                  <a:schemeClr val="accent1"/>
                </a:solidFill>
              </a:rPr>
              <a:t> </a:t>
            </a:r>
            <a:r>
              <a:rPr lang="en-GB" dirty="0" err="1">
                <a:solidFill>
                  <a:schemeClr val="accent1"/>
                </a:solidFill>
              </a:rPr>
              <a:t>bwysig</a:t>
            </a:r>
            <a:r>
              <a:rPr lang="en-GB" dirty="0">
                <a:solidFill>
                  <a:schemeClr val="accent1"/>
                </a:solidFill>
              </a:rPr>
              <a:t> </a:t>
            </a:r>
            <a:r>
              <a:rPr lang="en-GB" dirty="0" err="1">
                <a:solidFill>
                  <a:schemeClr val="accent1"/>
                </a:solidFill>
              </a:rPr>
              <a:t>iawn</a:t>
            </a:r>
            <a:r>
              <a:rPr lang="en-GB" dirty="0">
                <a:solidFill>
                  <a:schemeClr val="accent1"/>
                </a:solidFill>
              </a:rPr>
              <a:t>.  </a:t>
            </a:r>
          </a:p>
          <a:p>
            <a:r>
              <a:rPr lang="en-GB" dirty="0" err="1">
                <a:solidFill>
                  <a:schemeClr val="accent1"/>
                </a:solidFill>
              </a:rPr>
              <a:t>Dylai</a:t>
            </a:r>
            <a:r>
              <a:rPr lang="en-GB" dirty="0">
                <a:solidFill>
                  <a:schemeClr val="accent1"/>
                </a:solidFill>
              </a:rPr>
              <a:t> </a:t>
            </a:r>
            <a:r>
              <a:rPr lang="en-GB" dirty="0" err="1">
                <a:solidFill>
                  <a:schemeClr val="accent1"/>
                </a:solidFill>
              </a:rPr>
              <a:t>graffiau</a:t>
            </a:r>
            <a:r>
              <a:rPr lang="en-GB" dirty="0">
                <a:solidFill>
                  <a:schemeClr val="accent1"/>
                </a:solidFill>
              </a:rPr>
              <a:t> </a:t>
            </a:r>
            <a:r>
              <a:rPr lang="en-GB" dirty="0" err="1">
                <a:solidFill>
                  <a:schemeClr val="accent1"/>
                </a:solidFill>
              </a:rPr>
              <a:t>fod</a:t>
            </a:r>
            <a:r>
              <a:rPr lang="en-GB" dirty="0">
                <a:solidFill>
                  <a:schemeClr val="accent1"/>
                </a:solidFill>
              </a:rPr>
              <a:t> </a:t>
            </a:r>
            <a:r>
              <a:rPr lang="en-GB" dirty="0" err="1">
                <a:solidFill>
                  <a:schemeClr val="accent1"/>
                </a:solidFill>
              </a:rPr>
              <a:t>yn</a:t>
            </a:r>
            <a:r>
              <a:rPr lang="en-GB" dirty="0">
                <a:solidFill>
                  <a:schemeClr val="accent1"/>
                </a:solidFill>
              </a:rPr>
              <a:t> </a:t>
            </a:r>
            <a:r>
              <a:rPr lang="en-GB" dirty="0" err="1">
                <a:solidFill>
                  <a:schemeClr val="accent1"/>
                </a:solidFill>
              </a:rPr>
              <a:t>lân</a:t>
            </a:r>
            <a:r>
              <a:rPr lang="en-GB" dirty="0">
                <a:solidFill>
                  <a:schemeClr val="accent1"/>
                </a:solidFill>
              </a:rPr>
              <a:t> ac </a:t>
            </a:r>
            <a:r>
              <a:rPr lang="en-GB" dirty="0" err="1">
                <a:solidFill>
                  <a:schemeClr val="accent1"/>
                </a:solidFill>
              </a:rPr>
              <a:t>yn</a:t>
            </a:r>
            <a:r>
              <a:rPr lang="en-GB" dirty="0">
                <a:solidFill>
                  <a:schemeClr val="accent1"/>
                </a:solidFill>
              </a:rPr>
              <a:t> </a:t>
            </a:r>
            <a:r>
              <a:rPr lang="en-GB" dirty="0" err="1">
                <a:solidFill>
                  <a:schemeClr val="accent1"/>
                </a:solidFill>
              </a:rPr>
              <a:t>syml</a:t>
            </a:r>
            <a:r>
              <a:rPr lang="en-GB" dirty="0">
                <a:solidFill>
                  <a:schemeClr val="accent1"/>
                </a:solidFill>
              </a:rPr>
              <a:t> </a:t>
            </a:r>
            <a:r>
              <a:rPr lang="en-GB" dirty="0" err="1">
                <a:solidFill>
                  <a:schemeClr val="accent1"/>
                </a:solidFill>
              </a:rPr>
              <a:t>i'w</a:t>
            </a:r>
            <a:r>
              <a:rPr lang="en-GB" dirty="0">
                <a:solidFill>
                  <a:schemeClr val="accent1"/>
                </a:solidFill>
              </a:rPr>
              <a:t> </a:t>
            </a:r>
            <a:r>
              <a:rPr lang="en-GB" dirty="0" err="1">
                <a:solidFill>
                  <a:schemeClr val="accent1"/>
                </a:solidFill>
              </a:rPr>
              <a:t>deall</a:t>
            </a:r>
            <a:r>
              <a:rPr lang="en-GB" dirty="0">
                <a:solidFill>
                  <a:schemeClr val="accent1"/>
                </a:solidFill>
              </a:rPr>
              <a:t> </a:t>
            </a:r>
            <a:r>
              <a:rPr lang="en-GB" dirty="0" err="1">
                <a:solidFill>
                  <a:schemeClr val="accent1"/>
                </a:solidFill>
              </a:rPr>
              <a:t>ond</a:t>
            </a:r>
            <a:r>
              <a:rPr lang="en-GB" dirty="0">
                <a:solidFill>
                  <a:schemeClr val="accent1"/>
                </a:solidFill>
              </a:rPr>
              <a:t>, </a:t>
            </a:r>
            <a:r>
              <a:rPr lang="en-GB" dirty="0" err="1">
                <a:solidFill>
                  <a:schemeClr val="accent1"/>
                </a:solidFill>
              </a:rPr>
              <a:t>yn</a:t>
            </a:r>
            <a:r>
              <a:rPr lang="en-GB" dirty="0">
                <a:solidFill>
                  <a:schemeClr val="accent1"/>
                </a:solidFill>
              </a:rPr>
              <a:t> </a:t>
            </a:r>
            <a:r>
              <a:rPr lang="en-GB" dirty="0" err="1">
                <a:solidFill>
                  <a:schemeClr val="accent1"/>
                </a:solidFill>
              </a:rPr>
              <a:t>bwysicaf</a:t>
            </a:r>
            <a:r>
              <a:rPr lang="en-GB" dirty="0">
                <a:solidFill>
                  <a:schemeClr val="accent1"/>
                </a:solidFill>
              </a:rPr>
              <a:t> </a:t>
            </a:r>
            <a:r>
              <a:rPr lang="en-GB" dirty="0" err="1">
                <a:solidFill>
                  <a:schemeClr val="accent1"/>
                </a:solidFill>
              </a:rPr>
              <a:t>oll</a:t>
            </a:r>
            <a:r>
              <a:rPr lang="en-GB" dirty="0">
                <a:solidFill>
                  <a:schemeClr val="accent1"/>
                </a:solidFill>
              </a:rPr>
              <a:t>, </a:t>
            </a:r>
            <a:r>
              <a:rPr lang="en-GB" dirty="0" err="1">
                <a:solidFill>
                  <a:schemeClr val="accent1"/>
                </a:solidFill>
              </a:rPr>
              <a:t>dylent</a:t>
            </a:r>
            <a:r>
              <a:rPr lang="en-GB" dirty="0">
                <a:solidFill>
                  <a:schemeClr val="accent1"/>
                </a:solidFill>
              </a:rPr>
              <a:t> </a:t>
            </a:r>
            <a:r>
              <a:rPr lang="en-GB" dirty="0" err="1">
                <a:solidFill>
                  <a:schemeClr val="accent1"/>
                </a:solidFill>
              </a:rPr>
              <a:t>arddangos</a:t>
            </a:r>
            <a:r>
              <a:rPr lang="en-GB" dirty="0">
                <a:solidFill>
                  <a:schemeClr val="accent1"/>
                </a:solidFill>
              </a:rPr>
              <a:t> </a:t>
            </a:r>
            <a:r>
              <a:rPr lang="en-GB" dirty="0" err="1">
                <a:solidFill>
                  <a:schemeClr val="accent1"/>
                </a:solidFill>
              </a:rPr>
              <a:t>unrhyw</a:t>
            </a:r>
            <a:r>
              <a:rPr lang="en-GB" dirty="0">
                <a:solidFill>
                  <a:schemeClr val="accent1"/>
                </a:solidFill>
              </a:rPr>
              <a:t> </a:t>
            </a:r>
            <a:r>
              <a:rPr lang="en-GB" dirty="0" err="1">
                <a:solidFill>
                  <a:schemeClr val="accent1"/>
                </a:solidFill>
              </a:rPr>
              <a:t>berthnasoedd</a:t>
            </a:r>
            <a:r>
              <a:rPr lang="en-GB" dirty="0">
                <a:solidFill>
                  <a:schemeClr val="accent1"/>
                </a:solidFill>
              </a:rPr>
              <a:t> mor </a:t>
            </a:r>
            <a:r>
              <a:rPr lang="en-GB" dirty="0" err="1">
                <a:solidFill>
                  <a:schemeClr val="accent1"/>
                </a:solidFill>
              </a:rPr>
              <a:t>glir</a:t>
            </a:r>
            <a:r>
              <a:rPr lang="en-GB" dirty="0">
                <a:solidFill>
                  <a:schemeClr val="accent1"/>
                </a:solidFill>
              </a:rPr>
              <a:t> â </a:t>
            </a:r>
            <a:r>
              <a:rPr lang="en-GB" dirty="0" err="1">
                <a:solidFill>
                  <a:schemeClr val="accent1"/>
                </a:solidFill>
              </a:rPr>
              <a:t>phosibl</a:t>
            </a:r>
            <a:r>
              <a:rPr lang="en-GB" dirty="0">
                <a:solidFill>
                  <a:schemeClr val="accent1"/>
                </a:solidFill>
              </a:rPr>
              <a:t>. </a:t>
            </a:r>
          </a:p>
          <a:p>
            <a:r>
              <a:rPr lang="en-GB" dirty="0">
                <a:solidFill>
                  <a:schemeClr val="accent1"/>
                </a:solidFill>
              </a:rPr>
              <a:t>Mae </a:t>
            </a:r>
            <a:r>
              <a:rPr lang="en-GB" dirty="0" err="1">
                <a:solidFill>
                  <a:schemeClr val="accent1"/>
                </a:solidFill>
              </a:rPr>
              <a:t>angen</a:t>
            </a:r>
            <a:r>
              <a:rPr lang="en-GB" dirty="0">
                <a:solidFill>
                  <a:schemeClr val="accent1"/>
                </a:solidFill>
              </a:rPr>
              <a:t> </a:t>
            </a:r>
            <a:r>
              <a:rPr lang="en-GB" dirty="0" err="1">
                <a:solidFill>
                  <a:schemeClr val="accent1"/>
                </a:solidFill>
              </a:rPr>
              <a:t>i'r</a:t>
            </a:r>
            <a:r>
              <a:rPr lang="en-GB" dirty="0">
                <a:solidFill>
                  <a:schemeClr val="accent1"/>
                </a:solidFill>
              </a:rPr>
              <a:t> </a:t>
            </a:r>
            <a:r>
              <a:rPr lang="en-GB" dirty="0" err="1">
                <a:solidFill>
                  <a:schemeClr val="accent1"/>
                </a:solidFill>
              </a:rPr>
              <a:t>holl</a:t>
            </a:r>
            <a:r>
              <a:rPr lang="en-GB" dirty="0">
                <a:solidFill>
                  <a:schemeClr val="accent1"/>
                </a:solidFill>
              </a:rPr>
              <a:t> </a:t>
            </a:r>
            <a:r>
              <a:rPr lang="en-GB" dirty="0" err="1">
                <a:solidFill>
                  <a:schemeClr val="accent1"/>
                </a:solidFill>
              </a:rPr>
              <a:t>destun</a:t>
            </a:r>
            <a:r>
              <a:rPr lang="en-GB" dirty="0">
                <a:solidFill>
                  <a:schemeClr val="accent1"/>
                </a:solidFill>
              </a:rPr>
              <a:t> </a:t>
            </a:r>
            <a:r>
              <a:rPr lang="en-GB" dirty="0" err="1">
                <a:solidFill>
                  <a:schemeClr val="accent1"/>
                </a:solidFill>
              </a:rPr>
              <a:t>ar</a:t>
            </a:r>
            <a:r>
              <a:rPr lang="en-GB" dirty="0">
                <a:solidFill>
                  <a:schemeClr val="accent1"/>
                </a:solidFill>
              </a:rPr>
              <a:t> y </a:t>
            </a:r>
            <a:r>
              <a:rPr lang="en-GB" dirty="0" err="1">
                <a:solidFill>
                  <a:schemeClr val="accent1"/>
                </a:solidFill>
              </a:rPr>
              <a:t>graff</a:t>
            </a:r>
            <a:r>
              <a:rPr lang="en-GB" dirty="0">
                <a:solidFill>
                  <a:schemeClr val="accent1"/>
                </a:solidFill>
              </a:rPr>
              <a:t> </a:t>
            </a:r>
            <a:r>
              <a:rPr lang="en-GB" dirty="0" err="1">
                <a:solidFill>
                  <a:schemeClr val="accent1"/>
                </a:solidFill>
              </a:rPr>
              <a:t>fod</a:t>
            </a:r>
            <a:r>
              <a:rPr lang="en-GB" dirty="0">
                <a:solidFill>
                  <a:schemeClr val="accent1"/>
                </a:solidFill>
              </a:rPr>
              <a:t> </a:t>
            </a:r>
            <a:r>
              <a:rPr lang="en-GB" dirty="0" err="1">
                <a:solidFill>
                  <a:schemeClr val="accent1"/>
                </a:solidFill>
              </a:rPr>
              <a:t>yn</a:t>
            </a:r>
            <a:r>
              <a:rPr lang="en-GB" dirty="0">
                <a:solidFill>
                  <a:schemeClr val="accent1"/>
                </a:solidFill>
              </a:rPr>
              <a:t> </a:t>
            </a:r>
            <a:r>
              <a:rPr lang="en-GB" dirty="0" err="1">
                <a:solidFill>
                  <a:schemeClr val="accent1"/>
                </a:solidFill>
              </a:rPr>
              <a:t>glir</a:t>
            </a:r>
            <a:r>
              <a:rPr lang="en-GB" dirty="0">
                <a:solidFill>
                  <a:schemeClr val="accent1"/>
                </a:solidFill>
              </a:rPr>
              <a:t> ac </a:t>
            </a:r>
            <a:r>
              <a:rPr lang="en-GB" dirty="0" err="1">
                <a:solidFill>
                  <a:schemeClr val="accent1"/>
                </a:solidFill>
              </a:rPr>
              <a:t>yn</a:t>
            </a:r>
            <a:r>
              <a:rPr lang="en-GB" dirty="0">
                <a:solidFill>
                  <a:schemeClr val="accent1"/>
                </a:solidFill>
              </a:rPr>
              <a:t> </a:t>
            </a:r>
            <a:r>
              <a:rPr lang="en-GB" dirty="0" err="1">
                <a:solidFill>
                  <a:schemeClr val="accent1"/>
                </a:solidFill>
              </a:rPr>
              <a:t>gryno</a:t>
            </a:r>
            <a:r>
              <a:rPr lang="en-GB" dirty="0">
                <a:solidFill>
                  <a:schemeClr val="accent1"/>
                </a:solidFill>
              </a:rPr>
              <a:t>, a </a:t>
            </a:r>
            <a:r>
              <a:rPr lang="en-GB" dirty="0" err="1">
                <a:solidFill>
                  <a:schemeClr val="accent1"/>
                </a:solidFill>
              </a:rPr>
              <a:t>rhaid</a:t>
            </a:r>
            <a:r>
              <a:rPr lang="en-GB" dirty="0">
                <a:solidFill>
                  <a:schemeClr val="accent1"/>
                </a:solidFill>
              </a:rPr>
              <a:t> </a:t>
            </a:r>
            <a:r>
              <a:rPr lang="en-GB" dirty="0" err="1">
                <a:solidFill>
                  <a:schemeClr val="accent1"/>
                </a:solidFill>
              </a:rPr>
              <a:t>iddo</a:t>
            </a:r>
            <a:r>
              <a:rPr lang="en-GB" dirty="0">
                <a:solidFill>
                  <a:schemeClr val="accent1"/>
                </a:solidFill>
              </a:rPr>
              <a:t> </a:t>
            </a:r>
            <a:r>
              <a:rPr lang="en-GB" dirty="0" err="1">
                <a:solidFill>
                  <a:schemeClr val="accent1"/>
                </a:solidFill>
              </a:rPr>
              <a:t>ddilyn</a:t>
            </a:r>
            <a:r>
              <a:rPr lang="en-GB" dirty="0">
                <a:solidFill>
                  <a:schemeClr val="accent1"/>
                </a:solidFill>
              </a:rPr>
              <a:t> </a:t>
            </a:r>
            <a:r>
              <a:rPr lang="en-GB" dirty="0" err="1">
                <a:solidFill>
                  <a:schemeClr val="accent1"/>
                </a:solidFill>
              </a:rPr>
              <a:t>yr</a:t>
            </a:r>
            <a:r>
              <a:rPr lang="en-GB" dirty="0">
                <a:solidFill>
                  <a:schemeClr val="accent1"/>
                </a:solidFill>
              </a:rPr>
              <a:t> un </a:t>
            </a:r>
            <a:r>
              <a:rPr lang="en-GB" dirty="0" err="1">
                <a:solidFill>
                  <a:schemeClr val="accent1"/>
                </a:solidFill>
              </a:rPr>
              <a:t>arddulliau</a:t>
            </a:r>
            <a:r>
              <a:rPr lang="en-GB" dirty="0">
                <a:solidFill>
                  <a:schemeClr val="accent1"/>
                </a:solidFill>
              </a:rPr>
              <a:t> </a:t>
            </a:r>
            <a:r>
              <a:rPr lang="en-GB" dirty="0" err="1">
                <a:solidFill>
                  <a:schemeClr val="accent1"/>
                </a:solidFill>
              </a:rPr>
              <a:t>testun</a:t>
            </a:r>
            <a:r>
              <a:rPr lang="en-GB" dirty="0">
                <a:solidFill>
                  <a:schemeClr val="accent1"/>
                </a:solidFill>
              </a:rPr>
              <a:t> â </a:t>
            </a:r>
            <a:r>
              <a:rPr lang="en-GB" dirty="0" err="1">
                <a:solidFill>
                  <a:schemeClr val="accent1"/>
                </a:solidFill>
              </a:rPr>
              <a:t>gweddill</a:t>
            </a:r>
            <a:r>
              <a:rPr lang="en-GB" dirty="0">
                <a:solidFill>
                  <a:schemeClr val="accent1"/>
                </a:solidFill>
              </a:rPr>
              <a:t> y poster. </a:t>
            </a:r>
          </a:p>
          <a:p>
            <a:r>
              <a:rPr lang="en-GB" b="1" dirty="0" err="1">
                <a:solidFill>
                  <a:schemeClr val="accent1"/>
                </a:solidFill>
              </a:rPr>
              <a:t>Rhaid</a:t>
            </a:r>
            <a:r>
              <a:rPr lang="en-GB" b="1" dirty="0">
                <a:solidFill>
                  <a:schemeClr val="accent1"/>
                </a:solidFill>
              </a:rPr>
              <a:t> </a:t>
            </a:r>
            <a:r>
              <a:rPr lang="en-GB" b="1" dirty="0" err="1">
                <a:solidFill>
                  <a:schemeClr val="accent1"/>
                </a:solidFill>
              </a:rPr>
              <a:t>i</a:t>
            </a:r>
            <a:r>
              <a:rPr lang="en-GB" b="1" dirty="0">
                <a:solidFill>
                  <a:schemeClr val="accent1"/>
                </a:solidFill>
              </a:rPr>
              <a:t> chi </a:t>
            </a:r>
            <a:r>
              <a:rPr lang="en-GB" b="1" dirty="0" err="1">
                <a:solidFill>
                  <a:schemeClr val="accent1"/>
                </a:solidFill>
              </a:rPr>
              <a:t>labelu</a:t>
            </a:r>
            <a:r>
              <a:rPr lang="en-GB" b="1" dirty="0">
                <a:solidFill>
                  <a:schemeClr val="accent1"/>
                </a:solidFill>
              </a:rPr>
              <a:t> </a:t>
            </a:r>
            <a:r>
              <a:rPr lang="en-GB" b="1" dirty="0" err="1">
                <a:solidFill>
                  <a:schemeClr val="accent1"/>
                </a:solidFill>
              </a:rPr>
              <a:t>eich</a:t>
            </a:r>
            <a:r>
              <a:rPr lang="en-GB" b="1" dirty="0">
                <a:solidFill>
                  <a:schemeClr val="accent1"/>
                </a:solidFill>
              </a:rPr>
              <a:t> </a:t>
            </a:r>
            <a:r>
              <a:rPr lang="en-GB" b="1" dirty="0" err="1">
                <a:solidFill>
                  <a:schemeClr val="accent1"/>
                </a:solidFill>
              </a:rPr>
              <a:t>graffiau'n</a:t>
            </a:r>
            <a:r>
              <a:rPr lang="en-GB" b="1" dirty="0">
                <a:solidFill>
                  <a:schemeClr val="accent1"/>
                </a:solidFill>
              </a:rPr>
              <a:t> </a:t>
            </a:r>
            <a:r>
              <a:rPr lang="en-GB" b="1" dirty="0" err="1">
                <a:solidFill>
                  <a:schemeClr val="accent1"/>
                </a:solidFill>
              </a:rPr>
              <a:t>briodol</a:t>
            </a:r>
            <a:r>
              <a:rPr lang="en-GB" b="1" dirty="0">
                <a:solidFill>
                  <a:schemeClr val="accent1"/>
                </a:solidFill>
              </a:rPr>
              <a:t>.</a:t>
            </a:r>
          </a:p>
          <a:p>
            <a:endParaRPr lang="en-GB" dirty="0">
              <a:solidFill>
                <a:schemeClr val="accent5">
                  <a:lumMod val="50000"/>
                </a:schemeClr>
              </a:solidFill>
            </a:endParaRPr>
          </a:p>
        </p:txBody>
      </p:sp>
    </p:spTree>
    <p:extLst>
      <p:ext uri="{BB962C8B-B14F-4D97-AF65-F5344CB8AC3E}">
        <p14:creationId xmlns:p14="http://schemas.microsoft.com/office/powerpoint/2010/main" val="146719473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204C29-54F5-484E-BDC8-4219338F59F0}"/>
              </a:ext>
            </a:extLst>
          </p:cNvPr>
          <p:cNvSpPr>
            <a:spLocks noGrp="1"/>
          </p:cNvSpPr>
          <p:nvPr>
            <p:ph type="title"/>
          </p:nvPr>
        </p:nvSpPr>
        <p:spPr>
          <a:xfrm>
            <a:off x="640976" y="1863396"/>
            <a:ext cx="5607423" cy="1435017"/>
          </a:xfrm>
        </p:spPr>
        <p:txBody>
          <a:bodyPr>
            <a:noAutofit/>
          </a:bodyPr>
          <a:lstStyle/>
          <a:p>
            <a:r>
              <a:rPr lang="en-GB" sz="2000" dirty="0" err="1">
                <a:solidFill>
                  <a:schemeClr val="accent1"/>
                </a:solidFill>
              </a:rPr>
              <a:t>Isod</a:t>
            </a:r>
            <a:r>
              <a:rPr lang="en-GB" sz="2000" dirty="0">
                <a:solidFill>
                  <a:schemeClr val="accent1"/>
                </a:solidFill>
              </a:rPr>
              <a:t> </a:t>
            </a:r>
            <a:r>
              <a:rPr lang="en-GB" sz="2000" dirty="0" err="1">
                <a:solidFill>
                  <a:schemeClr val="accent1"/>
                </a:solidFill>
              </a:rPr>
              <a:t>ceir</a:t>
            </a:r>
            <a:r>
              <a:rPr lang="en-GB" sz="2000" dirty="0">
                <a:solidFill>
                  <a:schemeClr val="accent1"/>
                </a:solidFill>
              </a:rPr>
              <a:t> </a:t>
            </a:r>
            <a:r>
              <a:rPr lang="en-GB" sz="2000" dirty="0" err="1">
                <a:solidFill>
                  <a:schemeClr val="accent1"/>
                </a:solidFill>
              </a:rPr>
              <a:t>dau</a:t>
            </a:r>
            <a:r>
              <a:rPr lang="en-GB" sz="2000" dirty="0">
                <a:solidFill>
                  <a:schemeClr val="accent1"/>
                </a:solidFill>
              </a:rPr>
              <a:t> </a:t>
            </a:r>
            <a:r>
              <a:rPr lang="en-GB" sz="2000" dirty="0" err="1">
                <a:solidFill>
                  <a:schemeClr val="accent1"/>
                </a:solidFill>
              </a:rPr>
              <a:t>graff</a:t>
            </a:r>
            <a:r>
              <a:rPr lang="en-GB" sz="2000" dirty="0">
                <a:solidFill>
                  <a:schemeClr val="accent1"/>
                </a:solidFill>
              </a:rPr>
              <a:t> </a:t>
            </a:r>
            <a:r>
              <a:rPr lang="en-GB" sz="2000" dirty="0" err="1">
                <a:solidFill>
                  <a:schemeClr val="accent1"/>
                </a:solidFill>
              </a:rPr>
              <a:t>enghreifftiol</a:t>
            </a:r>
            <a:r>
              <a:rPr lang="en-GB" sz="2000" dirty="0">
                <a:solidFill>
                  <a:schemeClr val="accent1"/>
                </a:solidFill>
              </a:rPr>
              <a:t> </a:t>
            </a:r>
            <a:r>
              <a:rPr lang="en-GB" sz="2000" dirty="0" err="1">
                <a:solidFill>
                  <a:schemeClr val="accent1"/>
                </a:solidFill>
              </a:rPr>
              <a:t>sy'n</a:t>
            </a:r>
            <a:r>
              <a:rPr lang="en-GB" sz="2000" dirty="0">
                <a:solidFill>
                  <a:schemeClr val="accent1"/>
                </a:solidFill>
              </a:rPr>
              <a:t> </a:t>
            </a:r>
            <a:r>
              <a:rPr lang="en-GB" sz="2000" dirty="0" err="1">
                <a:solidFill>
                  <a:schemeClr val="accent1"/>
                </a:solidFill>
              </a:rPr>
              <a:t>deillio</a:t>
            </a:r>
            <a:r>
              <a:rPr lang="en-GB" sz="2000" dirty="0">
                <a:solidFill>
                  <a:schemeClr val="accent1"/>
                </a:solidFill>
              </a:rPr>
              <a:t> </a:t>
            </a:r>
            <a:r>
              <a:rPr lang="en-GB" sz="2000" dirty="0" err="1">
                <a:solidFill>
                  <a:schemeClr val="accent1"/>
                </a:solidFill>
              </a:rPr>
              <a:t>o'r</a:t>
            </a:r>
            <a:r>
              <a:rPr lang="en-GB" sz="2000" dirty="0">
                <a:solidFill>
                  <a:schemeClr val="accent1"/>
                </a:solidFill>
              </a:rPr>
              <a:t> un set </a:t>
            </a:r>
            <a:r>
              <a:rPr lang="en-GB" sz="2000" dirty="0" err="1">
                <a:solidFill>
                  <a:schemeClr val="accent1"/>
                </a:solidFill>
              </a:rPr>
              <a:t>ddata</a:t>
            </a:r>
            <a:r>
              <a:rPr lang="en-GB" sz="2000" dirty="0">
                <a:solidFill>
                  <a:schemeClr val="accent1"/>
                </a:solidFill>
              </a:rPr>
              <a:t>. </a:t>
            </a:r>
            <a:r>
              <a:rPr lang="en-GB" sz="2000" dirty="0" err="1">
                <a:solidFill>
                  <a:schemeClr val="accent1"/>
                </a:solidFill>
              </a:rPr>
              <a:t>Mae'r</a:t>
            </a:r>
            <a:r>
              <a:rPr lang="en-GB" sz="2000" dirty="0">
                <a:solidFill>
                  <a:schemeClr val="accent1"/>
                </a:solidFill>
              </a:rPr>
              <a:t> </a:t>
            </a:r>
            <a:r>
              <a:rPr lang="en-GB" sz="2000" dirty="0" err="1">
                <a:solidFill>
                  <a:schemeClr val="accent1"/>
                </a:solidFill>
              </a:rPr>
              <a:t>graff</a:t>
            </a:r>
            <a:r>
              <a:rPr lang="en-GB" sz="2000" dirty="0">
                <a:solidFill>
                  <a:schemeClr val="accent1"/>
                </a:solidFill>
              </a:rPr>
              <a:t> </a:t>
            </a:r>
            <a:r>
              <a:rPr lang="en-GB" sz="2000" dirty="0" err="1">
                <a:solidFill>
                  <a:schemeClr val="accent1"/>
                </a:solidFill>
              </a:rPr>
              <a:t>ar</a:t>
            </a:r>
            <a:r>
              <a:rPr lang="en-GB" sz="2000" dirty="0">
                <a:solidFill>
                  <a:schemeClr val="accent1"/>
                </a:solidFill>
              </a:rPr>
              <a:t> y </a:t>
            </a:r>
            <a:r>
              <a:rPr lang="en-GB" sz="2000" dirty="0" err="1">
                <a:solidFill>
                  <a:schemeClr val="accent1"/>
                </a:solidFill>
              </a:rPr>
              <a:t>dde</a:t>
            </a:r>
            <a:r>
              <a:rPr lang="en-GB" sz="2000" dirty="0">
                <a:solidFill>
                  <a:schemeClr val="accent1"/>
                </a:solidFill>
              </a:rPr>
              <a:t> </a:t>
            </a:r>
            <a:r>
              <a:rPr lang="en-GB" sz="2000" dirty="0" err="1">
                <a:solidFill>
                  <a:schemeClr val="accent1"/>
                </a:solidFill>
              </a:rPr>
              <a:t>wedi'i</a:t>
            </a:r>
            <a:r>
              <a:rPr lang="en-GB" sz="2000" dirty="0">
                <a:solidFill>
                  <a:schemeClr val="accent1"/>
                </a:solidFill>
              </a:rPr>
              <a:t> </a:t>
            </a:r>
            <a:r>
              <a:rPr lang="en-GB" sz="2000" dirty="0" err="1">
                <a:solidFill>
                  <a:schemeClr val="accent1"/>
                </a:solidFill>
              </a:rPr>
              <a:t>fformatio</a:t>
            </a:r>
            <a:r>
              <a:rPr lang="en-GB" sz="2000" dirty="0">
                <a:solidFill>
                  <a:schemeClr val="accent1"/>
                </a:solidFill>
              </a:rPr>
              <a:t> </a:t>
            </a:r>
            <a:r>
              <a:rPr lang="en-GB" sz="2000" dirty="0" err="1">
                <a:solidFill>
                  <a:schemeClr val="accent1"/>
                </a:solidFill>
              </a:rPr>
              <a:t>ar</a:t>
            </a:r>
            <a:r>
              <a:rPr lang="en-GB" sz="2000" dirty="0">
                <a:solidFill>
                  <a:schemeClr val="accent1"/>
                </a:solidFill>
              </a:rPr>
              <a:t> </a:t>
            </a:r>
            <a:r>
              <a:rPr lang="en-GB" sz="2000" dirty="0" err="1">
                <a:solidFill>
                  <a:schemeClr val="accent1"/>
                </a:solidFill>
              </a:rPr>
              <a:t>gyfer</a:t>
            </a:r>
            <a:r>
              <a:rPr lang="en-GB" sz="2000" dirty="0">
                <a:solidFill>
                  <a:schemeClr val="accent1"/>
                </a:solidFill>
              </a:rPr>
              <a:t> </a:t>
            </a:r>
            <a:r>
              <a:rPr lang="en-GB" sz="2000" dirty="0" err="1">
                <a:solidFill>
                  <a:schemeClr val="accent1"/>
                </a:solidFill>
              </a:rPr>
              <a:t>cyflwyniad</a:t>
            </a:r>
            <a:r>
              <a:rPr lang="en-GB" sz="2000" dirty="0">
                <a:solidFill>
                  <a:schemeClr val="accent1"/>
                </a:solidFill>
              </a:rPr>
              <a:t> poster </a:t>
            </a:r>
            <a:r>
              <a:rPr lang="en-GB" sz="2000" dirty="0" err="1">
                <a:solidFill>
                  <a:schemeClr val="accent1"/>
                </a:solidFill>
              </a:rPr>
              <a:t>lle</a:t>
            </a:r>
            <a:r>
              <a:rPr lang="en-GB" sz="2000" dirty="0">
                <a:solidFill>
                  <a:schemeClr val="accent1"/>
                </a:solidFill>
              </a:rPr>
              <a:t> </a:t>
            </a:r>
            <a:r>
              <a:rPr lang="en-GB" sz="2000" dirty="0" err="1">
                <a:solidFill>
                  <a:schemeClr val="accent1"/>
                </a:solidFill>
              </a:rPr>
              <a:t>mae'r</a:t>
            </a:r>
            <a:r>
              <a:rPr lang="en-GB" sz="2000" dirty="0">
                <a:solidFill>
                  <a:schemeClr val="accent1"/>
                </a:solidFill>
              </a:rPr>
              <a:t> </a:t>
            </a:r>
            <a:r>
              <a:rPr lang="en-GB" sz="2000" dirty="0" err="1">
                <a:solidFill>
                  <a:schemeClr val="accent1"/>
                </a:solidFill>
              </a:rPr>
              <a:t>graff</a:t>
            </a:r>
            <a:r>
              <a:rPr lang="en-GB" sz="2000" dirty="0">
                <a:solidFill>
                  <a:schemeClr val="accent1"/>
                </a:solidFill>
              </a:rPr>
              <a:t> </a:t>
            </a:r>
            <a:r>
              <a:rPr lang="en-GB" sz="2000" dirty="0" err="1">
                <a:solidFill>
                  <a:schemeClr val="accent1"/>
                </a:solidFill>
              </a:rPr>
              <a:t>ar</a:t>
            </a:r>
            <a:r>
              <a:rPr lang="en-GB" sz="2000" dirty="0">
                <a:solidFill>
                  <a:schemeClr val="accent1"/>
                </a:solidFill>
              </a:rPr>
              <a:t> y </a:t>
            </a:r>
            <a:r>
              <a:rPr lang="en-GB" sz="2000" dirty="0" err="1">
                <a:solidFill>
                  <a:schemeClr val="accent1"/>
                </a:solidFill>
              </a:rPr>
              <a:t>chwith</a:t>
            </a:r>
            <a:r>
              <a:rPr lang="en-GB" sz="2000" dirty="0">
                <a:solidFill>
                  <a:schemeClr val="accent1"/>
                </a:solidFill>
              </a:rPr>
              <a:t> </a:t>
            </a:r>
            <a:r>
              <a:rPr lang="en-GB" sz="2000" dirty="0" err="1">
                <a:solidFill>
                  <a:schemeClr val="accent1"/>
                </a:solidFill>
              </a:rPr>
              <a:t>wedi'i</a:t>
            </a:r>
            <a:r>
              <a:rPr lang="en-GB" sz="2000" dirty="0">
                <a:solidFill>
                  <a:schemeClr val="accent1"/>
                </a:solidFill>
              </a:rPr>
              <a:t> </a:t>
            </a:r>
            <a:r>
              <a:rPr lang="en-GB" sz="2000" dirty="0" err="1">
                <a:solidFill>
                  <a:schemeClr val="accent1"/>
                </a:solidFill>
              </a:rPr>
              <a:t>gyflwyno'n</a:t>
            </a:r>
            <a:r>
              <a:rPr lang="en-GB" sz="2000" dirty="0">
                <a:solidFill>
                  <a:schemeClr val="accent1"/>
                </a:solidFill>
              </a:rPr>
              <a:t> union </a:t>
            </a:r>
            <a:r>
              <a:rPr lang="en-GB" sz="2000" dirty="0" err="1">
                <a:solidFill>
                  <a:schemeClr val="accent1"/>
                </a:solidFill>
              </a:rPr>
              <a:t>fel</a:t>
            </a:r>
            <a:r>
              <a:rPr lang="en-GB" sz="2000" dirty="0">
                <a:solidFill>
                  <a:schemeClr val="accent1"/>
                </a:solidFill>
              </a:rPr>
              <a:t> y </a:t>
            </a:r>
            <a:r>
              <a:rPr lang="en-GB" sz="2000" dirty="0" err="1">
                <a:solidFill>
                  <a:schemeClr val="accent1"/>
                </a:solidFill>
              </a:rPr>
              <a:t>cafodd</a:t>
            </a:r>
            <a:r>
              <a:rPr lang="en-GB" sz="2000" dirty="0">
                <a:solidFill>
                  <a:schemeClr val="accent1"/>
                </a:solidFill>
              </a:rPr>
              <a:t> </a:t>
            </a:r>
            <a:r>
              <a:rPr lang="en-GB" sz="2000" dirty="0" err="1">
                <a:solidFill>
                  <a:schemeClr val="accent1"/>
                </a:solidFill>
              </a:rPr>
              <a:t>ei</a:t>
            </a:r>
            <a:r>
              <a:rPr lang="en-GB" sz="2000" dirty="0">
                <a:solidFill>
                  <a:schemeClr val="accent1"/>
                </a:solidFill>
              </a:rPr>
              <a:t> </a:t>
            </a:r>
            <a:r>
              <a:rPr lang="en-GB" sz="2000" dirty="0" err="1">
                <a:solidFill>
                  <a:schemeClr val="accent1"/>
                </a:solidFill>
              </a:rPr>
              <a:t>gynhyrchu</a:t>
            </a:r>
            <a:r>
              <a:rPr lang="en-GB" sz="2000" dirty="0">
                <a:solidFill>
                  <a:schemeClr val="accent1"/>
                </a:solidFill>
              </a:rPr>
              <a:t> </a:t>
            </a:r>
            <a:r>
              <a:rPr lang="en-GB" sz="2000" dirty="0" err="1">
                <a:solidFill>
                  <a:schemeClr val="accent1"/>
                </a:solidFill>
              </a:rPr>
              <a:t>gan</a:t>
            </a:r>
            <a:r>
              <a:rPr lang="en-GB" sz="2000" dirty="0">
                <a:solidFill>
                  <a:schemeClr val="accent1"/>
                </a:solidFill>
              </a:rPr>
              <a:t> y </a:t>
            </a:r>
            <a:r>
              <a:rPr lang="en-GB" sz="2000" dirty="0" err="1">
                <a:solidFill>
                  <a:schemeClr val="accent1"/>
                </a:solidFill>
              </a:rPr>
              <a:t>feddalwedd</a:t>
            </a:r>
            <a:r>
              <a:rPr lang="en-GB" sz="2000" dirty="0">
                <a:solidFill>
                  <a:schemeClr val="accent1"/>
                </a:solidFill>
              </a:rPr>
              <a:t>. </a:t>
            </a:r>
            <a:br>
              <a:rPr lang="en-GB" sz="2000" dirty="0">
                <a:solidFill>
                  <a:schemeClr val="accent1"/>
                </a:solidFill>
              </a:rPr>
            </a:br>
            <a:r>
              <a:rPr lang="en-GB" sz="2000" dirty="0" err="1">
                <a:solidFill>
                  <a:schemeClr val="accent1"/>
                </a:solidFill>
              </a:rPr>
              <a:t>Mae'r</a:t>
            </a:r>
            <a:r>
              <a:rPr lang="en-GB" sz="2000" dirty="0">
                <a:solidFill>
                  <a:schemeClr val="accent1"/>
                </a:solidFill>
              </a:rPr>
              <a:t> </a:t>
            </a:r>
            <a:r>
              <a:rPr lang="en-GB" sz="2000" dirty="0" err="1">
                <a:solidFill>
                  <a:schemeClr val="accent1"/>
                </a:solidFill>
              </a:rPr>
              <a:t>newidiadau</a:t>
            </a:r>
            <a:r>
              <a:rPr lang="en-GB" sz="2000" dirty="0">
                <a:solidFill>
                  <a:schemeClr val="accent1"/>
                </a:solidFill>
              </a:rPr>
              <a:t> </a:t>
            </a:r>
            <a:r>
              <a:rPr lang="en-GB" sz="2000" dirty="0" err="1">
                <a:solidFill>
                  <a:schemeClr val="accent1"/>
                </a:solidFill>
              </a:rPr>
              <a:t>fformatio</a:t>
            </a:r>
            <a:r>
              <a:rPr lang="en-GB" sz="2000" dirty="0">
                <a:solidFill>
                  <a:schemeClr val="accent1"/>
                </a:solidFill>
              </a:rPr>
              <a:t> </a:t>
            </a:r>
            <a:r>
              <a:rPr lang="en-GB" sz="2000" dirty="0" err="1">
                <a:solidFill>
                  <a:schemeClr val="accent1"/>
                </a:solidFill>
              </a:rPr>
              <a:t>sydd</a:t>
            </a:r>
            <a:r>
              <a:rPr lang="en-GB" sz="2000" dirty="0">
                <a:solidFill>
                  <a:schemeClr val="accent1"/>
                </a:solidFill>
              </a:rPr>
              <a:t> </a:t>
            </a:r>
            <a:r>
              <a:rPr lang="en-GB" sz="2000" dirty="0" err="1">
                <a:solidFill>
                  <a:schemeClr val="accent1"/>
                </a:solidFill>
              </a:rPr>
              <a:t>wedi'u</a:t>
            </a:r>
            <a:r>
              <a:rPr lang="en-GB" sz="2000" dirty="0">
                <a:solidFill>
                  <a:schemeClr val="accent1"/>
                </a:solidFill>
              </a:rPr>
              <a:t> </a:t>
            </a:r>
            <a:r>
              <a:rPr lang="en-GB" sz="2000" dirty="0" err="1">
                <a:solidFill>
                  <a:schemeClr val="accent1"/>
                </a:solidFill>
              </a:rPr>
              <a:t>gwneud</a:t>
            </a:r>
            <a:r>
              <a:rPr lang="en-GB" sz="2000" dirty="0">
                <a:solidFill>
                  <a:schemeClr val="accent1"/>
                </a:solidFill>
              </a:rPr>
              <a:t> </a:t>
            </a:r>
            <a:r>
              <a:rPr lang="en-GB" sz="2000" dirty="0" err="1">
                <a:solidFill>
                  <a:schemeClr val="accent1"/>
                </a:solidFill>
              </a:rPr>
              <a:t>ar</a:t>
            </a:r>
            <a:r>
              <a:rPr lang="en-GB" sz="2000" dirty="0">
                <a:solidFill>
                  <a:schemeClr val="accent1"/>
                </a:solidFill>
              </a:rPr>
              <a:t> </a:t>
            </a:r>
            <a:r>
              <a:rPr lang="en-GB" sz="2000" dirty="0" err="1">
                <a:solidFill>
                  <a:schemeClr val="accent1"/>
                </a:solidFill>
              </a:rPr>
              <a:t>gyfer</a:t>
            </a:r>
            <a:r>
              <a:rPr lang="en-GB" sz="2000" dirty="0">
                <a:solidFill>
                  <a:schemeClr val="accent1"/>
                </a:solidFill>
              </a:rPr>
              <a:t> y </a:t>
            </a:r>
            <a:r>
              <a:rPr lang="en-GB" sz="2000" dirty="0" err="1">
                <a:solidFill>
                  <a:schemeClr val="accent1"/>
                </a:solidFill>
              </a:rPr>
              <a:t>fersiwn</a:t>
            </a:r>
            <a:r>
              <a:rPr lang="en-GB" sz="2000" dirty="0">
                <a:solidFill>
                  <a:schemeClr val="accent1"/>
                </a:solidFill>
              </a:rPr>
              <a:t> </a:t>
            </a:r>
            <a:r>
              <a:rPr lang="en-GB" sz="2000" dirty="0" err="1">
                <a:solidFill>
                  <a:schemeClr val="accent1"/>
                </a:solidFill>
              </a:rPr>
              <a:t>cyflwyno</a:t>
            </a:r>
            <a:r>
              <a:rPr lang="en-GB" sz="2000" dirty="0">
                <a:solidFill>
                  <a:schemeClr val="accent1"/>
                </a:solidFill>
              </a:rPr>
              <a:t> poster </a:t>
            </a:r>
            <a:r>
              <a:rPr lang="en-GB" sz="2000" dirty="0" err="1">
                <a:solidFill>
                  <a:schemeClr val="accent1"/>
                </a:solidFill>
              </a:rPr>
              <a:t>yn</a:t>
            </a:r>
            <a:r>
              <a:rPr lang="en-GB" sz="2000" dirty="0">
                <a:solidFill>
                  <a:schemeClr val="accent1"/>
                </a:solidFill>
              </a:rPr>
              <a:t> </a:t>
            </a:r>
            <a:r>
              <a:rPr lang="en-GB" sz="2000" dirty="0" err="1">
                <a:solidFill>
                  <a:schemeClr val="accent1"/>
                </a:solidFill>
              </a:rPr>
              <a:t>cynnwys</a:t>
            </a:r>
            <a:r>
              <a:rPr lang="en-GB" sz="2000" dirty="0">
                <a:solidFill>
                  <a:schemeClr val="accent1"/>
                </a:solidFill>
              </a:rPr>
              <a:t>: </a:t>
            </a:r>
            <a:br>
              <a:rPr lang="en-GB" sz="2000" dirty="0">
                <a:solidFill>
                  <a:schemeClr val="accent1"/>
                </a:solidFill>
              </a:rPr>
            </a:br>
            <a:r>
              <a:rPr lang="en-GB" sz="2000" b="1" dirty="0">
                <a:solidFill>
                  <a:schemeClr val="accent1"/>
                </a:solidFill>
              </a:rPr>
              <a:t>• </a:t>
            </a:r>
            <a:r>
              <a:rPr lang="en-GB" sz="2000" b="1" dirty="0" err="1">
                <a:solidFill>
                  <a:schemeClr val="accent1"/>
                </a:solidFill>
              </a:rPr>
              <a:t>Wedi'u</a:t>
            </a:r>
            <a:r>
              <a:rPr lang="en-GB" sz="2000" b="1" dirty="0">
                <a:solidFill>
                  <a:schemeClr val="accent1"/>
                </a:solidFill>
              </a:rPr>
              <a:t> </a:t>
            </a:r>
            <a:r>
              <a:rPr lang="en-GB" sz="2000" b="1" dirty="0" err="1">
                <a:solidFill>
                  <a:schemeClr val="accent1"/>
                </a:solidFill>
              </a:rPr>
              <a:t>henwi</a:t>
            </a:r>
            <a:r>
              <a:rPr lang="en-GB" sz="2000" b="1" dirty="0">
                <a:solidFill>
                  <a:schemeClr val="accent1"/>
                </a:solidFill>
              </a:rPr>
              <a:t> </a:t>
            </a:r>
            <a:r>
              <a:rPr lang="en-GB" sz="2000" b="1" dirty="0" err="1">
                <a:solidFill>
                  <a:schemeClr val="accent1"/>
                </a:solidFill>
              </a:rPr>
              <a:t>a'u</a:t>
            </a:r>
            <a:r>
              <a:rPr lang="en-GB" sz="2000" b="1" dirty="0">
                <a:solidFill>
                  <a:schemeClr val="accent1"/>
                </a:solidFill>
              </a:rPr>
              <a:t> </a:t>
            </a:r>
            <a:r>
              <a:rPr lang="en-GB" sz="2000" b="1" dirty="0" err="1">
                <a:solidFill>
                  <a:schemeClr val="accent1"/>
                </a:solidFill>
              </a:rPr>
              <a:t>labelu'n</a:t>
            </a:r>
            <a:r>
              <a:rPr lang="en-GB" sz="2000" b="1" dirty="0">
                <a:solidFill>
                  <a:schemeClr val="accent1"/>
                </a:solidFill>
              </a:rPr>
              <a:t> </a:t>
            </a:r>
            <a:r>
              <a:rPr lang="en-GB" sz="2000" b="1" dirty="0" err="1">
                <a:solidFill>
                  <a:schemeClr val="accent1"/>
                </a:solidFill>
              </a:rPr>
              <a:t>glir</a:t>
            </a:r>
            <a:br>
              <a:rPr lang="en-GB" sz="2000" b="1" dirty="0">
                <a:solidFill>
                  <a:schemeClr val="accent1"/>
                </a:solidFill>
              </a:rPr>
            </a:br>
            <a:r>
              <a:rPr lang="en-GB" sz="2000" b="1" dirty="0">
                <a:solidFill>
                  <a:schemeClr val="accent1"/>
                </a:solidFill>
              </a:rPr>
              <a:t>• Dim </a:t>
            </a:r>
            <a:r>
              <a:rPr lang="en-GB" sz="2000" b="1" dirty="0" err="1">
                <a:solidFill>
                  <a:schemeClr val="accent1"/>
                </a:solidFill>
              </a:rPr>
              <a:t>llinellau</a:t>
            </a:r>
            <a:r>
              <a:rPr lang="en-GB" sz="2000" b="1" dirty="0">
                <a:solidFill>
                  <a:schemeClr val="accent1"/>
                </a:solidFill>
              </a:rPr>
              <a:t> grid </a:t>
            </a:r>
            <a:r>
              <a:rPr lang="en-GB" sz="2000" b="1" dirty="0" err="1">
                <a:solidFill>
                  <a:schemeClr val="accent1"/>
                </a:solidFill>
              </a:rPr>
              <a:t>i</a:t>
            </a:r>
            <a:r>
              <a:rPr lang="en-GB" sz="2000" b="1" dirty="0">
                <a:solidFill>
                  <a:schemeClr val="accent1"/>
                </a:solidFill>
              </a:rPr>
              <a:t> </a:t>
            </a:r>
            <a:r>
              <a:rPr lang="en-GB" sz="2000" b="1" dirty="0" err="1">
                <a:solidFill>
                  <a:schemeClr val="accent1"/>
                </a:solidFill>
              </a:rPr>
              <a:t>dynnu</a:t>
            </a:r>
            <a:r>
              <a:rPr lang="en-GB" sz="2000" b="1" dirty="0">
                <a:solidFill>
                  <a:schemeClr val="accent1"/>
                </a:solidFill>
              </a:rPr>
              <a:t> </a:t>
            </a:r>
            <a:r>
              <a:rPr lang="en-GB" sz="2000" b="1" dirty="0" err="1">
                <a:solidFill>
                  <a:schemeClr val="accent1"/>
                </a:solidFill>
              </a:rPr>
              <a:t>oddi</a:t>
            </a:r>
            <a:r>
              <a:rPr lang="en-GB" sz="2000" b="1" dirty="0">
                <a:solidFill>
                  <a:schemeClr val="accent1"/>
                </a:solidFill>
              </a:rPr>
              <a:t> </a:t>
            </a:r>
            <a:r>
              <a:rPr lang="en-GB" sz="2000" b="1" dirty="0" err="1">
                <a:solidFill>
                  <a:schemeClr val="accent1"/>
                </a:solidFill>
              </a:rPr>
              <a:t>ar</a:t>
            </a:r>
            <a:r>
              <a:rPr lang="en-GB" sz="2000" b="1" dirty="0">
                <a:solidFill>
                  <a:schemeClr val="accent1"/>
                </a:solidFill>
              </a:rPr>
              <a:t> y </a:t>
            </a:r>
            <a:r>
              <a:rPr lang="en-GB" sz="2000" b="1" dirty="0" err="1">
                <a:solidFill>
                  <a:schemeClr val="accent1"/>
                </a:solidFill>
              </a:rPr>
              <a:t>pwyntiau</a:t>
            </a:r>
            <a:r>
              <a:rPr lang="en-GB" sz="2000" b="1" dirty="0">
                <a:solidFill>
                  <a:schemeClr val="accent1"/>
                </a:solidFill>
              </a:rPr>
              <a:t> </a:t>
            </a:r>
            <a:r>
              <a:rPr lang="en-GB" sz="2000" b="1" dirty="0" err="1">
                <a:solidFill>
                  <a:schemeClr val="accent1"/>
                </a:solidFill>
              </a:rPr>
              <a:t>wedi'u</a:t>
            </a:r>
            <a:r>
              <a:rPr lang="en-GB" sz="2000" b="1" dirty="0">
                <a:solidFill>
                  <a:schemeClr val="accent1"/>
                </a:solidFill>
              </a:rPr>
              <a:t> </a:t>
            </a:r>
            <a:r>
              <a:rPr lang="en-GB" sz="2000" b="1" dirty="0" err="1">
                <a:solidFill>
                  <a:schemeClr val="accent1"/>
                </a:solidFill>
              </a:rPr>
              <a:t>plotio</a:t>
            </a:r>
            <a:br>
              <a:rPr lang="en-GB" sz="2000" b="1" dirty="0">
                <a:solidFill>
                  <a:schemeClr val="accent1"/>
                </a:solidFill>
              </a:rPr>
            </a:br>
            <a:r>
              <a:rPr lang="en-GB" sz="2000" b="1" dirty="0">
                <a:solidFill>
                  <a:schemeClr val="accent1"/>
                </a:solidFill>
              </a:rPr>
              <a:t>• </a:t>
            </a:r>
            <a:r>
              <a:rPr lang="en-GB" sz="2000" b="1" dirty="0" err="1">
                <a:solidFill>
                  <a:schemeClr val="accent1"/>
                </a:solidFill>
              </a:rPr>
              <a:t>Llinellau</a:t>
            </a:r>
            <a:r>
              <a:rPr lang="en-GB" sz="2000" b="1" dirty="0">
                <a:solidFill>
                  <a:schemeClr val="accent1"/>
                </a:solidFill>
              </a:rPr>
              <a:t> </a:t>
            </a:r>
            <a:r>
              <a:rPr lang="en-GB" sz="2000" b="1" dirty="0" err="1">
                <a:solidFill>
                  <a:schemeClr val="accent1"/>
                </a:solidFill>
              </a:rPr>
              <a:t>lleiniau</a:t>
            </a:r>
            <a:r>
              <a:rPr lang="en-GB" sz="2000" b="1" dirty="0">
                <a:solidFill>
                  <a:schemeClr val="accent1"/>
                </a:solidFill>
              </a:rPr>
              <a:t> </a:t>
            </a:r>
            <a:r>
              <a:rPr lang="en-GB" sz="2000" b="1" dirty="0" err="1">
                <a:solidFill>
                  <a:schemeClr val="accent1"/>
                </a:solidFill>
              </a:rPr>
              <a:t>clir</a:t>
            </a:r>
            <a:br>
              <a:rPr lang="en-GB" sz="2000" b="1" dirty="0">
                <a:solidFill>
                  <a:schemeClr val="accent1"/>
                </a:solidFill>
              </a:rPr>
            </a:br>
            <a:r>
              <a:rPr lang="en-GB" sz="2000" b="1" dirty="0">
                <a:solidFill>
                  <a:schemeClr val="accent1"/>
                </a:solidFill>
              </a:rPr>
              <a:t>• </a:t>
            </a:r>
            <a:r>
              <a:rPr lang="en-GB" sz="2000" b="1" dirty="0" err="1">
                <a:solidFill>
                  <a:schemeClr val="accent1"/>
                </a:solidFill>
              </a:rPr>
              <a:t>Teitl</a:t>
            </a:r>
            <a:r>
              <a:rPr lang="en-GB" sz="2000" b="1" dirty="0">
                <a:solidFill>
                  <a:schemeClr val="accent1"/>
                </a:solidFill>
              </a:rPr>
              <a:t> </a:t>
            </a:r>
            <a:r>
              <a:rPr lang="en-GB" sz="2000" b="1" dirty="0" err="1">
                <a:solidFill>
                  <a:schemeClr val="accent1"/>
                </a:solidFill>
              </a:rPr>
              <a:t>clir</a:t>
            </a:r>
            <a:r>
              <a:rPr lang="en-GB" sz="2000" b="1" dirty="0">
                <a:solidFill>
                  <a:schemeClr val="accent1"/>
                </a:solidFill>
              </a:rPr>
              <a:t> </a:t>
            </a:r>
            <a:r>
              <a:rPr lang="en-GB" sz="2000" b="1" dirty="0" err="1">
                <a:solidFill>
                  <a:schemeClr val="accent1"/>
                </a:solidFill>
              </a:rPr>
              <a:t>byr</a:t>
            </a:r>
            <a:r>
              <a:rPr lang="en-GB" sz="2000" b="1" dirty="0">
                <a:solidFill>
                  <a:schemeClr val="accent1"/>
                </a:solidFill>
              </a:rPr>
              <a:t> </a:t>
            </a:r>
            <a:br>
              <a:rPr lang="en-GB" sz="2000" dirty="0"/>
            </a:br>
            <a:endParaRPr lang="en-GB" sz="2000" dirty="0"/>
          </a:p>
        </p:txBody>
      </p:sp>
      <p:sp>
        <p:nvSpPr>
          <p:cNvPr id="3" name="Content Placeholder 2">
            <a:extLst>
              <a:ext uri="{FF2B5EF4-FFF2-40B4-BE49-F238E27FC236}">
                <a16:creationId xmlns:a16="http://schemas.microsoft.com/office/drawing/2014/main" id="{9821EA0A-CD6F-435C-9AFA-C365A6D308EB}"/>
              </a:ext>
            </a:extLst>
          </p:cNvPr>
          <p:cNvSpPr>
            <a:spLocks noGrp="1"/>
          </p:cNvSpPr>
          <p:nvPr>
            <p:ph idx="1"/>
          </p:nvPr>
        </p:nvSpPr>
        <p:spPr>
          <a:xfrm>
            <a:off x="945776" y="2991036"/>
            <a:ext cx="10515600" cy="4351338"/>
          </a:xfrm>
        </p:spPr>
        <p:txBody>
          <a:bodyPr/>
          <a:lstStyle/>
          <a:p>
            <a:endParaRPr lang="en-GB" dirty="0"/>
          </a:p>
          <a:p>
            <a:endParaRPr lang="en-GB" dirty="0"/>
          </a:p>
          <a:p>
            <a:endParaRPr lang="en-GB" dirty="0"/>
          </a:p>
        </p:txBody>
      </p:sp>
      <p:pic>
        <p:nvPicPr>
          <p:cNvPr id="5" name="Picture 4">
            <a:extLst>
              <a:ext uri="{FF2B5EF4-FFF2-40B4-BE49-F238E27FC236}">
                <a16:creationId xmlns:a16="http://schemas.microsoft.com/office/drawing/2014/main" id="{BA082296-4417-4C2E-BAAD-31863E9DBDAD}"/>
              </a:ext>
            </a:extLst>
          </p:cNvPr>
          <p:cNvPicPr>
            <a:picLocks noChangeAspect="1"/>
          </p:cNvPicPr>
          <p:nvPr/>
        </p:nvPicPr>
        <p:blipFill rotWithShape="1">
          <a:blip r:embed="rId2"/>
          <a:srcRect l="9193" t="23529" r="13769" b="30850"/>
          <a:stretch/>
        </p:blipFill>
        <p:spPr>
          <a:xfrm>
            <a:off x="2424953" y="3917576"/>
            <a:ext cx="6396317" cy="2640105"/>
          </a:xfrm>
          <a:prstGeom prst="rect">
            <a:avLst/>
          </a:prstGeom>
        </p:spPr>
      </p:pic>
      <p:sp>
        <p:nvSpPr>
          <p:cNvPr id="6" name="Title 1">
            <a:extLst>
              <a:ext uri="{FF2B5EF4-FFF2-40B4-BE49-F238E27FC236}">
                <a16:creationId xmlns:a16="http://schemas.microsoft.com/office/drawing/2014/main" id="{5AC3F135-A419-4D4F-96D5-593A88C9572F}"/>
              </a:ext>
            </a:extLst>
          </p:cNvPr>
          <p:cNvSpPr txBox="1">
            <a:spLocks/>
          </p:cNvSpPr>
          <p:nvPr/>
        </p:nvSpPr>
        <p:spPr>
          <a:xfrm>
            <a:off x="6840072" y="1641234"/>
            <a:ext cx="5338482" cy="1435017"/>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sz="2000" dirty="0"/>
              <a:t>Below are two example graphs derived from the same data set. The graph on the right has been formatted for a poster presentation where the left hand graph has been presented exactly as it was produced by the software. </a:t>
            </a:r>
            <a:br>
              <a:rPr lang="en-GB" sz="2000" dirty="0"/>
            </a:br>
            <a:r>
              <a:rPr lang="en-GB" sz="2000" dirty="0"/>
              <a:t>Formatting changes which have been made for the poster presentation version include: </a:t>
            </a:r>
            <a:br>
              <a:rPr lang="en-GB" sz="2000" dirty="0"/>
            </a:br>
            <a:r>
              <a:rPr lang="en-GB" sz="2000" b="1" dirty="0"/>
              <a:t>• Clearly titled and labelled</a:t>
            </a:r>
            <a:br>
              <a:rPr lang="en-GB" sz="2000" b="1" dirty="0"/>
            </a:br>
            <a:r>
              <a:rPr lang="en-GB" sz="2000" b="1" dirty="0"/>
              <a:t> • No gridlines to detract from the plotted points</a:t>
            </a:r>
            <a:br>
              <a:rPr lang="en-GB" sz="2000" b="1" dirty="0"/>
            </a:br>
            <a:r>
              <a:rPr lang="en-GB" sz="2000" b="1" dirty="0"/>
              <a:t> • Clear plot lines</a:t>
            </a:r>
            <a:br>
              <a:rPr lang="en-GB" sz="2000" b="1" dirty="0"/>
            </a:br>
            <a:r>
              <a:rPr lang="en-GB" sz="2000" b="1" dirty="0"/>
              <a:t> • A short clear title </a:t>
            </a:r>
          </a:p>
        </p:txBody>
      </p:sp>
    </p:spTree>
    <p:extLst>
      <p:ext uri="{BB962C8B-B14F-4D97-AF65-F5344CB8AC3E}">
        <p14:creationId xmlns:p14="http://schemas.microsoft.com/office/powerpoint/2010/main" val="90822766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4D19F3D-BDED-4F68-9ED6-43F2C7FC53FD}"/>
              </a:ext>
            </a:extLst>
          </p:cNvPr>
          <p:cNvSpPr>
            <a:spLocks noGrp="1"/>
          </p:cNvSpPr>
          <p:nvPr>
            <p:ph type="title"/>
          </p:nvPr>
        </p:nvSpPr>
        <p:spPr>
          <a:xfrm>
            <a:off x="838200" y="211582"/>
            <a:ext cx="10515600" cy="1325563"/>
          </a:xfrm>
        </p:spPr>
        <p:txBody>
          <a:bodyPr/>
          <a:lstStyle/>
          <a:p>
            <a:r>
              <a:rPr lang="en-GB" b="1" dirty="0" err="1">
                <a:solidFill>
                  <a:schemeClr val="accent5">
                    <a:lumMod val="50000"/>
                  </a:schemeClr>
                </a:solidFill>
              </a:rPr>
              <a:t>Defnyddio</a:t>
            </a:r>
            <a:r>
              <a:rPr lang="en-GB" b="1" dirty="0">
                <a:solidFill>
                  <a:schemeClr val="accent5">
                    <a:lumMod val="50000"/>
                  </a:schemeClr>
                </a:solidFill>
              </a:rPr>
              <a:t> </a:t>
            </a:r>
            <a:r>
              <a:rPr lang="en-GB" b="1" dirty="0" err="1">
                <a:solidFill>
                  <a:schemeClr val="accent5">
                    <a:lumMod val="50000"/>
                  </a:schemeClr>
                </a:solidFill>
              </a:rPr>
              <a:t>testun</a:t>
            </a:r>
            <a:r>
              <a:rPr lang="en-GB" b="1" dirty="0">
                <a:solidFill>
                  <a:schemeClr val="accent5">
                    <a:lumMod val="50000"/>
                  </a:schemeClr>
                </a:solidFill>
              </a:rPr>
              <a:t> </a:t>
            </a:r>
            <a:r>
              <a:rPr lang="en-GB" b="1" dirty="0"/>
              <a:t>/ Use of text</a:t>
            </a:r>
          </a:p>
        </p:txBody>
      </p:sp>
      <p:sp>
        <p:nvSpPr>
          <p:cNvPr id="3" name="Content Placeholder 2">
            <a:extLst>
              <a:ext uri="{FF2B5EF4-FFF2-40B4-BE49-F238E27FC236}">
                <a16:creationId xmlns:a16="http://schemas.microsoft.com/office/drawing/2014/main" id="{E0BD51F4-569E-4A38-8214-A688500E2E86}"/>
              </a:ext>
            </a:extLst>
          </p:cNvPr>
          <p:cNvSpPr>
            <a:spLocks noGrp="1"/>
          </p:cNvSpPr>
          <p:nvPr>
            <p:ph idx="1"/>
          </p:nvPr>
        </p:nvSpPr>
        <p:spPr>
          <a:xfrm>
            <a:off x="6418730" y="1771017"/>
            <a:ext cx="5360894" cy="4788647"/>
          </a:xfrm>
        </p:spPr>
        <p:txBody>
          <a:bodyPr>
            <a:normAutofit fontScale="92500" lnSpcReduction="20000"/>
          </a:bodyPr>
          <a:lstStyle/>
          <a:p>
            <a:r>
              <a:rPr lang="en-GB" b="1" dirty="0"/>
              <a:t>Layout planning will be useless, if the text is difficult to read.</a:t>
            </a:r>
          </a:p>
          <a:p>
            <a:r>
              <a:rPr lang="en-GB" b="1" dirty="0"/>
              <a:t>To present text effectively on the poster, follow the few guidelines below: </a:t>
            </a:r>
          </a:p>
          <a:p>
            <a:pPr marL="0" indent="0">
              <a:buNone/>
            </a:pPr>
            <a:r>
              <a:rPr lang="en-GB" dirty="0"/>
              <a:t>• Your main title should be large, and easily readable.</a:t>
            </a:r>
          </a:p>
          <a:p>
            <a:pPr marL="0" indent="0">
              <a:buNone/>
            </a:pPr>
            <a:r>
              <a:rPr lang="en-GB" dirty="0"/>
              <a:t>• Use a different size or boldness of text to define column headings </a:t>
            </a:r>
          </a:p>
          <a:p>
            <a:pPr marL="0" indent="0">
              <a:buNone/>
            </a:pPr>
            <a:r>
              <a:rPr lang="en-GB" dirty="0"/>
              <a:t>• Text and titles, when written entirely in capitals are harder to read. </a:t>
            </a:r>
          </a:p>
          <a:p>
            <a:pPr marL="0" indent="0" algn="ctr">
              <a:buNone/>
            </a:pPr>
            <a:r>
              <a:rPr lang="en-GB" b="1" dirty="0"/>
              <a:t>I am a sample of text </a:t>
            </a:r>
          </a:p>
          <a:p>
            <a:pPr marL="0" indent="0" algn="ctr">
              <a:buNone/>
            </a:pPr>
            <a:r>
              <a:rPr lang="en-GB" b="1" dirty="0"/>
              <a:t>I AM A SAMPLE OF TEXT</a:t>
            </a:r>
          </a:p>
        </p:txBody>
      </p:sp>
      <p:sp>
        <p:nvSpPr>
          <p:cNvPr id="4" name="Content Placeholder 2">
            <a:extLst>
              <a:ext uri="{FF2B5EF4-FFF2-40B4-BE49-F238E27FC236}">
                <a16:creationId xmlns:a16="http://schemas.microsoft.com/office/drawing/2014/main" id="{034D5A54-9CF4-4AC8-8BC0-46D8D334E7E9}"/>
              </a:ext>
            </a:extLst>
          </p:cNvPr>
          <p:cNvSpPr txBox="1">
            <a:spLocks/>
          </p:cNvSpPr>
          <p:nvPr/>
        </p:nvSpPr>
        <p:spPr>
          <a:xfrm>
            <a:off x="201706" y="1697619"/>
            <a:ext cx="5652247" cy="4862045"/>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sz="2200" b="1" dirty="0" err="1">
                <a:solidFill>
                  <a:schemeClr val="accent5">
                    <a:lumMod val="50000"/>
                  </a:schemeClr>
                </a:solidFill>
              </a:rPr>
              <a:t>Bydd</a:t>
            </a:r>
            <a:r>
              <a:rPr lang="en-GB" sz="2200" b="1" dirty="0">
                <a:solidFill>
                  <a:schemeClr val="accent5">
                    <a:lumMod val="50000"/>
                  </a:schemeClr>
                </a:solidFill>
              </a:rPr>
              <a:t> </a:t>
            </a:r>
            <a:r>
              <a:rPr lang="en-GB" sz="2200" b="1" dirty="0" err="1">
                <a:solidFill>
                  <a:schemeClr val="accent5">
                    <a:lumMod val="50000"/>
                  </a:schemeClr>
                </a:solidFill>
              </a:rPr>
              <a:t>cynllunio</a:t>
            </a:r>
            <a:r>
              <a:rPr lang="en-GB" sz="2200" b="1" dirty="0">
                <a:solidFill>
                  <a:schemeClr val="accent5">
                    <a:lumMod val="50000"/>
                  </a:schemeClr>
                </a:solidFill>
              </a:rPr>
              <a:t> </a:t>
            </a:r>
            <a:r>
              <a:rPr lang="en-GB" sz="2200" b="1" dirty="0" err="1">
                <a:solidFill>
                  <a:schemeClr val="accent5">
                    <a:lumMod val="50000"/>
                  </a:schemeClr>
                </a:solidFill>
              </a:rPr>
              <a:t>gofalus</a:t>
            </a:r>
            <a:r>
              <a:rPr lang="en-GB" sz="2200" b="1" dirty="0">
                <a:solidFill>
                  <a:schemeClr val="accent5">
                    <a:lumMod val="50000"/>
                  </a:schemeClr>
                </a:solidFill>
              </a:rPr>
              <a:t> </a:t>
            </a:r>
            <a:r>
              <a:rPr lang="en-GB" sz="2200" b="1" dirty="0" err="1">
                <a:solidFill>
                  <a:schemeClr val="accent5">
                    <a:lumMod val="50000"/>
                  </a:schemeClr>
                </a:solidFill>
              </a:rPr>
              <a:t>yn</a:t>
            </a:r>
            <a:r>
              <a:rPr lang="en-GB" sz="2200" b="1" dirty="0">
                <a:solidFill>
                  <a:schemeClr val="accent5">
                    <a:lumMod val="50000"/>
                  </a:schemeClr>
                </a:solidFill>
              </a:rPr>
              <a:t> </a:t>
            </a:r>
            <a:r>
              <a:rPr lang="en-GB" sz="2200" b="1" dirty="0" err="1">
                <a:solidFill>
                  <a:schemeClr val="accent5">
                    <a:lumMod val="50000"/>
                  </a:schemeClr>
                </a:solidFill>
              </a:rPr>
              <a:t>ddiwerth</a:t>
            </a:r>
            <a:r>
              <a:rPr lang="en-GB" sz="2200" b="1" dirty="0">
                <a:solidFill>
                  <a:schemeClr val="accent5">
                    <a:lumMod val="50000"/>
                  </a:schemeClr>
                </a:solidFill>
              </a:rPr>
              <a:t>, </a:t>
            </a:r>
            <a:r>
              <a:rPr lang="en-GB" sz="2200" b="1" dirty="0" err="1">
                <a:solidFill>
                  <a:schemeClr val="accent5">
                    <a:lumMod val="50000"/>
                  </a:schemeClr>
                </a:solidFill>
              </a:rPr>
              <a:t>os</a:t>
            </a:r>
            <a:r>
              <a:rPr lang="en-GB" sz="2200" b="1" dirty="0">
                <a:solidFill>
                  <a:schemeClr val="accent5">
                    <a:lumMod val="50000"/>
                  </a:schemeClr>
                </a:solidFill>
              </a:rPr>
              <a:t> </a:t>
            </a:r>
            <a:r>
              <a:rPr lang="en-GB" sz="2200" b="1" dirty="0" err="1">
                <a:solidFill>
                  <a:schemeClr val="accent5">
                    <a:lumMod val="50000"/>
                  </a:schemeClr>
                </a:solidFill>
              </a:rPr>
              <a:t>yw'r</a:t>
            </a:r>
            <a:r>
              <a:rPr lang="en-GB" sz="2200" b="1" dirty="0">
                <a:solidFill>
                  <a:schemeClr val="accent5">
                    <a:lumMod val="50000"/>
                  </a:schemeClr>
                </a:solidFill>
              </a:rPr>
              <a:t> </a:t>
            </a:r>
            <a:r>
              <a:rPr lang="en-GB" sz="2200" b="1" dirty="0" err="1">
                <a:solidFill>
                  <a:schemeClr val="accent5">
                    <a:lumMod val="50000"/>
                  </a:schemeClr>
                </a:solidFill>
              </a:rPr>
              <a:t>testun</a:t>
            </a:r>
            <a:r>
              <a:rPr lang="en-GB" sz="2200" b="1" dirty="0">
                <a:solidFill>
                  <a:schemeClr val="accent5">
                    <a:lumMod val="50000"/>
                  </a:schemeClr>
                </a:solidFill>
              </a:rPr>
              <a:t> </a:t>
            </a:r>
            <a:r>
              <a:rPr lang="en-GB" sz="2200" b="1" dirty="0" err="1">
                <a:solidFill>
                  <a:schemeClr val="accent5">
                    <a:lumMod val="50000"/>
                  </a:schemeClr>
                </a:solidFill>
              </a:rPr>
              <a:t>yn</a:t>
            </a:r>
            <a:r>
              <a:rPr lang="en-GB" sz="2200" b="1" dirty="0">
                <a:solidFill>
                  <a:schemeClr val="accent5">
                    <a:lumMod val="50000"/>
                  </a:schemeClr>
                </a:solidFill>
              </a:rPr>
              <a:t> </a:t>
            </a:r>
            <a:r>
              <a:rPr lang="en-GB" sz="2200" b="1" dirty="0" err="1">
                <a:solidFill>
                  <a:schemeClr val="accent5">
                    <a:lumMod val="50000"/>
                  </a:schemeClr>
                </a:solidFill>
              </a:rPr>
              <a:t>anodd</a:t>
            </a:r>
            <a:r>
              <a:rPr lang="en-GB" sz="2200" b="1" dirty="0">
                <a:solidFill>
                  <a:schemeClr val="accent5">
                    <a:lumMod val="50000"/>
                  </a:schemeClr>
                </a:solidFill>
              </a:rPr>
              <a:t> </a:t>
            </a:r>
            <a:r>
              <a:rPr lang="en-GB" sz="2200" b="1" dirty="0" err="1">
                <a:solidFill>
                  <a:schemeClr val="accent5">
                    <a:lumMod val="50000"/>
                  </a:schemeClr>
                </a:solidFill>
              </a:rPr>
              <a:t>i’w</a:t>
            </a:r>
            <a:r>
              <a:rPr lang="en-GB" sz="2200" b="1" dirty="0">
                <a:solidFill>
                  <a:schemeClr val="accent5">
                    <a:lumMod val="50000"/>
                  </a:schemeClr>
                </a:solidFill>
              </a:rPr>
              <a:t> </a:t>
            </a:r>
            <a:r>
              <a:rPr lang="en-GB" sz="2200" b="1" dirty="0" err="1">
                <a:solidFill>
                  <a:schemeClr val="accent5">
                    <a:lumMod val="50000"/>
                  </a:schemeClr>
                </a:solidFill>
              </a:rPr>
              <a:t>ddarllen</a:t>
            </a:r>
            <a:r>
              <a:rPr lang="en-GB" sz="2200" b="1" dirty="0">
                <a:solidFill>
                  <a:schemeClr val="accent5">
                    <a:lumMod val="50000"/>
                  </a:schemeClr>
                </a:solidFill>
              </a:rPr>
              <a:t>.</a:t>
            </a:r>
          </a:p>
          <a:p>
            <a:r>
              <a:rPr lang="en-GB" sz="2200" b="1" dirty="0">
                <a:solidFill>
                  <a:schemeClr val="accent5">
                    <a:lumMod val="50000"/>
                  </a:schemeClr>
                </a:solidFill>
              </a:rPr>
              <a:t>I </a:t>
            </a:r>
            <a:r>
              <a:rPr lang="en-GB" sz="2200" b="1" dirty="0" err="1">
                <a:solidFill>
                  <a:schemeClr val="accent5">
                    <a:lumMod val="50000"/>
                  </a:schemeClr>
                </a:solidFill>
              </a:rPr>
              <a:t>gyflwyno</a:t>
            </a:r>
            <a:r>
              <a:rPr lang="en-GB" sz="2200" b="1" dirty="0">
                <a:solidFill>
                  <a:schemeClr val="accent5">
                    <a:lumMod val="50000"/>
                  </a:schemeClr>
                </a:solidFill>
              </a:rPr>
              <a:t> </a:t>
            </a:r>
            <a:r>
              <a:rPr lang="en-GB" sz="2200" b="1" dirty="0" err="1">
                <a:solidFill>
                  <a:schemeClr val="accent5">
                    <a:lumMod val="50000"/>
                  </a:schemeClr>
                </a:solidFill>
              </a:rPr>
              <a:t>testun</a:t>
            </a:r>
            <a:r>
              <a:rPr lang="en-GB" sz="2200" b="1" dirty="0">
                <a:solidFill>
                  <a:schemeClr val="accent5">
                    <a:lumMod val="50000"/>
                  </a:schemeClr>
                </a:solidFill>
              </a:rPr>
              <a:t> </a:t>
            </a:r>
            <a:r>
              <a:rPr lang="en-GB" sz="2200" b="1" dirty="0" err="1">
                <a:solidFill>
                  <a:schemeClr val="accent5">
                    <a:lumMod val="50000"/>
                  </a:schemeClr>
                </a:solidFill>
              </a:rPr>
              <a:t>yn</a:t>
            </a:r>
            <a:r>
              <a:rPr lang="en-GB" sz="2200" b="1" dirty="0">
                <a:solidFill>
                  <a:schemeClr val="accent5">
                    <a:lumMod val="50000"/>
                  </a:schemeClr>
                </a:solidFill>
              </a:rPr>
              <a:t> </a:t>
            </a:r>
            <a:r>
              <a:rPr lang="en-GB" sz="2200" b="1" dirty="0" err="1">
                <a:solidFill>
                  <a:schemeClr val="accent5">
                    <a:lumMod val="50000"/>
                  </a:schemeClr>
                </a:solidFill>
              </a:rPr>
              <a:t>effeithiol</a:t>
            </a:r>
            <a:r>
              <a:rPr lang="en-GB" sz="2200" b="1" dirty="0">
                <a:solidFill>
                  <a:schemeClr val="accent5">
                    <a:lumMod val="50000"/>
                  </a:schemeClr>
                </a:solidFill>
              </a:rPr>
              <a:t> </a:t>
            </a:r>
            <a:r>
              <a:rPr lang="en-GB" sz="2200" b="1" dirty="0" err="1">
                <a:solidFill>
                  <a:schemeClr val="accent5">
                    <a:lumMod val="50000"/>
                  </a:schemeClr>
                </a:solidFill>
              </a:rPr>
              <a:t>ar</a:t>
            </a:r>
            <a:r>
              <a:rPr lang="en-GB" sz="2200" b="1" dirty="0">
                <a:solidFill>
                  <a:schemeClr val="accent5">
                    <a:lumMod val="50000"/>
                  </a:schemeClr>
                </a:solidFill>
              </a:rPr>
              <a:t> y poster, </a:t>
            </a:r>
            <a:r>
              <a:rPr lang="en-GB" sz="2200" b="1" dirty="0" err="1">
                <a:solidFill>
                  <a:schemeClr val="accent5">
                    <a:lumMod val="50000"/>
                  </a:schemeClr>
                </a:solidFill>
              </a:rPr>
              <a:t>dilynwch</a:t>
            </a:r>
            <a:r>
              <a:rPr lang="en-GB" sz="2200" b="1" dirty="0">
                <a:solidFill>
                  <a:schemeClr val="accent5">
                    <a:lumMod val="50000"/>
                  </a:schemeClr>
                </a:solidFill>
              </a:rPr>
              <a:t> </a:t>
            </a:r>
            <a:r>
              <a:rPr lang="en-GB" sz="2200" b="1" dirty="0" err="1">
                <a:solidFill>
                  <a:schemeClr val="accent5">
                    <a:lumMod val="50000"/>
                  </a:schemeClr>
                </a:solidFill>
              </a:rPr>
              <a:t>yr</a:t>
            </a:r>
            <a:r>
              <a:rPr lang="en-GB" sz="2200" b="1" dirty="0">
                <a:solidFill>
                  <a:schemeClr val="accent5">
                    <a:lumMod val="50000"/>
                  </a:schemeClr>
                </a:solidFill>
              </a:rPr>
              <a:t> </a:t>
            </a:r>
            <a:r>
              <a:rPr lang="en-GB" sz="2200" b="1" dirty="0" err="1">
                <a:solidFill>
                  <a:schemeClr val="accent5">
                    <a:lumMod val="50000"/>
                  </a:schemeClr>
                </a:solidFill>
              </a:rPr>
              <a:t>ychydig</a:t>
            </a:r>
            <a:r>
              <a:rPr lang="en-GB" sz="2200" b="1" dirty="0">
                <a:solidFill>
                  <a:schemeClr val="accent5">
                    <a:lumMod val="50000"/>
                  </a:schemeClr>
                </a:solidFill>
              </a:rPr>
              <a:t> </a:t>
            </a:r>
            <a:r>
              <a:rPr lang="en-GB" sz="2200" b="1" dirty="0" err="1">
                <a:solidFill>
                  <a:schemeClr val="accent5">
                    <a:lumMod val="50000"/>
                  </a:schemeClr>
                </a:solidFill>
              </a:rPr>
              <a:t>ganllawiau</a:t>
            </a:r>
            <a:r>
              <a:rPr lang="en-GB" sz="2200" b="1" dirty="0">
                <a:solidFill>
                  <a:schemeClr val="accent5">
                    <a:lumMod val="50000"/>
                  </a:schemeClr>
                </a:solidFill>
              </a:rPr>
              <a:t> </a:t>
            </a:r>
            <a:r>
              <a:rPr lang="en-GB" sz="2200" b="1" dirty="0" err="1">
                <a:solidFill>
                  <a:schemeClr val="accent5">
                    <a:lumMod val="50000"/>
                  </a:schemeClr>
                </a:solidFill>
              </a:rPr>
              <a:t>isod</a:t>
            </a:r>
            <a:r>
              <a:rPr lang="en-GB" sz="2200" b="1" dirty="0">
                <a:solidFill>
                  <a:schemeClr val="accent5">
                    <a:lumMod val="50000"/>
                  </a:schemeClr>
                </a:solidFill>
              </a:rPr>
              <a:t>: </a:t>
            </a:r>
          </a:p>
          <a:p>
            <a:pPr marL="0" indent="0">
              <a:buNone/>
            </a:pPr>
            <a:r>
              <a:rPr lang="en-GB" sz="2200" dirty="0">
                <a:solidFill>
                  <a:schemeClr val="accent5">
                    <a:lumMod val="50000"/>
                  </a:schemeClr>
                </a:solidFill>
              </a:rPr>
              <a:t>• </a:t>
            </a:r>
            <a:r>
              <a:rPr lang="en-GB" sz="2200" dirty="0" err="1">
                <a:solidFill>
                  <a:schemeClr val="accent5">
                    <a:lumMod val="50000"/>
                  </a:schemeClr>
                </a:solidFill>
              </a:rPr>
              <a:t>Dylai</a:t>
            </a:r>
            <a:r>
              <a:rPr lang="en-GB" sz="2200" dirty="0">
                <a:solidFill>
                  <a:schemeClr val="accent5">
                    <a:lumMod val="50000"/>
                  </a:schemeClr>
                </a:solidFill>
              </a:rPr>
              <a:t> </a:t>
            </a:r>
            <a:r>
              <a:rPr lang="en-GB" sz="2200" dirty="0" err="1">
                <a:solidFill>
                  <a:schemeClr val="accent5">
                    <a:lumMod val="50000"/>
                  </a:schemeClr>
                </a:solidFill>
              </a:rPr>
              <a:t>eich</a:t>
            </a:r>
            <a:r>
              <a:rPr lang="en-GB" sz="2200" dirty="0">
                <a:solidFill>
                  <a:schemeClr val="accent5">
                    <a:lumMod val="50000"/>
                  </a:schemeClr>
                </a:solidFill>
              </a:rPr>
              <a:t> </a:t>
            </a:r>
            <a:r>
              <a:rPr lang="en-GB" sz="2200" dirty="0" err="1">
                <a:solidFill>
                  <a:schemeClr val="accent5">
                    <a:lumMod val="50000"/>
                  </a:schemeClr>
                </a:solidFill>
              </a:rPr>
              <a:t>prif</a:t>
            </a:r>
            <a:r>
              <a:rPr lang="en-GB" sz="2200" dirty="0">
                <a:solidFill>
                  <a:schemeClr val="accent5">
                    <a:lumMod val="50000"/>
                  </a:schemeClr>
                </a:solidFill>
              </a:rPr>
              <a:t> </a:t>
            </a:r>
            <a:r>
              <a:rPr lang="en-GB" sz="2200" dirty="0" err="1">
                <a:solidFill>
                  <a:schemeClr val="accent5">
                    <a:lumMod val="50000"/>
                  </a:schemeClr>
                </a:solidFill>
              </a:rPr>
              <a:t>deitl</a:t>
            </a:r>
            <a:r>
              <a:rPr lang="en-GB" sz="2200" dirty="0">
                <a:solidFill>
                  <a:schemeClr val="accent5">
                    <a:lumMod val="50000"/>
                  </a:schemeClr>
                </a:solidFill>
              </a:rPr>
              <a:t> </a:t>
            </a:r>
            <a:r>
              <a:rPr lang="en-GB" sz="2200" dirty="0" err="1">
                <a:solidFill>
                  <a:schemeClr val="accent5">
                    <a:lumMod val="50000"/>
                  </a:schemeClr>
                </a:solidFill>
              </a:rPr>
              <a:t>fod</a:t>
            </a:r>
            <a:r>
              <a:rPr lang="en-GB" sz="2200" dirty="0">
                <a:solidFill>
                  <a:schemeClr val="accent5">
                    <a:lumMod val="50000"/>
                  </a:schemeClr>
                </a:solidFill>
              </a:rPr>
              <a:t> </a:t>
            </a:r>
            <a:r>
              <a:rPr lang="en-GB" sz="2200" dirty="0" err="1">
                <a:solidFill>
                  <a:schemeClr val="accent5">
                    <a:lumMod val="50000"/>
                  </a:schemeClr>
                </a:solidFill>
              </a:rPr>
              <a:t>yn</a:t>
            </a:r>
            <a:r>
              <a:rPr lang="en-GB" sz="2200" dirty="0">
                <a:solidFill>
                  <a:schemeClr val="accent5">
                    <a:lumMod val="50000"/>
                  </a:schemeClr>
                </a:solidFill>
              </a:rPr>
              <a:t> </a:t>
            </a:r>
            <a:r>
              <a:rPr lang="en-GB" sz="2200" dirty="0" err="1">
                <a:solidFill>
                  <a:schemeClr val="accent5">
                    <a:lumMod val="50000"/>
                  </a:schemeClr>
                </a:solidFill>
              </a:rPr>
              <a:t>fawr</a:t>
            </a:r>
            <a:r>
              <a:rPr lang="en-GB" sz="2200" dirty="0">
                <a:solidFill>
                  <a:schemeClr val="accent5">
                    <a:lumMod val="50000"/>
                  </a:schemeClr>
                </a:solidFill>
              </a:rPr>
              <a:t>, ac </a:t>
            </a:r>
            <a:r>
              <a:rPr lang="en-GB" sz="2200" dirty="0" err="1">
                <a:solidFill>
                  <a:schemeClr val="accent5">
                    <a:lumMod val="50000"/>
                  </a:schemeClr>
                </a:solidFill>
              </a:rPr>
              <a:t>yn</a:t>
            </a:r>
            <a:r>
              <a:rPr lang="en-GB" sz="2200" dirty="0">
                <a:solidFill>
                  <a:schemeClr val="accent5">
                    <a:lumMod val="50000"/>
                  </a:schemeClr>
                </a:solidFill>
              </a:rPr>
              <a:t> </a:t>
            </a:r>
            <a:r>
              <a:rPr lang="en-GB" sz="2200" dirty="0" err="1">
                <a:solidFill>
                  <a:schemeClr val="accent5">
                    <a:lumMod val="50000"/>
                  </a:schemeClr>
                </a:solidFill>
              </a:rPr>
              <a:t>hawdd</a:t>
            </a:r>
            <a:r>
              <a:rPr lang="en-GB" sz="2200" dirty="0">
                <a:solidFill>
                  <a:schemeClr val="accent5">
                    <a:lumMod val="50000"/>
                  </a:schemeClr>
                </a:solidFill>
              </a:rPr>
              <a:t> </a:t>
            </a:r>
            <a:r>
              <a:rPr lang="en-GB" sz="2200" dirty="0" err="1">
                <a:solidFill>
                  <a:schemeClr val="accent5">
                    <a:lumMod val="50000"/>
                  </a:schemeClr>
                </a:solidFill>
              </a:rPr>
              <a:t>ei</a:t>
            </a:r>
            <a:r>
              <a:rPr lang="en-GB" sz="2200" dirty="0">
                <a:solidFill>
                  <a:schemeClr val="accent5">
                    <a:lumMod val="50000"/>
                  </a:schemeClr>
                </a:solidFill>
              </a:rPr>
              <a:t> </a:t>
            </a:r>
            <a:r>
              <a:rPr lang="en-GB" sz="2200" dirty="0" err="1">
                <a:solidFill>
                  <a:schemeClr val="accent5">
                    <a:lumMod val="50000"/>
                  </a:schemeClr>
                </a:solidFill>
              </a:rPr>
              <a:t>ddarllen</a:t>
            </a:r>
            <a:r>
              <a:rPr lang="en-GB" sz="2200" dirty="0">
                <a:solidFill>
                  <a:schemeClr val="accent5">
                    <a:lumMod val="50000"/>
                  </a:schemeClr>
                </a:solidFill>
              </a:rPr>
              <a:t>.</a:t>
            </a:r>
          </a:p>
          <a:p>
            <a:pPr marL="0" indent="0">
              <a:buNone/>
            </a:pPr>
            <a:r>
              <a:rPr lang="en-GB" sz="2200" dirty="0">
                <a:solidFill>
                  <a:schemeClr val="accent5">
                    <a:lumMod val="50000"/>
                  </a:schemeClr>
                </a:solidFill>
              </a:rPr>
              <a:t>• </a:t>
            </a:r>
            <a:r>
              <a:rPr lang="en-GB" sz="2200" dirty="0" err="1">
                <a:solidFill>
                  <a:schemeClr val="accent5">
                    <a:lumMod val="50000"/>
                  </a:schemeClr>
                </a:solidFill>
              </a:rPr>
              <a:t>Defnyddio</a:t>
            </a:r>
            <a:r>
              <a:rPr lang="en-GB" sz="2200" dirty="0">
                <a:solidFill>
                  <a:schemeClr val="accent5">
                    <a:lumMod val="50000"/>
                  </a:schemeClr>
                </a:solidFill>
              </a:rPr>
              <a:t> </a:t>
            </a:r>
            <a:r>
              <a:rPr lang="en-GB" sz="2200" dirty="0" err="1">
                <a:solidFill>
                  <a:schemeClr val="accent5">
                    <a:lumMod val="50000"/>
                  </a:schemeClr>
                </a:solidFill>
              </a:rPr>
              <a:t>maint</a:t>
            </a:r>
            <a:r>
              <a:rPr lang="en-GB" sz="2200" dirty="0">
                <a:solidFill>
                  <a:schemeClr val="accent5">
                    <a:lumMod val="50000"/>
                  </a:schemeClr>
                </a:solidFill>
              </a:rPr>
              <a:t> neu </a:t>
            </a:r>
            <a:r>
              <a:rPr lang="en-GB" sz="2200" dirty="0" err="1">
                <a:solidFill>
                  <a:schemeClr val="accent5">
                    <a:lumMod val="50000"/>
                  </a:schemeClr>
                </a:solidFill>
              </a:rPr>
              <a:t>feiddgarwch</a:t>
            </a:r>
            <a:r>
              <a:rPr lang="en-GB" sz="2200" dirty="0">
                <a:solidFill>
                  <a:schemeClr val="accent5">
                    <a:lumMod val="50000"/>
                  </a:schemeClr>
                </a:solidFill>
              </a:rPr>
              <a:t> </a:t>
            </a:r>
            <a:r>
              <a:rPr lang="en-GB" sz="2200" dirty="0" err="1">
                <a:solidFill>
                  <a:schemeClr val="accent5">
                    <a:lumMod val="50000"/>
                  </a:schemeClr>
                </a:solidFill>
              </a:rPr>
              <a:t>gwahanol</a:t>
            </a:r>
            <a:r>
              <a:rPr lang="en-GB" sz="2200" dirty="0">
                <a:solidFill>
                  <a:schemeClr val="accent5">
                    <a:lumMod val="50000"/>
                  </a:schemeClr>
                </a:solidFill>
              </a:rPr>
              <a:t> o </a:t>
            </a:r>
            <a:r>
              <a:rPr lang="en-GB" sz="2200" dirty="0" err="1">
                <a:solidFill>
                  <a:schemeClr val="accent5">
                    <a:lumMod val="50000"/>
                  </a:schemeClr>
                </a:solidFill>
              </a:rPr>
              <a:t>destun</a:t>
            </a:r>
            <a:r>
              <a:rPr lang="en-GB" sz="2200" dirty="0">
                <a:solidFill>
                  <a:schemeClr val="accent5">
                    <a:lumMod val="50000"/>
                  </a:schemeClr>
                </a:solidFill>
              </a:rPr>
              <a:t> </a:t>
            </a:r>
            <a:r>
              <a:rPr lang="en-GB" sz="2200" dirty="0" err="1">
                <a:solidFill>
                  <a:schemeClr val="accent5">
                    <a:lumMod val="50000"/>
                  </a:schemeClr>
                </a:solidFill>
              </a:rPr>
              <a:t>i</a:t>
            </a:r>
            <a:r>
              <a:rPr lang="en-GB" sz="2200" dirty="0">
                <a:solidFill>
                  <a:schemeClr val="accent5">
                    <a:lumMod val="50000"/>
                  </a:schemeClr>
                </a:solidFill>
              </a:rPr>
              <a:t> </a:t>
            </a:r>
            <a:r>
              <a:rPr lang="en-GB" sz="2200" dirty="0" err="1">
                <a:solidFill>
                  <a:schemeClr val="accent5">
                    <a:lumMod val="50000"/>
                  </a:schemeClr>
                </a:solidFill>
              </a:rPr>
              <a:t>ddiffinio</a:t>
            </a:r>
            <a:r>
              <a:rPr lang="en-GB" sz="2200" dirty="0">
                <a:solidFill>
                  <a:schemeClr val="accent5">
                    <a:lumMod val="50000"/>
                  </a:schemeClr>
                </a:solidFill>
              </a:rPr>
              <a:t> </a:t>
            </a:r>
            <a:r>
              <a:rPr lang="en-GB" sz="2200" dirty="0" err="1">
                <a:solidFill>
                  <a:schemeClr val="accent5">
                    <a:lumMod val="50000"/>
                  </a:schemeClr>
                </a:solidFill>
              </a:rPr>
              <a:t>penawdau</a:t>
            </a:r>
            <a:r>
              <a:rPr lang="en-GB" sz="2200" dirty="0">
                <a:solidFill>
                  <a:schemeClr val="accent5">
                    <a:lumMod val="50000"/>
                  </a:schemeClr>
                </a:solidFill>
              </a:rPr>
              <a:t> </a:t>
            </a:r>
            <a:r>
              <a:rPr lang="en-GB" sz="2200" dirty="0" err="1">
                <a:solidFill>
                  <a:schemeClr val="accent5">
                    <a:lumMod val="50000"/>
                  </a:schemeClr>
                </a:solidFill>
              </a:rPr>
              <a:t>colofnau</a:t>
            </a:r>
            <a:r>
              <a:rPr lang="en-GB" sz="2200" dirty="0">
                <a:solidFill>
                  <a:schemeClr val="accent5">
                    <a:lumMod val="50000"/>
                  </a:schemeClr>
                </a:solidFill>
              </a:rPr>
              <a:t> </a:t>
            </a:r>
          </a:p>
          <a:p>
            <a:pPr marL="0" indent="0">
              <a:buNone/>
            </a:pPr>
            <a:r>
              <a:rPr lang="en-GB" sz="2200" dirty="0">
                <a:solidFill>
                  <a:schemeClr val="accent5">
                    <a:lumMod val="50000"/>
                  </a:schemeClr>
                </a:solidFill>
              </a:rPr>
              <a:t>• Mae </a:t>
            </a:r>
            <a:r>
              <a:rPr lang="en-GB" sz="2200" dirty="0" err="1">
                <a:solidFill>
                  <a:schemeClr val="accent5">
                    <a:lumMod val="50000"/>
                  </a:schemeClr>
                </a:solidFill>
              </a:rPr>
              <a:t>testun</a:t>
            </a:r>
            <a:r>
              <a:rPr lang="en-GB" sz="2200" dirty="0">
                <a:solidFill>
                  <a:schemeClr val="accent5">
                    <a:lumMod val="50000"/>
                  </a:schemeClr>
                </a:solidFill>
              </a:rPr>
              <a:t> a </a:t>
            </a:r>
            <a:r>
              <a:rPr lang="en-GB" sz="2200" dirty="0" err="1">
                <a:solidFill>
                  <a:schemeClr val="accent5">
                    <a:lumMod val="50000"/>
                  </a:schemeClr>
                </a:solidFill>
              </a:rPr>
              <a:t>theitlau</a:t>
            </a:r>
            <a:r>
              <a:rPr lang="en-GB" sz="2200" dirty="0">
                <a:solidFill>
                  <a:schemeClr val="accent5">
                    <a:lumMod val="50000"/>
                  </a:schemeClr>
                </a:solidFill>
              </a:rPr>
              <a:t>, pan </a:t>
            </a:r>
            <a:r>
              <a:rPr lang="en-GB" sz="2200" dirty="0" err="1">
                <a:solidFill>
                  <a:schemeClr val="accent5">
                    <a:lumMod val="50000"/>
                  </a:schemeClr>
                </a:solidFill>
              </a:rPr>
              <a:t>gânt</a:t>
            </a:r>
            <a:r>
              <a:rPr lang="en-GB" sz="2200" dirty="0">
                <a:solidFill>
                  <a:schemeClr val="accent5">
                    <a:lumMod val="50000"/>
                  </a:schemeClr>
                </a:solidFill>
              </a:rPr>
              <a:t> </a:t>
            </a:r>
            <a:r>
              <a:rPr lang="en-GB" sz="2200" dirty="0" err="1">
                <a:solidFill>
                  <a:schemeClr val="accent5">
                    <a:lumMod val="50000"/>
                  </a:schemeClr>
                </a:solidFill>
              </a:rPr>
              <a:t>eu</a:t>
            </a:r>
            <a:r>
              <a:rPr lang="en-GB" sz="2200" dirty="0">
                <a:solidFill>
                  <a:schemeClr val="accent5">
                    <a:lumMod val="50000"/>
                  </a:schemeClr>
                </a:solidFill>
              </a:rPr>
              <a:t> </a:t>
            </a:r>
            <a:r>
              <a:rPr lang="en-GB" sz="2200" dirty="0" err="1">
                <a:solidFill>
                  <a:schemeClr val="accent5">
                    <a:lumMod val="50000"/>
                  </a:schemeClr>
                </a:solidFill>
              </a:rPr>
              <a:t>hysgrifennu'n</a:t>
            </a:r>
            <a:r>
              <a:rPr lang="en-GB" sz="2200" dirty="0">
                <a:solidFill>
                  <a:schemeClr val="accent5">
                    <a:lumMod val="50000"/>
                  </a:schemeClr>
                </a:solidFill>
              </a:rPr>
              <a:t> </a:t>
            </a:r>
            <a:r>
              <a:rPr lang="en-GB" sz="2200" dirty="0" err="1">
                <a:solidFill>
                  <a:schemeClr val="accent5">
                    <a:lumMod val="50000"/>
                  </a:schemeClr>
                </a:solidFill>
              </a:rPr>
              <a:t>gyfan</a:t>
            </a:r>
            <a:r>
              <a:rPr lang="en-GB" sz="2200" dirty="0">
                <a:solidFill>
                  <a:schemeClr val="accent5">
                    <a:lumMod val="50000"/>
                  </a:schemeClr>
                </a:solidFill>
              </a:rPr>
              <a:t> </a:t>
            </a:r>
            <a:r>
              <a:rPr lang="en-GB" sz="2200" dirty="0" err="1">
                <a:solidFill>
                  <a:schemeClr val="accent5">
                    <a:lumMod val="50000"/>
                  </a:schemeClr>
                </a:solidFill>
              </a:rPr>
              <a:t>gwbl</a:t>
            </a:r>
            <a:r>
              <a:rPr lang="en-GB" sz="2200" dirty="0">
                <a:solidFill>
                  <a:schemeClr val="accent5">
                    <a:lumMod val="50000"/>
                  </a:schemeClr>
                </a:solidFill>
              </a:rPr>
              <a:t> </a:t>
            </a:r>
            <a:r>
              <a:rPr lang="en-GB" sz="2200" dirty="0" err="1">
                <a:solidFill>
                  <a:schemeClr val="accent5">
                    <a:lumMod val="50000"/>
                  </a:schemeClr>
                </a:solidFill>
              </a:rPr>
              <a:t>mewn</a:t>
            </a:r>
            <a:r>
              <a:rPr lang="en-GB" sz="2200" dirty="0">
                <a:solidFill>
                  <a:schemeClr val="accent5">
                    <a:lumMod val="50000"/>
                  </a:schemeClr>
                </a:solidFill>
              </a:rPr>
              <a:t> </a:t>
            </a:r>
            <a:r>
              <a:rPr lang="en-GB" sz="2200" dirty="0" err="1">
                <a:solidFill>
                  <a:schemeClr val="accent5">
                    <a:lumMod val="50000"/>
                  </a:schemeClr>
                </a:solidFill>
              </a:rPr>
              <a:t>priflythrennau</a:t>
            </a:r>
            <a:r>
              <a:rPr lang="en-GB" sz="2200" dirty="0">
                <a:solidFill>
                  <a:schemeClr val="accent5">
                    <a:lumMod val="50000"/>
                  </a:schemeClr>
                </a:solidFill>
              </a:rPr>
              <a:t>, </a:t>
            </a:r>
            <a:r>
              <a:rPr lang="en-GB" sz="2200" dirty="0" err="1">
                <a:solidFill>
                  <a:schemeClr val="accent5">
                    <a:lumMod val="50000"/>
                  </a:schemeClr>
                </a:solidFill>
              </a:rPr>
              <a:t>yn</a:t>
            </a:r>
            <a:r>
              <a:rPr lang="en-GB" sz="2200" dirty="0">
                <a:solidFill>
                  <a:schemeClr val="accent5">
                    <a:lumMod val="50000"/>
                  </a:schemeClr>
                </a:solidFill>
              </a:rPr>
              <a:t> </a:t>
            </a:r>
            <a:r>
              <a:rPr lang="en-GB" sz="2200" dirty="0" err="1">
                <a:solidFill>
                  <a:schemeClr val="accent5">
                    <a:lumMod val="50000"/>
                  </a:schemeClr>
                </a:solidFill>
              </a:rPr>
              <a:t>anoddach</a:t>
            </a:r>
            <a:r>
              <a:rPr lang="en-GB" sz="2200" dirty="0">
                <a:solidFill>
                  <a:schemeClr val="accent5">
                    <a:lumMod val="50000"/>
                  </a:schemeClr>
                </a:solidFill>
              </a:rPr>
              <a:t> </a:t>
            </a:r>
            <a:r>
              <a:rPr lang="en-GB" sz="2200" dirty="0" err="1">
                <a:solidFill>
                  <a:schemeClr val="accent5">
                    <a:lumMod val="50000"/>
                  </a:schemeClr>
                </a:solidFill>
              </a:rPr>
              <a:t>i'w</a:t>
            </a:r>
            <a:r>
              <a:rPr lang="en-GB" sz="2200" dirty="0">
                <a:solidFill>
                  <a:schemeClr val="accent5">
                    <a:lumMod val="50000"/>
                  </a:schemeClr>
                </a:solidFill>
              </a:rPr>
              <a:t> </a:t>
            </a:r>
            <a:r>
              <a:rPr lang="en-GB" sz="2200" dirty="0" err="1">
                <a:solidFill>
                  <a:schemeClr val="accent5">
                    <a:lumMod val="50000"/>
                  </a:schemeClr>
                </a:solidFill>
              </a:rPr>
              <a:t>darllen</a:t>
            </a:r>
            <a:r>
              <a:rPr lang="en-GB" sz="2200" dirty="0">
                <a:solidFill>
                  <a:schemeClr val="accent5">
                    <a:lumMod val="50000"/>
                  </a:schemeClr>
                </a:solidFill>
              </a:rPr>
              <a:t>. </a:t>
            </a:r>
          </a:p>
          <a:p>
            <a:pPr marL="0" indent="0" algn="ctr">
              <a:buNone/>
            </a:pPr>
            <a:r>
              <a:rPr lang="en-GB" sz="2200" b="1" dirty="0" err="1">
                <a:solidFill>
                  <a:schemeClr val="accent5">
                    <a:lumMod val="50000"/>
                  </a:schemeClr>
                </a:solidFill>
              </a:rPr>
              <a:t>Rwy'n</a:t>
            </a:r>
            <a:r>
              <a:rPr lang="en-GB" sz="2200" b="1" dirty="0">
                <a:solidFill>
                  <a:schemeClr val="accent5">
                    <a:lumMod val="50000"/>
                  </a:schemeClr>
                </a:solidFill>
              </a:rPr>
              <a:t> </a:t>
            </a:r>
            <a:r>
              <a:rPr lang="en-GB" sz="2200" b="1" dirty="0" err="1">
                <a:solidFill>
                  <a:schemeClr val="accent5">
                    <a:lumMod val="50000"/>
                  </a:schemeClr>
                </a:solidFill>
              </a:rPr>
              <a:t>sampl</a:t>
            </a:r>
            <a:r>
              <a:rPr lang="en-GB" sz="2200" b="1" dirty="0">
                <a:solidFill>
                  <a:schemeClr val="accent5">
                    <a:lumMod val="50000"/>
                  </a:schemeClr>
                </a:solidFill>
              </a:rPr>
              <a:t> o </a:t>
            </a:r>
            <a:r>
              <a:rPr lang="en-GB" sz="2200" b="1" dirty="0" err="1">
                <a:solidFill>
                  <a:schemeClr val="accent5">
                    <a:lumMod val="50000"/>
                  </a:schemeClr>
                </a:solidFill>
              </a:rPr>
              <a:t>destun</a:t>
            </a:r>
            <a:r>
              <a:rPr lang="en-GB" sz="2200" b="1" dirty="0">
                <a:solidFill>
                  <a:schemeClr val="accent5">
                    <a:lumMod val="50000"/>
                  </a:schemeClr>
                </a:solidFill>
              </a:rPr>
              <a:t> </a:t>
            </a:r>
          </a:p>
          <a:p>
            <a:pPr marL="0" indent="0" algn="ctr">
              <a:buNone/>
            </a:pPr>
            <a:r>
              <a:rPr lang="en-GB" sz="2200" b="1" dirty="0">
                <a:solidFill>
                  <a:schemeClr val="accent5">
                    <a:lumMod val="50000"/>
                  </a:schemeClr>
                </a:solidFill>
              </a:rPr>
              <a:t>RWY'N SAMPL O DESTUN</a:t>
            </a:r>
          </a:p>
          <a:p>
            <a:endParaRPr lang="en-GB" sz="2400" b="1" dirty="0">
              <a:solidFill>
                <a:schemeClr val="accent5">
                  <a:lumMod val="50000"/>
                </a:schemeClr>
              </a:solidFill>
            </a:endParaRPr>
          </a:p>
        </p:txBody>
      </p:sp>
      <p:pic>
        <p:nvPicPr>
          <p:cNvPr id="6" name="Picture 5" descr="Text&#10;&#10;Description automatically generated">
            <a:extLst>
              <a:ext uri="{FF2B5EF4-FFF2-40B4-BE49-F238E27FC236}">
                <a16:creationId xmlns:a16="http://schemas.microsoft.com/office/drawing/2014/main" id="{64778B38-838C-4320-B8BA-8B6B6CFD3D98}"/>
              </a:ext>
            </a:extLst>
          </p:cNvPr>
          <p:cNvPicPr>
            <a:picLocks noChangeAspect="1"/>
          </p:cNvPicPr>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8668871" y="233872"/>
            <a:ext cx="1870038" cy="1303273"/>
          </a:xfrm>
          <a:prstGeom prst="rect">
            <a:avLst/>
          </a:prstGeom>
        </p:spPr>
      </p:pic>
    </p:spTree>
    <p:extLst>
      <p:ext uri="{BB962C8B-B14F-4D97-AF65-F5344CB8AC3E}">
        <p14:creationId xmlns:p14="http://schemas.microsoft.com/office/powerpoint/2010/main" val="179011361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85CCA901-129A-4002-9221-1492FEA511C0}"/>
              </a:ext>
            </a:extLst>
          </p:cNvPr>
          <p:cNvSpPr>
            <a:spLocks noGrp="1"/>
          </p:cNvSpPr>
          <p:nvPr>
            <p:ph idx="1"/>
          </p:nvPr>
        </p:nvSpPr>
        <p:spPr>
          <a:xfrm>
            <a:off x="7664824" y="1879413"/>
            <a:ext cx="4222377" cy="4351338"/>
          </a:xfrm>
        </p:spPr>
        <p:txBody>
          <a:bodyPr>
            <a:normAutofit fontScale="85000" lnSpcReduction="20000"/>
          </a:bodyPr>
          <a:lstStyle/>
          <a:p>
            <a:r>
              <a:rPr lang="en-GB" dirty="0"/>
              <a:t>Break up large blocks of text into short statements that are short and to the point. Use bullet points and lists to achieve this. </a:t>
            </a:r>
          </a:p>
          <a:p>
            <a:r>
              <a:rPr lang="en-GB" dirty="0"/>
              <a:t>Serif/Sans Serif fonts are recommended. See list for some effective pairings.</a:t>
            </a:r>
          </a:p>
          <a:p>
            <a:r>
              <a:rPr lang="en-GB" dirty="0"/>
              <a:t>To make text easier to read, place dark text on a light background. </a:t>
            </a:r>
          </a:p>
          <a:p>
            <a:r>
              <a:rPr lang="en-GB" dirty="0"/>
              <a:t>Avoid very long titles. A short and clear title will give your poster’s reader an instant idea of what the poster is about. </a:t>
            </a:r>
          </a:p>
        </p:txBody>
      </p:sp>
      <p:pic>
        <p:nvPicPr>
          <p:cNvPr id="1026" name="Picture 2" descr="list of font pairs">
            <a:extLst>
              <a:ext uri="{FF2B5EF4-FFF2-40B4-BE49-F238E27FC236}">
                <a16:creationId xmlns:a16="http://schemas.microsoft.com/office/drawing/2014/main" id="{8E39B541-4E31-4CDF-8082-8CBEDDD1538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874786" y="2264895"/>
            <a:ext cx="2541266" cy="2468469"/>
          </a:xfrm>
          <a:prstGeom prst="rect">
            <a:avLst/>
          </a:prstGeom>
          <a:solidFill>
            <a:srgbClr val="FFFF00">
              <a:alpha val="63000"/>
            </a:srgbClr>
          </a:solidFill>
          <a:ln w="25400">
            <a:solidFill>
              <a:srgbClr val="FF0066">
                <a:alpha val="67000"/>
              </a:srgbClr>
            </a:solidFill>
          </a:ln>
        </p:spPr>
      </p:pic>
      <p:sp>
        <p:nvSpPr>
          <p:cNvPr id="4" name="Title 1">
            <a:extLst>
              <a:ext uri="{FF2B5EF4-FFF2-40B4-BE49-F238E27FC236}">
                <a16:creationId xmlns:a16="http://schemas.microsoft.com/office/drawing/2014/main" id="{2E232538-2694-45BE-BA63-C3488CA5164E}"/>
              </a:ext>
            </a:extLst>
          </p:cNvPr>
          <p:cNvSpPr>
            <a:spLocks noGrp="1"/>
          </p:cNvSpPr>
          <p:nvPr>
            <p:ph type="title"/>
          </p:nvPr>
        </p:nvSpPr>
        <p:spPr>
          <a:xfrm>
            <a:off x="838200" y="248160"/>
            <a:ext cx="10515600" cy="1325563"/>
          </a:xfrm>
        </p:spPr>
        <p:txBody>
          <a:bodyPr/>
          <a:lstStyle/>
          <a:p>
            <a:r>
              <a:rPr lang="en-GB" b="1" dirty="0" err="1">
                <a:solidFill>
                  <a:schemeClr val="accent1"/>
                </a:solidFill>
              </a:rPr>
              <a:t>Defnyddio</a:t>
            </a:r>
            <a:r>
              <a:rPr lang="en-GB" b="1" dirty="0">
                <a:solidFill>
                  <a:schemeClr val="accent1"/>
                </a:solidFill>
              </a:rPr>
              <a:t> </a:t>
            </a:r>
            <a:r>
              <a:rPr lang="en-GB" b="1" dirty="0" err="1">
                <a:solidFill>
                  <a:schemeClr val="accent1"/>
                </a:solidFill>
              </a:rPr>
              <a:t>testun</a:t>
            </a:r>
            <a:r>
              <a:rPr lang="en-GB" b="1" dirty="0">
                <a:solidFill>
                  <a:schemeClr val="accent1"/>
                </a:solidFill>
              </a:rPr>
              <a:t> </a:t>
            </a:r>
            <a:r>
              <a:rPr lang="en-GB" b="1" dirty="0"/>
              <a:t>/ Use of text</a:t>
            </a:r>
          </a:p>
        </p:txBody>
      </p:sp>
      <p:pic>
        <p:nvPicPr>
          <p:cNvPr id="5" name="Picture 4" descr="Text&#10;&#10;Description automatically generated">
            <a:extLst>
              <a:ext uri="{FF2B5EF4-FFF2-40B4-BE49-F238E27FC236}">
                <a16:creationId xmlns:a16="http://schemas.microsoft.com/office/drawing/2014/main" id="{8BADB517-7D4A-4DCD-9B1F-26A0866938A8}"/>
              </a:ext>
            </a:extLst>
          </p:cNvPr>
          <p:cNvPicPr>
            <a:picLocks noChangeAspect="1"/>
          </p:cNvPicPr>
          <p:nvPr/>
        </p:nvPicPr>
        <p:blipFill>
          <a:blip r:embed="rId4">
            <a:extLst>
              <a:ext uri="{28A0092B-C50C-407E-A947-70E740481C1C}">
                <a14:useLocalDpi xmlns:a14="http://schemas.microsoft.com/office/drawing/2010/main" val="0"/>
              </a:ext>
              <a:ext uri="{837473B0-CC2E-450A-ABE3-18F120FF3D39}">
                <a1611:picAttrSrcUrl xmlns:a1611="http://schemas.microsoft.com/office/drawing/2016/11/main" r:id="rId5"/>
              </a:ext>
            </a:extLst>
          </a:blip>
          <a:stretch>
            <a:fillRect/>
          </a:stretch>
        </p:blipFill>
        <p:spPr>
          <a:xfrm>
            <a:off x="8668871" y="233872"/>
            <a:ext cx="1870038" cy="1303273"/>
          </a:xfrm>
          <a:prstGeom prst="rect">
            <a:avLst/>
          </a:prstGeom>
        </p:spPr>
      </p:pic>
      <p:sp>
        <p:nvSpPr>
          <p:cNvPr id="8" name="Content Placeholder 2">
            <a:extLst>
              <a:ext uri="{FF2B5EF4-FFF2-40B4-BE49-F238E27FC236}">
                <a16:creationId xmlns:a16="http://schemas.microsoft.com/office/drawing/2014/main" id="{CB5BA3EC-0DF6-433E-8B28-BBD038A9F1EA}"/>
              </a:ext>
            </a:extLst>
          </p:cNvPr>
          <p:cNvSpPr txBox="1">
            <a:spLocks/>
          </p:cNvSpPr>
          <p:nvPr/>
        </p:nvSpPr>
        <p:spPr>
          <a:xfrm>
            <a:off x="403638" y="1798730"/>
            <a:ext cx="4222377" cy="4351338"/>
          </a:xfrm>
          <a:prstGeom prst="rect">
            <a:avLst/>
          </a:prstGeom>
        </p:spPr>
        <p:txBody>
          <a:bodyPr vert="horz" lIns="91440" tIns="45720" rIns="91440" bIns="45720" rtlCol="0">
            <a:normAutofit fontScale="775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dirty="0" err="1">
                <a:solidFill>
                  <a:schemeClr val="accent1"/>
                </a:solidFill>
              </a:rPr>
              <a:t>Rhannwch</a:t>
            </a:r>
            <a:r>
              <a:rPr lang="en-GB" dirty="0">
                <a:solidFill>
                  <a:schemeClr val="accent1"/>
                </a:solidFill>
              </a:rPr>
              <a:t> </a:t>
            </a:r>
            <a:r>
              <a:rPr lang="en-GB" dirty="0" err="1">
                <a:solidFill>
                  <a:schemeClr val="accent1"/>
                </a:solidFill>
              </a:rPr>
              <a:t>blociau</a:t>
            </a:r>
            <a:r>
              <a:rPr lang="en-GB" dirty="0">
                <a:solidFill>
                  <a:schemeClr val="accent1"/>
                </a:solidFill>
              </a:rPr>
              <a:t> </a:t>
            </a:r>
            <a:r>
              <a:rPr lang="en-GB" dirty="0" err="1">
                <a:solidFill>
                  <a:schemeClr val="accent1"/>
                </a:solidFill>
              </a:rPr>
              <a:t>mawr</a:t>
            </a:r>
            <a:r>
              <a:rPr lang="en-GB" dirty="0">
                <a:solidFill>
                  <a:schemeClr val="accent1"/>
                </a:solidFill>
              </a:rPr>
              <a:t> o </a:t>
            </a:r>
            <a:r>
              <a:rPr lang="en-GB" dirty="0" err="1">
                <a:solidFill>
                  <a:schemeClr val="accent1"/>
                </a:solidFill>
              </a:rPr>
              <a:t>destun</a:t>
            </a:r>
            <a:r>
              <a:rPr lang="en-GB" dirty="0">
                <a:solidFill>
                  <a:schemeClr val="accent1"/>
                </a:solidFill>
              </a:rPr>
              <a:t> </a:t>
            </a:r>
            <a:r>
              <a:rPr lang="en-GB" dirty="0" err="1">
                <a:solidFill>
                  <a:schemeClr val="accent1"/>
                </a:solidFill>
              </a:rPr>
              <a:t>yn</a:t>
            </a:r>
            <a:r>
              <a:rPr lang="en-GB" dirty="0">
                <a:solidFill>
                  <a:schemeClr val="accent1"/>
                </a:solidFill>
              </a:rPr>
              <a:t> </a:t>
            </a:r>
            <a:r>
              <a:rPr lang="en-GB" dirty="0" err="1">
                <a:solidFill>
                  <a:schemeClr val="accent1"/>
                </a:solidFill>
              </a:rPr>
              <a:t>ddatganiadau</a:t>
            </a:r>
            <a:r>
              <a:rPr lang="en-GB" dirty="0">
                <a:solidFill>
                  <a:schemeClr val="accent1"/>
                </a:solidFill>
              </a:rPr>
              <a:t> </a:t>
            </a:r>
            <a:r>
              <a:rPr lang="en-GB" dirty="0" err="1">
                <a:solidFill>
                  <a:schemeClr val="accent1"/>
                </a:solidFill>
              </a:rPr>
              <a:t>byr</a:t>
            </a:r>
            <a:r>
              <a:rPr lang="en-GB" dirty="0">
                <a:solidFill>
                  <a:schemeClr val="accent1"/>
                </a:solidFill>
              </a:rPr>
              <a:t> </a:t>
            </a:r>
            <a:r>
              <a:rPr lang="en-GB" dirty="0" err="1">
                <a:solidFill>
                  <a:schemeClr val="accent1"/>
                </a:solidFill>
              </a:rPr>
              <a:t>sy'n</a:t>
            </a:r>
            <a:r>
              <a:rPr lang="en-GB" dirty="0">
                <a:solidFill>
                  <a:schemeClr val="accent1"/>
                </a:solidFill>
              </a:rPr>
              <a:t> </a:t>
            </a:r>
            <a:r>
              <a:rPr lang="en-GB" dirty="0" err="1">
                <a:solidFill>
                  <a:schemeClr val="accent1"/>
                </a:solidFill>
              </a:rPr>
              <a:t>fyr</a:t>
            </a:r>
            <a:r>
              <a:rPr lang="en-GB" dirty="0">
                <a:solidFill>
                  <a:schemeClr val="accent1"/>
                </a:solidFill>
              </a:rPr>
              <a:t> ac </a:t>
            </a:r>
            <a:r>
              <a:rPr lang="en-GB" dirty="0" err="1">
                <a:solidFill>
                  <a:schemeClr val="accent1"/>
                </a:solidFill>
              </a:rPr>
              <a:t>i'r</a:t>
            </a:r>
            <a:r>
              <a:rPr lang="en-GB" dirty="0">
                <a:solidFill>
                  <a:schemeClr val="accent1"/>
                </a:solidFill>
              </a:rPr>
              <a:t> </a:t>
            </a:r>
            <a:r>
              <a:rPr lang="en-GB" dirty="0" err="1">
                <a:solidFill>
                  <a:schemeClr val="accent1"/>
                </a:solidFill>
              </a:rPr>
              <a:t>pwynt</a:t>
            </a:r>
            <a:r>
              <a:rPr lang="en-GB" dirty="0">
                <a:solidFill>
                  <a:schemeClr val="accent1"/>
                </a:solidFill>
              </a:rPr>
              <a:t>. </a:t>
            </a:r>
            <a:r>
              <a:rPr lang="en-GB" dirty="0" err="1">
                <a:solidFill>
                  <a:schemeClr val="accent1"/>
                </a:solidFill>
              </a:rPr>
              <a:t>Defnyddiwch</a:t>
            </a:r>
            <a:r>
              <a:rPr lang="en-GB" dirty="0">
                <a:solidFill>
                  <a:schemeClr val="accent1"/>
                </a:solidFill>
              </a:rPr>
              <a:t> </a:t>
            </a:r>
            <a:r>
              <a:rPr lang="en-GB" dirty="0" err="1">
                <a:solidFill>
                  <a:schemeClr val="accent1"/>
                </a:solidFill>
              </a:rPr>
              <a:t>bwyntiau</a:t>
            </a:r>
            <a:r>
              <a:rPr lang="en-GB" dirty="0">
                <a:solidFill>
                  <a:schemeClr val="accent1"/>
                </a:solidFill>
              </a:rPr>
              <a:t> </a:t>
            </a:r>
            <a:r>
              <a:rPr lang="en-GB" dirty="0" err="1">
                <a:solidFill>
                  <a:schemeClr val="accent1"/>
                </a:solidFill>
              </a:rPr>
              <a:t>bwled</a:t>
            </a:r>
            <a:r>
              <a:rPr lang="en-GB" dirty="0">
                <a:solidFill>
                  <a:schemeClr val="accent1"/>
                </a:solidFill>
              </a:rPr>
              <a:t> a </a:t>
            </a:r>
            <a:r>
              <a:rPr lang="en-GB" dirty="0" err="1">
                <a:solidFill>
                  <a:schemeClr val="accent1"/>
                </a:solidFill>
              </a:rPr>
              <a:t>rhestrau</a:t>
            </a:r>
            <a:r>
              <a:rPr lang="en-GB" dirty="0">
                <a:solidFill>
                  <a:schemeClr val="accent1"/>
                </a:solidFill>
              </a:rPr>
              <a:t> </a:t>
            </a:r>
            <a:r>
              <a:rPr lang="en-GB" dirty="0" err="1">
                <a:solidFill>
                  <a:schemeClr val="accent1"/>
                </a:solidFill>
              </a:rPr>
              <a:t>i</a:t>
            </a:r>
            <a:r>
              <a:rPr lang="en-GB" dirty="0">
                <a:solidFill>
                  <a:schemeClr val="accent1"/>
                </a:solidFill>
              </a:rPr>
              <a:t> </a:t>
            </a:r>
            <a:r>
              <a:rPr lang="en-GB" dirty="0" err="1">
                <a:solidFill>
                  <a:schemeClr val="accent1"/>
                </a:solidFill>
              </a:rPr>
              <a:t>gyflawni</a:t>
            </a:r>
            <a:r>
              <a:rPr lang="en-GB" dirty="0">
                <a:solidFill>
                  <a:schemeClr val="accent1"/>
                </a:solidFill>
              </a:rPr>
              <a:t> </a:t>
            </a:r>
            <a:r>
              <a:rPr lang="en-GB" dirty="0" err="1">
                <a:solidFill>
                  <a:schemeClr val="accent1"/>
                </a:solidFill>
              </a:rPr>
              <a:t>hyn</a:t>
            </a:r>
            <a:r>
              <a:rPr lang="en-GB" dirty="0">
                <a:solidFill>
                  <a:schemeClr val="accent1"/>
                </a:solidFill>
              </a:rPr>
              <a:t>. </a:t>
            </a:r>
          </a:p>
          <a:p>
            <a:r>
              <a:rPr lang="en-GB" dirty="0" err="1">
                <a:solidFill>
                  <a:schemeClr val="accent1"/>
                </a:solidFill>
              </a:rPr>
              <a:t>Argymhellir</a:t>
            </a:r>
            <a:r>
              <a:rPr lang="en-GB" dirty="0">
                <a:solidFill>
                  <a:schemeClr val="accent1"/>
                </a:solidFill>
              </a:rPr>
              <a:t> </a:t>
            </a:r>
            <a:r>
              <a:rPr lang="en-GB" dirty="0" err="1">
                <a:solidFill>
                  <a:schemeClr val="accent1"/>
                </a:solidFill>
              </a:rPr>
              <a:t>ffontiau</a:t>
            </a:r>
            <a:r>
              <a:rPr lang="en-GB" dirty="0">
                <a:solidFill>
                  <a:schemeClr val="accent1"/>
                </a:solidFill>
              </a:rPr>
              <a:t> Serif/Sans Serif. </a:t>
            </a:r>
            <a:r>
              <a:rPr lang="en-GB" dirty="0" err="1">
                <a:solidFill>
                  <a:schemeClr val="accent1"/>
                </a:solidFill>
              </a:rPr>
              <a:t>Gweler</a:t>
            </a:r>
            <a:r>
              <a:rPr lang="en-GB" dirty="0">
                <a:solidFill>
                  <a:schemeClr val="accent1"/>
                </a:solidFill>
              </a:rPr>
              <a:t> y </a:t>
            </a:r>
            <a:r>
              <a:rPr lang="en-GB" dirty="0" err="1">
                <a:solidFill>
                  <a:schemeClr val="accent1"/>
                </a:solidFill>
              </a:rPr>
              <a:t>rhestr</a:t>
            </a:r>
            <a:r>
              <a:rPr lang="en-GB" dirty="0">
                <a:solidFill>
                  <a:schemeClr val="accent1"/>
                </a:solidFill>
              </a:rPr>
              <a:t> am rai </a:t>
            </a:r>
            <a:r>
              <a:rPr lang="en-GB" dirty="0" err="1">
                <a:solidFill>
                  <a:schemeClr val="accent1"/>
                </a:solidFill>
              </a:rPr>
              <a:t>parau</a:t>
            </a:r>
            <a:r>
              <a:rPr lang="en-GB" dirty="0">
                <a:solidFill>
                  <a:schemeClr val="accent1"/>
                </a:solidFill>
              </a:rPr>
              <a:t> </a:t>
            </a:r>
            <a:r>
              <a:rPr lang="en-GB" dirty="0" err="1">
                <a:solidFill>
                  <a:schemeClr val="accent1"/>
                </a:solidFill>
              </a:rPr>
              <a:t>effeithiol</a:t>
            </a:r>
            <a:r>
              <a:rPr lang="en-GB" dirty="0">
                <a:solidFill>
                  <a:schemeClr val="accent1"/>
                </a:solidFill>
              </a:rPr>
              <a:t>.</a:t>
            </a:r>
          </a:p>
          <a:p>
            <a:r>
              <a:rPr lang="en-GB" dirty="0">
                <a:solidFill>
                  <a:schemeClr val="accent1"/>
                </a:solidFill>
              </a:rPr>
              <a:t>Er </a:t>
            </a:r>
            <a:r>
              <a:rPr lang="en-GB" dirty="0" err="1">
                <a:solidFill>
                  <a:schemeClr val="accent1"/>
                </a:solidFill>
              </a:rPr>
              <a:t>mwyn</a:t>
            </a:r>
            <a:r>
              <a:rPr lang="en-GB" dirty="0">
                <a:solidFill>
                  <a:schemeClr val="accent1"/>
                </a:solidFill>
              </a:rPr>
              <a:t> </a:t>
            </a:r>
            <a:r>
              <a:rPr lang="en-GB" dirty="0" err="1">
                <a:solidFill>
                  <a:schemeClr val="accent1"/>
                </a:solidFill>
              </a:rPr>
              <a:t>gwneud</a:t>
            </a:r>
            <a:r>
              <a:rPr lang="en-GB" dirty="0">
                <a:solidFill>
                  <a:schemeClr val="accent1"/>
                </a:solidFill>
              </a:rPr>
              <a:t> </a:t>
            </a:r>
            <a:r>
              <a:rPr lang="en-GB" dirty="0" err="1">
                <a:solidFill>
                  <a:schemeClr val="accent1"/>
                </a:solidFill>
              </a:rPr>
              <a:t>testun</a:t>
            </a:r>
            <a:r>
              <a:rPr lang="en-GB" dirty="0">
                <a:solidFill>
                  <a:schemeClr val="accent1"/>
                </a:solidFill>
              </a:rPr>
              <a:t> </a:t>
            </a:r>
            <a:r>
              <a:rPr lang="en-GB" dirty="0" err="1">
                <a:solidFill>
                  <a:schemeClr val="accent1"/>
                </a:solidFill>
              </a:rPr>
              <a:t>yn</a:t>
            </a:r>
            <a:r>
              <a:rPr lang="en-GB" dirty="0">
                <a:solidFill>
                  <a:schemeClr val="accent1"/>
                </a:solidFill>
              </a:rPr>
              <a:t> haws </a:t>
            </a:r>
            <a:r>
              <a:rPr lang="en-GB" dirty="0" err="1">
                <a:solidFill>
                  <a:schemeClr val="accent1"/>
                </a:solidFill>
              </a:rPr>
              <a:t>i'w</a:t>
            </a:r>
            <a:r>
              <a:rPr lang="en-GB" dirty="0">
                <a:solidFill>
                  <a:schemeClr val="accent1"/>
                </a:solidFill>
              </a:rPr>
              <a:t> </a:t>
            </a:r>
            <a:r>
              <a:rPr lang="en-GB" dirty="0" err="1">
                <a:solidFill>
                  <a:schemeClr val="accent1"/>
                </a:solidFill>
              </a:rPr>
              <a:t>ddarllen</a:t>
            </a:r>
            <a:r>
              <a:rPr lang="en-GB" dirty="0">
                <a:solidFill>
                  <a:schemeClr val="accent1"/>
                </a:solidFill>
              </a:rPr>
              <a:t>, </a:t>
            </a:r>
            <a:r>
              <a:rPr lang="en-GB" dirty="0" err="1">
                <a:solidFill>
                  <a:schemeClr val="accent1"/>
                </a:solidFill>
              </a:rPr>
              <a:t>rhowch</a:t>
            </a:r>
            <a:r>
              <a:rPr lang="en-GB" dirty="0">
                <a:solidFill>
                  <a:schemeClr val="accent1"/>
                </a:solidFill>
              </a:rPr>
              <a:t> </a:t>
            </a:r>
            <a:r>
              <a:rPr lang="en-GB" dirty="0" err="1">
                <a:solidFill>
                  <a:schemeClr val="accent1"/>
                </a:solidFill>
              </a:rPr>
              <a:t>destun</a:t>
            </a:r>
            <a:r>
              <a:rPr lang="en-GB" dirty="0">
                <a:solidFill>
                  <a:schemeClr val="accent1"/>
                </a:solidFill>
              </a:rPr>
              <a:t> </a:t>
            </a:r>
            <a:r>
              <a:rPr lang="en-GB" dirty="0" err="1">
                <a:solidFill>
                  <a:schemeClr val="accent1"/>
                </a:solidFill>
              </a:rPr>
              <a:t>tywyll</a:t>
            </a:r>
            <a:r>
              <a:rPr lang="en-GB" dirty="0">
                <a:solidFill>
                  <a:schemeClr val="accent1"/>
                </a:solidFill>
              </a:rPr>
              <a:t> </a:t>
            </a:r>
            <a:r>
              <a:rPr lang="en-GB" dirty="0" err="1">
                <a:solidFill>
                  <a:schemeClr val="accent1"/>
                </a:solidFill>
              </a:rPr>
              <a:t>ar</a:t>
            </a:r>
            <a:r>
              <a:rPr lang="en-GB" dirty="0">
                <a:solidFill>
                  <a:schemeClr val="accent1"/>
                </a:solidFill>
              </a:rPr>
              <a:t> </a:t>
            </a:r>
            <a:r>
              <a:rPr lang="en-GB" dirty="0" err="1">
                <a:solidFill>
                  <a:schemeClr val="accent1"/>
                </a:solidFill>
              </a:rPr>
              <a:t>gefndir</a:t>
            </a:r>
            <a:r>
              <a:rPr lang="en-GB" dirty="0">
                <a:solidFill>
                  <a:schemeClr val="accent1"/>
                </a:solidFill>
              </a:rPr>
              <a:t> </a:t>
            </a:r>
            <a:r>
              <a:rPr lang="en-GB" dirty="0" err="1">
                <a:solidFill>
                  <a:schemeClr val="accent1"/>
                </a:solidFill>
              </a:rPr>
              <a:t>golau</a:t>
            </a:r>
            <a:r>
              <a:rPr lang="en-GB" dirty="0">
                <a:solidFill>
                  <a:schemeClr val="accent1"/>
                </a:solidFill>
              </a:rPr>
              <a:t>. </a:t>
            </a:r>
          </a:p>
          <a:p>
            <a:r>
              <a:rPr lang="en-GB" dirty="0" err="1">
                <a:solidFill>
                  <a:schemeClr val="accent1"/>
                </a:solidFill>
              </a:rPr>
              <a:t>Ceisiwch</a:t>
            </a:r>
            <a:r>
              <a:rPr lang="en-GB" dirty="0">
                <a:solidFill>
                  <a:schemeClr val="accent1"/>
                </a:solidFill>
              </a:rPr>
              <a:t> </a:t>
            </a:r>
            <a:r>
              <a:rPr lang="en-GB" dirty="0" err="1">
                <a:solidFill>
                  <a:schemeClr val="accent1"/>
                </a:solidFill>
              </a:rPr>
              <a:t>osgoi</a:t>
            </a:r>
            <a:r>
              <a:rPr lang="en-GB" dirty="0">
                <a:solidFill>
                  <a:schemeClr val="accent1"/>
                </a:solidFill>
              </a:rPr>
              <a:t> </a:t>
            </a:r>
            <a:r>
              <a:rPr lang="en-GB" dirty="0" err="1">
                <a:solidFill>
                  <a:schemeClr val="accent1"/>
                </a:solidFill>
              </a:rPr>
              <a:t>teitlau</a:t>
            </a:r>
            <a:r>
              <a:rPr lang="en-GB" dirty="0">
                <a:solidFill>
                  <a:schemeClr val="accent1"/>
                </a:solidFill>
              </a:rPr>
              <a:t> </a:t>
            </a:r>
            <a:r>
              <a:rPr lang="en-GB" dirty="0" err="1">
                <a:solidFill>
                  <a:schemeClr val="accent1"/>
                </a:solidFill>
              </a:rPr>
              <a:t>hir</a:t>
            </a:r>
            <a:r>
              <a:rPr lang="en-GB" dirty="0">
                <a:solidFill>
                  <a:schemeClr val="accent1"/>
                </a:solidFill>
              </a:rPr>
              <a:t> </a:t>
            </a:r>
            <a:r>
              <a:rPr lang="en-GB" dirty="0" err="1">
                <a:solidFill>
                  <a:schemeClr val="accent1"/>
                </a:solidFill>
              </a:rPr>
              <a:t>iawn</a:t>
            </a:r>
            <a:r>
              <a:rPr lang="en-GB" dirty="0">
                <a:solidFill>
                  <a:schemeClr val="accent1"/>
                </a:solidFill>
              </a:rPr>
              <a:t>. </a:t>
            </a:r>
            <a:r>
              <a:rPr lang="en-GB" dirty="0" err="1">
                <a:solidFill>
                  <a:schemeClr val="accent1"/>
                </a:solidFill>
              </a:rPr>
              <a:t>Bydd</a:t>
            </a:r>
            <a:r>
              <a:rPr lang="en-GB" dirty="0">
                <a:solidFill>
                  <a:schemeClr val="accent1"/>
                </a:solidFill>
              </a:rPr>
              <a:t> </a:t>
            </a:r>
            <a:r>
              <a:rPr lang="en-GB" dirty="0" err="1">
                <a:solidFill>
                  <a:schemeClr val="accent1"/>
                </a:solidFill>
              </a:rPr>
              <a:t>teitl</a:t>
            </a:r>
            <a:r>
              <a:rPr lang="en-GB" dirty="0">
                <a:solidFill>
                  <a:schemeClr val="accent1"/>
                </a:solidFill>
              </a:rPr>
              <a:t> </a:t>
            </a:r>
            <a:r>
              <a:rPr lang="en-GB" dirty="0" err="1">
                <a:solidFill>
                  <a:schemeClr val="accent1"/>
                </a:solidFill>
              </a:rPr>
              <a:t>byr</a:t>
            </a:r>
            <a:r>
              <a:rPr lang="en-GB" dirty="0">
                <a:solidFill>
                  <a:schemeClr val="accent1"/>
                </a:solidFill>
              </a:rPr>
              <a:t> a </a:t>
            </a:r>
            <a:r>
              <a:rPr lang="en-GB" dirty="0" err="1">
                <a:solidFill>
                  <a:schemeClr val="accent1"/>
                </a:solidFill>
              </a:rPr>
              <a:t>chlir</a:t>
            </a:r>
            <a:r>
              <a:rPr lang="en-GB" dirty="0">
                <a:solidFill>
                  <a:schemeClr val="accent1"/>
                </a:solidFill>
              </a:rPr>
              <a:t> </a:t>
            </a:r>
            <a:r>
              <a:rPr lang="en-GB" dirty="0" err="1">
                <a:solidFill>
                  <a:schemeClr val="accent1"/>
                </a:solidFill>
              </a:rPr>
              <a:t>yn</a:t>
            </a:r>
            <a:r>
              <a:rPr lang="en-GB" dirty="0">
                <a:solidFill>
                  <a:schemeClr val="accent1"/>
                </a:solidFill>
              </a:rPr>
              <a:t> </a:t>
            </a:r>
            <a:r>
              <a:rPr lang="en-GB" dirty="0" err="1">
                <a:solidFill>
                  <a:schemeClr val="accent1"/>
                </a:solidFill>
              </a:rPr>
              <a:t>rhoi</a:t>
            </a:r>
            <a:r>
              <a:rPr lang="en-GB" dirty="0">
                <a:solidFill>
                  <a:schemeClr val="accent1"/>
                </a:solidFill>
              </a:rPr>
              <a:t> </a:t>
            </a:r>
            <a:r>
              <a:rPr lang="en-GB" dirty="0" err="1">
                <a:solidFill>
                  <a:schemeClr val="accent1"/>
                </a:solidFill>
              </a:rPr>
              <a:t>syniad</a:t>
            </a:r>
            <a:r>
              <a:rPr lang="en-GB" dirty="0">
                <a:solidFill>
                  <a:schemeClr val="accent1"/>
                </a:solidFill>
              </a:rPr>
              <a:t> </a:t>
            </a:r>
            <a:r>
              <a:rPr lang="en-GB" dirty="0" err="1">
                <a:solidFill>
                  <a:schemeClr val="accent1"/>
                </a:solidFill>
              </a:rPr>
              <a:t>ar</a:t>
            </a:r>
            <a:r>
              <a:rPr lang="en-GB" dirty="0">
                <a:solidFill>
                  <a:schemeClr val="accent1"/>
                </a:solidFill>
              </a:rPr>
              <a:t> </a:t>
            </a:r>
            <a:r>
              <a:rPr lang="en-GB" dirty="0" err="1">
                <a:solidFill>
                  <a:schemeClr val="accent1"/>
                </a:solidFill>
              </a:rPr>
              <a:t>unwaith</a:t>
            </a:r>
            <a:r>
              <a:rPr lang="en-GB" dirty="0">
                <a:solidFill>
                  <a:schemeClr val="accent1"/>
                </a:solidFill>
              </a:rPr>
              <a:t> </a:t>
            </a:r>
            <a:r>
              <a:rPr lang="en-GB" dirty="0" err="1">
                <a:solidFill>
                  <a:schemeClr val="accent1"/>
                </a:solidFill>
              </a:rPr>
              <a:t>i</a:t>
            </a:r>
            <a:r>
              <a:rPr lang="en-GB" dirty="0">
                <a:solidFill>
                  <a:schemeClr val="accent1"/>
                </a:solidFill>
              </a:rPr>
              <a:t> </a:t>
            </a:r>
            <a:r>
              <a:rPr lang="en-GB" dirty="0" err="1">
                <a:solidFill>
                  <a:schemeClr val="accent1"/>
                </a:solidFill>
              </a:rPr>
              <a:t>ddarllenydd</a:t>
            </a:r>
            <a:r>
              <a:rPr lang="en-GB" dirty="0">
                <a:solidFill>
                  <a:schemeClr val="accent1"/>
                </a:solidFill>
              </a:rPr>
              <a:t> </a:t>
            </a:r>
            <a:r>
              <a:rPr lang="en-GB" dirty="0" err="1">
                <a:solidFill>
                  <a:schemeClr val="accent1"/>
                </a:solidFill>
              </a:rPr>
              <a:t>eich</a:t>
            </a:r>
            <a:r>
              <a:rPr lang="en-GB" dirty="0">
                <a:solidFill>
                  <a:schemeClr val="accent1"/>
                </a:solidFill>
              </a:rPr>
              <a:t> poster o </a:t>
            </a:r>
            <a:r>
              <a:rPr lang="en-GB" dirty="0" err="1">
                <a:solidFill>
                  <a:schemeClr val="accent1"/>
                </a:solidFill>
              </a:rPr>
              <a:t>beth</a:t>
            </a:r>
            <a:r>
              <a:rPr lang="en-GB" dirty="0">
                <a:solidFill>
                  <a:schemeClr val="accent1"/>
                </a:solidFill>
              </a:rPr>
              <a:t> </a:t>
            </a:r>
            <a:r>
              <a:rPr lang="en-GB" dirty="0" err="1">
                <a:solidFill>
                  <a:schemeClr val="accent1"/>
                </a:solidFill>
              </a:rPr>
              <a:t>yw</a:t>
            </a:r>
            <a:r>
              <a:rPr lang="en-GB" dirty="0">
                <a:solidFill>
                  <a:schemeClr val="accent1"/>
                </a:solidFill>
              </a:rPr>
              <a:t> </a:t>
            </a:r>
            <a:r>
              <a:rPr lang="en-GB" dirty="0" err="1">
                <a:solidFill>
                  <a:schemeClr val="accent1"/>
                </a:solidFill>
              </a:rPr>
              <a:t>pwrpas</a:t>
            </a:r>
            <a:r>
              <a:rPr lang="en-GB" dirty="0">
                <a:solidFill>
                  <a:schemeClr val="accent1"/>
                </a:solidFill>
              </a:rPr>
              <a:t> y poster. </a:t>
            </a:r>
          </a:p>
          <a:p>
            <a:endParaRPr lang="en-GB" dirty="0"/>
          </a:p>
        </p:txBody>
      </p:sp>
    </p:spTree>
    <p:extLst>
      <p:ext uri="{BB962C8B-B14F-4D97-AF65-F5344CB8AC3E}">
        <p14:creationId xmlns:p14="http://schemas.microsoft.com/office/powerpoint/2010/main" val="309992807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8AE000F-1ABE-4498-B883-E4188E97CC42}"/>
              </a:ext>
            </a:extLst>
          </p:cNvPr>
          <p:cNvSpPr>
            <a:spLocks noGrp="1"/>
          </p:cNvSpPr>
          <p:nvPr>
            <p:ph type="title"/>
          </p:nvPr>
        </p:nvSpPr>
        <p:spPr>
          <a:xfrm>
            <a:off x="1438835" y="321614"/>
            <a:ext cx="10515600" cy="1325563"/>
          </a:xfrm>
        </p:spPr>
        <p:txBody>
          <a:bodyPr/>
          <a:lstStyle/>
          <a:p>
            <a:r>
              <a:rPr lang="en-GB" b="1" dirty="0" err="1">
                <a:solidFill>
                  <a:schemeClr val="accent1"/>
                </a:solidFill>
              </a:rPr>
              <a:t>Defnyddio</a:t>
            </a:r>
            <a:r>
              <a:rPr lang="en-GB" b="1" dirty="0">
                <a:solidFill>
                  <a:schemeClr val="accent1"/>
                </a:solidFill>
              </a:rPr>
              <a:t> </a:t>
            </a:r>
            <a:r>
              <a:rPr lang="en-GB" b="1" dirty="0" err="1">
                <a:solidFill>
                  <a:schemeClr val="accent1"/>
                </a:solidFill>
              </a:rPr>
              <a:t>Lliw</a:t>
            </a:r>
            <a:r>
              <a:rPr lang="en-GB" b="1" dirty="0">
                <a:solidFill>
                  <a:schemeClr val="accent1"/>
                </a:solidFill>
              </a:rPr>
              <a:t> </a:t>
            </a:r>
            <a:r>
              <a:rPr lang="en-GB" b="1" dirty="0"/>
              <a:t>/ Using Colour</a:t>
            </a:r>
          </a:p>
        </p:txBody>
      </p:sp>
      <p:sp>
        <p:nvSpPr>
          <p:cNvPr id="3" name="Content Placeholder 2">
            <a:extLst>
              <a:ext uri="{FF2B5EF4-FFF2-40B4-BE49-F238E27FC236}">
                <a16:creationId xmlns:a16="http://schemas.microsoft.com/office/drawing/2014/main" id="{D717BBF1-05E4-4FB4-A2BE-7D958F931624}"/>
              </a:ext>
            </a:extLst>
          </p:cNvPr>
          <p:cNvSpPr>
            <a:spLocks noGrp="1"/>
          </p:cNvSpPr>
          <p:nvPr>
            <p:ph idx="1"/>
          </p:nvPr>
        </p:nvSpPr>
        <p:spPr>
          <a:xfrm>
            <a:off x="7315200" y="1764319"/>
            <a:ext cx="4558552" cy="4351338"/>
          </a:xfrm>
        </p:spPr>
        <p:txBody>
          <a:bodyPr>
            <a:normAutofit lnSpcReduction="10000"/>
          </a:bodyPr>
          <a:lstStyle/>
          <a:p>
            <a:r>
              <a:rPr lang="en-GB" dirty="0"/>
              <a:t>Choosing the right colour scheme is very important.  </a:t>
            </a:r>
          </a:p>
          <a:p>
            <a:r>
              <a:rPr lang="en-GB" dirty="0"/>
              <a:t>Backgrounds and colours should be subtle to enhance the nature of the subject as opposed to detracting from it. </a:t>
            </a:r>
          </a:p>
          <a:p>
            <a:r>
              <a:rPr lang="en-GB" dirty="0"/>
              <a:t>Here is a ‘Colour Wheel’ that you can use for choosing a colour scheme for your poster.</a:t>
            </a:r>
          </a:p>
          <a:p>
            <a:endParaRPr lang="en-GB" dirty="0"/>
          </a:p>
        </p:txBody>
      </p:sp>
      <p:pic>
        <p:nvPicPr>
          <p:cNvPr id="5" name="Picture 4">
            <a:extLst>
              <a:ext uri="{FF2B5EF4-FFF2-40B4-BE49-F238E27FC236}">
                <a16:creationId xmlns:a16="http://schemas.microsoft.com/office/drawing/2014/main" id="{F14201D6-3B42-4927-B260-0B728BE3BE9E}"/>
              </a:ext>
            </a:extLst>
          </p:cNvPr>
          <p:cNvPicPr>
            <a:picLocks noChangeAspect="1"/>
          </p:cNvPicPr>
          <p:nvPr/>
        </p:nvPicPr>
        <p:blipFill rotWithShape="1">
          <a:blip r:embed="rId2"/>
          <a:srcRect l="33210" t="26621" r="29965" b="18307"/>
          <a:stretch/>
        </p:blipFill>
        <p:spPr>
          <a:xfrm>
            <a:off x="4465285" y="2187815"/>
            <a:ext cx="2849915" cy="2841385"/>
          </a:xfrm>
          <a:prstGeom prst="rect">
            <a:avLst/>
          </a:prstGeom>
        </p:spPr>
      </p:pic>
      <p:sp>
        <p:nvSpPr>
          <p:cNvPr id="6" name="Content Placeholder 2">
            <a:extLst>
              <a:ext uri="{FF2B5EF4-FFF2-40B4-BE49-F238E27FC236}">
                <a16:creationId xmlns:a16="http://schemas.microsoft.com/office/drawing/2014/main" id="{F48E42E6-A4C4-4A34-942F-71E439D85568}"/>
              </a:ext>
            </a:extLst>
          </p:cNvPr>
          <p:cNvSpPr txBox="1">
            <a:spLocks/>
          </p:cNvSpPr>
          <p:nvPr/>
        </p:nvSpPr>
        <p:spPr>
          <a:xfrm>
            <a:off x="179294" y="1881281"/>
            <a:ext cx="4558552" cy="43513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dirty="0">
                <a:solidFill>
                  <a:schemeClr val="accent1"/>
                </a:solidFill>
              </a:rPr>
              <a:t>Mae </a:t>
            </a:r>
            <a:r>
              <a:rPr lang="en-GB" dirty="0" err="1">
                <a:solidFill>
                  <a:schemeClr val="accent1"/>
                </a:solidFill>
              </a:rPr>
              <a:t>dewis</a:t>
            </a:r>
            <a:r>
              <a:rPr lang="en-GB" dirty="0">
                <a:solidFill>
                  <a:schemeClr val="accent1"/>
                </a:solidFill>
              </a:rPr>
              <a:t> y </a:t>
            </a:r>
            <a:r>
              <a:rPr lang="en-GB" dirty="0" err="1">
                <a:solidFill>
                  <a:schemeClr val="accent1"/>
                </a:solidFill>
              </a:rPr>
              <a:t>cynllun</a:t>
            </a:r>
            <a:r>
              <a:rPr lang="en-GB" dirty="0">
                <a:solidFill>
                  <a:schemeClr val="accent1"/>
                </a:solidFill>
              </a:rPr>
              <a:t> </a:t>
            </a:r>
            <a:r>
              <a:rPr lang="en-GB" dirty="0" err="1">
                <a:solidFill>
                  <a:schemeClr val="accent1"/>
                </a:solidFill>
              </a:rPr>
              <a:t>lliw</a:t>
            </a:r>
            <a:r>
              <a:rPr lang="en-GB" dirty="0">
                <a:solidFill>
                  <a:schemeClr val="accent1"/>
                </a:solidFill>
              </a:rPr>
              <a:t> </a:t>
            </a:r>
            <a:r>
              <a:rPr lang="en-GB" dirty="0" err="1">
                <a:solidFill>
                  <a:schemeClr val="accent1"/>
                </a:solidFill>
              </a:rPr>
              <a:t>cywir</a:t>
            </a:r>
            <a:r>
              <a:rPr lang="en-GB" dirty="0">
                <a:solidFill>
                  <a:schemeClr val="accent1"/>
                </a:solidFill>
              </a:rPr>
              <a:t> </a:t>
            </a:r>
            <a:r>
              <a:rPr lang="en-GB" dirty="0" err="1">
                <a:solidFill>
                  <a:schemeClr val="accent1"/>
                </a:solidFill>
              </a:rPr>
              <a:t>yn</a:t>
            </a:r>
            <a:r>
              <a:rPr lang="en-GB" dirty="0">
                <a:solidFill>
                  <a:schemeClr val="accent1"/>
                </a:solidFill>
              </a:rPr>
              <a:t> </a:t>
            </a:r>
            <a:r>
              <a:rPr lang="en-GB" dirty="0" err="1">
                <a:solidFill>
                  <a:schemeClr val="accent1"/>
                </a:solidFill>
              </a:rPr>
              <a:t>hollbwysig</a:t>
            </a:r>
            <a:r>
              <a:rPr lang="en-GB" dirty="0">
                <a:solidFill>
                  <a:schemeClr val="accent1"/>
                </a:solidFill>
              </a:rPr>
              <a:t>.  </a:t>
            </a:r>
          </a:p>
          <a:p>
            <a:r>
              <a:rPr lang="en-GB" dirty="0" err="1">
                <a:solidFill>
                  <a:schemeClr val="accent1"/>
                </a:solidFill>
              </a:rPr>
              <a:t>Dylai</a:t>
            </a:r>
            <a:r>
              <a:rPr lang="en-GB" dirty="0">
                <a:solidFill>
                  <a:schemeClr val="accent1"/>
                </a:solidFill>
              </a:rPr>
              <a:t> </a:t>
            </a:r>
            <a:r>
              <a:rPr lang="en-GB" dirty="0" err="1">
                <a:solidFill>
                  <a:schemeClr val="accent1"/>
                </a:solidFill>
              </a:rPr>
              <a:t>cefndiroedd</a:t>
            </a:r>
            <a:r>
              <a:rPr lang="en-GB" dirty="0">
                <a:solidFill>
                  <a:schemeClr val="accent1"/>
                </a:solidFill>
              </a:rPr>
              <a:t> a </a:t>
            </a:r>
            <a:r>
              <a:rPr lang="en-GB" dirty="0" err="1">
                <a:solidFill>
                  <a:schemeClr val="accent1"/>
                </a:solidFill>
              </a:rPr>
              <a:t>lliwiau</a:t>
            </a:r>
            <a:r>
              <a:rPr lang="en-GB" dirty="0">
                <a:solidFill>
                  <a:schemeClr val="accent1"/>
                </a:solidFill>
              </a:rPr>
              <a:t> </a:t>
            </a:r>
            <a:r>
              <a:rPr lang="en-GB" dirty="0" err="1">
                <a:solidFill>
                  <a:schemeClr val="accent1"/>
                </a:solidFill>
              </a:rPr>
              <a:t>fod</a:t>
            </a:r>
            <a:r>
              <a:rPr lang="en-GB" dirty="0">
                <a:solidFill>
                  <a:schemeClr val="accent1"/>
                </a:solidFill>
              </a:rPr>
              <a:t> </a:t>
            </a:r>
            <a:r>
              <a:rPr lang="en-GB" dirty="0" err="1">
                <a:solidFill>
                  <a:schemeClr val="accent1"/>
                </a:solidFill>
              </a:rPr>
              <a:t>yn</a:t>
            </a:r>
            <a:r>
              <a:rPr lang="en-GB" dirty="0">
                <a:solidFill>
                  <a:schemeClr val="accent1"/>
                </a:solidFill>
              </a:rPr>
              <a:t> </a:t>
            </a:r>
            <a:r>
              <a:rPr lang="en-GB" dirty="0" err="1">
                <a:solidFill>
                  <a:schemeClr val="accent1"/>
                </a:solidFill>
              </a:rPr>
              <a:t>gynnil</a:t>
            </a:r>
            <a:r>
              <a:rPr lang="en-GB" dirty="0">
                <a:solidFill>
                  <a:schemeClr val="accent1"/>
                </a:solidFill>
              </a:rPr>
              <a:t> </a:t>
            </a:r>
            <a:r>
              <a:rPr lang="en-GB" dirty="0" err="1">
                <a:solidFill>
                  <a:schemeClr val="accent1"/>
                </a:solidFill>
              </a:rPr>
              <a:t>i</a:t>
            </a:r>
            <a:r>
              <a:rPr lang="en-GB" dirty="0">
                <a:solidFill>
                  <a:schemeClr val="accent1"/>
                </a:solidFill>
              </a:rPr>
              <a:t> </a:t>
            </a:r>
            <a:r>
              <a:rPr lang="en-GB" dirty="0" err="1">
                <a:solidFill>
                  <a:schemeClr val="accent1"/>
                </a:solidFill>
              </a:rPr>
              <a:t>gyd-fynd</a:t>
            </a:r>
            <a:r>
              <a:rPr lang="en-GB" dirty="0">
                <a:solidFill>
                  <a:schemeClr val="accent1"/>
                </a:solidFill>
              </a:rPr>
              <a:t> </a:t>
            </a:r>
            <a:r>
              <a:rPr lang="en-GB" dirty="0" err="1">
                <a:solidFill>
                  <a:schemeClr val="accent1"/>
                </a:solidFill>
              </a:rPr>
              <a:t>gyda’r</a:t>
            </a:r>
            <a:r>
              <a:rPr lang="en-GB" dirty="0">
                <a:solidFill>
                  <a:schemeClr val="accent1"/>
                </a:solidFill>
              </a:rPr>
              <a:t> </a:t>
            </a:r>
            <a:r>
              <a:rPr lang="en-GB" dirty="0" err="1">
                <a:solidFill>
                  <a:schemeClr val="accent1"/>
                </a:solidFill>
              </a:rPr>
              <a:t>pwnc</a:t>
            </a:r>
            <a:r>
              <a:rPr lang="en-GB" dirty="0">
                <a:solidFill>
                  <a:schemeClr val="accent1"/>
                </a:solidFill>
              </a:rPr>
              <a:t> </a:t>
            </a:r>
            <a:r>
              <a:rPr lang="en-GB" dirty="0" err="1">
                <a:solidFill>
                  <a:schemeClr val="accent1"/>
                </a:solidFill>
              </a:rPr>
              <a:t>yn</a:t>
            </a:r>
            <a:r>
              <a:rPr lang="en-GB" dirty="0">
                <a:solidFill>
                  <a:schemeClr val="accent1"/>
                </a:solidFill>
              </a:rPr>
              <a:t> </a:t>
            </a:r>
            <a:r>
              <a:rPr lang="en-GB" dirty="0" err="1">
                <a:solidFill>
                  <a:schemeClr val="accent1"/>
                </a:solidFill>
              </a:rPr>
              <a:t>hytrach</a:t>
            </a:r>
            <a:r>
              <a:rPr lang="en-GB" dirty="0">
                <a:solidFill>
                  <a:schemeClr val="accent1"/>
                </a:solidFill>
              </a:rPr>
              <a:t> </a:t>
            </a:r>
            <a:r>
              <a:rPr lang="en-GB" dirty="0" err="1">
                <a:solidFill>
                  <a:schemeClr val="accent1"/>
                </a:solidFill>
              </a:rPr>
              <a:t>na</a:t>
            </a:r>
            <a:r>
              <a:rPr lang="en-GB" dirty="0">
                <a:solidFill>
                  <a:schemeClr val="accent1"/>
                </a:solidFill>
              </a:rPr>
              <a:t> </a:t>
            </a:r>
            <a:r>
              <a:rPr lang="en-GB" dirty="0" err="1">
                <a:solidFill>
                  <a:schemeClr val="accent1"/>
                </a:solidFill>
              </a:rPr>
              <a:t>tynnu</a:t>
            </a:r>
            <a:r>
              <a:rPr lang="en-GB" dirty="0">
                <a:solidFill>
                  <a:schemeClr val="accent1"/>
                </a:solidFill>
              </a:rPr>
              <a:t> </a:t>
            </a:r>
            <a:r>
              <a:rPr lang="en-GB" dirty="0" err="1">
                <a:solidFill>
                  <a:schemeClr val="accent1"/>
                </a:solidFill>
              </a:rPr>
              <a:t>oddi</a:t>
            </a:r>
            <a:r>
              <a:rPr lang="en-GB" dirty="0">
                <a:solidFill>
                  <a:schemeClr val="accent1"/>
                </a:solidFill>
              </a:rPr>
              <a:t> </a:t>
            </a:r>
            <a:r>
              <a:rPr lang="en-GB" dirty="0" err="1">
                <a:solidFill>
                  <a:schemeClr val="accent1"/>
                </a:solidFill>
              </a:rPr>
              <a:t>arno</a:t>
            </a:r>
            <a:r>
              <a:rPr lang="en-GB" dirty="0">
                <a:solidFill>
                  <a:schemeClr val="accent1"/>
                </a:solidFill>
              </a:rPr>
              <a:t>. </a:t>
            </a:r>
          </a:p>
          <a:p>
            <a:r>
              <a:rPr lang="en-GB" dirty="0" err="1">
                <a:solidFill>
                  <a:schemeClr val="accent1"/>
                </a:solidFill>
              </a:rPr>
              <a:t>Dyma</a:t>
            </a:r>
            <a:r>
              <a:rPr lang="en-GB" dirty="0">
                <a:solidFill>
                  <a:schemeClr val="accent1"/>
                </a:solidFill>
              </a:rPr>
              <a:t> 'Olwyn </a:t>
            </a:r>
            <a:r>
              <a:rPr lang="en-GB" dirty="0" err="1">
                <a:solidFill>
                  <a:schemeClr val="accent1"/>
                </a:solidFill>
              </a:rPr>
              <a:t>Liw</a:t>
            </a:r>
            <a:r>
              <a:rPr lang="en-GB" dirty="0">
                <a:solidFill>
                  <a:schemeClr val="accent1"/>
                </a:solidFill>
              </a:rPr>
              <a:t>' y </a:t>
            </a:r>
            <a:r>
              <a:rPr lang="en-GB" dirty="0" err="1">
                <a:solidFill>
                  <a:schemeClr val="accent1"/>
                </a:solidFill>
              </a:rPr>
              <a:t>gallwch</a:t>
            </a:r>
            <a:r>
              <a:rPr lang="en-GB" dirty="0">
                <a:solidFill>
                  <a:schemeClr val="accent1"/>
                </a:solidFill>
              </a:rPr>
              <a:t> </a:t>
            </a:r>
            <a:r>
              <a:rPr lang="en-GB" dirty="0" err="1">
                <a:solidFill>
                  <a:schemeClr val="accent1"/>
                </a:solidFill>
              </a:rPr>
              <a:t>ei</a:t>
            </a:r>
            <a:r>
              <a:rPr lang="en-GB" dirty="0">
                <a:solidFill>
                  <a:schemeClr val="accent1"/>
                </a:solidFill>
              </a:rPr>
              <a:t> </a:t>
            </a:r>
            <a:r>
              <a:rPr lang="en-GB" dirty="0" err="1">
                <a:solidFill>
                  <a:schemeClr val="accent1"/>
                </a:solidFill>
              </a:rPr>
              <a:t>defnyddio</a:t>
            </a:r>
            <a:r>
              <a:rPr lang="en-GB" dirty="0">
                <a:solidFill>
                  <a:schemeClr val="accent1"/>
                </a:solidFill>
              </a:rPr>
              <a:t> </a:t>
            </a:r>
            <a:r>
              <a:rPr lang="en-GB" dirty="0" err="1">
                <a:solidFill>
                  <a:schemeClr val="accent1"/>
                </a:solidFill>
              </a:rPr>
              <a:t>ar</a:t>
            </a:r>
            <a:r>
              <a:rPr lang="en-GB" dirty="0">
                <a:solidFill>
                  <a:schemeClr val="accent1"/>
                </a:solidFill>
              </a:rPr>
              <a:t> </a:t>
            </a:r>
            <a:r>
              <a:rPr lang="en-GB" dirty="0" err="1">
                <a:solidFill>
                  <a:schemeClr val="accent1"/>
                </a:solidFill>
              </a:rPr>
              <a:t>gyfer</a:t>
            </a:r>
            <a:r>
              <a:rPr lang="en-GB" dirty="0">
                <a:solidFill>
                  <a:schemeClr val="accent1"/>
                </a:solidFill>
              </a:rPr>
              <a:t> </a:t>
            </a:r>
            <a:r>
              <a:rPr lang="en-GB" dirty="0" err="1">
                <a:solidFill>
                  <a:schemeClr val="accent1"/>
                </a:solidFill>
              </a:rPr>
              <a:t>dewis</a:t>
            </a:r>
            <a:r>
              <a:rPr lang="en-GB" dirty="0">
                <a:solidFill>
                  <a:schemeClr val="accent1"/>
                </a:solidFill>
              </a:rPr>
              <a:t> </a:t>
            </a:r>
            <a:r>
              <a:rPr lang="en-GB" dirty="0" err="1">
                <a:solidFill>
                  <a:schemeClr val="accent1"/>
                </a:solidFill>
              </a:rPr>
              <a:t>cynllun</a:t>
            </a:r>
            <a:r>
              <a:rPr lang="en-GB" dirty="0">
                <a:solidFill>
                  <a:schemeClr val="accent1"/>
                </a:solidFill>
              </a:rPr>
              <a:t> </a:t>
            </a:r>
            <a:r>
              <a:rPr lang="en-GB" dirty="0" err="1">
                <a:solidFill>
                  <a:schemeClr val="accent1"/>
                </a:solidFill>
              </a:rPr>
              <a:t>lliw</a:t>
            </a:r>
            <a:r>
              <a:rPr lang="en-GB" dirty="0">
                <a:solidFill>
                  <a:schemeClr val="accent1"/>
                </a:solidFill>
              </a:rPr>
              <a:t> </a:t>
            </a:r>
            <a:r>
              <a:rPr lang="en-GB" dirty="0" err="1">
                <a:solidFill>
                  <a:schemeClr val="accent1"/>
                </a:solidFill>
              </a:rPr>
              <a:t>ar</a:t>
            </a:r>
            <a:r>
              <a:rPr lang="en-GB" dirty="0">
                <a:solidFill>
                  <a:schemeClr val="accent1"/>
                </a:solidFill>
              </a:rPr>
              <a:t> </a:t>
            </a:r>
            <a:r>
              <a:rPr lang="en-GB" dirty="0" err="1">
                <a:solidFill>
                  <a:schemeClr val="accent1"/>
                </a:solidFill>
              </a:rPr>
              <a:t>gyfer</a:t>
            </a:r>
            <a:r>
              <a:rPr lang="en-GB" dirty="0">
                <a:solidFill>
                  <a:schemeClr val="accent1"/>
                </a:solidFill>
              </a:rPr>
              <a:t> </a:t>
            </a:r>
            <a:r>
              <a:rPr lang="en-GB" dirty="0" err="1">
                <a:solidFill>
                  <a:schemeClr val="accent1"/>
                </a:solidFill>
              </a:rPr>
              <a:t>eich</a:t>
            </a:r>
            <a:r>
              <a:rPr lang="en-GB" dirty="0">
                <a:solidFill>
                  <a:schemeClr val="accent1"/>
                </a:solidFill>
              </a:rPr>
              <a:t> poster.</a:t>
            </a:r>
          </a:p>
          <a:p>
            <a:endParaRPr lang="en-GB" dirty="0"/>
          </a:p>
          <a:p>
            <a:endParaRPr lang="en-GB" dirty="0"/>
          </a:p>
        </p:txBody>
      </p:sp>
    </p:spTree>
    <p:extLst>
      <p:ext uri="{BB962C8B-B14F-4D97-AF65-F5344CB8AC3E}">
        <p14:creationId xmlns:p14="http://schemas.microsoft.com/office/powerpoint/2010/main" val="332308652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58C199-9A8E-4F89-A814-1765F392E404}"/>
              </a:ext>
            </a:extLst>
          </p:cNvPr>
          <p:cNvSpPr>
            <a:spLocks noGrp="1"/>
          </p:cNvSpPr>
          <p:nvPr>
            <p:ph type="title"/>
          </p:nvPr>
        </p:nvSpPr>
        <p:spPr/>
        <p:txBody>
          <a:bodyPr>
            <a:normAutofit fontScale="90000"/>
          </a:bodyPr>
          <a:lstStyle/>
          <a:p>
            <a:br>
              <a:rPr lang="en-GB" dirty="0"/>
            </a:br>
            <a:r>
              <a:rPr lang="en-GB" b="1" dirty="0" err="1">
                <a:solidFill>
                  <a:schemeClr val="accent1"/>
                </a:solidFill>
              </a:rPr>
              <a:t>Lliwiau</a:t>
            </a:r>
            <a:r>
              <a:rPr lang="en-GB" b="1" dirty="0">
                <a:solidFill>
                  <a:schemeClr val="accent1"/>
                </a:solidFill>
              </a:rPr>
              <a:t> </a:t>
            </a:r>
            <a:r>
              <a:rPr lang="en-GB" b="1" dirty="0" err="1">
                <a:solidFill>
                  <a:schemeClr val="accent1"/>
                </a:solidFill>
              </a:rPr>
              <a:t>Sy’n</a:t>
            </a:r>
            <a:r>
              <a:rPr lang="en-GB" b="1" dirty="0">
                <a:solidFill>
                  <a:schemeClr val="accent1"/>
                </a:solidFill>
              </a:rPr>
              <a:t> </a:t>
            </a:r>
            <a:r>
              <a:rPr lang="en-GB" b="1" dirty="0" err="1">
                <a:solidFill>
                  <a:schemeClr val="accent1"/>
                </a:solidFill>
              </a:rPr>
              <a:t>Cydweddu</a:t>
            </a:r>
            <a:r>
              <a:rPr lang="en-GB" b="1" dirty="0">
                <a:solidFill>
                  <a:schemeClr val="accent1"/>
                </a:solidFill>
              </a:rPr>
              <a:t> </a:t>
            </a:r>
            <a:r>
              <a:rPr lang="en-GB" b="1" dirty="0"/>
              <a:t>/ Complimentary Colours</a:t>
            </a:r>
          </a:p>
        </p:txBody>
      </p:sp>
      <p:pic>
        <p:nvPicPr>
          <p:cNvPr id="5" name="Content Placeholder 4">
            <a:extLst>
              <a:ext uri="{FF2B5EF4-FFF2-40B4-BE49-F238E27FC236}">
                <a16:creationId xmlns:a16="http://schemas.microsoft.com/office/drawing/2014/main" id="{1B9A7419-C88F-4EE2-9C49-85F75E60A5C2}"/>
              </a:ext>
            </a:extLst>
          </p:cNvPr>
          <p:cNvPicPr>
            <a:picLocks noGrp="1" noChangeAspect="1"/>
          </p:cNvPicPr>
          <p:nvPr>
            <p:ph idx="1"/>
          </p:nvPr>
        </p:nvPicPr>
        <p:blipFill rotWithShape="1">
          <a:blip r:embed="rId2"/>
          <a:srcRect l="9306" t="20087" r="6859" b="17538"/>
          <a:stretch/>
        </p:blipFill>
        <p:spPr>
          <a:xfrm>
            <a:off x="1682803" y="1864413"/>
            <a:ext cx="8662467" cy="4296769"/>
          </a:xfrm>
        </p:spPr>
      </p:pic>
      <p:pic>
        <p:nvPicPr>
          <p:cNvPr id="4" name="Picture 3" descr="Icon&#10;&#10;Description automatically generated">
            <a:extLst>
              <a:ext uri="{FF2B5EF4-FFF2-40B4-BE49-F238E27FC236}">
                <a16:creationId xmlns:a16="http://schemas.microsoft.com/office/drawing/2014/main" id="{69CE3A22-C772-4207-891C-F4D23AAE5C1B}"/>
              </a:ext>
            </a:extLst>
          </p:cNvPr>
          <p:cNvPicPr>
            <a:picLocks noChangeAspect="1"/>
          </p:cNvPicPr>
          <p:nvPr/>
        </p:nvPicPr>
        <p:blipFill>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10601185" y="3639670"/>
            <a:ext cx="1080864" cy="1712259"/>
          </a:xfrm>
          <a:prstGeom prst="rect">
            <a:avLst/>
          </a:prstGeom>
        </p:spPr>
      </p:pic>
    </p:spTree>
    <p:extLst>
      <p:ext uri="{BB962C8B-B14F-4D97-AF65-F5344CB8AC3E}">
        <p14:creationId xmlns:p14="http://schemas.microsoft.com/office/powerpoint/2010/main" val="277192612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1316A5-8B95-41EF-ABEB-1FE0F5D3A55E}"/>
              </a:ext>
            </a:extLst>
          </p:cNvPr>
          <p:cNvSpPr>
            <a:spLocks noGrp="1"/>
          </p:cNvSpPr>
          <p:nvPr>
            <p:ph type="title"/>
          </p:nvPr>
        </p:nvSpPr>
        <p:spPr>
          <a:xfrm>
            <a:off x="197223" y="365125"/>
            <a:ext cx="11824447" cy="1325563"/>
          </a:xfrm>
        </p:spPr>
        <p:txBody>
          <a:bodyPr/>
          <a:lstStyle/>
          <a:p>
            <a:r>
              <a:rPr lang="en-GB" b="1" dirty="0" err="1">
                <a:solidFill>
                  <a:schemeClr val="accent1"/>
                </a:solidFill>
              </a:rPr>
              <a:t>Lliwiau</a:t>
            </a:r>
            <a:r>
              <a:rPr lang="en-GB" b="1" dirty="0">
                <a:solidFill>
                  <a:schemeClr val="accent1"/>
                </a:solidFill>
              </a:rPr>
              <a:t> </a:t>
            </a:r>
            <a:r>
              <a:rPr lang="en-GB" b="1" dirty="0" err="1">
                <a:solidFill>
                  <a:schemeClr val="accent1"/>
                </a:solidFill>
              </a:rPr>
              <a:t>Monocronmataidd</a:t>
            </a:r>
            <a:r>
              <a:rPr lang="en-GB" b="1" dirty="0">
                <a:solidFill>
                  <a:schemeClr val="accent1"/>
                </a:solidFill>
              </a:rPr>
              <a:t> </a:t>
            </a:r>
            <a:r>
              <a:rPr lang="en-GB" b="1" dirty="0"/>
              <a:t>/ Monochromatic Colours</a:t>
            </a:r>
          </a:p>
        </p:txBody>
      </p:sp>
      <p:pic>
        <p:nvPicPr>
          <p:cNvPr id="5" name="Content Placeholder 4">
            <a:extLst>
              <a:ext uri="{FF2B5EF4-FFF2-40B4-BE49-F238E27FC236}">
                <a16:creationId xmlns:a16="http://schemas.microsoft.com/office/drawing/2014/main" id="{CB2617EF-228F-4052-A512-5EB1A0CE4DF7}"/>
              </a:ext>
            </a:extLst>
          </p:cNvPr>
          <p:cNvPicPr>
            <a:picLocks noGrp="1" noChangeAspect="1"/>
          </p:cNvPicPr>
          <p:nvPr>
            <p:ph idx="1"/>
          </p:nvPr>
        </p:nvPicPr>
        <p:blipFill rotWithShape="1">
          <a:blip r:embed="rId2"/>
          <a:srcRect l="9750" t="15418" r="8639" b="26877"/>
          <a:stretch/>
        </p:blipFill>
        <p:spPr>
          <a:xfrm>
            <a:off x="987340" y="1479177"/>
            <a:ext cx="9797691" cy="4618531"/>
          </a:xfrm>
        </p:spPr>
      </p:pic>
      <p:pic>
        <p:nvPicPr>
          <p:cNvPr id="4" name="Picture 3" descr="Icon&#10;&#10;Description automatically generated">
            <a:extLst>
              <a:ext uri="{FF2B5EF4-FFF2-40B4-BE49-F238E27FC236}">
                <a16:creationId xmlns:a16="http://schemas.microsoft.com/office/drawing/2014/main" id="{7F3961C1-B896-4663-B7C3-A6784BF1190D}"/>
              </a:ext>
            </a:extLst>
          </p:cNvPr>
          <p:cNvPicPr>
            <a:picLocks noChangeAspect="1"/>
          </p:cNvPicPr>
          <p:nvPr/>
        </p:nvPicPr>
        <p:blipFill>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10785031" y="3429000"/>
            <a:ext cx="1080864" cy="1712259"/>
          </a:xfrm>
          <a:prstGeom prst="rect">
            <a:avLst/>
          </a:prstGeom>
        </p:spPr>
      </p:pic>
    </p:spTree>
    <p:extLst>
      <p:ext uri="{BB962C8B-B14F-4D97-AF65-F5344CB8AC3E}">
        <p14:creationId xmlns:p14="http://schemas.microsoft.com/office/powerpoint/2010/main" val="402767567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A54C8D2-86C8-4C4F-8746-F6CD8F38A2F8}"/>
              </a:ext>
            </a:extLst>
          </p:cNvPr>
          <p:cNvSpPr>
            <a:spLocks noGrp="1"/>
          </p:cNvSpPr>
          <p:nvPr>
            <p:ph type="title"/>
          </p:nvPr>
        </p:nvSpPr>
        <p:spPr/>
        <p:txBody>
          <a:bodyPr/>
          <a:lstStyle/>
          <a:p>
            <a:r>
              <a:rPr lang="en-GB" b="1" dirty="0" err="1">
                <a:solidFill>
                  <a:schemeClr val="accent1"/>
                </a:solidFill>
              </a:rPr>
              <a:t>Lliwiau</a:t>
            </a:r>
            <a:r>
              <a:rPr lang="en-GB" b="1" dirty="0">
                <a:solidFill>
                  <a:schemeClr val="accent1"/>
                </a:solidFill>
              </a:rPr>
              <a:t> </a:t>
            </a:r>
            <a:r>
              <a:rPr lang="en-GB" b="1" dirty="0" err="1">
                <a:solidFill>
                  <a:schemeClr val="accent1"/>
                </a:solidFill>
              </a:rPr>
              <a:t>Cyfatebol</a:t>
            </a:r>
            <a:r>
              <a:rPr lang="en-GB" b="1" dirty="0">
                <a:solidFill>
                  <a:schemeClr val="accent1"/>
                </a:solidFill>
              </a:rPr>
              <a:t> </a:t>
            </a:r>
            <a:r>
              <a:rPr lang="en-GB" b="1" dirty="0"/>
              <a:t>/ Analogous Colours</a:t>
            </a:r>
          </a:p>
        </p:txBody>
      </p:sp>
      <p:pic>
        <p:nvPicPr>
          <p:cNvPr id="5" name="Content Placeholder 4">
            <a:extLst>
              <a:ext uri="{FF2B5EF4-FFF2-40B4-BE49-F238E27FC236}">
                <a16:creationId xmlns:a16="http://schemas.microsoft.com/office/drawing/2014/main" id="{4FE4863A-D3C8-4C39-B31A-E5913B6CBD75}"/>
              </a:ext>
            </a:extLst>
          </p:cNvPr>
          <p:cNvPicPr>
            <a:picLocks noGrp="1" noChangeAspect="1"/>
          </p:cNvPicPr>
          <p:nvPr>
            <p:ph idx="1"/>
          </p:nvPr>
        </p:nvPicPr>
        <p:blipFill rotWithShape="1">
          <a:blip r:embed="rId2"/>
          <a:srcRect l="10417" t="18085" r="8194" b="8532"/>
          <a:stretch/>
        </p:blipFill>
        <p:spPr>
          <a:xfrm>
            <a:off x="1386907" y="1497106"/>
            <a:ext cx="8648015" cy="5198259"/>
          </a:xfrm>
        </p:spPr>
      </p:pic>
      <p:pic>
        <p:nvPicPr>
          <p:cNvPr id="7" name="Picture 6" descr="Icon&#10;&#10;Description automatically generated">
            <a:extLst>
              <a:ext uri="{FF2B5EF4-FFF2-40B4-BE49-F238E27FC236}">
                <a16:creationId xmlns:a16="http://schemas.microsoft.com/office/drawing/2014/main" id="{5B5F7B8F-8BE0-4568-A6B0-170FFC440C80}"/>
              </a:ext>
            </a:extLst>
          </p:cNvPr>
          <p:cNvPicPr>
            <a:picLocks noChangeAspect="1"/>
          </p:cNvPicPr>
          <p:nvPr/>
        </p:nvPicPr>
        <p:blipFill>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10430856" y="3429000"/>
            <a:ext cx="1080864" cy="1712259"/>
          </a:xfrm>
          <a:prstGeom prst="rect">
            <a:avLst/>
          </a:prstGeom>
        </p:spPr>
      </p:pic>
    </p:spTree>
    <p:extLst>
      <p:ext uri="{BB962C8B-B14F-4D97-AF65-F5344CB8AC3E}">
        <p14:creationId xmlns:p14="http://schemas.microsoft.com/office/powerpoint/2010/main" val="328853467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8310F9D-95A1-49EE-B468-862ED98A8124}"/>
              </a:ext>
            </a:extLst>
          </p:cNvPr>
          <p:cNvSpPr>
            <a:spLocks noGrp="1"/>
          </p:cNvSpPr>
          <p:nvPr>
            <p:ph type="title"/>
          </p:nvPr>
        </p:nvSpPr>
        <p:spPr/>
        <p:txBody>
          <a:bodyPr/>
          <a:lstStyle/>
          <a:p>
            <a:r>
              <a:rPr lang="en-GB" b="1" dirty="0" err="1">
                <a:solidFill>
                  <a:schemeClr val="accent1"/>
                </a:solidFill>
              </a:rPr>
              <a:t>Gwnewch</a:t>
            </a:r>
            <a:r>
              <a:rPr lang="en-GB" b="1" dirty="0">
                <a:solidFill>
                  <a:schemeClr val="accent1"/>
                </a:solidFill>
              </a:rPr>
              <a:t> </a:t>
            </a:r>
            <a:r>
              <a:rPr lang="en-GB" b="1" dirty="0" err="1">
                <a:solidFill>
                  <a:schemeClr val="accent1"/>
                </a:solidFill>
              </a:rPr>
              <a:t>eich</a:t>
            </a:r>
            <a:r>
              <a:rPr lang="en-GB" b="1" dirty="0">
                <a:solidFill>
                  <a:schemeClr val="accent1"/>
                </a:solidFill>
              </a:rPr>
              <a:t> poster </a:t>
            </a:r>
            <a:r>
              <a:rPr lang="en-GB" b="1" dirty="0" err="1">
                <a:solidFill>
                  <a:schemeClr val="accent1"/>
                </a:solidFill>
              </a:rPr>
              <a:t>yn</a:t>
            </a:r>
            <a:r>
              <a:rPr lang="en-GB" b="1" dirty="0">
                <a:solidFill>
                  <a:schemeClr val="accent1"/>
                </a:solidFill>
              </a:rPr>
              <a:t> </a:t>
            </a:r>
            <a:r>
              <a:rPr lang="en-GB" b="1" dirty="0" err="1">
                <a:solidFill>
                  <a:schemeClr val="accent1"/>
                </a:solidFill>
              </a:rPr>
              <a:t>rhyngweithiol</a:t>
            </a:r>
            <a:br>
              <a:rPr lang="en-GB" b="1" dirty="0"/>
            </a:br>
            <a:r>
              <a:rPr lang="en-GB" b="1" dirty="0"/>
              <a:t>Make your poster interactive</a:t>
            </a:r>
          </a:p>
        </p:txBody>
      </p:sp>
      <p:sp>
        <p:nvSpPr>
          <p:cNvPr id="3" name="Content Placeholder 2">
            <a:extLst>
              <a:ext uri="{FF2B5EF4-FFF2-40B4-BE49-F238E27FC236}">
                <a16:creationId xmlns:a16="http://schemas.microsoft.com/office/drawing/2014/main" id="{0E7811A3-04E7-4C10-A340-AE703EF0EDE8}"/>
              </a:ext>
            </a:extLst>
          </p:cNvPr>
          <p:cNvSpPr>
            <a:spLocks noGrp="1"/>
          </p:cNvSpPr>
          <p:nvPr>
            <p:ph idx="1"/>
          </p:nvPr>
        </p:nvSpPr>
        <p:spPr>
          <a:xfrm>
            <a:off x="7234518" y="2141537"/>
            <a:ext cx="4370294" cy="4351338"/>
          </a:xfrm>
        </p:spPr>
        <p:txBody>
          <a:bodyPr/>
          <a:lstStyle/>
          <a:p>
            <a:r>
              <a:rPr lang="en-GB" dirty="0"/>
              <a:t>Another way of making your poster engaging is to make it interactive </a:t>
            </a:r>
            <a:r>
              <a:rPr lang="en-GB" dirty="0" err="1"/>
              <a:t>eg</a:t>
            </a:r>
            <a:r>
              <a:rPr lang="en-GB" dirty="0"/>
              <a:t> by using links and QR codes that take your reader to a video, contact information etc.</a:t>
            </a:r>
          </a:p>
          <a:p>
            <a:r>
              <a:rPr lang="en-GB" b="1" dirty="0"/>
              <a:t>If you use a link or QR code make sure it works.</a:t>
            </a:r>
          </a:p>
        </p:txBody>
      </p:sp>
      <p:pic>
        <p:nvPicPr>
          <p:cNvPr id="5" name="Picture 4">
            <a:extLst>
              <a:ext uri="{FF2B5EF4-FFF2-40B4-BE49-F238E27FC236}">
                <a16:creationId xmlns:a16="http://schemas.microsoft.com/office/drawing/2014/main" id="{96587B53-BBAC-4C55-92C1-B15D5F6156FE}"/>
              </a:ext>
            </a:extLst>
          </p:cNvPr>
          <p:cNvPicPr>
            <a:picLocks noChangeAspect="1"/>
          </p:cNvPicPr>
          <p:nvPr/>
        </p:nvPicPr>
        <p:blipFill rotWithShape="1">
          <a:blip r:embed="rId2"/>
          <a:srcRect l="36314" t="24652" r="44639" b="39683"/>
          <a:stretch/>
        </p:blipFill>
        <p:spPr>
          <a:xfrm>
            <a:off x="5012231" y="3013622"/>
            <a:ext cx="1959429" cy="2445883"/>
          </a:xfrm>
          <a:prstGeom prst="rect">
            <a:avLst/>
          </a:prstGeom>
        </p:spPr>
      </p:pic>
      <p:sp>
        <p:nvSpPr>
          <p:cNvPr id="6" name="Content Placeholder 2">
            <a:extLst>
              <a:ext uri="{FF2B5EF4-FFF2-40B4-BE49-F238E27FC236}">
                <a16:creationId xmlns:a16="http://schemas.microsoft.com/office/drawing/2014/main" id="{19425421-4374-458D-9EB8-F224BD829FF2}"/>
              </a:ext>
            </a:extLst>
          </p:cNvPr>
          <p:cNvSpPr txBox="1">
            <a:spLocks/>
          </p:cNvSpPr>
          <p:nvPr/>
        </p:nvSpPr>
        <p:spPr>
          <a:xfrm>
            <a:off x="379080" y="1962243"/>
            <a:ext cx="4370294" cy="4351338"/>
          </a:xfrm>
          <a:prstGeom prst="rect">
            <a:avLst/>
          </a:prstGeom>
        </p:spPr>
        <p:txBody>
          <a:bodyPr vert="horz" lIns="91440" tIns="45720" rIns="91440" bIns="45720" rtlCol="0">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dirty="0" err="1">
                <a:solidFill>
                  <a:schemeClr val="accent1"/>
                </a:solidFill>
              </a:rPr>
              <a:t>Ffordd</a:t>
            </a:r>
            <a:r>
              <a:rPr lang="en-GB" dirty="0">
                <a:solidFill>
                  <a:schemeClr val="accent1"/>
                </a:solidFill>
              </a:rPr>
              <a:t> </a:t>
            </a:r>
            <a:r>
              <a:rPr lang="en-GB" dirty="0" err="1">
                <a:solidFill>
                  <a:schemeClr val="accent1"/>
                </a:solidFill>
              </a:rPr>
              <a:t>arall</a:t>
            </a:r>
            <a:r>
              <a:rPr lang="en-GB" dirty="0">
                <a:solidFill>
                  <a:schemeClr val="accent1"/>
                </a:solidFill>
              </a:rPr>
              <a:t> o </a:t>
            </a:r>
            <a:r>
              <a:rPr lang="en-GB" dirty="0" err="1">
                <a:solidFill>
                  <a:schemeClr val="accent1"/>
                </a:solidFill>
              </a:rPr>
              <a:t>wneud</a:t>
            </a:r>
            <a:r>
              <a:rPr lang="en-GB" dirty="0">
                <a:solidFill>
                  <a:schemeClr val="accent1"/>
                </a:solidFill>
              </a:rPr>
              <a:t> </a:t>
            </a:r>
            <a:r>
              <a:rPr lang="en-GB" dirty="0" err="1">
                <a:solidFill>
                  <a:schemeClr val="accent1"/>
                </a:solidFill>
              </a:rPr>
              <a:t>i'ch</a:t>
            </a:r>
            <a:r>
              <a:rPr lang="en-GB" dirty="0">
                <a:solidFill>
                  <a:schemeClr val="accent1"/>
                </a:solidFill>
              </a:rPr>
              <a:t> poster </a:t>
            </a:r>
            <a:r>
              <a:rPr lang="en-GB" dirty="0" err="1">
                <a:solidFill>
                  <a:schemeClr val="accent1"/>
                </a:solidFill>
              </a:rPr>
              <a:t>ymgysylltu</a:t>
            </a:r>
            <a:r>
              <a:rPr lang="en-GB" dirty="0">
                <a:solidFill>
                  <a:schemeClr val="accent1"/>
                </a:solidFill>
              </a:rPr>
              <a:t> </a:t>
            </a:r>
            <a:r>
              <a:rPr lang="en-GB" dirty="0" err="1">
                <a:solidFill>
                  <a:schemeClr val="accent1"/>
                </a:solidFill>
              </a:rPr>
              <a:t>yw</a:t>
            </a:r>
            <a:r>
              <a:rPr lang="en-GB" dirty="0">
                <a:solidFill>
                  <a:schemeClr val="accent1"/>
                </a:solidFill>
              </a:rPr>
              <a:t> </a:t>
            </a:r>
            <a:r>
              <a:rPr lang="en-GB" dirty="0" err="1">
                <a:solidFill>
                  <a:schemeClr val="accent1"/>
                </a:solidFill>
              </a:rPr>
              <a:t>ei</a:t>
            </a:r>
            <a:r>
              <a:rPr lang="en-GB" dirty="0">
                <a:solidFill>
                  <a:schemeClr val="accent1"/>
                </a:solidFill>
              </a:rPr>
              <a:t> </a:t>
            </a:r>
            <a:r>
              <a:rPr lang="en-GB" dirty="0" err="1">
                <a:solidFill>
                  <a:schemeClr val="accent1"/>
                </a:solidFill>
              </a:rPr>
              <a:t>wneud</a:t>
            </a:r>
            <a:r>
              <a:rPr lang="en-GB" dirty="0">
                <a:solidFill>
                  <a:schemeClr val="accent1"/>
                </a:solidFill>
              </a:rPr>
              <a:t> </a:t>
            </a:r>
            <a:r>
              <a:rPr lang="en-GB" dirty="0" err="1">
                <a:solidFill>
                  <a:schemeClr val="accent1"/>
                </a:solidFill>
              </a:rPr>
              <a:t>yn</a:t>
            </a:r>
            <a:r>
              <a:rPr lang="en-GB" dirty="0">
                <a:solidFill>
                  <a:schemeClr val="accent1"/>
                </a:solidFill>
              </a:rPr>
              <a:t> </a:t>
            </a:r>
            <a:r>
              <a:rPr lang="en-GB" dirty="0" err="1">
                <a:solidFill>
                  <a:schemeClr val="accent1"/>
                </a:solidFill>
              </a:rPr>
              <a:t>rhyngweithiol</a:t>
            </a:r>
            <a:r>
              <a:rPr lang="en-GB" dirty="0">
                <a:solidFill>
                  <a:schemeClr val="accent1"/>
                </a:solidFill>
              </a:rPr>
              <a:t> </a:t>
            </a:r>
            <a:r>
              <a:rPr lang="en-GB" dirty="0" err="1">
                <a:solidFill>
                  <a:schemeClr val="accent1"/>
                </a:solidFill>
              </a:rPr>
              <a:t>e.e.</a:t>
            </a:r>
            <a:r>
              <a:rPr lang="en-GB" dirty="0">
                <a:solidFill>
                  <a:schemeClr val="accent1"/>
                </a:solidFill>
              </a:rPr>
              <a:t> </a:t>
            </a:r>
            <a:r>
              <a:rPr lang="en-GB" dirty="0" err="1">
                <a:solidFill>
                  <a:schemeClr val="accent1"/>
                </a:solidFill>
              </a:rPr>
              <a:t>drwy</a:t>
            </a:r>
            <a:r>
              <a:rPr lang="en-GB" dirty="0">
                <a:solidFill>
                  <a:schemeClr val="accent1"/>
                </a:solidFill>
              </a:rPr>
              <a:t> </a:t>
            </a:r>
            <a:r>
              <a:rPr lang="en-GB" dirty="0" err="1">
                <a:solidFill>
                  <a:schemeClr val="accent1"/>
                </a:solidFill>
              </a:rPr>
              <a:t>ddefnyddio</a:t>
            </a:r>
            <a:r>
              <a:rPr lang="en-GB" dirty="0">
                <a:solidFill>
                  <a:schemeClr val="accent1"/>
                </a:solidFill>
              </a:rPr>
              <a:t> </a:t>
            </a:r>
            <a:r>
              <a:rPr lang="en-GB" dirty="0" err="1">
                <a:solidFill>
                  <a:schemeClr val="accent1"/>
                </a:solidFill>
              </a:rPr>
              <a:t>dolenni</a:t>
            </a:r>
            <a:r>
              <a:rPr lang="en-GB" dirty="0">
                <a:solidFill>
                  <a:schemeClr val="accent1"/>
                </a:solidFill>
              </a:rPr>
              <a:t> a </a:t>
            </a:r>
            <a:r>
              <a:rPr lang="en-GB" dirty="0" err="1">
                <a:solidFill>
                  <a:schemeClr val="accent1"/>
                </a:solidFill>
              </a:rPr>
              <a:t>chodau</a:t>
            </a:r>
            <a:r>
              <a:rPr lang="en-GB" dirty="0">
                <a:solidFill>
                  <a:schemeClr val="accent1"/>
                </a:solidFill>
              </a:rPr>
              <a:t> QR </a:t>
            </a:r>
            <a:r>
              <a:rPr lang="en-GB" dirty="0" err="1">
                <a:solidFill>
                  <a:schemeClr val="accent1"/>
                </a:solidFill>
              </a:rPr>
              <a:t>sy'n</a:t>
            </a:r>
            <a:r>
              <a:rPr lang="en-GB" dirty="0">
                <a:solidFill>
                  <a:schemeClr val="accent1"/>
                </a:solidFill>
              </a:rPr>
              <a:t> </a:t>
            </a:r>
            <a:r>
              <a:rPr lang="en-GB" dirty="0" err="1">
                <a:solidFill>
                  <a:schemeClr val="accent1"/>
                </a:solidFill>
              </a:rPr>
              <a:t>mynd</a:t>
            </a:r>
            <a:r>
              <a:rPr lang="en-GB" dirty="0">
                <a:solidFill>
                  <a:schemeClr val="accent1"/>
                </a:solidFill>
              </a:rPr>
              <a:t> </a:t>
            </a:r>
            <a:r>
              <a:rPr lang="en-GB" dirty="0" err="1">
                <a:solidFill>
                  <a:schemeClr val="accent1"/>
                </a:solidFill>
              </a:rPr>
              <a:t>â'ch</a:t>
            </a:r>
            <a:r>
              <a:rPr lang="en-GB" dirty="0">
                <a:solidFill>
                  <a:schemeClr val="accent1"/>
                </a:solidFill>
              </a:rPr>
              <a:t> </a:t>
            </a:r>
            <a:r>
              <a:rPr lang="en-GB" dirty="0" err="1">
                <a:solidFill>
                  <a:schemeClr val="accent1"/>
                </a:solidFill>
              </a:rPr>
              <a:t>darllenydd</a:t>
            </a:r>
            <a:r>
              <a:rPr lang="en-GB" dirty="0">
                <a:solidFill>
                  <a:schemeClr val="accent1"/>
                </a:solidFill>
              </a:rPr>
              <a:t> </a:t>
            </a:r>
            <a:r>
              <a:rPr lang="en-GB" dirty="0" err="1">
                <a:solidFill>
                  <a:schemeClr val="accent1"/>
                </a:solidFill>
              </a:rPr>
              <a:t>i</a:t>
            </a:r>
            <a:r>
              <a:rPr lang="en-GB" dirty="0">
                <a:solidFill>
                  <a:schemeClr val="accent1"/>
                </a:solidFill>
              </a:rPr>
              <a:t> </a:t>
            </a:r>
            <a:r>
              <a:rPr lang="en-GB" dirty="0" err="1">
                <a:solidFill>
                  <a:schemeClr val="accent1"/>
                </a:solidFill>
              </a:rPr>
              <a:t>fideo</a:t>
            </a:r>
            <a:r>
              <a:rPr lang="en-GB" dirty="0">
                <a:solidFill>
                  <a:schemeClr val="accent1"/>
                </a:solidFill>
              </a:rPr>
              <a:t>, </a:t>
            </a:r>
            <a:r>
              <a:rPr lang="en-GB" dirty="0" err="1">
                <a:solidFill>
                  <a:schemeClr val="accent1"/>
                </a:solidFill>
              </a:rPr>
              <a:t>gwybodaeth</a:t>
            </a:r>
            <a:r>
              <a:rPr lang="en-GB" dirty="0">
                <a:solidFill>
                  <a:schemeClr val="accent1"/>
                </a:solidFill>
              </a:rPr>
              <a:t> </a:t>
            </a:r>
            <a:r>
              <a:rPr lang="en-GB" dirty="0" err="1">
                <a:solidFill>
                  <a:schemeClr val="accent1"/>
                </a:solidFill>
              </a:rPr>
              <a:t>gyswllt</a:t>
            </a:r>
            <a:r>
              <a:rPr lang="en-GB" dirty="0">
                <a:solidFill>
                  <a:schemeClr val="accent1"/>
                </a:solidFill>
              </a:rPr>
              <a:t> ac </a:t>
            </a:r>
            <a:r>
              <a:rPr lang="en-GB" dirty="0" err="1">
                <a:solidFill>
                  <a:schemeClr val="accent1"/>
                </a:solidFill>
              </a:rPr>
              <a:t>ati</a:t>
            </a:r>
            <a:r>
              <a:rPr lang="en-GB" dirty="0">
                <a:solidFill>
                  <a:schemeClr val="accent1"/>
                </a:solidFill>
              </a:rPr>
              <a:t>.</a:t>
            </a:r>
          </a:p>
          <a:p>
            <a:r>
              <a:rPr lang="en-GB" b="1" dirty="0" err="1">
                <a:solidFill>
                  <a:schemeClr val="accent1"/>
                </a:solidFill>
              </a:rPr>
              <a:t>Os</a:t>
            </a:r>
            <a:r>
              <a:rPr lang="en-GB" b="1" dirty="0">
                <a:solidFill>
                  <a:schemeClr val="accent1"/>
                </a:solidFill>
              </a:rPr>
              <a:t> </a:t>
            </a:r>
            <a:r>
              <a:rPr lang="en-GB" b="1" dirty="0" err="1">
                <a:solidFill>
                  <a:schemeClr val="accent1"/>
                </a:solidFill>
              </a:rPr>
              <a:t>ydych</a:t>
            </a:r>
            <a:r>
              <a:rPr lang="en-GB" b="1" dirty="0">
                <a:solidFill>
                  <a:schemeClr val="accent1"/>
                </a:solidFill>
              </a:rPr>
              <a:t> </a:t>
            </a:r>
            <a:r>
              <a:rPr lang="en-GB" b="1" dirty="0" err="1">
                <a:solidFill>
                  <a:schemeClr val="accent1"/>
                </a:solidFill>
              </a:rPr>
              <a:t>yn</a:t>
            </a:r>
            <a:r>
              <a:rPr lang="en-GB" b="1" dirty="0">
                <a:solidFill>
                  <a:schemeClr val="accent1"/>
                </a:solidFill>
              </a:rPr>
              <a:t> </a:t>
            </a:r>
            <a:r>
              <a:rPr lang="en-GB" b="1" dirty="0" err="1">
                <a:solidFill>
                  <a:schemeClr val="accent1"/>
                </a:solidFill>
              </a:rPr>
              <a:t>defnyddio</a:t>
            </a:r>
            <a:r>
              <a:rPr lang="en-GB" b="1" dirty="0">
                <a:solidFill>
                  <a:schemeClr val="accent1"/>
                </a:solidFill>
              </a:rPr>
              <a:t> </a:t>
            </a:r>
            <a:r>
              <a:rPr lang="en-GB" b="1" dirty="0" err="1">
                <a:solidFill>
                  <a:schemeClr val="accent1"/>
                </a:solidFill>
              </a:rPr>
              <a:t>dolen</a:t>
            </a:r>
            <a:r>
              <a:rPr lang="en-GB" b="1" dirty="0">
                <a:solidFill>
                  <a:schemeClr val="accent1"/>
                </a:solidFill>
              </a:rPr>
              <a:t> neu god QR </a:t>
            </a:r>
            <a:r>
              <a:rPr lang="en-GB" b="1" dirty="0" err="1">
                <a:solidFill>
                  <a:schemeClr val="accent1"/>
                </a:solidFill>
              </a:rPr>
              <a:t>gwnewch</a:t>
            </a:r>
            <a:r>
              <a:rPr lang="en-GB" b="1" dirty="0">
                <a:solidFill>
                  <a:schemeClr val="accent1"/>
                </a:solidFill>
              </a:rPr>
              <a:t> </a:t>
            </a:r>
            <a:r>
              <a:rPr lang="en-GB" b="1" dirty="0" err="1">
                <a:solidFill>
                  <a:schemeClr val="accent1"/>
                </a:solidFill>
              </a:rPr>
              <a:t>yn</a:t>
            </a:r>
            <a:r>
              <a:rPr lang="en-GB" b="1" dirty="0">
                <a:solidFill>
                  <a:schemeClr val="accent1"/>
                </a:solidFill>
              </a:rPr>
              <a:t> </a:t>
            </a:r>
            <a:r>
              <a:rPr lang="en-GB" b="1" dirty="0" err="1">
                <a:solidFill>
                  <a:schemeClr val="accent1"/>
                </a:solidFill>
              </a:rPr>
              <a:t>siŵr</a:t>
            </a:r>
            <a:r>
              <a:rPr lang="en-GB" b="1" dirty="0">
                <a:solidFill>
                  <a:schemeClr val="accent1"/>
                </a:solidFill>
              </a:rPr>
              <a:t> </a:t>
            </a:r>
            <a:r>
              <a:rPr lang="en-GB" b="1" dirty="0" err="1">
                <a:solidFill>
                  <a:schemeClr val="accent1"/>
                </a:solidFill>
              </a:rPr>
              <a:t>ei</a:t>
            </a:r>
            <a:r>
              <a:rPr lang="en-GB" b="1" dirty="0">
                <a:solidFill>
                  <a:schemeClr val="accent1"/>
                </a:solidFill>
              </a:rPr>
              <a:t> </a:t>
            </a:r>
            <a:r>
              <a:rPr lang="en-GB" b="1" dirty="0" err="1">
                <a:solidFill>
                  <a:schemeClr val="accent1"/>
                </a:solidFill>
              </a:rPr>
              <a:t>fod</a:t>
            </a:r>
            <a:r>
              <a:rPr lang="en-GB" b="1" dirty="0">
                <a:solidFill>
                  <a:schemeClr val="accent1"/>
                </a:solidFill>
              </a:rPr>
              <a:t> </a:t>
            </a:r>
            <a:r>
              <a:rPr lang="en-GB" b="1" dirty="0" err="1">
                <a:solidFill>
                  <a:schemeClr val="accent1"/>
                </a:solidFill>
              </a:rPr>
              <a:t>yn</a:t>
            </a:r>
            <a:r>
              <a:rPr lang="en-GB" b="1" dirty="0">
                <a:solidFill>
                  <a:schemeClr val="accent1"/>
                </a:solidFill>
              </a:rPr>
              <a:t> </a:t>
            </a:r>
            <a:r>
              <a:rPr lang="en-GB" b="1" dirty="0" err="1">
                <a:solidFill>
                  <a:schemeClr val="accent1"/>
                </a:solidFill>
              </a:rPr>
              <a:t>gweithio</a:t>
            </a:r>
            <a:r>
              <a:rPr lang="en-GB" b="1" dirty="0">
                <a:solidFill>
                  <a:schemeClr val="accent1"/>
                </a:solidFill>
              </a:rPr>
              <a:t>.</a:t>
            </a:r>
          </a:p>
          <a:p>
            <a:endParaRPr lang="en-GB" dirty="0"/>
          </a:p>
        </p:txBody>
      </p:sp>
    </p:spTree>
    <p:extLst>
      <p:ext uri="{BB962C8B-B14F-4D97-AF65-F5344CB8AC3E}">
        <p14:creationId xmlns:p14="http://schemas.microsoft.com/office/powerpoint/2010/main" val="741491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A4AC5506-6312-4701-8D3C-40187889A94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651752"/>
            <a:ext cx="12192000" cy="736551"/>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BC7A2E08-1E78-48FA-83F5-BA362476F46A}"/>
              </a:ext>
            </a:extLst>
          </p:cNvPr>
          <p:cNvSpPr>
            <a:spLocks noGrp="1"/>
          </p:cNvSpPr>
          <p:nvPr>
            <p:ph type="title"/>
          </p:nvPr>
        </p:nvSpPr>
        <p:spPr>
          <a:xfrm>
            <a:off x="556532" y="643467"/>
            <a:ext cx="11210925" cy="744836"/>
          </a:xfrm>
        </p:spPr>
        <p:txBody>
          <a:bodyPr vert="horz" lIns="91440" tIns="45720" rIns="91440" bIns="45720" rtlCol="0" anchor="ctr">
            <a:normAutofit/>
          </a:bodyPr>
          <a:lstStyle/>
          <a:p>
            <a:pPr algn="ctr"/>
            <a:r>
              <a:rPr lang="en-US" sz="2200" b="1" kern="1200">
                <a:solidFill>
                  <a:schemeClr val="bg1"/>
                </a:solidFill>
                <a:latin typeface="+mj-lt"/>
                <a:ea typeface="+mj-ea"/>
                <a:cs typeface="+mj-cs"/>
              </a:rPr>
              <a:t>Sut fyddech yn graddio’r posteri yma?</a:t>
            </a:r>
            <a:br>
              <a:rPr lang="en-US" sz="2200" b="1" kern="1200">
                <a:solidFill>
                  <a:schemeClr val="bg1"/>
                </a:solidFill>
                <a:latin typeface="+mj-lt"/>
                <a:ea typeface="+mj-ea"/>
                <a:cs typeface="+mj-cs"/>
              </a:rPr>
            </a:br>
            <a:r>
              <a:rPr lang="en-US" sz="2200" b="1" kern="1200">
                <a:solidFill>
                  <a:schemeClr val="bg1"/>
                </a:solidFill>
                <a:latin typeface="+mj-lt"/>
                <a:ea typeface="+mj-ea"/>
                <a:cs typeface="+mj-cs"/>
              </a:rPr>
              <a:t>How would you grade these posters?</a:t>
            </a:r>
          </a:p>
        </p:txBody>
      </p:sp>
      <p:pic>
        <p:nvPicPr>
          <p:cNvPr id="5" name="Content Placeholder 4" descr="Timeline&#10;&#10;Description automatically generated with low confidence">
            <a:extLst>
              <a:ext uri="{FF2B5EF4-FFF2-40B4-BE49-F238E27FC236}">
                <a16:creationId xmlns:a16="http://schemas.microsoft.com/office/drawing/2014/main" id="{A730C1BD-6053-4E5A-9AE0-78BBF5207273}"/>
              </a:ext>
            </a:extLst>
          </p:cNvPr>
          <p:cNvPicPr>
            <a:picLocks noGrp="1" noChangeAspect="1"/>
          </p:cNvPicPr>
          <p:nvPr>
            <p:ph idx="1"/>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465311" y="1396588"/>
            <a:ext cx="10922824" cy="5461412"/>
          </a:xfrm>
          <a:prstGeom prst="rect">
            <a:avLst/>
          </a:prstGeom>
        </p:spPr>
      </p:pic>
    </p:spTree>
    <p:extLst>
      <p:ext uri="{BB962C8B-B14F-4D97-AF65-F5344CB8AC3E}">
        <p14:creationId xmlns:p14="http://schemas.microsoft.com/office/powerpoint/2010/main" val="108975730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A4AC5506-6312-4701-8D3C-40187889A94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651752"/>
            <a:ext cx="12192000" cy="736551"/>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BC7A2E08-1E78-48FA-83F5-BA362476F46A}"/>
              </a:ext>
            </a:extLst>
          </p:cNvPr>
          <p:cNvSpPr>
            <a:spLocks noGrp="1"/>
          </p:cNvSpPr>
          <p:nvPr>
            <p:ph type="title"/>
          </p:nvPr>
        </p:nvSpPr>
        <p:spPr>
          <a:xfrm>
            <a:off x="556532" y="643467"/>
            <a:ext cx="11210925" cy="744836"/>
          </a:xfrm>
        </p:spPr>
        <p:txBody>
          <a:bodyPr vert="horz" lIns="91440" tIns="45720" rIns="91440" bIns="45720" rtlCol="0" anchor="ctr">
            <a:normAutofit/>
          </a:bodyPr>
          <a:lstStyle/>
          <a:p>
            <a:pPr algn="ctr"/>
            <a:r>
              <a:rPr lang="en-US" sz="2200" b="1" kern="1200">
                <a:solidFill>
                  <a:schemeClr val="bg1"/>
                </a:solidFill>
                <a:latin typeface="+mj-lt"/>
                <a:ea typeface="+mj-ea"/>
                <a:cs typeface="+mj-cs"/>
              </a:rPr>
              <a:t>Sut fyddech yn graddio’r posteri yma?</a:t>
            </a:r>
            <a:br>
              <a:rPr lang="en-US" sz="2200" b="1" kern="1200">
                <a:solidFill>
                  <a:schemeClr val="bg1"/>
                </a:solidFill>
                <a:latin typeface="+mj-lt"/>
                <a:ea typeface="+mj-ea"/>
                <a:cs typeface="+mj-cs"/>
              </a:rPr>
            </a:br>
            <a:r>
              <a:rPr lang="en-US" sz="2200" b="1" kern="1200">
                <a:solidFill>
                  <a:schemeClr val="bg1"/>
                </a:solidFill>
                <a:latin typeface="+mj-lt"/>
                <a:ea typeface="+mj-ea"/>
                <a:cs typeface="+mj-cs"/>
              </a:rPr>
              <a:t>How would you grade these posters?</a:t>
            </a:r>
          </a:p>
        </p:txBody>
      </p:sp>
      <p:pic>
        <p:nvPicPr>
          <p:cNvPr id="17" name="Content Placeholder 16" descr="Diagram&#10;&#10;Description automatically generated">
            <a:extLst>
              <a:ext uri="{FF2B5EF4-FFF2-40B4-BE49-F238E27FC236}">
                <a16:creationId xmlns:a16="http://schemas.microsoft.com/office/drawing/2014/main" id="{98C01829-CB94-4DB3-A31F-4A32391CF46D}"/>
              </a:ext>
            </a:extLst>
          </p:cNvPr>
          <p:cNvPicPr>
            <a:picLocks noGrp="1" noChangeAspect="1"/>
          </p:cNvPicPr>
          <p:nvPr>
            <p:ph idx="1"/>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2426309" y="1488141"/>
            <a:ext cx="7339381" cy="5271528"/>
          </a:xfrm>
        </p:spPr>
      </p:pic>
    </p:spTree>
    <p:extLst>
      <p:ext uri="{BB962C8B-B14F-4D97-AF65-F5344CB8AC3E}">
        <p14:creationId xmlns:p14="http://schemas.microsoft.com/office/powerpoint/2010/main" val="5947303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A4AC5506-6312-4701-8D3C-40187889A94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651752"/>
            <a:ext cx="12192000" cy="736551"/>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BC7A2E08-1E78-48FA-83F5-BA362476F46A}"/>
              </a:ext>
            </a:extLst>
          </p:cNvPr>
          <p:cNvSpPr>
            <a:spLocks noGrp="1"/>
          </p:cNvSpPr>
          <p:nvPr>
            <p:ph type="title"/>
          </p:nvPr>
        </p:nvSpPr>
        <p:spPr>
          <a:xfrm>
            <a:off x="556532" y="643467"/>
            <a:ext cx="11210925" cy="744836"/>
          </a:xfrm>
        </p:spPr>
        <p:txBody>
          <a:bodyPr vert="horz" lIns="91440" tIns="45720" rIns="91440" bIns="45720" rtlCol="0" anchor="ctr">
            <a:normAutofit/>
          </a:bodyPr>
          <a:lstStyle/>
          <a:p>
            <a:pPr algn="ctr"/>
            <a:r>
              <a:rPr lang="en-US" sz="2200" b="1" kern="1200">
                <a:solidFill>
                  <a:schemeClr val="bg1"/>
                </a:solidFill>
                <a:latin typeface="+mj-lt"/>
                <a:ea typeface="+mj-ea"/>
                <a:cs typeface="+mj-cs"/>
              </a:rPr>
              <a:t>Sut fyddech yn graddio’r posteri yma?</a:t>
            </a:r>
            <a:br>
              <a:rPr lang="en-US" sz="2200" b="1" kern="1200">
                <a:solidFill>
                  <a:schemeClr val="bg1"/>
                </a:solidFill>
                <a:latin typeface="+mj-lt"/>
                <a:ea typeface="+mj-ea"/>
                <a:cs typeface="+mj-cs"/>
              </a:rPr>
            </a:br>
            <a:r>
              <a:rPr lang="en-US" sz="2200" b="1" kern="1200">
                <a:solidFill>
                  <a:schemeClr val="bg1"/>
                </a:solidFill>
                <a:latin typeface="+mj-lt"/>
                <a:ea typeface="+mj-ea"/>
                <a:cs typeface="+mj-cs"/>
              </a:rPr>
              <a:t>How would you grade these posters?</a:t>
            </a:r>
          </a:p>
        </p:txBody>
      </p:sp>
      <p:pic>
        <p:nvPicPr>
          <p:cNvPr id="6" name="Content Placeholder 5" descr="Text&#10;&#10;Description automatically generated with low confidence">
            <a:extLst>
              <a:ext uri="{FF2B5EF4-FFF2-40B4-BE49-F238E27FC236}">
                <a16:creationId xmlns:a16="http://schemas.microsoft.com/office/drawing/2014/main" id="{49DCD4B9-7DF9-49D2-8BC2-61D4998AB097}"/>
              </a:ext>
            </a:extLst>
          </p:cNvPr>
          <p:cNvPicPr>
            <a:picLocks noGrp="1" noChangeAspect="1"/>
          </p:cNvPicPr>
          <p:nvPr>
            <p:ph idx="1"/>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2554941" y="1484452"/>
            <a:ext cx="6998358" cy="5086958"/>
          </a:xfrm>
        </p:spPr>
      </p:pic>
    </p:spTree>
    <p:extLst>
      <p:ext uri="{BB962C8B-B14F-4D97-AF65-F5344CB8AC3E}">
        <p14:creationId xmlns:p14="http://schemas.microsoft.com/office/powerpoint/2010/main" val="337233290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6753252F-4873-4F63-801D-CC719279A7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Rectangle 16">
            <a:extLst>
              <a:ext uri="{FF2B5EF4-FFF2-40B4-BE49-F238E27FC236}">
                <a16:creationId xmlns:a16="http://schemas.microsoft.com/office/drawing/2014/main" id="{047C8CCB-F95D-4249-92DD-651249D3535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2013557" cy="6858000"/>
          </a:xfrm>
          <a:prstGeom prst="rect">
            <a:avLst/>
          </a:prstGeom>
          <a:solidFill>
            <a:srgbClr val="935A4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BC7A2E08-1E78-48FA-83F5-BA362476F46A}"/>
              </a:ext>
            </a:extLst>
          </p:cNvPr>
          <p:cNvSpPr>
            <a:spLocks noGrp="1"/>
          </p:cNvSpPr>
          <p:nvPr>
            <p:ph type="title"/>
          </p:nvPr>
        </p:nvSpPr>
        <p:spPr>
          <a:xfrm>
            <a:off x="640080" y="2074363"/>
            <a:ext cx="2752354" cy="2709275"/>
          </a:xfrm>
          <a:prstGeom prst="ellipse">
            <a:avLst/>
          </a:prstGeom>
          <a:solidFill>
            <a:srgbClr val="262626"/>
          </a:solidFill>
          <a:ln w="174625" cmpd="thinThick">
            <a:solidFill>
              <a:srgbClr val="262626"/>
            </a:solidFill>
          </a:ln>
        </p:spPr>
        <p:txBody>
          <a:bodyPr vert="horz" lIns="91440" tIns="45720" rIns="91440" bIns="45720" rtlCol="0" anchor="ctr">
            <a:normAutofit/>
          </a:bodyPr>
          <a:lstStyle/>
          <a:p>
            <a:pPr algn="ctr"/>
            <a:r>
              <a:rPr lang="en-US" sz="2200" b="1" kern="1200">
                <a:solidFill>
                  <a:srgbClr val="FFFFFF"/>
                </a:solidFill>
                <a:latin typeface="+mj-lt"/>
                <a:ea typeface="+mj-ea"/>
                <a:cs typeface="+mj-cs"/>
              </a:rPr>
              <a:t>Sut fyddech yn graddio’r posteri yma?</a:t>
            </a:r>
            <a:br>
              <a:rPr lang="en-US" sz="2200" b="1" kern="1200">
                <a:solidFill>
                  <a:srgbClr val="FFFFFF"/>
                </a:solidFill>
                <a:latin typeface="+mj-lt"/>
                <a:ea typeface="+mj-ea"/>
                <a:cs typeface="+mj-cs"/>
              </a:rPr>
            </a:br>
            <a:r>
              <a:rPr lang="en-US" sz="2200" b="1" kern="1200">
                <a:solidFill>
                  <a:srgbClr val="FFFFFF"/>
                </a:solidFill>
                <a:latin typeface="+mj-lt"/>
                <a:ea typeface="+mj-ea"/>
                <a:cs typeface="+mj-cs"/>
              </a:rPr>
              <a:t>How would you grade these posters?</a:t>
            </a:r>
          </a:p>
        </p:txBody>
      </p:sp>
      <p:pic>
        <p:nvPicPr>
          <p:cNvPr id="7" name="Content Placeholder 6">
            <a:extLst>
              <a:ext uri="{FF2B5EF4-FFF2-40B4-BE49-F238E27FC236}">
                <a16:creationId xmlns:a16="http://schemas.microsoft.com/office/drawing/2014/main" id="{1113DFBD-D74C-415B-9080-85284B933634}"/>
              </a:ext>
            </a:extLst>
          </p:cNvPr>
          <p:cNvPicPr>
            <a:picLocks noGrp="1" noChangeAspect="1"/>
          </p:cNvPicPr>
          <p:nvPr>
            <p:ph idx="1"/>
          </p:nvPr>
        </p:nvPicPr>
        <p:blipFill rotWithShape="1">
          <a:blip r:embed="rId2"/>
          <a:srcRect l="30359" t="11609" r="30497" b="7629"/>
          <a:stretch/>
        </p:blipFill>
        <p:spPr>
          <a:xfrm>
            <a:off x="4038601" y="-1"/>
            <a:ext cx="6010834" cy="6857999"/>
          </a:xfrm>
          <a:prstGeom prst="rect">
            <a:avLst/>
          </a:prstGeom>
        </p:spPr>
      </p:pic>
      <p:sp>
        <p:nvSpPr>
          <p:cNvPr id="8" name="Rectangle 7">
            <a:extLst>
              <a:ext uri="{FF2B5EF4-FFF2-40B4-BE49-F238E27FC236}">
                <a16:creationId xmlns:a16="http://schemas.microsoft.com/office/drawing/2014/main" id="{C49EE09E-F95F-4372-B684-B94D4B5F351A}"/>
              </a:ext>
            </a:extLst>
          </p:cNvPr>
          <p:cNvSpPr/>
          <p:nvPr/>
        </p:nvSpPr>
        <p:spPr>
          <a:xfrm>
            <a:off x="6111465" y="737265"/>
            <a:ext cx="2049022" cy="253734"/>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715627862"/>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6753252F-4873-4F63-801D-CC719279A7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Rectangle 16">
            <a:extLst>
              <a:ext uri="{FF2B5EF4-FFF2-40B4-BE49-F238E27FC236}">
                <a16:creationId xmlns:a16="http://schemas.microsoft.com/office/drawing/2014/main" id="{047C8CCB-F95D-4249-92DD-651249D3535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2013557" cy="6858000"/>
          </a:xfrm>
          <a:prstGeom prst="rect">
            <a:avLst/>
          </a:prstGeom>
          <a:solidFill>
            <a:srgbClr val="935A4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BC7A2E08-1E78-48FA-83F5-BA362476F46A}"/>
              </a:ext>
            </a:extLst>
          </p:cNvPr>
          <p:cNvSpPr>
            <a:spLocks noGrp="1"/>
          </p:cNvSpPr>
          <p:nvPr>
            <p:ph type="title"/>
          </p:nvPr>
        </p:nvSpPr>
        <p:spPr>
          <a:xfrm>
            <a:off x="640080" y="2074363"/>
            <a:ext cx="2752354" cy="2709275"/>
          </a:xfrm>
          <a:prstGeom prst="ellipse">
            <a:avLst/>
          </a:prstGeom>
          <a:solidFill>
            <a:srgbClr val="262626"/>
          </a:solidFill>
          <a:ln w="174625" cmpd="thinThick">
            <a:solidFill>
              <a:srgbClr val="262626"/>
            </a:solidFill>
          </a:ln>
        </p:spPr>
        <p:txBody>
          <a:bodyPr vert="horz" lIns="91440" tIns="45720" rIns="91440" bIns="45720" rtlCol="0" anchor="ctr">
            <a:normAutofit/>
          </a:bodyPr>
          <a:lstStyle/>
          <a:p>
            <a:pPr algn="ctr"/>
            <a:r>
              <a:rPr lang="en-US" sz="2200" b="1" kern="1200">
                <a:solidFill>
                  <a:srgbClr val="FFFFFF"/>
                </a:solidFill>
                <a:latin typeface="+mj-lt"/>
                <a:ea typeface="+mj-ea"/>
                <a:cs typeface="+mj-cs"/>
              </a:rPr>
              <a:t>Sut fyddech yn graddio’r posteri yma?</a:t>
            </a:r>
            <a:br>
              <a:rPr lang="en-US" sz="2200" b="1" kern="1200">
                <a:solidFill>
                  <a:srgbClr val="FFFFFF"/>
                </a:solidFill>
                <a:latin typeface="+mj-lt"/>
                <a:ea typeface="+mj-ea"/>
                <a:cs typeface="+mj-cs"/>
              </a:rPr>
            </a:br>
            <a:r>
              <a:rPr lang="en-US" sz="2200" b="1" kern="1200">
                <a:solidFill>
                  <a:srgbClr val="FFFFFF"/>
                </a:solidFill>
                <a:latin typeface="+mj-lt"/>
                <a:ea typeface="+mj-ea"/>
                <a:cs typeface="+mj-cs"/>
              </a:rPr>
              <a:t>How would you grade these posters?</a:t>
            </a:r>
          </a:p>
        </p:txBody>
      </p:sp>
      <p:pic>
        <p:nvPicPr>
          <p:cNvPr id="6" name="Content Placeholder 5">
            <a:extLst>
              <a:ext uri="{FF2B5EF4-FFF2-40B4-BE49-F238E27FC236}">
                <a16:creationId xmlns:a16="http://schemas.microsoft.com/office/drawing/2014/main" id="{2E4720CC-27DE-4FC3-9CA3-F3FBFAA9683C}"/>
              </a:ext>
            </a:extLst>
          </p:cNvPr>
          <p:cNvPicPr>
            <a:picLocks noGrp="1" noChangeAspect="1"/>
          </p:cNvPicPr>
          <p:nvPr>
            <p:ph idx="1"/>
          </p:nvPr>
        </p:nvPicPr>
        <p:blipFill rotWithShape="1">
          <a:blip r:embed="rId2"/>
          <a:srcRect l="20424" t="6684" r="19788" b="7109"/>
          <a:stretch/>
        </p:blipFill>
        <p:spPr>
          <a:xfrm>
            <a:off x="4228431" y="291478"/>
            <a:ext cx="6831106" cy="6566522"/>
          </a:xfrm>
        </p:spPr>
      </p:pic>
      <p:sp>
        <p:nvSpPr>
          <p:cNvPr id="8" name="Rectangle 7">
            <a:extLst>
              <a:ext uri="{FF2B5EF4-FFF2-40B4-BE49-F238E27FC236}">
                <a16:creationId xmlns:a16="http://schemas.microsoft.com/office/drawing/2014/main" id="{6AA4B245-E66D-42BB-B81F-506EB84F40BA}"/>
              </a:ext>
            </a:extLst>
          </p:cNvPr>
          <p:cNvSpPr/>
          <p:nvPr/>
        </p:nvSpPr>
        <p:spPr>
          <a:xfrm>
            <a:off x="9335497" y="1263883"/>
            <a:ext cx="1397931" cy="670241"/>
          </a:xfrm>
          <a:prstGeom prst="rect">
            <a:avLst/>
          </a:prstGeom>
          <a:solidFill>
            <a:schemeClr val="accent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Tree>
    <p:extLst>
      <p:ext uri="{BB962C8B-B14F-4D97-AF65-F5344CB8AC3E}">
        <p14:creationId xmlns:p14="http://schemas.microsoft.com/office/powerpoint/2010/main" val="793392337"/>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25AD4F61-E023-4530-BF03-8BC2D825D0BF}"/>
              </a:ext>
            </a:extLst>
          </p:cNvPr>
          <p:cNvSpPr txBox="1"/>
          <p:nvPr/>
        </p:nvSpPr>
        <p:spPr>
          <a:xfrm>
            <a:off x="1103839" y="4887412"/>
            <a:ext cx="2553761" cy="369332"/>
          </a:xfrm>
          <a:prstGeom prst="rect">
            <a:avLst/>
          </a:prstGeom>
          <a:noFill/>
        </p:spPr>
        <p:txBody>
          <a:bodyPr wrap="square" rtlCol="0">
            <a:spAutoFit/>
          </a:bodyPr>
          <a:lstStyle/>
          <a:p>
            <a:endParaRPr lang="en-US" dirty="0">
              <a:latin typeface="Segoe UI" panose="020B0502040204020203" pitchFamily="34" charset="0"/>
              <a:cs typeface="Segoe UI" panose="020B0502040204020203" pitchFamily="34" charset="0"/>
            </a:endParaRPr>
          </a:p>
        </p:txBody>
      </p:sp>
      <p:sp>
        <p:nvSpPr>
          <p:cNvPr id="13" name="TextBox 12">
            <a:extLst>
              <a:ext uri="{FF2B5EF4-FFF2-40B4-BE49-F238E27FC236}">
                <a16:creationId xmlns:a16="http://schemas.microsoft.com/office/drawing/2014/main" id="{EECA178D-27B9-46ED-9FD8-69655515BAC1}"/>
              </a:ext>
            </a:extLst>
          </p:cNvPr>
          <p:cNvSpPr txBox="1"/>
          <p:nvPr/>
        </p:nvSpPr>
        <p:spPr>
          <a:xfrm>
            <a:off x="824753" y="304801"/>
            <a:ext cx="10263407" cy="5878532"/>
          </a:xfrm>
          <a:prstGeom prst="rect">
            <a:avLst/>
          </a:prstGeom>
          <a:noFill/>
        </p:spPr>
        <p:txBody>
          <a:bodyPr wrap="square">
            <a:spAutoFit/>
          </a:bodyPr>
          <a:lstStyle/>
          <a:p>
            <a:r>
              <a:rPr lang="en-GB" sz="3200" b="1" dirty="0" err="1">
                <a:solidFill>
                  <a:schemeClr val="accent5">
                    <a:lumMod val="50000"/>
                  </a:schemeClr>
                </a:solidFill>
              </a:rPr>
              <a:t>Ffynonellau</a:t>
            </a:r>
            <a:r>
              <a:rPr lang="en-GB" sz="3200" b="1" dirty="0">
                <a:solidFill>
                  <a:schemeClr val="accent5">
                    <a:lumMod val="50000"/>
                  </a:schemeClr>
                </a:solidFill>
              </a:rPr>
              <a:t> </a:t>
            </a:r>
            <a:r>
              <a:rPr lang="en-GB" sz="3200" b="1" dirty="0" err="1">
                <a:solidFill>
                  <a:schemeClr val="accent5">
                    <a:lumMod val="50000"/>
                  </a:schemeClr>
                </a:solidFill>
              </a:rPr>
              <a:t>gwybodaeth</a:t>
            </a:r>
            <a:r>
              <a:rPr lang="en-GB" sz="3200" b="1" dirty="0">
                <a:solidFill>
                  <a:schemeClr val="accent5">
                    <a:lumMod val="50000"/>
                  </a:schemeClr>
                </a:solidFill>
              </a:rPr>
              <a:t> a </a:t>
            </a:r>
            <a:r>
              <a:rPr lang="en-GB" sz="3200" b="1" dirty="0" err="1">
                <a:solidFill>
                  <a:schemeClr val="accent5">
                    <a:lumMod val="50000"/>
                  </a:schemeClr>
                </a:solidFill>
              </a:rPr>
              <a:t>darllen</a:t>
            </a:r>
            <a:r>
              <a:rPr lang="en-GB" sz="3200" b="1" dirty="0">
                <a:solidFill>
                  <a:schemeClr val="accent5">
                    <a:lumMod val="50000"/>
                  </a:schemeClr>
                </a:solidFill>
              </a:rPr>
              <a:t> </a:t>
            </a:r>
            <a:r>
              <a:rPr lang="en-GB" sz="3200" b="1" dirty="0" err="1">
                <a:solidFill>
                  <a:schemeClr val="accent5">
                    <a:lumMod val="50000"/>
                  </a:schemeClr>
                </a:solidFill>
              </a:rPr>
              <a:t>pellach</a:t>
            </a:r>
            <a:endParaRPr lang="en-GB" sz="3200" b="1" dirty="0">
              <a:solidFill>
                <a:schemeClr val="accent5">
                  <a:lumMod val="50000"/>
                </a:schemeClr>
              </a:solidFill>
            </a:endParaRPr>
          </a:p>
          <a:p>
            <a:r>
              <a:rPr lang="en-GB" sz="3200" b="1" dirty="0"/>
              <a:t>Sources of information and further reading</a:t>
            </a:r>
          </a:p>
          <a:p>
            <a:endParaRPr lang="en-GB" sz="2400" b="1" dirty="0"/>
          </a:p>
          <a:p>
            <a:r>
              <a:rPr lang="en-GB" sz="2400" dirty="0">
                <a:hlinkClick r:id="rId3"/>
              </a:rPr>
              <a:t>http://clt.lse.ac.uk/poster-design/</a:t>
            </a:r>
            <a:r>
              <a:rPr lang="en-GB" sz="2400" dirty="0"/>
              <a:t>  </a:t>
            </a:r>
          </a:p>
          <a:p>
            <a:r>
              <a:rPr lang="en-GB" sz="2400" dirty="0">
                <a:hlinkClick r:id="rId4"/>
              </a:rPr>
              <a:t>http://gradschool.unc.edu/student/postertips.html</a:t>
            </a:r>
            <a:r>
              <a:rPr lang="en-GB" sz="2400" dirty="0"/>
              <a:t>  </a:t>
            </a:r>
          </a:p>
          <a:p>
            <a:r>
              <a:rPr lang="en-GB" sz="2400" dirty="0">
                <a:hlinkClick r:id="rId5"/>
              </a:rPr>
              <a:t>http://www.spfldcol.edu/homepage/dept.nsf/BC81220B343BE6788525738E005FDA74/F0BB3C96C5ED 8A898525754700505502</a:t>
            </a:r>
            <a:r>
              <a:rPr lang="en-GB" sz="2400" dirty="0"/>
              <a:t>  </a:t>
            </a:r>
          </a:p>
          <a:p>
            <a:r>
              <a:rPr lang="en-GB" sz="2400" dirty="0">
                <a:hlinkClick r:id="rId6"/>
              </a:rPr>
              <a:t>http://www.ncsu.edu/project/posters/NewSite/</a:t>
            </a:r>
            <a:r>
              <a:rPr lang="en-GB" sz="2400" dirty="0"/>
              <a:t>  </a:t>
            </a:r>
          </a:p>
          <a:p>
            <a:r>
              <a:rPr lang="en-GB" sz="2400" dirty="0">
                <a:hlinkClick r:id="rId7"/>
              </a:rPr>
              <a:t>http://saw.uwaterloo.ca/poster/</a:t>
            </a:r>
            <a:r>
              <a:rPr lang="en-GB" sz="2400" dirty="0"/>
              <a:t>  </a:t>
            </a:r>
          </a:p>
          <a:p>
            <a:r>
              <a:rPr lang="en-GB" sz="2400" dirty="0">
                <a:hlinkClick r:id="rId8"/>
              </a:rPr>
              <a:t>http://www.cns.cornell.edu/documents/ScientificPosters.pdf</a:t>
            </a:r>
            <a:r>
              <a:rPr lang="en-GB" sz="2400" dirty="0"/>
              <a:t>  </a:t>
            </a:r>
          </a:p>
          <a:p>
            <a:r>
              <a:rPr lang="en-GB" sz="2400" dirty="0">
                <a:hlinkClick r:id="rId9"/>
              </a:rPr>
              <a:t>http://www.kcl.ac.uk/library/researchsupport/disseminate/posters.aspx</a:t>
            </a:r>
            <a:r>
              <a:rPr lang="en-GB" sz="2400" dirty="0"/>
              <a:t>  </a:t>
            </a:r>
          </a:p>
          <a:p>
            <a:r>
              <a:rPr lang="en-GB" sz="2400" dirty="0">
                <a:hlinkClick r:id="rId10"/>
              </a:rPr>
              <a:t>http://www2.napier.ac.uk/gus/writing_presenting/academic_posters.html</a:t>
            </a:r>
            <a:r>
              <a:rPr lang="en-GB" sz="2400" dirty="0"/>
              <a:t>  </a:t>
            </a:r>
          </a:p>
          <a:p>
            <a:r>
              <a:rPr lang="en-GB" sz="2400" dirty="0">
                <a:hlinkClick r:id="rId11"/>
              </a:rPr>
              <a:t>http://www2.le.ac.uk/offices/careers/pgrd/resources/designing-poster/designing-poster</a:t>
            </a:r>
            <a:r>
              <a:rPr lang="en-GB" sz="2400" dirty="0"/>
              <a:t>  </a:t>
            </a:r>
          </a:p>
          <a:p>
            <a:r>
              <a:rPr lang="en-GB" sz="2400" dirty="0">
                <a:hlinkClick r:id="rId12"/>
              </a:rPr>
              <a:t>http://prezi.com/0e1ftr5f7zlz/designing-an-academic-poster/</a:t>
            </a:r>
            <a:r>
              <a:rPr lang="en-GB" sz="2400" dirty="0"/>
              <a:t>  </a:t>
            </a:r>
          </a:p>
        </p:txBody>
      </p:sp>
    </p:spTree>
    <p:extLst>
      <p:ext uri="{BB962C8B-B14F-4D97-AF65-F5344CB8AC3E}">
        <p14:creationId xmlns:p14="http://schemas.microsoft.com/office/powerpoint/2010/main" val="153491007"/>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TF44781794_Research presentation_RVA_v3" id="{DF2794B4-2314-4F87-8639-5DCB9EEE28EE}" vid="{3B969E49-204F-4FF6-BD10-D26195B8D4D7}"/>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MediaServiceKeyPoints xmlns="71af3243-3dd4-4a8d-8c0d-dd76da1f02a5"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79F111ED35F8CC479449609E8A0923A6" ma:contentTypeVersion="11" ma:contentTypeDescription="Create a new document." ma:contentTypeScope="" ma:versionID="96291512c1ee715ab617f4c07df79fc1">
  <xsd:schema xmlns:xsd="http://www.w3.org/2001/XMLSchema" xmlns:xs="http://www.w3.org/2001/XMLSchema" xmlns:p="http://schemas.microsoft.com/office/2006/metadata/properties" xmlns:ns2="71af3243-3dd4-4a8d-8c0d-dd76da1f02a5" xmlns:ns3="16c05727-aa75-4e4a-9b5f-8a80a1165891" targetNamespace="http://schemas.microsoft.com/office/2006/metadata/properties" ma:root="true" ma:fieldsID="8256c27c40ca5c40ce1cf6c44f0205df" ns2:_="" ns3:_="">
    <xsd:import namespace="71af3243-3dd4-4a8d-8c0d-dd76da1f02a5"/>
    <xsd:import namespace="16c05727-aa75-4e4a-9b5f-8a80a1165891"/>
    <xsd:element name="properties">
      <xsd:complexType>
        <xsd:sequence>
          <xsd:element name="documentManagement">
            <xsd:complexType>
              <xsd:all>
                <xsd:element ref="ns2:MediaServiceMetadata" minOccurs="0"/>
                <xsd:element ref="ns2:MediaServiceFastMetadata" minOccurs="0"/>
                <xsd:element ref="ns2:MediaServiceOCR" minOccurs="0"/>
                <xsd:element ref="ns2:MediaServiceAutoTags" minOccurs="0"/>
                <xsd:element ref="ns2:MediaServiceEventHashCode" minOccurs="0"/>
                <xsd:element ref="ns2:MediaServiceGenerationTime" minOccurs="0"/>
                <xsd:element ref="ns3:SharedWithUsers" minOccurs="0"/>
                <xsd:element ref="ns3:SharedWithDetails" minOccurs="0"/>
                <xsd:element ref="ns2:MediaServiceAutoKeyPoints" minOccurs="0"/>
                <xsd:element ref="ns2:MediaServiceKeyPoints" minOccurs="0"/>
                <xsd:element ref="ns2:MediaServiceDateTake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71af3243-3dd4-4a8d-8c0d-dd76da1f02a5"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CR" ma:index="10" nillable="true" ma:displayName="MediaServiceOCR" ma:internalName="MediaServiceOCR" ma:readOnly="true">
      <xsd:simpleType>
        <xsd:restriction base="dms:Note">
          <xsd:maxLength value="255"/>
        </xsd:restriction>
      </xsd:simpleType>
    </xsd:element>
    <xsd:element name="MediaServiceAutoTags" ma:index="11" nillable="true" ma:displayName="MediaServiceAutoTags" ma:internalName="MediaServiceAutoTags"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internalName="MediaServiceKeyPoints" ma:readOnly="false">
      <xsd:simpleType>
        <xsd:restriction base="dms:Note">
          <xsd:maxLength value="255"/>
        </xsd:restriction>
      </xsd:simpleType>
    </xsd:element>
    <xsd:element name="MediaServiceDateTaken" ma:index="18" nillable="true" ma:displayName="MediaServiceDateTaken" ma:hidden="true" ma:internalName="MediaServiceDateTake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16c05727-aa75-4e4a-9b5f-8a80a1165891" elementFormDefault="qualified">
    <xsd:import namespace="http://schemas.microsoft.com/office/2006/documentManagement/types"/>
    <xsd:import namespace="http://schemas.microsoft.com/office/infopath/2007/PartnerControls"/>
    <xsd:element name="SharedWithUsers" ma:index="14"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03C7D9E6-B0D9-433E-BD46-EB60F64F4DA8}">
  <ds:schemaRefs>
    <ds:schemaRef ds:uri="http://purl.org/dc/terms/"/>
    <ds:schemaRef ds:uri="http://schemas.openxmlformats.org/package/2006/metadata/core-properties"/>
    <ds:schemaRef ds:uri="16c05727-aa75-4e4a-9b5f-8a80a1165891"/>
    <ds:schemaRef ds:uri="http://schemas.microsoft.com/office/2006/documentManagement/types"/>
    <ds:schemaRef ds:uri="http://schemas.microsoft.com/office/infopath/2007/PartnerControls"/>
    <ds:schemaRef ds:uri="http://purl.org/dc/elements/1.1/"/>
    <ds:schemaRef ds:uri="http://schemas.microsoft.com/office/2006/metadata/properties"/>
    <ds:schemaRef ds:uri="71af3243-3dd4-4a8d-8c0d-dd76da1f02a5"/>
    <ds:schemaRef ds:uri="http://www.w3.org/XML/1998/namespace"/>
    <ds:schemaRef ds:uri="http://purl.org/dc/dcmitype/"/>
  </ds:schemaRefs>
</ds:datastoreItem>
</file>

<file path=customXml/itemProps2.xml><?xml version="1.0" encoding="utf-8"?>
<ds:datastoreItem xmlns:ds="http://schemas.openxmlformats.org/officeDocument/2006/customXml" ds:itemID="{5CA875DA-F9FD-4F83-A049-3B1027B542DE}">
  <ds:schemaRefs>
    <ds:schemaRef ds:uri="http://schemas.microsoft.com/sharepoint/v3/contenttype/forms"/>
  </ds:schemaRefs>
</ds:datastoreItem>
</file>

<file path=customXml/itemProps3.xml><?xml version="1.0" encoding="utf-8"?>
<ds:datastoreItem xmlns:ds="http://schemas.openxmlformats.org/officeDocument/2006/customXml" ds:itemID="{B2AB02E3-5ADF-4BF0-9C1B-35CDF3FE95B0}">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71af3243-3dd4-4a8d-8c0d-dd76da1f02a5"/>
    <ds:schemaRef ds:uri="16c05727-aa75-4e4a-9b5f-8a80a1165891"/>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Research presentation</Template>
  <TotalTime>0</TotalTime>
  <Words>2407</Words>
  <Application>Microsoft Office PowerPoint</Application>
  <PresentationFormat>Widescreen</PresentationFormat>
  <Paragraphs>156</Paragraphs>
  <Slides>29</Slides>
  <Notes>3</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29</vt:i4>
      </vt:variant>
    </vt:vector>
  </HeadingPairs>
  <TitlesOfParts>
    <vt:vector size="37" baseType="lpstr">
      <vt:lpstr>Arial</vt:lpstr>
      <vt:lpstr>Calibri</vt:lpstr>
      <vt:lpstr>Calibri Light</vt:lpstr>
      <vt:lpstr>Franklin Gothic Book</vt:lpstr>
      <vt:lpstr>Lato</vt:lpstr>
      <vt:lpstr>Roboto</vt:lpstr>
      <vt:lpstr>Segoe UI</vt:lpstr>
      <vt:lpstr>Office Theme</vt:lpstr>
      <vt:lpstr>Creu fy mhoster academaidd Creating my academic poster                                             Helen Griffiths</vt:lpstr>
      <vt:lpstr>3 element portfolio 1. Research Proposal (1,000 words) 2. Main Body (8,000 words) 3. Academic Poster (1,000 words equiv.) All elements will be uploaded as one document by Friday 19/05 </vt:lpstr>
      <vt:lpstr>Meddalwedd / Software</vt:lpstr>
      <vt:lpstr>Pwrpas?  /  Purpose?</vt:lpstr>
      <vt:lpstr>Cynnwys awgrymiedig / Suggested content</vt:lpstr>
      <vt:lpstr>Cynllunio eich poster / Planning your poster</vt:lpstr>
      <vt:lpstr>  In the first three seconds of looking at your poster, the reader is deciding whether to stay and explore the poster or move on.    Make the main heading large and to the point. Try to avoid a long main title, you have a whole poster to get your message across. </vt:lpstr>
      <vt:lpstr>Cynllun / Layout</vt:lpstr>
      <vt:lpstr>Trefn Darllen / Reading Order</vt:lpstr>
      <vt:lpstr>Testun / Text</vt:lpstr>
      <vt:lpstr> Attractive posters have a good balance of images and text.    Notice how all the text elements together in one example make the poster ‘weighted’ to one side giving the reader a lot of text to digest all at once.    Placing illustrations throughout the poster breaks the text up into easily readable chunks and improves the flow. </vt:lpstr>
      <vt:lpstr>Delweddau / Images</vt:lpstr>
      <vt:lpstr>Cropio / Cropping</vt:lpstr>
      <vt:lpstr>  In graphics where the meaning isn’t immediately obvious, it is good practice to provide a caption that is short and to the point underneath the image. </vt:lpstr>
      <vt:lpstr>Graffiau / Graphs</vt:lpstr>
      <vt:lpstr>Isod ceir dau graff enghreifftiol sy'n deillio o'r un set ddata. Mae'r graff ar y dde wedi'i fformatio ar gyfer cyflwyniad poster lle mae'r graff ar y chwith wedi'i gyflwyno'n union fel y cafodd ei gynhyrchu gan y feddalwedd.  Mae'r newidiadau fformatio sydd wedi'u gwneud ar gyfer y fersiwn cyflwyno poster yn cynnwys:  • Wedi'u henwi a'u labelu'n glir • Dim llinellau grid i dynnu oddi ar y pwyntiau wedi'u plotio • Llinellau lleiniau clir • Teitl clir byr  </vt:lpstr>
      <vt:lpstr>Defnyddio testun / Use of text</vt:lpstr>
      <vt:lpstr>Defnyddio testun / Use of text</vt:lpstr>
      <vt:lpstr>Defnyddio Lliw / Using Colour</vt:lpstr>
      <vt:lpstr> Lliwiau Sy’n Cydweddu / Complimentary Colours</vt:lpstr>
      <vt:lpstr>Lliwiau Monocronmataidd / Monochromatic Colours</vt:lpstr>
      <vt:lpstr>Lliwiau Cyfatebol / Analogous Colours</vt:lpstr>
      <vt:lpstr>Gwnewch eich poster yn rhyngweithiol Make your poster interactive</vt:lpstr>
      <vt:lpstr>Sut fyddech yn graddio’r posteri yma? How would you grade these posters?</vt:lpstr>
      <vt:lpstr>Sut fyddech yn graddio’r posteri yma? How would you grade these posters?</vt:lpstr>
      <vt:lpstr>Sut fyddech yn graddio’r posteri yma? How would you grade these posters?</vt:lpstr>
      <vt:lpstr>Sut fyddech yn graddio’r posteri yma? How would you grade these posters?</vt:lpstr>
      <vt:lpstr>Sut fyddech yn graddio’r posteri yma? How would you grade these posters?</vt:lpstr>
      <vt:lpstr>PowerPoint Presentation</vt:lpstr>
    </vt:vector>
  </TitlesOfParts>
  <Manager/>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
  <cp:revision>1</cp:revision>
  <dcterms:created xsi:type="dcterms:W3CDTF">2021-02-26T19:50:22Z</dcterms:created>
  <dcterms:modified xsi:type="dcterms:W3CDTF">2023-05-01T22:13:33Z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0x01010079F111ED35F8CC479449609E8A0923A6</vt:lpwstr>
  </property>
</Properties>
</file>