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6" r:id="rId13"/>
    <p:sldId id="269" r:id="rId14"/>
    <p:sldId id="267" r:id="rId15"/>
    <p:sldId id="268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93163B-F9D6-6092-55E1-9F57CCE8AA51}" v="615" dt="2026-03-19T13:32:29.202"/>
    <p1510:client id="{9F2F9881-4CFA-0FFC-06B1-98674B5BD9E4}" v="324" dt="2026-03-18T21:42:22.5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cy Bibiana Dias (2428281)" userId="S::2428281@student.uwtsd.ac.uk::c2792f0f-06bd-4570-aaa1-7eaf800b5e04" providerId="AD" clId="Web-{488C9524-6802-04EC-E0A2-75C208014E33}"/>
    <pc:docChg chg="modSld">
      <pc:chgData name="Kacy Bibiana Dias (2428281)" userId="S::2428281@student.uwtsd.ac.uk::c2792f0f-06bd-4570-aaa1-7eaf800b5e04" providerId="AD" clId="Web-{488C9524-6802-04EC-E0A2-75C208014E33}" dt="2026-03-14T10:57:38.530" v="112" actId="20577"/>
      <pc:docMkLst>
        <pc:docMk/>
      </pc:docMkLst>
      <pc:sldChg chg="modSp">
        <pc:chgData name="Kacy Bibiana Dias (2428281)" userId="S::2428281@student.uwtsd.ac.uk::c2792f0f-06bd-4570-aaa1-7eaf800b5e04" providerId="AD" clId="Web-{488C9524-6802-04EC-E0A2-75C208014E33}" dt="2026-03-14T10:33:12.308" v="32" actId="20577"/>
        <pc:sldMkLst>
          <pc:docMk/>
          <pc:sldMk cId="109857222" sldId="256"/>
        </pc:sldMkLst>
        <pc:spChg chg="mod">
          <ac:chgData name="Kacy Bibiana Dias (2428281)" userId="S::2428281@student.uwtsd.ac.uk::c2792f0f-06bd-4570-aaa1-7eaf800b5e04" providerId="AD" clId="Web-{488C9524-6802-04EC-E0A2-75C208014E33}" dt="2026-03-14T10:33:12.308" v="3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acy Bibiana Dias (2428281)" userId="S::2428281@student.uwtsd.ac.uk::c2792f0f-06bd-4570-aaa1-7eaf800b5e04" providerId="AD" clId="Web-{488C9524-6802-04EC-E0A2-75C208014E33}" dt="2026-03-14T10:52:55.819" v="94" actId="20577"/>
        <pc:sldMkLst>
          <pc:docMk/>
          <pc:sldMk cId="77651685" sldId="260"/>
        </pc:sldMkLst>
        <pc:spChg chg="mod">
          <ac:chgData name="Kacy Bibiana Dias (2428281)" userId="S::2428281@student.uwtsd.ac.uk::c2792f0f-06bd-4570-aaa1-7eaf800b5e04" providerId="AD" clId="Web-{488C9524-6802-04EC-E0A2-75C208014E33}" dt="2026-03-14T10:44:05.862" v="58" actId="20577"/>
          <ac:spMkLst>
            <pc:docMk/>
            <pc:sldMk cId="77651685" sldId="260"/>
            <ac:spMk id="2" creationId="{C9691FDA-3697-8AE0-D2E2-288A2F240372}"/>
          </ac:spMkLst>
        </pc:spChg>
        <pc:spChg chg="mod">
          <ac:chgData name="Kacy Bibiana Dias (2428281)" userId="S::2428281@student.uwtsd.ac.uk::c2792f0f-06bd-4570-aaa1-7eaf800b5e04" providerId="AD" clId="Web-{488C9524-6802-04EC-E0A2-75C208014E33}" dt="2026-03-14T10:52:55.819" v="94" actId="20577"/>
          <ac:spMkLst>
            <pc:docMk/>
            <pc:sldMk cId="77651685" sldId="260"/>
            <ac:spMk id="3" creationId="{46948DB4-791F-3D6C-4038-926659DF3D29}"/>
          </ac:spMkLst>
        </pc:spChg>
      </pc:sldChg>
      <pc:sldChg chg="modSp">
        <pc:chgData name="Kacy Bibiana Dias (2428281)" userId="S::2428281@student.uwtsd.ac.uk::c2792f0f-06bd-4570-aaa1-7eaf800b5e04" providerId="AD" clId="Web-{488C9524-6802-04EC-E0A2-75C208014E33}" dt="2026-03-14T10:57:38.530" v="112" actId="20577"/>
        <pc:sldMkLst>
          <pc:docMk/>
          <pc:sldMk cId="346618381" sldId="261"/>
        </pc:sldMkLst>
        <pc:spChg chg="mod">
          <ac:chgData name="Kacy Bibiana Dias (2428281)" userId="S::2428281@student.uwtsd.ac.uk::c2792f0f-06bd-4570-aaa1-7eaf800b5e04" providerId="AD" clId="Web-{488C9524-6802-04EC-E0A2-75C208014E33}" dt="2026-03-14T10:57:38.530" v="112" actId="20577"/>
          <ac:spMkLst>
            <pc:docMk/>
            <pc:sldMk cId="346618381" sldId="261"/>
            <ac:spMk id="3" creationId="{DFF46744-BF7C-3E7F-4E63-BA2DDE3B6582}"/>
          </ac:spMkLst>
        </pc:spChg>
      </pc:sldChg>
      <pc:sldChg chg="modSp">
        <pc:chgData name="Kacy Bibiana Dias (2428281)" userId="S::2428281@student.uwtsd.ac.uk::c2792f0f-06bd-4570-aaa1-7eaf800b5e04" providerId="AD" clId="Web-{488C9524-6802-04EC-E0A2-75C208014E33}" dt="2026-03-14T10:42:32.981" v="50" actId="20577"/>
        <pc:sldMkLst>
          <pc:docMk/>
          <pc:sldMk cId="967238082" sldId="265"/>
        </pc:sldMkLst>
      </pc:sldChg>
    </pc:docChg>
  </pc:docChgLst>
  <pc:docChgLst>
    <pc:chgData name="Kacy Bibiana Dias (2428281)" userId="S::2428281@student.uwtsd.ac.uk::c2792f0f-06bd-4570-aaa1-7eaf800b5e04" providerId="AD" clId="Web-{3E26B9E7-4860-36CE-1164-CD3EC8ACE965}"/>
    <pc:docChg chg="addSld">
      <pc:chgData name="Kacy Bibiana Dias (2428281)" userId="S::2428281@student.uwtsd.ac.uk::c2792f0f-06bd-4570-aaa1-7eaf800b5e04" providerId="AD" clId="Web-{3E26B9E7-4860-36CE-1164-CD3EC8ACE965}" dt="2026-03-07T12:27:20.289" v="8"/>
      <pc:docMkLst>
        <pc:docMk/>
      </pc:docMkLst>
      <pc:sldChg chg="new">
        <pc:chgData name="Kacy Bibiana Dias (2428281)" userId="S::2428281@student.uwtsd.ac.uk::c2792f0f-06bd-4570-aaa1-7eaf800b5e04" providerId="AD" clId="Web-{3E26B9E7-4860-36CE-1164-CD3EC8ACE965}" dt="2026-03-07T12:27:08.601" v="0"/>
        <pc:sldMkLst>
          <pc:docMk/>
          <pc:sldMk cId="1022707124" sldId="257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09.898" v="1"/>
        <pc:sldMkLst>
          <pc:docMk/>
          <pc:sldMk cId="3235037446" sldId="258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10.867" v="2"/>
        <pc:sldMkLst>
          <pc:docMk/>
          <pc:sldMk cId="2944981965" sldId="259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11.820" v="3"/>
        <pc:sldMkLst>
          <pc:docMk/>
          <pc:sldMk cId="77651685" sldId="260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12.773" v="4"/>
        <pc:sldMkLst>
          <pc:docMk/>
          <pc:sldMk cId="346618381" sldId="261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13.883" v="5"/>
        <pc:sldMkLst>
          <pc:docMk/>
          <pc:sldMk cId="2161583547" sldId="262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14.836" v="6"/>
        <pc:sldMkLst>
          <pc:docMk/>
          <pc:sldMk cId="3919376288" sldId="263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19.195" v="7"/>
        <pc:sldMkLst>
          <pc:docMk/>
          <pc:sldMk cId="1504126940" sldId="264"/>
        </pc:sldMkLst>
      </pc:sldChg>
      <pc:sldChg chg="new">
        <pc:chgData name="Kacy Bibiana Dias (2428281)" userId="S::2428281@student.uwtsd.ac.uk::c2792f0f-06bd-4570-aaa1-7eaf800b5e04" providerId="AD" clId="Web-{3E26B9E7-4860-36CE-1164-CD3EC8ACE965}" dt="2026-03-07T12:27:20.289" v="8"/>
        <pc:sldMkLst>
          <pc:docMk/>
          <pc:sldMk cId="967238082" sldId="265"/>
        </pc:sldMkLst>
      </pc:sldChg>
    </pc:docChg>
  </pc:docChgLst>
  <pc:docChgLst>
    <pc:chgData name="Kacy Bibiana Dias (2428281)" userId="S::2428281@student.uwtsd.ac.uk::c2792f0f-06bd-4570-aaa1-7eaf800b5e04" providerId="AD" clId="Web-{FAA3536A-4395-C010-D709-35D68FD22909}"/>
    <pc:docChg chg="modSld">
      <pc:chgData name="Kacy Bibiana Dias (2428281)" userId="S::2428281@student.uwtsd.ac.uk::c2792f0f-06bd-4570-aaa1-7eaf800b5e04" providerId="AD" clId="Web-{FAA3536A-4395-C010-D709-35D68FD22909}" dt="2026-03-12T13:52:23.628" v="102" actId="20577"/>
      <pc:docMkLst>
        <pc:docMk/>
      </pc:docMkLst>
      <pc:sldChg chg="modSp">
        <pc:chgData name="Kacy Bibiana Dias (2428281)" userId="S::2428281@student.uwtsd.ac.uk::c2792f0f-06bd-4570-aaa1-7eaf800b5e04" providerId="AD" clId="Web-{FAA3536A-4395-C010-D709-35D68FD22909}" dt="2026-03-12T13:51:29.737" v="87" actId="1076"/>
        <pc:sldMkLst>
          <pc:docMk/>
          <pc:sldMk cId="109857222" sldId="256"/>
        </pc:sldMkLst>
        <pc:spChg chg="mod">
          <ac:chgData name="Kacy Bibiana Dias (2428281)" userId="S::2428281@student.uwtsd.ac.uk::c2792f0f-06bd-4570-aaa1-7eaf800b5e04" providerId="AD" clId="Web-{FAA3536A-4395-C010-D709-35D68FD22909}" dt="2026-03-12T13:51:29.737" v="8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FAA3536A-4395-C010-D709-35D68FD22909}" dt="2026-03-12T13:51:22.659" v="86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acy Bibiana Dias (2428281)" userId="S::2428281@student.uwtsd.ac.uk::c2792f0f-06bd-4570-aaa1-7eaf800b5e04" providerId="AD" clId="Web-{FAA3536A-4395-C010-D709-35D68FD22909}" dt="2026-03-12T13:52:23.628" v="102" actId="20577"/>
        <pc:sldMkLst>
          <pc:docMk/>
          <pc:sldMk cId="1022707124" sldId="257"/>
        </pc:sldMkLst>
        <pc:spChg chg="mod">
          <ac:chgData name="Kacy Bibiana Dias (2428281)" userId="S::2428281@student.uwtsd.ac.uk::c2792f0f-06bd-4570-aaa1-7eaf800b5e04" providerId="AD" clId="Web-{FAA3536A-4395-C010-D709-35D68FD22909}" dt="2026-03-12T13:52:23.628" v="102" actId="20577"/>
          <ac:spMkLst>
            <pc:docMk/>
            <pc:sldMk cId="1022707124" sldId="257"/>
            <ac:spMk id="2" creationId="{27B9C729-7886-E7D1-491B-7E113471E831}"/>
          </ac:spMkLst>
        </pc:spChg>
      </pc:sldChg>
    </pc:docChg>
  </pc:docChgLst>
  <pc:docChgLst>
    <pc:chgData name="Kacy Bibiana Dias (2428281)" userId="S::2428281@student.uwtsd.ac.uk::c2792f0f-06bd-4570-aaa1-7eaf800b5e04" providerId="AD" clId="Web-{9F2F9881-4CFA-0FFC-06B1-98674B5BD9E4}"/>
    <pc:docChg chg="addSld modSld">
      <pc:chgData name="Kacy Bibiana Dias (2428281)" userId="S::2428281@student.uwtsd.ac.uk::c2792f0f-06bd-4570-aaa1-7eaf800b5e04" providerId="AD" clId="Web-{9F2F9881-4CFA-0FFC-06B1-98674B5BD9E4}" dt="2026-03-18T21:42:22.532" v="328" actId="20577"/>
      <pc:docMkLst>
        <pc:docMk/>
      </pc:docMkLst>
      <pc:sldChg chg="modSp">
        <pc:chgData name="Kacy Bibiana Dias (2428281)" userId="S::2428281@student.uwtsd.ac.uk::c2792f0f-06bd-4570-aaa1-7eaf800b5e04" providerId="AD" clId="Web-{9F2F9881-4CFA-0FFC-06B1-98674B5BD9E4}" dt="2026-03-18T20:55:44.064" v="0" actId="20577"/>
        <pc:sldMkLst>
          <pc:docMk/>
          <pc:sldMk cId="3235037446" sldId="258"/>
        </pc:sldMkLst>
        <pc:spChg chg="mod">
          <ac:chgData name="Kacy Bibiana Dias (2428281)" userId="S::2428281@student.uwtsd.ac.uk::c2792f0f-06bd-4570-aaa1-7eaf800b5e04" providerId="AD" clId="Web-{9F2F9881-4CFA-0FFC-06B1-98674B5BD9E4}" dt="2026-03-18T20:55:44.064" v="0" actId="20577"/>
          <ac:spMkLst>
            <pc:docMk/>
            <pc:sldMk cId="3235037446" sldId="258"/>
            <ac:spMk id="3" creationId="{B802916A-0FA1-8450-3070-6EEB172FD439}"/>
          </ac:spMkLst>
        </pc:spChg>
      </pc:sldChg>
      <pc:sldChg chg="modSp">
        <pc:chgData name="Kacy Bibiana Dias (2428281)" userId="S::2428281@student.uwtsd.ac.uk::c2792f0f-06bd-4570-aaa1-7eaf800b5e04" providerId="AD" clId="Web-{9F2F9881-4CFA-0FFC-06B1-98674B5BD9E4}" dt="2026-03-18T21:11:49.382" v="21" actId="20577"/>
        <pc:sldMkLst>
          <pc:docMk/>
          <pc:sldMk cId="2161583547" sldId="262"/>
        </pc:sldMkLst>
        <pc:spChg chg="mod">
          <ac:chgData name="Kacy Bibiana Dias (2428281)" userId="S::2428281@student.uwtsd.ac.uk::c2792f0f-06bd-4570-aaa1-7eaf800b5e04" providerId="AD" clId="Web-{9F2F9881-4CFA-0FFC-06B1-98674B5BD9E4}" dt="2026-03-18T21:11:49.382" v="21" actId="20577"/>
          <ac:spMkLst>
            <pc:docMk/>
            <pc:sldMk cId="2161583547" sldId="262"/>
            <ac:spMk id="3" creationId="{32AB841D-CC45-40DF-64C8-AEFAB6A811D2}"/>
          </ac:spMkLst>
        </pc:spChg>
      </pc:sldChg>
      <pc:sldChg chg="modSp">
        <pc:chgData name="Kacy Bibiana Dias (2428281)" userId="S::2428281@student.uwtsd.ac.uk::c2792f0f-06bd-4570-aaa1-7eaf800b5e04" providerId="AD" clId="Web-{9F2F9881-4CFA-0FFC-06B1-98674B5BD9E4}" dt="2026-03-18T21:19:41.941" v="132" actId="20577"/>
        <pc:sldMkLst>
          <pc:docMk/>
          <pc:sldMk cId="3919376288" sldId="263"/>
        </pc:sldMkLst>
        <pc:spChg chg="mod">
          <ac:chgData name="Kacy Bibiana Dias (2428281)" userId="S::2428281@student.uwtsd.ac.uk::c2792f0f-06bd-4570-aaa1-7eaf800b5e04" providerId="AD" clId="Web-{9F2F9881-4CFA-0FFC-06B1-98674B5BD9E4}" dt="2026-03-18T21:19:41.941" v="132" actId="20577"/>
          <ac:spMkLst>
            <pc:docMk/>
            <pc:sldMk cId="3919376288" sldId="263"/>
            <ac:spMk id="3" creationId="{0F72450F-639B-9B92-00FD-C34717509EDB}"/>
          </ac:spMkLst>
        </pc:spChg>
      </pc:sldChg>
      <pc:sldChg chg="modSp">
        <pc:chgData name="Kacy Bibiana Dias (2428281)" userId="S::2428281@student.uwtsd.ac.uk::c2792f0f-06bd-4570-aaa1-7eaf800b5e04" providerId="AD" clId="Web-{9F2F9881-4CFA-0FFC-06B1-98674B5BD9E4}" dt="2026-03-18T21:32:23.882" v="228" actId="14100"/>
        <pc:sldMkLst>
          <pc:docMk/>
          <pc:sldMk cId="1504126940" sldId="264"/>
        </pc:sldMkLst>
        <pc:spChg chg="mod">
          <ac:chgData name="Kacy Bibiana Dias (2428281)" userId="S::2428281@student.uwtsd.ac.uk::c2792f0f-06bd-4570-aaa1-7eaf800b5e04" providerId="AD" clId="Web-{9F2F9881-4CFA-0FFC-06B1-98674B5BD9E4}" dt="2026-03-18T21:32:23.882" v="228" actId="14100"/>
          <ac:spMkLst>
            <pc:docMk/>
            <pc:sldMk cId="1504126940" sldId="264"/>
            <ac:spMk id="3" creationId="{7136C578-9831-4101-4790-5F9F3D183E1F}"/>
          </ac:spMkLst>
        </pc:spChg>
      </pc:sldChg>
      <pc:sldChg chg="modSp">
        <pc:chgData name="Kacy Bibiana Dias (2428281)" userId="S::2428281@student.uwtsd.ac.uk::c2792f0f-06bd-4570-aaa1-7eaf800b5e04" providerId="AD" clId="Web-{9F2F9881-4CFA-0FFC-06B1-98674B5BD9E4}" dt="2026-03-18T21:41:59.999" v="324" actId="20577"/>
        <pc:sldMkLst>
          <pc:docMk/>
          <pc:sldMk cId="967238082" sldId="265"/>
        </pc:sldMkLst>
        <pc:spChg chg="mod">
          <ac:chgData name="Kacy Bibiana Dias (2428281)" userId="S::2428281@student.uwtsd.ac.uk::c2792f0f-06bd-4570-aaa1-7eaf800b5e04" providerId="AD" clId="Web-{9F2F9881-4CFA-0FFC-06B1-98674B5BD9E4}" dt="2026-03-18T21:41:59.999" v="324" actId="20577"/>
          <ac:spMkLst>
            <pc:docMk/>
            <pc:sldMk cId="967238082" sldId="265"/>
            <ac:spMk id="2" creationId="{7A394642-589D-0645-D6B9-945208B2CFB9}"/>
          </ac:spMkLst>
        </pc:spChg>
        <pc:spChg chg="mod">
          <ac:chgData name="Kacy Bibiana Dias (2428281)" userId="S::2428281@student.uwtsd.ac.uk::c2792f0f-06bd-4570-aaa1-7eaf800b5e04" providerId="AD" clId="Web-{9F2F9881-4CFA-0FFC-06B1-98674B5BD9E4}" dt="2026-03-18T21:41:05.496" v="313" actId="14100"/>
          <ac:spMkLst>
            <pc:docMk/>
            <pc:sldMk cId="967238082" sldId="265"/>
            <ac:spMk id="3" creationId="{A2035095-6178-9A24-FDA7-7EDC49E2AB4B}"/>
          </ac:spMkLst>
        </pc:spChg>
      </pc:sldChg>
      <pc:sldChg chg="modSp new">
        <pc:chgData name="Kacy Bibiana Dias (2428281)" userId="S::2428281@student.uwtsd.ac.uk::c2792f0f-06bd-4570-aaa1-7eaf800b5e04" providerId="AD" clId="Web-{9F2F9881-4CFA-0FFC-06B1-98674B5BD9E4}" dt="2026-03-18T21:14:03.198" v="37" actId="20577"/>
        <pc:sldMkLst>
          <pc:docMk/>
          <pc:sldMk cId="2889149895" sldId="269"/>
        </pc:sldMkLst>
        <pc:spChg chg="mod">
          <ac:chgData name="Kacy Bibiana Dias (2428281)" userId="S::2428281@student.uwtsd.ac.uk::c2792f0f-06bd-4570-aaa1-7eaf800b5e04" providerId="AD" clId="Web-{9F2F9881-4CFA-0FFC-06B1-98674B5BD9E4}" dt="2026-03-18T21:14:03.198" v="37" actId="20577"/>
          <ac:spMkLst>
            <pc:docMk/>
            <pc:sldMk cId="2889149895" sldId="269"/>
            <ac:spMk id="2" creationId="{DDF224BD-A37A-6E74-2234-322AD38A7F27}"/>
          </ac:spMkLst>
        </pc:spChg>
      </pc:sldChg>
      <pc:sldChg chg="modSp new">
        <pc:chgData name="Kacy Bibiana Dias (2428281)" userId="S::2428281@student.uwtsd.ac.uk::c2792f0f-06bd-4570-aaa1-7eaf800b5e04" providerId="AD" clId="Web-{9F2F9881-4CFA-0FFC-06B1-98674B5BD9E4}" dt="2026-03-18T21:42:22.532" v="328" actId="20577"/>
        <pc:sldMkLst>
          <pc:docMk/>
          <pc:sldMk cId="3146903190" sldId="270"/>
        </pc:sldMkLst>
        <pc:spChg chg="mod">
          <ac:chgData name="Kacy Bibiana Dias (2428281)" userId="S::2428281@student.uwtsd.ac.uk::c2792f0f-06bd-4570-aaa1-7eaf800b5e04" providerId="AD" clId="Web-{9F2F9881-4CFA-0FFC-06B1-98674B5BD9E4}" dt="2026-03-18T21:42:22.532" v="328" actId="20577"/>
          <ac:spMkLst>
            <pc:docMk/>
            <pc:sldMk cId="3146903190" sldId="270"/>
            <ac:spMk id="2" creationId="{A545EC77-ED4E-54E1-402F-DDFFC8BF714A}"/>
          </ac:spMkLst>
        </pc:spChg>
      </pc:sldChg>
    </pc:docChg>
  </pc:docChgLst>
  <pc:docChgLst>
    <pc:chgData name="Kacy Bibiana Dias (2428281)" userId="S::2428281@student.uwtsd.ac.uk::c2792f0f-06bd-4570-aaa1-7eaf800b5e04" providerId="AD" clId="Web-{8A93163B-F9D6-6092-55E1-9F57CCE8AA51}"/>
    <pc:docChg chg="addSld delSld modSld sldOrd">
      <pc:chgData name="Kacy Bibiana Dias (2428281)" userId="S::2428281@student.uwtsd.ac.uk::c2792f0f-06bd-4570-aaa1-7eaf800b5e04" providerId="AD" clId="Web-{8A93163B-F9D6-6092-55E1-9F57CCE8AA51}" dt="2026-03-19T13:32:29.202" v="708" actId="1076"/>
      <pc:docMkLst>
        <pc:docMk/>
      </pc:docMkLst>
      <pc:sldChg chg="addSp delSp modSp mod setBg">
        <pc:chgData name="Kacy Bibiana Dias (2428281)" userId="S::2428281@student.uwtsd.ac.uk::c2792f0f-06bd-4570-aaa1-7eaf800b5e04" providerId="AD" clId="Web-{8A93163B-F9D6-6092-55E1-9F57CCE8AA51}" dt="2026-03-19T12:01:56.146" v="468" actId="1076"/>
        <pc:sldMkLst>
          <pc:docMk/>
          <pc:sldMk cId="109857222" sldId="256"/>
        </pc:sldMkLst>
        <pc:spChg chg="mod">
          <ac:chgData name="Kacy Bibiana Dias (2428281)" userId="S::2428281@student.uwtsd.ac.uk::c2792f0f-06bd-4570-aaa1-7eaf800b5e04" providerId="AD" clId="Web-{8A93163B-F9D6-6092-55E1-9F57CCE8AA51}" dt="2026-03-19T12:01:38.129" v="467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2:01:56.146" v="468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34.382" v="331"/>
          <ac:spMkLst>
            <pc:docMk/>
            <pc:sldMk cId="109857222" sldId="256"/>
            <ac:spMk id="8" creationId="{70DFC902-7D23-471A-B557-B6B6917D7A0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04.693" v="327"/>
          <ac:spMkLst>
            <pc:docMk/>
            <pc:sldMk cId="109857222" sldId="256"/>
            <ac:spMk id="9" creationId="{EB0222B5-B739-82A9-5CCC-C5585AE12A6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34.382" v="331"/>
          <ac:spMkLst>
            <pc:docMk/>
            <pc:sldMk cId="109857222" sldId="256"/>
            <ac:spMk id="10" creationId="{A55D5633-D557-4DCA-982C-FF36EB7A1C00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04.693" v="327"/>
          <ac:spMkLst>
            <pc:docMk/>
            <pc:sldMk cId="109857222" sldId="256"/>
            <ac:spMk id="11" creationId="{5BE23E75-E7E9-4D9F-6D25-5512363F8621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34.382" v="331"/>
          <ac:spMkLst>
            <pc:docMk/>
            <pc:sldMk cId="109857222" sldId="256"/>
            <ac:spMk id="12" creationId="{450D3AD2-FA80-415F-A9CE-54D884561CD7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57.460" v="333"/>
          <ac:spMkLst>
            <pc:docMk/>
            <pc:sldMk cId="109857222" sldId="256"/>
            <ac:spMk id="14" creationId="{7D9D36D6-2AC5-46A1-A849-4C82D5264A3A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31.194" v="329"/>
          <ac:spMkLst>
            <pc:docMk/>
            <pc:sldMk cId="109857222" sldId="256"/>
            <ac:spMk id="15" creationId="{9B7AD9F6-8CE7-4299-8FC6-328F4DCD3FF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5:31.194" v="329"/>
          <ac:spMkLst>
            <pc:docMk/>
            <pc:sldMk cId="109857222" sldId="256"/>
            <ac:spMk id="17" creationId="{F49775AF-8896-43EE-92C6-83497D6DC56F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6:03.695" v="335"/>
          <ac:spMkLst>
            <pc:docMk/>
            <pc:sldMk cId="109857222" sldId="256"/>
            <ac:spMk id="20" creationId="{ECC07320-C2CA-4E29-8481-9D9E143C778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6:03.695" v="335"/>
          <ac:spMkLst>
            <pc:docMk/>
            <pc:sldMk cId="109857222" sldId="256"/>
            <ac:spMk id="22" creationId="{178FB36B-5BFE-42CA-BC60-1115E0D95EEC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25.199" v="358"/>
          <ac:spMkLst>
            <pc:docMk/>
            <pc:sldMk cId="109857222" sldId="256"/>
            <ac:spMk id="24" creationId="{6CCA5F87-1D1E-45CB-8D83-FC7EEFAD9935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25.199" v="358"/>
          <ac:spMkLst>
            <pc:docMk/>
            <pc:sldMk cId="109857222" sldId="256"/>
            <ac:spMk id="26" creationId="{7CCFC2C6-6238-4A2F-93DE-2ADF74AF635E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7:56.900" v="344"/>
          <ac:spMkLst>
            <pc:docMk/>
            <pc:sldMk cId="109857222" sldId="256"/>
            <ac:spMk id="27" creationId="{AF2F604E-43BE-4DC3-B983-E071523364F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25.199" v="358"/>
          <ac:spMkLst>
            <pc:docMk/>
            <pc:sldMk cId="109857222" sldId="256"/>
            <ac:spMk id="28" creationId="{08C9B587-E65E-4B52-B37C-ABEBB6E8792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12.370" v="353"/>
          <ac:spMkLst>
            <pc:docMk/>
            <pc:sldMk cId="109857222" sldId="256"/>
            <ac:spMk id="33" creationId="{04812C46-200A-4DEB-A05E-3ED6C68C2387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12.370" v="353"/>
          <ac:spMkLst>
            <pc:docMk/>
            <pc:sldMk cId="109857222" sldId="256"/>
            <ac:spMk id="35" creationId="{D1EA859B-E555-4109-94F3-6700E046E00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14.902" v="355"/>
          <ac:spMkLst>
            <pc:docMk/>
            <pc:sldMk cId="109857222" sldId="256"/>
            <ac:spMk id="37" creationId="{8A94871E-96FC-4ADE-815B-41A636E34F1A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14.902" v="355"/>
          <ac:spMkLst>
            <pc:docMk/>
            <pc:sldMk cId="109857222" sldId="256"/>
            <ac:spMk id="38" creationId="{3FCFB1DE-0B7E-48CC-BA90-B2AB0889F9D6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25.183" v="357"/>
          <ac:spMkLst>
            <pc:docMk/>
            <pc:sldMk cId="109857222" sldId="256"/>
            <ac:spMk id="40" creationId="{C0763A76-9F1C-4FC5-82B7-DD475DA461B2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19:25.183" v="357"/>
          <ac:spMkLst>
            <pc:docMk/>
            <pc:sldMk cId="109857222" sldId="256"/>
            <ac:spMk id="41" creationId="{E81BF4F6-F2CF-4984-9D14-D6966D92F99F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19:25.199" v="358"/>
          <ac:spMkLst>
            <pc:docMk/>
            <pc:sldMk cId="109857222" sldId="256"/>
            <ac:spMk id="43" creationId="{04812C46-200A-4DEB-A05E-3ED6C68C2387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19:25.199" v="358"/>
          <ac:spMkLst>
            <pc:docMk/>
            <pc:sldMk cId="109857222" sldId="256"/>
            <ac:spMk id="44" creationId="{D1EA859B-E555-4109-94F3-6700E046E008}"/>
          </ac:spMkLst>
        </pc:spChg>
        <pc:picChg chg="add del">
          <ac:chgData name="Kacy Bibiana Dias (2428281)" userId="S::2428281@student.uwtsd.ac.uk::c2792f0f-06bd-4570-aaa1-7eaf800b5e04" providerId="AD" clId="Web-{8A93163B-F9D6-6092-55E1-9F57CCE8AA51}" dt="2026-03-19T01:15:04.693" v="327"/>
          <ac:picMkLst>
            <pc:docMk/>
            <pc:sldMk cId="109857222" sldId="256"/>
            <ac:picMk id="5" creationId="{69B06F0A-E30D-B29E-C711-12E2F526E017}"/>
          </ac:picMkLst>
        </pc:picChg>
        <pc:picChg chg="add del">
          <ac:chgData name="Kacy Bibiana Dias (2428281)" userId="S::2428281@student.uwtsd.ac.uk::c2792f0f-06bd-4570-aaa1-7eaf800b5e04" providerId="AD" clId="Web-{8A93163B-F9D6-6092-55E1-9F57CCE8AA51}" dt="2026-03-19T01:15:31.194" v="329"/>
          <ac:picMkLst>
            <pc:docMk/>
            <pc:sldMk cId="109857222" sldId="256"/>
            <ac:picMk id="16" creationId="{31EBDF1D-063D-50B2-8DA2-BCDAEC4893C1}"/>
          </ac:picMkLst>
        </pc:picChg>
        <pc:picChg chg="add del">
          <ac:chgData name="Kacy Bibiana Dias (2428281)" userId="S::2428281@student.uwtsd.ac.uk::c2792f0f-06bd-4570-aaa1-7eaf800b5e04" providerId="AD" clId="Web-{8A93163B-F9D6-6092-55E1-9F57CCE8AA51}" dt="2026-03-19T01:15:57.460" v="333"/>
          <ac:picMkLst>
            <pc:docMk/>
            <pc:sldMk cId="109857222" sldId="256"/>
            <ac:picMk id="18" creationId="{D030293A-D51A-7D89-766F-5D7D99205DD6}"/>
          </ac:picMkLst>
        </pc:picChg>
        <pc:picChg chg="add del">
          <ac:chgData name="Kacy Bibiana Dias (2428281)" userId="S::2428281@student.uwtsd.ac.uk::c2792f0f-06bd-4570-aaa1-7eaf800b5e04" providerId="AD" clId="Web-{8A93163B-F9D6-6092-55E1-9F57CCE8AA51}" dt="2026-03-19T01:16:03.695" v="335"/>
          <ac:picMkLst>
            <pc:docMk/>
            <pc:sldMk cId="109857222" sldId="256"/>
            <ac:picMk id="21" creationId="{EE811C4D-5EB5-3F54-5BD4-1C88789577B7}"/>
          </ac:picMkLst>
        </pc:picChg>
        <pc:picChg chg="add mod ord">
          <ac:chgData name="Kacy Bibiana Dias (2428281)" userId="S::2428281@student.uwtsd.ac.uk::c2792f0f-06bd-4570-aaa1-7eaf800b5e04" providerId="AD" clId="Web-{8A93163B-F9D6-6092-55E1-9F57CCE8AA51}" dt="2026-03-19T01:19:25.199" v="358"/>
          <ac:picMkLst>
            <pc:docMk/>
            <pc:sldMk cId="109857222" sldId="256"/>
            <ac:picMk id="25" creationId="{A17B96E0-37D8-26CF-6485-C0AF2B1358FC}"/>
          </ac:picMkLst>
        </pc:picChg>
        <pc:cxnChg chg="add del">
          <ac:chgData name="Kacy Bibiana Dias (2428281)" userId="S::2428281@student.uwtsd.ac.uk::c2792f0f-06bd-4570-aaa1-7eaf800b5e04" providerId="AD" clId="Web-{8A93163B-F9D6-6092-55E1-9F57CCE8AA51}" dt="2026-03-19T01:15:04.693" v="327"/>
          <ac:cxnSpMkLst>
            <pc:docMk/>
            <pc:sldMk cId="109857222" sldId="256"/>
            <ac:cxnSpMk id="13" creationId="{61B115DB-65EB-3FC3-7284-CFDF4ADC60B6}"/>
          </ac:cxnSpMkLst>
        </pc:cxn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1:50:20.265" v="433"/>
        <pc:sldMkLst>
          <pc:docMk/>
          <pc:sldMk cId="1022707124" sldId="257"/>
        </pc:sldMkLst>
        <pc:spChg chg="mo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2" creationId="{27B9C729-7886-E7D1-491B-7E113471E831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3" creationId="{CA2C868F-AC2C-505D-C934-260EDA67F4D2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8" creationId="{09588DA8-065E-4F6F-8EFD-43104AB2E0CF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0:20.249" v="432"/>
          <ac:spMkLst>
            <pc:docMk/>
            <pc:sldMk cId="1022707124" sldId="257"/>
            <ac:spMk id="10" creationId="{EDDBB197-D710-4A4F-A9CA-FD2177498BE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0:20.249" v="432"/>
          <ac:spMkLst>
            <pc:docMk/>
            <pc:sldMk cId="1022707124" sldId="257"/>
            <ac:spMk id="12" creationId="{975D1CFA-2CDB-4B64-BD9F-85744E8DA12F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16" creationId="{D2B78728-A580-49A7-84F9-6EF6F583ADE0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18" creationId="{38FAA1A1-D861-433F-88FA-1E9D6FD31D11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20" creationId="{8D71EDA1-87BF-4D5D-AB79-F346FD19278A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21" creationId="{C4285719-470E-454C-AF62-8323075F1F5B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22" creationId="{CD9FE4EF-C4D8-49A0-B2FF-81D8DB7D8A24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0:20.265" v="433"/>
          <ac:spMkLst>
            <pc:docMk/>
            <pc:sldMk cId="1022707124" sldId="257"/>
            <ac:spMk id="23" creationId="{4300840D-0A0B-4512-BACA-B439D5B9C57C}"/>
          </ac:spMkLst>
        </pc:spChg>
        <pc:grpChg chg="add del">
          <ac:chgData name="Kacy Bibiana Dias (2428281)" userId="S::2428281@student.uwtsd.ac.uk::c2792f0f-06bd-4570-aaa1-7eaf800b5e04" providerId="AD" clId="Web-{8A93163B-F9D6-6092-55E1-9F57CCE8AA51}" dt="2026-03-19T11:50:20.249" v="432"/>
          <ac:grpSpMkLst>
            <pc:docMk/>
            <pc:sldMk cId="1022707124" sldId="257"/>
            <ac:grpSpMk id="14" creationId="{25EE5136-01F1-466C-962D-BA9B4C6757AA}"/>
          </ac:grpSpMkLst>
        </pc:grpChg>
        <pc:picChg chg="add del">
          <ac:chgData name="Kacy Bibiana Dias (2428281)" userId="S::2428281@student.uwtsd.ac.uk::c2792f0f-06bd-4570-aaa1-7eaf800b5e04" providerId="AD" clId="Web-{8A93163B-F9D6-6092-55E1-9F57CCE8AA51}" dt="2026-03-19T11:50:20.249" v="432"/>
          <ac:picMkLst>
            <pc:docMk/>
            <pc:sldMk cId="1022707124" sldId="257"/>
            <ac:picMk id="7" creationId="{DF81BCD6-7C41-F72A-FAE8-571A5EBB6FA7}"/>
          </ac:picMkLst>
        </pc:picChg>
      </pc:sldChg>
      <pc:sldChg chg="modSp">
        <pc:chgData name="Kacy Bibiana Dias (2428281)" userId="S::2428281@student.uwtsd.ac.uk::c2792f0f-06bd-4570-aaa1-7eaf800b5e04" providerId="AD" clId="Web-{8A93163B-F9D6-6092-55E1-9F57CCE8AA51}" dt="2026-03-19T01:25:46.020" v="385" actId="20577"/>
        <pc:sldMkLst>
          <pc:docMk/>
          <pc:sldMk cId="3235037446" sldId="258"/>
        </pc:sldMkLst>
        <pc:spChg chg="mod">
          <ac:chgData name="Kacy Bibiana Dias (2428281)" userId="S::2428281@student.uwtsd.ac.uk::c2792f0f-06bd-4570-aaa1-7eaf800b5e04" providerId="AD" clId="Web-{8A93163B-F9D6-6092-55E1-9F57CCE8AA51}" dt="2026-03-19T01:13:10.393" v="325" actId="20577"/>
          <ac:spMkLst>
            <pc:docMk/>
            <pc:sldMk cId="3235037446" sldId="258"/>
            <ac:spMk id="2" creationId="{FE3ADDE6-8C9A-9201-42CE-47B0FC24D66E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01:25:46.020" v="385" actId="20577"/>
          <ac:spMkLst>
            <pc:docMk/>
            <pc:sldMk cId="3235037446" sldId="258"/>
            <ac:spMk id="3" creationId="{B802916A-0FA1-8450-3070-6EEB172FD439}"/>
          </ac:spMkLst>
        </pc:spChg>
      </pc:sldChg>
      <pc:sldChg chg="addSp delSp modSp">
        <pc:chgData name="Kacy Bibiana Dias (2428281)" userId="S::2428281@student.uwtsd.ac.uk::c2792f0f-06bd-4570-aaa1-7eaf800b5e04" providerId="AD" clId="Web-{8A93163B-F9D6-6092-55E1-9F57CCE8AA51}" dt="2026-03-19T01:35:18.808" v="401"/>
        <pc:sldMkLst>
          <pc:docMk/>
          <pc:sldMk cId="2944981965" sldId="259"/>
        </pc:sldMkLst>
        <pc:spChg chg="mod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2" creationId="{00FA0457-1E35-C258-7CBA-B32BF7758C17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9" creationId="{53B021B3-DE93-4AB7-8A18-CF5F1CED88B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11" creationId="{52D502E5-F6B4-4D58-B4AE-FC466FF15EE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13" creationId="{9DECDBF4-02B6-4BB4-B65B-B8107AD6A9E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5:18.729" v="400"/>
          <ac:spMkLst>
            <pc:docMk/>
            <pc:sldMk cId="2944981965" sldId="259"/>
            <ac:spMk id="18" creationId="{53B021B3-DE93-4AB7-8A18-CF5F1CED88B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5:18.729" v="400"/>
          <ac:spMkLst>
            <pc:docMk/>
            <pc:sldMk cId="2944981965" sldId="259"/>
            <ac:spMk id="20" creationId="{52D502E5-F6B4-4D58-B4AE-FC466FF15EE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5:18.729" v="400"/>
          <ac:spMkLst>
            <pc:docMk/>
            <pc:sldMk cId="2944981965" sldId="259"/>
            <ac:spMk id="22" creationId="{9DECDBF4-02B6-4BB4-B65B-B8107AD6A9E8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24" creationId="{063BBA22-50EA-4C4D-BE05-F1CE4E63AA56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25" creationId="{BACC6370-2D7E-4714-9D71-7542949D7D5D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26" creationId="{F68B3F68-107C-434F-AA38-110D5EA91B85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35:18.808" v="401"/>
          <ac:spMkLst>
            <pc:docMk/>
            <pc:sldMk cId="2944981965" sldId="259"/>
            <ac:spMk id="27" creationId="{AAD0DBB9-1A4B-4391-81D4-CB19F9AB918A}"/>
          </ac:spMkLst>
        </pc:spChg>
        <pc:graphicFrameChg chg="mod modGraphic">
          <ac:chgData name="Kacy Bibiana Dias (2428281)" userId="S::2428281@student.uwtsd.ac.uk::c2792f0f-06bd-4570-aaa1-7eaf800b5e04" providerId="AD" clId="Web-{8A93163B-F9D6-6092-55E1-9F57CCE8AA51}" dt="2026-03-19T01:35:18.808" v="401"/>
          <ac:graphicFrameMkLst>
            <pc:docMk/>
            <pc:sldMk cId="2944981965" sldId="259"/>
            <ac:graphicFrameMk id="5" creationId="{A99CD1FE-141D-4F19-18E1-0F39E45C68BA}"/>
          </ac:graphicFrameMkLst>
        </pc:graphicFrame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12:34.818" v="649" actId="14100"/>
        <pc:sldMkLst>
          <pc:docMk/>
          <pc:sldMk cId="77651685" sldId="260"/>
        </pc:sldMkLst>
        <pc:spChg chg="mod ord">
          <ac:chgData name="Kacy Bibiana Dias (2428281)" userId="S::2428281@student.uwtsd.ac.uk::c2792f0f-06bd-4570-aaa1-7eaf800b5e04" providerId="AD" clId="Web-{8A93163B-F9D6-6092-55E1-9F57CCE8AA51}" dt="2026-03-19T13:12:08.192" v="646" actId="20577"/>
          <ac:spMkLst>
            <pc:docMk/>
            <pc:sldMk cId="77651685" sldId="260"/>
            <ac:spMk id="2" creationId="{C9691FDA-3697-8AE0-D2E2-288A2F240372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3:12:34.818" v="649" actId="14100"/>
          <ac:spMkLst>
            <pc:docMk/>
            <pc:sldMk cId="77651685" sldId="260"/>
            <ac:spMk id="3" creationId="{46948DB4-791F-3D6C-4038-926659DF3D2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41:33.422" v="408"/>
          <ac:spMkLst>
            <pc:docMk/>
            <pc:sldMk cId="77651685" sldId="260"/>
            <ac:spMk id="8" creationId="{09588DA8-065E-4F6F-8EFD-43104AB2E0CF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8:24.889" v="406"/>
          <ac:spMkLst>
            <pc:docMk/>
            <pc:sldMk cId="77651685" sldId="260"/>
            <ac:spMk id="9" creationId="{9F7D5CDA-D291-4307-BF55-1381FED29634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01:38:24.904" v="407"/>
          <ac:spMkLst>
            <pc:docMk/>
            <pc:sldMk cId="77651685" sldId="260"/>
            <ac:spMk id="10" creationId="{C4285719-470E-454C-AF62-8323075F1F5B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8:24.889" v="406"/>
          <ac:spMkLst>
            <pc:docMk/>
            <pc:sldMk cId="77651685" sldId="260"/>
            <ac:spMk id="11" creationId="{59B296B9-C5A5-4E4F-9B60-C907B5F1466C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41:33.422" v="408"/>
          <ac:spMkLst>
            <pc:docMk/>
            <pc:sldMk cId="77651685" sldId="260"/>
            <ac:spMk id="12" creationId="{CD9FE4EF-C4D8-49A0-B2FF-81D8DB7D8A24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38:24.889" v="406"/>
          <ac:spMkLst>
            <pc:docMk/>
            <pc:sldMk cId="77651685" sldId="260"/>
            <ac:spMk id="13" creationId="{D0300FD3-5AF1-6305-15FA-9078072672E2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41:33.422" v="408"/>
          <ac:spMkLst>
            <pc:docMk/>
            <pc:sldMk cId="77651685" sldId="260"/>
            <ac:spMk id="14" creationId="{4300840D-0A0B-4512-BACA-B439D5B9C57C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41:33.422" v="408"/>
          <ac:spMkLst>
            <pc:docMk/>
            <pc:sldMk cId="77651685" sldId="260"/>
            <ac:spMk id="16" creationId="{D2B78728-A580-49A7-84F9-6EF6F583ADE0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41:33.422" v="408"/>
          <ac:spMkLst>
            <pc:docMk/>
            <pc:sldMk cId="77651685" sldId="260"/>
            <ac:spMk id="18" creationId="{38FAA1A1-D861-433F-88FA-1E9D6FD31D11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01:41:33.422" v="408"/>
          <ac:spMkLst>
            <pc:docMk/>
            <pc:sldMk cId="77651685" sldId="260"/>
            <ac:spMk id="20" creationId="{8D71EDA1-87BF-4D5D-AB79-F346FD19278A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1:01.578" v="434"/>
          <ac:spMkLst>
            <pc:docMk/>
            <pc:sldMk cId="77651685" sldId="260"/>
            <ac:spMk id="26" creationId="{2C61293E-6EBE-43EF-A52C-9BEBFD7679D4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1:01.578" v="434"/>
          <ac:spMkLst>
            <pc:docMk/>
            <pc:sldMk cId="77651685" sldId="260"/>
            <ac:spMk id="28" creationId="{3FCFB1DE-0B7E-48CC-BA90-B2AB0889F9D6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1:01.578" v="434"/>
          <ac:spMkLst>
            <pc:docMk/>
            <pc:sldMk cId="77651685" sldId="260"/>
            <ac:spMk id="33" creationId="{3ECBE1F1-D69B-4AFA-ABD5-8E41720EF6DE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1:01.578" v="434"/>
          <ac:spMkLst>
            <pc:docMk/>
            <pc:sldMk cId="77651685" sldId="260"/>
            <ac:spMk id="35" creationId="{603A6265-E10C-4B85-9C20-E75FCAF9CC63}"/>
          </ac:spMkLst>
        </pc:spChg>
        <pc:picChg chg="add del">
          <ac:chgData name="Kacy Bibiana Dias (2428281)" userId="S::2428281@student.uwtsd.ac.uk::c2792f0f-06bd-4570-aaa1-7eaf800b5e04" providerId="AD" clId="Web-{8A93163B-F9D6-6092-55E1-9F57CCE8AA51}" dt="2026-03-19T01:38:24.889" v="406"/>
          <ac:picMkLst>
            <pc:docMk/>
            <pc:sldMk cId="77651685" sldId="260"/>
            <ac:picMk id="5" creationId="{A6C0E7DE-4AAC-05DE-15A0-89472B3554A3}"/>
          </ac:picMkLst>
        </pc:picChg>
        <pc:picChg chg="mod">
          <ac:chgData name="Kacy Bibiana Dias (2428281)" userId="S::2428281@student.uwtsd.ac.uk::c2792f0f-06bd-4570-aaa1-7eaf800b5e04" providerId="AD" clId="Web-{8A93163B-F9D6-6092-55E1-9F57CCE8AA51}" dt="2026-03-19T11:51:01.578" v="434"/>
          <ac:picMkLst>
            <pc:docMk/>
            <pc:sldMk cId="77651685" sldId="260"/>
            <ac:picMk id="22" creationId="{2FF2AF9F-107D-2ED5-C6F7-6CC1BB847E4F}"/>
          </ac:picMkLst>
        </pc:pic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32:29.202" v="708" actId="1076"/>
        <pc:sldMkLst>
          <pc:docMk/>
          <pc:sldMk cId="346618381" sldId="261"/>
        </pc:sldMkLst>
        <pc:spChg chg="mod">
          <ac:chgData name="Kacy Bibiana Dias (2428281)" userId="S::2428281@student.uwtsd.ac.uk::c2792f0f-06bd-4570-aaa1-7eaf800b5e04" providerId="AD" clId="Web-{8A93163B-F9D6-6092-55E1-9F57CCE8AA51}" dt="2026-03-19T13:12:57.521" v="651" actId="20577"/>
          <ac:spMkLst>
            <pc:docMk/>
            <pc:sldMk cId="346618381" sldId="261"/>
            <ac:spMk id="2" creationId="{DBB55E1D-E0C8-E6E6-C86D-A3257F35568F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3:13:42.241" v="655" actId="1076"/>
          <ac:spMkLst>
            <pc:docMk/>
            <pc:sldMk cId="346618381" sldId="261"/>
            <ac:spMk id="3" creationId="{DFF46744-BF7C-3E7F-4E63-BA2DDE3B6582}"/>
          </ac:spMkLst>
        </pc:spChg>
        <pc:spChg chg="add mod">
          <ac:chgData name="Kacy Bibiana Dias (2428281)" userId="S::2428281@student.uwtsd.ac.uk::c2792f0f-06bd-4570-aaa1-7eaf800b5e04" providerId="AD" clId="Web-{8A93163B-F9D6-6092-55E1-9F57CCE8AA51}" dt="2026-03-19T13:32:29.202" v="708" actId="1076"/>
          <ac:spMkLst>
            <pc:docMk/>
            <pc:sldMk cId="346618381" sldId="261"/>
            <ac:spMk id="4" creationId="{C0005FB6-87DC-CA4F-6728-28DFE21CD00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3:44.478" v="410"/>
          <ac:spMkLst>
            <pc:docMk/>
            <pc:sldMk cId="346618381" sldId="261"/>
            <ac:spMk id="8" creationId="{907EF6B7-1338-4443-8C46-6A318D952DF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3:44.478" v="410"/>
          <ac:spMkLst>
            <pc:docMk/>
            <pc:sldMk cId="346618381" sldId="261"/>
            <ac:spMk id="10" creationId="{DAAE4CDD-124C-4DCF-9584-B6033B545DD5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3:44.478" v="410"/>
          <ac:spMkLst>
            <pc:docMk/>
            <pc:sldMk cId="346618381" sldId="261"/>
            <ac:spMk id="12" creationId="{081E4A58-353D-44AE-B2FC-2A74E2E400F7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3:44.478" v="410"/>
          <ac:spMkLst>
            <pc:docMk/>
            <pc:sldMk cId="346618381" sldId="261"/>
            <ac:spMk id="19" creationId="{EDDBB197-D710-4A4F-A9CA-FD2177498BE8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3:44.478" v="410"/>
          <ac:spMkLst>
            <pc:docMk/>
            <pc:sldMk cId="346618381" sldId="261"/>
            <ac:spMk id="21" creationId="{975D1CFA-2CDB-4B64-BD9F-85744E8DA12F}"/>
          </ac:spMkLst>
        </pc:spChg>
        <pc:grpChg chg="add">
          <ac:chgData name="Kacy Bibiana Dias (2428281)" userId="S::2428281@student.uwtsd.ac.uk::c2792f0f-06bd-4570-aaa1-7eaf800b5e04" providerId="AD" clId="Web-{8A93163B-F9D6-6092-55E1-9F57CCE8AA51}" dt="2026-03-19T11:43:44.478" v="410"/>
          <ac:grpSpMkLst>
            <pc:docMk/>
            <pc:sldMk cId="346618381" sldId="261"/>
            <ac:grpSpMk id="23" creationId="{25EE5136-01F1-466C-962D-BA9B4C6757AA}"/>
          </ac:grpSpMkLst>
        </pc:grpChg>
        <pc:picChg chg="add">
          <ac:chgData name="Kacy Bibiana Dias (2428281)" userId="S::2428281@student.uwtsd.ac.uk::c2792f0f-06bd-4570-aaa1-7eaf800b5e04" providerId="AD" clId="Web-{8A93163B-F9D6-6092-55E1-9F57CCE8AA51}" dt="2026-03-19T11:43:44.478" v="410"/>
          <ac:picMkLst>
            <pc:docMk/>
            <pc:sldMk cId="346618381" sldId="261"/>
            <ac:picMk id="16" creationId="{EEB2309B-2950-5634-5707-616371DB2BA2}"/>
          </ac:picMkLst>
        </pc:picChg>
      </pc:sldChg>
      <pc:sldChg chg="addSp delSp modSp">
        <pc:chgData name="Kacy Bibiana Dias (2428281)" userId="S::2428281@student.uwtsd.ac.uk::c2792f0f-06bd-4570-aaa1-7eaf800b5e04" providerId="AD" clId="Web-{8A93163B-F9D6-6092-55E1-9F57CCE8AA51}" dt="2026-03-19T13:31:36.311" v="702" actId="1076"/>
        <pc:sldMkLst>
          <pc:docMk/>
          <pc:sldMk cId="2161583547" sldId="262"/>
        </pc:sldMkLst>
        <pc:spChg chg="mod">
          <ac:chgData name="Kacy Bibiana Dias (2428281)" userId="S::2428281@student.uwtsd.ac.uk::c2792f0f-06bd-4570-aaa1-7eaf800b5e04" providerId="AD" clId="Web-{8A93163B-F9D6-6092-55E1-9F57CCE8AA51}" dt="2026-03-19T01:33:20.961" v="396" actId="20577"/>
          <ac:spMkLst>
            <pc:docMk/>
            <pc:sldMk cId="2161583547" sldId="262"/>
            <ac:spMk id="2" creationId="{56D211F4-6BF3-FC9D-7723-C0C2246DD60A}"/>
          </ac:spMkLst>
        </pc:spChg>
        <pc:spChg chg="add del mod">
          <ac:chgData name="Kacy Bibiana Dias (2428281)" userId="S::2428281@student.uwtsd.ac.uk::c2792f0f-06bd-4570-aaa1-7eaf800b5e04" providerId="AD" clId="Web-{8A93163B-F9D6-6092-55E1-9F57CCE8AA51}" dt="2026-03-19T11:44:24.528" v="415"/>
          <ac:spMkLst>
            <pc:docMk/>
            <pc:sldMk cId="2161583547" sldId="262"/>
            <ac:spMk id="3" creationId="{32AB841D-CC45-40DF-64C8-AEFAB6A811D2}"/>
          </ac:spMkLst>
        </pc:spChg>
        <pc:spChg chg="add mod">
          <ac:chgData name="Kacy Bibiana Dias (2428281)" userId="S::2428281@student.uwtsd.ac.uk::c2792f0f-06bd-4570-aaa1-7eaf800b5e04" providerId="AD" clId="Web-{8A93163B-F9D6-6092-55E1-9F57CCE8AA51}" dt="2026-03-19T13:31:36.311" v="702" actId="1076"/>
          <ac:spMkLst>
            <pc:docMk/>
            <pc:sldMk cId="2161583547" sldId="262"/>
            <ac:spMk id="30" creationId="{A315480D-F6FE-52F1-D93E-674653B0581B}"/>
          </ac:spMkLst>
        </pc:spChg>
        <pc:graphicFrameChg chg="add del">
          <ac:chgData name="Kacy Bibiana Dias (2428281)" userId="S::2428281@student.uwtsd.ac.uk::c2792f0f-06bd-4570-aaa1-7eaf800b5e04" providerId="AD" clId="Web-{8A93163B-F9D6-6092-55E1-9F57CCE8AA51}" dt="2026-03-19T11:44:19.950" v="412"/>
          <ac:graphicFrameMkLst>
            <pc:docMk/>
            <pc:sldMk cId="2161583547" sldId="262"/>
            <ac:graphicFrameMk id="5" creationId="{2037C1AE-D3BB-13A9-ABFD-80C8B69B5C69}"/>
          </ac:graphicFrameMkLst>
        </pc:graphicFrameChg>
        <pc:graphicFrameChg chg="add del">
          <ac:chgData name="Kacy Bibiana Dias (2428281)" userId="S::2428281@student.uwtsd.ac.uk::c2792f0f-06bd-4570-aaa1-7eaf800b5e04" providerId="AD" clId="Web-{8A93163B-F9D6-6092-55E1-9F57CCE8AA51}" dt="2026-03-19T11:44:24.497" v="414"/>
          <ac:graphicFrameMkLst>
            <pc:docMk/>
            <pc:sldMk cId="2161583547" sldId="262"/>
            <ac:graphicFrameMk id="7" creationId="{DD61CEF1-F8DE-F050-13C7-FD3B52C54CC2}"/>
          </ac:graphicFrameMkLst>
        </pc:graphicFrameChg>
        <pc:graphicFrameChg chg="add">
          <ac:chgData name="Kacy Bibiana Dias (2428281)" userId="S::2428281@student.uwtsd.ac.uk::c2792f0f-06bd-4570-aaa1-7eaf800b5e04" providerId="AD" clId="Web-{8A93163B-F9D6-6092-55E1-9F57CCE8AA51}" dt="2026-03-19T11:44:24.528" v="415"/>
          <ac:graphicFrameMkLst>
            <pc:docMk/>
            <pc:sldMk cId="2161583547" sldId="262"/>
            <ac:graphicFrameMk id="9" creationId="{2037C1AE-D3BB-13A9-ABFD-80C8B69B5C69}"/>
          </ac:graphicFrameMkLst>
        </pc:graphicFrame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11:46.801" v="643" actId="20577"/>
        <pc:sldMkLst>
          <pc:docMk/>
          <pc:sldMk cId="3919376288" sldId="263"/>
        </pc:sldMkLst>
        <pc:spChg chg="mod">
          <ac:chgData name="Kacy Bibiana Dias (2428281)" userId="S::2428281@student.uwtsd.ac.uk::c2792f0f-06bd-4570-aaa1-7eaf800b5e04" providerId="AD" clId="Web-{8A93163B-F9D6-6092-55E1-9F57CCE8AA51}" dt="2026-03-19T13:11:46.801" v="643" actId="20577"/>
          <ac:spMkLst>
            <pc:docMk/>
            <pc:sldMk cId="3919376288" sldId="263"/>
            <ac:spMk id="2" creationId="{1954AF16-C29D-BECB-C083-DD809984DB70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3:11:21.176" v="640" actId="20577"/>
          <ac:spMkLst>
            <pc:docMk/>
            <pc:sldMk cId="3919376288" sldId="263"/>
            <ac:spMk id="3" creationId="{0F72450F-639B-9B92-00FD-C34717509EDB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5:13.735" v="416"/>
          <ac:spMkLst>
            <pc:docMk/>
            <pc:sldMk cId="3919376288" sldId="263"/>
            <ac:spMk id="9" creationId="{8380AD67-C5CA-4918-B4BB-C359BB03EED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3:11:38.426" v="641"/>
          <ac:spMkLst>
            <pc:docMk/>
            <pc:sldMk cId="3919376288" sldId="263"/>
            <ac:spMk id="11" creationId="{EABAD4DA-87BA-4F70-9EF0-45C6BCF17823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5:13.735" v="416"/>
          <ac:spMkLst>
            <pc:docMk/>
            <pc:sldMk cId="3919376288" sldId="263"/>
            <ac:spMk id="13" creationId="{915128D9-2797-47FA-B6FE-EC24E6B8437A}"/>
          </ac:spMkLst>
        </pc:spChg>
        <pc:picChg chg="add">
          <ac:chgData name="Kacy Bibiana Dias (2428281)" userId="S::2428281@student.uwtsd.ac.uk::c2792f0f-06bd-4570-aaa1-7eaf800b5e04" providerId="AD" clId="Web-{8A93163B-F9D6-6092-55E1-9F57CCE8AA51}" dt="2026-03-19T11:45:13.735" v="416"/>
          <ac:picMkLst>
            <pc:docMk/>
            <pc:sldMk cId="3919376288" sldId="263"/>
            <ac:picMk id="5" creationId="{EBA6594E-4315-0E1D-8D3E-F13E239AB084}"/>
          </ac:picMkLst>
        </pc:picChg>
      </pc:sldChg>
      <pc:sldChg chg="addSp modSp mod setBg">
        <pc:chgData name="Kacy Bibiana Dias (2428281)" userId="S::2428281@student.uwtsd.ac.uk::c2792f0f-06bd-4570-aaa1-7eaf800b5e04" providerId="AD" clId="Web-{8A93163B-F9D6-6092-55E1-9F57CCE8AA51}" dt="2026-03-19T13:09:59.439" v="603" actId="1076"/>
        <pc:sldMkLst>
          <pc:docMk/>
          <pc:sldMk cId="1504126940" sldId="264"/>
        </pc:sldMkLst>
        <pc:spChg chg="mod">
          <ac:chgData name="Kacy Bibiana Dias (2428281)" userId="S::2428281@student.uwtsd.ac.uk::c2792f0f-06bd-4570-aaa1-7eaf800b5e04" providerId="AD" clId="Web-{8A93163B-F9D6-6092-55E1-9F57CCE8AA51}" dt="2026-03-19T13:08:29.640" v="578" actId="1076"/>
          <ac:spMkLst>
            <pc:docMk/>
            <pc:sldMk cId="1504126940" sldId="264"/>
            <ac:spMk id="2" creationId="{872DBBC3-BF42-5C18-6C6E-6B2869F974F6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3:09:59.439" v="603" actId="1076"/>
          <ac:spMkLst>
            <pc:docMk/>
            <pc:sldMk cId="1504126940" sldId="264"/>
            <ac:spMk id="3" creationId="{7136C578-9831-4101-4790-5F9F3D183E1F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6:05.301" v="417"/>
          <ac:spMkLst>
            <pc:docMk/>
            <pc:sldMk cId="1504126940" sldId="264"/>
            <ac:spMk id="10" creationId="{EDDBB197-D710-4A4F-A9CA-FD2177498BE8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6:05.301" v="417"/>
          <ac:spMkLst>
            <pc:docMk/>
            <pc:sldMk cId="1504126940" sldId="264"/>
            <ac:spMk id="12" creationId="{975D1CFA-2CDB-4B64-BD9F-85744E8DA12F}"/>
          </ac:spMkLst>
        </pc:spChg>
        <pc:grpChg chg="add">
          <ac:chgData name="Kacy Bibiana Dias (2428281)" userId="S::2428281@student.uwtsd.ac.uk::c2792f0f-06bd-4570-aaa1-7eaf800b5e04" providerId="AD" clId="Web-{8A93163B-F9D6-6092-55E1-9F57CCE8AA51}" dt="2026-03-19T11:46:05.301" v="417"/>
          <ac:grpSpMkLst>
            <pc:docMk/>
            <pc:sldMk cId="1504126940" sldId="264"/>
            <ac:grpSpMk id="14" creationId="{25EE5136-01F1-466C-962D-BA9B4C6757AA}"/>
          </ac:grpSpMkLst>
        </pc:grpChg>
        <pc:picChg chg="add">
          <ac:chgData name="Kacy Bibiana Dias (2428281)" userId="S::2428281@student.uwtsd.ac.uk::c2792f0f-06bd-4570-aaa1-7eaf800b5e04" providerId="AD" clId="Web-{8A93163B-F9D6-6092-55E1-9F57CCE8AA51}" dt="2026-03-19T11:46:05.301" v="417"/>
          <ac:picMkLst>
            <pc:docMk/>
            <pc:sldMk cId="1504126940" sldId="264"/>
            <ac:picMk id="7" creationId="{6B40EF84-C058-ABCE-C6CD-8C7731067851}"/>
          </ac:picMkLst>
        </pc:pic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24:50.739" v="690" actId="20577"/>
        <pc:sldMkLst>
          <pc:docMk/>
          <pc:sldMk cId="967238082" sldId="265"/>
        </pc:sldMkLst>
        <pc:spChg chg="mod">
          <ac:chgData name="Kacy Bibiana Dias (2428281)" userId="S::2428281@student.uwtsd.ac.uk::c2792f0f-06bd-4570-aaa1-7eaf800b5e04" providerId="AD" clId="Web-{8A93163B-F9D6-6092-55E1-9F57CCE8AA51}" dt="2026-03-19T13:03:30.657" v="515" actId="14100"/>
          <ac:spMkLst>
            <pc:docMk/>
            <pc:sldMk cId="967238082" sldId="265"/>
            <ac:spMk id="2" creationId="{7A394642-589D-0645-D6B9-945208B2CFB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7:46.994" v="429"/>
          <ac:spMkLst>
            <pc:docMk/>
            <pc:sldMk cId="967238082" sldId="265"/>
            <ac:spMk id="3" creationId="{A2035095-6178-9A24-FDA7-7EDC49E2AB4B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7:46.947" v="428"/>
          <ac:spMkLst>
            <pc:docMk/>
            <pc:sldMk cId="967238082" sldId="265"/>
            <ac:spMk id="9" creationId="{C0763A76-9F1C-4FC5-82B7-DD475DA461B2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7:46.947" v="428"/>
          <ac:spMkLst>
            <pc:docMk/>
            <pc:sldMk cId="967238082" sldId="265"/>
            <ac:spMk id="10" creationId="{A2035095-6178-9A24-FDA7-7EDC49E2AB4B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47:46.947" v="428"/>
          <ac:spMkLst>
            <pc:docMk/>
            <pc:sldMk cId="967238082" sldId="265"/>
            <ac:spMk id="11" creationId="{E81BF4F6-F2CF-4984-9D14-D6966D92F99F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7:46.994" v="429"/>
          <ac:spMkLst>
            <pc:docMk/>
            <pc:sldMk cId="967238082" sldId="265"/>
            <ac:spMk id="13" creationId="{D0300FD3-5AF1-6305-15FA-9078072672E2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7:46.994" v="429"/>
          <ac:spMkLst>
            <pc:docMk/>
            <pc:sldMk cId="967238082" sldId="265"/>
            <ac:spMk id="14" creationId="{9F7D5CDA-D291-4307-BF55-1381FED29634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47:46.994" v="429"/>
          <ac:spMkLst>
            <pc:docMk/>
            <pc:sldMk cId="967238082" sldId="265"/>
            <ac:spMk id="16" creationId="{59B296B9-C5A5-4E4F-9B60-C907B5F1466C}"/>
          </ac:spMkLst>
        </pc:spChg>
        <pc:spChg chg="add mod">
          <ac:chgData name="Kacy Bibiana Dias (2428281)" userId="S::2428281@student.uwtsd.ac.uk::c2792f0f-06bd-4570-aaa1-7eaf800b5e04" providerId="AD" clId="Web-{8A93163B-F9D6-6092-55E1-9F57CCE8AA51}" dt="2026-03-19T13:24:50.739" v="690" actId="20577"/>
          <ac:spMkLst>
            <pc:docMk/>
            <pc:sldMk cId="967238082" sldId="265"/>
            <ac:spMk id="17" creationId="{A2035095-6178-9A24-FDA7-7EDC49E2AB4B}"/>
          </ac:spMkLst>
        </pc:spChg>
        <pc:graphicFrameChg chg="add del">
          <ac:chgData name="Kacy Bibiana Dias (2428281)" userId="S::2428281@student.uwtsd.ac.uk::c2792f0f-06bd-4570-aaa1-7eaf800b5e04" providerId="AD" clId="Web-{8A93163B-F9D6-6092-55E1-9F57CCE8AA51}" dt="2026-03-19T11:47:26.805" v="424"/>
          <ac:graphicFrameMkLst>
            <pc:docMk/>
            <pc:sldMk cId="967238082" sldId="265"/>
            <ac:graphicFrameMk id="5" creationId="{6F871E02-700F-AF15-4511-D94433339A10}"/>
          </ac:graphicFrameMkLst>
        </pc:graphicFrameChg>
        <pc:graphicFrameChg chg="add del">
          <ac:chgData name="Kacy Bibiana Dias (2428281)" userId="S::2428281@student.uwtsd.ac.uk::c2792f0f-06bd-4570-aaa1-7eaf800b5e04" providerId="AD" clId="Web-{8A93163B-F9D6-6092-55E1-9F57CCE8AA51}" dt="2026-03-19T11:47:34.790" v="426"/>
          <ac:graphicFrameMkLst>
            <pc:docMk/>
            <pc:sldMk cId="967238082" sldId="265"/>
            <ac:graphicFrameMk id="7" creationId="{2845957D-5DA3-C470-47B5-A974A3132930}"/>
          </ac:graphicFrameMkLst>
        </pc:graphicFrameChg>
        <pc:picChg chg="add del">
          <ac:chgData name="Kacy Bibiana Dias (2428281)" userId="S::2428281@student.uwtsd.ac.uk::c2792f0f-06bd-4570-aaa1-7eaf800b5e04" providerId="AD" clId="Web-{8A93163B-F9D6-6092-55E1-9F57CCE8AA51}" dt="2026-03-19T11:47:46.947" v="428"/>
          <ac:picMkLst>
            <pc:docMk/>
            <pc:sldMk cId="967238082" sldId="265"/>
            <ac:picMk id="12" creationId="{4367B34C-BE7A-BD22-E49E-C88A1EC3D254}"/>
          </ac:picMkLst>
        </pc:picChg>
        <pc:picChg chg="add">
          <ac:chgData name="Kacy Bibiana Dias (2428281)" userId="S::2428281@student.uwtsd.ac.uk::c2792f0f-06bd-4570-aaa1-7eaf800b5e04" providerId="AD" clId="Web-{8A93163B-F9D6-6092-55E1-9F57CCE8AA51}" dt="2026-03-19T11:47:46.994" v="429"/>
          <ac:picMkLst>
            <pc:docMk/>
            <pc:sldMk cId="967238082" sldId="265"/>
            <ac:picMk id="15" creationId="{AAC97B7A-DB0C-DEB7-1AFB-EDD4A53B54C1}"/>
          </ac:picMkLst>
        </pc:pic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06:28.433" v="538" actId="20577"/>
        <pc:sldMkLst>
          <pc:docMk/>
          <pc:sldMk cId="3566818868" sldId="266"/>
        </pc:sldMkLst>
        <pc:spChg chg="mod">
          <ac:chgData name="Kacy Bibiana Dias (2428281)" userId="S::2428281@student.uwtsd.ac.uk::c2792f0f-06bd-4570-aaa1-7eaf800b5e04" providerId="AD" clId="Web-{8A93163B-F9D6-6092-55E1-9F57CCE8AA51}" dt="2026-03-19T13:06:28.433" v="538" actId="20577"/>
          <ac:spMkLst>
            <pc:docMk/>
            <pc:sldMk cId="3566818868" sldId="266"/>
            <ac:spMk id="2" creationId="{21901075-9F2C-13E5-AC00-0A4A4D4CEF27}"/>
          </ac:spMkLst>
        </pc:spChg>
        <pc:spChg chg="add del mod">
          <ac:chgData name="Kacy Bibiana Dias (2428281)" userId="S::2428281@student.uwtsd.ac.uk::c2792f0f-06bd-4570-aaa1-7eaf800b5e04" providerId="AD" clId="Web-{8A93163B-F9D6-6092-55E1-9F57CCE8AA51}" dt="2026-03-19T11:58:12.149" v="459"/>
          <ac:spMkLst>
            <pc:docMk/>
            <pc:sldMk cId="3566818868" sldId="266"/>
            <ac:spMk id="3" creationId="{02E8A7C7-E0A0-FD21-84EC-175DFB021112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8:12.149" v="459"/>
          <ac:spMkLst>
            <pc:docMk/>
            <pc:sldMk cId="3566818868" sldId="266"/>
            <ac:spMk id="8" creationId="{1B15ED52-F352-441B-82BF-E0EA34836D0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8:12.133" v="458"/>
          <ac:spMkLst>
            <pc:docMk/>
            <pc:sldMk cId="3566818868" sldId="266"/>
            <ac:spMk id="9" creationId="{C05CBC3C-2E5A-4839-8B9B-2E5A6ADF0F58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8:12.149" v="459"/>
          <ac:spMkLst>
            <pc:docMk/>
            <pc:sldMk cId="3566818868" sldId="266"/>
            <ac:spMk id="10" creationId="{3B2E3793-BFE6-45A2-9B7B-E18844431C9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8:12.133" v="458"/>
          <ac:spMkLst>
            <pc:docMk/>
            <pc:sldMk cId="3566818868" sldId="266"/>
            <ac:spMk id="11" creationId="{DB5B423A-57CC-4C58-AA26-8E2E862B03A0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8:12.149" v="459"/>
          <ac:spMkLst>
            <pc:docMk/>
            <pc:sldMk cId="3566818868" sldId="266"/>
            <ac:spMk id="12" creationId="{BC4C4868-CB8F-4AF9-9CDB-8108F2C19B67}"/>
          </ac:spMkLst>
        </pc:spChg>
        <pc:spChg chg="add mod">
          <ac:chgData name="Kacy Bibiana Dias (2428281)" userId="S::2428281@student.uwtsd.ac.uk::c2792f0f-06bd-4570-aaa1-7eaf800b5e04" providerId="AD" clId="Web-{8A93163B-F9D6-6092-55E1-9F57CCE8AA51}" dt="2026-03-19T13:01:12.066" v="496" actId="20577"/>
          <ac:spMkLst>
            <pc:docMk/>
            <pc:sldMk cId="3566818868" sldId="266"/>
            <ac:spMk id="13" creationId="{02E8A7C7-E0A0-FD21-84EC-175DFB021112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8:12.149" v="459"/>
          <ac:spMkLst>
            <pc:docMk/>
            <pc:sldMk cId="3566818868" sldId="266"/>
            <ac:spMk id="14" creationId="{375E0459-6403-40CD-989D-56A4407CA12E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8:12.149" v="459"/>
          <ac:spMkLst>
            <pc:docMk/>
            <pc:sldMk cId="3566818868" sldId="266"/>
            <ac:spMk id="16" creationId="{53E5B1A8-3AC9-4BD1-9BBC-78CA94F2D1BA}"/>
          </ac:spMkLst>
        </pc:spChg>
        <pc:graphicFrameChg chg="add del">
          <ac:chgData name="Kacy Bibiana Dias (2428281)" userId="S::2428281@student.uwtsd.ac.uk::c2792f0f-06bd-4570-aaa1-7eaf800b5e04" providerId="AD" clId="Web-{8A93163B-F9D6-6092-55E1-9F57CCE8AA51}" dt="2026-03-19T11:58:12.133" v="458"/>
          <ac:graphicFrameMkLst>
            <pc:docMk/>
            <pc:sldMk cId="3566818868" sldId="266"/>
            <ac:graphicFrameMk id="5" creationId="{AD61FC0A-E0B1-9DDE-3319-1F7C548494ED}"/>
          </ac:graphicFrameMkLst>
        </pc:graphicFrame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21:29.621" v="662" actId="20577"/>
        <pc:sldMkLst>
          <pc:docMk/>
          <pc:sldMk cId="2550276828" sldId="267"/>
        </pc:sldMkLst>
        <pc:spChg chg="mod">
          <ac:chgData name="Kacy Bibiana Dias (2428281)" userId="S::2428281@student.uwtsd.ac.uk::c2792f0f-06bd-4570-aaa1-7eaf800b5e04" providerId="AD" clId="Web-{8A93163B-F9D6-6092-55E1-9F57CCE8AA51}" dt="2026-03-19T13:00:23.393" v="489" actId="20577"/>
          <ac:spMkLst>
            <pc:docMk/>
            <pc:sldMk cId="2550276828" sldId="267"/>
            <ac:spMk id="2" creationId="{B559245C-CF64-8E83-C43F-5CE15EA875E8}"/>
          </ac:spMkLst>
        </pc:spChg>
        <pc:spChg chg="del mod">
          <ac:chgData name="Kacy Bibiana Dias (2428281)" userId="S::2428281@student.uwtsd.ac.uk::c2792f0f-06bd-4570-aaa1-7eaf800b5e04" providerId="AD" clId="Web-{8A93163B-F9D6-6092-55E1-9F57CCE8AA51}" dt="2026-03-19T11:55:15.490" v="438"/>
          <ac:spMkLst>
            <pc:docMk/>
            <pc:sldMk cId="2550276828" sldId="267"/>
            <ac:spMk id="3" creationId="{4B0C5251-ED0A-A65C-FE30-361C23AA5294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5:15.459" v="437"/>
          <ac:spMkLst>
            <pc:docMk/>
            <pc:sldMk cId="2550276828" sldId="267"/>
            <ac:spMk id="12" creationId="{5D7F64A8-D625-4F61-A290-B499BB62ACFF}"/>
          </ac:spMkLst>
        </pc:spChg>
        <pc:graphicFrameChg chg="add modGraphic">
          <ac:chgData name="Kacy Bibiana Dias (2428281)" userId="S::2428281@student.uwtsd.ac.uk::c2792f0f-06bd-4570-aaa1-7eaf800b5e04" providerId="AD" clId="Web-{8A93163B-F9D6-6092-55E1-9F57CCE8AA51}" dt="2026-03-19T13:21:29.621" v="662" actId="20577"/>
          <ac:graphicFrameMkLst>
            <pc:docMk/>
            <pc:sldMk cId="2550276828" sldId="267"/>
            <ac:graphicFrameMk id="5" creationId="{C35EC84F-564C-03EE-EBDE-B836A583D480}"/>
          </ac:graphicFrameMkLst>
        </pc:graphicFrameChg>
        <pc:picChg chg="add del">
          <ac:chgData name="Kacy Bibiana Dias (2428281)" userId="S::2428281@student.uwtsd.ac.uk::c2792f0f-06bd-4570-aaa1-7eaf800b5e04" providerId="AD" clId="Web-{8A93163B-F9D6-6092-55E1-9F57CCE8AA51}" dt="2026-03-19T11:55:15.459" v="437"/>
          <ac:picMkLst>
            <pc:docMk/>
            <pc:sldMk cId="2550276828" sldId="267"/>
            <ac:picMk id="7" creationId="{BAA45268-52F9-6467-55BB-A0D60014FA2D}"/>
          </ac:picMkLst>
        </pc:picChg>
        <pc:picChg chg="add del">
          <ac:chgData name="Kacy Bibiana Dias (2428281)" userId="S::2428281@student.uwtsd.ac.uk::c2792f0f-06bd-4570-aaa1-7eaf800b5e04" providerId="AD" clId="Web-{8A93163B-F9D6-6092-55E1-9F57CCE8AA51}" dt="2026-03-19T11:55:15.459" v="437"/>
          <ac:picMkLst>
            <pc:docMk/>
            <pc:sldMk cId="2550276828" sldId="267"/>
            <ac:picMk id="9" creationId="{0B031DCA-38C6-49CE-84E9-EED14240E4CC}"/>
          </ac:picMkLst>
        </pc:picChg>
      </pc:sldChg>
      <pc:sldChg chg="modSp">
        <pc:chgData name="Kacy Bibiana Dias (2428281)" userId="S::2428281@student.uwtsd.ac.uk::c2792f0f-06bd-4570-aaa1-7eaf800b5e04" providerId="AD" clId="Web-{8A93163B-F9D6-6092-55E1-9F57CCE8AA51}" dt="2026-03-19T13:28:26.151" v="698" actId="20577"/>
        <pc:sldMkLst>
          <pc:docMk/>
          <pc:sldMk cId="679266194" sldId="268"/>
        </pc:sldMkLst>
        <pc:spChg chg="mod">
          <ac:chgData name="Kacy Bibiana Dias (2428281)" userId="S::2428281@student.uwtsd.ac.uk::c2792f0f-06bd-4570-aaa1-7eaf800b5e04" providerId="AD" clId="Web-{8A93163B-F9D6-6092-55E1-9F57CCE8AA51}" dt="2026-03-19T13:01:57.931" v="502" actId="20577"/>
          <ac:spMkLst>
            <pc:docMk/>
            <pc:sldMk cId="679266194" sldId="268"/>
            <ac:spMk id="2" creationId="{5927BBFD-2FC4-623D-F4D0-C755C8198440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3:28:26.151" v="698" actId="20577"/>
          <ac:spMkLst>
            <pc:docMk/>
            <pc:sldMk cId="679266194" sldId="268"/>
            <ac:spMk id="3" creationId="{20B9CBE8-CF9B-7C51-AC1E-46DF3A19425C}"/>
          </ac:spMkLst>
        </pc:spChg>
      </pc:sldChg>
      <pc:sldChg chg="addSp delSp modSp mod setBg">
        <pc:chgData name="Kacy Bibiana Dias (2428281)" userId="S::2428281@student.uwtsd.ac.uk::c2792f0f-06bd-4570-aaa1-7eaf800b5e04" providerId="AD" clId="Web-{8A93163B-F9D6-6092-55E1-9F57CCE8AA51}" dt="2026-03-19T13:00:09.424" v="486" actId="20577"/>
        <pc:sldMkLst>
          <pc:docMk/>
          <pc:sldMk cId="2889149895" sldId="269"/>
        </pc:sldMkLst>
        <pc:spChg chg="mod">
          <ac:chgData name="Kacy Bibiana Dias (2428281)" userId="S::2428281@student.uwtsd.ac.uk::c2792f0f-06bd-4570-aaa1-7eaf800b5e04" providerId="AD" clId="Web-{8A93163B-F9D6-6092-55E1-9F57CCE8AA51}" dt="2026-03-19T13:00:09.424" v="486" actId="20577"/>
          <ac:spMkLst>
            <pc:docMk/>
            <pc:sldMk cId="2889149895" sldId="269"/>
            <ac:spMk id="2" creationId="{DDF224BD-A37A-6E74-2234-322AD38A7F27}"/>
          </ac:spMkLst>
        </pc:spChg>
        <pc:spChg chg="add del mod">
          <ac:chgData name="Kacy Bibiana Dias (2428281)" userId="S::2428281@student.uwtsd.ac.uk::c2792f0f-06bd-4570-aaa1-7eaf800b5e04" providerId="AD" clId="Web-{8A93163B-F9D6-6092-55E1-9F57CCE8AA51}" dt="2026-03-19T11:57:20.523" v="449"/>
          <ac:spMkLst>
            <pc:docMk/>
            <pc:sldMk cId="2889149895" sldId="269"/>
            <ac:spMk id="3" creationId="{3E83A984-1D83-B7EA-BCC6-391BA0FF008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2.273" v="440"/>
          <ac:spMkLst>
            <pc:docMk/>
            <pc:sldMk cId="2889149895" sldId="269"/>
            <ac:spMk id="9" creationId="{9F7D5CDA-D291-4307-BF55-1381FED29634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8.788" v="442"/>
          <ac:spMkLst>
            <pc:docMk/>
            <pc:sldMk cId="2889149895" sldId="269"/>
            <ac:spMk id="11" creationId="{256B2C21-A230-48C0-8DF1-C46611373C44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8.788" v="442"/>
          <ac:spMkLst>
            <pc:docMk/>
            <pc:sldMk cId="2889149895" sldId="269"/>
            <ac:spMk id="12" creationId="{BACC6370-2D7E-4714-9D71-7542949D7D5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8.788" v="442"/>
          <ac:spMkLst>
            <pc:docMk/>
            <pc:sldMk cId="2889149895" sldId="269"/>
            <ac:spMk id="13" creationId="{3847E18C-932D-4C95-AABA-FEC7C9499AD7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8.788" v="442"/>
          <ac:spMkLst>
            <pc:docMk/>
            <pc:sldMk cId="2889149895" sldId="269"/>
            <ac:spMk id="15" creationId="{3150CB11-0C61-439E-910F-5787759E72A0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8.788" v="442"/>
          <ac:spMkLst>
            <pc:docMk/>
            <pc:sldMk cId="2889149895" sldId="269"/>
            <ac:spMk id="17" creationId="{43F8A58B-5155-44CE-A5FF-7647B47D0A7A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38.788" v="442"/>
          <ac:spMkLst>
            <pc:docMk/>
            <pc:sldMk cId="2889149895" sldId="269"/>
            <ac:spMk id="19" creationId="{443F2ACA-E6D6-4028-82DD-F03C262D5DE6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51.382" v="444"/>
          <ac:spMkLst>
            <pc:docMk/>
            <pc:sldMk cId="2889149895" sldId="269"/>
            <ac:spMk id="21" creationId="{9F7D5CDA-D291-4307-BF55-1381FED29634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6:51.382" v="444"/>
          <ac:spMkLst>
            <pc:docMk/>
            <pc:sldMk cId="2889149895" sldId="269"/>
            <ac:spMk id="22" creationId="{3E83A984-1D83-B7EA-BCC6-391BA0FF008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14.008" v="446"/>
          <ac:spMkLst>
            <pc:docMk/>
            <pc:sldMk cId="2889149895" sldId="269"/>
            <ac:spMk id="25" creationId="{BACC6370-2D7E-4714-9D71-7542949D7D5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14.008" v="446"/>
          <ac:spMkLst>
            <pc:docMk/>
            <pc:sldMk cId="2889149895" sldId="269"/>
            <ac:spMk id="26" creationId="{F68B3F68-107C-434F-AA38-110D5EA91B85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14.008" v="446"/>
          <ac:spMkLst>
            <pc:docMk/>
            <pc:sldMk cId="2889149895" sldId="269"/>
            <ac:spMk id="27" creationId="{AAD0DBB9-1A4B-4391-81D4-CB19F9AB918A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14.008" v="446"/>
          <ac:spMkLst>
            <pc:docMk/>
            <pc:sldMk cId="2889149895" sldId="269"/>
            <ac:spMk id="28" creationId="{063BBA22-50EA-4C4D-BE05-F1CE4E63AA56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20.492" v="448"/>
          <ac:spMkLst>
            <pc:docMk/>
            <pc:sldMk cId="2889149895" sldId="269"/>
            <ac:spMk id="31" creationId="{C0763A76-9F1C-4FC5-82B7-DD475DA461B2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20.492" v="448"/>
          <ac:spMkLst>
            <pc:docMk/>
            <pc:sldMk cId="2889149895" sldId="269"/>
            <ac:spMk id="32" creationId="{E81BF4F6-F2CF-4984-9D14-D6966D92F99F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7:20.492" v="448"/>
          <ac:spMkLst>
            <pc:docMk/>
            <pc:sldMk cId="2889149895" sldId="269"/>
            <ac:spMk id="33" creationId="{3E83A984-1D83-B7EA-BCC6-391BA0FF0089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1:57:20.523" v="449"/>
          <ac:spMkLst>
            <pc:docMk/>
            <pc:sldMk cId="2889149895" sldId="269"/>
            <ac:spMk id="36" creationId="{9F7D5CDA-D291-4307-BF55-1381FED29634}"/>
          </ac:spMkLst>
        </pc:spChg>
        <pc:spChg chg="add mod">
          <ac:chgData name="Kacy Bibiana Dias (2428281)" userId="S::2428281@student.uwtsd.ac.uk::c2792f0f-06bd-4570-aaa1-7eaf800b5e04" providerId="AD" clId="Web-{8A93163B-F9D6-6092-55E1-9F57CCE8AA51}" dt="2026-03-19T12:59:58.533" v="483" actId="14100"/>
          <ac:spMkLst>
            <pc:docMk/>
            <pc:sldMk cId="2889149895" sldId="269"/>
            <ac:spMk id="37" creationId="{3E83A984-1D83-B7EA-BCC6-391BA0FF0089}"/>
          </ac:spMkLst>
        </pc:spChg>
        <pc:graphicFrameChg chg="add del">
          <ac:chgData name="Kacy Bibiana Dias (2428281)" userId="S::2428281@student.uwtsd.ac.uk::c2792f0f-06bd-4570-aaa1-7eaf800b5e04" providerId="AD" clId="Web-{8A93163B-F9D6-6092-55E1-9F57CCE8AA51}" dt="2026-03-19T11:56:38.788" v="442"/>
          <ac:graphicFrameMkLst>
            <pc:docMk/>
            <pc:sldMk cId="2889149895" sldId="269"/>
            <ac:graphicFrameMk id="14" creationId="{919781A0-86D9-D9F7-4307-9177B17A7378}"/>
          </ac:graphicFrameMkLst>
        </pc:graphicFrameChg>
        <pc:graphicFrameChg chg="add del">
          <ac:chgData name="Kacy Bibiana Dias (2428281)" userId="S::2428281@student.uwtsd.ac.uk::c2792f0f-06bd-4570-aaa1-7eaf800b5e04" providerId="AD" clId="Web-{8A93163B-F9D6-6092-55E1-9F57CCE8AA51}" dt="2026-03-19T11:57:14.008" v="446"/>
          <ac:graphicFrameMkLst>
            <pc:docMk/>
            <pc:sldMk cId="2889149895" sldId="269"/>
            <ac:graphicFrameMk id="29" creationId="{FE508AA0-CBEF-8BB2-C3B5-A6F3C05C1A58}"/>
          </ac:graphicFrameMkLst>
        </pc:graphicFrameChg>
        <pc:picChg chg="add del">
          <ac:chgData name="Kacy Bibiana Dias (2428281)" userId="S::2428281@student.uwtsd.ac.uk::c2792f0f-06bd-4570-aaa1-7eaf800b5e04" providerId="AD" clId="Web-{8A93163B-F9D6-6092-55E1-9F57CCE8AA51}" dt="2026-03-19T11:56:32.273" v="440"/>
          <ac:picMkLst>
            <pc:docMk/>
            <pc:sldMk cId="2889149895" sldId="269"/>
            <ac:picMk id="5" creationId="{02FEB0B1-F8B5-85E9-BBD5-F1FE41A8E7CC}"/>
          </ac:picMkLst>
        </pc:picChg>
        <pc:picChg chg="add del">
          <ac:chgData name="Kacy Bibiana Dias (2428281)" userId="S::2428281@student.uwtsd.ac.uk::c2792f0f-06bd-4570-aaa1-7eaf800b5e04" providerId="AD" clId="Web-{8A93163B-F9D6-6092-55E1-9F57CCE8AA51}" dt="2026-03-19T11:56:51.382" v="444"/>
          <ac:picMkLst>
            <pc:docMk/>
            <pc:sldMk cId="2889149895" sldId="269"/>
            <ac:picMk id="23" creationId="{02FEB0B1-F8B5-85E9-BBD5-F1FE41A8E7CC}"/>
          </ac:picMkLst>
        </pc:picChg>
        <pc:picChg chg="add del">
          <ac:chgData name="Kacy Bibiana Dias (2428281)" userId="S::2428281@student.uwtsd.ac.uk::c2792f0f-06bd-4570-aaa1-7eaf800b5e04" providerId="AD" clId="Web-{8A93163B-F9D6-6092-55E1-9F57CCE8AA51}" dt="2026-03-19T11:57:20.492" v="448"/>
          <ac:picMkLst>
            <pc:docMk/>
            <pc:sldMk cId="2889149895" sldId="269"/>
            <ac:picMk id="34" creationId="{AD68400B-8396-DC71-8F2D-F18B831EDB26}"/>
          </ac:picMkLst>
        </pc:picChg>
        <pc:picChg chg="add">
          <ac:chgData name="Kacy Bibiana Dias (2428281)" userId="S::2428281@student.uwtsd.ac.uk::c2792f0f-06bd-4570-aaa1-7eaf800b5e04" providerId="AD" clId="Web-{8A93163B-F9D6-6092-55E1-9F57CCE8AA51}" dt="2026-03-19T11:57:20.523" v="449"/>
          <ac:picMkLst>
            <pc:docMk/>
            <pc:sldMk cId="2889149895" sldId="269"/>
            <ac:picMk id="38" creationId="{02FEB0B1-F8B5-85E9-BBD5-F1FE41A8E7CC}"/>
          </ac:picMkLst>
        </pc:picChg>
      </pc:sldChg>
      <pc:sldChg chg="addSp delSp modSp new mod ord setBg">
        <pc:chgData name="Kacy Bibiana Dias (2428281)" userId="S::2428281@student.uwtsd.ac.uk::c2792f0f-06bd-4570-aaa1-7eaf800b5e04" providerId="AD" clId="Web-{8A93163B-F9D6-6092-55E1-9F57CCE8AA51}" dt="2026-03-19T13:06:06.135" v="536" actId="20577"/>
        <pc:sldMkLst>
          <pc:docMk/>
          <pc:sldMk cId="2116466941" sldId="270"/>
        </pc:sldMkLst>
        <pc:spChg chg="mod">
          <ac:chgData name="Kacy Bibiana Dias (2428281)" userId="S::2428281@student.uwtsd.ac.uk::c2792f0f-06bd-4570-aaa1-7eaf800b5e04" providerId="AD" clId="Web-{8A93163B-F9D6-6092-55E1-9F57CCE8AA51}" dt="2026-03-19T13:06:06.135" v="536" actId="20577"/>
          <ac:spMkLst>
            <pc:docMk/>
            <pc:sldMk cId="2116466941" sldId="270"/>
            <ac:spMk id="2" creationId="{5EBD0F79-25D2-F49E-0B78-6A78004AC0E3}"/>
          </ac:spMkLst>
        </pc:spChg>
        <pc:spChg chg="mod">
          <ac:chgData name="Kacy Bibiana Dias (2428281)" userId="S::2428281@student.uwtsd.ac.uk::c2792f0f-06bd-4570-aaa1-7eaf800b5e04" providerId="AD" clId="Web-{8A93163B-F9D6-6092-55E1-9F57CCE8AA51}" dt="2026-03-19T13:02:58.217" v="510" actId="1076"/>
          <ac:spMkLst>
            <pc:docMk/>
            <pc:sldMk cId="2116466941" sldId="270"/>
            <ac:spMk id="3" creationId="{840D39F1-07E8-C83E-8B91-76EBDD62C213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8" creationId="{B6CDA21F-E7AF-4C75-8395-33F58D5B0E45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15" creationId="{D5B0017B-2ECA-49AF-B397-DC140825DF8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9:48.197" v="461"/>
          <ac:spMkLst>
            <pc:docMk/>
            <pc:sldMk cId="2116466941" sldId="270"/>
            <ac:spMk id="22" creationId="{100EDD19-6802-4EC3-95CE-CFFAB042CFD6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9:48.197" v="461"/>
          <ac:spMkLst>
            <pc:docMk/>
            <pc:sldMk cId="2116466941" sldId="270"/>
            <ac:spMk id="24" creationId="{DB17E863-922E-4C26-BD64-E8FD41D28661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9:53.760" v="463"/>
          <ac:spMkLst>
            <pc:docMk/>
            <pc:sldMk cId="2116466941" sldId="270"/>
            <ac:spMk id="26" creationId="{450D3AD2-FA80-415F-A9CE-54D884561CD7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9:53.760" v="463"/>
          <ac:spMkLst>
            <pc:docMk/>
            <pc:sldMk cId="2116466941" sldId="270"/>
            <ac:spMk id="27" creationId="{70DFC902-7D23-471A-B557-B6B6917D7A0D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1:59:53.760" v="463"/>
          <ac:spMkLst>
            <pc:docMk/>
            <pc:sldMk cId="2116466941" sldId="270"/>
            <ac:spMk id="28" creationId="{A55D5633-D557-4DCA-982C-FF36EB7A1C00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17" v="465"/>
          <ac:spMkLst>
            <pc:docMk/>
            <pc:sldMk cId="2116466941" sldId="270"/>
            <ac:spMk id="30" creationId="{53E5B1A8-3AC9-4BD1-9BBC-78CA94F2D1BA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17" v="465"/>
          <ac:spMkLst>
            <pc:docMk/>
            <pc:sldMk cId="2116466941" sldId="270"/>
            <ac:spMk id="31" creationId="{1B15ED52-F352-441B-82BF-E0EA34836D08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17" v="465"/>
          <ac:spMkLst>
            <pc:docMk/>
            <pc:sldMk cId="2116466941" sldId="270"/>
            <ac:spMk id="32" creationId="{3B2E3793-BFE6-45A2-9B7B-E18844431C99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17" v="465"/>
          <ac:spMkLst>
            <pc:docMk/>
            <pc:sldMk cId="2116466941" sldId="270"/>
            <ac:spMk id="33" creationId="{BC4C4868-CB8F-4AF9-9CDB-8108F2C19B67}"/>
          </ac:spMkLst>
        </pc:spChg>
        <pc:spChg chg="add del">
          <ac:chgData name="Kacy Bibiana Dias (2428281)" userId="S::2428281@student.uwtsd.ac.uk::c2792f0f-06bd-4570-aaa1-7eaf800b5e04" providerId="AD" clId="Web-{8A93163B-F9D6-6092-55E1-9F57CCE8AA51}" dt="2026-03-19T12:00:04.917" v="465"/>
          <ac:spMkLst>
            <pc:docMk/>
            <pc:sldMk cId="2116466941" sldId="270"/>
            <ac:spMk id="34" creationId="{375E0459-6403-40CD-989D-56A4407CA12E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36" creationId="{DEE2AD96-B495-4E06-9291-B71706F728CB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37" creationId="{53CF6D67-C5A8-4ADD-9E8E-1E38CA1D3166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38" creationId="{86909FA0-B515-4681-B7A8-FA281D133B94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39" creationId="{21C9FE86-FCC3-4A31-AA1C-C882262B7FE7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40" creationId="{7D96243B-ECED-4B71-8E06-AE9A285EAD20}"/>
          </ac:spMkLst>
        </pc:spChg>
        <pc:spChg chg="add">
          <ac:chgData name="Kacy Bibiana Dias (2428281)" userId="S::2428281@student.uwtsd.ac.uk::c2792f0f-06bd-4570-aaa1-7eaf800b5e04" providerId="AD" clId="Web-{8A93163B-F9D6-6092-55E1-9F57CCE8AA51}" dt="2026-03-19T12:00:04.933" v="466"/>
          <ac:spMkLst>
            <pc:docMk/>
            <pc:sldMk cId="2116466941" sldId="270"/>
            <ac:spMk id="41" creationId="{A09989E4-EFDC-4A90-A633-E0525FB4139E}"/>
          </ac:spMkLst>
        </pc:spChg>
        <pc:grpChg chg="add del">
          <ac:chgData name="Kacy Bibiana Dias (2428281)" userId="S::2428281@student.uwtsd.ac.uk::c2792f0f-06bd-4570-aaa1-7eaf800b5e04" providerId="AD" clId="Web-{8A93163B-F9D6-6092-55E1-9F57CCE8AA51}" dt="2026-03-19T12:00:04.917" v="465"/>
          <ac:grpSpMkLst>
            <pc:docMk/>
            <pc:sldMk cId="2116466941" sldId="270"/>
            <ac:grpSpMk id="10" creationId="{AE1C45F0-260A-458C-96ED-C1F6D2151219}"/>
          </ac:grpSpMkLst>
        </pc:grpChg>
        <pc:cxnChg chg="add del">
          <ac:chgData name="Kacy Bibiana Dias (2428281)" userId="S::2428281@student.uwtsd.ac.uk::c2792f0f-06bd-4570-aaa1-7eaf800b5e04" providerId="AD" clId="Web-{8A93163B-F9D6-6092-55E1-9F57CCE8AA51}" dt="2026-03-19T11:59:53.760" v="463"/>
          <ac:cxnSpMkLst>
            <pc:docMk/>
            <pc:sldMk cId="2116466941" sldId="270"/>
            <ac:cxnSpMk id="17" creationId="{6CF1BAF6-AD41-4082-B212-8A1F9A2E8779}"/>
          </ac:cxnSpMkLst>
        </pc:cxnChg>
      </pc:sldChg>
      <pc:sldChg chg="del">
        <pc:chgData name="Kacy Bibiana Dias (2428281)" userId="S::2428281@student.uwtsd.ac.uk::c2792f0f-06bd-4570-aaa1-7eaf800b5e04" providerId="AD" clId="Web-{8A93163B-F9D6-6092-55E1-9F57CCE8AA51}" dt="2026-03-18T21:43:52.883" v="0"/>
        <pc:sldMkLst>
          <pc:docMk/>
          <pc:sldMk cId="3146903190" sldId="270"/>
        </pc:sldMkLst>
      </pc:sldChg>
      <pc:sldChg chg="modSp add del">
        <pc:chgData name="Kacy Bibiana Dias (2428281)" userId="S::2428281@student.uwtsd.ac.uk::c2792f0f-06bd-4570-aaa1-7eaf800b5e04" providerId="AD" clId="Web-{8A93163B-F9D6-6092-55E1-9F57CCE8AA51}" dt="2026-03-18T21:44:21.949" v="5"/>
        <pc:sldMkLst>
          <pc:docMk/>
          <pc:sldMk cId="3146903190" sldId="271"/>
        </pc:sldMkLst>
        <pc:spChg chg="mod">
          <ac:chgData name="Kacy Bibiana Dias (2428281)" userId="S::2428281@student.uwtsd.ac.uk::c2792f0f-06bd-4570-aaa1-7eaf800b5e04" providerId="AD" clId="Web-{8A93163B-F9D6-6092-55E1-9F57CCE8AA51}" dt="2026-03-18T21:44:21.433" v="4" actId="20577"/>
          <ac:spMkLst>
            <pc:docMk/>
            <pc:sldMk cId="3146903190" sldId="271"/>
            <ac:spMk id="3" creationId="{A30DF3C3-2AEC-13DE-C3D5-05FFEAA96DBE}"/>
          </ac:spMkLst>
        </pc:spChg>
      </pc:sldChg>
    </pc:docChg>
  </pc:docChgLst>
  <pc:docChgLst>
    <pc:chgData name="Kacy Bibiana Dias (2428281)" userId="S::2428281@student.uwtsd.ac.uk::c2792f0f-06bd-4570-aaa1-7eaf800b5e04" providerId="AD" clId="Web-{BBCADAEC-9A7A-CB56-5F8E-3B2563A1F492}"/>
    <pc:docChg chg="addSld modSld">
      <pc:chgData name="Kacy Bibiana Dias (2428281)" userId="S::2428281@student.uwtsd.ac.uk::c2792f0f-06bd-4570-aaa1-7eaf800b5e04" providerId="AD" clId="Web-{BBCADAEC-9A7A-CB56-5F8E-3B2563A1F492}" dt="2026-03-14T09:55:31.515" v="385"/>
      <pc:docMkLst>
        <pc:docMk/>
      </pc:docMkLst>
      <pc:sldChg chg="modSp">
        <pc:chgData name="Kacy Bibiana Dias (2428281)" userId="S::2428281@student.uwtsd.ac.uk::c2792f0f-06bd-4570-aaa1-7eaf800b5e04" providerId="AD" clId="Web-{BBCADAEC-9A7A-CB56-5F8E-3B2563A1F492}" dt="2026-03-14T09:11:40.703" v="239" actId="20577"/>
        <pc:sldMkLst>
          <pc:docMk/>
          <pc:sldMk cId="109857222" sldId="256"/>
        </pc:sldMkLst>
        <pc:spChg chg="mod">
          <ac:chgData name="Kacy Bibiana Dias (2428281)" userId="S::2428281@student.uwtsd.ac.uk::c2792f0f-06bd-4570-aaa1-7eaf800b5e04" providerId="AD" clId="Web-{BBCADAEC-9A7A-CB56-5F8E-3B2563A1F492}" dt="2026-03-13T12:23:29.011" v="5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cy Bibiana Dias (2428281)" userId="S::2428281@student.uwtsd.ac.uk::c2792f0f-06bd-4570-aaa1-7eaf800b5e04" providerId="AD" clId="Web-{BBCADAEC-9A7A-CB56-5F8E-3B2563A1F492}" dt="2026-03-14T09:11:40.703" v="23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Kacy Bibiana Dias (2428281)" userId="S::2428281@student.uwtsd.ac.uk::c2792f0f-06bd-4570-aaa1-7eaf800b5e04" providerId="AD" clId="Web-{BBCADAEC-9A7A-CB56-5F8E-3B2563A1F492}" dt="2026-03-13T12:26:49.454" v="61" actId="14100"/>
        <pc:sldMkLst>
          <pc:docMk/>
          <pc:sldMk cId="1022707124" sldId="257"/>
        </pc:sldMkLst>
        <pc:spChg chg="mod">
          <ac:chgData name="Kacy Bibiana Dias (2428281)" userId="S::2428281@student.uwtsd.ac.uk::c2792f0f-06bd-4570-aaa1-7eaf800b5e04" providerId="AD" clId="Web-{BBCADAEC-9A7A-CB56-5F8E-3B2563A1F492}" dt="2026-03-13T12:26:49.454" v="61" actId="14100"/>
          <ac:spMkLst>
            <pc:docMk/>
            <pc:sldMk cId="1022707124" sldId="257"/>
            <ac:spMk id="2" creationId="{27B9C729-7886-E7D1-491B-7E113471E831}"/>
          </ac:spMkLst>
        </pc:spChg>
        <pc:spChg chg="mod">
          <ac:chgData name="Kacy Bibiana Dias (2428281)" userId="S::2428281@student.uwtsd.ac.uk::c2792f0f-06bd-4570-aaa1-7eaf800b5e04" providerId="AD" clId="Web-{BBCADAEC-9A7A-CB56-5F8E-3B2563A1F492}" dt="2026-03-13T12:26:39.954" v="59" actId="14100"/>
          <ac:spMkLst>
            <pc:docMk/>
            <pc:sldMk cId="1022707124" sldId="257"/>
            <ac:spMk id="3" creationId="{CA2C868F-AC2C-505D-C934-260EDA67F4D2}"/>
          </ac:spMkLst>
        </pc:spChg>
      </pc:sldChg>
      <pc:sldChg chg="addSp delSp modSp mod setBg">
        <pc:chgData name="Kacy Bibiana Dias (2428281)" userId="S::2428281@student.uwtsd.ac.uk::c2792f0f-06bd-4570-aaa1-7eaf800b5e04" providerId="AD" clId="Web-{BBCADAEC-9A7A-CB56-5F8E-3B2563A1F492}" dt="2026-03-14T09:49:53.944" v="377" actId="1076"/>
        <pc:sldMkLst>
          <pc:docMk/>
          <pc:sldMk cId="3235037446" sldId="258"/>
        </pc:sldMkLst>
        <pc:spChg chg="mod">
          <ac:chgData name="Kacy Bibiana Dias (2428281)" userId="S::2428281@student.uwtsd.ac.uk::c2792f0f-06bd-4570-aaa1-7eaf800b5e04" providerId="AD" clId="Web-{BBCADAEC-9A7A-CB56-5F8E-3B2563A1F492}" dt="2026-03-14T09:48:16.285" v="375" actId="20577"/>
          <ac:spMkLst>
            <pc:docMk/>
            <pc:sldMk cId="3235037446" sldId="258"/>
            <ac:spMk id="2" creationId="{FE3ADDE6-8C9A-9201-42CE-47B0FC24D66E}"/>
          </ac:spMkLst>
        </pc:spChg>
        <pc:spChg chg="mod ord">
          <ac:chgData name="Kacy Bibiana Dias (2428281)" userId="S::2428281@student.uwtsd.ac.uk::c2792f0f-06bd-4570-aaa1-7eaf800b5e04" providerId="AD" clId="Web-{BBCADAEC-9A7A-CB56-5F8E-3B2563A1F492}" dt="2026-03-14T09:43:33.947" v="361" actId="20577"/>
          <ac:spMkLst>
            <pc:docMk/>
            <pc:sldMk cId="3235037446" sldId="258"/>
            <ac:spMk id="3" creationId="{B802916A-0FA1-8450-3070-6EEB172FD439}"/>
          </ac:spMkLst>
        </pc:spChg>
        <pc:spChg chg="add">
          <ac:chgData name="Kacy Bibiana Dias (2428281)" userId="S::2428281@student.uwtsd.ac.uk::c2792f0f-06bd-4570-aaa1-7eaf800b5e04" providerId="AD" clId="Web-{BBCADAEC-9A7A-CB56-5F8E-3B2563A1F492}" dt="2026-03-14T09:42:37.899" v="355"/>
          <ac:spMkLst>
            <pc:docMk/>
            <pc:sldMk cId="3235037446" sldId="258"/>
            <ac:spMk id="86" creationId="{C0763A76-9F1C-4FC5-82B7-DD475DA461B2}"/>
          </ac:spMkLst>
        </pc:spChg>
        <pc:spChg chg="add">
          <ac:chgData name="Kacy Bibiana Dias (2428281)" userId="S::2428281@student.uwtsd.ac.uk::c2792f0f-06bd-4570-aaa1-7eaf800b5e04" providerId="AD" clId="Web-{BBCADAEC-9A7A-CB56-5F8E-3B2563A1F492}" dt="2026-03-14T09:42:37.899" v="355"/>
          <ac:spMkLst>
            <pc:docMk/>
            <pc:sldMk cId="3235037446" sldId="258"/>
            <ac:spMk id="87" creationId="{E81BF4F6-F2CF-4984-9D14-D6966D92F99F}"/>
          </ac:spMkLst>
        </pc:spChg>
        <pc:picChg chg="add mod ord">
          <ac:chgData name="Kacy Bibiana Dias (2428281)" userId="S::2428281@student.uwtsd.ac.uk::c2792f0f-06bd-4570-aaa1-7eaf800b5e04" providerId="AD" clId="Web-{BBCADAEC-9A7A-CB56-5F8E-3B2563A1F492}" dt="2026-03-14T09:49:53.944" v="377" actId="1076"/>
          <ac:picMkLst>
            <pc:docMk/>
            <pc:sldMk cId="3235037446" sldId="258"/>
            <ac:picMk id="6" creationId="{23CF73D4-7585-CED9-24E1-F678317E3D31}"/>
          </ac:picMkLst>
        </pc:picChg>
      </pc:sldChg>
      <pc:sldChg chg="addSp delSp modSp mod setBg">
        <pc:chgData name="Kacy Bibiana Dias (2428281)" userId="S::2428281@student.uwtsd.ac.uk::c2792f0f-06bd-4570-aaa1-7eaf800b5e04" providerId="AD" clId="Web-{BBCADAEC-9A7A-CB56-5F8E-3B2563A1F492}" dt="2026-03-14T09:55:31.515" v="385"/>
        <pc:sldMkLst>
          <pc:docMk/>
          <pc:sldMk cId="2944981965" sldId="259"/>
        </pc:sldMkLst>
        <pc:spChg chg="mod">
          <ac:chgData name="Kacy Bibiana Dias (2428281)" userId="S::2428281@student.uwtsd.ac.uk::c2792f0f-06bd-4570-aaa1-7eaf800b5e04" providerId="AD" clId="Web-{BBCADAEC-9A7A-CB56-5F8E-3B2563A1F492}" dt="2026-03-14T09:55:31.515" v="385"/>
          <ac:spMkLst>
            <pc:docMk/>
            <pc:sldMk cId="2944981965" sldId="259"/>
            <ac:spMk id="2" creationId="{00FA0457-1E35-C258-7CBA-B32BF7758C17}"/>
          </ac:spMkLst>
        </pc:spChg>
        <pc:graphicFrameChg chg="add">
          <ac:chgData name="Kacy Bibiana Dias (2428281)" userId="S::2428281@student.uwtsd.ac.uk::c2792f0f-06bd-4570-aaa1-7eaf800b5e04" providerId="AD" clId="Web-{BBCADAEC-9A7A-CB56-5F8E-3B2563A1F492}" dt="2026-03-14T09:55:31.515" v="385"/>
          <ac:graphicFrameMkLst>
            <pc:docMk/>
            <pc:sldMk cId="2944981965" sldId="259"/>
            <ac:graphicFrameMk id="5" creationId="{A99CD1FE-141D-4F19-18E1-0F39E45C68BA}"/>
          </ac:graphicFrameMkLst>
        </pc:graphicFrameChg>
      </pc:sldChg>
      <pc:sldChg chg="modSp">
        <pc:chgData name="Kacy Bibiana Dias (2428281)" userId="S::2428281@student.uwtsd.ac.uk::c2792f0f-06bd-4570-aaa1-7eaf800b5e04" providerId="AD" clId="Web-{BBCADAEC-9A7A-CB56-5F8E-3B2563A1F492}" dt="2026-03-13T12:30:34.193" v="107" actId="20577"/>
        <pc:sldMkLst>
          <pc:docMk/>
          <pc:sldMk cId="77651685" sldId="260"/>
        </pc:sldMkLst>
        <pc:spChg chg="mod">
          <ac:chgData name="Kacy Bibiana Dias (2428281)" userId="S::2428281@student.uwtsd.ac.uk::c2792f0f-06bd-4570-aaa1-7eaf800b5e04" providerId="AD" clId="Web-{BBCADAEC-9A7A-CB56-5F8E-3B2563A1F492}" dt="2026-03-13T12:30:34.193" v="107" actId="20577"/>
          <ac:spMkLst>
            <pc:docMk/>
            <pc:sldMk cId="77651685" sldId="260"/>
            <ac:spMk id="2" creationId="{C9691FDA-3697-8AE0-D2E2-288A2F240372}"/>
          </ac:spMkLst>
        </pc:spChg>
      </pc:sldChg>
      <pc:sldChg chg="modSp">
        <pc:chgData name="Kacy Bibiana Dias (2428281)" userId="S::2428281@student.uwtsd.ac.uk::c2792f0f-06bd-4570-aaa1-7eaf800b5e04" providerId="AD" clId="Web-{BBCADAEC-9A7A-CB56-5F8E-3B2563A1F492}" dt="2026-03-13T12:31:07.334" v="113" actId="20577"/>
        <pc:sldMkLst>
          <pc:docMk/>
          <pc:sldMk cId="346618381" sldId="261"/>
        </pc:sldMkLst>
        <pc:spChg chg="mod">
          <ac:chgData name="Kacy Bibiana Dias (2428281)" userId="S::2428281@student.uwtsd.ac.uk::c2792f0f-06bd-4570-aaa1-7eaf800b5e04" providerId="AD" clId="Web-{BBCADAEC-9A7A-CB56-5F8E-3B2563A1F492}" dt="2026-03-13T12:31:07.334" v="113" actId="20577"/>
          <ac:spMkLst>
            <pc:docMk/>
            <pc:sldMk cId="346618381" sldId="261"/>
            <ac:spMk id="2" creationId="{DBB55E1D-E0C8-E6E6-C86D-A3257F35568F}"/>
          </ac:spMkLst>
        </pc:spChg>
      </pc:sldChg>
      <pc:sldChg chg="modSp">
        <pc:chgData name="Kacy Bibiana Dias (2428281)" userId="S::2428281@student.uwtsd.ac.uk::c2792f0f-06bd-4570-aaa1-7eaf800b5e04" providerId="AD" clId="Web-{BBCADAEC-9A7A-CB56-5F8E-3B2563A1F492}" dt="2026-03-13T12:31:44.414" v="127" actId="20577"/>
        <pc:sldMkLst>
          <pc:docMk/>
          <pc:sldMk cId="2161583547" sldId="262"/>
        </pc:sldMkLst>
        <pc:spChg chg="mod">
          <ac:chgData name="Kacy Bibiana Dias (2428281)" userId="S::2428281@student.uwtsd.ac.uk::c2792f0f-06bd-4570-aaa1-7eaf800b5e04" providerId="AD" clId="Web-{BBCADAEC-9A7A-CB56-5F8E-3B2563A1F492}" dt="2026-03-13T12:31:44.414" v="127" actId="20577"/>
          <ac:spMkLst>
            <pc:docMk/>
            <pc:sldMk cId="2161583547" sldId="262"/>
            <ac:spMk id="2" creationId="{56D211F4-6BF3-FC9D-7723-C0C2246DD60A}"/>
          </ac:spMkLst>
        </pc:spChg>
      </pc:sldChg>
      <pc:sldChg chg="modSp">
        <pc:chgData name="Kacy Bibiana Dias (2428281)" userId="S::2428281@student.uwtsd.ac.uk::c2792f0f-06bd-4570-aaa1-7eaf800b5e04" providerId="AD" clId="Web-{BBCADAEC-9A7A-CB56-5F8E-3B2563A1F492}" dt="2026-03-13T12:32:21.664" v="135" actId="20577"/>
        <pc:sldMkLst>
          <pc:docMk/>
          <pc:sldMk cId="3919376288" sldId="263"/>
        </pc:sldMkLst>
        <pc:spChg chg="mod">
          <ac:chgData name="Kacy Bibiana Dias (2428281)" userId="S::2428281@student.uwtsd.ac.uk::c2792f0f-06bd-4570-aaa1-7eaf800b5e04" providerId="AD" clId="Web-{BBCADAEC-9A7A-CB56-5F8E-3B2563A1F492}" dt="2026-03-13T12:32:21.664" v="135" actId="20577"/>
          <ac:spMkLst>
            <pc:docMk/>
            <pc:sldMk cId="3919376288" sldId="263"/>
            <ac:spMk id="2" creationId="{1954AF16-C29D-BECB-C083-DD809984DB70}"/>
          </ac:spMkLst>
        </pc:spChg>
      </pc:sldChg>
      <pc:sldChg chg="modSp">
        <pc:chgData name="Kacy Bibiana Dias (2428281)" userId="S::2428281@student.uwtsd.ac.uk::c2792f0f-06bd-4570-aaa1-7eaf800b5e04" providerId="AD" clId="Web-{BBCADAEC-9A7A-CB56-5F8E-3B2563A1F492}" dt="2026-03-13T12:32:53.602" v="148" actId="20577"/>
        <pc:sldMkLst>
          <pc:docMk/>
          <pc:sldMk cId="1504126940" sldId="264"/>
        </pc:sldMkLst>
        <pc:spChg chg="mod">
          <ac:chgData name="Kacy Bibiana Dias (2428281)" userId="S::2428281@student.uwtsd.ac.uk::c2792f0f-06bd-4570-aaa1-7eaf800b5e04" providerId="AD" clId="Web-{BBCADAEC-9A7A-CB56-5F8E-3B2563A1F492}" dt="2026-03-13T12:32:53.602" v="148" actId="20577"/>
          <ac:spMkLst>
            <pc:docMk/>
            <pc:sldMk cId="1504126940" sldId="264"/>
            <ac:spMk id="2" creationId="{872DBBC3-BF42-5C18-6C6E-6B2869F974F6}"/>
          </ac:spMkLst>
        </pc:spChg>
      </pc:sldChg>
      <pc:sldChg chg="modSp">
        <pc:chgData name="Kacy Bibiana Dias (2428281)" userId="S::2428281@student.uwtsd.ac.uk::c2792f0f-06bd-4570-aaa1-7eaf800b5e04" providerId="AD" clId="Web-{BBCADAEC-9A7A-CB56-5F8E-3B2563A1F492}" dt="2026-03-13T12:35:00.025" v="186" actId="20577"/>
        <pc:sldMkLst>
          <pc:docMk/>
          <pc:sldMk cId="967238082" sldId="265"/>
        </pc:sldMkLst>
        <pc:spChg chg="mod">
          <ac:chgData name="Kacy Bibiana Dias (2428281)" userId="S::2428281@student.uwtsd.ac.uk::c2792f0f-06bd-4570-aaa1-7eaf800b5e04" providerId="AD" clId="Web-{BBCADAEC-9A7A-CB56-5F8E-3B2563A1F492}" dt="2026-03-13T12:35:00.025" v="186" actId="20577"/>
          <ac:spMkLst>
            <pc:docMk/>
            <pc:sldMk cId="967238082" sldId="265"/>
            <ac:spMk id="2" creationId="{7A394642-589D-0645-D6B9-945208B2CFB9}"/>
          </ac:spMkLst>
        </pc:spChg>
      </pc:sldChg>
      <pc:sldChg chg="modSp new">
        <pc:chgData name="Kacy Bibiana Dias (2428281)" userId="S::2428281@student.uwtsd.ac.uk::c2792f0f-06bd-4570-aaa1-7eaf800b5e04" providerId="AD" clId="Web-{BBCADAEC-9A7A-CB56-5F8E-3B2563A1F492}" dt="2026-03-13T12:35:49.395" v="204" actId="20577"/>
        <pc:sldMkLst>
          <pc:docMk/>
          <pc:sldMk cId="3566818868" sldId="266"/>
        </pc:sldMkLst>
        <pc:spChg chg="mod">
          <ac:chgData name="Kacy Bibiana Dias (2428281)" userId="S::2428281@student.uwtsd.ac.uk::c2792f0f-06bd-4570-aaa1-7eaf800b5e04" providerId="AD" clId="Web-{BBCADAEC-9A7A-CB56-5F8E-3B2563A1F492}" dt="2026-03-13T12:35:49.395" v="204" actId="20577"/>
          <ac:spMkLst>
            <pc:docMk/>
            <pc:sldMk cId="3566818868" sldId="266"/>
            <ac:spMk id="2" creationId="{21901075-9F2C-13E5-AC00-0A4A4D4CEF27}"/>
          </ac:spMkLst>
        </pc:spChg>
      </pc:sldChg>
      <pc:sldChg chg="modSp new">
        <pc:chgData name="Kacy Bibiana Dias (2428281)" userId="S::2428281@student.uwtsd.ac.uk::c2792f0f-06bd-4570-aaa1-7eaf800b5e04" providerId="AD" clId="Web-{BBCADAEC-9A7A-CB56-5F8E-3B2563A1F492}" dt="2026-03-13T12:36:23.169" v="209" actId="20577"/>
        <pc:sldMkLst>
          <pc:docMk/>
          <pc:sldMk cId="2550276828" sldId="267"/>
        </pc:sldMkLst>
        <pc:spChg chg="mod">
          <ac:chgData name="Kacy Bibiana Dias (2428281)" userId="S::2428281@student.uwtsd.ac.uk::c2792f0f-06bd-4570-aaa1-7eaf800b5e04" providerId="AD" clId="Web-{BBCADAEC-9A7A-CB56-5F8E-3B2563A1F492}" dt="2026-03-13T12:36:23.169" v="209" actId="20577"/>
          <ac:spMkLst>
            <pc:docMk/>
            <pc:sldMk cId="2550276828" sldId="267"/>
            <ac:spMk id="2" creationId="{B559245C-CF64-8E83-C43F-5CE15EA875E8}"/>
          </ac:spMkLst>
        </pc:spChg>
      </pc:sldChg>
      <pc:sldChg chg="modSp new">
        <pc:chgData name="Kacy Bibiana Dias (2428281)" userId="S::2428281@student.uwtsd.ac.uk::c2792f0f-06bd-4570-aaa1-7eaf800b5e04" providerId="AD" clId="Web-{BBCADAEC-9A7A-CB56-5F8E-3B2563A1F492}" dt="2026-03-13T12:36:41.500" v="216" actId="20577"/>
        <pc:sldMkLst>
          <pc:docMk/>
          <pc:sldMk cId="679266194" sldId="268"/>
        </pc:sldMkLst>
        <pc:spChg chg="mod">
          <ac:chgData name="Kacy Bibiana Dias (2428281)" userId="S::2428281@student.uwtsd.ac.uk::c2792f0f-06bd-4570-aaa1-7eaf800b5e04" providerId="AD" clId="Web-{BBCADAEC-9A7A-CB56-5F8E-3B2563A1F492}" dt="2026-03-13T12:36:41.500" v="216" actId="20577"/>
          <ac:spMkLst>
            <pc:docMk/>
            <pc:sldMk cId="679266194" sldId="268"/>
            <ac:spMk id="2" creationId="{5927BBFD-2FC4-623D-F4D0-C755C819844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1.svg"/><Relationship Id="rId4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1.sv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55D814-39FB-4B6D-99D2-0F8DF0BDAFF3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3BC430-C112-4918-A552-9E7D173D6AD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 HR Business Partner supports managers and employees in achieving organisational goals.</a:t>
          </a:r>
          <a:endParaRPr lang="en-US"/>
        </a:p>
      </dgm:t>
    </dgm:pt>
    <dgm:pt modelId="{97D92A8D-3E68-45C4-8E5F-1826C8849899}" type="parTrans" cxnId="{4A9F53A2-76A7-436A-A759-39EC1220AD7E}">
      <dgm:prSet/>
      <dgm:spPr/>
      <dgm:t>
        <a:bodyPr/>
        <a:lstStyle/>
        <a:p>
          <a:endParaRPr lang="en-US"/>
        </a:p>
      </dgm:t>
    </dgm:pt>
    <dgm:pt modelId="{ED1E22B4-C898-4E36-8258-DA72BAAE40F6}" type="sibTrans" cxnId="{4A9F53A2-76A7-436A-A759-39EC1220AD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AEFEB9D-CE12-4018-AD8D-C3DCA2A401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help recruit and select the right employees for the company.</a:t>
          </a:r>
          <a:endParaRPr lang="en-US"/>
        </a:p>
      </dgm:t>
    </dgm:pt>
    <dgm:pt modelId="{BE1A711B-D23D-44DB-A43E-B511A9FD3859}" type="parTrans" cxnId="{76821C26-3992-49B8-B5F3-61DCDD9D6B16}">
      <dgm:prSet/>
      <dgm:spPr/>
      <dgm:t>
        <a:bodyPr/>
        <a:lstStyle/>
        <a:p>
          <a:endParaRPr lang="en-US"/>
        </a:p>
      </dgm:t>
    </dgm:pt>
    <dgm:pt modelId="{456B5759-49D2-43C3-9DA8-C59D0A6CA8FD}" type="sibTrans" cxnId="{76821C26-3992-49B8-B5F3-61DCDD9D6B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612E295-9B3F-476D-837B-561CB6C1F49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support employee training and professional development.</a:t>
          </a:r>
          <a:endParaRPr lang="en-US"/>
        </a:p>
      </dgm:t>
    </dgm:pt>
    <dgm:pt modelId="{CFB68D88-3B78-4EB4-BB2B-71165F863D8E}" type="parTrans" cxnId="{009EC742-7F63-4EDF-B89B-8E277A0CE22D}">
      <dgm:prSet/>
      <dgm:spPr/>
      <dgm:t>
        <a:bodyPr/>
        <a:lstStyle/>
        <a:p>
          <a:endParaRPr lang="en-US"/>
        </a:p>
      </dgm:t>
    </dgm:pt>
    <dgm:pt modelId="{B902C37D-9BB1-49E3-811E-5151298269E9}" type="sibTrans" cxnId="{009EC742-7F63-4EDF-B89B-8E277A0CE22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7DA5277-7727-4BBD-B591-2A5B3637561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advise managers on HR policies and employee relations.</a:t>
          </a:r>
          <a:endParaRPr lang="en-US"/>
        </a:p>
      </dgm:t>
    </dgm:pt>
    <dgm:pt modelId="{1206B0B0-DC40-483F-9A1C-4FCF3AC77F12}" type="parTrans" cxnId="{203AA59B-1A50-4BD7-A6EA-6DFBCCBCC434}">
      <dgm:prSet/>
      <dgm:spPr/>
      <dgm:t>
        <a:bodyPr/>
        <a:lstStyle/>
        <a:p>
          <a:endParaRPr lang="en-US"/>
        </a:p>
      </dgm:t>
    </dgm:pt>
    <dgm:pt modelId="{515D7B96-47D7-4ABD-8A66-83328E01A681}" type="sibTrans" cxnId="{203AA59B-1A50-4BD7-A6EA-6DFBCCBCC43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F7F95F-61F3-418F-A53D-BFD94A3798E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help improve employee engagement, teamwork, and workplace culture.</a:t>
          </a:r>
          <a:endParaRPr lang="en-US"/>
        </a:p>
      </dgm:t>
    </dgm:pt>
    <dgm:pt modelId="{83ED35F0-8CB3-40FE-8610-1C17F2C930E5}" type="parTrans" cxnId="{757DFA8D-83DD-4E6D-A1FB-17B05F2B5DC0}">
      <dgm:prSet/>
      <dgm:spPr/>
      <dgm:t>
        <a:bodyPr/>
        <a:lstStyle/>
        <a:p>
          <a:endParaRPr lang="en-US"/>
        </a:p>
      </dgm:t>
    </dgm:pt>
    <dgm:pt modelId="{B08A487B-F3F2-4ED7-B361-EB6966ABFFB7}" type="sibTrans" cxnId="{757DFA8D-83DD-4E6D-A1FB-17B05F2B5DC0}">
      <dgm:prSet/>
      <dgm:spPr/>
      <dgm:t>
        <a:bodyPr/>
        <a:lstStyle/>
        <a:p>
          <a:endParaRPr lang="en-US"/>
        </a:p>
      </dgm:t>
    </dgm:pt>
    <dgm:pt modelId="{91DCAE71-3ABF-46D1-A313-38B4375DCA43}" type="pres">
      <dgm:prSet presAssocID="{CD55D814-39FB-4B6D-99D2-0F8DF0BDAFF3}" presName="root" presStyleCnt="0">
        <dgm:presLayoutVars>
          <dgm:dir/>
          <dgm:resizeHandles val="exact"/>
        </dgm:presLayoutVars>
      </dgm:prSet>
      <dgm:spPr/>
    </dgm:pt>
    <dgm:pt modelId="{264FA344-701F-4FD8-B44D-D6A460DE2B82}" type="pres">
      <dgm:prSet presAssocID="{CD55D814-39FB-4B6D-99D2-0F8DF0BDAFF3}" presName="container" presStyleCnt="0">
        <dgm:presLayoutVars>
          <dgm:dir/>
          <dgm:resizeHandles val="exact"/>
        </dgm:presLayoutVars>
      </dgm:prSet>
      <dgm:spPr/>
    </dgm:pt>
    <dgm:pt modelId="{D15E202C-0E0C-48F1-81D8-61B87EF315CB}" type="pres">
      <dgm:prSet presAssocID="{C73BC430-C112-4918-A552-9E7D173D6AD7}" presName="compNode" presStyleCnt="0"/>
      <dgm:spPr/>
    </dgm:pt>
    <dgm:pt modelId="{085DC301-50CC-4717-BEE2-BED7409CFCD2}" type="pres">
      <dgm:prSet presAssocID="{C73BC430-C112-4918-A552-9E7D173D6AD7}" presName="iconBgRect" presStyleLbl="bgShp" presStyleIdx="0" presStyleCnt="5"/>
      <dgm:spPr/>
    </dgm:pt>
    <dgm:pt modelId="{8F8B8984-9DE5-43F3-AEB5-BC9553EEE033}" type="pres">
      <dgm:prSet presAssocID="{C73BC430-C112-4918-A552-9E7D173D6AD7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B7580A4-9DF9-4A6E-A819-9C10A588B354}" type="pres">
      <dgm:prSet presAssocID="{C73BC430-C112-4918-A552-9E7D173D6AD7}" presName="spaceRect" presStyleCnt="0"/>
      <dgm:spPr/>
    </dgm:pt>
    <dgm:pt modelId="{2C223066-C5B0-4507-BA11-CEEAB059A8A9}" type="pres">
      <dgm:prSet presAssocID="{C73BC430-C112-4918-A552-9E7D173D6AD7}" presName="textRect" presStyleLbl="revTx" presStyleIdx="0" presStyleCnt="5">
        <dgm:presLayoutVars>
          <dgm:chMax val="1"/>
          <dgm:chPref val="1"/>
        </dgm:presLayoutVars>
      </dgm:prSet>
      <dgm:spPr/>
    </dgm:pt>
    <dgm:pt modelId="{5C5351F5-A3E5-420F-9D8A-372A657DB2ED}" type="pres">
      <dgm:prSet presAssocID="{ED1E22B4-C898-4E36-8258-DA72BAAE40F6}" presName="sibTrans" presStyleLbl="sibTrans2D1" presStyleIdx="0" presStyleCnt="0"/>
      <dgm:spPr/>
    </dgm:pt>
    <dgm:pt modelId="{CD8893FB-EF52-47F5-907A-4C8FC41D3B87}" type="pres">
      <dgm:prSet presAssocID="{9AEFEB9D-CE12-4018-AD8D-C3DCA2A40100}" presName="compNode" presStyleCnt="0"/>
      <dgm:spPr/>
    </dgm:pt>
    <dgm:pt modelId="{3E92322B-0E51-4F3C-9A5B-E905DD69D068}" type="pres">
      <dgm:prSet presAssocID="{9AEFEB9D-CE12-4018-AD8D-C3DCA2A40100}" presName="iconBgRect" presStyleLbl="bgShp" presStyleIdx="1" presStyleCnt="5"/>
      <dgm:spPr/>
    </dgm:pt>
    <dgm:pt modelId="{C2536EF1-29A3-448C-AF76-38399FC8D88E}" type="pres">
      <dgm:prSet presAssocID="{9AEFEB9D-CE12-4018-AD8D-C3DCA2A40100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23C56EB8-D0F4-42E7-8FEC-96007ED09C59}" type="pres">
      <dgm:prSet presAssocID="{9AEFEB9D-CE12-4018-AD8D-C3DCA2A40100}" presName="spaceRect" presStyleCnt="0"/>
      <dgm:spPr/>
    </dgm:pt>
    <dgm:pt modelId="{A7A2D3C6-0C47-4BD7-84C2-27A7D923F21F}" type="pres">
      <dgm:prSet presAssocID="{9AEFEB9D-CE12-4018-AD8D-C3DCA2A40100}" presName="textRect" presStyleLbl="revTx" presStyleIdx="1" presStyleCnt="5">
        <dgm:presLayoutVars>
          <dgm:chMax val="1"/>
          <dgm:chPref val="1"/>
        </dgm:presLayoutVars>
      </dgm:prSet>
      <dgm:spPr/>
    </dgm:pt>
    <dgm:pt modelId="{BBA01872-C2D7-4C70-A4B7-086FA398765A}" type="pres">
      <dgm:prSet presAssocID="{456B5759-49D2-43C3-9DA8-C59D0A6CA8FD}" presName="sibTrans" presStyleLbl="sibTrans2D1" presStyleIdx="0" presStyleCnt="0"/>
      <dgm:spPr/>
    </dgm:pt>
    <dgm:pt modelId="{64D5C798-2931-44B2-B7CD-C916527D31C6}" type="pres">
      <dgm:prSet presAssocID="{9612E295-9B3F-476D-837B-561CB6C1F49F}" presName="compNode" presStyleCnt="0"/>
      <dgm:spPr/>
    </dgm:pt>
    <dgm:pt modelId="{CAF3A4EC-05A9-4C16-A6E3-0F70F0EAC1E4}" type="pres">
      <dgm:prSet presAssocID="{9612E295-9B3F-476D-837B-561CB6C1F49F}" presName="iconBgRect" presStyleLbl="bgShp" presStyleIdx="2" presStyleCnt="5"/>
      <dgm:spPr/>
    </dgm:pt>
    <dgm:pt modelId="{E2ED679A-5D75-4B53-B929-C83E67F80805}" type="pres">
      <dgm:prSet presAssocID="{9612E295-9B3F-476D-837B-561CB6C1F49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459E7EE-1461-4D0B-9323-F1C8BE1201CD}" type="pres">
      <dgm:prSet presAssocID="{9612E295-9B3F-476D-837B-561CB6C1F49F}" presName="spaceRect" presStyleCnt="0"/>
      <dgm:spPr/>
    </dgm:pt>
    <dgm:pt modelId="{09E2E386-3A72-421B-9209-E7A0EB52915A}" type="pres">
      <dgm:prSet presAssocID="{9612E295-9B3F-476D-837B-561CB6C1F49F}" presName="textRect" presStyleLbl="revTx" presStyleIdx="2" presStyleCnt="5">
        <dgm:presLayoutVars>
          <dgm:chMax val="1"/>
          <dgm:chPref val="1"/>
        </dgm:presLayoutVars>
      </dgm:prSet>
      <dgm:spPr/>
    </dgm:pt>
    <dgm:pt modelId="{260854CE-4BCD-4C11-A835-0B98F7823EA7}" type="pres">
      <dgm:prSet presAssocID="{B902C37D-9BB1-49E3-811E-5151298269E9}" presName="sibTrans" presStyleLbl="sibTrans2D1" presStyleIdx="0" presStyleCnt="0"/>
      <dgm:spPr/>
    </dgm:pt>
    <dgm:pt modelId="{91B287EB-A10A-4A25-BB5F-DA0093D68141}" type="pres">
      <dgm:prSet presAssocID="{47DA5277-7727-4BBD-B591-2A5B36375615}" presName="compNode" presStyleCnt="0"/>
      <dgm:spPr/>
    </dgm:pt>
    <dgm:pt modelId="{10D2F16B-83F7-4519-B44F-E81A1BAA8E00}" type="pres">
      <dgm:prSet presAssocID="{47DA5277-7727-4BBD-B591-2A5B36375615}" presName="iconBgRect" presStyleLbl="bgShp" presStyleIdx="3" presStyleCnt="5"/>
      <dgm:spPr/>
    </dgm:pt>
    <dgm:pt modelId="{84CDAAE0-27A4-4D8B-AE21-27ED82E1FC18}" type="pres">
      <dgm:prSet presAssocID="{47DA5277-7727-4BBD-B591-2A5B36375615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3CCDE95-3F55-474F-B64B-6026B0A4051E}" type="pres">
      <dgm:prSet presAssocID="{47DA5277-7727-4BBD-B591-2A5B36375615}" presName="spaceRect" presStyleCnt="0"/>
      <dgm:spPr/>
    </dgm:pt>
    <dgm:pt modelId="{0F36F8BC-418E-4BED-8CC2-4F176C728E74}" type="pres">
      <dgm:prSet presAssocID="{47DA5277-7727-4BBD-B591-2A5B36375615}" presName="textRect" presStyleLbl="revTx" presStyleIdx="3" presStyleCnt="5">
        <dgm:presLayoutVars>
          <dgm:chMax val="1"/>
          <dgm:chPref val="1"/>
        </dgm:presLayoutVars>
      </dgm:prSet>
      <dgm:spPr/>
    </dgm:pt>
    <dgm:pt modelId="{D020EAA6-6F7D-44C7-8B72-F5DB5253B553}" type="pres">
      <dgm:prSet presAssocID="{515D7B96-47D7-4ABD-8A66-83328E01A681}" presName="sibTrans" presStyleLbl="sibTrans2D1" presStyleIdx="0" presStyleCnt="0"/>
      <dgm:spPr/>
    </dgm:pt>
    <dgm:pt modelId="{9637A6B5-F9BE-4650-B9C7-13277697BB1D}" type="pres">
      <dgm:prSet presAssocID="{63F7F95F-61F3-418F-A53D-BFD94A3798EC}" presName="compNode" presStyleCnt="0"/>
      <dgm:spPr/>
    </dgm:pt>
    <dgm:pt modelId="{36B58463-A58F-4223-816C-214885371B60}" type="pres">
      <dgm:prSet presAssocID="{63F7F95F-61F3-418F-A53D-BFD94A3798EC}" presName="iconBgRect" presStyleLbl="bgShp" presStyleIdx="4" presStyleCnt="5"/>
      <dgm:spPr/>
    </dgm:pt>
    <dgm:pt modelId="{7BFADE5A-2403-4327-ABFA-0A4E2AFA9447}" type="pres">
      <dgm:prSet presAssocID="{63F7F95F-61F3-418F-A53D-BFD94A3798EC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60631F8-9958-4DB7-8F9B-547407652286}" type="pres">
      <dgm:prSet presAssocID="{63F7F95F-61F3-418F-A53D-BFD94A3798EC}" presName="spaceRect" presStyleCnt="0"/>
      <dgm:spPr/>
    </dgm:pt>
    <dgm:pt modelId="{3A26F9C0-96D0-4D87-B129-2F05F5C6DF6C}" type="pres">
      <dgm:prSet presAssocID="{63F7F95F-61F3-418F-A53D-BFD94A3798E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18E800E-B828-4CB9-BB00-E55A0C3118A7}" type="presOf" srcId="{B902C37D-9BB1-49E3-811E-5151298269E9}" destId="{260854CE-4BCD-4C11-A835-0B98F7823EA7}" srcOrd="0" destOrd="0" presId="urn:microsoft.com/office/officeart/2018/2/layout/IconCircleList"/>
    <dgm:cxn modelId="{B0A12013-83DE-4578-A3AE-738E5544F2B7}" type="presOf" srcId="{9612E295-9B3F-476D-837B-561CB6C1F49F}" destId="{09E2E386-3A72-421B-9209-E7A0EB52915A}" srcOrd="0" destOrd="0" presId="urn:microsoft.com/office/officeart/2018/2/layout/IconCircleList"/>
    <dgm:cxn modelId="{76821C26-3992-49B8-B5F3-61DCDD9D6B16}" srcId="{CD55D814-39FB-4B6D-99D2-0F8DF0BDAFF3}" destId="{9AEFEB9D-CE12-4018-AD8D-C3DCA2A40100}" srcOrd="1" destOrd="0" parTransId="{BE1A711B-D23D-44DB-A43E-B511A9FD3859}" sibTransId="{456B5759-49D2-43C3-9DA8-C59D0A6CA8FD}"/>
    <dgm:cxn modelId="{99EBD52B-2515-4F1E-9A78-CA5C77262CA9}" type="presOf" srcId="{63F7F95F-61F3-418F-A53D-BFD94A3798EC}" destId="{3A26F9C0-96D0-4D87-B129-2F05F5C6DF6C}" srcOrd="0" destOrd="0" presId="urn:microsoft.com/office/officeart/2018/2/layout/IconCircleList"/>
    <dgm:cxn modelId="{A210F95F-AA7A-49AD-B970-95E982905CFB}" type="presOf" srcId="{456B5759-49D2-43C3-9DA8-C59D0A6CA8FD}" destId="{BBA01872-C2D7-4C70-A4B7-086FA398765A}" srcOrd="0" destOrd="0" presId="urn:microsoft.com/office/officeart/2018/2/layout/IconCircleList"/>
    <dgm:cxn modelId="{009EC742-7F63-4EDF-B89B-8E277A0CE22D}" srcId="{CD55D814-39FB-4B6D-99D2-0F8DF0BDAFF3}" destId="{9612E295-9B3F-476D-837B-561CB6C1F49F}" srcOrd="2" destOrd="0" parTransId="{CFB68D88-3B78-4EB4-BB2B-71165F863D8E}" sibTransId="{B902C37D-9BB1-49E3-811E-5151298269E9}"/>
    <dgm:cxn modelId="{079E687D-C2A2-4EAF-BE13-6B676C53B265}" type="presOf" srcId="{9AEFEB9D-CE12-4018-AD8D-C3DCA2A40100}" destId="{A7A2D3C6-0C47-4BD7-84C2-27A7D923F21F}" srcOrd="0" destOrd="0" presId="urn:microsoft.com/office/officeart/2018/2/layout/IconCircleList"/>
    <dgm:cxn modelId="{0D95D57F-1CD3-491E-AF8E-2F9001AEFF2B}" type="presOf" srcId="{515D7B96-47D7-4ABD-8A66-83328E01A681}" destId="{D020EAA6-6F7D-44C7-8B72-F5DB5253B553}" srcOrd="0" destOrd="0" presId="urn:microsoft.com/office/officeart/2018/2/layout/IconCircleList"/>
    <dgm:cxn modelId="{757DFA8D-83DD-4E6D-A1FB-17B05F2B5DC0}" srcId="{CD55D814-39FB-4B6D-99D2-0F8DF0BDAFF3}" destId="{63F7F95F-61F3-418F-A53D-BFD94A3798EC}" srcOrd="4" destOrd="0" parTransId="{83ED35F0-8CB3-40FE-8610-1C17F2C930E5}" sibTransId="{B08A487B-F3F2-4ED7-B361-EB6966ABFFB7}"/>
    <dgm:cxn modelId="{203AA59B-1A50-4BD7-A6EA-6DFBCCBCC434}" srcId="{CD55D814-39FB-4B6D-99D2-0F8DF0BDAFF3}" destId="{47DA5277-7727-4BBD-B591-2A5B36375615}" srcOrd="3" destOrd="0" parTransId="{1206B0B0-DC40-483F-9A1C-4FCF3AC77F12}" sibTransId="{515D7B96-47D7-4ABD-8A66-83328E01A681}"/>
    <dgm:cxn modelId="{4A9F53A2-76A7-436A-A759-39EC1220AD7E}" srcId="{CD55D814-39FB-4B6D-99D2-0F8DF0BDAFF3}" destId="{C73BC430-C112-4918-A552-9E7D173D6AD7}" srcOrd="0" destOrd="0" parTransId="{97D92A8D-3E68-45C4-8E5F-1826C8849899}" sibTransId="{ED1E22B4-C898-4E36-8258-DA72BAAE40F6}"/>
    <dgm:cxn modelId="{54580DAB-45A2-4AD6-9CA4-1737E7DD9941}" type="presOf" srcId="{ED1E22B4-C898-4E36-8258-DA72BAAE40F6}" destId="{5C5351F5-A3E5-420F-9D8A-372A657DB2ED}" srcOrd="0" destOrd="0" presId="urn:microsoft.com/office/officeart/2018/2/layout/IconCircleList"/>
    <dgm:cxn modelId="{743C94D7-537F-43DD-92F5-0A2A999ED9E2}" type="presOf" srcId="{C73BC430-C112-4918-A552-9E7D173D6AD7}" destId="{2C223066-C5B0-4507-BA11-CEEAB059A8A9}" srcOrd="0" destOrd="0" presId="urn:microsoft.com/office/officeart/2018/2/layout/IconCircleList"/>
    <dgm:cxn modelId="{11599EEB-0A06-421E-BBD5-408993865F70}" type="presOf" srcId="{47DA5277-7727-4BBD-B591-2A5B36375615}" destId="{0F36F8BC-418E-4BED-8CC2-4F176C728E74}" srcOrd="0" destOrd="0" presId="urn:microsoft.com/office/officeart/2018/2/layout/IconCircleList"/>
    <dgm:cxn modelId="{4C39CCFB-10EA-4B2E-8033-22FED7589A39}" type="presOf" srcId="{CD55D814-39FB-4B6D-99D2-0F8DF0BDAFF3}" destId="{91DCAE71-3ABF-46D1-A313-38B4375DCA43}" srcOrd="0" destOrd="0" presId="urn:microsoft.com/office/officeart/2018/2/layout/IconCircleList"/>
    <dgm:cxn modelId="{621BCCAC-526A-4E84-AE9C-7F9D5553BD96}" type="presParOf" srcId="{91DCAE71-3ABF-46D1-A313-38B4375DCA43}" destId="{264FA344-701F-4FD8-B44D-D6A460DE2B82}" srcOrd="0" destOrd="0" presId="urn:microsoft.com/office/officeart/2018/2/layout/IconCircleList"/>
    <dgm:cxn modelId="{9EA12664-1C45-4608-9193-36FCBB04212E}" type="presParOf" srcId="{264FA344-701F-4FD8-B44D-D6A460DE2B82}" destId="{D15E202C-0E0C-48F1-81D8-61B87EF315CB}" srcOrd="0" destOrd="0" presId="urn:microsoft.com/office/officeart/2018/2/layout/IconCircleList"/>
    <dgm:cxn modelId="{1D27B20B-6CE3-450E-BF66-D1686D4C7928}" type="presParOf" srcId="{D15E202C-0E0C-48F1-81D8-61B87EF315CB}" destId="{085DC301-50CC-4717-BEE2-BED7409CFCD2}" srcOrd="0" destOrd="0" presId="urn:microsoft.com/office/officeart/2018/2/layout/IconCircleList"/>
    <dgm:cxn modelId="{AA5E7DAE-5DEF-4165-90BD-730F759E6AD8}" type="presParOf" srcId="{D15E202C-0E0C-48F1-81D8-61B87EF315CB}" destId="{8F8B8984-9DE5-43F3-AEB5-BC9553EEE033}" srcOrd="1" destOrd="0" presId="urn:microsoft.com/office/officeart/2018/2/layout/IconCircleList"/>
    <dgm:cxn modelId="{1DC3F152-DAA7-4968-97CA-B3A7B57EE7F1}" type="presParOf" srcId="{D15E202C-0E0C-48F1-81D8-61B87EF315CB}" destId="{9B7580A4-9DF9-4A6E-A819-9C10A588B354}" srcOrd="2" destOrd="0" presId="urn:microsoft.com/office/officeart/2018/2/layout/IconCircleList"/>
    <dgm:cxn modelId="{3C3172B8-0BBD-4258-A7D8-527F8977B29E}" type="presParOf" srcId="{D15E202C-0E0C-48F1-81D8-61B87EF315CB}" destId="{2C223066-C5B0-4507-BA11-CEEAB059A8A9}" srcOrd="3" destOrd="0" presId="urn:microsoft.com/office/officeart/2018/2/layout/IconCircleList"/>
    <dgm:cxn modelId="{7EC61EC4-2630-4415-B573-364994692FF8}" type="presParOf" srcId="{264FA344-701F-4FD8-B44D-D6A460DE2B82}" destId="{5C5351F5-A3E5-420F-9D8A-372A657DB2ED}" srcOrd="1" destOrd="0" presId="urn:microsoft.com/office/officeart/2018/2/layout/IconCircleList"/>
    <dgm:cxn modelId="{8739E76D-36AF-458A-AF72-62BBEB088886}" type="presParOf" srcId="{264FA344-701F-4FD8-B44D-D6A460DE2B82}" destId="{CD8893FB-EF52-47F5-907A-4C8FC41D3B87}" srcOrd="2" destOrd="0" presId="urn:microsoft.com/office/officeart/2018/2/layout/IconCircleList"/>
    <dgm:cxn modelId="{84E2EEA7-B227-47B1-B076-A311C05419DA}" type="presParOf" srcId="{CD8893FB-EF52-47F5-907A-4C8FC41D3B87}" destId="{3E92322B-0E51-4F3C-9A5B-E905DD69D068}" srcOrd="0" destOrd="0" presId="urn:microsoft.com/office/officeart/2018/2/layout/IconCircleList"/>
    <dgm:cxn modelId="{39E123B0-41EB-4B07-883C-954548C3F728}" type="presParOf" srcId="{CD8893FB-EF52-47F5-907A-4C8FC41D3B87}" destId="{C2536EF1-29A3-448C-AF76-38399FC8D88E}" srcOrd="1" destOrd="0" presId="urn:microsoft.com/office/officeart/2018/2/layout/IconCircleList"/>
    <dgm:cxn modelId="{7AA2DED6-68DC-4714-880C-1CF855486ADE}" type="presParOf" srcId="{CD8893FB-EF52-47F5-907A-4C8FC41D3B87}" destId="{23C56EB8-D0F4-42E7-8FEC-96007ED09C59}" srcOrd="2" destOrd="0" presId="urn:microsoft.com/office/officeart/2018/2/layout/IconCircleList"/>
    <dgm:cxn modelId="{6C2B0A95-76F8-4ED7-9026-CA6A75D50C40}" type="presParOf" srcId="{CD8893FB-EF52-47F5-907A-4C8FC41D3B87}" destId="{A7A2D3C6-0C47-4BD7-84C2-27A7D923F21F}" srcOrd="3" destOrd="0" presId="urn:microsoft.com/office/officeart/2018/2/layout/IconCircleList"/>
    <dgm:cxn modelId="{86C02CDD-2289-4E44-A82D-E2EB9950657F}" type="presParOf" srcId="{264FA344-701F-4FD8-B44D-D6A460DE2B82}" destId="{BBA01872-C2D7-4C70-A4B7-086FA398765A}" srcOrd="3" destOrd="0" presId="urn:microsoft.com/office/officeart/2018/2/layout/IconCircleList"/>
    <dgm:cxn modelId="{4EC70830-D9D8-4DB0-B3D9-6522B041AF8D}" type="presParOf" srcId="{264FA344-701F-4FD8-B44D-D6A460DE2B82}" destId="{64D5C798-2931-44B2-B7CD-C916527D31C6}" srcOrd="4" destOrd="0" presId="urn:microsoft.com/office/officeart/2018/2/layout/IconCircleList"/>
    <dgm:cxn modelId="{49064170-A045-4F29-9DE7-24A2CC9D5E7A}" type="presParOf" srcId="{64D5C798-2931-44B2-B7CD-C916527D31C6}" destId="{CAF3A4EC-05A9-4C16-A6E3-0F70F0EAC1E4}" srcOrd="0" destOrd="0" presId="urn:microsoft.com/office/officeart/2018/2/layout/IconCircleList"/>
    <dgm:cxn modelId="{E5BED1FE-6BE0-4A38-B41C-39F082F5E1E8}" type="presParOf" srcId="{64D5C798-2931-44B2-B7CD-C916527D31C6}" destId="{E2ED679A-5D75-4B53-B929-C83E67F80805}" srcOrd="1" destOrd="0" presId="urn:microsoft.com/office/officeart/2018/2/layout/IconCircleList"/>
    <dgm:cxn modelId="{8D11DF0E-489B-48FF-A275-333FC39EC03C}" type="presParOf" srcId="{64D5C798-2931-44B2-B7CD-C916527D31C6}" destId="{3459E7EE-1461-4D0B-9323-F1C8BE1201CD}" srcOrd="2" destOrd="0" presId="urn:microsoft.com/office/officeart/2018/2/layout/IconCircleList"/>
    <dgm:cxn modelId="{EA72E97F-FA04-4217-97A1-4A070ACF7015}" type="presParOf" srcId="{64D5C798-2931-44B2-B7CD-C916527D31C6}" destId="{09E2E386-3A72-421B-9209-E7A0EB52915A}" srcOrd="3" destOrd="0" presId="urn:microsoft.com/office/officeart/2018/2/layout/IconCircleList"/>
    <dgm:cxn modelId="{BA494893-228A-47A7-AD46-41381CA602B7}" type="presParOf" srcId="{264FA344-701F-4FD8-B44D-D6A460DE2B82}" destId="{260854CE-4BCD-4C11-A835-0B98F7823EA7}" srcOrd="5" destOrd="0" presId="urn:microsoft.com/office/officeart/2018/2/layout/IconCircleList"/>
    <dgm:cxn modelId="{3AC6E80C-4786-475B-90CF-3591AC2FCE05}" type="presParOf" srcId="{264FA344-701F-4FD8-B44D-D6A460DE2B82}" destId="{91B287EB-A10A-4A25-BB5F-DA0093D68141}" srcOrd="6" destOrd="0" presId="urn:microsoft.com/office/officeart/2018/2/layout/IconCircleList"/>
    <dgm:cxn modelId="{0111197D-A39C-4551-92A5-CA71442B1A65}" type="presParOf" srcId="{91B287EB-A10A-4A25-BB5F-DA0093D68141}" destId="{10D2F16B-83F7-4519-B44F-E81A1BAA8E00}" srcOrd="0" destOrd="0" presId="urn:microsoft.com/office/officeart/2018/2/layout/IconCircleList"/>
    <dgm:cxn modelId="{A514DBD2-0D86-4ADF-8284-8957582A812A}" type="presParOf" srcId="{91B287EB-A10A-4A25-BB5F-DA0093D68141}" destId="{84CDAAE0-27A4-4D8B-AE21-27ED82E1FC18}" srcOrd="1" destOrd="0" presId="urn:microsoft.com/office/officeart/2018/2/layout/IconCircleList"/>
    <dgm:cxn modelId="{D9E50170-400D-4502-8080-115DFA59515F}" type="presParOf" srcId="{91B287EB-A10A-4A25-BB5F-DA0093D68141}" destId="{33CCDE95-3F55-474F-B64B-6026B0A4051E}" srcOrd="2" destOrd="0" presId="urn:microsoft.com/office/officeart/2018/2/layout/IconCircleList"/>
    <dgm:cxn modelId="{EA5B5BCB-4B8E-48F3-A3A2-072381892FC4}" type="presParOf" srcId="{91B287EB-A10A-4A25-BB5F-DA0093D68141}" destId="{0F36F8BC-418E-4BED-8CC2-4F176C728E74}" srcOrd="3" destOrd="0" presId="urn:microsoft.com/office/officeart/2018/2/layout/IconCircleList"/>
    <dgm:cxn modelId="{C8671B7B-BF96-4A01-84BF-6F62A5C8D1FE}" type="presParOf" srcId="{264FA344-701F-4FD8-B44D-D6A460DE2B82}" destId="{D020EAA6-6F7D-44C7-8B72-F5DB5253B553}" srcOrd="7" destOrd="0" presId="urn:microsoft.com/office/officeart/2018/2/layout/IconCircleList"/>
    <dgm:cxn modelId="{9ACEA69F-3604-4280-B858-796D67DFC7FA}" type="presParOf" srcId="{264FA344-701F-4FD8-B44D-D6A460DE2B82}" destId="{9637A6B5-F9BE-4650-B9C7-13277697BB1D}" srcOrd="8" destOrd="0" presId="urn:microsoft.com/office/officeart/2018/2/layout/IconCircleList"/>
    <dgm:cxn modelId="{3073FA3C-8841-4FEF-9683-27E496186C25}" type="presParOf" srcId="{9637A6B5-F9BE-4650-B9C7-13277697BB1D}" destId="{36B58463-A58F-4223-816C-214885371B60}" srcOrd="0" destOrd="0" presId="urn:microsoft.com/office/officeart/2018/2/layout/IconCircleList"/>
    <dgm:cxn modelId="{6FC8EE44-2B72-452F-A61B-BB6F4891A3DF}" type="presParOf" srcId="{9637A6B5-F9BE-4650-B9C7-13277697BB1D}" destId="{7BFADE5A-2403-4327-ABFA-0A4E2AFA9447}" srcOrd="1" destOrd="0" presId="urn:microsoft.com/office/officeart/2018/2/layout/IconCircleList"/>
    <dgm:cxn modelId="{23C874B9-9ADB-4BBE-B014-E3219E2ED803}" type="presParOf" srcId="{9637A6B5-F9BE-4650-B9C7-13277697BB1D}" destId="{160631F8-9958-4DB7-8F9B-547407652286}" srcOrd="2" destOrd="0" presId="urn:microsoft.com/office/officeart/2018/2/layout/IconCircleList"/>
    <dgm:cxn modelId="{B3FAEFAE-C08F-4EFF-A3BC-AF1DFEF90D4C}" type="presParOf" srcId="{9637A6B5-F9BE-4650-B9C7-13277697BB1D}" destId="{3A26F9C0-96D0-4D87-B129-2F05F5C6DF6C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4A6E76-BE2C-401C-B21B-EBD25647FA1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6543847-1EDD-412F-85BA-42A2DE2732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Job description is the outline of the key tasks and responsibilities of the job. </a:t>
          </a:r>
          <a:endParaRPr lang="en-US"/>
        </a:p>
      </dgm:t>
    </dgm:pt>
    <dgm:pt modelId="{02183E9A-FC93-40E2-B3E6-3F3ECD242B12}" type="parTrans" cxnId="{99F12CE2-5827-475F-A9AD-CAD3D92F269D}">
      <dgm:prSet/>
      <dgm:spPr/>
      <dgm:t>
        <a:bodyPr/>
        <a:lstStyle/>
        <a:p>
          <a:endParaRPr lang="en-US"/>
        </a:p>
      </dgm:t>
    </dgm:pt>
    <dgm:pt modelId="{A773DDD5-D467-4903-85E5-6F71BB3C4951}" type="sibTrans" cxnId="{99F12CE2-5827-475F-A9AD-CAD3D92F269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DDB48CE-FED5-416E-8892-E80B1DAE314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describes what the employee is required to do in the job. </a:t>
          </a:r>
          <a:endParaRPr lang="en-US"/>
        </a:p>
      </dgm:t>
    </dgm:pt>
    <dgm:pt modelId="{162E3375-345C-4CF1-B14E-B7E8B890BEE3}" type="parTrans" cxnId="{A1F1E204-A62E-4AC4-9250-B3DA6F900E50}">
      <dgm:prSet/>
      <dgm:spPr/>
      <dgm:t>
        <a:bodyPr/>
        <a:lstStyle/>
        <a:p>
          <a:endParaRPr lang="en-US"/>
        </a:p>
      </dgm:t>
    </dgm:pt>
    <dgm:pt modelId="{3937C954-7D83-4F84-ACF4-0CB58B676A8C}" type="sibTrans" cxnId="{A1F1E204-A62E-4AC4-9250-B3DA6F900E5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C0B8357-B74F-4937-A40E-E35FDC8F98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also helps the candidates assess whether they are suitable for the job. </a:t>
          </a:r>
          <a:endParaRPr lang="en-US"/>
        </a:p>
      </dgm:t>
    </dgm:pt>
    <dgm:pt modelId="{A8BC6CD9-6CC6-4E96-BE6E-02A9B0943CAB}" type="parTrans" cxnId="{0F78F1F5-067B-46EA-AE3F-0D7DBA8D933D}">
      <dgm:prSet/>
      <dgm:spPr/>
      <dgm:t>
        <a:bodyPr/>
        <a:lstStyle/>
        <a:p>
          <a:endParaRPr lang="en-US"/>
        </a:p>
      </dgm:t>
    </dgm:pt>
    <dgm:pt modelId="{981BF726-9322-4CF7-B91D-AD47B85446E4}" type="sibTrans" cxnId="{0F78F1F5-067B-46EA-AE3F-0D7DBA8D93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355F93F-EACD-4797-9F3C-390F219CD9E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can be used as a tool for effective communication in the recruitment process at Gymshark.</a:t>
          </a:r>
          <a:endParaRPr lang="en-US"/>
        </a:p>
      </dgm:t>
    </dgm:pt>
    <dgm:pt modelId="{F4ABB22E-4198-477E-A214-2FB7FDA01A4B}" type="parTrans" cxnId="{A1FC74F9-D655-4B4D-9990-4F488DE9074D}">
      <dgm:prSet/>
      <dgm:spPr/>
      <dgm:t>
        <a:bodyPr/>
        <a:lstStyle/>
        <a:p>
          <a:endParaRPr lang="en-US"/>
        </a:p>
      </dgm:t>
    </dgm:pt>
    <dgm:pt modelId="{63B07BE4-0D3F-4247-A579-69122070F0A6}" type="sibTrans" cxnId="{A1FC74F9-D655-4B4D-9990-4F488DE9074D}">
      <dgm:prSet/>
      <dgm:spPr/>
      <dgm:t>
        <a:bodyPr/>
        <a:lstStyle/>
        <a:p>
          <a:endParaRPr lang="en-US"/>
        </a:p>
      </dgm:t>
    </dgm:pt>
    <dgm:pt modelId="{A777DF1E-CB49-4200-9223-C42437A0BE1D}" type="pres">
      <dgm:prSet presAssocID="{624A6E76-BE2C-401C-B21B-EBD25647FA1F}" presName="root" presStyleCnt="0">
        <dgm:presLayoutVars>
          <dgm:dir/>
          <dgm:resizeHandles val="exact"/>
        </dgm:presLayoutVars>
      </dgm:prSet>
      <dgm:spPr/>
    </dgm:pt>
    <dgm:pt modelId="{8C8D8A9D-052F-462D-BA2C-663C35B9233E}" type="pres">
      <dgm:prSet presAssocID="{624A6E76-BE2C-401C-B21B-EBD25647FA1F}" presName="container" presStyleCnt="0">
        <dgm:presLayoutVars>
          <dgm:dir/>
          <dgm:resizeHandles val="exact"/>
        </dgm:presLayoutVars>
      </dgm:prSet>
      <dgm:spPr/>
    </dgm:pt>
    <dgm:pt modelId="{280851D8-E225-4D1C-B462-2E2898D0DFAC}" type="pres">
      <dgm:prSet presAssocID="{76543847-1EDD-412F-85BA-42A2DE2732C5}" presName="compNode" presStyleCnt="0"/>
      <dgm:spPr/>
    </dgm:pt>
    <dgm:pt modelId="{25E0C84A-F461-409E-A93F-AFEBBA6FC17B}" type="pres">
      <dgm:prSet presAssocID="{76543847-1EDD-412F-85BA-42A2DE2732C5}" presName="iconBgRect" presStyleLbl="bgShp" presStyleIdx="0" presStyleCnt="4"/>
      <dgm:spPr/>
    </dgm:pt>
    <dgm:pt modelId="{FE716DE3-6626-43E1-8B07-3372C726C129}" type="pres">
      <dgm:prSet presAssocID="{76543847-1EDD-412F-85BA-42A2DE2732C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BCCAFFC9-EE2F-4B68-A743-C7E730D5254E}" type="pres">
      <dgm:prSet presAssocID="{76543847-1EDD-412F-85BA-42A2DE2732C5}" presName="spaceRect" presStyleCnt="0"/>
      <dgm:spPr/>
    </dgm:pt>
    <dgm:pt modelId="{2401ECA9-867F-47F2-94A7-3D7EC83862CB}" type="pres">
      <dgm:prSet presAssocID="{76543847-1EDD-412F-85BA-42A2DE2732C5}" presName="textRect" presStyleLbl="revTx" presStyleIdx="0" presStyleCnt="4">
        <dgm:presLayoutVars>
          <dgm:chMax val="1"/>
          <dgm:chPref val="1"/>
        </dgm:presLayoutVars>
      </dgm:prSet>
      <dgm:spPr/>
    </dgm:pt>
    <dgm:pt modelId="{D50CF3D8-0C3F-454A-AA57-44EB08042126}" type="pres">
      <dgm:prSet presAssocID="{A773DDD5-D467-4903-85E5-6F71BB3C4951}" presName="sibTrans" presStyleLbl="sibTrans2D1" presStyleIdx="0" presStyleCnt="0"/>
      <dgm:spPr/>
    </dgm:pt>
    <dgm:pt modelId="{74895F7F-6BBC-46C8-8F4D-02530E09163A}" type="pres">
      <dgm:prSet presAssocID="{ADDB48CE-FED5-416E-8892-E80B1DAE3147}" presName="compNode" presStyleCnt="0"/>
      <dgm:spPr/>
    </dgm:pt>
    <dgm:pt modelId="{B9F2C9DC-34FD-42F8-B30E-173D1370ED20}" type="pres">
      <dgm:prSet presAssocID="{ADDB48CE-FED5-416E-8892-E80B1DAE3147}" presName="iconBgRect" presStyleLbl="bgShp" presStyleIdx="1" presStyleCnt="4"/>
      <dgm:spPr/>
    </dgm:pt>
    <dgm:pt modelId="{83029AEC-B142-4C41-BB6A-CA1FF73F5FD9}" type="pres">
      <dgm:prSet presAssocID="{ADDB48CE-FED5-416E-8892-E80B1DAE314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2DE4C7A-C9DF-49BF-A80F-A40D98C1CD90}" type="pres">
      <dgm:prSet presAssocID="{ADDB48CE-FED5-416E-8892-E80B1DAE3147}" presName="spaceRect" presStyleCnt="0"/>
      <dgm:spPr/>
    </dgm:pt>
    <dgm:pt modelId="{1C395642-272A-4122-960E-4A5248CCC27A}" type="pres">
      <dgm:prSet presAssocID="{ADDB48CE-FED5-416E-8892-E80B1DAE3147}" presName="textRect" presStyleLbl="revTx" presStyleIdx="1" presStyleCnt="4">
        <dgm:presLayoutVars>
          <dgm:chMax val="1"/>
          <dgm:chPref val="1"/>
        </dgm:presLayoutVars>
      </dgm:prSet>
      <dgm:spPr/>
    </dgm:pt>
    <dgm:pt modelId="{39962137-671A-42BF-85E5-07214EF427C8}" type="pres">
      <dgm:prSet presAssocID="{3937C954-7D83-4F84-ACF4-0CB58B676A8C}" presName="sibTrans" presStyleLbl="sibTrans2D1" presStyleIdx="0" presStyleCnt="0"/>
      <dgm:spPr/>
    </dgm:pt>
    <dgm:pt modelId="{4C066E6B-76E8-4A2D-A3F4-01F69D5B6AC3}" type="pres">
      <dgm:prSet presAssocID="{9C0B8357-B74F-4937-A40E-E35FDC8F9807}" presName="compNode" presStyleCnt="0"/>
      <dgm:spPr/>
    </dgm:pt>
    <dgm:pt modelId="{96F0F1AC-F2D5-4E9E-9975-0DE7E03631BB}" type="pres">
      <dgm:prSet presAssocID="{9C0B8357-B74F-4937-A40E-E35FDC8F9807}" presName="iconBgRect" presStyleLbl="bgShp" presStyleIdx="2" presStyleCnt="4"/>
      <dgm:spPr/>
    </dgm:pt>
    <dgm:pt modelId="{2904E144-22A3-413A-A027-FABF2B3ACF3C}" type="pres">
      <dgm:prSet presAssocID="{9C0B8357-B74F-4937-A40E-E35FDC8F980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599E1E33-79F4-42C9-BFFF-A3A2D8BEE593}" type="pres">
      <dgm:prSet presAssocID="{9C0B8357-B74F-4937-A40E-E35FDC8F9807}" presName="spaceRect" presStyleCnt="0"/>
      <dgm:spPr/>
    </dgm:pt>
    <dgm:pt modelId="{682DE176-D0D5-4BA4-8992-C41ACE263EB5}" type="pres">
      <dgm:prSet presAssocID="{9C0B8357-B74F-4937-A40E-E35FDC8F9807}" presName="textRect" presStyleLbl="revTx" presStyleIdx="2" presStyleCnt="4">
        <dgm:presLayoutVars>
          <dgm:chMax val="1"/>
          <dgm:chPref val="1"/>
        </dgm:presLayoutVars>
      </dgm:prSet>
      <dgm:spPr/>
    </dgm:pt>
    <dgm:pt modelId="{4124984E-DD98-4634-8620-DC798ACEBD1A}" type="pres">
      <dgm:prSet presAssocID="{981BF726-9322-4CF7-B91D-AD47B85446E4}" presName="sibTrans" presStyleLbl="sibTrans2D1" presStyleIdx="0" presStyleCnt="0"/>
      <dgm:spPr/>
    </dgm:pt>
    <dgm:pt modelId="{58EC1C20-983D-44DA-B0ED-BFBDC706ADD3}" type="pres">
      <dgm:prSet presAssocID="{9355F93F-EACD-4797-9F3C-390F219CD9ED}" presName="compNode" presStyleCnt="0"/>
      <dgm:spPr/>
    </dgm:pt>
    <dgm:pt modelId="{9140FC0A-6FD4-4272-91DB-BA0D98896255}" type="pres">
      <dgm:prSet presAssocID="{9355F93F-EACD-4797-9F3C-390F219CD9ED}" presName="iconBgRect" presStyleLbl="bgShp" presStyleIdx="3" presStyleCnt="4"/>
      <dgm:spPr/>
    </dgm:pt>
    <dgm:pt modelId="{78027369-878A-48D8-B6B7-1B40F3736E64}" type="pres">
      <dgm:prSet presAssocID="{9355F93F-EACD-4797-9F3C-390F219CD9ED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EDC82642-DE0F-484F-91B3-B1E767A42101}" type="pres">
      <dgm:prSet presAssocID="{9355F93F-EACD-4797-9F3C-390F219CD9ED}" presName="spaceRect" presStyleCnt="0"/>
      <dgm:spPr/>
    </dgm:pt>
    <dgm:pt modelId="{F2C247B2-6A0F-4E7B-83CE-7DFF0EEF43B6}" type="pres">
      <dgm:prSet presAssocID="{9355F93F-EACD-4797-9F3C-390F219CD9E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1F1E204-A62E-4AC4-9250-B3DA6F900E50}" srcId="{624A6E76-BE2C-401C-B21B-EBD25647FA1F}" destId="{ADDB48CE-FED5-416E-8892-E80B1DAE3147}" srcOrd="1" destOrd="0" parTransId="{162E3375-345C-4CF1-B14E-B7E8B890BEE3}" sibTransId="{3937C954-7D83-4F84-ACF4-0CB58B676A8C}"/>
    <dgm:cxn modelId="{AD28BE13-CD95-433F-A2BB-74562BAD16B4}" type="presOf" srcId="{9C0B8357-B74F-4937-A40E-E35FDC8F9807}" destId="{682DE176-D0D5-4BA4-8992-C41ACE263EB5}" srcOrd="0" destOrd="0" presId="urn:microsoft.com/office/officeart/2018/2/layout/IconCircleList"/>
    <dgm:cxn modelId="{EB630616-5BA5-4E71-B173-20592F6E24EF}" type="presOf" srcId="{9355F93F-EACD-4797-9F3C-390F219CD9ED}" destId="{F2C247B2-6A0F-4E7B-83CE-7DFF0EEF43B6}" srcOrd="0" destOrd="0" presId="urn:microsoft.com/office/officeart/2018/2/layout/IconCircleList"/>
    <dgm:cxn modelId="{58784A5B-AA54-4F8A-957B-FE33FED2AA0C}" type="presOf" srcId="{A773DDD5-D467-4903-85E5-6F71BB3C4951}" destId="{D50CF3D8-0C3F-454A-AA57-44EB08042126}" srcOrd="0" destOrd="0" presId="urn:microsoft.com/office/officeart/2018/2/layout/IconCircleList"/>
    <dgm:cxn modelId="{99265074-7F3E-437E-A4F7-32CBC125FFFE}" type="presOf" srcId="{981BF726-9322-4CF7-B91D-AD47B85446E4}" destId="{4124984E-DD98-4634-8620-DC798ACEBD1A}" srcOrd="0" destOrd="0" presId="urn:microsoft.com/office/officeart/2018/2/layout/IconCircleList"/>
    <dgm:cxn modelId="{845E7B83-7B01-424D-B838-F46EC0275A86}" type="presOf" srcId="{624A6E76-BE2C-401C-B21B-EBD25647FA1F}" destId="{A777DF1E-CB49-4200-9223-C42437A0BE1D}" srcOrd="0" destOrd="0" presId="urn:microsoft.com/office/officeart/2018/2/layout/IconCircleList"/>
    <dgm:cxn modelId="{4ABD0FB9-BF1E-4FB3-AA70-C43E8D40FF94}" type="presOf" srcId="{3937C954-7D83-4F84-ACF4-0CB58B676A8C}" destId="{39962137-671A-42BF-85E5-07214EF427C8}" srcOrd="0" destOrd="0" presId="urn:microsoft.com/office/officeart/2018/2/layout/IconCircleList"/>
    <dgm:cxn modelId="{94BF77C8-CFCF-446C-838D-D2714905FD92}" type="presOf" srcId="{ADDB48CE-FED5-416E-8892-E80B1DAE3147}" destId="{1C395642-272A-4122-960E-4A5248CCC27A}" srcOrd="0" destOrd="0" presId="urn:microsoft.com/office/officeart/2018/2/layout/IconCircleList"/>
    <dgm:cxn modelId="{99F12CE2-5827-475F-A9AD-CAD3D92F269D}" srcId="{624A6E76-BE2C-401C-B21B-EBD25647FA1F}" destId="{76543847-1EDD-412F-85BA-42A2DE2732C5}" srcOrd="0" destOrd="0" parTransId="{02183E9A-FC93-40E2-B3E6-3F3ECD242B12}" sibTransId="{A773DDD5-D467-4903-85E5-6F71BB3C4951}"/>
    <dgm:cxn modelId="{0F78F1F5-067B-46EA-AE3F-0D7DBA8D933D}" srcId="{624A6E76-BE2C-401C-B21B-EBD25647FA1F}" destId="{9C0B8357-B74F-4937-A40E-E35FDC8F9807}" srcOrd="2" destOrd="0" parTransId="{A8BC6CD9-6CC6-4E96-BE6E-02A9B0943CAB}" sibTransId="{981BF726-9322-4CF7-B91D-AD47B85446E4}"/>
    <dgm:cxn modelId="{A1FC74F9-D655-4B4D-9990-4F488DE9074D}" srcId="{624A6E76-BE2C-401C-B21B-EBD25647FA1F}" destId="{9355F93F-EACD-4797-9F3C-390F219CD9ED}" srcOrd="3" destOrd="0" parTransId="{F4ABB22E-4198-477E-A214-2FB7FDA01A4B}" sibTransId="{63B07BE4-0D3F-4247-A579-69122070F0A6}"/>
    <dgm:cxn modelId="{D16E16FF-A654-4E6A-9652-A8F9D5E359AA}" type="presOf" srcId="{76543847-1EDD-412F-85BA-42A2DE2732C5}" destId="{2401ECA9-867F-47F2-94A7-3D7EC83862CB}" srcOrd="0" destOrd="0" presId="urn:microsoft.com/office/officeart/2018/2/layout/IconCircleList"/>
    <dgm:cxn modelId="{1D030501-328B-45E6-ABB9-17500A302921}" type="presParOf" srcId="{A777DF1E-CB49-4200-9223-C42437A0BE1D}" destId="{8C8D8A9D-052F-462D-BA2C-663C35B9233E}" srcOrd="0" destOrd="0" presId="urn:microsoft.com/office/officeart/2018/2/layout/IconCircleList"/>
    <dgm:cxn modelId="{37C8A179-CE72-46A0-AB0C-B1AE2DC840E0}" type="presParOf" srcId="{8C8D8A9D-052F-462D-BA2C-663C35B9233E}" destId="{280851D8-E225-4D1C-B462-2E2898D0DFAC}" srcOrd="0" destOrd="0" presId="urn:microsoft.com/office/officeart/2018/2/layout/IconCircleList"/>
    <dgm:cxn modelId="{17D2A670-C3DE-4CB8-B9AF-AEE66BDBED41}" type="presParOf" srcId="{280851D8-E225-4D1C-B462-2E2898D0DFAC}" destId="{25E0C84A-F461-409E-A93F-AFEBBA6FC17B}" srcOrd="0" destOrd="0" presId="urn:microsoft.com/office/officeart/2018/2/layout/IconCircleList"/>
    <dgm:cxn modelId="{CC6A204F-8A00-4D6D-A009-B5B6E139377E}" type="presParOf" srcId="{280851D8-E225-4D1C-B462-2E2898D0DFAC}" destId="{FE716DE3-6626-43E1-8B07-3372C726C129}" srcOrd="1" destOrd="0" presId="urn:microsoft.com/office/officeart/2018/2/layout/IconCircleList"/>
    <dgm:cxn modelId="{A4CE9166-948E-43D6-85BB-BD3A6E681955}" type="presParOf" srcId="{280851D8-E225-4D1C-B462-2E2898D0DFAC}" destId="{BCCAFFC9-EE2F-4B68-A743-C7E730D5254E}" srcOrd="2" destOrd="0" presId="urn:microsoft.com/office/officeart/2018/2/layout/IconCircleList"/>
    <dgm:cxn modelId="{E7584C19-EB45-4B01-A7BC-E80527F33C08}" type="presParOf" srcId="{280851D8-E225-4D1C-B462-2E2898D0DFAC}" destId="{2401ECA9-867F-47F2-94A7-3D7EC83862CB}" srcOrd="3" destOrd="0" presId="urn:microsoft.com/office/officeart/2018/2/layout/IconCircleList"/>
    <dgm:cxn modelId="{2489B311-78E2-4F3B-A4A1-B36EDAAF397C}" type="presParOf" srcId="{8C8D8A9D-052F-462D-BA2C-663C35B9233E}" destId="{D50CF3D8-0C3F-454A-AA57-44EB08042126}" srcOrd="1" destOrd="0" presId="urn:microsoft.com/office/officeart/2018/2/layout/IconCircleList"/>
    <dgm:cxn modelId="{18237406-E612-4EF2-8D31-304FA2DB423B}" type="presParOf" srcId="{8C8D8A9D-052F-462D-BA2C-663C35B9233E}" destId="{74895F7F-6BBC-46C8-8F4D-02530E09163A}" srcOrd="2" destOrd="0" presId="urn:microsoft.com/office/officeart/2018/2/layout/IconCircleList"/>
    <dgm:cxn modelId="{34F21876-EC45-40AF-95B9-9841991B7ACE}" type="presParOf" srcId="{74895F7F-6BBC-46C8-8F4D-02530E09163A}" destId="{B9F2C9DC-34FD-42F8-B30E-173D1370ED20}" srcOrd="0" destOrd="0" presId="urn:microsoft.com/office/officeart/2018/2/layout/IconCircleList"/>
    <dgm:cxn modelId="{8061AC20-13BD-4D10-9138-501948D79FE1}" type="presParOf" srcId="{74895F7F-6BBC-46C8-8F4D-02530E09163A}" destId="{83029AEC-B142-4C41-BB6A-CA1FF73F5FD9}" srcOrd="1" destOrd="0" presId="urn:microsoft.com/office/officeart/2018/2/layout/IconCircleList"/>
    <dgm:cxn modelId="{9B4E6A24-90EA-430D-9306-F9F164A31C82}" type="presParOf" srcId="{74895F7F-6BBC-46C8-8F4D-02530E09163A}" destId="{B2DE4C7A-C9DF-49BF-A80F-A40D98C1CD90}" srcOrd="2" destOrd="0" presId="urn:microsoft.com/office/officeart/2018/2/layout/IconCircleList"/>
    <dgm:cxn modelId="{88138A63-7A56-476F-A630-30D74F2629E4}" type="presParOf" srcId="{74895F7F-6BBC-46C8-8F4D-02530E09163A}" destId="{1C395642-272A-4122-960E-4A5248CCC27A}" srcOrd="3" destOrd="0" presId="urn:microsoft.com/office/officeart/2018/2/layout/IconCircleList"/>
    <dgm:cxn modelId="{785D75C0-5DC2-426A-8548-2D413007B312}" type="presParOf" srcId="{8C8D8A9D-052F-462D-BA2C-663C35B9233E}" destId="{39962137-671A-42BF-85E5-07214EF427C8}" srcOrd="3" destOrd="0" presId="urn:microsoft.com/office/officeart/2018/2/layout/IconCircleList"/>
    <dgm:cxn modelId="{839418C9-CA66-4988-997C-20CB08DCFC81}" type="presParOf" srcId="{8C8D8A9D-052F-462D-BA2C-663C35B9233E}" destId="{4C066E6B-76E8-4A2D-A3F4-01F69D5B6AC3}" srcOrd="4" destOrd="0" presId="urn:microsoft.com/office/officeart/2018/2/layout/IconCircleList"/>
    <dgm:cxn modelId="{5C73DB03-B846-45FF-91D6-864074033283}" type="presParOf" srcId="{4C066E6B-76E8-4A2D-A3F4-01F69D5B6AC3}" destId="{96F0F1AC-F2D5-4E9E-9975-0DE7E03631BB}" srcOrd="0" destOrd="0" presId="urn:microsoft.com/office/officeart/2018/2/layout/IconCircleList"/>
    <dgm:cxn modelId="{C3A2E2E5-D823-472A-8A0A-E80F8DF7A4D3}" type="presParOf" srcId="{4C066E6B-76E8-4A2D-A3F4-01F69D5B6AC3}" destId="{2904E144-22A3-413A-A027-FABF2B3ACF3C}" srcOrd="1" destOrd="0" presId="urn:microsoft.com/office/officeart/2018/2/layout/IconCircleList"/>
    <dgm:cxn modelId="{99917B18-7627-4996-AE17-D63EEEE975C3}" type="presParOf" srcId="{4C066E6B-76E8-4A2D-A3F4-01F69D5B6AC3}" destId="{599E1E33-79F4-42C9-BFFF-A3A2D8BEE593}" srcOrd="2" destOrd="0" presId="urn:microsoft.com/office/officeart/2018/2/layout/IconCircleList"/>
    <dgm:cxn modelId="{CB94050B-DB7E-456C-ACC4-2F3DC45CBF44}" type="presParOf" srcId="{4C066E6B-76E8-4A2D-A3F4-01F69D5B6AC3}" destId="{682DE176-D0D5-4BA4-8992-C41ACE263EB5}" srcOrd="3" destOrd="0" presId="urn:microsoft.com/office/officeart/2018/2/layout/IconCircleList"/>
    <dgm:cxn modelId="{D212A4F9-897E-4038-B1AD-1FE17280A93F}" type="presParOf" srcId="{8C8D8A9D-052F-462D-BA2C-663C35B9233E}" destId="{4124984E-DD98-4634-8620-DC798ACEBD1A}" srcOrd="5" destOrd="0" presId="urn:microsoft.com/office/officeart/2018/2/layout/IconCircleList"/>
    <dgm:cxn modelId="{624711E5-F9AD-405C-8C20-79DA500A922A}" type="presParOf" srcId="{8C8D8A9D-052F-462D-BA2C-663C35B9233E}" destId="{58EC1C20-983D-44DA-B0ED-BFBDC706ADD3}" srcOrd="6" destOrd="0" presId="urn:microsoft.com/office/officeart/2018/2/layout/IconCircleList"/>
    <dgm:cxn modelId="{6CFE8017-F0E6-4928-A2CF-119CE4802FA2}" type="presParOf" srcId="{58EC1C20-983D-44DA-B0ED-BFBDC706ADD3}" destId="{9140FC0A-6FD4-4272-91DB-BA0D98896255}" srcOrd="0" destOrd="0" presId="urn:microsoft.com/office/officeart/2018/2/layout/IconCircleList"/>
    <dgm:cxn modelId="{76CEE6AE-E265-490A-A4B2-C6FB39DA6EEF}" type="presParOf" srcId="{58EC1C20-983D-44DA-B0ED-BFBDC706ADD3}" destId="{78027369-878A-48D8-B6B7-1B40F3736E64}" srcOrd="1" destOrd="0" presId="urn:microsoft.com/office/officeart/2018/2/layout/IconCircleList"/>
    <dgm:cxn modelId="{07FD4519-BCCD-4569-8B79-9E2021168BC8}" type="presParOf" srcId="{58EC1C20-983D-44DA-B0ED-BFBDC706ADD3}" destId="{EDC82642-DE0F-484F-91B3-B1E767A42101}" srcOrd="2" destOrd="0" presId="urn:microsoft.com/office/officeart/2018/2/layout/IconCircleList"/>
    <dgm:cxn modelId="{756DEA5D-1A90-4FB5-A728-0C4BD2634E1A}" type="presParOf" srcId="{58EC1C20-983D-44DA-B0ED-BFBDC706ADD3}" destId="{F2C247B2-6A0F-4E7B-83CE-7DFF0EEF43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0BB3E4A-FFC5-4722-8FB0-028EC55E2FF3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52BFD1-383E-40A3-A068-9B182678233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"/>
              <a:ea typeface="Calibri"/>
              <a:cs typeface="Calibri"/>
            </a:rPr>
            <a:t>Recruitment is beneficial to organisations as it enables them to recruit the right people. </a:t>
          </a:r>
          <a:endParaRPr lang="en-US">
            <a:latin typeface="Calibri"/>
            <a:ea typeface="Calibri"/>
            <a:cs typeface="Calibri"/>
          </a:endParaRPr>
        </a:p>
      </dgm:t>
    </dgm:pt>
    <dgm:pt modelId="{9AE4FDC9-561E-43FF-BBA7-CE9CC7F9A0C6}" type="parTrans" cxnId="{F1F81805-682A-4C13-BA79-AA1C2E2057EB}">
      <dgm:prSet/>
      <dgm:spPr/>
      <dgm:t>
        <a:bodyPr/>
        <a:lstStyle/>
        <a:p>
          <a:endParaRPr lang="en-US"/>
        </a:p>
      </dgm:t>
    </dgm:pt>
    <dgm:pt modelId="{D169FDA1-2451-4A92-9D28-F5938D588279}" type="sibTrans" cxnId="{F1F81805-682A-4C13-BA79-AA1C2E2057EB}">
      <dgm:prSet/>
      <dgm:spPr/>
      <dgm:t>
        <a:bodyPr/>
        <a:lstStyle/>
        <a:p>
          <a:endParaRPr lang="en-US"/>
        </a:p>
      </dgm:t>
    </dgm:pt>
    <dgm:pt modelId="{6410BA02-AE09-470C-AB70-11E82F4B7B6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"/>
              <a:ea typeface="Calibri"/>
              <a:cs typeface="Calibri"/>
            </a:rPr>
            <a:t>Job analysis, job description, and person specification are beneficial to organisations as they enable them to recruit the right people.</a:t>
          </a:r>
          <a:endParaRPr lang="en-US">
            <a:latin typeface="Calibri"/>
            <a:ea typeface="Calibri"/>
            <a:cs typeface="Calibri"/>
          </a:endParaRPr>
        </a:p>
      </dgm:t>
    </dgm:pt>
    <dgm:pt modelId="{00C902C3-A2F5-44BB-A924-8328F05B14D6}" type="parTrans" cxnId="{7F1F0CEA-3850-44FA-A336-649B11B4C750}">
      <dgm:prSet/>
      <dgm:spPr/>
      <dgm:t>
        <a:bodyPr/>
        <a:lstStyle/>
        <a:p>
          <a:endParaRPr lang="en-US"/>
        </a:p>
      </dgm:t>
    </dgm:pt>
    <dgm:pt modelId="{0E7828A7-CC04-4395-8B3C-AAD3DAE51917}" type="sibTrans" cxnId="{7F1F0CEA-3850-44FA-A336-649B11B4C750}">
      <dgm:prSet/>
      <dgm:spPr/>
      <dgm:t>
        <a:bodyPr/>
        <a:lstStyle/>
        <a:p>
          <a:endParaRPr lang="en-US"/>
        </a:p>
      </dgm:t>
    </dgm:pt>
    <dgm:pt modelId="{27761CAA-61FE-4418-A5D3-D1CC2D36C3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Calibri"/>
              <a:ea typeface="Calibri"/>
              <a:cs typeface="Calibri"/>
            </a:rPr>
            <a:t>Training and development enable employees to improve their skills, thus enhancing their performance . </a:t>
          </a:r>
        </a:p>
      </dgm:t>
    </dgm:pt>
    <dgm:pt modelId="{89FA0571-01DB-48D4-B421-25080E7B77C6}" type="parTrans" cxnId="{BADE12EB-673E-40E7-AE77-08285FC34847}">
      <dgm:prSet/>
      <dgm:spPr/>
      <dgm:t>
        <a:bodyPr/>
        <a:lstStyle/>
        <a:p>
          <a:endParaRPr lang="en-US"/>
        </a:p>
      </dgm:t>
    </dgm:pt>
    <dgm:pt modelId="{EA334E49-B95E-406F-9B5C-5A80EFFC0C95}" type="sibTrans" cxnId="{BADE12EB-673E-40E7-AE77-08285FC34847}">
      <dgm:prSet/>
      <dgm:spPr/>
      <dgm:t>
        <a:bodyPr/>
        <a:lstStyle/>
        <a:p>
          <a:endParaRPr lang="en-US"/>
        </a:p>
      </dgm:t>
    </dgm:pt>
    <dgm:pt modelId="{F052AE7D-847B-4756-A9CD-D570C9C96B6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The above practices are beneficial to </a:t>
          </a:r>
          <a:r>
            <a:rPr lang="en-GB" dirty="0" err="1"/>
            <a:t>Gymshark</a:t>
          </a:r>
          <a:r>
            <a:rPr lang="en-GB" dirty="0"/>
            <a:t> as they enable</a:t>
          </a:r>
          <a:endParaRPr lang="en-US" dirty="0"/>
        </a:p>
      </dgm:t>
    </dgm:pt>
    <dgm:pt modelId="{970644D2-FF30-4809-826B-29C0A66639AB}" type="parTrans" cxnId="{B5D7B1B1-53C1-4F4C-8E1D-A58C09D13D1A}">
      <dgm:prSet/>
      <dgm:spPr/>
      <dgm:t>
        <a:bodyPr/>
        <a:lstStyle/>
        <a:p>
          <a:endParaRPr lang="en-US"/>
        </a:p>
      </dgm:t>
    </dgm:pt>
    <dgm:pt modelId="{DE6B126D-ED38-4598-AA51-3D58AA9137D8}" type="sibTrans" cxnId="{B5D7B1B1-53C1-4F4C-8E1D-A58C09D13D1A}">
      <dgm:prSet/>
      <dgm:spPr/>
      <dgm:t>
        <a:bodyPr/>
        <a:lstStyle/>
        <a:p>
          <a:endParaRPr lang="en-US"/>
        </a:p>
      </dgm:t>
    </dgm:pt>
    <dgm:pt modelId="{1D2E061D-43EC-404D-9DDC-F1B96AEB3E17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>
              <a:latin typeface="Calibri"/>
              <a:ea typeface="Calibri"/>
              <a:cs typeface="Calibri"/>
            </a:rPr>
            <a:t>combining effective recruitment with continuous development is essential for maintaining competitive advantage in fast-growing companies like Gymshark.</a:t>
          </a:r>
        </a:p>
      </dgm:t>
    </dgm:pt>
    <dgm:pt modelId="{9EC10190-BDF9-464B-9743-B3DC024F2EE9}" type="parTrans" cxnId="{71DD2958-1857-4617-AA31-4AD4A9A8572F}">
      <dgm:prSet/>
      <dgm:spPr/>
    </dgm:pt>
    <dgm:pt modelId="{CAE3776D-EE53-470E-A5EB-017BAD1F2E03}" type="sibTrans" cxnId="{71DD2958-1857-4617-AA31-4AD4A9A8572F}">
      <dgm:prSet/>
      <dgm:spPr/>
    </dgm:pt>
    <dgm:pt modelId="{17FA7E2C-3466-46D9-87B3-FAE59F395564}" type="pres">
      <dgm:prSet presAssocID="{60BB3E4A-FFC5-4722-8FB0-028EC55E2FF3}" presName="root" presStyleCnt="0">
        <dgm:presLayoutVars>
          <dgm:dir/>
          <dgm:resizeHandles val="exact"/>
        </dgm:presLayoutVars>
      </dgm:prSet>
      <dgm:spPr/>
    </dgm:pt>
    <dgm:pt modelId="{E97F8472-8A1C-45A6-AFAD-C6F34272975F}" type="pres">
      <dgm:prSet presAssocID="{EE52BFD1-383E-40A3-A068-9B1826782334}" presName="compNode" presStyleCnt="0"/>
      <dgm:spPr/>
    </dgm:pt>
    <dgm:pt modelId="{82509878-5EC8-4790-806F-B258AA87548B}" type="pres">
      <dgm:prSet presAssocID="{EE52BFD1-383E-40A3-A068-9B1826782334}" presName="iconBgRect" presStyleLbl="bgShp" presStyleIdx="0" presStyleCnt="5"/>
      <dgm:spPr/>
    </dgm:pt>
    <dgm:pt modelId="{0CA55846-3882-4BA4-BB2B-5E2B7151FA91}" type="pres">
      <dgm:prSet presAssocID="{EE52BFD1-383E-40A3-A068-9B1826782334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A14C9E20-29FC-4314-A137-18640A8D8B0C}" type="pres">
      <dgm:prSet presAssocID="{EE52BFD1-383E-40A3-A068-9B1826782334}" presName="spaceRect" presStyleCnt="0"/>
      <dgm:spPr/>
    </dgm:pt>
    <dgm:pt modelId="{5BEC790A-4B83-4E67-887B-C0D5A2542B82}" type="pres">
      <dgm:prSet presAssocID="{EE52BFD1-383E-40A3-A068-9B1826782334}" presName="textRect" presStyleLbl="revTx" presStyleIdx="0" presStyleCnt="5">
        <dgm:presLayoutVars>
          <dgm:chMax val="1"/>
          <dgm:chPref val="1"/>
        </dgm:presLayoutVars>
      </dgm:prSet>
      <dgm:spPr/>
    </dgm:pt>
    <dgm:pt modelId="{1DDA1B4B-787A-412C-86B1-91DD884FE20F}" type="pres">
      <dgm:prSet presAssocID="{D169FDA1-2451-4A92-9D28-F5938D588279}" presName="sibTrans" presStyleCnt="0"/>
      <dgm:spPr/>
    </dgm:pt>
    <dgm:pt modelId="{FEA64882-E0E7-4639-8D46-2CA12FA9DE4B}" type="pres">
      <dgm:prSet presAssocID="{6410BA02-AE09-470C-AB70-11E82F4B7B6A}" presName="compNode" presStyleCnt="0"/>
      <dgm:spPr/>
    </dgm:pt>
    <dgm:pt modelId="{4F19479D-A773-4CF1-802B-5F05B13D9ED4}" type="pres">
      <dgm:prSet presAssocID="{6410BA02-AE09-470C-AB70-11E82F4B7B6A}" presName="iconBgRect" presStyleLbl="bgShp" presStyleIdx="1" presStyleCnt="5"/>
      <dgm:spPr/>
    </dgm:pt>
    <dgm:pt modelId="{3B619280-33EA-4752-A8ED-29C7DE665F26}" type="pres">
      <dgm:prSet presAssocID="{6410BA02-AE09-470C-AB70-11E82F4B7B6A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5797BB9E-9807-48C5-99C2-CA066CC145FD}" type="pres">
      <dgm:prSet presAssocID="{6410BA02-AE09-470C-AB70-11E82F4B7B6A}" presName="spaceRect" presStyleCnt="0"/>
      <dgm:spPr/>
    </dgm:pt>
    <dgm:pt modelId="{4C4884C7-E7A2-4314-A448-9CF8AE9BEAC9}" type="pres">
      <dgm:prSet presAssocID="{6410BA02-AE09-470C-AB70-11E82F4B7B6A}" presName="textRect" presStyleLbl="revTx" presStyleIdx="1" presStyleCnt="5">
        <dgm:presLayoutVars>
          <dgm:chMax val="1"/>
          <dgm:chPref val="1"/>
        </dgm:presLayoutVars>
      </dgm:prSet>
      <dgm:spPr/>
    </dgm:pt>
    <dgm:pt modelId="{EA0C43A8-1F02-459C-A9AB-2BBEB54B8C0F}" type="pres">
      <dgm:prSet presAssocID="{0E7828A7-CC04-4395-8B3C-AAD3DAE51917}" presName="sibTrans" presStyleCnt="0"/>
      <dgm:spPr/>
    </dgm:pt>
    <dgm:pt modelId="{ECC52DB3-AB96-4EF3-B4EF-4CA343701F81}" type="pres">
      <dgm:prSet presAssocID="{27761CAA-61FE-4418-A5D3-D1CC2D36C3C1}" presName="compNode" presStyleCnt="0"/>
      <dgm:spPr/>
    </dgm:pt>
    <dgm:pt modelId="{E99B9D78-2BA7-4ECA-988A-1D6A5528DF20}" type="pres">
      <dgm:prSet presAssocID="{27761CAA-61FE-4418-A5D3-D1CC2D36C3C1}" presName="iconBgRect" presStyleLbl="bgShp" presStyleIdx="2" presStyleCnt="5"/>
      <dgm:spPr/>
    </dgm:pt>
    <dgm:pt modelId="{3FAB7150-8BDD-48B8-BB02-3F8B103E2FA8}" type="pres">
      <dgm:prSet presAssocID="{27761CAA-61FE-4418-A5D3-D1CC2D36C3C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D11ED55-6901-4ADB-AE68-8C86E3D95998}" type="pres">
      <dgm:prSet presAssocID="{27761CAA-61FE-4418-A5D3-D1CC2D36C3C1}" presName="spaceRect" presStyleCnt="0"/>
      <dgm:spPr/>
    </dgm:pt>
    <dgm:pt modelId="{178D26A2-F498-4F94-ABE4-7F90CAAD9CB4}" type="pres">
      <dgm:prSet presAssocID="{27761CAA-61FE-4418-A5D3-D1CC2D36C3C1}" presName="textRect" presStyleLbl="revTx" presStyleIdx="2" presStyleCnt="5">
        <dgm:presLayoutVars>
          <dgm:chMax val="1"/>
          <dgm:chPref val="1"/>
        </dgm:presLayoutVars>
      </dgm:prSet>
      <dgm:spPr/>
    </dgm:pt>
    <dgm:pt modelId="{4C015A0A-D553-4DC9-9FD3-0D49DABC8452}" type="pres">
      <dgm:prSet presAssocID="{EA334E49-B95E-406F-9B5C-5A80EFFC0C95}" presName="sibTrans" presStyleCnt="0"/>
      <dgm:spPr/>
    </dgm:pt>
    <dgm:pt modelId="{580954CE-B8C2-4428-9DD4-6380DB939E77}" type="pres">
      <dgm:prSet presAssocID="{1D2E061D-43EC-404D-9DDC-F1B96AEB3E17}" presName="compNode" presStyleCnt="0"/>
      <dgm:spPr/>
    </dgm:pt>
    <dgm:pt modelId="{A9525B88-F4A2-4666-8468-EE726D81BAC5}" type="pres">
      <dgm:prSet presAssocID="{1D2E061D-43EC-404D-9DDC-F1B96AEB3E17}" presName="iconBgRect" presStyleLbl="bgShp" presStyleIdx="3" presStyleCnt="5"/>
      <dgm:spPr/>
    </dgm:pt>
    <dgm:pt modelId="{12FEBAA3-465B-4DB9-8139-2A41DBFD23DF}" type="pres">
      <dgm:prSet presAssocID="{1D2E061D-43EC-404D-9DDC-F1B96AEB3E17}" presName="iconRect" presStyleLbl="node1" presStyleIdx="3" presStyleCnt="5"/>
      <dgm:spPr/>
    </dgm:pt>
    <dgm:pt modelId="{5E8184B8-014D-45C8-B1E2-C85AD8086874}" type="pres">
      <dgm:prSet presAssocID="{1D2E061D-43EC-404D-9DDC-F1B96AEB3E17}" presName="spaceRect" presStyleCnt="0"/>
      <dgm:spPr/>
    </dgm:pt>
    <dgm:pt modelId="{CF30E3A0-32D6-4CFF-AE21-BC0F9AFB7C50}" type="pres">
      <dgm:prSet presAssocID="{1D2E061D-43EC-404D-9DDC-F1B96AEB3E17}" presName="textRect" presStyleLbl="revTx" presStyleIdx="3" presStyleCnt="5">
        <dgm:presLayoutVars>
          <dgm:chMax val="1"/>
          <dgm:chPref val="1"/>
        </dgm:presLayoutVars>
      </dgm:prSet>
      <dgm:spPr/>
    </dgm:pt>
    <dgm:pt modelId="{ECEAD00A-5EFB-434A-82DC-C055446AF9A9}" type="pres">
      <dgm:prSet presAssocID="{CAE3776D-EE53-470E-A5EB-017BAD1F2E03}" presName="sibTrans" presStyleCnt="0"/>
      <dgm:spPr/>
    </dgm:pt>
    <dgm:pt modelId="{8062949A-F814-4652-A0C9-671BB38346BC}" type="pres">
      <dgm:prSet presAssocID="{F052AE7D-847B-4756-A9CD-D570C9C96B62}" presName="compNode" presStyleCnt="0"/>
      <dgm:spPr/>
    </dgm:pt>
    <dgm:pt modelId="{C03C2259-A3C5-4021-85B5-F596E77CAA36}" type="pres">
      <dgm:prSet presAssocID="{F052AE7D-847B-4756-A9CD-D570C9C96B62}" presName="iconBgRect" presStyleLbl="bgShp" presStyleIdx="4" presStyleCnt="5"/>
      <dgm:spPr/>
    </dgm:pt>
    <dgm:pt modelId="{0375FC51-D4A3-469C-8311-9045702BD0E7}" type="pres">
      <dgm:prSet presAssocID="{F052AE7D-847B-4756-A9CD-D570C9C96B62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415E6A1C-53D2-402C-B56F-287C8023273C}" type="pres">
      <dgm:prSet presAssocID="{F052AE7D-847B-4756-A9CD-D570C9C96B62}" presName="spaceRect" presStyleCnt="0"/>
      <dgm:spPr/>
    </dgm:pt>
    <dgm:pt modelId="{60E43C9F-21A8-430C-A4B1-9997439F8482}" type="pres">
      <dgm:prSet presAssocID="{F052AE7D-847B-4756-A9CD-D570C9C96B6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1F81805-682A-4C13-BA79-AA1C2E2057EB}" srcId="{60BB3E4A-FFC5-4722-8FB0-028EC55E2FF3}" destId="{EE52BFD1-383E-40A3-A068-9B1826782334}" srcOrd="0" destOrd="0" parTransId="{9AE4FDC9-561E-43FF-BBA7-CE9CC7F9A0C6}" sibTransId="{D169FDA1-2451-4A92-9D28-F5938D588279}"/>
    <dgm:cxn modelId="{40ADEF3D-0B76-4C10-9BFB-88EF071D1816}" type="presOf" srcId="{6410BA02-AE09-470C-AB70-11E82F4B7B6A}" destId="{4C4884C7-E7A2-4314-A448-9CF8AE9BEAC9}" srcOrd="0" destOrd="0" presId="urn:microsoft.com/office/officeart/2018/5/layout/IconCircleLabelList"/>
    <dgm:cxn modelId="{14DF5A5E-7A62-4807-B1FF-DC2A0D95BBB2}" type="presOf" srcId="{F052AE7D-847B-4756-A9CD-D570C9C96B62}" destId="{60E43C9F-21A8-430C-A4B1-9997439F8482}" srcOrd="0" destOrd="0" presId="urn:microsoft.com/office/officeart/2018/5/layout/IconCircleLabelList"/>
    <dgm:cxn modelId="{71DD2958-1857-4617-AA31-4AD4A9A8572F}" srcId="{60BB3E4A-FFC5-4722-8FB0-028EC55E2FF3}" destId="{1D2E061D-43EC-404D-9DDC-F1B96AEB3E17}" srcOrd="3" destOrd="0" parTransId="{9EC10190-BDF9-464B-9743-B3DC024F2EE9}" sibTransId="{CAE3776D-EE53-470E-A5EB-017BAD1F2E03}"/>
    <dgm:cxn modelId="{0AA08280-8430-442C-AB3C-E2F806D997AF}" type="presOf" srcId="{EE52BFD1-383E-40A3-A068-9B1826782334}" destId="{5BEC790A-4B83-4E67-887B-C0D5A2542B82}" srcOrd="0" destOrd="0" presId="urn:microsoft.com/office/officeart/2018/5/layout/IconCircleLabelList"/>
    <dgm:cxn modelId="{A1423D83-4FD6-4458-A0C1-0DB9133BA46C}" type="presOf" srcId="{60BB3E4A-FFC5-4722-8FB0-028EC55E2FF3}" destId="{17FA7E2C-3466-46D9-87B3-FAE59F395564}" srcOrd="0" destOrd="0" presId="urn:microsoft.com/office/officeart/2018/5/layout/IconCircleLabelList"/>
    <dgm:cxn modelId="{3EDA8993-C94C-4591-90B9-33F225786E0B}" type="presOf" srcId="{27761CAA-61FE-4418-A5D3-D1CC2D36C3C1}" destId="{178D26A2-F498-4F94-ABE4-7F90CAAD9CB4}" srcOrd="0" destOrd="0" presId="urn:microsoft.com/office/officeart/2018/5/layout/IconCircleLabelList"/>
    <dgm:cxn modelId="{B5D7B1B1-53C1-4F4C-8E1D-A58C09D13D1A}" srcId="{60BB3E4A-FFC5-4722-8FB0-028EC55E2FF3}" destId="{F052AE7D-847B-4756-A9CD-D570C9C96B62}" srcOrd="4" destOrd="0" parTransId="{970644D2-FF30-4809-826B-29C0A66639AB}" sibTransId="{DE6B126D-ED38-4598-AA51-3D58AA9137D8}"/>
    <dgm:cxn modelId="{805BC1E2-D94E-4B69-9321-97794020EF53}" type="presOf" srcId="{1D2E061D-43EC-404D-9DDC-F1B96AEB3E17}" destId="{CF30E3A0-32D6-4CFF-AE21-BC0F9AFB7C50}" srcOrd="0" destOrd="0" presId="urn:microsoft.com/office/officeart/2018/5/layout/IconCircleLabelList"/>
    <dgm:cxn modelId="{7F1F0CEA-3850-44FA-A336-649B11B4C750}" srcId="{60BB3E4A-FFC5-4722-8FB0-028EC55E2FF3}" destId="{6410BA02-AE09-470C-AB70-11E82F4B7B6A}" srcOrd="1" destOrd="0" parTransId="{00C902C3-A2F5-44BB-A924-8328F05B14D6}" sibTransId="{0E7828A7-CC04-4395-8B3C-AAD3DAE51917}"/>
    <dgm:cxn modelId="{BADE12EB-673E-40E7-AE77-08285FC34847}" srcId="{60BB3E4A-FFC5-4722-8FB0-028EC55E2FF3}" destId="{27761CAA-61FE-4418-A5D3-D1CC2D36C3C1}" srcOrd="2" destOrd="0" parTransId="{89FA0571-01DB-48D4-B421-25080E7B77C6}" sibTransId="{EA334E49-B95E-406F-9B5C-5A80EFFC0C95}"/>
    <dgm:cxn modelId="{E749E461-2305-4AF2-BA69-6B3FE3464C3C}" type="presParOf" srcId="{17FA7E2C-3466-46D9-87B3-FAE59F395564}" destId="{E97F8472-8A1C-45A6-AFAD-C6F34272975F}" srcOrd="0" destOrd="0" presId="urn:microsoft.com/office/officeart/2018/5/layout/IconCircleLabelList"/>
    <dgm:cxn modelId="{3D8101D1-FC4F-4687-B53F-78343EBFDB1C}" type="presParOf" srcId="{E97F8472-8A1C-45A6-AFAD-C6F34272975F}" destId="{82509878-5EC8-4790-806F-B258AA87548B}" srcOrd="0" destOrd="0" presId="urn:microsoft.com/office/officeart/2018/5/layout/IconCircleLabelList"/>
    <dgm:cxn modelId="{938F0AB7-AF7C-4CA5-8613-4EFAD1DB4407}" type="presParOf" srcId="{E97F8472-8A1C-45A6-AFAD-C6F34272975F}" destId="{0CA55846-3882-4BA4-BB2B-5E2B7151FA91}" srcOrd="1" destOrd="0" presId="urn:microsoft.com/office/officeart/2018/5/layout/IconCircleLabelList"/>
    <dgm:cxn modelId="{C80F9E60-98B0-4B98-9FBC-6540991A2F8A}" type="presParOf" srcId="{E97F8472-8A1C-45A6-AFAD-C6F34272975F}" destId="{A14C9E20-29FC-4314-A137-18640A8D8B0C}" srcOrd="2" destOrd="0" presId="urn:microsoft.com/office/officeart/2018/5/layout/IconCircleLabelList"/>
    <dgm:cxn modelId="{F7D29F63-AF76-4EFE-BAF5-A0B0A039DB05}" type="presParOf" srcId="{E97F8472-8A1C-45A6-AFAD-C6F34272975F}" destId="{5BEC790A-4B83-4E67-887B-C0D5A2542B82}" srcOrd="3" destOrd="0" presId="urn:microsoft.com/office/officeart/2018/5/layout/IconCircleLabelList"/>
    <dgm:cxn modelId="{EAECA339-02B0-4044-B0AC-357A6D07F8D2}" type="presParOf" srcId="{17FA7E2C-3466-46D9-87B3-FAE59F395564}" destId="{1DDA1B4B-787A-412C-86B1-91DD884FE20F}" srcOrd="1" destOrd="0" presId="urn:microsoft.com/office/officeart/2018/5/layout/IconCircleLabelList"/>
    <dgm:cxn modelId="{D04D2BAE-18D8-4661-83C9-68B8026EC626}" type="presParOf" srcId="{17FA7E2C-3466-46D9-87B3-FAE59F395564}" destId="{FEA64882-E0E7-4639-8D46-2CA12FA9DE4B}" srcOrd="2" destOrd="0" presId="urn:microsoft.com/office/officeart/2018/5/layout/IconCircleLabelList"/>
    <dgm:cxn modelId="{48605C1B-465B-40F0-A49F-9706CD4FD90B}" type="presParOf" srcId="{FEA64882-E0E7-4639-8D46-2CA12FA9DE4B}" destId="{4F19479D-A773-4CF1-802B-5F05B13D9ED4}" srcOrd="0" destOrd="0" presId="urn:microsoft.com/office/officeart/2018/5/layout/IconCircleLabelList"/>
    <dgm:cxn modelId="{57FF529F-FDFC-470A-901B-BF31C3EF7148}" type="presParOf" srcId="{FEA64882-E0E7-4639-8D46-2CA12FA9DE4B}" destId="{3B619280-33EA-4752-A8ED-29C7DE665F26}" srcOrd="1" destOrd="0" presId="urn:microsoft.com/office/officeart/2018/5/layout/IconCircleLabelList"/>
    <dgm:cxn modelId="{2077CBC2-7C41-4405-9744-1B52D05970F8}" type="presParOf" srcId="{FEA64882-E0E7-4639-8D46-2CA12FA9DE4B}" destId="{5797BB9E-9807-48C5-99C2-CA066CC145FD}" srcOrd="2" destOrd="0" presId="urn:microsoft.com/office/officeart/2018/5/layout/IconCircleLabelList"/>
    <dgm:cxn modelId="{F50EABF2-0FF3-449E-8B02-E8BC8C47BE19}" type="presParOf" srcId="{FEA64882-E0E7-4639-8D46-2CA12FA9DE4B}" destId="{4C4884C7-E7A2-4314-A448-9CF8AE9BEAC9}" srcOrd="3" destOrd="0" presId="urn:microsoft.com/office/officeart/2018/5/layout/IconCircleLabelList"/>
    <dgm:cxn modelId="{727DA0EF-BD53-4C92-A46F-B16D6E00C275}" type="presParOf" srcId="{17FA7E2C-3466-46D9-87B3-FAE59F395564}" destId="{EA0C43A8-1F02-459C-A9AB-2BBEB54B8C0F}" srcOrd="3" destOrd="0" presId="urn:microsoft.com/office/officeart/2018/5/layout/IconCircleLabelList"/>
    <dgm:cxn modelId="{67FE1072-5BDF-4373-B582-A07D25FF84EB}" type="presParOf" srcId="{17FA7E2C-3466-46D9-87B3-FAE59F395564}" destId="{ECC52DB3-AB96-4EF3-B4EF-4CA343701F81}" srcOrd="4" destOrd="0" presId="urn:microsoft.com/office/officeart/2018/5/layout/IconCircleLabelList"/>
    <dgm:cxn modelId="{B92F7AE1-E9FB-46DB-AB12-8A5B22DD7151}" type="presParOf" srcId="{ECC52DB3-AB96-4EF3-B4EF-4CA343701F81}" destId="{E99B9D78-2BA7-4ECA-988A-1D6A5528DF20}" srcOrd="0" destOrd="0" presId="urn:microsoft.com/office/officeart/2018/5/layout/IconCircleLabelList"/>
    <dgm:cxn modelId="{74311F6C-531B-445C-BA12-53EEFB5D0FF4}" type="presParOf" srcId="{ECC52DB3-AB96-4EF3-B4EF-4CA343701F81}" destId="{3FAB7150-8BDD-48B8-BB02-3F8B103E2FA8}" srcOrd="1" destOrd="0" presId="urn:microsoft.com/office/officeart/2018/5/layout/IconCircleLabelList"/>
    <dgm:cxn modelId="{CE55689F-6CAA-4EE7-A1E2-3EE6A22BAB85}" type="presParOf" srcId="{ECC52DB3-AB96-4EF3-B4EF-4CA343701F81}" destId="{5D11ED55-6901-4ADB-AE68-8C86E3D95998}" srcOrd="2" destOrd="0" presId="urn:microsoft.com/office/officeart/2018/5/layout/IconCircleLabelList"/>
    <dgm:cxn modelId="{24E61303-A447-4BEB-8C93-DA95FE79EC64}" type="presParOf" srcId="{ECC52DB3-AB96-4EF3-B4EF-4CA343701F81}" destId="{178D26A2-F498-4F94-ABE4-7F90CAAD9CB4}" srcOrd="3" destOrd="0" presId="urn:microsoft.com/office/officeart/2018/5/layout/IconCircleLabelList"/>
    <dgm:cxn modelId="{5231E2B9-B4F5-4AAC-9C1E-280FB8077E90}" type="presParOf" srcId="{17FA7E2C-3466-46D9-87B3-FAE59F395564}" destId="{4C015A0A-D553-4DC9-9FD3-0D49DABC8452}" srcOrd="5" destOrd="0" presId="urn:microsoft.com/office/officeart/2018/5/layout/IconCircleLabelList"/>
    <dgm:cxn modelId="{76E2C90A-5C8B-4585-ABBB-F120669C3854}" type="presParOf" srcId="{17FA7E2C-3466-46D9-87B3-FAE59F395564}" destId="{580954CE-B8C2-4428-9DD4-6380DB939E77}" srcOrd="6" destOrd="0" presId="urn:microsoft.com/office/officeart/2018/5/layout/IconCircleLabelList"/>
    <dgm:cxn modelId="{2C855DD4-A187-45FA-B668-6AD0AEBA1273}" type="presParOf" srcId="{580954CE-B8C2-4428-9DD4-6380DB939E77}" destId="{A9525B88-F4A2-4666-8468-EE726D81BAC5}" srcOrd="0" destOrd="0" presId="urn:microsoft.com/office/officeart/2018/5/layout/IconCircleLabelList"/>
    <dgm:cxn modelId="{FAB404AC-71C6-4891-827E-5EC7ED054000}" type="presParOf" srcId="{580954CE-B8C2-4428-9DD4-6380DB939E77}" destId="{12FEBAA3-465B-4DB9-8139-2A41DBFD23DF}" srcOrd="1" destOrd="0" presId="urn:microsoft.com/office/officeart/2018/5/layout/IconCircleLabelList"/>
    <dgm:cxn modelId="{F7FF2F82-620F-4B7F-BEAC-1C8E40B0BBE6}" type="presParOf" srcId="{580954CE-B8C2-4428-9DD4-6380DB939E77}" destId="{5E8184B8-014D-45C8-B1E2-C85AD8086874}" srcOrd="2" destOrd="0" presId="urn:microsoft.com/office/officeart/2018/5/layout/IconCircleLabelList"/>
    <dgm:cxn modelId="{5867C35F-F3A2-4AC6-A500-59CEE09B6103}" type="presParOf" srcId="{580954CE-B8C2-4428-9DD4-6380DB939E77}" destId="{CF30E3A0-32D6-4CFF-AE21-BC0F9AFB7C50}" srcOrd="3" destOrd="0" presId="urn:microsoft.com/office/officeart/2018/5/layout/IconCircleLabelList"/>
    <dgm:cxn modelId="{0DE78491-1737-4418-9552-ADBB5898A123}" type="presParOf" srcId="{17FA7E2C-3466-46D9-87B3-FAE59F395564}" destId="{ECEAD00A-5EFB-434A-82DC-C055446AF9A9}" srcOrd="7" destOrd="0" presId="urn:microsoft.com/office/officeart/2018/5/layout/IconCircleLabelList"/>
    <dgm:cxn modelId="{96492096-ACFB-435C-9F9E-3CA2AC9C7596}" type="presParOf" srcId="{17FA7E2C-3466-46D9-87B3-FAE59F395564}" destId="{8062949A-F814-4652-A0C9-671BB38346BC}" srcOrd="8" destOrd="0" presId="urn:microsoft.com/office/officeart/2018/5/layout/IconCircleLabelList"/>
    <dgm:cxn modelId="{5BD4EB7C-61F6-44C7-93B5-14A0AA803338}" type="presParOf" srcId="{8062949A-F814-4652-A0C9-671BB38346BC}" destId="{C03C2259-A3C5-4021-85B5-F596E77CAA36}" srcOrd="0" destOrd="0" presId="urn:microsoft.com/office/officeart/2018/5/layout/IconCircleLabelList"/>
    <dgm:cxn modelId="{2884AC58-94A8-497D-92FA-1583B53ED80F}" type="presParOf" srcId="{8062949A-F814-4652-A0C9-671BB38346BC}" destId="{0375FC51-D4A3-469C-8311-9045702BD0E7}" srcOrd="1" destOrd="0" presId="urn:microsoft.com/office/officeart/2018/5/layout/IconCircleLabelList"/>
    <dgm:cxn modelId="{FA3A08AC-00E0-4EBB-A42F-2C35A90111F4}" type="presParOf" srcId="{8062949A-F814-4652-A0C9-671BB38346BC}" destId="{415E6A1C-53D2-402C-B56F-287C8023273C}" srcOrd="2" destOrd="0" presId="urn:microsoft.com/office/officeart/2018/5/layout/IconCircleLabelList"/>
    <dgm:cxn modelId="{1BDAA395-8572-4AD8-9EF1-00277B778BA6}" type="presParOf" srcId="{8062949A-F814-4652-A0C9-671BB38346BC}" destId="{60E43C9F-21A8-430C-A4B1-9997439F848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5DC301-50CC-4717-BEE2-BED7409CFCD2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8B8984-9DE5-43F3-AEB5-BC9553EEE033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223066-C5B0-4507-BA11-CEEAB059A8A9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An HR Business Partner supports managers and employees in achieving organisational goals.</a:t>
          </a:r>
          <a:endParaRPr lang="en-US" sz="1400" kern="1200"/>
        </a:p>
      </dsp:txBody>
      <dsp:txXfrm>
        <a:off x="1312541" y="828340"/>
        <a:ext cx="2148945" cy="911674"/>
      </dsp:txXfrm>
    </dsp:sp>
    <dsp:sp modelId="{3E92322B-0E51-4F3C-9A5B-E905DD69D068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536EF1-29A3-448C-AF76-38399FC8D88E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2D3C6-0C47-4BD7-84C2-27A7D923F21F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help recruit and select the right employees for the company.</a:t>
          </a:r>
          <a:endParaRPr lang="en-US" sz="1400" kern="1200"/>
        </a:p>
      </dsp:txBody>
      <dsp:txXfrm>
        <a:off x="4942957" y="828340"/>
        <a:ext cx="2148945" cy="911674"/>
      </dsp:txXfrm>
    </dsp:sp>
    <dsp:sp modelId="{CAF3A4EC-05A9-4C16-A6E3-0F70F0EAC1E4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ED679A-5D75-4B53-B929-C83E67F80805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2E386-3A72-421B-9209-E7A0EB52915A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support employee training and professional development.</a:t>
          </a:r>
          <a:endParaRPr lang="en-US" sz="1400" kern="1200"/>
        </a:p>
      </dsp:txBody>
      <dsp:txXfrm>
        <a:off x="8573374" y="828340"/>
        <a:ext cx="2148945" cy="911674"/>
      </dsp:txXfrm>
    </dsp:sp>
    <dsp:sp modelId="{10D2F16B-83F7-4519-B44F-E81A1BAA8E00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CDAAE0-27A4-4D8B-AE21-27ED82E1FC18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36F8BC-418E-4BED-8CC2-4F176C728E74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advise managers on HR policies and employee relations.</a:t>
          </a:r>
          <a:endParaRPr lang="en-US" sz="1400" kern="1200"/>
        </a:p>
      </dsp:txBody>
      <dsp:txXfrm>
        <a:off x="1312541" y="2452790"/>
        <a:ext cx="2148945" cy="911674"/>
      </dsp:txXfrm>
    </dsp:sp>
    <dsp:sp modelId="{36B58463-A58F-4223-816C-214885371B60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ADE5A-2403-4327-ABFA-0A4E2AFA9447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6F9C0-96D0-4D87-B129-2F05F5C6DF6C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They help improve employee engagement, teamwork, and workplace culture.</a:t>
          </a:r>
          <a:endParaRPr lang="en-US" sz="1400" kern="1200"/>
        </a:p>
      </dsp:txBody>
      <dsp:txXfrm>
        <a:off x="4942957" y="2452790"/>
        <a:ext cx="2148945" cy="91167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E0C84A-F461-409E-A93F-AFEBBA6FC17B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716DE3-6626-43E1-8B07-3372C726C129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01ECA9-867F-47F2-94A7-3D7EC83862CB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Job description is the outline of the key tasks and responsibilities of the job. </a:t>
          </a:r>
          <a:endParaRPr lang="en-US" sz="2100" kern="1200"/>
        </a:p>
      </dsp:txBody>
      <dsp:txXfrm>
        <a:off x="1834517" y="469890"/>
        <a:ext cx="3148942" cy="1335915"/>
      </dsp:txXfrm>
    </dsp:sp>
    <dsp:sp modelId="{B9F2C9DC-34FD-42F8-B30E-173D1370ED20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029AEC-B142-4C41-BB6A-CA1FF73F5FD9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395642-272A-4122-960E-4A5248CCC27A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describes what the employee is required to do in the job. </a:t>
          </a:r>
          <a:endParaRPr lang="en-US" sz="2100" kern="1200"/>
        </a:p>
      </dsp:txBody>
      <dsp:txXfrm>
        <a:off x="7154322" y="469890"/>
        <a:ext cx="3148942" cy="1335915"/>
      </dsp:txXfrm>
    </dsp:sp>
    <dsp:sp modelId="{96F0F1AC-F2D5-4E9E-9975-0DE7E03631BB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4E144-22A3-413A-A027-FABF2B3ACF3C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DE176-D0D5-4BA4-8992-C41ACE263EB5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also helps the candidates assess whether they are suitable for the job.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9140FC0A-6FD4-4272-91DB-BA0D98896255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027369-878A-48D8-B6B7-1B40F3736E64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C247B2-6A0F-4E7B-83CE-7DFF0EEF43B6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It can be used as a tool for effective communication in the recruitment process at Gymshark.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09878-5EC8-4790-806F-B258AA87548B}">
      <dsp:nvSpPr>
        <dsp:cNvPr id="0" name=""/>
        <dsp:cNvSpPr/>
      </dsp:nvSpPr>
      <dsp:spPr>
        <a:xfrm>
          <a:off x="478800" y="771396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A55846-3882-4BA4-BB2B-5E2B7151FA91}">
      <dsp:nvSpPr>
        <dsp:cNvPr id="0" name=""/>
        <dsp:cNvSpPr/>
      </dsp:nvSpPr>
      <dsp:spPr>
        <a:xfrm>
          <a:off x="712800" y="100539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C790A-4B83-4E67-887B-C0D5A2542B82}">
      <dsp:nvSpPr>
        <dsp:cNvPr id="0" name=""/>
        <dsp:cNvSpPr/>
      </dsp:nvSpPr>
      <dsp:spPr>
        <a:xfrm>
          <a:off x="127800" y="2211396"/>
          <a:ext cx="1800000" cy="136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"/>
              <a:ea typeface="Calibri"/>
              <a:cs typeface="Calibri"/>
            </a:rPr>
            <a:t>Recruitment is beneficial to organisations as it enables them to recruit the right people. </a:t>
          </a:r>
          <a:endParaRPr lang="en-US" sz="1100" kern="1200">
            <a:latin typeface="Calibri"/>
            <a:ea typeface="Calibri"/>
            <a:cs typeface="Calibri"/>
          </a:endParaRPr>
        </a:p>
      </dsp:txBody>
      <dsp:txXfrm>
        <a:off x="127800" y="2211396"/>
        <a:ext cx="1800000" cy="1368544"/>
      </dsp:txXfrm>
    </dsp:sp>
    <dsp:sp modelId="{4F19479D-A773-4CF1-802B-5F05B13D9ED4}">
      <dsp:nvSpPr>
        <dsp:cNvPr id="0" name=""/>
        <dsp:cNvSpPr/>
      </dsp:nvSpPr>
      <dsp:spPr>
        <a:xfrm>
          <a:off x="2593800" y="771396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619280-33EA-4752-A8ED-29C7DE665F26}">
      <dsp:nvSpPr>
        <dsp:cNvPr id="0" name=""/>
        <dsp:cNvSpPr/>
      </dsp:nvSpPr>
      <dsp:spPr>
        <a:xfrm>
          <a:off x="2827800" y="100539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884C7-E7A2-4314-A448-9CF8AE9BEAC9}">
      <dsp:nvSpPr>
        <dsp:cNvPr id="0" name=""/>
        <dsp:cNvSpPr/>
      </dsp:nvSpPr>
      <dsp:spPr>
        <a:xfrm>
          <a:off x="2242800" y="2211396"/>
          <a:ext cx="1800000" cy="136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"/>
              <a:ea typeface="Calibri"/>
              <a:cs typeface="Calibri"/>
            </a:rPr>
            <a:t>Job analysis, job description, and person specification are beneficial to organisations as they enable them to recruit the right people.</a:t>
          </a:r>
          <a:endParaRPr lang="en-US" sz="1100" kern="1200">
            <a:latin typeface="Calibri"/>
            <a:ea typeface="Calibri"/>
            <a:cs typeface="Calibri"/>
          </a:endParaRPr>
        </a:p>
      </dsp:txBody>
      <dsp:txXfrm>
        <a:off x="2242800" y="2211396"/>
        <a:ext cx="1800000" cy="1368544"/>
      </dsp:txXfrm>
    </dsp:sp>
    <dsp:sp modelId="{E99B9D78-2BA7-4ECA-988A-1D6A5528DF20}">
      <dsp:nvSpPr>
        <dsp:cNvPr id="0" name=""/>
        <dsp:cNvSpPr/>
      </dsp:nvSpPr>
      <dsp:spPr>
        <a:xfrm>
          <a:off x="4708800" y="771396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AB7150-8BDD-48B8-BB02-3F8B103E2FA8}">
      <dsp:nvSpPr>
        <dsp:cNvPr id="0" name=""/>
        <dsp:cNvSpPr/>
      </dsp:nvSpPr>
      <dsp:spPr>
        <a:xfrm>
          <a:off x="4942800" y="100539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8D26A2-F498-4F94-ABE4-7F90CAAD9CB4}">
      <dsp:nvSpPr>
        <dsp:cNvPr id="0" name=""/>
        <dsp:cNvSpPr/>
      </dsp:nvSpPr>
      <dsp:spPr>
        <a:xfrm>
          <a:off x="4357800" y="2211396"/>
          <a:ext cx="1800000" cy="136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Calibri"/>
              <a:ea typeface="Calibri"/>
              <a:cs typeface="Calibri"/>
            </a:rPr>
            <a:t>Training and development enable employees to improve their skills, thus enhancing their performance . </a:t>
          </a:r>
        </a:p>
      </dsp:txBody>
      <dsp:txXfrm>
        <a:off x="4357800" y="2211396"/>
        <a:ext cx="1800000" cy="1368544"/>
      </dsp:txXfrm>
    </dsp:sp>
    <dsp:sp modelId="{A9525B88-F4A2-4666-8468-EE726D81BAC5}">
      <dsp:nvSpPr>
        <dsp:cNvPr id="0" name=""/>
        <dsp:cNvSpPr/>
      </dsp:nvSpPr>
      <dsp:spPr>
        <a:xfrm>
          <a:off x="6823800" y="771396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FEBAA3-465B-4DB9-8139-2A41DBFD23DF}">
      <dsp:nvSpPr>
        <dsp:cNvPr id="0" name=""/>
        <dsp:cNvSpPr/>
      </dsp:nvSpPr>
      <dsp:spPr>
        <a:xfrm>
          <a:off x="7057800" y="1005396"/>
          <a:ext cx="630000" cy="6300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0E3A0-32D6-4CFF-AE21-BC0F9AFB7C50}">
      <dsp:nvSpPr>
        <dsp:cNvPr id="0" name=""/>
        <dsp:cNvSpPr/>
      </dsp:nvSpPr>
      <dsp:spPr>
        <a:xfrm>
          <a:off x="6472800" y="2211396"/>
          <a:ext cx="1800000" cy="136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>
              <a:latin typeface="Calibri"/>
              <a:ea typeface="Calibri"/>
              <a:cs typeface="Calibri"/>
            </a:rPr>
            <a:t>combining effective recruitment with continuous development is essential for maintaining competitive advantage in fast-growing companies like Gymshark.</a:t>
          </a:r>
        </a:p>
      </dsp:txBody>
      <dsp:txXfrm>
        <a:off x="6472800" y="2211396"/>
        <a:ext cx="1800000" cy="1368544"/>
      </dsp:txXfrm>
    </dsp:sp>
    <dsp:sp modelId="{C03C2259-A3C5-4021-85B5-F596E77CAA36}">
      <dsp:nvSpPr>
        <dsp:cNvPr id="0" name=""/>
        <dsp:cNvSpPr/>
      </dsp:nvSpPr>
      <dsp:spPr>
        <a:xfrm>
          <a:off x="8938800" y="771396"/>
          <a:ext cx="1098000" cy="1098000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75FC51-D4A3-469C-8311-9045702BD0E7}">
      <dsp:nvSpPr>
        <dsp:cNvPr id="0" name=""/>
        <dsp:cNvSpPr/>
      </dsp:nvSpPr>
      <dsp:spPr>
        <a:xfrm>
          <a:off x="9172800" y="1005396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E43C9F-21A8-430C-A4B1-9997439F8482}">
      <dsp:nvSpPr>
        <dsp:cNvPr id="0" name=""/>
        <dsp:cNvSpPr/>
      </dsp:nvSpPr>
      <dsp:spPr>
        <a:xfrm>
          <a:off x="8587800" y="2211396"/>
          <a:ext cx="1800000" cy="136854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/>
            <a:t>The above practices are beneficial to </a:t>
          </a:r>
          <a:r>
            <a:rPr lang="en-GB" sz="1100" kern="1200" dirty="0" err="1"/>
            <a:t>Gymshark</a:t>
          </a:r>
          <a:r>
            <a:rPr lang="en-GB" sz="1100" kern="1200" dirty="0"/>
            <a:t> as they enable</a:t>
          </a:r>
          <a:endParaRPr lang="en-US" sz="1100" kern="1200" dirty="0"/>
        </a:p>
      </dsp:txBody>
      <dsp:txXfrm>
        <a:off x="8587800" y="2211396"/>
        <a:ext cx="1800000" cy="13685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pd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24" descr="A group of multi coloured wooden stick figures">
            <a:extLst>
              <a:ext uri="{FF2B5EF4-FFF2-40B4-BE49-F238E27FC236}">
                <a16:creationId xmlns:a16="http://schemas.microsoft.com/office/drawing/2014/main" id="{A17B96E0-37D8-26CF-6485-C0AF2B1358F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5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03348" y="1533525"/>
            <a:ext cx="4347351" cy="189991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4000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DEVELOPING AND MANAGING  INDIVIDUALS AND TEAMS</a:t>
            </a:r>
            <a:br>
              <a:rPr lang="en-US" sz="4000" b="1" dirty="0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</a:br>
            <a:r>
              <a:rPr lang="en-US" sz="4000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(LCLM 5002)</a:t>
            </a:r>
            <a:br>
              <a:rPr lang="en-US" sz="2500" dirty="0">
                <a:solidFill>
                  <a:schemeClr val="accent2"/>
                </a:solidFill>
              </a:rPr>
            </a:br>
            <a:endParaRPr lang="en-US" sz="25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55061" y="4067009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Name : Kacy Bibiana Dias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ID: 2428281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Module name: Developing and Managing Individuals and Teams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>
                <a:latin typeface="Calibri"/>
                <a:ea typeface="Calibri"/>
                <a:cs typeface="Calibri"/>
              </a:rPr>
              <a:t>Lecturer name : Amer Kareem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B9C729-7886-E7D1-491B-7E113471E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C868F-AC2C-505D-C934-260EDA67F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Introduction to company 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Recruitment process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Job Analysis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Job description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Person Specification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Importance of Recruitment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Training and Development Needs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Behaviourist Learning Theory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Cognitivist Learning Theory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Experiential Learning Theory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Organisational Benefits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Conclusion</a:t>
            </a:r>
          </a:p>
          <a:p>
            <a:r>
              <a:rPr lang="en-GB" sz="2000">
                <a:latin typeface="Calibri"/>
                <a:ea typeface="Calibri"/>
                <a:cs typeface="Calibri"/>
              </a:rPr>
              <a:t>References</a:t>
            </a:r>
          </a:p>
          <a:p>
            <a:endParaRPr lang="en-GB" sz="2000">
              <a:latin typeface="Calibri"/>
              <a:ea typeface="Calibri"/>
              <a:cs typeface="Calibri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022707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3ADDE6-8C9A-9201-42CE-47B0FC24D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800" b="1" dirty="0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Introduction to </a:t>
            </a:r>
            <a:r>
              <a:rPr lang="en-GB" sz="4800" b="1" dirty="0" err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Gymshark</a:t>
            </a:r>
            <a:endParaRPr lang="en-GB" sz="4800" b="1" dirty="0">
              <a:solidFill>
                <a:schemeClr val="accent2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2916A-0FA1-8450-3070-6EEB172FD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endParaRPr lang="en-GB" sz="1600" dirty="0"/>
          </a:p>
          <a:p>
            <a:pPr>
              <a:buFont typeface="Arial"/>
              <a:buChar char="•"/>
            </a:pPr>
            <a:r>
              <a:rPr lang="en-GB" sz="2000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sz="2000" dirty="0">
                <a:latin typeface="Calibri"/>
                <a:ea typeface="Calibri"/>
                <a:cs typeface="Calibri"/>
              </a:rPr>
              <a:t> is a UK-based fitness clothing and accessories company founded in 2012 by Ben Francis.</a:t>
            </a:r>
          </a:p>
          <a:p>
            <a:pPr>
              <a:buFont typeface="Arial"/>
              <a:buChar char="•"/>
            </a:pPr>
            <a:r>
              <a:rPr lang="en-GB" sz="2000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sz="2000" dirty="0">
                <a:latin typeface="Calibri"/>
                <a:ea typeface="Calibri"/>
                <a:cs typeface="Calibri"/>
              </a:rPr>
              <a:t> is known for its innovative use of the internet and social media to build a strong global fitness community.</a:t>
            </a:r>
          </a:p>
          <a:p>
            <a:pPr>
              <a:buFont typeface="Arial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It is now a globally recognised fitness brand using strong social media marketing.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The Human Resources department plays an important role in supporting employees and helping the organisation achieve its goals.</a:t>
            </a:r>
          </a:p>
          <a:p>
            <a:pPr marL="0" indent="0">
              <a:buNone/>
            </a:pPr>
            <a:endParaRPr lang="en-GB" sz="1400" dirty="0">
              <a:latin typeface="Calibri"/>
              <a:ea typeface="Calibri"/>
              <a:cs typeface="Calibri"/>
            </a:endParaRPr>
          </a:p>
        </p:txBody>
      </p:sp>
      <p:pic>
        <p:nvPicPr>
          <p:cNvPr id="6" name="Picture 5" descr="A clothing store with many clothes on swingers&#10;&#10;AI-generated content may be incorrect.">
            <a:extLst>
              <a:ext uri="{FF2B5EF4-FFF2-40B4-BE49-F238E27FC236}">
                <a16:creationId xmlns:a16="http://schemas.microsoft.com/office/drawing/2014/main" id="{23CF73D4-7585-CED9-24E1-F678317E3D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00" r="20299" b="-2"/>
          <a:stretch>
            <a:fillRect/>
          </a:stretch>
        </p:blipFill>
        <p:spPr>
          <a:xfrm>
            <a:off x="6096000" y="36723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0374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A0457-1E35-C258-7CBA-B32BF7758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HR Business Partner role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9CD1FE-141D-4F19-18E1-0F39E45C68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88317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4981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Person holding a puzzle piece">
            <a:extLst>
              <a:ext uri="{FF2B5EF4-FFF2-40B4-BE49-F238E27FC236}">
                <a16:creationId xmlns:a16="http://schemas.microsoft.com/office/drawing/2014/main" id="{2FF2AF9F-107D-2ED5-C6F7-6CC1BB847E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58" r="22995" b="-1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91FDA-3697-8AE0-D2E2-288A2F240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948DB4-791F-3D6C-4038-926659DF3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5020" y="2269525"/>
            <a:ext cx="5257637" cy="3970553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Recruitment is the process of finding the right person for the job. 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The first step in Recruitment begins with the recognition of the vacancy in the organisation.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 The second step is the analysis of the job by the HR department, where the job description is understood. 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The third step is the formulation of the job description and the person specification. 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The fourth step is the interviewing of the candidates, checking the CV and the recruitment of the most appropriate candidate.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76516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55E1D-E0C8-E6E6-C86D-A3257F355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Job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F46744-BF7C-3E7F-4E63-BA2DDE3B6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483" y="1711169"/>
            <a:ext cx="5811659" cy="45660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Job analysis involves identifying the job’s responsibilities. </a:t>
            </a:r>
            <a:endParaRPr lang="en-US" sz="24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 Job analysis helps the HR department understand the qualification required for the job. </a:t>
            </a:r>
          </a:p>
          <a:p>
            <a:r>
              <a:rPr lang="en-GB" sz="24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This helps to develop a clear job description and person specification.</a:t>
            </a:r>
            <a:endParaRPr lang="en-GB" sz="24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 Job analysis helps </a:t>
            </a:r>
            <a:r>
              <a:rPr lang="en-GB" sz="2400" dirty="0" err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Gymshark</a:t>
            </a:r>
            <a:r>
              <a:rPr lang="en-GB" sz="24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 recruit the right candidate for the job.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6" name="Graphic 15" descr="Cycle with People">
            <a:extLst>
              <a:ext uri="{FF2B5EF4-FFF2-40B4-BE49-F238E27FC236}">
                <a16:creationId xmlns:a16="http://schemas.microsoft.com/office/drawing/2014/main" id="{EEB2309B-2950-5634-5707-616371DB2BA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0005FB6-87DC-CA4F-6728-28DFE21CD00D}"/>
              </a:ext>
            </a:extLst>
          </p:cNvPr>
          <p:cNvSpPr txBox="1"/>
          <p:nvPr/>
        </p:nvSpPr>
        <p:spPr>
          <a:xfrm>
            <a:off x="5457568" y="6281352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0" i="0" u="none" strike="noStrike" baseline="0">
                <a:solidFill>
                  <a:srgbClr val="000000"/>
                </a:solidFill>
                <a:latin typeface="Calibri"/>
              </a:rPr>
              <a:t>(Armstrong, 2020)</a:t>
            </a:r>
            <a:r>
              <a:rPr sz="20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18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211F4-6BF3-FC9D-7723-C0C2246DD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76000"/>
                  </a:schemeClr>
                </a:solidFill>
              </a:rPr>
              <a:t>Job </a:t>
            </a:r>
            <a:r>
              <a:rPr lang="en-GB" b="1">
                <a:solidFill>
                  <a:schemeClr val="accent2">
                    <a:lumMod val="76000"/>
                  </a:schemeClr>
                </a:solidFill>
              </a:rPr>
              <a:t>description</a:t>
            </a:r>
            <a:endParaRPr lang="en-GB" b="1" dirty="0">
              <a:solidFill>
                <a:schemeClr val="accent2">
                  <a:lumMod val="76000"/>
                </a:schemeClr>
              </a:solidFill>
            </a:endParaRP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2037C1AE-D3BB-13A9-ABFD-80C8B69B5C6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" name="TextBox 29">
            <a:extLst>
              <a:ext uri="{FF2B5EF4-FFF2-40B4-BE49-F238E27FC236}">
                <a16:creationId xmlns:a16="http://schemas.microsoft.com/office/drawing/2014/main" id="{A315480D-F6FE-52F1-D93E-674653B0581B}"/>
              </a:ext>
            </a:extLst>
          </p:cNvPr>
          <p:cNvSpPr txBox="1"/>
          <p:nvPr/>
        </p:nvSpPr>
        <p:spPr>
          <a:xfrm>
            <a:off x="9144000" y="6306403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0" i="0" u="none" strike="noStrike" baseline="0">
                <a:solidFill>
                  <a:srgbClr val="000000"/>
                </a:solidFill>
                <a:latin typeface="Calibri"/>
              </a:rPr>
              <a:t>(Armstrong, 2020)</a:t>
            </a:r>
            <a:r>
              <a:rPr sz="2000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​</a:t>
            </a:r>
            <a:endParaRPr lang="en-GB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83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380AD67-C5CA-4918-B4BB-C359BB03EE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54AF16-C29D-BECB-C083-DD809984D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216" y="1076324"/>
            <a:ext cx="6272784" cy="1535051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Person specification</a:t>
            </a:r>
            <a:r>
              <a:rPr lang="en-GB" sz="5200" b="1" dirty="0">
                <a:solidFill>
                  <a:schemeClr val="accent2">
                    <a:lumMod val="76000"/>
                  </a:schemeClr>
                </a:solidFill>
              </a:rPr>
              <a:t>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A6594E-4315-0E1D-8D3E-F13E239AB0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986" r="26370" b="6250"/>
          <a:stretch>
            <a:fillRect/>
          </a:stretch>
        </p:blipFill>
        <p:spPr>
          <a:xfrm>
            <a:off x="20" y="10"/>
            <a:ext cx="4505305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15128D9-2797-47FA-B6FE-EC24E6B843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26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2450F-639B-9B92-00FD-C34717509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9919" y="3073249"/>
            <a:ext cx="6272784" cy="282568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 It is a list of skills, qualifications, and attributes required for the job. 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 It ensures that the organisation selects the right candidate  for the job.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 It will include the key elements such as communication, teamwork, and experience. 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 It will assist in fair recruitment practices for the organisation .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                                                                                                          </a:t>
            </a:r>
            <a:r>
              <a:rPr lang="en-GB" sz="2000">
                <a:latin typeface="Calibri"/>
                <a:ea typeface="Calibri"/>
                <a:cs typeface="Calibri"/>
              </a:rPr>
              <a:t>                                                                 (Armstrong, 2020)</a:t>
            </a:r>
          </a:p>
        </p:txBody>
      </p:sp>
    </p:spTree>
    <p:extLst>
      <p:ext uri="{BB962C8B-B14F-4D97-AF65-F5344CB8AC3E}">
        <p14:creationId xmlns:p14="http://schemas.microsoft.com/office/powerpoint/2010/main" val="39193762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2DBBC3-BF42-5C18-6C6E-6B2869F974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185" y="205712"/>
            <a:ext cx="6985948" cy="1515834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Training and Development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6C578-9831-4101-4790-5F9F3D183E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3483" y="1721467"/>
            <a:ext cx="4977578" cy="447336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 Training and development needs enable employees to develop and enhance their skills. </a:t>
            </a:r>
            <a:endParaRPr lang="en-US" sz="200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20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Training and development enable the employees to adjust to the changing environment in the workplace. </a:t>
            </a: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20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Some of the needs may include communication, leadership,  and problem-solving.</a:t>
            </a:r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 Training and development needs help the employees at </a:t>
            </a:r>
            <a:r>
              <a:rPr lang="en-GB" sz="2000" dirty="0" err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Gymshark</a:t>
            </a: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 to grow and achieve success.</a:t>
            </a:r>
          </a:p>
          <a:p>
            <a:endParaRPr lang="en-GB" sz="2000" dirty="0">
              <a:solidFill>
                <a:schemeClr val="tx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                                                                                    </a:t>
            </a:r>
            <a:r>
              <a:rPr lang="en-GB" sz="200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                                                             (CIPD, </a:t>
            </a:r>
            <a:r>
              <a:rPr lang="en-GB" sz="2000" dirty="0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2023)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usiness Growth">
            <a:extLst>
              <a:ext uri="{FF2B5EF4-FFF2-40B4-BE49-F238E27FC236}">
                <a16:creationId xmlns:a16="http://schemas.microsoft.com/office/drawing/2014/main" id="{6B40EF84-C058-ABCE-C6CD-8C773106785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1269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3D rendering of game pieces tied together with a rope">
            <a:extLst>
              <a:ext uri="{FF2B5EF4-FFF2-40B4-BE49-F238E27FC236}">
                <a16:creationId xmlns:a16="http://schemas.microsoft.com/office/drawing/2014/main" id="{AAC97B7A-DB0C-DEB7-1AFB-EDD4A53B54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2" r="31290" b="4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394642-589D-0645-D6B9-945208B2C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5077008" cy="1628970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Behaviourist  Theory</a:t>
            </a:r>
            <a:r>
              <a:rPr lang="en-GB" sz="4000" dirty="0"/>
              <a:t> 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A2035095-6178-9A24-FDA7-7EDC49E2A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1396" y="2524525"/>
            <a:ext cx="5308484" cy="3981676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>
              <a:buNone/>
            </a:pP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Behaviourist theory explains learning through rewards and reinforcement.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Employees learn by repeating behaviours that are rewarded.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>
                <a:latin typeface="Calibri"/>
                <a:ea typeface="Calibri"/>
                <a:cs typeface="Calibri"/>
              </a:rPr>
              <a:t>Positive reinforcement can improve employee performance and motivation 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At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sz="2000" dirty="0">
                <a:latin typeface="Calibri"/>
                <a:ea typeface="Calibri"/>
                <a:cs typeface="Calibri"/>
              </a:rPr>
              <a:t>, rewards and feedback encourage effective work behaviour.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r>
              <a:rPr lang="en-GB" sz="2000" dirty="0">
                <a:latin typeface="Calibri"/>
                <a:ea typeface="Calibri"/>
                <a:cs typeface="Calibri"/>
              </a:rPr>
              <a:t>Behaviourist approaches may not fully motivate employees in creative companies like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sz="2000" dirty="0">
                <a:latin typeface="Calibri"/>
                <a:ea typeface="Calibri"/>
                <a:cs typeface="Calibri"/>
              </a:rPr>
              <a:t>, where intrinsic motivation is also important.</a:t>
            </a:r>
            <a:endParaRPr lang="en-GB" sz="200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2000" dirty="0">
              <a:latin typeface="Calibri"/>
              <a:ea typeface="Calibri"/>
              <a:cs typeface="Calibri"/>
            </a:endParaRPr>
          </a:p>
          <a:p>
            <a:pPr>
              <a:buFont typeface="Arial"/>
              <a:buChar char="•"/>
            </a:pPr>
            <a:endParaRPr lang="en-GB" sz="130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300" dirty="0">
                <a:latin typeface="Calibri"/>
                <a:ea typeface="Calibri"/>
                <a:cs typeface="Calibri"/>
              </a:rPr>
              <a:t>                                                                                   </a:t>
            </a:r>
            <a:r>
              <a:rPr lang="en-GB" sz="2400">
                <a:latin typeface="Calibri"/>
                <a:ea typeface="Calibri"/>
                <a:cs typeface="Calibri"/>
              </a:rPr>
              <a:t>(B.F. </a:t>
            </a:r>
            <a:r>
              <a:rPr lang="en-GB" sz="2400" dirty="0">
                <a:latin typeface="Calibri"/>
                <a:ea typeface="Calibri"/>
                <a:cs typeface="Calibri"/>
              </a:rPr>
              <a:t>Skinner, 1953)</a:t>
            </a:r>
          </a:p>
          <a:p>
            <a:pPr marL="0" indent="0">
              <a:buNone/>
            </a:pPr>
            <a:endParaRPr lang="en-GB" sz="13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7238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BD0F79-25D2-F49E-0B78-6A78004AC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marL="228600" indent="-228600" algn="r">
              <a:spcBef>
                <a:spcPts val="1000"/>
              </a:spcBef>
            </a:pPr>
            <a:r>
              <a:rPr lang="en-GB" sz="4000" b="1">
                <a:solidFill>
                  <a:schemeClr val="bg1"/>
                </a:solidFill>
                <a:latin typeface="Calibri"/>
                <a:ea typeface="Calibri"/>
                <a:cs typeface="Calibri"/>
              </a:rPr>
              <a:t>Cognitivist Learning Theory</a:t>
            </a:r>
          </a:p>
          <a:p>
            <a:pPr algn="r"/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D39F1-07E8-C83E-8B91-76EBDD62C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1920" y="637385"/>
            <a:ext cx="5430923" cy="55823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400">
                <a:latin typeface="Calibri"/>
                <a:ea typeface="Calibri"/>
                <a:cs typeface="Calibri"/>
              </a:rPr>
              <a:t>Cognitivist theory is based on learning through thinking and understanding . </a:t>
            </a:r>
            <a:endParaRPr lang="en-US" sz="240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 Employees learn through information processing and problem-solving.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>
                <a:latin typeface="Calibri"/>
                <a:ea typeface="Calibri"/>
                <a:cs typeface="Calibri"/>
              </a:rPr>
              <a:t> Training is essential in building skills in decision-making and critical thinking .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This is applicable to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sz="2400" dirty="0">
                <a:latin typeface="Calibri"/>
                <a:ea typeface="Calibri"/>
                <a:cs typeface="Calibri"/>
              </a:rPr>
              <a:t> in terms of effective learning.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                                                                                          </a:t>
            </a:r>
            <a:r>
              <a:rPr lang="en-GB" sz="2400">
                <a:latin typeface="Calibri"/>
                <a:ea typeface="Calibri"/>
                <a:cs typeface="Calibri"/>
              </a:rPr>
              <a:t>                       (CIPD, 2023 )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164669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01075-9F2C-13E5-AC00-0A4A4D4CE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Experiential Learning theory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2E8A7C7-E0A0-FD21-84EC-175DFB021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 fontScale="925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 Experiential learning involves learning through experiences. 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The employees learn by doing the task and reflecting on the experiences . </a:t>
            </a:r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 This helps them improve their skills . </a:t>
            </a:r>
            <a:endParaRPr lang="en-GB" dirty="0">
              <a:latin typeface="Calibri"/>
              <a:ea typeface="Calibri"/>
              <a:cs typeface="Calibri"/>
            </a:endParaRPr>
          </a:p>
          <a:p>
            <a:r>
              <a:rPr lang="en-GB" dirty="0">
                <a:latin typeface="Calibri"/>
                <a:ea typeface="Calibri"/>
                <a:cs typeface="Calibri"/>
              </a:rPr>
              <a:t> In the case of </a:t>
            </a:r>
            <a:r>
              <a:rPr lang="en-GB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dirty="0">
                <a:latin typeface="Calibri"/>
                <a:ea typeface="Calibri"/>
                <a:cs typeface="Calibri"/>
              </a:rPr>
              <a:t>, employees learn skills by doing the work.</a:t>
            </a:r>
          </a:p>
          <a:p>
            <a:endParaRPr lang="en-GB" dirty="0">
              <a:latin typeface="Calibri"/>
              <a:ea typeface="Calibri"/>
              <a:cs typeface="Calibri"/>
            </a:endParaRPr>
          </a:p>
          <a:p>
            <a:endParaRPr lang="en-GB" sz="2000"/>
          </a:p>
          <a:p>
            <a:pPr marL="0" indent="0">
              <a:buNone/>
            </a:pPr>
            <a:r>
              <a:rPr lang="en-GB" sz="2000" dirty="0"/>
              <a:t>                                                                                                  </a:t>
            </a:r>
            <a:r>
              <a:rPr lang="en-GB" sz="2400">
                <a:latin typeface="Calibri"/>
                <a:ea typeface="Calibri"/>
                <a:cs typeface="Calibri"/>
              </a:rPr>
              <a:t>   (Armstrong, 2020)</a:t>
            </a:r>
          </a:p>
        </p:txBody>
      </p:sp>
    </p:spTree>
    <p:extLst>
      <p:ext uri="{BB962C8B-B14F-4D97-AF65-F5344CB8AC3E}">
        <p14:creationId xmlns:p14="http://schemas.microsoft.com/office/powerpoint/2010/main" val="3566818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F224BD-A37A-6E74-2234-322AD38A7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766683" cy="1708242"/>
          </a:xfrm>
        </p:spPr>
        <p:txBody>
          <a:bodyPr anchor="ctr">
            <a:normAutofit/>
          </a:bodyPr>
          <a:lstStyle/>
          <a:p>
            <a:r>
              <a:rPr lang="en-GB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Organisational Benefits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3E83A984-1D83-B7EA-BCC6-391BA0FF00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746088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2000">
                <a:latin typeface="Calibri"/>
                <a:ea typeface="Calibri"/>
                <a:cs typeface="Calibri"/>
              </a:rPr>
              <a:t>Effective recruitment results in the organisation recruiting skilled and  appropriate people.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Training and development lead to improved employee performance and productivity (CIPD, 2023).</a:t>
            </a:r>
            <a:endParaRPr lang="en-US" sz="2000">
              <a:latin typeface="Calibri"/>
              <a:ea typeface="Calibri"/>
              <a:cs typeface="Calibri"/>
            </a:endParaRPr>
          </a:p>
          <a:p>
            <a:r>
              <a:rPr lang="en-GB" sz="2000">
                <a:latin typeface="Calibri"/>
                <a:ea typeface="Calibri"/>
                <a:cs typeface="Calibri"/>
              </a:rPr>
              <a:t> Good HR practices lead to teamwork and a positive culture .</a:t>
            </a:r>
            <a:endParaRPr lang="en-GB" sz="2000" dirty="0">
              <a:latin typeface="Calibri"/>
              <a:ea typeface="Calibri"/>
              <a:cs typeface="Calibri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</a:rPr>
              <a:t>This leads to growth and success for the organisation, as seen in the case of </a:t>
            </a:r>
            <a:r>
              <a:rPr lang="en-GB" sz="2000" dirty="0" err="1">
                <a:latin typeface="Calibri"/>
                <a:ea typeface="Calibri"/>
                <a:cs typeface="Calibri"/>
              </a:rPr>
              <a:t>Gymshark</a:t>
            </a:r>
            <a:r>
              <a:rPr lang="en-GB" sz="2000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ea typeface="Calibri"/>
                <a:cs typeface="Calibri"/>
              </a:rPr>
              <a:t>  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2000">
                <a:latin typeface="Calibri"/>
                <a:ea typeface="Calibri"/>
                <a:cs typeface="Calibri"/>
              </a:rPr>
              <a:t>                                                 (Armstrong, </a:t>
            </a:r>
            <a:r>
              <a:rPr lang="en-GB" sz="2000" dirty="0">
                <a:latin typeface="Calibri"/>
                <a:ea typeface="Calibri"/>
                <a:cs typeface="Calibri"/>
              </a:rPr>
              <a:t>2020)</a:t>
            </a:r>
          </a:p>
        </p:txBody>
      </p:sp>
      <p:pic>
        <p:nvPicPr>
          <p:cNvPr id="38" name="Picture 37" descr="One in a crowd">
            <a:extLst>
              <a:ext uri="{FF2B5EF4-FFF2-40B4-BE49-F238E27FC236}">
                <a16:creationId xmlns:a16="http://schemas.microsoft.com/office/drawing/2014/main" id="{02FEB0B1-F8B5-85E9-BBD5-F1FE41A8E7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517" r="17241" b="2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891498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9245C-CF64-8E83-C43F-5CE15EA87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Concl</a:t>
            </a:r>
            <a:r>
              <a:rPr lang="en-GB" b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usion</a:t>
            </a:r>
            <a:endParaRPr lang="en-GB" b="1" dirty="0">
              <a:solidFill>
                <a:schemeClr val="accent2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5EC84F-564C-03EE-EBDE-B836A583D4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02768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7BBFD-2FC4-623D-F4D0-C755C8198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chemeClr val="accent2">
                    <a:lumMod val="76000"/>
                  </a:schemeClr>
                </a:solidFill>
                <a:latin typeface="Calibri"/>
                <a:ea typeface="Calibri"/>
                <a:cs typeface="Calibri"/>
              </a:rPr>
              <a:t>Refrences</a:t>
            </a:r>
            <a:endParaRPr lang="en-GB" b="1">
              <a:solidFill>
                <a:schemeClr val="accent2">
                  <a:lumMod val="76000"/>
                </a:schemeClr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9CBE8-CF9B-7C51-AC1E-46DF3A194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56292"/>
            <a:ext cx="10515600" cy="45206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Armstrong, M. (2020) </a:t>
            </a:r>
            <a:r>
              <a:rPr lang="en-GB" i="1" dirty="0">
                <a:latin typeface="Calibri"/>
                <a:ea typeface="Calibri"/>
                <a:cs typeface="Calibri"/>
              </a:rPr>
              <a:t>Armstrong’s Handbook of Human Resource Management Practice</a:t>
            </a:r>
            <a:r>
              <a:rPr lang="en-GB" dirty="0">
                <a:latin typeface="Calibri"/>
                <a:ea typeface="Calibri"/>
                <a:cs typeface="Calibri"/>
              </a:rPr>
              <a:t>. 15th </a:t>
            </a:r>
            <a:r>
              <a:rPr lang="en-GB" dirty="0" err="1">
                <a:latin typeface="Calibri"/>
                <a:ea typeface="Calibri"/>
                <a:cs typeface="Calibri"/>
              </a:rPr>
              <a:t>edn</a:t>
            </a:r>
            <a:r>
              <a:rPr lang="en-GB" dirty="0">
                <a:latin typeface="Calibri"/>
                <a:ea typeface="Calibri"/>
                <a:cs typeface="Calibri"/>
              </a:rPr>
              <a:t>. London: Kogan Page.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CIPD (2023) </a:t>
            </a:r>
            <a:r>
              <a:rPr lang="en-GB" i="1">
                <a:latin typeface="Calibri"/>
                <a:ea typeface="Calibri"/>
                <a:cs typeface="Calibri"/>
              </a:rPr>
              <a:t>Recruitment and selection</a:t>
            </a:r>
            <a:r>
              <a:rPr lang="en-GB">
                <a:latin typeface="Calibri"/>
                <a:ea typeface="Calibri"/>
                <a:cs typeface="Calibri"/>
              </a:rPr>
              <a:t>. Available at: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https://www.cipd.co.uk</a:t>
            </a:r>
            <a:r>
              <a:rPr lang="en-GB">
                <a:latin typeface="Calibri"/>
                <a:ea typeface="Calibri"/>
                <a:cs typeface="Calibri"/>
              </a:rPr>
              <a:t> (Accessed: 18 March 2026).</a:t>
            </a:r>
          </a:p>
          <a:p>
            <a:r>
              <a:rPr lang="en-GB">
                <a:latin typeface="Calibri"/>
                <a:ea typeface="Calibri"/>
                <a:cs typeface="Calibri"/>
              </a:rPr>
              <a:t>CIPD (2023) </a:t>
            </a:r>
            <a:r>
              <a:rPr lang="en-GB" i="1">
                <a:latin typeface="Calibri"/>
                <a:ea typeface="Calibri"/>
                <a:cs typeface="Calibri"/>
              </a:rPr>
              <a:t>Learning and development</a:t>
            </a:r>
            <a:r>
              <a:rPr lang="en-GB">
                <a:latin typeface="Calibri"/>
                <a:ea typeface="Calibri"/>
                <a:cs typeface="Calibri"/>
              </a:rPr>
              <a:t>. Available at: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https://www.cipd.co.uk</a:t>
            </a:r>
            <a:r>
              <a:rPr lang="en-GB">
                <a:latin typeface="Calibri"/>
                <a:ea typeface="Calibri"/>
                <a:cs typeface="Calibri"/>
              </a:rPr>
              <a:t> (Accessed: 18 March 2026).</a:t>
            </a:r>
          </a:p>
          <a:p>
            <a:r>
              <a:rPr lang="en-GB" dirty="0">
                <a:latin typeface="Calibri"/>
                <a:ea typeface="Calibri"/>
                <a:cs typeface="Calibri"/>
              </a:rPr>
              <a:t>B. F. Skinner (1953) </a:t>
            </a:r>
            <a:r>
              <a:rPr lang="en-GB" i="1" dirty="0">
                <a:latin typeface="Calibri"/>
                <a:ea typeface="Calibri"/>
                <a:cs typeface="Calibri"/>
              </a:rPr>
              <a:t>Science and Human </a:t>
            </a:r>
            <a:r>
              <a:rPr lang="en-GB" i="1" dirty="0" err="1">
                <a:latin typeface="Calibri"/>
                <a:ea typeface="Calibri"/>
                <a:cs typeface="Calibri"/>
              </a:rPr>
              <a:t>Behavior</a:t>
            </a:r>
            <a:r>
              <a:rPr lang="en-GB" dirty="0">
                <a:latin typeface="Calibri"/>
                <a:ea typeface="Calibri"/>
                <a:cs typeface="Calibri"/>
              </a:rPr>
              <a:t>. New York: Free Press.</a:t>
            </a:r>
            <a:endParaRPr lang="en-GB">
              <a:latin typeface="Calibri"/>
              <a:ea typeface="Calibri"/>
              <a:cs typeface="Calibri"/>
            </a:endParaRPr>
          </a:p>
          <a:p>
            <a:r>
              <a:rPr lang="en-GB">
                <a:latin typeface="Calibri"/>
                <a:ea typeface="Calibri"/>
                <a:cs typeface="Calibri"/>
              </a:rPr>
              <a:t>Jean Piaget (1952) </a:t>
            </a:r>
            <a:r>
              <a:rPr lang="en-GB" i="1">
                <a:latin typeface="Calibri"/>
                <a:ea typeface="Calibri"/>
                <a:cs typeface="Calibri"/>
              </a:rPr>
              <a:t>The Origins of Intelligence in Children</a:t>
            </a:r>
            <a:r>
              <a:rPr lang="en-GB">
                <a:latin typeface="Calibri"/>
                <a:ea typeface="Calibri"/>
                <a:cs typeface="Calibri"/>
              </a:rPr>
              <a:t>. New York: International Universities Press.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792661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DEVELOPING AND MANAGING  INDIVIDUALS AND TEAMS (LCLM 5002) </vt:lpstr>
      <vt:lpstr>Table of Content</vt:lpstr>
      <vt:lpstr>Introduction to Gymshark</vt:lpstr>
      <vt:lpstr>HR Business Partner role</vt:lpstr>
      <vt:lpstr>Recruitment Process</vt:lpstr>
      <vt:lpstr>Job analysis</vt:lpstr>
      <vt:lpstr>Job description</vt:lpstr>
      <vt:lpstr>Person specification </vt:lpstr>
      <vt:lpstr>Training and Development needs</vt:lpstr>
      <vt:lpstr>Behaviourist  Theory </vt:lpstr>
      <vt:lpstr>Cognitivist Learning Theory </vt:lpstr>
      <vt:lpstr>Experiential Learning theory</vt:lpstr>
      <vt:lpstr>Organisational Benefits</vt:lpstr>
      <vt:lpstr>Conclusion</vt:lpstr>
      <vt:lpstr>Refrences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765</cp:revision>
  <dcterms:created xsi:type="dcterms:W3CDTF">2026-03-07T12:26:43Z</dcterms:created>
  <dcterms:modified xsi:type="dcterms:W3CDTF">2026-03-19T13:32:33Z</dcterms:modified>
</cp:coreProperties>
</file>