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13"/>
  </p:notesMasterIdLst>
  <p:sldIdLst>
    <p:sldId id="256" r:id="rId4"/>
    <p:sldId id="413" r:id="rId5"/>
    <p:sldId id="427" r:id="rId6"/>
    <p:sldId id="426" r:id="rId7"/>
    <p:sldId id="438" r:id="rId8"/>
    <p:sldId id="437" r:id="rId9"/>
    <p:sldId id="439" r:id="rId10"/>
    <p:sldId id="440" r:id="rId11"/>
    <p:sldId id="42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B077AC-15ED-417E-B0FF-B55756E4689A}" v="11" dt="2026-04-20T21:15:26.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004" autoAdjust="0"/>
  </p:normalViewPr>
  <p:slideViewPr>
    <p:cSldViewPr snapToGrid="0">
      <p:cViewPr varScale="1">
        <p:scale>
          <a:sx n="57" d="100"/>
          <a:sy n="57" d="100"/>
        </p:scale>
        <p:origin x="363"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viewProps" Target="viewProps.xml"/><Relationship Id="rId10" Type="http://schemas.openxmlformats.org/officeDocument/2006/relationships/slide" Target="slides/slide7.xml"/><Relationship Id="rId19"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4-20T21:17:31.157" v="1690" actId="26606"/>
      <pc:docMkLst>
        <pc:docMk/>
      </pc:docMkLst>
      <pc:sldChg chg="addSp delSp add del setBg delDesignElem">
        <pc:chgData name="Rhiannon Akers" userId="fb3c9d12-5c8c-42d7-8dc7-d872d7a3d202" providerId="ADAL" clId="{80AABDCA-A693-4F09-99FD-F26609E442FC}" dt="2026-04-20T11:38:20.301" v="165"/>
        <pc:sldMkLst>
          <pc:docMk/>
          <pc:sldMk cId="1650504945" sldId="257"/>
        </pc:sldMkLst>
        <pc:spChg chg="add del">
          <ac:chgData name="Rhiannon Akers" userId="fb3c9d12-5c8c-42d7-8dc7-d872d7a3d202" providerId="ADAL" clId="{80AABDCA-A693-4F09-99FD-F26609E442FC}" dt="2026-04-20T11:38:20.301" v="165"/>
          <ac:spMkLst>
            <pc:docMk/>
            <pc:sldMk cId="1650504945" sldId="257"/>
            <ac:spMk id="14" creationId="{D87AB319-64C0-4E2D-B1CD-0A970301BEEA}"/>
          </ac:spMkLst>
        </pc:spChg>
        <pc:spChg chg="add del">
          <ac:chgData name="Rhiannon Akers" userId="fb3c9d12-5c8c-42d7-8dc7-d872d7a3d202" providerId="ADAL" clId="{80AABDCA-A693-4F09-99FD-F26609E442FC}" dt="2026-04-20T11:38:20.301" v="165"/>
          <ac:spMkLst>
            <pc:docMk/>
            <pc:sldMk cId="1650504945" sldId="257"/>
            <ac:spMk id="16" creationId="{CC4A892D-088E-4414-965D-1F8C4212F602}"/>
          </ac:spMkLst>
        </pc:spChg>
        <pc:spChg chg="add del">
          <ac:chgData name="Rhiannon Akers" userId="fb3c9d12-5c8c-42d7-8dc7-d872d7a3d202" providerId="ADAL" clId="{80AABDCA-A693-4F09-99FD-F26609E442FC}" dt="2026-04-20T11:38:20.301" v="165"/>
          <ac:spMkLst>
            <pc:docMk/>
            <pc:sldMk cId="1650504945" sldId="257"/>
            <ac:spMk id="18" creationId="{472BC85F-BF83-4D6D-A1BC-8EE5822F0804}"/>
          </ac:spMkLst>
        </pc:spChg>
      </pc:sldChg>
      <pc:sldChg chg="addSp delSp add del setBg delDesignElem">
        <pc:chgData name="Rhiannon Akers" userId="fb3c9d12-5c8c-42d7-8dc7-d872d7a3d202" providerId="ADAL" clId="{80AABDCA-A693-4F09-99FD-F26609E442FC}" dt="2026-04-20T11:38:20.301" v="165"/>
        <pc:sldMkLst>
          <pc:docMk/>
          <pc:sldMk cId="1240020999" sldId="258"/>
        </pc:sldMkLst>
        <pc:spChg chg="add del">
          <ac:chgData name="Rhiannon Akers" userId="fb3c9d12-5c8c-42d7-8dc7-d872d7a3d202" providerId="ADAL" clId="{80AABDCA-A693-4F09-99FD-F26609E442FC}" dt="2026-04-20T11:38:20.301" v="165"/>
          <ac:spMkLst>
            <pc:docMk/>
            <pc:sldMk cId="1240020999" sldId="258"/>
            <ac:spMk id="12" creationId="{D6EA1A26-163F-4F15-91F4-F2C51AC9C106}"/>
          </ac:spMkLst>
        </pc:spChg>
      </pc:sldChg>
      <pc:sldChg chg="addSp delSp modSp add del mod setBg delDesignElem">
        <pc:chgData name="Rhiannon Akers" userId="fb3c9d12-5c8c-42d7-8dc7-d872d7a3d202" providerId="ADAL" clId="{80AABDCA-A693-4F09-99FD-F26609E442FC}" dt="2026-04-20T11:38:20.301" v="165"/>
        <pc:sldMkLst>
          <pc:docMk/>
          <pc:sldMk cId="2358840934" sldId="265"/>
        </pc:sldMkLst>
        <pc:spChg chg="mod">
          <ac:chgData name="Rhiannon Akers" userId="fb3c9d12-5c8c-42d7-8dc7-d872d7a3d202" providerId="ADAL" clId="{80AABDCA-A693-4F09-99FD-F26609E442FC}" dt="2026-04-20T11:38:20.301" v="165"/>
          <ac:spMkLst>
            <pc:docMk/>
            <pc:sldMk cId="2358840934" sldId="265"/>
            <ac:spMk id="3" creationId="{00000000-0000-0000-0000-000000000000}"/>
          </ac:spMkLst>
        </pc:spChg>
        <pc:spChg chg="add del">
          <ac:chgData name="Rhiannon Akers" userId="fb3c9d12-5c8c-42d7-8dc7-d872d7a3d202" providerId="ADAL" clId="{80AABDCA-A693-4F09-99FD-F26609E442FC}" dt="2026-04-20T11:38:20.301" v="165"/>
          <ac:spMkLst>
            <pc:docMk/>
            <pc:sldMk cId="2358840934" sldId="265"/>
            <ac:spMk id="8" creationId="{B1CCD5EF-766D-43B9-A25D-19122E5FB181}"/>
          </ac:spMkLst>
        </pc:spChg>
        <pc:spChg chg="add del">
          <ac:chgData name="Rhiannon Akers" userId="fb3c9d12-5c8c-42d7-8dc7-d872d7a3d202" providerId="ADAL" clId="{80AABDCA-A693-4F09-99FD-F26609E442FC}" dt="2026-04-20T11:38:20.301" v="165"/>
          <ac:spMkLst>
            <pc:docMk/>
            <pc:sldMk cId="2358840934" sldId="265"/>
            <ac:spMk id="10" creationId="{FD9699C9-77F1-4E33-A750-CB78C7EA29E6}"/>
          </ac:spMkLst>
        </pc:spChg>
      </pc:sldChg>
      <pc:sldChg chg="addSp delSp add del setBg delDesignElem">
        <pc:chgData name="Rhiannon Akers" userId="fb3c9d12-5c8c-42d7-8dc7-d872d7a3d202" providerId="ADAL" clId="{80AABDCA-A693-4F09-99FD-F26609E442FC}" dt="2026-04-20T11:38:20.301" v="165"/>
        <pc:sldMkLst>
          <pc:docMk/>
          <pc:sldMk cId="889834366" sldId="267"/>
        </pc:sldMkLst>
        <pc:spChg chg="add del">
          <ac:chgData name="Rhiannon Akers" userId="fb3c9d12-5c8c-42d7-8dc7-d872d7a3d202" providerId="ADAL" clId="{80AABDCA-A693-4F09-99FD-F26609E442FC}" dt="2026-04-20T11:38:20.301" v="165"/>
          <ac:spMkLst>
            <pc:docMk/>
            <pc:sldMk cId="889834366" sldId="267"/>
            <ac:spMk id="7" creationId="{D87AB319-64C0-4E2D-B1CD-0A970301BEEA}"/>
          </ac:spMkLst>
        </pc:spChg>
        <pc:spChg chg="add del">
          <ac:chgData name="Rhiannon Akers" userId="fb3c9d12-5c8c-42d7-8dc7-d872d7a3d202" providerId="ADAL" clId="{80AABDCA-A693-4F09-99FD-F26609E442FC}" dt="2026-04-20T11:38:20.301" v="165"/>
          <ac:spMkLst>
            <pc:docMk/>
            <pc:sldMk cId="889834366" sldId="267"/>
            <ac:spMk id="8" creationId="{EDAFA9A5-03CC-4F94-B964-70682CDB0B16}"/>
          </ac:spMkLst>
        </pc:spChg>
        <pc:spChg chg="add del">
          <ac:chgData name="Rhiannon Akers" userId="fb3c9d12-5c8c-42d7-8dc7-d872d7a3d202" providerId="ADAL" clId="{80AABDCA-A693-4F09-99FD-F26609E442FC}" dt="2026-04-20T11:38:20.301" v="165"/>
          <ac:spMkLst>
            <pc:docMk/>
            <pc:sldMk cId="889834366" sldId="267"/>
            <ac:spMk id="9" creationId="{73B36B60-731F-409B-A240-BBF521AB746D}"/>
          </ac:spMkLst>
        </pc:spChg>
      </pc:sldChg>
      <pc:sldChg chg="modSp add del mod setBg">
        <pc:chgData name="Rhiannon Akers" userId="fb3c9d12-5c8c-42d7-8dc7-d872d7a3d202" providerId="ADAL" clId="{80AABDCA-A693-4F09-99FD-F26609E442FC}" dt="2026-04-20T11:38:20.301" v="165"/>
        <pc:sldMkLst>
          <pc:docMk/>
          <pc:sldMk cId="222726561" sldId="269"/>
        </pc:sldMkLst>
        <pc:spChg chg="mod">
          <ac:chgData name="Rhiannon Akers" userId="fb3c9d12-5c8c-42d7-8dc7-d872d7a3d202" providerId="ADAL" clId="{80AABDCA-A693-4F09-99FD-F26609E442FC}" dt="2026-04-20T11:38:20.301" v="165"/>
          <ac:spMkLst>
            <pc:docMk/>
            <pc:sldMk cId="222726561" sldId="269"/>
            <ac:spMk id="3" creationId="{BD612E48-14ED-4CD7-BF01-CE565846E86B}"/>
          </ac:spMkLst>
        </pc:spChg>
      </pc:sldChg>
      <pc:sldChg chg="modSp add del mod setBg">
        <pc:chgData name="Rhiannon Akers" userId="fb3c9d12-5c8c-42d7-8dc7-d872d7a3d202" providerId="ADAL" clId="{80AABDCA-A693-4F09-99FD-F26609E442FC}" dt="2026-04-20T11:38:20.301" v="165"/>
        <pc:sldMkLst>
          <pc:docMk/>
          <pc:sldMk cId="1164106079" sldId="270"/>
        </pc:sldMkLst>
        <pc:spChg chg="mod">
          <ac:chgData name="Rhiannon Akers" userId="fb3c9d12-5c8c-42d7-8dc7-d872d7a3d202" providerId="ADAL" clId="{80AABDCA-A693-4F09-99FD-F26609E442FC}" dt="2026-04-20T11:38:20.301" v="165"/>
          <ac:spMkLst>
            <pc:docMk/>
            <pc:sldMk cId="1164106079" sldId="270"/>
            <ac:spMk id="3" creationId="{BD612E48-14ED-4CD7-BF01-CE565846E86B}"/>
          </ac:spMkLst>
        </pc:spChg>
      </pc:sldChg>
      <pc:sldChg chg="modSp add del mod setBg">
        <pc:chgData name="Rhiannon Akers" userId="fb3c9d12-5c8c-42d7-8dc7-d872d7a3d202" providerId="ADAL" clId="{80AABDCA-A693-4F09-99FD-F26609E442FC}" dt="2026-04-20T11:38:20.301" v="165"/>
        <pc:sldMkLst>
          <pc:docMk/>
          <pc:sldMk cId="3054392542" sldId="271"/>
        </pc:sldMkLst>
        <pc:spChg chg="mod">
          <ac:chgData name="Rhiannon Akers" userId="fb3c9d12-5c8c-42d7-8dc7-d872d7a3d202" providerId="ADAL" clId="{80AABDCA-A693-4F09-99FD-F26609E442FC}" dt="2026-04-20T11:38:20.301" v="165"/>
          <ac:spMkLst>
            <pc:docMk/>
            <pc:sldMk cId="3054392542" sldId="271"/>
            <ac:spMk id="3" creationId="{D51E6821-6912-4B50-9472-907C106D72BA}"/>
          </ac:spMkLst>
        </pc:spChg>
      </pc:sldChg>
      <pc:sldChg chg="add del setBg">
        <pc:chgData name="Rhiannon Akers" userId="fb3c9d12-5c8c-42d7-8dc7-d872d7a3d202" providerId="ADAL" clId="{80AABDCA-A693-4F09-99FD-F26609E442FC}" dt="2026-04-20T11:38:20.301" v="165"/>
        <pc:sldMkLst>
          <pc:docMk/>
          <pc:sldMk cId="3093961552" sldId="272"/>
        </pc:sldMkLst>
      </pc:sldChg>
      <pc:sldChg chg="modSp add del mod setBg">
        <pc:chgData name="Rhiannon Akers" userId="fb3c9d12-5c8c-42d7-8dc7-d872d7a3d202" providerId="ADAL" clId="{80AABDCA-A693-4F09-99FD-F26609E442FC}" dt="2026-04-20T11:38:20.301" v="165"/>
        <pc:sldMkLst>
          <pc:docMk/>
          <pc:sldMk cId="1256909478" sldId="273"/>
        </pc:sldMkLst>
        <pc:spChg chg="mod">
          <ac:chgData name="Rhiannon Akers" userId="fb3c9d12-5c8c-42d7-8dc7-d872d7a3d202" providerId="ADAL" clId="{80AABDCA-A693-4F09-99FD-F26609E442FC}" dt="2026-04-20T11:38:20.301" v="165"/>
          <ac:spMkLst>
            <pc:docMk/>
            <pc:sldMk cId="1256909478" sldId="273"/>
            <ac:spMk id="3" creationId="{667CBA70-1DC6-4A83-B5A7-E8447B4EFBD0}"/>
          </ac:spMkLst>
        </pc:spChg>
      </pc:sldChg>
      <pc:sldChg chg="modSp add del mod">
        <pc:chgData name="Rhiannon Akers" userId="fb3c9d12-5c8c-42d7-8dc7-d872d7a3d202" providerId="ADAL" clId="{80AABDCA-A693-4F09-99FD-F26609E442FC}" dt="2026-04-20T11:38:20.301" v="165"/>
        <pc:sldMkLst>
          <pc:docMk/>
          <pc:sldMk cId="169779317" sldId="274"/>
        </pc:sldMkLst>
        <pc:spChg chg="mod">
          <ac:chgData name="Rhiannon Akers" userId="fb3c9d12-5c8c-42d7-8dc7-d872d7a3d202" providerId="ADAL" clId="{80AABDCA-A693-4F09-99FD-F26609E442FC}" dt="2026-04-20T11:38:20.301" v="165"/>
          <ac:spMkLst>
            <pc:docMk/>
            <pc:sldMk cId="169779317" sldId="274"/>
            <ac:spMk id="3" creationId="{B403BE72-0CEB-4BBC-ADD6-1555C17137A5}"/>
          </ac:spMkLst>
        </pc:spChg>
      </pc:sldChg>
      <pc:sldChg chg="add del setBg">
        <pc:chgData name="Rhiannon Akers" userId="fb3c9d12-5c8c-42d7-8dc7-d872d7a3d202" providerId="ADAL" clId="{80AABDCA-A693-4F09-99FD-F26609E442FC}" dt="2026-04-20T11:38:20.301" v="165"/>
        <pc:sldMkLst>
          <pc:docMk/>
          <pc:sldMk cId="1255942448" sldId="276"/>
        </pc:sldMkLst>
      </pc:sldChg>
      <pc:sldChg chg="add del">
        <pc:chgData name="Rhiannon Akers" userId="fb3c9d12-5c8c-42d7-8dc7-d872d7a3d202" providerId="ADAL" clId="{80AABDCA-A693-4F09-99FD-F26609E442FC}" dt="2026-04-20T11:38:20.301" v="165"/>
        <pc:sldMkLst>
          <pc:docMk/>
          <pc:sldMk cId="203378830" sldId="278"/>
        </pc:sldMkLst>
      </pc:sldChg>
      <pc:sldChg chg="del">
        <pc:chgData name="Rhiannon Akers" userId="fb3c9d12-5c8c-42d7-8dc7-d872d7a3d202" providerId="ADAL" clId="{80AABDCA-A693-4F09-99FD-F26609E442FC}" dt="2026-04-20T11:24:35.941" v="133" actId="47"/>
        <pc:sldMkLst>
          <pc:docMk/>
          <pc:sldMk cId="3799338661" sldId="283"/>
        </pc:sldMkLst>
      </pc:sldChg>
      <pc:sldChg chg="addSp delSp add del setBg delDesignElem">
        <pc:chgData name="Rhiannon Akers" userId="fb3c9d12-5c8c-42d7-8dc7-d872d7a3d202" providerId="ADAL" clId="{80AABDCA-A693-4F09-99FD-F26609E442FC}" dt="2026-04-20T11:38:20.301" v="165"/>
        <pc:sldMkLst>
          <pc:docMk/>
          <pc:sldMk cId="4159945829" sldId="288"/>
        </pc:sldMkLst>
        <pc:spChg chg="add del">
          <ac:chgData name="Rhiannon Akers" userId="fb3c9d12-5c8c-42d7-8dc7-d872d7a3d202" providerId="ADAL" clId="{80AABDCA-A693-4F09-99FD-F26609E442FC}" dt="2026-04-20T11:38:20.301" v="165"/>
          <ac:spMkLst>
            <pc:docMk/>
            <pc:sldMk cId="4159945829" sldId="288"/>
            <ac:spMk id="31" creationId="{5D4BBAA4-5350-4225-A232-680E7C33436B}"/>
          </ac:spMkLst>
        </pc:spChg>
        <pc:spChg chg="add del">
          <ac:chgData name="Rhiannon Akers" userId="fb3c9d12-5c8c-42d7-8dc7-d872d7a3d202" providerId="ADAL" clId="{80AABDCA-A693-4F09-99FD-F26609E442FC}" dt="2026-04-20T11:38:20.301" v="165"/>
          <ac:spMkLst>
            <pc:docMk/>
            <pc:sldMk cId="4159945829" sldId="288"/>
            <ac:spMk id="33" creationId="{80574B87-291D-42D5-849E-368485E048A1}"/>
          </ac:spMkLst>
        </pc:spChg>
        <pc:spChg chg="add del">
          <ac:chgData name="Rhiannon Akers" userId="fb3c9d12-5c8c-42d7-8dc7-d872d7a3d202" providerId="ADAL" clId="{80AABDCA-A693-4F09-99FD-F26609E442FC}" dt="2026-04-20T11:38:20.301" v="165"/>
          <ac:spMkLst>
            <pc:docMk/>
            <pc:sldMk cId="4159945829" sldId="288"/>
            <ac:spMk id="35" creationId="{DDBB8A1B-F478-46E3-B3D4-FC7E87D51182}"/>
          </ac:spMkLst>
        </pc:spChg>
      </pc:sldChg>
      <pc:sldChg chg="addSp delSp modSp add del mod setBg delDesignElem">
        <pc:chgData name="Rhiannon Akers" userId="fb3c9d12-5c8c-42d7-8dc7-d872d7a3d202" providerId="ADAL" clId="{80AABDCA-A693-4F09-99FD-F26609E442FC}" dt="2026-04-20T11:38:20.301" v="165"/>
        <pc:sldMkLst>
          <pc:docMk/>
          <pc:sldMk cId="1497650675" sldId="290"/>
        </pc:sldMkLst>
        <pc:spChg chg="mod">
          <ac:chgData name="Rhiannon Akers" userId="fb3c9d12-5c8c-42d7-8dc7-d872d7a3d202" providerId="ADAL" clId="{80AABDCA-A693-4F09-99FD-F26609E442FC}" dt="2026-04-20T11:38:20.301" v="165"/>
          <ac:spMkLst>
            <pc:docMk/>
            <pc:sldMk cId="1497650675" sldId="290"/>
            <ac:spMk id="3" creationId="{3FB26550-7367-5343-9589-A6E879079729}"/>
          </ac:spMkLst>
        </pc:spChg>
        <pc:spChg chg="add del">
          <ac:chgData name="Rhiannon Akers" userId="fb3c9d12-5c8c-42d7-8dc7-d872d7a3d202" providerId="ADAL" clId="{80AABDCA-A693-4F09-99FD-F26609E442FC}" dt="2026-04-20T11:38:20.301" v="165"/>
          <ac:spMkLst>
            <pc:docMk/>
            <pc:sldMk cId="1497650675" sldId="290"/>
            <ac:spMk id="8" creationId="{8E7CFAA6-1DBB-43B0-BD82-2FB83CF4E4A4}"/>
          </ac:spMkLst>
        </pc:spChg>
        <pc:cxnChg chg="add del">
          <ac:chgData name="Rhiannon Akers" userId="fb3c9d12-5c8c-42d7-8dc7-d872d7a3d202" providerId="ADAL" clId="{80AABDCA-A693-4F09-99FD-F26609E442FC}" dt="2026-04-20T11:38:20.301" v="165"/>
          <ac:cxnSpMkLst>
            <pc:docMk/>
            <pc:sldMk cId="1497650675" sldId="290"/>
            <ac:cxnSpMk id="10" creationId="{9E13708B-D2E3-41E3-BD49-F910056473ED}"/>
          </ac:cxnSpMkLst>
        </pc:cxnChg>
      </pc:sldChg>
      <pc:sldChg chg="add del">
        <pc:chgData name="Rhiannon Akers" userId="fb3c9d12-5c8c-42d7-8dc7-d872d7a3d202" providerId="ADAL" clId="{80AABDCA-A693-4F09-99FD-F26609E442FC}" dt="2026-04-20T11:38:20.301" v="165"/>
        <pc:sldMkLst>
          <pc:docMk/>
          <pc:sldMk cId="979469589" sldId="291"/>
        </pc:sldMkLst>
      </pc:sldChg>
      <pc:sldChg chg="modSp add del mod setBg">
        <pc:chgData name="Rhiannon Akers" userId="fb3c9d12-5c8c-42d7-8dc7-d872d7a3d202" providerId="ADAL" clId="{80AABDCA-A693-4F09-99FD-F26609E442FC}" dt="2026-04-20T11:38:20.301" v="165"/>
        <pc:sldMkLst>
          <pc:docMk/>
          <pc:sldMk cId="3066039084" sldId="292"/>
        </pc:sldMkLst>
        <pc:spChg chg="mod">
          <ac:chgData name="Rhiannon Akers" userId="fb3c9d12-5c8c-42d7-8dc7-d872d7a3d202" providerId="ADAL" clId="{80AABDCA-A693-4F09-99FD-F26609E442FC}" dt="2026-04-20T11:38:20.301" v="165"/>
          <ac:spMkLst>
            <pc:docMk/>
            <pc:sldMk cId="3066039084" sldId="292"/>
            <ac:spMk id="3" creationId="{1D410187-1A1E-1086-6852-324030751AF2}"/>
          </ac:spMkLst>
        </pc:spChg>
      </pc:sldChg>
      <pc:sldChg chg="add del">
        <pc:chgData name="Rhiannon Akers" userId="fb3c9d12-5c8c-42d7-8dc7-d872d7a3d202" providerId="ADAL" clId="{80AABDCA-A693-4F09-99FD-F26609E442FC}" dt="2026-04-20T11:38:20.301" v="165"/>
        <pc:sldMkLst>
          <pc:docMk/>
          <pc:sldMk cId="3914012898" sldId="293"/>
        </pc:sldMkLst>
      </pc:sldChg>
      <pc:sldChg chg="addSp delSp add del setBg delDesignElem">
        <pc:chgData name="Rhiannon Akers" userId="fb3c9d12-5c8c-42d7-8dc7-d872d7a3d202" providerId="ADAL" clId="{80AABDCA-A693-4F09-99FD-F26609E442FC}" dt="2026-04-20T11:38:20.301" v="165"/>
        <pc:sldMkLst>
          <pc:docMk/>
          <pc:sldMk cId="2119029022" sldId="295"/>
        </pc:sldMkLst>
        <pc:spChg chg="add del">
          <ac:chgData name="Rhiannon Akers" userId="fb3c9d12-5c8c-42d7-8dc7-d872d7a3d202" providerId="ADAL" clId="{80AABDCA-A693-4F09-99FD-F26609E442FC}" dt="2026-04-20T11:38:20.301" v="165"/>
          <ac:spMkLst>
            <pc:docMk/>
            <pc:sldMk cId="2119029022" sldId="295"/>
            <ac:spMk id="14" creationId="{D87AB319-64C0-4E2D-B1CD-0A970301BEEA}"/>
          </ac:spMkLst>
        </pc:spChg>
        <pc:spChg chg="add del">
          <ac:chgData name="Rhiannon Akers" userId="fb3c9d12-5c8c-42d7-8dc7-d872d7a3d202" providerId="ADAL" clId="{80AABDCA-A693-4F09-99FD-F26609E442FC}" dt="2026-04-20T11:38:20.301" v="165"/>
          <ac:spMkLst>
            <pc:docMk/>
            <pc:sldMk cId="2119029022" sldId="295"/>
            <ac:spMk id="15" creationId="{B7CC3BB4-8536-4DBC-A194-D8AAF56C402C}"/>
          </ac:spMkLst>
        </pc:spChg>
      </pc:sldChg>
      <pc:sldChg chg="add del setBg">
        <pc:chgData name="Rhiannon Akers" userId="fb3c9d12-5c8c-42d7-8dc7-d872d7a3d202" providerId="ADAL" clId="{80AABDCA-A693-4F09-99FD-F26609E442FC}" dt="2026-04-20T11:38:20.301" v="165"/>
        <pc:sldMkLst>
          <pc:docMk/>
          <pc:sldMk cId="1805500594" sldId="296"/>
        </pc:sldMkLst>
      </pc:sldChg>
      <pc:sldChg chg="modSp add del mod">
        <pc:chgData name="Rhiannon Akers" userId="fb3c9d12-5c8c-42d7-8dc7-d872d7a3d202" providerId="ADAL" clId="{80AABDCA-A693-4F09-99FD-F26609E442FC}" dt="2026-04-20T11:38:20.301" v="165"/>
        <pc:sldMkLst>
          <pc:docMk/>
          <pc:sldMk cId="2749670994" sldId="297"/>
        </pc:sldMkLst>
        <pc:spChg chg="mod">
          <ac:chgData name="Rhiannon Akers" userId="fb3c9d12-5c8c-42d7-8dc7-d872d7a3d202" providerId="ADAL" clId="{80AABDCA-A693-4F09-99FD-F26609E442FC}" dt="2026-04-20T11:38:20.301" v="165"/>
          <ac:spMkLst>
            <pc:docMk/>
            <pc:sldMk cId="2749670994" sldId="297"/>
            <ac:spMk id="3" creationId="{B21E2AFA-786B-EA5A-9ADC-A9F56F25E776}"/>
          </ac:spMkLst>
        </pc:spChg>
      </pc:sldChg>
      <pc:sldChg chg="modSp add del mod">
        <pc:chgData name="Rhiannon Akers" userId="fb3c9d12-5c8c-42d7-8dc7-d872d7a3d202" providerId="ADAL" clId="{80AABDCA-A693-4F09-99FD-F26609E442FC}" dt="2026-04-20T11:38:20.301" v="165"/>
        <pc:sldMkLst>
          <pc:docMk/>
          <pc:sldMk cId="1422912524" sldId="299"/>
        </pc:sldMkLst>
        <pc:spChg chg="mod">
          <ac:chgData name="Rhiannon Akers" userId="fb3c9d12-5c8c-42d7-8dc7-d872d7a3d202" providerId="ADAL" clId="{80AABDCA-A693-4F09-99FD-F26609E442FC}" dt="2026-04-20T11:38:20.301" v="165"/>
          <ac:spMkLst>
            <pc:docMk/>
            <pc:sldMk cId="1422912524" sldId="299"/>
            <ac:spMk id="3" creationId="{F412FB72-8D19-F510-0FCD-35775D6761BD}"/>
          </ac:spMkLst>
        </pc:spChg>
      </pc:sldChg>
      <pc:sldChg chg="modSp add del mod">
        <pc:chgData name="Rhiannon Akers" userId="fb3c9d12-5c8c-42d7-8dc7-d872d7a3d202" providerId="ADAL" clId="{80AABDCA-A693-4F09-99FD-F26609E442FC}" dt="2026-04-20T11:38:20.301" v="165"/>
        <pc:sldMkLst>
          <pc:docMk/>
          <pc:sldMk cId="3684131829" sldId="300"/>
        </pc:sldMkLst>
        <pc:spChg chg="mod">
          <ac:chgData name="Rhiannon Akers" userId="fb3c9d12-5c8c-42d7-8dc7-d872d7a3d202" providerId="ADAL" clId="{80AABDCA-A693-4F09-99FD-F26609E442FC}" dt="2026-04-20T11:38:20.301" v="165"/>
          <ac:spMkLst>
            <pc:docMk/>
            <pc:sldMk cId="3684131829" sldId="300"/>
            <ac:spMk id="3" creationId="{914C3DC6-E53B-6516-1C15-4E2768BE0CC7}"/>
          </ac:spMkLst>
        </pc:spChg>
      </pc:sldChg>
      <pc:sldChg chg="addSp delSp add del setBg delDesignElem">
        <pc:chgData name="Rhiannon Akers" userId="fb3c9d12-5c8c-42d7-8dc7-d872d7a3d202" providerId="ADAL" clId="{80AABDCA-A693-4F09-99FD-F26609E442FC}" dt="2026-04-20T11:38:20.301" v="165"/>
        <pc:sldMkLst>
          <pc:docMk/>
          <pc:sldMk cId="59269044" sldId="301"/>
        </pc:sldMkLst>
        <pc:spChg chg="add del">
          <ac:chgData name="Rhiannon Akers" userId="fb3c9d12-5c8c-42d7-8dc7-d872d7a3d202" providerId="ADAL" clId="{80AABDCA-A693-4F09-99FD-F26609E442FC}" dt="2026-04-20T11:38:20.301" v="165"/>
          <ac:spMkLst>
            <pc:docMk/>
            <pc:sldMk cId="59269044" sldId="301"/>
            <ac:spMk id="71" creationId="{7D2BFFD5-490F-4B45-91F2-6B826FBAD4E3}"/>
          </ac:spMkLst>
        </pc:spChg>
      </pc:sldChg>
      <pc:sldChg chg="del">
        <pc:chgData name="Rhiannon Akers" userId="fb3c9d12-5c8c-42d7-8dc7-d872d7a3d202" providerId="ADAL" clId="{80AABDCA-A693-4F09-99FD-F26609E442FC}" dt="2026-04-20T11:24:30.726" v="122" actId="47"/>
        <pc:sldMkLst>
          <pc:docMk/>
          <pc:sldMk cId="1913974642" sldId="373"/>
        </pc:sldMkLst>
      </pc:sldChg>
      <pc:sldChg chg="modSp mod">
        <pc:chgData name="Rhiannon Akers" userId="fb3c9d12-5c8c-42d7-8dc7-d872d7a3d202" providerId="ADAL" clId="{80AABDCA-A693-4F09-99FD-F26609E442FC}" dt="2026-04-20T11:24:23.216" v="119" actId="15"/>
        <pc:sldMkLst>
          <pc:docMk/>
          <pc:sldMk cId="1934429610" sldId="413"/>
        </pc:sldMkLst>
        <pc:spChg chg="mod">
          <ac:chgData name="Rhiannon Akers" userId="fb3c9d12-5c8c-42d7-8dc7-d872d7a3d202" providerId="ADAL" clId="{80AABDCA-A693-4F09-99FD-F26609E442FC}" dt="2026-04-20T11:24:23.216" v="119" actId="15"/>
          <ac:spMkLst>
            <pc:docMk/>
            <pc:sldMk cId="1934429610" sldId="413"/>
            <ac:spMk id="6" creationId="{00000000-0000-0000-0000-000000000000}"/>
          </ac:spMkLst>
        </pc:spChg>
      </pc:sldChg>
      <pc:sldChg chg="addSp delSp add del setBg delDesignElem">
        <pc:chgData name="Rhiannon Akers" userId="fb3c9d12-5c8c-42d7-8dc7-d872d7a3d202" providerId="ADAL" clId="{80AABDCA-A693-4F09-99FD-F26609E442FC}" dt="2026-04-20T11:38:20.301" v="165"/>
        <pc:sldMkLst>
          <pc:docMk/>
          <pc:sldMk cId="717680518" sldId="424"/>
        </pc:sldMkLst>
        <pc:spChg chg="add del">
          <ac:chgData name="Rhiannon Akers" userId="fb3c9d12-5c8c-42d7-8dc7-d872d7a3d202" providerId="ADAL" clId="{80AABDCA-A693-4F09-99FD-F26609E442FC}" dt="2026-04-20T11:38:20.301" v="165"/>
          <ac:spMkLst>
            <pc:docMk/>
            <pc:sldMk cId="717680518" sldId="424"/>
            <ac:spMk id="8" creationId="{AD6F6937-3B5A-4391-9F37-58A571B362A9}"/>
          </ac:spMkLst>
        </pc:spChg>
      </pc:sldChg>
      <pc:sldChg chg="modSp del mod">
        <pc:chgData name="Rhiannon Akers" userId="fb3c9d12-5c8c-42d7-8dc7-d872d7a3d202" providerId="ADAL" clId="{80AABDCA-A693-4F09-99FD-F26609E442FC}" dt="2026-04-20T21:09:27.945" v="1385" actId="47"/>
        <pc:sldMkLst>
          <pc:docMk/>
          <pc:sldMk cId="3062687362" sldId="425"/>
        </pc:sldMkLst>
        <pc:spChg chg="mod">
          <ac:chgData name="Rhiannon Akers" userId="fb3c9d12-5c8c-42d7-8dc7-d872d7a3d202" providerId="ADAL" clId="{80AABDCA-A693-4F09-99FD-F26609E442FC}" dt="2026-04-20T11:37:31.835" v="138" actId="27636"/>
          <ac:spMkLst>
            <pc:docMk/>
            <pc:sldMk cId="3062687362" sldId="425"/>
            <ac:spMk id="3" creationId="{27C5858F-D23B-142F-2D73-A2F63D5FA3E0}"/>
          </ac:spMkLst>
        </pc:spChg>
      </pc:sldChg>
      <pc:sldChg chg="addSp delSp modSp new mod modClrScheme chgLayout modNotesTx">
        <pc:chgData name="Rhiannon Akers" userId="fb3c9d12-5c8c-42d7-8dc7-d872d7a3d202" providerId="ADAL" clId="{80AABDCA-A693-4F09-99FD-F26609E442FC}" dt="2026-04-20T21:14:26.203" v="1404" actId="1076"/>
        <pc:sldMkLst>
          <pc:docMk/>
          <pc:sldMk cId="314259771" sldId="426"/>
        </pc:sldMkLst>
        <pc:spChg chg="del mod ord">
          <ac:chgData name="Rhiannon Akers" userId="fb3c9d12-5c8c-42d7-8dc7-d872d7a3d202" providerId="ADAL" clId="{80AABDCA-A693-4F09-99FD-F26609E442FC}" dt="2026-04-20T11:38:44.583" v="167" actId="700"/>
          <ac:spMkLst>
            <pc:docMk/>
            <pc:sldMk cId="314259771" sldId="426"/>
            <ac:spMk id="2" creationId="{964A4746-864C-1BBE-57BC-0A356BFBC706}"/>
          </ac:spMkLst>
        </pc:spChg>
        <pc:spChg chg="del mod ord">
          <ac:chgData name="Rhiannon Akers" userId="fb3c9d12-5c8c-42d7-8dc7-d872d7a3d202" providerId="ADAL" clId="{80AABDCA-A693-4F09-99FD-F26609E442FC}" dt="2026-04-20T11:38:44.583" v="167" actId="700"/>
          <ac:spMkLst>
            <pc:docMk/>
            <pc:sldMk cId="314259771" sldId="426"/>
            <ac:spMk id="3" creationId="{8E156669-03D0-DF3F-2943-F2905EB22A42}"/>
          </ac:spMkLst>
        </pc:spChg>
        <pc:spChg chg="add mod ord">
          <ac:chgData name="Rhiannon Akers" userId="fb3c9d12-5c8c-42d7-8dc7-d872d7a3d202" providerId="ADAL" clId="{80AABDCA-A693-4F09-99FD-F26609E442FC}" dt="2026-04-20T11:40:01.261" v="247" actId="20577"/>
          <ac:spMkLst>
            <pc:docMk/>
            <pc:sldMk cId="314259771" sldId="426"/>
            <ac:spMk id="4" creationId="{E1B09729-F374-4AB3-E866-D618CA192114}"/>
          </ac:spMkLst>
        </pc:spChg>
        <pc:spChg chg="add del mod ord">
          <ac:chgData name="Rhiannon Akers" userId="fb3c9d12-5c8c-42d7-8dc7-d872d7a3d202" providerId="ADAL" clId="{80AABDCA-A693-4F09-99FD-F26609E442FC}" dt="2026-04-20T11:39:50.157" v="230"/>
          <ac:spMkLst>
            <pc:docMk/>
            <pc:sldMk cId="314259771" sldId="426"/>
            <ac:spMk id="5" creationId="{E96543DF-0DCE-72B4-0F9F-3F2867128277}"/>
          </ac:spMkLst>
        </pc:spChg>
        <pc:picChg chg="add mod">
          <ac:chgData name="Rhiannon Akers" userId="fb3c9d12-5c8c-42d7-8dc7-d872d7a3d202" providerId="ADAL" clId="{80AABDCA-A693-4F09-99FD-F26609E442FC}" dt="2026-04-20T21:14:26.203" v="1404" actId="1076"/>
          <ac:picMkLst>
            <pc:docMk/>
            <pc:sldMk cId="314259771" sldId="426"/>
            <ac:picMk id="6" creationId="{5651B6EF-407F-6B70-139C-B447F36344AE}"/>
          </ac:picMkLst>
        </pc:picChg>
      </pc:sldChg>
      <pc:sldChg chg="add del setBg">
        <pc:chgData name="Rhiannon Akers" userId="fb3c9d12-5c8c-42d7-8dc7-d872d7a3d202" providerId="ADAL" clId="{80AABDCA-A693-4F09-99FD-F26609E442FC}" dt="2026-04-20T11:38:20.301" v="165"/>
        <pc:sldMkLst>
          <pc:docMk/>
          <pc:sldMk cId="3169973286" sldId="426"/>
        </pc:sldMkLst>
      </pc:sldChg>
      <pc:sldChg chg="addSp delSp modSp add mod ord modClrScheme chgLayout">
        <pc:chgData name="Rhiannon Akers" userId="fb3c9d12-5c8c-42d7-8dc7-d872d7a3d202" providerId="ADAL" clId="{80AABDCA-A693-4F09-99FD-F26609E442FC}" dt="2026-04-20T11:50:35.930" v="1200" actId="26606"/>
        <pc:sldMkLst>
          <pc:docMk/>
          <pc:sldMk cId="1652325158" sldId="427"/>
        </pc:sldMkLst>
        <pc:spChg chg="add del mod">
          <ac:chgData name="Rhiannon Akers" userId="fb3c9d12-5c8c-42d7-8dc7-d872d7a3d202" providerId="ADAL" clId="{80AABDCA-A693-4F09-99FD-F26609E442FC}" dt="2026-04-20T11:50:35.930" v="1200" actId="26606"/>
          <ac:spMkLst>
            <pc:docMk/>
            <pc:sldMk cId="1652325158" sldId="427"/>
            <ac:spMk id="3" creationId="{C040D7B5-6060-8F77-A7A4-B5EEFE3404C2}"/>
          </ac:spMkLst>
        </pc:spChg>
        <pc:spChg chg="mod">
          <ac:chgData name="Rhiannon Akers" userId="fb3c9d12-5c8c-42d7-8dc7-d872d7a3d202" providerId="ADAL" clId="{80AABDCA-A693-4F09-99FD-F26609E442FC}" dt="2026-04-20T11:50:35.930" v="1200" actId="26606"/>
          <ac:spMkLst>
            <pc:docMk/>
            <pc:sldMk cId="1652325158" sldId="427"/>
            <ac:spMk id="4" creationId="{D7FD9CB4-7BA4-9548-ED41-9FDFDD8DFDC4}"/>
          </ac:spMkLst>
        </pc:spChg>
        <pc:graphicFrameChg chg="add mod">
          <ac:chgData name="Rhiannon Akers" userId="fb3c9d12-5c8c-42d7-8dc7-d872d7a3d202" providerId="ADAL" clId="{80AABDCA-A693-4F09-99FD-F26609E442FC}" dt="2026-04-20T11:50:35.930" v="1200" actId="26606"/>
          <ac:graphicFrameMkLst>
            <pc:docMk/>
            <pc:sldMk cId="1652325158" sldId="427"/>
            <ac:graphicFrameMk id="7" creationId="{0877F9E8-AD76-7AF8-B490-8A6DC70C8650}"/>
          </ac:graphicFrameMkLst>
        </pc:graphicFrameChg>
        <pc:picChg chg="del">
          <ac:chgData name="Rhiannon Akers" userId="fb3c9d12-5c8c-42d7-8dc7-d872d7a3d202" providerId="ADAL" clId="{80AABDCA-A693-4F09-99FD-F26609E442FC}" dt="2026-04-20T11:40:11.237" v="251" actId="478"/>
          <ac:picMkLst>
            <pc:docMk/>
            <pc:sldMk cId="1652325158" sldId="427"/>
            <ac:picMk id="6" creationId="{7A6FC48D-C39C-B3C9-899D-0E8087D67FF6}"/>
          </ac:picMkLst>
        </pc:picChg>
      </pc:sldChg>
      <pc:sldChg chg="add del">
        <pc:chgData name="Rhiannon Akers" userId="fb3c9d12-5c8c-42d7-8dc7-d872d7a3d202" providerId="ADAL" clId="{80AABDCA-A693-4F09-99FD-F26609E442FC}" dt="2026-04-20T11:38:20.301" v="165"/>
        <pc:sldMkLst>
          <pc:docMk/>
          <pc:sldMk cId="1378612612" sldId="431"/>
        </pc:sldMkLst>
      </pc:sldChg>
      <pc:sldChg chg="modSp add del mod">
        <pc:chgData name="Rhiannon Akers" userId="fb3c9d12-5c8c-42d7-8dc7-d872d7a3d202" providerId="ADAL" clId="{80AABDCA-A693-4F09-99FD-F26609E442FC}" dt="2026-04-20T11:38:20.301" v="165"/>
        <pc:sldMkLst>
          <pc:docMk/>
          <pc:sldMk cId="3550136317" sldId="432"/>
        </pc:sldMkLst>
        <pc:spChg chg="mod">
          <ac:chgData name="Rhiannon Akers" userId="fb3c9d12-5c8c-42d7-8dc7-d872d7a3d202" providerId="ADAL" clId="{80AABDCA-A693-4F09-99FD-F26609E442FC}" dt="2026-04-20T11:38:20.301" v="165"/>
          <ac:spMkLst>
            <pc:docMk/>
            <pc:sldMk cId="3550136317" sldId="432"/>
            <ac:spMk id="3" creationId="{6A26CFD5-A757-1C63-D2E8-0BBFFAAA945B}"/>
          </ac:spMkLst>
        </pc:spChg>
      </pc:sldChg>
      <pc:sldChg chg="add del">
        <pc:chgData name="Rhiannon Akers" userId="fb3c9d12-5c8c-42d7-8dc7-d872d7a3d202" providerId="ADAL" clId="{80AABDCA-A693-4F09-99FD-F26609E442FC}" dt="2026-04-20T11:38:20.301" v="165"/>
        <pc:sldMkLst>
          <pc:docMk/>
          <pc:sldMk cId="2242145350" sldId="433"/>
        </pc:sldMkLst>
      </pc:sldChg>
      <pc:sldChg chg="add del">
        <pc:chgData name="Rhiannon Akers" userId="fb3c9d12-5c8c-42d7-8dc7-d872d7a3d202" providerId="ADAL" clId="{80AABDCA-A693-4F09-99FD-F26609E442FC}" dt="2026-04-20T11:38:20.301" v="165"/>
        <pc:sldMkLst>
          <pc:docMk/>
          <pc:sldMk cId="2752149098" sldId="434"/>
        </pc:sldMkLst>
      </pc:sldChg>
      <pc:sldChg chg="addSp delSp modSp add del mod setBg delDesignElem">
        <pc:chgData name="Rhiannon Akers" userId="fb3c9d12-5c8c-42d7-8dc7-d872d7a3d202" providerId="ADAL" clId="{80AABDCA-A693-4F09-99FD-F26609E442FC}" dt="2026-04-20T11:38:20.301" v="165"/>
        <pc:sldMkLst>
          <pc:docMk/>
          <pc:sldMk cId="3715982329" sldId="435"/>
        </pc:sldMkLst>
        <pc:spChg chg="mod">
          <ac:chgData name="Rhiannon Akers" userId="fb3c9d12-5c8c-42d7-8dc7-d872d7a3d202" providerId="ADAL" clId="{80AABDCA-A693-4F09-99FD-F26609E442FC}" dt="2026-04-20T11:38:20.301" v="165"/>
          <ac:spMkLst>
            <pc:docMk/>
            <pc:sldMk cId="3715982329" sldId="435"/>
            <ac:spMk id="2" creationId="{1096988C-F6DC-9597-3035-A3E25C51B3E8}"/>
          </ac:spMkLst>
        </pc:spChg>
        <pc:spChg chg="mod">
          <ac:chgData name="Rhiannon Akers" userId="fb3c9d12-5c8c-42d7-8dc7-d872d7a3d202" providerId="ADAL" clId="{80AABDCA-A693-4F09-99FD-F26609E442FC}" dt="2026-04-20T11:38:20.301" v="165"/>
          <ac:spMkLst>
            <pc:docMk/>
            <pc:sldMk cId="3715982329" sldId="435"/>
            <ac:spMk id="3" creationId="{A5EC3869-B744-F569-4505-F2DAF4F56006}"/>
          </ac:spMkLst>
        </pc:spChg>
        <pc:spChg chg="add del">
          <ac:chgData name="Rhiannon Akers" userId="fb3c9d12-5c8c-42d7-8dc7-d872d7a3d202" providerId="ADAL" clId="{80AABDCA-A693-4F09-99FD-F26609E442FC}" dt="2026-04-20T11:38:20.301" v="165"/>
          <ac:spMkLst>
            <pc:docMk/>
            <pc:sldMk cId="3715982329" sldId="435"/>
            <ac:spMk id="71" creationId="{D6EA1A26-163F-4F15-91F4-F2C51AC9C106}"/>
          </ac:spMkLst>
        </pc:spChg>
      </pc:sldChg>
      <pc:sldChg chg="add del">
        <pc:chgData name="Rhiannon Akers" userId="fb3c9d12-5c8c-42d7-8dc7-d872d7a3d202" providerId="ADAL" clId="{80AABDCA-A693-4F09-99FD-F26609E442FC}" dt="2026-04-20T11:38:20.301" v="165"/>
        <pc:sldMkLst>
          <pc:docMk/>
          <pc:sldMk cId="3190168065" sldId="436"/>
        </pc:sldMkLst>
      </pc:sldChg>
      <pc:sldChg chg="addSp modSp add del mod modClrScheme chgLayout">
        <pc:chgData name="Rhiannon Akers" userId="fb3c9d12-5c8c-42d7-8dc7-d872d7a3d202" providerId="ADAL" clId="{80AABDCA-A693-4F09-99FD-F26609E442FC}" dt="2026-04-20T21:12:54.925" v="1393" actId="26606"/>
        <pc:sldMkLst>
          <pc:docMk/>
          <pc:sldMk cId="219554796" sldId="437"/>
        </pc:sldMkLst>
        <pc:spChg chg="mod">
          <ac:chgData name="Rhiannon Akers" userId="fb3c9d12-5c8c-42d7-8dc7-d872d7a3d202" providerId="ADAL" clId="{80AABDCA-A693-4F09-99FD-F26609E442FC}" dt="2026-04-20T21:12:54.925" v="1393" actId="26606"/>
          <ac:spMkLst>
            <pc:docMk/>
            <pc:sldMk cId="219554796" sldId="437"/>
            <ac:spMk id="2" creationId="{96375706-FDC9-0BB5-D3D1-CB99D1935F5F}"/>
          </ac:spMkLst>
        </pc:spChg>
        <pc:spChg chg="mod">
          <ac:chgData name="Rhiannon Akers" userId="fb3c9d12-5c8c-42d7-8dc7-d872d7a3d202" providerId="ADAL" clId="{80AABDCA-A693-4F09-99FD-F26609E442FC}" dt="2026-04-20T21:12:54.925" v="1393" actId="26606"/>
          <ac:spMkLst>
            <pc:docMk/>
            <pc:sldMk cId="219554796" sldId="437"/>
            <ac:spMk id="3" creationId="{528AE652-64BF-A5A1-809D-066C86E6CF12}"/>
          </ac:spMkLst>
        </pc:spChg>
        <pc:picChg chg="add mod">
          <ac:chgData name="Rhiannon Akers" userId="fb3c9d12-5c8c-42d7-8dc7-d872d7a3d202" providerId="ADAL" clId="{80AABDCA-A693-4F09-99FD-F26609E442FC}" dt="2026-04-20T21:12:54.925" v="1393" actId="26606"/>
          <ac:picMkLst>
            <pc:docMk/>
            <pc:sldMk cId="219554796" sldId="437"/>
            <ac:picMk id="5" creationId="{0E737A58-738B-BF25-B426-481BB71F28AF}"/>
          </ac:picMkLst>
        </pc:picChg>
      </pc:sldChg>
      <pc:sldChg chg="addSp delSp modSp new mod modClrScheme chgLayout modNotesTx">
        <pc:chgData name="Rhiannon Akers" userId="fb3c9d12-5c8c-42d7-8dc7-d872d7a3d202" providerId="ADAL" clId="{80AABDCA-A693-4F09-99FD-F26609E442FC}" dt="2026-04-20T21:09:01.672" v="1384" actId="26606"/>
        <pc:sldMkLst>
          <pc:docMk/>
          <pc:sldMk cId="2263246453" sldId="438"/>
        </pc:sldMkLst>
        <pc:spChg chg="mod">
          <ac:chgData name="Rhiannon Akers" userId="fb3c9d12-5c8c-42d7-8dc7-d872d7a3d202" providerId="ADAL" clId="{80AABDCA-A693-4F09-99FD-F26609E442FC}" dt="2026-04-20T21:09:01.672" v="1384" actId="26606"/>
          <ac:spMkLst>
            <pc:docMk/>
            <pc:sldMk cId="2263246453" sldId="438"/>
            <ac:spMk id="2" creationId="{91941F2C-31D6-0131-90CF-6AA7A442FD5F}"/>
          </ac:spMkLst>
        </pc:spChg>
        <pc:spChg chg="del mod">
          <ac:chgData name="Rhiannon Akers" userId="fb3c9d12-5c8c-42d7-8dc7-d872d7a3d202" providerId="ADAL" clId="{80AABDCA-A693-4F09-99FD-F26609E442FC}" dt="2026-04-20T21:08:22.482" v="1376" actId="26606"/>
          <ac:spMkLst>
            <pc:docMk/>
            <pc:sldMk cId="2263246453" sldId="438"/>
            <ac:spMk id="3" creationId="{E8C57153-621A-67EB-8CB1-C776674A9589}"/>
          </ac:spMkLst>
        </pc:spChg>
        <pc:graphicFrameChg chg="add mod modGraphic">
          <ac:chgData name="Rhiannon Akers" userId="fb3c9d12-5c8c-42d7-8dc7-d872d7a3d202" providerId="ADAL" clId="{80AABDCA-A693-4F09-99FD-F26609E442FC}" dt="2026-04-20T21:09:01.672" v="1384" actId="26606"/>
          <ac:graphicFrameMkLst>
            <pc:docMk/>
            <pc:sldMk cId="2263246453" sldId="438"/>
            <ac:graphicFrameMk id="5" creationId="{5EA47178-B31C-11C4-79D5-017A327D4577}"/>
          </ac:graphicFrameMkLst>
        </pc:graphicFrameChg>
      </pc:sldChg>
      <pc:sldChg chg="addSp delSp modSp new mod">
        <pc:chgData name="Rhiannon Akers" userId="fb3c9d12-5c8c-42d7-8dc7-d872d7a3d202" providerId="ADAL" clId="{80AABDCA-A693-4F09-99FD-F26609E442FC}" dt="2026-04-20T21:10:21.746" v="1391"/>
        <pc:sldMkLst>
          <pc:docMk/>
          <pc:sldMk cId="2035752937" sldId="439"/>
        </pc:sldMkLst>
        <pc:spChg chg="mod">
          <ac:chgData name="Rhiannon Akers" userId="fb3c9d12-5c8c-42d7-8dc7-d872d7a3d202" providerId="ADAL" clId="{80AABDCA-A693-4F09-99FD-F26609E442FC}" dt="2026-04-20T21:10:21.746" v="1391"/>
          <ac:spMkLst>
            <pc:docMk/>
            <pc:sldMk cId="2035752937" sldId="439"/>
            <ac:spMk id="2" creationId="{46E01691-EB92-C46F-CDFA-1CE87AC96547}"/>
          </ac:spMkLst>
        </pc:spChg>
        <pc:spChg chg="del">
          <ac:chgData name="Rhiannon Akers" userId="fb3c9d12-5c8c-42d7-8dc7-d872d7a3d202" providerId="ADAL" clId="{80AABDCA-A693-4F09-99FD-F26609E442FC}" dt="2026-04-20T21:10:02.593" v="1387"/>
          <ac:spMkLst>
            <pc:docMk/>
            <pc:sldMk cId="2035752937" sldId="439"/>
            <ac:spMk id="3" creationId="{A2323E0A-9BC9-7972-4369-86374F517BC1}"/>
          </ac:spMkLst>
        </pc:spChg>
        <pc:picChg chg="add mod">
          <ac:chgData name="Rhiannon Akers" userId="fb3c9d12-5c8c-42d7-8dc7-d872d7a3d202" providerId="ADAL" clId="{80AABDCA-A693-4F09-99FD-F26609E442FC}" dt="2026-04-20T21:10:09.800" v="1390" actId="14100"/>
          <ac:picMkLst>
            <pc:docMk/>
            <pc:sldMk cId="2035752937" sldId="439"/>
            <ac:picMk id="4" creationId="{E0AECEBB-F945-5D4B-4A1C-5B677299208B}"/>
          </ac:picMkLst>
        </pc:picChg>
      </pc:sldChg>
      <pc:sldChg chg="addSp delSp modSp new mod modClrScheme chgLayout">
        <pc:chgData name="Rhiannon Akers" userId="fb3c9d12-5c8c-42d7-8dc7-d872d7a3d202" providerId="ADAL" clId="{80AABDCA-A693-4F09-99FD-F26609E442FC}" dt="2026-04-20T21:17:31.157" v="1690" actId="26606"/>
        <pc:sldMkLst>
          <pc:docMk/>
          <pc:sldMk cId="3502114626" sldId="440"/>
        </pc:sldMkLst>
        <pc:spChg chg="mod">
          <ac:chgData name="Rhiannon Akers" userId="fb3c9d12-5c8c-42d7-8dc7-d872d7a3d202" providerId="ADAL" clId="{80AABDCA-A693-4F09-99FD-F26609E442FC}" dt="2026-04-20T21:17:31.157" v="1690" actId="26606"/>
          <ac:spMkLst>
            <pc:docMk/>
            <pc:sldMk cId="3502114626" sldId="440"/>
            <ac:spMk id="2" creationId="{F81FB715-EEF0-1220-BC03-CA664052706C}"/>
          </ac:spMkLst>
        </pc:spChg>
        <pc:spChg chg="del mod">
          <ac:chgData name="Rhiannon Akers" userId="fb3c9d12-5c8c-42d7-8dc7-d872d7a3d202" providerId="ADAL" clId="{80AABDCA-A693-4F09-99FD-F26609E442FC}" dt="2026-04-20T21:17:31.157" v="1690" actId="26606"/>
          <ac:spMkLst>
            <pc:docMk/>
            <pc:sldMk cId="3502114626" sldId="440"/>
            <ac:spMk id="3" creationId="{8CA8BE26-D858-5CA3-4178-96D433A2C579}"/>
          </ac:spMkLst>
        </pc:spChg>
        <pc:graphicFrameChg chg="add mod">
          <ac:chgData name="Rhiannon Akers" userId="fb3c9d12-5c8c-42d7-8dc7-d872d7a3d202" providerId="ADAL" clId="{80AABDCA-A693-4F09-99FD-F26609E442FC}" dt="2026-04-20T21:17:31.157" v="1690" actId="26606"/>
          <ac:graphicFrameMkLst>
            <pc:docMk/>
            <pc:sldMk cId="3502114626" sldId="440"/>
            <ac:graphicFrameMk id="5" creationId="{3FDC7DD8-42E0-AE30-825C-80709B1C0961}"/>
          </ac:graphicFrameMkLst>
        </pc:graphicFrameChg>
      </pc:sldChg>
      <pc:sldChg chg="del">
        <pc:chgData name="Rhiannon Akers" userId="fb3c9d12-5c8c-42d7-8dc7-d872d7a3d202" providerId="ADAL" clId="{80AABDCA-A693-4F09-99FD-F26609E442FC}" dt="2026-04-20T11:24:29.642" v="120" actId="47"/>
        <pc:sldMkLst>
          <pc:docMk/>
          <pc:sldMk cId="3385711068" sldId="534"/>
        </pc:sldMkLst>
      </pc:sldChg>
      <pc:sldChg chg="del">
        <pc:chgData name="Rhiannon Akers" userId="fb3c9d12-5c8c-42d7-8dc7-d872d7a3d202" providerId="ADAL" clId="{80AABDCA-A693-4F09-99FD-F26609E442FC}" dt="2026-04-20T11:24:30.236" v="121" actId="47"/>
        <pc:sldMkLst>
          <pc:docMk/>
          <pc:sldMk cId="4196560390" sldId="535"/>
        </pc:sldMkLst>
      </pc:sldChg>
      <pc:sldChg chg="del">
        <pc:chgData name="Rhiannon Akers" userId="fb3c9d12-5c8c-42d7-8dc7-d872d7a3d202" providerId="ADAL" clId="{80AABDCA-A693-4F09-99FD-F26609E442FC}" dt="2026-04-20T11:24:31.678" v="125" actId="47"/>
        <pc:sldMkLst>
          <pc:docMk/>
          <pc:sldMk cId="2863276460" sldId="536"/>
        </pc:sldMkLst>
      </pc:sldChg>
      <pc:sldChg chg="del">
        <pc:chgData name="Rhiannon Akers" userId="fb3c9d12-5c8c-42d7-8dc7-d872d7a3d202" providerId="ADAL" clId="{80AABDCA-A693-4F09-99FD-F26609E442FC}" dt="2026-04-20T11:24:33.060" v="129" actId="47"/>
        <pc:sldMkLst>
          <pc:docMk/>
          <pc:sldMk cId="2092384104" sldId="537"/>
        </pc:sldMkLst>
      </pc:sldChg>
      <pc:sldChg chg="del">
        <pc:chgData name="Rhiannon Akers" userId="fb3c9d12-5c8c-42d7-8dc7-d872d7a3d202" providerId="ADAL" clId="{80AABDCA-A693-4F09-99FD-F26609E442FC}" dt="2026-04-20T11:24:31.101" v="123" actId="47"/>
        <pc:sldMkLst>
          <pc:docMk/>
          <pc:sldMk cId="1403847858" sldId="538"/>
        </pc:sldMkLst>
      </pc:sldChg>
      <pc:sldChg chg="del">
        <pc:chgData name="Rhiannon Akers" userId="fb3c9d12-5c8c-42d7-8dc7-d872d7a3d202" providerId="ADAL" clId="{80AABDCA-A693-4F09-99FD-F26609E442FC}" dt="2026-04-20T11:24:31.417" v="124" actId="47"/>
        <pc:sldMkLst>
          <pc:docMk/>
          <pc:sldMk cId="3207678607" sldId="539"/>
        </pc:sldMkLst>
      </pc:sldChg>
      <pc:sldChg chg="del">
        <pc:chgData name="Rhiannon Akers" userId="fb3c9d12-5c8c-42d7-8dc7-d872d7a3d202" providerId="ADAL" clId="{80AABDCA-A693-4F09-99FD-F26609E442FC}" dt="2026-04-20T11:24:32.481" v="127" actId="47"/>
        <pc:sldMkLst>
          <pc:docMk/>
          <pc:sldMk cId="227601607" sldId="540"/>
        </pc:sldMkLst>
      </pc:sldChg>
      <pc:sldChg chg="del">
        <pc:chgData name="Rhiannon Akers" userId="fb3c9d12-5c8c-42d7-8dc7-d872d7a3d202" providerId="ADAL" clId="{80AABDCA-A693-4F09-99FD-F26609E442FC}" dt="2026-04-20T11:24:32.175" v="126" actId="47"/>
        <pc:sldMkLst>
          <pc:docMk/>
          <pc:sldMk cId="1082622122" sldId="541"/>
        </pc:sldMkLst>
      </pc:sldChg>
      <pc:sldChg chg="del">
        <pc:chgData name="Rhiannon Akers" userId="fb3c9d12-5c8c-42d7-8dc7-d872d7a3d202" providerId="ADAL" clId="{80AABDCA-A693-4F09-99FD-F26609E442FC}" dt="2026-04-20T11:24:34.768" v="130" actId="47"/>
        <pc:sldMkLst>
          <pc:docMk/>
          <pc:sldMk cId="2294169849" sldId="542"/>
        </pc:sldMkLst>
      </pc:sldChg>
      <pc:sldChg chg="del">
        <pc:chgData name="Rhiannon Akers" userId="fb3c9d12-5c8c-42d7-8dc7-d872d7a3d202" providerId="ADAL" clId="{80AABDCA-A693-4F09-99FD-F26609E442FC}" dt="2026-04-20T11:24:35.202" v="131" actId="47"/>
        <pc:sldMkLst>
          <pc:docMk/>
          <pc:sldMk cId="1457058246" sldId="543"/>
        </pc:sldMkLst>
      </pc:sldChg>
      <pc:sldChg chg="del">
        <pc:chgData name="Rhiannon Akers" userId="fb3c9d12-5c8c-42d7-8dc7-d872d7a3d202" providerId="ADAL" clId="{80AABDCA-A693-4F09-99FD-F26609E442FC}" dt="2026-04-20T11:24:36.288" v="134" actId="47"/>
        <pc:sldMkLst>
          <pc:docMk/>
          <pc:sldMk cId="2401927245" sldId="544"/>
        </pc:sldMkLst>
      </pc:sldChg>
      <pc:sldChg chg="del">
        <pc:chgData name="Rhiannon Akers" userId="fb3c9d12-5c8c-42d7-8dc7-d872d7a3d202" providerId="ADAL" clId="{80AABDCA-A693-4F09-99FD-F26609E442FC}" dt="2026-04-20T11:24:37.637" v="135" actId="47"/>
        <pc:sldMkLst>
          <pc:docMk/>
          <pc:sldMk cId="1637183622" sldId="545"/>
        </pc:sldMkLst>
      </pc:sldChg>
      <pc:sldChg chg="del">
        <pc:chgData name="Rhiannon Akers" userId="fb3c9d12-5c8c-42d7-8dc7-d872d7a3d202" providerId="ADAL" clId="{80AABDCA-A693-4F09-99FD-F26609E442FC}" dt="2026-04-20T11:24:35.572" v="132" actId="47"/>
        <pc:sldMkLst>
          <pc:docMk/>
          <pc:sldMk cId="1476886560" sldId="546"/>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F43BB0-4BD1-45F0-8DB0-8EC944AAF4B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4B11A87-AC20-4E39-85C0-0B452EF0ECC1}">
      <dgm:prSet/>
      <dgm:spPr/>
      <dgm:t>
        <a:bodyPr/>
        <a:lstStyle/>
        <a:p>
          <a:r>
            <a:rPr lang="en-GB"/>
            <a:t>Understanding the needs and perspectives of people you are designing for. </a:t>
          </a:r>
          <a:endParaRPr lang="en-US"/>
        </a:p>
      </dgm:t>
    </dgm:pt>
    <dgm:pt modelId="{603DCF7A-B961-4B0E-9038-0F240A293436}" type="parTrans" cxnId="{1A60AE05-F373-4129-9746-4E66E5BBACC1}">
      <dgm:prSet/>
      <dgm:spPr/>
      <dgm:t>
        <a:bodyPr/>
        <a:lstStyle/>
        <a:p>
          <a:endParaRPr lang="en-US"/>
        </a:p>
      </dgm:t>
    </dgm:pt>
    <dgm:pt modelId="{4C75BB2C-6656-424A-81E5-89781FBB2EF6}" type="sibTrans" cxnId="{1A60AE05-F373-4129-9746-4E66E5BBACC1}">
      <dgm:prSet/>
      <dgm:spPr/>
      <dgm:t>
        <a:bodyPr/>
        <a:lstStyle/>
        <a:p>
          <a:endParaRPr lang="en-US"/>
        </a:p>
      </dgm:t>
    </dgm:pt>
    <dgm:pt modelId="{CF41A9A9-A3AF-412D-B6EA-285036198FB1}">
      <dgm:prSet/>
      <dgm:spPr/>
      <dgm:t>
        <a:bodyPr/>
        <a:lstStyle/>
        <a:p>
          <a:r>
            <a:rPr lang="en-GB"/>
            <a:t>Generating and testing ideas, and implementing solutions. </a:t>
          </a:r>
          <a:endParaRPr lang="en-US"/>
        </a:p>
      </dgm:t>
    </dgm:pt>
    <dgm:pt modelId="{45653E7E-96DC-4B24-BC06-CBDB9BCE4A44}" type="parTrans" cxnId="{F8B27074-D4D2-4BF7-8553-76C4057E8E88}">
      <dgm:prSet/>
      <dgm:spPr/>
      <dgm:t>
        <a:bodyPr/>
        <a:lstStyle/>
        <a:p>
          <a:endParaRPr lang="en-US"/>
        </a:p>
      </dgm:t>
    </dgm:pt>
    <dgm:pt modelId="{4B1699E1-F5A9-450F-A076-CA9B594336BA}" type="sibTrans" cxnId="{F8B27074-D4D2-4BF7-8553-76C4057E8E88}">
      <dgm:prSet/>
      <dgm:spPr/>
      <dgm:t>
        <a:bodyPr/>
        <a:lstStyle/>
        <a:p>
          <a:endParaRPr lang="en-US"/>
        </a:p>
      </dgm:t>
    </dgm:pt>
    <dgm:pt modelId="{23986ABA-679F-458F-AE3A-52F236A096B4}">
      <dgm:prSet/>
      <dgm:spPr/>
      <dgm:t>
        <a:bodyPr/>
        <a:lstStyle/>
        <a:p>
          <a:r>
            <a:rPr lang="en-GB"/>
            <a:t>Key focus on empathy, collaboration, experimentation and iteration.</a:t>
          </a:r>
          <a:endParaRPr lang="en-US"/>
        </a:p>
      </dgm:t>
    </dgm:pt>
    <dgm:pt modelId="{4D8CECD5-0D91-4078-A8B8-F01B3099E519}" type="parTrans" cxnId="{5065CD14-35CD-4F40-8B22-9E5F52911C74}">
      <dgm:prSet/>
      <dgm:spPr/>
      <dgm:t>
        <a:bodyPr/>
        <a:lstStyle/>
        <a:p>
          <a:endParaRPr lang="en-US"/>
        </a:p>
      </dgm:t>
    </dgm:pt>
    <dgm:pt modelId="{E22C5696-66AD-43DC-9A5C-2394B0FDEF69}" type="sibTrans" cxnId="{5065CD14-35CD-4F40-8B22-9E5F52911C74}">
      <dgm:prSet/>
      <dgm:spPr/>
      <dgm:t>
        <a:bodyPr/>
        <a:lstStyle/>
        <a:p>
          <a:endParaRPr lang="en-US"/>
        </a:p>
      </dgm:t>
    </dgm:pt>
    <dgm:pt modelId="{1D7F5277-5DF3-4195-8494-859698DA8391}">
      <dgm:prSet/>
      <dgm:spPr/>
      <dgm:t>
        <a:bodyPr/>
        <a:lstStyle/>
        <a:p>
          <a:r>
            <a:rPr lang="en-GB"/>
            <a:t>Can be used for employee engagement, retention, diversity, performance and wellbeing.</a:t>
          </a:r>
          <a:endParaRPr lang="en-US"/>
        </a:p>
      </dgm:t>
    </dgm:pt>
    <dgm:pt modelId="{75BD509A-9341-40B7-8A6A-F0BDBE3113A3}" type="parTrans" cxnId="{069F9EA8-7698-4C31-B68A-4D3CDCEA6B37}">
      <dgm:prSet/>
      <dgm:spPr/>
      <dgm:t>
        <a:bodyPr/>
        <a:lstStyle/>
        <a:p>
          <a:endParaRPr lang="en-US"/>
        </a:p>
      </dgm:t>
    </dgm:pt>
    <dgm:pt modelId="{F3CA2B84-9D1F-48B9-9C71-9E4E6B6F9719}" type="sibTrans" cxnId="{069F9EA8-7698-4C31-B68A-4D3CDCEA6B37}">
      <dgm:prSet/>
      <dgm:spPr/>
      <dgm:t>
        <a:bodyPr/>
        <a:lstStyle/>
        <a:p>
          <a:endParaRPr lang="en-US"/>
        </a:p>
      </dgm:t>
    </dgm:pt>
    <dgm:pt modelId="{180C6629-6F9D-4D1F-A6F4-C8A3D04F4CDE}" type="pres">
      <dgm:prSet presAssocID="{AEF43BB0-4BD1-45F0-8DB0-8EC944AAF4B8}" presName="root" presStyleCnt="0">
        <dgm:presLayoutVars>
          <dgm:dir/>
          <dgm:resizeHandles val="exact"/>
        </dgm:presLayoutVars>
      </dgm:prSet>
      <dgm:spPr/>
    </dgm:pt>
    <dgm:pt modelId="{2837CD85-E89F-466E-9ABF-2154FDC8BC90}" type="pres">
      <dgm:prSet presAssocID="{A4B11A87-AC20-4E39-85C0-0B452EF0ECC1}" presName="compNode" presStyleCnt="0"/>
      <dgm:spPr/>
    </dgm:pt>
    <dgm:pt modelId="{AE0389BB-5550-4F47-A5AA-ED7154206F7C}" type="pres">
      <dgm:prSet presAssocID="{A4B11A87-AC20-4E39-85C0-0B452EF0ECC1}" presName="bgRect" presStyleLbl="bgShp" presStyleIdx="0" presStyleCnt="4"/>
      <dgm:spPr/>
    </dgm:pt>
    <dgm:pt modelId="{B0B703C9-DC01-42BF-858B-D9FECE7A5E16}" type="pres">
      <dgm:prSet presAssocID="{A4B11A87-AC20-4E39-85C0-0B452EF0ECC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140E3EC3-8224-4B8C-962F-A836A25076A0}" type="pres">
      <dgm:prSet presAssocID="{A4B11A87-AC20-4E39-85C0-0B452EF0ECC1}" presName="spaceRect" presStyleCnt="0"/>
      <dgm:spPr/>
    </dgm:pt>
    <dgm:pt modelId="{4561514E-D0D2-494C-8FD6-6ACFEFD951F4}" type="pres">
      <dgm:prSet presAssocID="{A4B11A87-AC20-4E39-85C0-0B452EF0ECC1}" presName="parTx" presStyleLbl="revTx" presStyleIdx="0" presStyleCnt="4">
        <dgm:presLayoutVars>
          <dgm:chMax val="0"/>
          <dgm:chPref val="0"/>
        </dgm:presLayoutVars>
      </dgm:prSet>
      <dgm:spPr/>
    </dgm:pt>
    <dgm:pt modelId="{C6C4BC55-1548-43AA-9960-AD9251E6F7B8}" type="pres">
      <dgm:prSet presAssocID="{4C75BB2C-6656-424A-81E5-89781FBB2EF6}" presName="sibTrans" presStyleCnt="0"/>
      <dgm:spPr/>
    </dgm:pt>
    <dgm:pt modelId="{DC72528E-F19B-4819-BE79-2FB265A92B24}" type="pres">
      <dgm:prSet presAssocID="{CF41A9A9-A3AF-412D-B6EA-285036198FB1}" presName="compNode" presStyleCnt="0"/>
      <dgm:spPr/>
    </dgm:pt>
    <dgm:pt modelId="{1D7F0AFC-AFB2-44FE-AA19-CB2209DC80E8}" type="pres">
      <dgm:prSet presAssocID="{CF41A9A9-A3AF-412D-B6EA-285036198FB1}" presName="bgRect" presStyleLbl="bgShp" presStyleIdx="1" presStyleCnt="4"/>
      <dgm:spPr/>
    </dgm:pt>
    <dgm:pt modelId="{9CA1176A-A4E2-4858-9AEC-C8AFA4B7A9E4}" type="pres">
      <dgm:prSet presAssocID="{CF41A9A9-A3AF-412D-B6EA-285036198FB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F6FE8D90-94A2-4327-9606-39A7947E264C}" type="pres">
      <dgm:prSet presAssocID="{CF41A9A9-A3AF-412D-B6EA-285036198FB1}" presName="spaceRect" presStyleCnt="0"/>
      <dgm:spPr/>
    </dgm:pt>
    <dgm:pt modelId="{DFA5F8F6-1595-4E59-947D-EF392EC71D96}" type="pres">
      <dgm:prSet presAssocID="{CF41A9A9-A3AF-412D-B6EA-285036198FB1}" presName="parTx" presStyleLbl="revTx" presStyleIdx="1" presStyleCnt="4">
        <dgm:presLayoutVars>
          <dgm:chMax val="0"/>
          <dgm:chPref val="0"/>
        </dgm:presLayoutVars>
      </dgm:prSet>
      <dgm:spPr/>
    </dgm:pt>
    <dgm:pt modelId="{39598D7D-E742-4A6C-B516-28784BAC69C2}" type="pres">
      <dgm:prSet presAssocID="{4B1699E1-F5A9-450F-A076-CA9B594336BA}" presName="sibTrans" presStyleCnt="0"/>
      <dgm:spPr/>
    </dgm:pt>
    <dgm:pt modelId="{267D7E68-C955-4AA0-B07C-5A4286B891A7}" type="pres">
      <dgm:prSet presAssocID="{23986ABA-679F-458F-AE3A-52F236A096B4}" presName="compNode" presStyleCnt="0"/>
      <dgm:spPr/>
    </dgm:pt>
    <dgm:pt modelId="{10DE8595-00A8-418A-A9B6-CDEF439CC1D2}" type="pres">
      <dgm:prSet presAssocID="{23986ABA-679F-458F-AE3A-52F236A096B4}" presName="bgRect" presStyleLbl="bgShp" presStyleIdx="2" presStyleCnt="4"/>
      <dgm:spPr/>
    </dgm:pt>
    <dgm:pt modelId="{27CD6079-4723-49BC-B854-81F277AD4DF5}" type="pres">
      <dgm:prSet presAssocID="{23986ABA-679F-458F-AE3A-52F236A096B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under Magnifying Glass"/>
        </a:ext>
      </dgm:extLst>
    </dgm:pt>
    <dgm:pt modelId="{76CB88C4-AC46-45B0-A54C-91D288070ACC}" type="pres">
      <dgm:prSet presAssocID="{23986ABA-679F-458F-AE3A-52F236A096B4}" presName="spaceRect" presStyleCnt="0"/>
      <dgm:spPr/>
    </dgm:pt>
    <dgm:pt modelId="{4B2D3CD5-FE00-4A53-97DD-2B6468CF7175}" type="pres">
      <dgm:prSet presAssocID="{23986ABA-679F-458F-AE3A-52F236A096B4}" presName="parTx" presStyleLbl="revTx" presStyleIdx="2" presStyleCnt="4">
        <dgm:presLayoutVars>
          <dgm:chMax val="0"/>
          <dgm:chPref val="0"/>
        </dgm:presLayoutVars>
      </dgm:prSet>
      <dgm:spPr/>
    </dgm:pt>
    <dgm:pt modelId="{3CCE8C6F-E7FE-46C7-9C4C-8B717A274112}" type="pres">
      <dgm:prSet presAssocID="{E22C5696-66AD-43DC-9A5C-2394B0FDEF69}" presName="sibTrans" presStyleCnt="0"/>
      <dgm:spPr/>
    </dgm:pt>
    <dgm:pt modelId="{DBAF2F4A-7531-4A14-96C0-104464DAA043}" type="pres">
      <dgm:prSet presAssocID="{1D7F5277-5DF3-4195-8494-859698DA8391}" presName="compNode" presStyleCnt="0"/>
      <dgm:spPr/>
    </dgm:pt>
    <dgm:pt modelId="{CAEE0C39-F1D4-4C72-AD5C-D0D28749E7EA}" type="pres">
      <dgm:prSet presAssocID="{1D7F5277-5DF3-4195-8494-859698DA8391}" presName="bgRect" presStyleLbl="bgShp" presStyleIdx="3" presStyleCnt="4"/>
      <dgm:spPr/>
    </dgm:pt>
    <dgm:pt modelId="{60557E35-7E03-44B8-B567-BFCB06B620D7}" type="pres">
      <dgm:prSet presAssocID="{1D7F5277-5DF3-4195-8494-859698DA839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ers"/>
        </a:ext>
      </dgm:extLst>
    </dgm:pt>
    <dgm:pt modelId="{02A84C92-6BB9-46D1-B27F-39E1BFB2FF3F}" type="pres">
      <dgm:prSet presAssocID="{1D7F5277-5DF3-4195-8494-859698DA8391}" presName="spaceRect" presStyleCnt="0"/>
      <dgm:spPr/>
    </dgm:pt>
    <dgm:pt modelId="{E1770952-3ED2-4F12-BB87-340471834C00}" type="pres">
      <dgm:prSet presAssocID="{1D7F5277-5DF3-4195-8494-859698DA8391}" presName="parTx" presStyleLbl="revTx" presStyleIdx="3" presStyleCnt="4">
        <dgm:presLayoutVars>
          <dgm:chMax val="0"/>
          <dgm:chPref val="0"/>
        </dgm:presLayoutVars>
      </dgm:prSet>
      <dgm:spPr/>
    </dgm:pt>
  </dgm:ptLst>
  <dgm:cxnLst>
    <dgm:cxn modelId="{1A60AE05-F373-4129-9746-4E66E5BBACC1}" srcId="{AEF43BB0-4BD1-45F0-8DB0-8EC944AAF4B8}" destId="{A4B11A87-AC20-4E39-85C0-0B452EF0ECC1}" srcOrd="0" destOrd="0" parTransId="{603DCF7A-B961-4B0E-9038-0F240A293436}" sibTransId="{4C75BB2C-6656-424A-81E5-89781FBB2EF6}"/>
    <dgm:cxn modelId="{5065CD14-35CD-4F40-8B22-9E5F52911C74}" srcId="{AEF43BB0-4BD1-45F0-8DB0-8EC944AAF4B8}" destId="{23986ABA-679F-458F-AE3A-52F236A096B4}" srcOrd="2" destOrd="0" parTransId="{4D8CECD5-0D91-4078-A8B8-F01B3099E519}" sibTransId="{E22C5696-66AD-43DC-9A5C-2394B0FDEF69}"/>
    <dgm:cxn modelId="{AEE5C517-31CB-4D0F-800A-DE3DAD70716D}" type="presOf" srcId="{CF41A9A9-A3AF-412D-B6EA-285036198FB1}" destId="{DFA5F8F6-1595-4E59-947D-EF392EC71D96}" srcOrd="0" destOrd="0" presId="urn:microsoft.com/office/officeart/2018/2/layout/IconVerticalSolidList"/>
    <dgm:cxn modelId="{60B4CD53-2DEA-453F-B0DB-9C6CC88DA5F7}" type="presOf" srcId="{AEF43BB0-4BD1-45F0-8DB0-8EC944AAF4B8}" destId="{180C6629-6F9D-4D1F-A6F4-C8A3D04F4CDE}" srcOrd="0" destOrd="0" presId="urn:microsoft.com/office/officeart/2018/2/layout/IconVerticalSolidList"/>
    <dgm:cxn modelId="{F8B27074-D4D2-4BF7-8553-76C4057E8E88}" srcId="{AEF43BB0-4BD1-45F0-8DB0-8EC944AAF4B8}" destId="{CF41A9A9-A3AF-412D-B6EA-285036198FB1}" srcOrd="1" destOrd="0" parTransId="{45653E7E-96DC-4B24-BC06-CBDB9BCE4A44}" sibTransId="{4B1699E1-F5A9-450F-A076-CA9B594336BA}"/>
    <dgm:cxn modelId="{4AA2FB93-9F0F-4C84-8043-118BDD9A3048}" type="presOf" srcId="{A4B11A87-AC20-4E39-85C0-0B452EF0ECC1}" destId="{4561514E-D0D2-494C-8FD6-6ACFEFD951F4}" srcOrd="0" destOrd="0" presId="urn:microsoft.com/office/officeart/2018/2/layout/IconVerticalSolidList"/>
    <dgm:cxn modelId="{069F9EA8-7698-4C31-B68A-4D3CDCEA6B37}" srcId="{AEF43BB0-4BD1-45F0-8DB0-8EC944AAF4B8}" destId="{1D7F5277-5DF3-4195-8494-859698DA8391}" srcOrd="3" destOrd="0" parTransId="{75BD509A-9341-40B7-8A6A-F0BDBE3113A3}" sibTransId="{F3CA2B84-9D1F-48B9-9C71-9E4E6B6F9719}"/>
    <dgm:cxn modelId="{4C9B84AB-125A-4F40-94AE-A0B2393E031A}" type="presOf" srcId="{23986ABA-679F-458F-AE3A-52F236A096B4}" destId="{4B2D3CD5-FE00-4A53-97DD-2B6468CF7175}" srcOrd="0" destOrd="0" presId="urn:microsoft.com/office/officeart/2018/2/layout/IconVerticalSolidList"/>
    <dgm:cxn modelId="{246DA7D6-0E56-4689-96BC-97F42D264895}" type="presOf" srcId="{1D7F5277-5DF3-4195-8494-859698DA8391}" destId="{E1770952-3ED2-4F12-BB87-340471834C00}" srcOrd="0" destOrd="0" presId="urn:microsoft.com/office/officeart/2018/2/layout/IconVerticalSolidList"/>
    <dgm:cxn modelId="{79B4E367-4928-410D-BAC9-E6855D629A8C}" type="presParOf" srcId="{180C6629-6F9D-4D1F-A6F4-C8A3D04F4CDE}" destId="{2837CD85-E89F-466E-9ABF-2154FDC8BC90}" srcOrd="0" destOrd="0" presId="urn:microsoft.com/office/officeart/2018/2/layout/IconVerticalSolidList"/>
    <dgm:cxn modelId="{49EA3D55-574E-49B9-9F44-574C4D52E42F}" type="presParOf" srcId="{2837CD85-E89F-466E-9ABF-2154FDC8BC90}" destId="{AE0389BB-5550-4F47-A5AA-ED7154206F7C}" srcOrd="0" destOrd="0" presId="urn:microsoft.com/office/officeart/2018/2/layout/IconVerticalSolidList"/>
    <dgm:cxn modelId="{F99ACBCE-3824-4D2F-9663-E0E370D3CEB4}" type="presParOf" srcId="{2837CD85-E89F-466E-9ABF-2154FDC8BC90}" destId="{B0B703C9-DC01-42BF-858B-D9FECE7A5E16}" srcOrd="1" destOrd="0" presId="urn:microsoft.com/office/officeart/2018/2/layout/IconVerticalSolidList"/>
    <dgm:cxn modelId="{D13D2263-6614-4F13-B159-2B85D9003263}" type="presParOf" srcId="{2837CD85-E89F-466E-9ABF-2154FDC8BC90}" destId="{140E3EC3-8224-4B8C-962F-A836A25076A0}" srcOrd="2" destOrd="0" presId="urn:microsoft.com/office/officeart/2018/2/layout/IconVerticalSolidList"/>
    <dgm:cxn modelId="{ED1F8809-1831-473D-B351-97A476E9807F}" type="presParOf" srcId="{2837CD85-E89F-466E-9ABF-2154FDC8BC90}" destId="{4561514E-D0D2-494C-8FD6-6ACFEFD951F4}" srcOrd="3" destOrd="0" presId="urn:microsoft.com/office/officeart/2018/2/layout/IconVerticalSolidList"/>
    <dgm:cxn modelId="{6DF7B220-2865-459A-8659-42DFF900BD5B}" type="presParOf" srcId="{180C6629-6F9D-4D1F-A6F4-C8A3D04F4CDE}" destId="{C6C4BC55-1548-43AA-9960-AD9251E6F7B8}" srcOrd="1" destOrd="0" presId="urn:microsoft.com/office/officeart/2018/2/layout/IconVerticalSolidList"/>
    <dgm:cxn modelId="{799CB18B-5CC2-40D5-A904-FD2EB65CABA9}" type="presParOf" srcId="{180C6629-6F9D-4D1F-A6F4-C8A3D04F4CDE}" destId="{DC72528E-F19B-4819-BE79-2FB265A92B24}" srcOrd="2" destOrd="0" presId="urn:microsoft.com/office/officeart/2018/2/layout/IconVerticalSolidList"/>
    <dgm:cxn modelId="{B82F4C5E-DCDD-43F3-984F-F9C238065715}" type="presParOf" srcId="{DC72528E-F19B-4819-BE79-2FB265A92B24}" destId="{1D7F0AFC-AFB2-44FE-AA19-CB2209DC80E8}" srcOrd="0" destOrd="0" presId="urn:microsoft.com/office/officeart/2018/2/layout/IconVerticalSolidList"/>
    <dgm:cxn modelId="{739904FA-EFAF-4769-AB3A-2938AC3A23EE}" type="presParOf" srcId="{DC72528E-F19B-4819-BE79-2FB265A92B24}" destId="{9CA1176A-A4E2-4858-9AEC-C8AFA4B7A9E4}" srcOrd="1" destOrd="0" presId="urn:microsoft.com/office/officeart/2018/2/layout/IconVerticalSolidList"/>
    <dgm:cxn modelId="{91C60DC1-CFCB-4AD4-A9DC-D0CB1D66CD36}" type="presParOf" srcId="{DC72528E-F19B-4819-BE79-2FB265A92B24}" destId="{F6FE8D90-94A2-4327-9606-39A7947E264C}" srcOrd="2" destOrd="0" presId="urn:microsoft.com/office/officeart/2018/2/layout/IconVerticalSolidList"/>
    <dgm:cxn modelId="{CE891BD6-3D18-47E6-8C11-E23D1F85B909}" type="presParOf" srcId="{DC72528E-F19B-4819-BE79-2FB265A92B24}" destId="{DFA5F8F6-1595-4E59-947D-EF392EC71D96}" srcOrd="3" destOrd="0" presId="urn:microsoft.com/office/officeart/2018/2/layout/IconVerticalSolidList"/>
    <dgm:cxn modelId="{BDDDFE3F-160B-4CA4-8945-B9D787CD5BD9}" type="presParOf" srcId="{180C6629-6F9D-4D1F-A6F4-C8A3D04F4CDE}" destId="{39598D7D-E742-4A6C-B516-28784BAC69C2}" srcOrd="3" destOrd="0" presId="urn:microsoft.com/office/officeart/2018/2/layout/IconVerticalSolidList"/>
    <dgm:cxn modelId="{47B3B8B3-BBD6-4E34-B0DF-51C74F95B754}" type="presParOf" srcId="{180C6629-6F9D-4D1F-A6F4-C8A3D04F4CDE}" destId="{267D7E68-C955-4AA0-B07C-5A4286B891A7}" srcOrd="4" destOrd="0" presId="urn:microsoft.com/office/officeart/2018/2/layout/IconVerticalSolidList"/>
    <dgm:cxn modelId="{786B9EA4-C3A2-400F-80E1-38BA235FF453}" type="presParOf" srcId="{267D7E68-C955-4AA0-B07C-5A4286B891A7}" destId="{10DE8595-00A8-418A-A9B6-CDEF439CC1D2}" srcOrd="0" destOrd="0" presId="urn:microsoft.com/office/officeart/2018/2/layout/IconVerticalSolidList"/>
    <dgm:cxn modelId="{1A60D6B1-BBF8-4020-A14F-26F9EBA728A2}" type="presParOf" srcId="{267D7E68-C955-4AA0-B07C-5A4286B891A7}" destId="{27CD6079-4723-49BC-B854-81F277AD4DF5}" srcOrd="1" destOrd="0" presId="urn:microsoft.com/office/officeart/2018/2/layout/IconVerticalSolidList"/>
    <dgm:cxn modelId="{B879B03A-E964-44D7-9926-D1A790CF7CC9}" type="presParOf" srcId="{267D7E68-C955-4AA0-B07C-5A4286B891A7}" destId="{76CB88C4-AC46-45B0-A54C-91D288070ACC}" srcOrd="2" destOrd="0" presId="urn:microsoft.com/office/officeart/2018/2/layout/IconVerticalSolidList"/>
    <dgm:cxn modelId="{8F722547-7C62-4181-945B-62EC6FA09887}" type="presParOf" srcId="{267D7E68-C955-4AA0-B07C-5A4286B891A7}" destId="{4B2D3CD5-FE00-4A53-97DD-2B6468CF7175}" srcOrd="3" destOrd="0" presId="urn:microsoft.com/office/officeart/2018/2/layout/IconVerticalSolidList"/>
    <dgm:cxn modelId="{A6B4E512-17AB-4017-A1C1-ACB600EF7144}" type="presParOf" srcId="{180C6629-6F9D-4D1F-A6F4-C8A3D04F4CDE}" destId="{3CCE8C6F-E7FE-46C7-9C4C-8B717A274112}" srcOrd="5" destOrd="0" presId="urn:microsoft.com/office/officeart/2018/2/layout/IconVerticalSolidList"/>
    <dgm:cxn modelId="{3E4FA34E-B49B-47B1-A569-69F0268AB427}" type="presParOf" srcId="{180C6629-6F9D-4D1F-A6F4-C8A3D04F4CDE}" destId="{DBAF2F4A-7531-4A14-96C0-104464DAA043}" srcOrd="6" destOrd="0" presId="urn:microsoft.com/office/officeart/2018/2/layout/IconVerticalSolidList"/>
    <dgm:cxn modelId="{F459C648-0C03-4467-87B9-1DF3F22084A7}" type="presParOf" srcId="{DBAF2F4A-7531-4A14-96C0-104464DAA043}" destId="{CAEE0C39-F1D4-4C72-AD5C-D0D28749E7EA}" srcOrd="0" destOrd="0" presId="urn:microsoft.com/office/officeart/2018/2/layout/IconVerticalSolidList"/>
    <dgm:cxn modelId="{744C6A0B-F0B9-4AA5-BFE5-CE05CFAF0E9B}" type="presParOf" srcId="{DBAF2F4A-7531-4A14-96C0-104464DAA043}" destId="{60557E35-7E03-44B8-B567-BFCB06B620D7}" srcOrd="1" destOrd="0" presId="urn:microsoft.com/office/officeart/2018/2/layout/IconVerticalSolidList"/>
    <dgm:cxn modelId="{4177555E-BAD7-4B30-805A-14D094C01923}" type="presParOf" srcId="{DBAF2F4A-7531-4A14-96C0-104464DAA043}" destId="{02A84C92-6BB9-46D1-B27F-39E1BFB2FF3F}" srcOrd="2" destOrd="0" presId="urn:microsoft.com/office/officeart/2018/2/layout/IconVerticalSolidList"/>
    <dgm:cxn modelId="{3F0A917A-0A6E-4321-AF50-7A11BA0CEFFE}" type="presParOf" srcId="{DBAF2F4A-7531-4A14-96C0-104464DAA043}" destId="{E1770952-3ED2-4F12-BB87-340471834C0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6EE33D-DFEF-4B15-B080-6326AD9FC9C6}"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US"/>
        </a:p>
      </dgm:t>
    </dgm:pt>
    <dgm:pt modelId="{6C209465-A7C0-492B-8230-0E913595DFBD}">
      <dgm:prSet/>
      <dgm:spPr/>
      <dgm:t>
        <a:bodyPr/>
        <a:lstStyle/>
        <a:p>
          <a:pPr>
            <a:defRPr cap="all"/>
          </a:pPr>
          <a:r>
            <a:rPr lang="en-GB"/>
            <a:t>Recruitment</a:t>
          </a:r>
          <a:endParaRPr lang="en-US"/>
        </a:p>
      </dgm:t>
    </dgm:pt>
    <dgm:pt modelId="{296B3CBD-5C6F-425D-98D4-33677D536326}" type="parTrans" cxnId="{18125722-35DA-46D1-BA59-D03233DB9F4F}">
      <dgm:prSet/>
      <dgm:spPr/>
      <dgm:t>
        <a:bodyPr/>
        <a:lstStyle/>
        <a:p>
          <a:endParaRPr lang="en-US"/>
        </a:p>
      </dgm:t>
    </dgm:pt>
    <dgm:pt modelId="{BC8E0145-867E-4151-82DC-88DC3750CA58}" type="sibTrans" cxnId="{18125722-35DA-46D1-BA59-D03233DB9F4F}">
      <dgm:prSet/>
      <dgm:spPr/>
      <dgm:t>
        <a:bodyPr/>
        <a:lstStyle/>
        <a:p>
          <a:endParaRPr lang="en-US"/>
        </a:p>
      </dgm:t>
    </dgm:pt>
    <dgm:pt modelId="{CE96AA2E-AD6B-445D-BB89-1D6A264A5105}">
      <dgm:prSet/>
      <dgm:spPr/>
      <dgm:t>
        <a:bodyPr/>
        <a:lstStyle/>
        <a:p>
          <a:pPr>
            <a:defRPr cap="all"/>
          </a:pPr>
          <a:r>
            <a:rPr lang="en-GB"/>
            <a:t>Onboarding</a:t>
          </a:r>
          <a:endParaRPr lang="en-US"/>
        </a:p>
      </dgm:t>
    </dgm:pt>
    <dgm:pt modelId="{A91F7318-0C50-41D3-A250-9CAC0DFAB05F}" type="parTrans" cxnId="{553035C5-52E7-4D98-B6CD-355FD9C77358}">
      <dgm:prSet/>
      <dgm:spPr/>
      <dgm:t>
        <a:bodyPr/>
        <a:lstStyle/>
        <a:p>
          <a:endParaRPr lang="en-US"/>
        </a:p>
      </dgm:t>
    </dgm:pt>
    <dgm:pt modelId="{701B4253-EA55-4BB9-AB3F-110890E6487A}" type="sibTrans" cxnId="{553035C5-52E7-4D98-B6CD-355FD9C77358}">
      <dgm:prSet/>
      <dgm:spPr/>
      <dgm:t>
        <a:bodyPr/>
        <a:lstStyle/>
        <a:p>
          <a:endParaRPr lang="en-US"/>
        </a:p>
      </dgm:t>
    </dgm:pt>
    <dgm:pt modelId="{F4C45F8B-717E-44C3-AD98-C1FB9D366156}">
      <dgm:prSet/>
      <dgm:spPr/>
      <dgm:t>
        <a:bodyPr/>
        <a:lstStyle/>
        <a:p>
          <a:pPr>
            <a:defRPr cap="all"/>
          </a:pPr>
          <a:r>
            <a:rPr lang="en-GB"/>
            <a:t>Learning and development</a:t>
          </a:r>
          <a:endParaRPr lang="en-US"/>
        </a:p>
      </dgm:t>
    </dgm:pt>
    <dgm:pt modelId="{D95DCF50-8970-4EF9-9FE1-F095FC0B627A}" type="parTrans" cxnId="{0AA0CC1F-1454-4214-9497-739709637F3E}">
      <dgm:prSet/>
      <dgm:spPr/>
      <dgm:t>
        <a:bodyPr/>
        <a:lstStyle/>
        <a:p>
          <a:endParaRPr lang="en-US"/>
        </a:p>
      </dgm:t>
    </dgm:pt>
    <dgm:pt modelId="{1CCA08A0-D205-4460-AC05-9CA3ACF45C04}" type="sibTrans" cxnId="{0AA0CC1F-1454-4214-9497-739709637F3E}">
      <dgm:prSet/>
      <dgm:spPr/>
      <dgm:t>
        <a:bodyPr/>
        <a:lstStyle/>
        <a:p>
          <a:endParaRPr lang="en-US"/>
        </a:p>
      </dgm:t>
    </dgm:pt>
    <dgm:pt modelId="{182648ED-74F8-417C-9DCA-8E7BA4A1D523}">
      <dgm:prSet/>
      <dgm:spPr/>
      <dgm:t>
        <a:bodyPr/>
        <a:lstStyle/>
        <a:p>
          <a:pPr>
            <a:defRPr cap="all"/>
          </a:pPr>
          <a:r>
            <a:rPr lang="en-GB"/>
            <a:t>Performance management</a:t>
          </a:r>
          <a:endParaRPr lang="en-US"/>
        </a:p>
      </dgm:t>
    </dgm:pt>
    <dgm:pt modelId="{E0F091DE-66BA-48B1-B25B-375CE5D73E7A}" type="parTrans" cxnId="{8014FE97-1210-44CF-9A34-ACD77943050A}">
      <dgm:prSet/>
      <dgm:spPr/>
      <dgm:t>
        <a:bodyPr/>
        <a:lstStyle/>
        <a:p>
          <a:endParaRPr lang="en-US"/>
        </a:p>
      </dgm:t>
    </dgm:pt>
    <dgm:pt modelId="{EA37E130-1FCA-488E-8C5D-1D300851B95B}" type="sibTrans" cxnId="{8014FE97-1210-44CF-9A34-ACD77943050A}">
      <dgm:prSet/>
      <dgm:spPr/>
      <dgm:t>
        <a:bodyPr/>
        <a:lstStyle/>
        <a:p>
          <a:endParaRPr lang="en-US"/>
        </a:p>
      </dgm:t>
    </dgm:pt>
    <dgm:pt modelId="{8649100E-984D-472C-99DB-0879D7B49F9D}">
      <dgm:prSet/>
      <dgm:spPr/>
      <dgm:t>
        <a:bodyPr/>
        <a:lstStyle/>
        <a:p>
          <a:pPr>
            <a:defRPr cap="all"/>
          </a:pPr>
          <a:r>
            <a:rPr lang="en-GB"/>
            <a:t>Employee experience</a:t>
          </a:r>
          <a:endParaRPr lang="en-US"/>
        </a:p>
      </dgm:t>
    </dgm:pt>
    <dgm:pt modelId="{6604A7A2-40D5-437D-9EE8-A3FA23B3B07D}" type="parTrans" cxnId="{3F1D0BCE-6816-430F-AFFB-F9D99B2594C4}">
      <dgm:prSet/>
      <dgm:spPr/>
      <dgm:t>
        <a:bodyPr/>
        <a:lstStyle/>
        <a:p>
          <a:endParaRPr lang="en-US"/>
        </a:p>
      </dgm:t>
    </dgm:pt>
    <dgm:pt modelId="{ADBA2B65-3072-4CE6-9088-0A401038F9D5}" type="sibTrans" cxnId="{3F1D0BCE-6816-430F-AFFB-F9D99B2594C4}">
      <dgm:prSet/>
      <dgm:spPr/>
      <dgm:t>
        <a:bodyPr/>
        <a:lstStyle/>
        <a:p>
          <a:endParaRPr lang="en-US"/>
        </a:p>
      </dgm:t>
    </dgm:pt>
    <dgm:pt modelId="{CDB6C38B-B438-4877-98F7-FA4B845AB65C}">
      <dgm:prSet/>
      <dgm:spPr/>
      <dgm:t>
        <a:bodyPr/>
        <a:lstStyle/>
        <a:p>
          <a:pPr>
            <a:defRPr cap="all"/>
          </a:pPr>
          <a:r>
            <a:rPr lang="en-GB"/>
            <a:t>Inclusion and culture</a:t>
          </a:r>
          <a:endParaRPr lang="en-US"/>
        </a:p>
      </dgm:t>
    </dgm:pt>
    <dgm:pt modelId="{EBCF2BA8-70AA-4235-B4E7-19F34DC787AF}" type="parTrans" cxnId="{4267D338-A309-4457-B891-B156D35D0470}">
      <dgm:prSet/>
      <dgm:spPr/>
      <dgm:t>
        <a:bodyPr/>
        <a:lstStyle/>
        <a:p>
          <a:endParaRPr lang="en-US"/>
        </a:p>
      </dgm:t>
    </dgm:pt>
    <dgm:pt modelId="{53E9A163-CB16-410B-873E-DC585795CC24}" type="sibTrans" cxnId="{4267D338-A309-4457-B891-B156D35D0470}">
      <dgm:prSet/>
      <dgm:spPr/>
      <dgm:t>
        <a:bodyPr/>
        <a:lstStyle/>
        <a:p>
          <a:endParaRPr lang="en-US"/>
        </a:p>
      </dgm:t>
    </dgm:pt>
    <dgm:pt modelId="{55095971-85D3-4167-8522-DD63853C3A9B}" type="pres">
      <dgm:prSet presAssocID="{DA6EE33D-DFEF-4B15-B080-6326AD9FC9C6}" presName="diagram" presStyleCnt="0">
        <dgm:presLayoutVars>
          <dgm:dir/>
          <dgm:resizeHandles val="exact"/>
        </dgm:presLayoutVars>
      </dgm:prSet>
      <dgm:spPr/>
    </dgm:pt>
    <dgm:pt modelId="{89621B99-F467-4BDD-BC17-345A4CFAE824}" type="pres">
      <dgm:prSet presAssocID="{6C209465-A7C0-492B-8230-0E913595DFBD}" presName="node" presStyleLbl="node1" presStyleIdx="0" presStyleCnt="6">
        <dgm:presLayoutVars>
          <dgm:bulletEnabled val="1"/>
        </dgm:presLayoutVars>
      </dgm:prSet>
      <dgm:spPr/>
    </dgm:pt>
    <dgm:pt modelId="{3D82EE89-4809-43DE-AE98-69124AD4DFB7}" type="pres">
      <dgm:prSet presAssocID="{BC8E0145-867E-4151-82DC-88DC3750CA58}" presName="sibTrans" presStyleCnt="0"/>
      <dgm:spPr/>
    </dgm:pt>
    <dgm:pt modelId="{D6312331-31DA-4067-9C94-381EDB9145A0}" type="pres">
      <dgm:prSet presAssocID="{CE96AA2E-AD6B-445D-BB89-1D6A264A5105}" presName="node" presStyleLbl="node1" presStyleIdx="1" presStyleCnt="6">
        <dgm:presLayoutVars>
          <dgm:bulletEnabled val="1"/>
        </dgm:presLayoutVars>
      </dgm:prSet>
      <dgm:spPr/>
    </dgm:pt>
    <dgm:pt modelId="{46AD3D42-396B-4B02-AFA3-26AC6AAE0C43}" type="pres">
      <dgm:prSet presAssocID="{701B4253-EA55-4BB9-AB3F-110890E6487A}" presName="sibTrans" presStyleCnt="0"/>
      <dgm:spPr/>
    </dgm:pt>
    <dgm:pt modelId="{88076ED6-9564-4425-8AC5-C1261EAAE0B0}" type="pres">
      <dgm:prSet presAssocID="{F4C45F8B-717E-44C3-AD98-C1FB9D366156}" presName="node" presStyleLbl="node1" presStyleIdx="2" presStyleCnt="6">
        <dgm:presLayoutVars>
          <dgm:bulletEnabled val="1"/>
        </dgm:presLayoutVars>
      </dgm:prSet>
      <dgm:spPr/>
    </dgm:pt>
    <dgm:pt modelId="{0C8FF945-15C8-4B7A-8F3A-38E5A3526FB5}" type="pres">
      <dgm:prSet presAssocID="{1CCA08A0-D205-4460-AC05-9CA3ACF45C04}" presName="sibTrans" presStyleCnt="0"/>
      <dgm:spPr/>
    </dgm:pt>
    <dgm:pt modelId="{6ADCCD28-4CE0-48D7-B85D-7E91538B0D6B}" type="pres">
      <dgm:prSet presAssocID="{182648ED-74F8-417C-9DCA-8E7BA4A1D523}" presName="node" presStyleLbl="node1" presStyleIdx="3" presStyleCnt="6">
        <dgm:presLayoutVars>
          <dgm:bulletEnabled val="1"/>
        </dgm:presLayoutVars>
      </dgm:prSet>
      <dgm:spPr/>
    </dgm:pt>
    <dgm:pt modelId="{262D9C04-0496-4120-914D-7AF5DFD323B9}" type="pres">
      <dgm:prSet presAssocID="{EA37E130-1FCA-488E-8C5D-1D300851B95B}" presName="sibTrans" presStyleCnt="0"/>
      <dgm:spPr/>
    </dgm:pt>
    <dgm:pt modelId="{150E5F9C-BED6-463A-84B8-CB4A67FB0606}" type="pres">
      <dgm:prSet presAssocID="{8649100E-984D-472C-99DB-0879D7B49F9D}" presName="node" presStyleLbl="node1" presStyleIdx="4" presStyleCnt="6">
        <dgm:presLayoutVars>
          <dgm:bulletEnabled val="1"/>
        </dgm:presLayoutVars>
      </dgm:prSet>
      <dgm:spPr/>
    </dgm:pt>
    <dgm:pt modelId="{B083A2E9-BDF9-463F-90D8-FFC7BC4C0BDF}" type="pres">
      <dgm:prSet presAssocID="{ADBA2B65-3072-4CE6-9088-0A401038F9D5}" presName="sibTrans" presStyleCnt="0"/>
      <dgm:spPr/>
    </dgm:pt>
    <dgm:pt modelId="{9308C134-E101-4412-9728-41946B493DD6}" type="pres">
      <dgm:prSet presAssocID="{CDB6C38B-B438-4877-98F7-FA4B845AB65C}" presName="node" presStyleLbl="node1" presStyleIdx="5" presStyleCnt="6">
        <dgm:presLayoutVars>
          <dgm:bulletEnabled val="1"/>
        </dgm:presLayoutVars>
      </dgm:prSet>
      <dgm:spPr/>
    </dgm:pt>
  </dgm:ptLst>
  <dgm:cxnLst>
    <dgm:cxn modelId="{0AA0CC1F-1454-4214-9497-739709637F3E}" srcId="{DA6EE33D-DFEF-4B15-B080-6326AD9FC9C6}" destId="{F4C45F8B-717E-44C3-AD98-C1FB9D366156}" srcOrd="2" destOrd="0" parTransId="{D95DCF50-8970-4EF9-9FE1-F095FC0B627A}" sibTransId="{1CCA08A0-D205-4460-AC05-9CA3ACF45C04}"/>
    <dgm:cxn modelId="{18125722-35DA-46D1-BA59-D03233DB9F4F}" srcId="{DA6EE33D-DFEF-4B15-B080-6326AD9FC9C6}" destId="{6C209465-A7C0-492B-8230-0E913595DFBD}" srcOrd="0" destOrd="0" parTransId="{296B3CBD-5C6F-425D-98D4-33677D536326}" sibTransId="{BC8E0145-867E-4151-82DC-88DC3750CA58}"/>
    <dgm:cxn modelId="{04E47937-7D88-4999-B948-38D331FBF60B}" type="presOf" srcId="{8649100E-984D-472C-99DB-0879D7B49F9D}" destId="{150E5F9C-BED6-463A-84B8-CB4A67FB0606}" srcOrd="0" destOrd="0" presId="urn:microsoft.com/office/officeart/2005/8/layout/default"/>
    <dgm:cxn modelId="{4267D338-A309-4457-B891-B156D35D0470}" srcId="{DA6EE33D-DFEF-4B15-B080-6326AD9FC9C6}" destId="{CDB6C38B-B438-4877-98F7-FA4B845AB65C}" srcOrd="5" destOrd="0" parTransId="{EBCF2BA8-70AA-4235-B4E7-19F34DC787AF}" sibTransId="{53E9A163-CB16-410B-873E-DC585795CC24}"/>
    <dgm:cxn modelId="{B994333E-83E3-4BC6-BE57-7768A7EF3872}" type="presOf" srcId="{CE96AA2E-AD6B-445D-BB89-1D6A264A5105}" destId="{D6312331-31DA-4067-9C94-381EDB9145A0}" srcOrd="0" destOrd="0" presId="urn:microsoft.com/office/officeart/2005/8/layout/default"/>
    <dgm:cxn modelId="{52637C6B-3508-4504-A259-C59387B0BF5A}" type="presOf" srcId="{F4C45F8B-717E-44C3-AD98-C1FB9D366156}" destId="{88076ED6-9564-4425-8AC5-C1261EAAE0B0}" srcOrd="0" destOrd="0" presId="urn:microsoft.com/office/officeart/2005/8/layout/default"/>
    <dgm:cxn modelId="{DDCE466F-B604-4F74-81B8-F5C85F5B49E2}" type="presOf" srcId="{182648ED-74F8-417C-9DCA-8E7BA4A1D523}" destId="{6ADCCD28-4CE0-48D7-B85D-7E91538B0D6B}" srcOrd="0" destOrd="0" presId="urn:microsoft.com/office/officeart/2005/8/layout/default"/>
    <dgm:cxn modelId="{D3EDD56F-E691-4F3E-9DCC-28DFE682ADDF}" type="presOf" srcId="{6C209465-A7C0-492B-8230-0E913595DFBD}" destId="{89621B99-F467-4BDD-BC17-345A4CFAE824}" srcOrd="0" destOrd="0" presId="urn:microsoft.com/office/officeart/2005/8/layout/default"/>
    <dgm:cxn modelId="{8014FE97-1210-44CF-9A34-ACD77943050A}" srcId="{DA6EE33D-DFEF-4B15-B080-6326AD9FC9C6}" destId="{182648ED-74F8-417C-9DCA-8E7BA4A1D523}" srcOrd="3" destOrd="0" parTransId="{E0F091DE-66BA-48B1-B25B-375CE5D73E7A}" sibTransId="{EA37E130-1FCA-488E-8C5D-1D300851B95B}"/>
    <dgm:cxn modelId="{553035C5-52E7-4D98-B6CD-355FD9C77358}" srcId="{DA6EE33D-DFEF-4B15-B080-6326AD9FC9C6}" destId="{CE96AA2E-AD6B-445D-BB89-1D6A264A5105}" srcOrd="1" destOrd="0" parTransId="{A91F7318-0C50-41D3-A250-9CAC0DFAB05F}" sibTransId="{701B4253-EA55-4BB9-AB3F-110890E6487A}"/>
    <dgm:cxn modelId="{3F1D0BCE-6816-430F-AFFB-F9D99B2594C4}" srcId="{DA6EE33D-DFEF-4B15-B080-6326AD9FC9C6}" destId="{8649100E-984D-472C-99DB-0879D7B49F9D}" srcOrd="4" destOrd="0" parTransId="{6604A7A2-40D5-437D-9EE8-A3FA23B3B07D}" sibTransId="{ADBA2B65-3072-4CE6-9088-0A401038F9D5}"/>
    <dgm:cxn modelId="{C841F3D0-F4E3-4BD8-9833-794638A4A822}" type="presOf" srcId="{CDB6C38B-B438-4877-98F7-FA4B845AB65C}" destId="{9308C134-E101-4412-9728-41946B493DD6}" srcOrd="0" destOrd="0" presId="urn:microsoft.com/office/officeart/2005/8/layout/default"/>
    <dgm:cxn modelId="{A07786E4-32DE-41FC-9E32-36BDDF95216F}" type="presOf" srcId="{DA6EE33D-DFEF-4B15-B080-6326AD9FC9C6}" destId="{55095971-85D3-4167-8522-DD63853C3A9B}" srcOrd="0" destOrd="0" presId="urn:microsoft.com/office/officeart/2005/8/layout/default"/>
    <dgm:cxn modelId="{8F2D8588-DD98-4663-8D92-58C91486198C}" type="presParOf" srcId="{55095971-85D3-4167-8522-DD63853C3A9B}" destId="{89621B99-F467-4BDD-BC17-345A4CFAE824}" srcOrd="0" destOrd="0" presId="urn:microsoft.com/office/officeart/2005/8/layout/default"/>
    <dgm:cxn modelId="{D5537A96-E863-47FC-83D7-83FD148B1CDD}" type="presParOf" srcId="{55095971-85D3-4167-8522-DD63853C3A9B}" destId="{3D82EE89-4809-43DE-AE98-69124AD4DFB7}" srcOrd="1" destOrd="0" presId="urn:microsoft.com/office/officeart/2005/8/layout/default"/>
    <dgm:cxn modelId="{41E6AF6A-0E35-4DA3-BAD4-196377FA5745}" type="presParOf" srcId="{55095971-85D3-4167-8522-DD63853C3A9B}" destId="{D6312331-31DA-4067-9C94-381EDB9145A0}" srcOrd="2" destOrd="0" presId="urn:microsoft.com/office/officeart/2005/8/layout/default"/>
    <dgm:cxn modelId="{1BC969E6-851B-4670-98C7-568854E4633A}" type="presParOf" srcId="{55095971-85D3-4167-8522-DD63853C3A9B}" destId="{46AD3D42-396B-4B02-AFA3-26AC6AAE0C43}" srcOrd="3" destOrd="0" presId="urn:microsoft.com/office/officeart/2005/8/layout/default"/>
    <dgm:cxn modelId="{892FCAE1-E9DB-4FE4-88A5-885FEDCDE1AF}" type="presParOf" srcId="{55095971-85D3-4167-8522-DD63853C3A9B}" destId="{88076ED6-9564-4425-8AC5-C1261EAAE0B0}" srcOrd="4" destOrd="0" presId="urn:microsoft.com/office/officeart/2005/8/layout/default"/>
    <dgm:cxn modelId="{AF182FA4-1CAE-4B53-A702-C0DBA94A5FA5}" type="presParOf" srcId="{55095971-85D3-4167-8522-DD63853C3A9B}" destId="{0C8FF945-15C8-4B7A-8F3A-38E5A3526FB5}" srcOrd="5" destOrd="0" presId="urn:microsoft.com/office/officeart/2005/8/layout/default"/>
    <dgm:cxn modelId="{B56AAAE1-653D-475C-B9E5-01A58E1A9530}" type="presParOf" srcId="{55095971-85D3-4167-8522-DD63853C3A9B}" destId="{6ADCCD28-4CE0-48D7-B85D-7E91538B0D6B}" srcOrd="6" destOrd="0" presId="urn:microsoft.com/office/officeart/2005/8/layout/default"/>
    <dgm:cxn modelId="{498CE720-96A4-4ACD-9779-3C5DF04F3B59}" type="presParOf" srcId="{55095971-85D3-4167-8522-DD63853C3A9B}" destId="{262D9C04-0496-4120-914D-7AF5DFD323B9}" srcOrd="7" destOrd="0" presId="urn:microsoft.com/office/officeart/2005/8/layout/default"/>
    <dgm:cxn modelId="{BC580F6B-F166-4A91-B4C5-518DBA0E5D08}" type="presParOf" srcId="{55095971-85D3-4167-8522-DD63853C3A9B}" destId="{150E5F9C-BED6-463A-84B8-CB4A67FB0606}" srcOrd="8" destOrd="0" presId="urn:microsoft.com/office/officeart/2005/8/layout/default"/>
    <dgm:cxn modelId="{CE8F5810-A596-4F48-A869-FCDF1C87C749}" type="presParOf" srcId="{55095971-85D3-4167-8522-DD63853C3A9B}" destId="{B083A2E9-BDF9-463F-90D8-FFC7BC4C0BDF}" srcOrd="9" destOrd="0" presId="urn:microsoft.com/office/officeart/2005/8/layout/default"/>
    <dgm:cxn modelId="{8FE46ACF-04CD-4945-8E25-2340BE455127}" type="presParOf" srcId="{55095971-85D3-4167-8522-DD63853C3A9B}" destId="{9308C134-E101-4412-9728-41946B493DD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BCE4BD-339C-4CC9-ABC0-152A016CB384}"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C539FBB2-E79C-403E-B861-AD438E21CE6F}">
      <dgm:prSet/>
      <dgm:spPr/>
      <dgm:t>
        <a:bodyPr/>
        <a:lstStyle/>
        <a:p>
          <a:r>
            <a:rPr lang="en-GB"/>
            <a:t>Design thinking helps organisations solve people problems in a way that is empathetic, creative, tested, and adaptable.</a:t>
          </a:r>
          <a:endParaRPr lang="en-US"/>
        </a:p>
      </dgm:t>
    </dgm:pt>
    <dgm:pt modelId="{9DF62F98-EFC8-40EB-9AA8-EAF724F0F448}" type="parTrans" cxnId="{AD720FB1-E8A2-4070-9577-686334BFB807}">
      <dgm:prSet/>
      <dgm:spPr/>
      <dgm:t>
        <a:bodyPr/>
        <a:lstStyle/>
        <a:p>
          <a:endParaRPr lang="en-US"/>
        </a:p>
      </dgm:t>
    </dgm:pt>
    <dgm:pt modelId="{9B79A1B9-79EF-4969-908A-3A7FCB27C993}" type="sibTrans" cxnId="{AD720FB1-E8A2-4070-9577-686334BFB807}">
      <dgm:prSet/>
      <dgm:spPr/>
      <dgm:t>
        <a:bodyPr/>
        <a:lstStyle/>
        <a:p>
          <a:endParaRPr lang="en-US"/>
        </a:p>
      </dgm:t>
    </dgm:pt>
    <dgm:pt modelId="{8307972B-6819-4EC6-9D1C-34B671150268}">
      <dgm:prSet/>
      <dgm:spPr/>
      <dgm:t>
        <a:bodyPr/>
        <a:lstStyle/>
        <a:p>
          <a:r>
            <a:rPr lang="en-GB"/>
            <a:t>Can be utilised to aid the planning process of change management.</a:t>
          </a:r>
          <a:endParaRPr lang="en-US"/>
        </a:p>
      </dgm:t>
    </dgm:pt>
    <dgm:pt modelId="{C806432A-6901-41EF-89DE-1289035273AD}" type="parTrans" cxnId="{B2AFE422-F6B3-414F-873D-5AB3E57F7F13}">
      <dgm:prSet/>
      <dgm:spPr/>
      <dgm:t>
        <a:bodyPr/>
        <a:lstStyle/>
        <a:p>
          <a:endParaRPr lang="en-US"/>
        </a:p>
      </dgm:t>
    </dgm:pt>
    <dgm:pt modelId="{4F0731CA-1C02-4163-A311-D37A07B6904E}" type="sibTrans" cxnId="{B2AFE422-F6B3-414F-873D-5AB3E57F7F13}">
      <dgm:prSet/>
      <dgm:spPr/>
      <dgm:t>
        <a:bodyPr/>
        <a:lstStyle/>
        <a:p>
          <a:endParaRPr lang="en-US"/>
        </a:p>
      </dgm:t>
    </dgm:pt>
    <dgm:pt modelId="{6E54E92A-2F93-4ECD-AFD9-8E55325A8175}">
      <dgm:prSet/>
      <dgm:spPr/>
      <dgm:t>
        <a:bodyPr/>
        <a:lstStyle/>
        <a:p>
          <a:r>
            <a:rPr lang="en-GB"/>
            <a:t>Could be used as part of your recommendations in Task 2 if you are making a recommendation for a specific change. </a:t>
          </a:r>
          <a:endParaRPr lang="en-US"/>
        </a:p>
      </dgm:t>
    </dgm:pt>
    <dgm:pt modelId="{6939BD0E-895E-4E59-B0EA-A0DF019A257C}" type="parTrans" cxnId="{BF655951-BA5A-4588-9D7F-AAFCB39A0A9E}">
      <dgm:prSet/>
      <dgm:spPr/>
      <dgm:t>
        <a:bodyPr/>
        <a:lstStyle/>
        <a:p>
          <a:endParaRPr lang="en-US"/>
        </a:p>
      </dgm:t>
    </dgm:pt>
    <dgm:pt modelId="{FD8B2C81-83C0-4FCB-90D9-5772ED1B4A26}" type="sibTrans" cxnId="{BF655951-BA5A-4588-9D7F-AAFCB39A0A9E}">
      <dgm:prSet/>
      <dgm:spPr/>
      <dgm:t>
        <a:bodyPr/>
        <a:lstStyle/>
        <a:p>
          <a:endParaRPr lang="en-US"/>
        </a:p>
      </dgm:t>
    </dgm:pt>
    <dgm:pt modelId="{81243D9A-DAB5-4AA3-ACCB-19E8ADA02ED3}" type="pres">
      <dgm:prSet presAssocID="{4CBCE4BD-339C-4CC9-ABC0-152A016CB384}" presName="vert0" presStyleCnt="0">
        <dgm:presLayoutVars>
          <dgm:dir/>
          <dgm:animOne val="branch"/>
          <dgm:animLvl val="lvl"/>
        </dgm:presLayoutVars>
      </dgm:prSet>
      <dgm:spPr/>
    </dgm:pt>
    <dgm:pt modelId="{3C9CF375-007F-4AE2-AAA1-EBA138D64A2A}" type="pres">
      <dgm:prSet presAssocID="{C539FBB2-E79C-403E-B861-AD438E21CE6F}" presName="thickLine" presStyleLbl="alignNode1" presStyleIdx="0" presStyleCnt="3"/>
      <dgm:spPr/>
    </dgm:pt>
    <dgm:pt modelId="{D3EEEB7C-CA94-40EF-A615-009BD87CB7D9}" type="pres">
      <dgm:prSet presAssocID="{C539FBB2-E79C-403E-B861-AD438E21CE6F}" presName="horz1" presStyleCnt="0"/>
      <dgm:spPr/>
    </dgm:pt>
    <dgm:pt modelId="{5033A958-5170-48DC-B0AE-60415A28A002}" type="pres">
      <dgm:prSet presAssocID="{C539FBB2-E79C-403E-B861-AD438E21CE6F}" presName="tx1" presStyleLbl="revTx" presStyleIdx="0" presStyleCnt="3"/>
      <dgm:spPr/>
    </dgm:pt>
    <dgm:pt modelId="{34A72035-02F4-4E86-911F-16B9D5A1104D}" type="pres">
      <dgm:prSet presAssocID="{C539FBB2-E79C-403E-B861-AD438E21CE6F}" presName="vert1" presStyleCnt="0"/>
      <dgm:spPr/>
    </dgm:pt>
    <dgm:pt modelId="{D183318F-C95E-49BB-B2B3-7061E3221522}" type="pres">
      <dgm:prSet presAssocID="{8307972B-6819-4EC6-9D1C-34B671150268}" presName="thickLine" presStyleLbl="alignNode1" presStyleIdx="1" presStyleCnt="3"/>
      <dgm:spPr/>
    </dgm:pt>
    <dgm:pt modelId="{D7CDD818-B2DE-41F5-85E3-D76F0FC47AF9}" type="pres">
      <dgm:prSet presAssocID="{8307972B-6819-4EC6-9D1C-34B671150268}" presName="horz1" presStyleCnt="0"/>
      <dgm:spPr/>
    </dgm:pt>
    <dgm:pt modelId="{141CA6E4-C45E-452F-A921-0FEE014BDD8A}" type="pres">
      <dgm:prSet presAssocID="{8307972B-6819-4EC6-9D1C-34B671150268}" presName="tx1" presStyleLbl="revTx" presStyleIdx="1" presStyleCnt="3"/>
      <dgm:spPr/>
    </dgm:pt>
    <dgm:pt modelId="{E0D5149B-A717-4AA7-99F4-CDACA791C6EF}" type="pres">
      <dgm:prSet presAssocID="{8307972B-6819-4EC6-9D1C-34B671150268}" presName="vert1" presStyleCnt="0"/>
      <dgm:spPr/>
    </dgm:pt>
    <dgm:pt modelId="{34956DFB-A314-414D-9369-103E59B6E3E2}" type="pres">
      <dgm:prSet presAssocID="{6E54E92A-2F93-4ECD-AFD9-8E55325A8175}" presName="thickLine" presStyleLbl="alignNode1" presStyleIdx="2" presStyleCnt="3"/>
      <dgm:spPr/>
    </dgm:pt>
    <dgm:pt modelId="{9CD6551A-8B5E-44BD-8B37-525A569D03C3}" type="pres">
      <dgm:prSet presAssocID="{6E54E92A-2F93-4ECD-AFD9-8E55325A8175}" presName="horz1" presStyleCnt="0"/>
      <dgm:spPr/>
    </dgm:pt>
    <dgm:pt modelId="{00DB40A0-77DD-4AB5-AE25-C3DBEC3239BF}" type="pres">
      <dgm:prSet presAssocID="{6E54E92A-2F93-4ECD-AFD9-8E55325A8175}" presName="tx1" presStyleLbl="revTx" presStyleIdx="2" presStyleCnt="3"/>
      <dgm:spPr/>
    </dgm:pt>
    <dgm:pt modelId="{E5D8BD62-D0B3-4F85-9A88-283A43480D46}" type="pres">
      <dgm:prSet presAssocID="{6E54E92A-2F93-4ECD-AFD9-8E55325A8175}" presName="vert1" presStyleCnt="0"/>
      <dgm:spPr/>
    </dgm:pt>
  </dgm:ptLst>
  <dgm:cxnLst>
    <dgm:cxn modelId="{B2AFE422-F6B3-414F-873D-5AB3E57F7F13}" srcId="{4CBCE4BD-339C-4CC9-ABC0-152A016CB384}" destId="{8307972B-6819-4EC6-9D1C-34B671150268}" srcOrd="1" destOrd="0" parTransId="{C806432A-6901-41EF-89DE-1289035273AD}" sibTransId="{4F0731CA-1C02-4163-A311-D37A07B6904E}"/>
    <dgm:cxn modelId="{BF655951-BA5A-4588-9D7F-AAFCB39A0A9E}" srcId="{4CBCE4BD-339C-4CC9-ABC0-152A016CB384}" destId="{6E54E92A-2F93-4ECD-AFD9-8E55325A8175}" srcOrd="2" destOrd="0" parTransId="{6939BD0E-895E-4E59-B0EA-A0DF019A257C}" sibTransId="{FD8B2C81-83C0-4FCB-90D9-5772ED1B4A26}"/>
    <dgm:cxn modelId="{3B590153-D218-4CDD-869D-8B900546EF6B}" type="presOf" srcId="{6E54E92A-2F93-4ECD-AFD9-8E55325A8175}" destId="{00DB40A0-77DD-4AB5-AE25-C3DBEC3239BF}" srcOrd="0" destOrd="0" presId="urn:microsoft.com/office/officeart/2008/layout/LinedList"/>
    <dgm:cxn modelId="{08F73495-4F03-43DD-B501-5F8679D127E4}" type="presOf" srcId="{4CBCE4BD-339C-4CC9-ABC0-152A016CB384}" destId="{81243D9A-DAB5-4AA3-ACCB-19E8ADA02ED3}" srcOrd="0" destOrd="0" presId="urn:microsoft.com/office/officeart/2008/layout/LinedList"/>
    <dgm:cxn modelId="{AD720FB1-E8A2-4070-9577-686334BFB807}" srcId="{4CBCE4BD-339C-4CC9-ABC0-152A016CB384}" destId="{C539FBB2-E79C-403E-B861-AD438E21CE6F}" srcOrd="0" destOrd="0" parTransId="{9DF62F98-EFC8-40EB-9AA8-EAF724F0F448}" sibTransId="{9B79A1B9-79EF-4969-908A-3A7FCB27C993}"/>
    <dgm:cxn modelId="{A04FD8F1-02B8-4B40-ADB2-E9D953F58CE5}" type="presOf" srcId="{C539FBB2-E79C-403E-B861-AD438E21CE6F}" destId="{5033A958-5170-48DC-B0AE-60415A28A002}" srcOrd="0" destOrd="0" presId="urn:microsoft.com/office/officeart/2008/layout/LinedList"/>
    <dgm:cxn modelId="{0F2820F3-9261-492B-8A16-FA647A6954D7}" type="presOf" srcId="{8307972B-6819-4EC6-9D1C-34B671150268}" destId="{141CA6E4-C45E-452F-A921-0FEE014BDD8A}" srcOrd="0" destOrd="0" presId="urn:microsoft.com/office/officeart/2008/layout/LinedList"/>
    <dgm:cxn modelId="{2C45C28B-72F8-47C7-A38A-C2AEC1860B0B}" type="presParOf" srcId="{81243D9A-DAB5-4AA3-ACCB-19E8ADA02ED3}" destId="{3C9CF375-007F-4AE2-AAA1-EBA138D64A2A}" srcOrd="0" destOrd="0" presId="urn:microsoft.com/office/officeart/2008/layout/LinedList"/>
    <dgm:cxn modelId="{EFD96A79-616E-4D86-AC9A-5CB05E754751}" type="presParOf" srcId="{81243D9A-DAB5-4AA3-ACCB-19E8ADA02ED3}" destId="{D3EEEB7C-CA94-40EF-A615-009BD87CB7D9}" srcOrd="1" destOrd="0" presId="urn:microsoft.com/office/officeart/2008/layout/LinedList"/>
    <dgm:cxn modelId="{5E7F41F6-8DDD-46BD-A1E1-80A13247C975}" type="presParOf" srcId="{D3EEEB7C-CA94-40EF-A615-009BD87CB7D9}" destId="{5033A958-5170-48DC-B0AE-60415A28A002}" srcOrd="0" destOrd="0" presId="urn:microsoft.com/office/officeart/2008/layout/LinedList"/>
    <dgm:cxn modelId="{64168129-05B9-4E4B-BD1D-0764E02DF5A2}" type="presParOf" srcId="{D3EEEB7C-CA94-40EF-A615-009BD87CB7D9}" destId="{34A72035-02F4-4E86-911F-16B9D5A1104D}" srcOrd="1" destOrd="0" presId="urn:microsoft.com/office/officeart/2008/layout/LinedList"/>
    <dgm:cxn modelId="{9900AE74-A153-480A-B9B5-ED02F4CDDA48}" type="presParOf" srcId="{81243D9A-DAB5-4AA3-ACCB-19E8ADA02ED3}" destId="{D183318F-C95E-49BB-B2B3-7061E3221522}" srcOrd="2" destOrd="0" presId="urn:microsoft.com/office/officeart/2008/layout/LinedList"/>
    <dgm:cxn modelId="{E2ABE2F8-8517-4A89-80CA-0C2C1FE3D69C}" type="presParOf" srcId="{81243D9A-DAB5-4AA3-ACCB-19E8ADA02ED3}" destId="{D7CDD818-B2DE-41F5-85E3-D76F0FC47AF9}" srcOrd="3" destOrd="0" presId="urn:microsoft.com/office/officeart/2008/layout/LinedList"/>
    <dgm:cxn modelId="{14CD0E01-E4B5-4E17-A9DB-A41C243A9AC1}" type="presParOf" srcId="{D7CDD818-B2DE-41F5-85E3-D76F0FC47AF9}" destId="{141CA6E4-C45E-452F-A921-0FEE014BDD8A}" srcOrd="0" destOrd="0" presId="urn:microsoft.com/office/officeart/2008/layout/LinedList"/>
    <dgm:cxn modelId="{F05B31DD-9880-4DE6-AC52-4E169CD891F6}" type="presParOf" srcId="{D7CDD818-B2DE-41F5-85E3-D76F0FC47AF9}" destId="{E0D5149B-A717-4AA7-99F4-CDACA791C6EF}" srcOrd="1" destOrd="0" presId="urn:microsoft.com/office/officeart/2008/layout/LinedList"/>
    <dgm:cxn modelId="{9EEB2F8C-2D8E-4C25-8EA4-092C6F1A6931}" type="presParOf" srcId="{81243D9A-DAB5-4AA3-ACCB-19E8ADA02ED3}" destId="{34956DFB-A314-414D-9369-103E59B6E3E2}" srcOrd="4" destOrd="0" presId="urn:microsoft.com/office/officeart/2008/layout/LinedList"/>
    <dgm:cxn modelId="{5530D6B9-C329-4E58-B425-55799C7FCF7A}" type="presParOf" srcId="{81243D9A-DAB5-4AA3-ACCB-19E8ADA02ED3}" destId="{9CD6551A-8B5E-44BD-8B37-525A569D03C3}" srcOrd="5" destOrd="0" presId="urn:microsoft.com/office/officeart/2008/layout/LinedList"/>
    <dgm:cxn modelId="{34BE6A51-60A3-4259-A686-1C28A6767BD4}" type="presParOf" srcId="{9CD6551A-8B5E-44BD-8B37-525A569D03C3}" destId="{00DB40A0-77DD-4AB5-AE25-C3DBEC3239BF}" srcOrd="0" destOrd="0" presId="urn:microsoft.com/office/officeart/2008/layout/LinedList"/>
    <dgm:cxn modelId="{728F8346-E8BE-4992-8B2C-4E135D9B6F3E}" type="presParOf" srcId="{9CD6551A-8B5E-44BD-8B37-525A569D03C3}" destId="{E5D8BD62-D0B3-4F85-9A88-283A43480D4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389BB-5550-4F47-A5AA-ED7154206F7C}">
      <dsp:nvSpPr>
        <dsp:cNvPr id="0" name=""/>
        <dsp:cNvSpPr/>
      </dsp:nvSpPr>
      <dsp:spPr>
        <a:xfrm>
          <a:off x="0" y="1625"/>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703C9-DC01-42BF-858B-D9FECE7A5E16}">
      <dsp:nvSpPr>
        <dsp:cNvPr id="0" name=""/>
        <dsp:cNvSpPr/>
      </dsp:nvSpPr>
      <dsp:spPr>
        <a:xfrm>
          <a:off x="249246" y="187015"/>
          <a:ext cx="453174" cy="4531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1514E-D0D2-494C-8FD6-6ACFEFD951F4}">
      <dsp:nvSpPr>
        <dsp:cNvPr id="0" name=""/>
        <dsp:cNvSpPr/>
      </dsp:nvSpPr>
      <dsp:spPr>
        <a:xfrm>
          <a:off x="951666" y="1625"/>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Understanding the needs and perspectives of people you are designing for. </a:t>
          </a:r>
          <a:endParaRPr lang="en-US" sz="2200" kern="1200"/>
        </a:p>
      </dsp:txBody>
      <dsp:txXfrm>
        <a:off x="951666" y="1625"/>
        <a:ext cx="10021133" cy="823953"/>
      </dsp:txXfrm>
    </dsp:sp>
    <dsp:sp modelId="{1D7F0AFC-AFB2-44FE-AA19-CB2209DC80E8}">
      <dsp:nvSpPr>
        <dsp:cNvPr id="0" name=""/>
        <dsp:cNvSpPr/>
      </dsp:nvSpPr>
      <dsp:spPr>
        <a:xfrm>
          <a:off x="0" y="1031567"/>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A1176A-A4E2-4858-9AEC-C8AFA4B7A9E4}">
      <dsp:nvSpPr>
        <dsp:cNvPr id="0" name=""/>
        <dsp:cNvSpPr/>
      </dsp:nvSpPr>
      <dsp:spPr>
        <a:xfrm>
          <a:off x="249246" y="1216957"/>
          <a:ext cx="453174" cy="4531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A5F8F6-1595-4E59-947D-EF392EC71D96}">
      <dsp:nvSpPr>
        <dsp:cNvPr id="0" name=""/>
        <dsp:cNvSpPr/>
      </dsp:nvSpPr>
      <dsp:spPr>
        <a:xfrm>
          <a:off x="951666" y="1031567"/>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Generating and testing ideas, and implementing solutions. </a:t>
          </a:r>
          <a:endParaRPr lang="en-US" sz="2200" kern="1200"/>
        </a:p>
      </dsp:txBody>
      <dsp:txXfrm>
        <a:off x="951666" y="1031567"/>
        <a:ext cx="10021133" cy="823953"/>
      </dsp:txXfrm>
    </dsp:sp>
    <dsp:sp modelId="{10DE8595-00A8-418A-A9B6-CDEF439CC1D2}">
      <dsp:nvSpPr>
        <dsp:cNvPr id="0" name=""/>
        <dsp:cNvSpPr/>
      </dsp:nvSpPr>
      <dsp:spPr>
        <a:xfrm>
          <a:off x="0" y="2061510"/>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CD6079-4723-49BC-B854-81F277AD4DF5}">
      <dsp:nvSpPr>
        <dsp:cNvPr id="0" name=""/>
        <dsp:cNvSpPr/>
      </dsp:nvSpPr>
      <dsp:spPr>
        <a:xfrm>
          <a:off x="249246" y="2246899"/>
          <a:ext cx="453174" cy="4531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2D3CD5-FE00-4A53-97DD-2B6468CF7175}">
      <dsp:nvSpPr>
        <dsp:cNvPr id="0" name=""/>
        <dsp:cNvSpPr/>
      </dsp:nvSpPr>
      <dsp:spPr>
        <a:xfrm>
          <a:off x="951666" y="2061510"/>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Key focus on empathy, collaboration, experimentation and iteration.</a:t>
          </a:r>
          <a:endParaRPr lang="en-US" sz="2200" kern="1200"/>
        </a:p>
      </dsp:txBody>
      <dsp:txXfrm>
        <a:off x="951666" y="2061510"/>
        <a:ext cx="10021133" cy="823953"/>
      </dsp:txXfrm>
    </dsp:sp>
    <dsp:sp modelId="{CAEE0C39-F1D4-4C72-AD5C-D0D28749E7EA}">
      <dsp:nvSpPr>
        <dsp:cNvPr id="0" name=""/>
        <dsp:cNvSpPr/>
      </dsp:nvSpPr>
      <dsp:spPr>
        <a:xfrm>
          <a:off x="0" y="3091452"/>
          <a:ext cx="10972800" cy="82395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557E35-7E03-44B8-B567-BFCB06B620D7}">
      <dsp:nvSpPr>
        <dsp:cNvPr id="0" name=""/>
        <dsp:cNvSpPr/>
      </dsp:nvSpPr>
      <dsp:spPr>
        <a:xfrm>
          <a:off x="249246" y="3276842"/>
          <a:ext cx="453174" cy="4531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770952-3ED2-4F12-BB87-340471834C00}">
      <dsp:nvSpPr>
        <dsp:cNvPr id="0" name=""/>
        <dsp:cNvSpPr/>
      </dsp:nvSpPr>
      <dsp:spPr>
        <a:xfrm>
          <a:off x="951666" y="3091452"/>
          <a:ext cx="10021133" cy="823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202" tIns="87202" rIns="87202" bIns="87202" numCol="1" spcCol="1270" anchor="ctr" anchorCtr="0">
          <a:noAutofit/>
        </a:bodyPr>
        <a:lstStyle/>
        <a:p>
          <a:pPr marL="0" lvl="0" indent="0" algn="l" defTabSz="977900">
            <a:lnSpc>
              <a:spcPct val="90000"/>
            </a:lnSpc>
            <a:spcBef>
              <a:spcPct val="0"/>
            </a:spcBef>
            <a:spcAft>
              <a:spcPct val="35000"/>
            </a:spcAft>
            <a:buNone/>
          </a:pPr>
          <a:r>
            <a:rPr lang="en-GB" sz="2200" kern="1200"/>
            <a:t>Can be used for employee engagement, retention, diversity, performance and wellbeing.</a:t>
          </a:r>
          <a:endParaRPr lang="en-US" sz="2200" kern="1200"/>
        </a:p>
      </dsp:txBody>
      <dsp:txXfrm>
        <a:off x="951666" y="3091452"/>
        <a:ext cx="10021133" cy="8239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21B99-F467-4BDD-BC17-345A4CFAE824}">
      <dsp:nvSpPr>
        <dsp:cNvPr id="0" name=""/>
        <dsp:cNvSpPr/>
      </dsp:nvSpPr>
      <dsp:spPr>
        <a:xfrm>
          <a:off x="668655" y="1307"/>
          <a:ext cx="3011090" cy="18066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defRPr cap="all"/>
          </a:pPr>
          <a:r>
            <a:rPr lang="en-GB" sz="3400" kern="1200"/>
            <a:t>Recruitment</a:t>
          </a:r>
          <a:endParaRPr lang="en-US" sz="3400" kern="1200"/>
        </a:p>
      </dsp:txBody>
      <dsp:txXfrm>
        <a:off x="668655" y="1307"/>
        <a:ext cx="3011090" cy="1806654"/>
      </dsp:txXfrm>
    </dsp:sp>
    <dsp:sp modelId="{D6312331-31DA-4067-9C94-381EDB9145A0}">
      <dsp:nvSpPr>
        <dsp:cNvPr id="0" name=""/>
        <dsp:cNvSpPr/>
      </dsp:nvSpPr>
      <dsp:spPr>
        <a:xfrm>
          <a:off x="3980854" y="1307"/>
          <a:ext cx="3011090" cy="18066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defRPr cap="all"/>
          </a:pPr>
          <a:r>
            <a:rPr lang="en-GB" sz="3400" kern="1200"/>
            <a:t>Onboarding</a:t>
          </a:r>
          <a:endParaRPr lang="en-US" sz="3400" kern="1200"/>
        </a:p>
      </dsp:txBody>
      <dsp:txXfrm>
        <a:off x="3980854" y="1307"/>
        <a:ext cx="3011090" cy="1806654"/>
      </dsp:txXfrm>
    </dsp:sp>
    <dsp:sp modelId="{88076ED6-9564-4425-8AC5-C1261EAAE0B0}">
      <dsp:nvSpPr>
        <dsp:cNvPr id="0" name=""/>
        <dsp:cNvSpPr/>
      </dsp:nvSpPr>
      <dsp:spPr>
        <a:xfrm>
          <a:off x="7293054" y="1307"/>
          <a:ext cx="3011090" cy="18066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defRPr cap="all"/>
          </a:pPr>
          <a:r>
            <a:rPr lang="en-GB" sz="3400" kern="1200"/>
            <a:t>Learning and development</a:t>
          </a:r>
          <a:endParaRPr lang="en-US" sz="3400" kern="1200"/>
        </a:p>
      </dsp:txBody>
      <dsp:txXfrm>
        <a:off x="7293054" y="1307"/>
        <a:ext cx="3011090" cy="1806654"/>
      </dsp:txXfrm>
    </dsp:sp>
    <dsp:sp modelId="{6ADCCD28-4CE0-48D7-B85D-7E91538B0D6B}">
      <dsp:nvSpPr>
        <dsp:cNvPr id="0" name=""/>
        <dsp:cNvSpPr/>
      </dsp:nvSpPr>
      <dsp:spPr>
        <a:xfrm>
          <a:off x="668655" y="2109070"/>
          <a:ext cx="3011090" cy="18066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defRPr cap="all"/>
          </a:pPr>
          <a:r>
            <a:rPr lang="en-GB" sz="3400" kern="1200"/>
            <a:t>Performance management</a:t>
          </a:r>
          <a:endParaRPr lang="en-US" sz="3400" kern="1200"/>
        </a:p>
      </dsp:txBody>
      <dsp:txXfrm>
        <a:off x="668655" y="2109070"/>
        <a:ext cx="3011090" cy="1806654"/>
      </dsp:txXfrm>
    </dsp:sp>
    <dsp:sp modelId="{150E5F9C-BED6-463A-84B8-CB4A67FB0606}">
      <dsp:nvSpPr>
        <dsp:cNvPr id="0" name=""/>
        <dsp:cNvSpPr/>
      </dsp:nvSpPr>
      <dsp:spPr>
        <a:xfrm>
          <a:off x="3980854" y="2109070"/>
          <a:ext cx="3011090" cy="18066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defRPr cap="all"/>
          </a:pPr>
          <a:r>
            <a:rPr lang="en-GB" sz="3400" kern="1200"/>
            <a:t>Employee experience</a:t>
          </a:r>
          <a:endParaRPr lang="en-US" sz="3400" kern="1200"/>
        </a:p>
      </dsp:txBody>
      <dsp:txXfrm>
        <a:off x="3980854" y="2109070"/>
        <a:ext cx="3011090" cy="1806654"/>
      </dsp:txXfrm>
    </dsp:sp>
    <dsp:sp modelId="{9308C134-E101-4412-9728-41946B493DD6}">
      <dsp:nvSpPr>
        <dsp:cNvPr id="0" name=""/>
        <dsp:cNvSpPr/>
      </dsp:nvSpPr>
      <dsp:spPr>
        <a:xfrm>
          <a:off x="7293054" y="2109070"/>
          <a:ext cx="3011090" cy="1806654"/>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defRPr cap="all"/>
          </a:pPr>
          <a:r>
            <a:rPr lang="en-GB" sz="3400" kern="1200"/>
            <a:t>Inclusion and culture</a:t>
          </a:r>
          <a:endParaRPr lang="en-US" sz="3400" kern="1200"/>
        </a:p>
      </dsp:txBody>
      <dsp:txXfrm>
        <a:off x="7293054" y="2109070"/>
        <a:ext cx="3011090" cy="1806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9CF375-007F-4AE2-AAA1-EBA138D64A2A}">
      <dsp:nvSpPr>
        <dsp:cNvPr id="0" name=""/>
        <dsp:cNvSpPr/>
      </dsp:nvSpPr>
      <dsp:spPr>
        <a:xfrm>
          <a:off x="0" y="1746"/>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033A958-5170-48DC-B0AE-60415A28A002}">
      <dsp:nvSpPr>
        <dsp:cNvPr id="0" name=""/>
        <dsp:cNvSpPr/>
      </dsp:nvSpPr>
      <dsp:spPr>
        <a:xfrm>
          <a:off x="0" y="1746"/>
          <a:ext cx="11481847" cy="1190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Design thinking helps organisations solve people problems in a way that is empathetic, creative, tested, and adaptable.</a:t>
          </a:r>
          <a:endParaRPr lang="en-US" sz="3300" kern="1200"/>
        </a:p>
      </dsp:txBody>
      <dsp:txXfrm>
        <a:off x="0" y="1746"/>
        <a:ext cx="11481847" cy="1190813"/>
      </dsp:txXfrm>
    </dsp:sp>
    <dsp:sp modelId="{D183318F-C95E-49BB-B2B3-7061E3221522}">
      <dsp:nvSpPr>
        <dsp:cNvPr id="0" name=""/>
        <dsp:cNvSpPr/>
      </dsp:nvSpPr>
      <dsp:spPr>
        <a:xfrm>
          <a:off x="0" y="119256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41CA6E4-C45E-452F-A921-0FEE014BDD8A}">
      <dsp:nvSpPr>
        <dsp:cNvPr id="0" name=""/>
        <dsp:cNvSpPr/>
      </dsp:nvSpPr>
      <dsp:spPr>
        <a:xfrm>
          <a:off x="0" y="1192560"/>
          <a:ext cx="11481847" cy="1190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Can be utilised to aid the planning process of change management.</a:t>
          </a:r>
          <a:endParaRPr lang="en-US" sz="3300" kern="1200"/>
        </a:p>
      </dsp:txBody>
      <dsp:txXfrm>
        <a:off x="0" y="1192560"/>
        <a:ext cx="11481847" cy="1190813"/>
      </dsp:txXfrm>
    </dsp:sp>
    <dsp:sp modelId="{34956DFB-A314-414D-9369-103E59B6E3E2}">
      <dsp:nvSpPr>
        <dsp:cNvPr id="0" name=""/>
        <dsp:cNvSpPr/>
      </dsp:nvSpPr>
      <dsp:spPr>
        <a:xfrm>
          <a:off x="0" y="238337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0DB40A0-77DD-4AB5-AE25-C3DBEC3239BF}">
      <dsp:nvSpPr>
        <dsp:cNvPr id="0" name=""/>
        <dsp:cNvSpPr/>
      </dsp:nvSpPr>
      <dsp:spPr>
        <a:xfrm>
          <a:off x="0" y="2383373"/>
          <a:ext cx="11481847" cy="1190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Could be used as part of your recommendations in Task 2 if you are making a recommendation for a specific change. </a:t>
          </a:r>
          <a:endParaRPr lang="en-US" sz="3300" kern="1200"/>
        </a:p>
      </dsp:txBody>
      <dsp:txXfrm>
        <a:off x="0" y="2383373"/>
        <a:ext cx="11481847" cy="11908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Principles of design thinking. Models such as Kotter, Lewin and their relevance to the various stages of the change process. Stages of change management - planning for, implementing and reviewing change. Ensuring change is sustainable. Levers of change – factors that enable and hinder change.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3743488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C6F76-268A-C5AA-7B01-863881CF0E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F41B59-A2A1-3A32-F90F-5549C1E153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D3CABF-8FC8-7820-CC66-0FBC398B94E0}"/>
              </a:ext>
            </a:extLst>
          </p:cNvPr>
          <p:cNvSpPr>
            <a:spLocks noGrp="1"/>
          </p:cNvSpPr>
          <p:nvPr>
            <p:ph type="body" idx="1"/>
          </p:nvPr>
        </p:nvSpPr>
        <p:spPr/>
        <p:txBody>
          <a:bodyPr/>
          <a:lstStyle/>
          <a:p>
            <a:r>
              <a:rPr lang="en-GB" sz="1200" b="0" i="0" kern="1200" dirty="0">
                <a:solidFill>
                  <a:schemeClr val="tx1"/>
                </a:solidFill>
                <a:effectLst/>
                <a:latin typeface="+mn-lt"/>
                <a:ea typeface="+mn-ea"/>
                <a:cs typeface="+mn-cs"/>
              </a:rPr>
              <a:t>Design thinking is a process that involves understanding the needs and perspectives of the people you are designing for, generating and testing ideas, and implementing solutions. It is based on empathy, collaboration, experimentation, and iteration. Design thinking can help you address challenges such as employee engagement, retention, diversity, performance, and well-being.</a:t>
            </a:r>
            <a:endParaRPr lang="en-GB" dirty="0"/>
          </a:p>
        </p:txBody>
      </p:sp>
      <p:sp>
        <p:nvSpPr>
          <p:cNvPr id="4" name="Slide Number Placeholder 3">
            <a:extLst>
              <a:ext uri="{FF2B5EF4-FFF2-40B4-BE49-F238E27FC236}">
                <a16:creationId xmlns:a16="http://schemas.microsoft.com/office/drawing/2014/main" id="{B8645262-C708-CBD2-A26E-79FD2EE2706E}"/>
              </a:ext>
            </a:extLst>
          </p:cNvPr>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4024864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Empathise – Talk to people, for example, what do they need?</a:t>
            </a:r>
          </a:p>
          <a:p>
            <a:r>
              <a:rPr lang="en-GB" dirty="0"/>
              <a:t>Define – What is the problem? What do we want to solve? </a:t>
            </a:r>
          </a:p>
          <a:p>
            <a:r>
              <a:rPr lang="en-GB" dirty="0"/>
              <a:t>Ideate – Needs to be specific, consider solutions to the problem.</a:t>
            </a:r>
          </a:p>
          <a:p>
            <a:r>
              <a:rPr lang="en-GB" dirty="0"/>
              <a:t>Prototype – Design something for the user to review, speed is important, could be a draft.</a:t>
            </a:r>
          </a:p>
          <a:p>
            <a:r>
              <a:rPr lang="en-GB" dirty="0"/>
              <a:t>Test – Iterative process, hypothesise, what data do we need to collect to move forward.</a:t>
            </a:r>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369258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Recruitment</a:t>
            </a:r>
          </a:p>
          <a:p>
            <a:r>
              <a:rPr lang="en-GB" sz="1200" b="0" i="0" kern="1200" dirty="0">
                <a:solidFill>
                  <a:schemeClr val="tx1"/>
                </a:solidFill>
                <a:effectLst/>
                <a:latin typeface="+mn-lt"/>
                <a:ea typeface="+mn-ea"/>
                <a:cs typeface="+mn-cs"/>
              </a:rPr>
              <a:t>Redesign the candidate journey by mapping each step from job ad to offer, then removing friction points like long forms or slow communication. One example is streamlining applications and adding remote interviews to improve candidate drop-off rates.</a:t>
            </a:r>
          </a:p>
          <a:p>
            <a:r>
              <a:rPr lang="en-GB" sz="1200" b="0" i="0" kern="1200" dirty="0">
                <a:solidFill>
                  <a:schemeClr val="tx1"/>
                </a:solidFill>
                <a:effectLst/>
                <a:latin typeface="+mn-lt"/>
                <a:ea typeface="+mn-ea"/>
                <a:cs typeface="+mn-cs"/>
              </a:rPr>
              <a:t>Rewrite job descriptions using candidate feedback so they are clearer, more inclusive, and more appealing to the talent you want to attract.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Onboarding</a:t>
            </a:r>
          </a:p>
          <a:p>
            <a:r>
              <a:rPr lang="en-GB" sz="1200" b="0" i="0" kern="1200" dirty="0">
                <a:solidFill>
                  <a:schemeClr val="tx1"/>
                </a:solidFill>
                <a:effectLst/>
                <a:latin typeface="+mn-lt"/>
                <a:ea typeface="+mn-ea"/>
                <a:cs typeface="+mn-cs"/>
              </a:rPr>
              <a:t>Interview new hires about where they felt confused or unsupported, then redesign onboarding with welcome kits, digital mentoring, or shorter, more interactive training modules.</a:t>
            </a:r>
          </a:p>
          <a:p>
            <a:r>
              <a:rPr lang="en-GB" sz="1200" b="0" i="0" kern="1200" dirty="0">
                <a:solidFill>
                  <a:schemeClr val="tx1"/>
                </a:solidFill>
                <a:effectLst/>
                <a:latin typeface="+mn-lt"/>
                <a:ea typeface="+mn-ea"/>
                <a:cs typeface="+mn-cs"/>
              </a:rPr>
              <a:t>Use journey mapping to spot where new starters struggle in their first weeks and build a smoother experience.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Learning and development</a:t>
            </a:r>
          </a:p>
          <a:p>
            <a:r>
              <a:rPr lang="en-GB" sz="1200" b="0" i="0" kern="1200" dirty="0">
                <a:solidFill>
                  <a:schemeClr val="tx1"/>
                </a:solidFill>
                <a:effectLst/>
                <a:latin typeface="+mn-lt"/>
                <a:ea typeface="+mn-ea"/>
                <a:cs typeface="+mn-cs"/>
              </a:rPr>
              <a:t>Ask employees how, when, and in what format they prefer to learn, then design training around those needs rather than around HR convenience.</a:t>
            </a:r>
          </a:p>
          <a:p>
            <a:r>
              <a:rPr lang="en-GB" sz="1200" b="0" i="0" kern="1200" dirty="0">
                <a:solidFill>
                  <a:schemeClr val="tx1"/>
                </a:solidFill>
                <a:effectLst/>
                <a:latin typeface="+mn-lt"/>
                <a:ea typeface="+mn-ea"/>
                <a:cs typeface="+mn-cs"/>
              </a:rPr>
              <a:t>Test different learning formats, such as short weekly sessions versus long workshops, and prototype the version people engage with most.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Performance management</a:t>
            </a:r>
          </a:p>
          <a:p>
            <a:r>
              <a:rPr lang="en-GB" sz="1200" b="0" i="0" kern="1200" dirty="0">
                <a:solidFill>
                  <a:schemeClr val="tx1"/>
                </a:solidFill>
                <a:effectLst/>
                <a:latin typeface="+mn-lt"/>
                <a:ea typeface="+mn-ea"/>
                <a:cs typeface="+mn-cs"/>
              </a:rPr>
              <a:t>Replace a once-a-year review with frequent feedback, lightweight check-ins, and employee co-design of the system. IBM’s redesign of performance management is a well-known example of this approach.</a:t>
            </a:r>
          </a:p>
          <a:p>
            <a:r>
              <a:rPr lang="en-GB" sz="1200" b="0" i="0" kern="1200" dirty="0">
                <a:solidFill>
                  <a:schemeClr val="tx1"/>
                </a:solidFill>
                <a:effectLst/>
                <a:latin typeface="+mn-lt"/>
                <a:ea typeface="+mn-ea"/>
                <a:cs typeface="+mn-cs"/>
              </a:rPr>
              <a:t>Build a feedback app or similar tool that gives managers and peers a simple way to support ongoing development.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experience</a:t>
            </a:r>
          </a:p>
          <a:p>
            <a:r>
              <a:rPr lang="en-GB" sz="1200" b="0" i="0" kern="1200" dirty="0">
                <a:solidFill>
                  <a:schemeClr val="tx1"/>
                </a:solidFill>
                <a:effectLst/>
                <a:latin typeface="+mn-lt"/>
                <a:ea typeface="+mn-ea"/>
                <a:cs typeface="+mn-cs"/>
              </a:rPr>
              <a:t>Create employee personas to understand the needs of different groups, such as new starters, managers, remote workers, or working parents.</a:t>
            </a:r>
          </a:p>
          <a:p>
            <a:r>
              <a:rPr lang="en-GB" sz="1200" b="0" i="0" kern="1200" dirty="0">
                <a:solidFill>
                  <a:schemeClr val="tx1"/>
                </a:solidFill>
                <a:effectLst/>
                <a:latin typeface="+mn-lt"/>
                <a:ea typeface="+mn-ea"/>
                <a:cs typeface="+mn-cs"/>
              </a:rPr>
              <a:t>Use service blueprints or journey maps to redesign HR processes so they work for employees, not just for HR efficiency.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Inclusion and culture</a:t>
            </a:r>
          </a:p>
          <a:p>
            <a:r>
              <a:rPr lang="en-GB" sz="1200" b="0" i="0" kern="1200" dirty="0">
                <a:solidFill>
                  <a:schemeClr val="tx1"/>
                </a:solidFill>
                <a:effectLst/>
                <a:latin typeface="+mn-lt"/>
                <a:ea typeface="+mn-ea"/>
                <a:cs typeface="+mn-cs"/>
              </a:rPr>
              <a:t>Co-design inclusion initiatives with employees from different backgrounds so policies reflect lived experience rather than assumptions.</a:t>
            </a:r>
          </a:p>
          <a:p>
            <a:r>
              <a:rPr lang="en-GB" sz="1200" b="0" i="0" kern="1200" dirty="0">
                <a:solidFill>
                  <a:schemeClr val="tx1"/>
                </a:solidFill>
                <a:effectLst/>
                <a:latin typeface="+mn-lt"/>
                <a:ea typeface="+mn-ea"/>
                <a:cs typeface="+mn-cs"/>
              </a:rPr>
              <a:t>Use design thinking workshops to identify hidden barriers in policies, communication, or workplace practices that may be affecting belonging.</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82569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t>You can see how well these two fields can fit together. Both fill in a gap left by the other. Design Thinking brings people into the development of what will be implemented, and Change Management enables something that has been designed to be adopted.</a:t>
            </a:r>
          </a:p>
          <a:p>
            <a:pPr algn="just"/>
            <a:r>
              <a:rPr lang="en-GB" sz="1200" dirty="0"/>
              <a:t>Solidifying the relationship between these two disciplines is what they already have in common. Besides being human-</a:t>
            </a:r>
            <a:r>
              <a:rPr lang="en-GB" sz="1200" dirty="0" err="1"/>
              <a:t>centered</a:t>
            </a:r>
            <a:r>
              <a:rPr lang="en-GB" sz="1200" dirty="0"/>
              <a:t>, both focus on delivering a new way of working. They start with Why change must happen, and conduct research to better understand people’s experience. And both promote collaboration and engagement as a way of getting things done.</a:t>
            </a:r>
          </a:p>
          <a:p>
            <a:pPr algn="just"/>
            <a:r>
              <a:rPr lang="en-GB" sz="1200" dirty="0"/>
              <a:t>There is also much that the fields of Design Thinking and Change Management can learn from each other. For example, Change Management can become even more human-</a:t>
            </a:r>
            <a:r>
              <a:rPr lang="en-GB" sz="1200" dirty="0" err="1"/>
              <a:t>centered</a:t>
            </a:r>
            <a:r>
              <a:rPr lang="en-GB" sz="1200" dirty="0"/>
              <a:t> and innovative by adopting Design Thinking principles. And Design Thinking can learn how to design with adoption in mind from the start.</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337303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3582825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20/04/2026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20/04/2026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4/20/2026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20/04/2026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Rhiannon Akers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b="1" dirty="0"/>
              <a:t>Agenda for today</a:t>
            </a:r>
          </a:p>
        </p:txBody>
      </p:sp>
      <p:sp>
        <p:nvSpPr>
          <p:cNvPr id="6" name="Rectangle 1027"/>
          <p:cNvSpPr txBox="1">
            <a:spLocks noChangeArrowheads="1"/>
          </p:cNvSpPr>
          <p:nvPr/>
        </p:nvSpPr>
        <p:spPr>
          <a:xfrm>
            <a:off x="358219" y="1825625"/>
            <a:ext cx="5645673" cy="357593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indent="-228600">
              <a:spcBef>
                <a:spcPts val="1000"/>
              </a:spcBef>
            </a:pPr>
            <a:r>
              <a:rPr lang="en-US" altLang="en-US" sz="2800" kern="1200" dirty="0"/>
              <a:t>LO5 – Different change management approaches and how they can impact culture in different ways continued</a:t>
            </a:r>
          </a:p>
          <a:p>
            <a:pPr marL="628650" lvl="1" indent="-228600">
              <a:spcBef>
                <a:spcPts val="1000"/>
              </a:spcBef>
            </a:pPr>
            <a:r>
              <a:rPr lang="en-US" altLang="en-US" sz="2400" dirty="0"/>
              <a:t>The principles of design thinking and application in the HR context</a:t>
            </a:r>
            <a:endParaRPr lang="en-US" altLang="en-US" sz="2400" kern="1200" dirty="0"/>
          </a:p>
        </p:txBody>
      </p:sp>
      <p:pic>
        <p:nvPicPr>
          <p:cNvPr id="4" name="Picture 3" descr="Magnifying glasses on yellow backdrop">
            <a:extLst>
              <a:ext uri="{FF2B5EF4-FFF2-40B4-BE49-F238E27FC236}">
                <a16:creationId xmlns:a16="http://schemas.microsoft.com/office/drawing/2014/main" id="{1A11C0BA-4DC8-4531-A9F5-989F7E4C47EF}"/>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E49A43-4B38-9882-FDDF-08400C7A3B0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7FD9CB4-7BA4-9548-ED41-9FDFDD8DFDC4}"/>
              </a:ext>
            </a:extLst>
          </p:cNvPr>
          <p:cNvSpPr>
            <a:spLocks noGrp="1"/>
          </p:cNvSpPr>
          <p:nvPr>
            <p:ph type="title"/>
          </p:nvPr>
        </p:nvSpPr>
        <p:spPr>
          <a:xfrm>
            <a:off x="358219" y="365125"/>
            <a:ext cx="11481847" cy="1325563"/>
          </a:xfrm>
        </p:spPr>
        <p:txBody>
          <a:bodyPr anchor="ctr">
            <a:normAutofit/>
          </a:bodyPr>
          <a:lstStyle/>
          <a:p>
            <a:r>
              <a:rPr lang="en-GB" dirty="0"/>
              <a:t>What is Design Thinking?</a:t>
            </a:r>
          </a:p>
        </p:txBody>
      </p:sp>
      <p:graphicFrame>
        <p:nvGraphicFramePr>
          <p:cNvPr id="7" name="Content Placeholder 2">
            <a:extLst>
              <a:ext uri="{FF2B5EF4-FFF2-40B4-BE49-F238E27FC236}">
                <a16:creationId xmlns:a16="http://schemas.microsoft.com/office/drawing/2014/main" id="{0877F9E8-AD76-7AF8-B490-8A6DC70C8650}"/>
              </a:ext>
            </a:extLst>
          </p:cNvPr>
          <p:cNvGraphicFramePr>
            <a:graphicFrameLocks noGrp="1"/>
          </p:cNvGraphicFramePr>
          <p:nvPr>
            <p:ph idx="1"/>
            <p:extLst>
              <p:ext uri="{D42A27DB-BD31-4B8C-83A1-F6EECF244321}">
                <p14:modId xmlns:p14="http://schemas.microsoft.com/office/powerpoint/2010/main" val="2536520966"/>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2325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B09729-F374-4AB3-E866-D618CA192114}"/>
              </a:ext>
            </a:extLst>
          </p:cNvPr>
          <p:cNvSpPr>
            <a:spLocks noGrp="1"/>
          </p:cNvSpPr>
          <p:nvPr>
            <p:ph type="title"/>
          </p:nvPr>
        </p:nvSpPr>
        <p:spPr/>
        <p:txBody>
          <a:bodyPr/>
          <a:lstStyle/>
          <a:p>
            <a:r>
              <a:rPr lang="en-GB" dirty="0"/>
              <a:t>The process</a:t>
            </a:r>
          </a:p>
        </p:txBody>
      </p:sp>
      <p:pic>
        <p:nvPicPr>
          <p:cNvPr id="6" name="Content Placeholder 5">
            <a:extLst>
              <a:ext uri="{FF2B5EF4-FFF2-40B4-BE49-F238E27FC236}">
                <a16:creationId xmlns:a16="http://schemas.microsoft.com/office/drawing/2014/main" id="{5651B6EF-407F-6B70-139C-B447F36344AE}"/>
              </a:ext>
            </a:extLst>
          </p:cNvPr>
          <p:cNvPicPr>
            <a:picLocks noGrp="1" noChangeAspect="1"/>
          </p:cNvPicPr>
          <p:nvPr>
            <p:ph idx="1"/>
          </p:nvPr>
        </p:nvPicPr>
        <p:blipFill>
          <a:blip r:embed="rId3"/>
          <a:stretch>
            <a:fillRect/>
          </a:stretch>
        </p:blipFill>
        <p:spPr>
          <a:xfrm>
            <a:off x="1862137" y="1690688"/>
            <a:ext cx="8467725" cy="3238500"/>
          </a:xfrm>
          <a:prstGeom prst="rect">
            <a:avLst/>
          </a:prstGeom>
        </p:spPr>
      </p:pic>
    </p:spTree>
    <p:extLst>
      <p:ext uri="{BB962C8B-B14F-4D97-AF65-F5344CB8AC3E}">
        <p14:creationId xmlns:p14="http://schemas.microsoft.com/office/powerpoint/2010/main" val="314259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1F2C-31D6-0131-90CF-6AA7A442FD5F}"/>
              </a:ext>
            </a:extLst>
          </p:cNvPr>
          <p:cNvSpPr>
            <a:spLocks noGrp="1"/>
          </p:cNvSpPr>
          <p:nvPr>
            <p:ph type="title"/>
          </p:nvPr>
        </p:nvSpPr>
        <p:spPr>
          <a:xfrm>
            <a:off x="358219" y="365125"/>
            <a:ext cx="11481847" cy="1325563"/>
          </a:xfrm>
        </p:spPr>
        <p:txBody>
          <a:bodyPr anchor="ctr">
            <a:normAutofit/>
          </a:bodyPr>
          <a:lstStyle/>
          <a:p>
            <a:r>
              <a:rPr lang="en-GB" dirty="0"/>
              <a:t>Examples in the HR context</a:t>
            </a:r>
          </a:p>
        </p:txBody>
      </p:sp>
      <p:graphicFrame>
        <p:nvGraphicFramePr>
          <p:cNvPr id="5" name="Content Placeholder 2">
            <a:extLst>
              <a:ext uri="{FF2B5EF4-FFF2-40B4-BE49-F238E27FC236}">
                <a16:creationId xmlns:a16="http://schemas.microsoft.com/office/drawing/2014/main" id="{5EA47178-B31C-11C4-79D5-017A327D4577}"/>
              </a:ext>
            </a:extLst>
          </p:cNvPr>
          <p:cNvGraphicFramePr>
            <a:graphicFrameLocks noGrp="1"/>
          </p:cNvGraphicFramePr>
          <p:nvPr>
            <p:ph idx="1"/>
            <p:extLst>
              <p:ext uri="{D42A27DB-BD31-4B8C-83A1-F6EECF244321}">
                <p14:modId xmlns:p14="http://schemas.microsoft.com/office/powerpoint/2010/main" val="71509414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3246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75706-FDC9-0BB5-D3D1-CB99D1935F5F}"/>
              </a:ext>
            </a:extLst>
          </p:cNvPr>
          <p:cNvSpPr>
            <a:spLocks noGrp="1"/>
          </p:cNvSpPr>
          <p:nvPr>
            <p:ph type="title"/>
          </p:nvPr>
        </p:nvSpPr>
        <p:spPr>
          <a:xfrm>
            <a:off x="358219" y="365125"/>
            <a:ext cx="11481847" cy="1325563"/>
          </a:xfrm>
        </p:spPr>
        <p:txBody>
          <a:bodyPr anchor="ctr">
            <a:normAutofit/>
          </a:bodyPr>
          <a:lstStyle/>
          <a:p>
            <a:r>
              <a:rPr lang="en-GB" dirty="0"/>
              <a:t>Activity</a:t>
            </a:r>
          </a:p>
        </p:txBody>
      </p:sp>
      <p:sp>
        <p:nvSpPr>
          <p:cNvPr id="3" name="Content Placeholder 2">
            <a:extLst>
              <a:ext uri="{FF2B5EF4-FFF2-40B4-BE49-F238E27FC236}">
                <a16:creationId xmlns:a16="http://schemas.microsoft.com/office/drawing/2014/main" id="{528AE652-64BF-A5A1-809D-066C86E6CF12}"/>
              </a:ext>
            </a:extLst>
          </p:cNvPr>
          <p:cNvSpPr>
            <a:spLocks noGrp="1"/>
          </p:cNvSpPr>
          <p:nvPr>
            <p:ph idx="1"/>
          </p:nvPr>
        </p:nvSpPr>
        <p:spPr>
          <a:xfrm>
            <a:off x="358219" y="1825625"/>
            <a:ext cx="5645673" cy="3575934"/>
          </a:xfrm>
        </p:spPr>
        <p:txBody>
          <a:bodyPr>
            <a:normAutofit/>
          </a:bodyPr>
          <a:lstStyle/>
          <a:p>
            <a:r>
              <a:rPr lang="en-GB" dirty="0"/>
              <a:t>Please read the case studies and answer the questions as a group. </a:t>
            </a:r>
          </a:p>
        </p:txBody>
      </p:sp>
      <p:pic>
        <p:nvPicPr>
          <p:cNvPr id="5" name="Picture 4" descr="People looking at laptop">
            <a:extLst>
              <a:ext uri="{FF2B5EF4-FFF2-40B4-BE49-F238E27FC236}">
                <a16:creationId xmlns:a16="http://schemas.microsoft.com/office/drawing/2014/main" id="{0E737A58-738B-BF25-B426-481BB71F28AF}"/>
              </a:ext>
            </a:extLst>
          </p:cNvPr>
          <p:cNvPicPr>
            <a:picLocks noChangeAspect="1"/>
          </p:cNvPicPr>
          <p:nvPr/>
        </p:nvPicPr>
        <p:blipFill>
          <a:blip r:embed="rId2">
            <a:extLst>
              <a:ext uri="{28A0092B-C50C-407E-A947-70E740481C1C}">
                <a14:useLocalDpi xmlns:a14="http://schemas.microsoft.com/office/drawing/2010/main" val="0"/>
              </a:ext>
            </a:extLst>
          </a:blip>
          <a:srcRect t="2816" r="-1" b="2292"/>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19554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01691-EB92-C46F-CDFA-1CE87AC96547}"/>
              </a:ext>
            </a:extLst>
          </p:cNvPr>
          <p:cNvSpPr>
            <a:spLocks noGrp="1"/>
          </p:cNvSpPr>
          <p:nvPr>
            <p:ph type="title"/>
          </p:nvPr>
        </p:nvSpPr>
        <p:spPr/>
        <p:txBody>
          <a:bodyPr/>
          <a:lstStyle/>
          <a:p>
            <a:r>
              <a:rPr lang="en-GB" dirty="0"/>
              <a:t>The Intersection of Change Management and Design Thinking</a:t>
            </a:r>
          </a:p>
        </p:txBody>
      </p:sp>
      <p:pic>
        <p:nvPicPr>
          <p:cNvPr id="4" name="Content Placeholder 3" descr="Diagram, venn diagram">
            <a:extLst>
              <a:ext uri="{FF2B5EF4-FFF2-40B4-BE49-F238E27FC236}">
                <a16:creationId xmlns:a16="http://schemas.microsoft.com/office/drawing/2014/main" id="{E0AECEBB-F945-5D4B-4A1C-5B677299208B}"/>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826515" y="1833407"/>
            <a:ext cx="5007091" cy="3805756"/>
          </a:xfrm>
          <a:prstGeom prst="rect">
            <a:avLst/>
          </a:prstGeom>
        </p:spPr>
      </p:pic>
    </p:spTree>
    <p:extLst>
      <p:ext uri="{BB962C8B-B14F-4D97-AF65-F5344CB8AC3E}">
        <p14:creationId xmlns:p14="http://schemas.microsoft.com/office/powerpoint/2010/main" val="2035752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FB715-EEF0-1220-BC03-CA664052706C}"/>
              </a:ext>
            </a:extLst>
          </p:cNvPr>
          <p:cNvSpPr>
            <a:spLocks noGrp="1"/>
          </p:cNvSpPr>
          <p:nvPr>
            <p:ph type="title"/>
          </p:nvPr>
        </p:nvSpPr>
        <p:spPr>
          <a:xfrm>
            <a:off x="358219" y="365125"/>
            <a:ext cx="11481847" cy="1325563"/>
          </a:xfrm>
        </p:spPr>
        <p:txBody>
          <a:bodyPr anchor="ctr">
            <a:normAutofit/>
          </a:bodyPr>
          <a:lstStyle/>
          <a:p>
            <a:r>
              <a:rPr lang="en-GB" dirty="0"/>
              <a:t>Summary</a:t>
            </a:r>
          </a:p>
        </p:txBody>
      </p:sp>
      <p:graphicFrame>
        <p:nvGraphicFramePr>
          <p:cNvPr id="5" name="Content Placeholder 2">
            <a:extLst>
              <a:ext uri="{FF2B5EF4-FFF2-40B4-BE49-F238E27FC236}">
                <a16:creationId xmlns:a16="http://schemas.microsoft.com/office/drawing/2014/main" id="{3FDC7DD8-42E0-AE30-825C-80709B1C0961}"/>
              </a:ext>
            </a:extLst>
          </p:cNvPr>
          <p:cNvGraphicFramePr>
            <a:graphicFrameLocks noGrp="1"/>
          </p:cNvGraphicFramePr>
          <p:nvPr>
            <p:ph idx="1"/>
            <p:extLst>
              <p:ext uri="{D42A27DB-BD31-4B8C-83A1-F6EECF244321}">
                <p14:modId xmlns:p14="http://schemas.microsoft.com/office/powerpoint/2010/main" val="50849572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2114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857</Words>
  <Application>Microsoft Office PowerPoint</Application>
  <PresentationFormat>Widescreen</PresentationFormat>
  <Paragraphs>65</Paragraphs>
  <Slides>9</Slides>
  <Notes>7</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9</vt:i4>
      </vt:variant>
    </vt:vector>
  </HeadingPairs>
  <TitlesOfParts>
    <vt:vector size="16" baseType="lpstr">
      <vt:lpstr>Aptos</vt:lpstr>
      <vt:lpstr>Arial</vt:lpstr>
      <vt:lpstr>Calibri</vt:lpstr>
      <vt:lpstr>Calibri Light</vt:lpstr>
      <vt:lpstr>Theme1</vt:lpstr>
      <vt:lpstr>UWTSD Text 2</vt:lpstr>
      <vt:lpstr>UWTSD Logo Variations place image in Background</vt:lpstr>
      <vt:lpstr>PowerPoint Presentation</vt:lpstr>
      <vt:lpstr>Agenda for today</vt:lpstr>
      <vt:lpstr>What is Design Thinking?</vt:lpstr>
      <vt:lpstr>The process</vt:lpstr>
      <vt:lpstr>Examples in the HR context</vt:lpstr>
      <vt:lpstr>Activity</vt:lpstr>
      <vt:lpstr>The Intersection of Change Management and Design Thinking</vt:lpstr>
      <vt:lpstr>Summary</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9</cp:revision>
  <dcterms:created xsi:type="dcterms:W3CDTF">2025-11-20T10:37:10Z</dcterms:created>
  <dcterms:modified xsi:type="dcterms:W3CDTF">2026-04-20T21:17:31Z</dcterms:modified>
</cp:coreProperties>
</file>