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21"/>
  </p:notesMasterIdLst>
  <p:sldIdLst>
    <p:sldId id="275" r:id="rId2"/>
    <p:sldId id="256" r:id="rId3"/>
    <p:sldId id="257" r:id="rId4"/>
    <p:sldId id="258" r:id="rId5"/>
    <p:sldId id="259" r:id="rId6"/>
    <p:sldId id="266" r:id="rId7"/>
    <p:sldId id="260" r:id="rId8"/>
    <p:sldId id="268" r:id="rId9"/>
    <p:sldId id="261" r:id="rId10"/>
    <p:sldId id="269" r:id="rId11"/>
    <p:sldId id="262" r:id="rId12"/>
    <p:sldId id="263" r:id="rId13"/>
    <p:sldId id="271" r:id="rId14"/>
    <p:sldId id="265" r:id="rId15"/>
    <p:sldId id="270" r:id="rId16"/>
    <p:sldId id="267"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B81DD3-ACEF-4E25-BA10-59BAE4962FFD}" v="95" dt="2023-05-09T17:54:36.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39" autoAdjust="0"/>
  </p:normalViewPr>
  <p:slideViewPr>
    <p:cSldViewPr snapToGrid="0">
      <p:cViewPr varScale="1">
        <p:scale>
          <a:sx n="78" d="100"/>
          <a:sy n="78" d="100"/>
        </p:scale>
        <p:origin x="140" y="52"/>
      </p:cViewPr>
      <p:guideLst/>
    </p:cSldViewPr>
  </p:slideViewPr>
  <p:notesTextViewPr>
    <p:cViewPr>
      <p:scale>
        <a:sx n="1" d="1"/>
        <a:sy n="1" d="1"/>
      </p:scale>
      <p:origin x="0" y="0"/>
    </p:cViewPr>
  </p:notesTextViewPr>
  <p:notesViewPr>
    <p:cSldViewPr snapToGrid="0">
      <p:cViewPr varScale="1">
        <p:scale>
          <a:sx n="62" d="100"/>
          <a:sy n="62" d="100"/>
        </p:scale>
        <p:origin x="2452"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arruthers" userId="b3166e5a4e257176" providerId="LiveId" clId="{4FB81DD3-ACEF-4E25-BA10-59BAE4962FFD}"/>
    <pc:docChg chg="undo custSel addSld delSld modSld sldOrd addMainMaster delMainMaster">
      <pc:chgData name="Rebecca Carruthers" userId="b3166e5a4e257176" providerId="LiveId" clId="{4FB81DD3-ACEF-4E25-BA10-59BAE4962FFD}" dt="2023-05-09T17:56:20.780" v="6568" actId="1076"/>
      <pc:docMkLst>
        <pc:docMk/>
      </pc:docMkLst>
      <pc:sldChg chg="addSp delSp modSp mod setBg modClrScheme setClrOvrMap chgLayout">
        <pc:chgData name="Rebecca Carruthers" userId="b3166e5a4e257176" providerId="LiveId" clId="{4FB81DD3-ACEF-4E25-BA10-59BAE4962FFD}" dt="2023-05-09T15:42:47.654" v="6423" actId="20577"/>
        <pc:sldMkLst>
          <pc:docMk/>
          <pc:sldMk cId="662563548" sldId="256"/>
        </pc:sldMkLst>
        <pc:spChg chg="mod">
          <ac:chgData name="Rebecca Carruthers" userId="b3166e5a4e257176" providerId="LiveId" clId="{4FB81DD3-ACEF-4E25-BA10-59BAE4962FFD}" dt="2023-05-08T11:07:08.261" v="369" actId="26606"/>
          <ac:spMkLst>
            <pc:docMk/>
            <pc:sldMk cId="662563548" sldId="256"/>
            <ac:spMk id="2" creationId="{9B5328E4-A776-217D-48E9-6F6214F21824}"/>
          </ac:spMkLst>
        </pc:spChg>
        <pc:spChg chg="mod">
          <ac:chgData name="Rebecca Carruthers" userId="b3166e5a4e257176" providerId="LiveId" clId="{4FB81DD3-ACEF-4E25-BA10-59BAE4962FFD}" dt="2023-05-09T15:42:47.654" v="6423" actId="20577"/>
          <ac:spMkLst>
            <pc:docMk/>
            <pc:sldMk cId="662563548" sldId="256"/>
            <ac:spMk id="3" creationId="{A8DEE6FB-B937-73DB-AD0B-A49240C3FECB}"/>
          </ac:spMkLst>
        </pc:spChg>
        <pc:spChg chg="add del">
          <ac:chgData name="Rebecca Carruthers" userId="b3166e5a4e257176" providerId="LiveId" clId="{4FB81DD3-ACEF-4E25-BA10-59BAE4962FFD}" dt="2023-05-08T11:07:08.261" v="369" actId="26606"/>
          <ac:spMkLst>
            <pc:docMk/>
            <pc:sldMk cId="662563548" sldId="256"/>
            <ac:spMk id="9" creationId="{A9286AD2-18A9-4868-A4E3-7A2097A20810}"/>
          </ac:spMkLst>
        </pc:spChg>
        <pc:spChg chg="add">
          <ac:chgData name="Rebecca Carruthers" userId="b3166e5a4e257176" providerId="LiveId" clId="{4FB81DD3-ACEF-4E25-BA10-59BAE4962FFD}" dt="2023-05-08T11:07:08.261" v="369" actId="26606"/>
          <ac:spMkLst>
            <pc:docMk/>
            <pc:sldMk cId="662563548" sldId="256"/>
            <ac:spMk id="16" creationId="{0AF4F2BA-3C03-4E2C-8ABC-0949B61B3C5E}"/>
          </ac:spMkLst>
        </pc:spChg>
        <pc:spChg chg="add">
          <ac:chgData name="Rebecca Carruthers" userId="b3166e5a4e257176" providerId="LiveId" clId="{4FB81DD3-ACEF-4E25-BA10-59BAE4962FFD}" dt="2023-05-08T11:07:08.261" v="369" actId="26606"/>
          <ac:spMkLst>
            <pc:docMk/>
            <pc:sldMk cId="662563548" sldId="256"/>
            <ac:spMk id="20" creationId="{B40A8CA7-7D5A-43B0-A1A0-B558ECA9EED1}"/>
          </ac:spMkLst>
        </pc:spChg>
        <pc:picChg chg="add mod ord">
          <ac:chgData name="Rebecca Carruthers" userId="b3166e5a4e257176" providerId="LiveId" clId="{4FB81DD3-ACEF-4E25-BA10-59BAE4962FFD}" dt="2023-05-09T15:14:10.416" v="6352" actId="1076"/>
          <ac:picMkLst>
            <pc:docMk/>
            <pc:sldMk cId="662563548" sldId="256"/>
            <ac:picMk id="4" creationId="{81A51F99-9AF9-4E4E-38FE-B5CDEC6DFBC0}"/>
          </ac:picMkLst>
        </pc:picChg>
        <pc:cxnChg chg="add del">
          <ac:chgData name="Rebecca Carruthers" userId="b3166e5a4e257176" providerId="LiveId" clId="{4FB81DD3-ACEF-4E25-BA10-59BAE4962FFD}" dt="2023-05-08T11:07:08.261" v="369" actId="26606"/>
          <ac:cxnSpMkLst>
            <pc:docMk/>
            <pc:sldMk cId="662563548" sldId="256"/>
            <ac:cxnSpMk id="11" creationId="{E7A7CD63-7EC3-44F3-95D0-595C4019FF24}"/>
          </ac:cxnSpMkLst>
        </pc:cxnChg>
        <pc:cxnChg chg="add">
          <ac:chgData name="Rebecca Carruthers" userId="b3166e5a4e257176" providerId="LiveId" clId="{4FB81DD3-ACEF-4E25-BA10-59BAE4962FFD}" dt="2023-05-08T11:07:08.261" v="369" actId="26606"/>
          <ac:cxnSpMkLst>
            <pc:docMk/>
            <pc:sldMk cId="662563548" sldId="256"/>
            <ac:cxnSpMk id="18" creationId="{A07787ED-5EDC-4C54-AD87-55B60D0FE397}"/>
          </ac:cxnSpMkLst>
        </pc:cxnChg>
      </pc:sldChg>
      <pc:sldChg chg="addSp delSp modSp new mod setBg">
        <pc:chgData name="Rebecca Carruthers" userId="b3166e5a4e257176" providerId="LiveId" clId="{4FB81DD3-ACEF-4E25-BA10-59BAE4962FFD}" dt="2023-05-09T14:19:43.121" v="4015" actId="26606"/>
        <pc:sldMkLst>
          <pc:docMk/>
          <pc:sldMk cId="1823951524" sldId="257"/>
        </pc:sldMkLst>
        <pc:spChg chg="mod">
          <ac:chgData name="Rebecca Carruthers" userId="b3166e5a4e257176" providerId="LiveId" clId="{4FB81DD3-ACEF-4E25-BA10-59BAE4962FFD}" dt="2023-05-09T14:19:43.121" v="4015" actId="26606"/>
          <ac:spMkLst>
            <pc:docMk/>
            <pc:sldMk cId="1823951524" sldId="257"/>
            <ac:spMk id="2" creationId="{D6A26BF0-F318-A4C2-63CB-17C8EBF6E3A2}"/>
          </ac:spMkLst>
        </pc:spChg>
        <pc:spChg chg="mod">
          <ac:chgData name="Rebecca Carruthers" userId="b3166e5a4e257176" providerId="LiveId" clId="{4FB81DD3-ACEF-4E25-BA10-59BAE4962FFD}" dt="2023-05-09T14:19:43.121" v="4015" actId="26606"/>
          <ac:spMkLst>
            <pc:docMk/>
            <pc:sldMk cId="1823951524" sldId="257"/>
            <ac:spMk id="3" creationId="{BBF774DC-D219-F171-6D09-2393AE445AFC}"/>
          </ac:spMkLst>
        </pc:spChg>
        <pc:spChg chg="add del">
          <ac:chgData name="Rebecca Carruthers" userId="b3166e5a4e257176" providerId="LiveId" clId="{4FB81DD3-ACEF-4E25-BA10-59BAE4962FFD}" dt="2023-05-08T11:07:51.769" v="373" actId="26606"/>
          <ac:spMkLst>
            <pc:docMk/>
            <pc:sldMk cId="1823951524" sldId="257"/>
            <ac:spMk id="8" creationId="{3558DB37-9FEE-48A2-8578-ED0401573943}"/>
          </ac:spMkLst>
        </pc:spChg>
        <pc:spChg chg="add del">
          <ac:chgData name="Rebecca Carruthers" userId="b3166e5a4e257176" providerId="LiveId" clId="{4FB81DD3-ACEF-4E25-BA10-59BAE4962FFD}" dt="2023-05-08T11:07:51.769" v="373" actId="26606"/>
          <ac:spMkLst>
            <pc:docMk/>
            <pc:sldMk cId="1823951524" sldId="257"/>
            <ac:spMk id="10" creationId="{5F7FCCA6-00E2-4F74-A105-0D769872F243}"/>
          </ac:spMkLst>
        </pc:spChg>
        <pc:spChg chg="add del">
          <ac:chgData name="Rebecca Carruthers" userId="b3166e5a4e257176" providerId="LiveId" clId="{4FB81DD3-ACEF-4E25-BA10-59BAE4962FFD}" dt="2023-05-08T11:07:51.769" v="373" actId="26606"/>
          <ac:spMkLst>
            <pc:docMk/>
            <pc:sldMk cId="1823951524" sldId="257"/>
            <ac:spMk id="12" creationId="{359CEC61-F44B-43B3-B40F-AE38C5AF1D5F}"/>
          </ac:spMkLst>
        </pc:spChg>
        <pc:spChg chg="add del">
          <ac:chgData name="Rebecca Carruthers" userId="b3166e5a4e257176" providerId="LiveId" clId="{4FB81DD3-ACEF-4E25-BA10-59BAE4962FFD}" dt="2023-05-09T14:19:43.121" v="4015" actId="26606"/>
          <ac:spMkLst>
            <pc:docMk/>
            <pc:sldMk cId="1823951524" sldId="257"/>
            <ac:spMk id="17" creationId="{C8DD82D3-D002-45B0-B16A-82B3DA4EFDDB}"/>
          </ac:spMkLst>
        </pc:spChg>
        <pc:spChg chg="add del">
          <ac:chgData name="Rebecca Carruthers" userId="b3166e5a4e257176" providerId="LiveId" clId="{4FB81DD3-ACEF-4E25-BA10-59BAE4962FFD}" dt="2023-05-09T14:19:43.121" v="4015" actId="26606"/>
          <ac:spMkLst>
            <pc:docMk/>
            <pc:sldMk cId="1823951524" sldId="257"/>
            <ac:spMk id="21" creationId="{14552793-7DFF-4EC7-AC69-D34A75D01880}"/>
          </ac:spMkLst>
        </pc:spChg>
        <pc:spChg chg="add">
          <ac:chgData name="Rebecca Carruthers" userId="b3166e5a4e257176" providerId="LiveId" clId="{4FB81DD3-ACEF-4E25-BA10-59BAE4962FFD}" dt="2023-05-09T14:19:43.121" v="4015" actId="26606"/>
          <ac:spMkLst>
            <pc:docMk/>
            <pc:sldMk cId="1823951524" sldId="257"/>
            <ac:spMk id="27" creationId="{990D0034-F768-41E7-85D4-F38C4DE85770}"/>
          </ac:spMkLst>
        </pc:spChg>
        <pc:spChg chg="add">
          <ac:chgData name="Rebecca Carruthers" userId="b3166e5a4e257176" providerId="LiveId" clId="{4FB81DD3-ACEF-4E25-BA10-59BAE4962FFD}" dt="2023-05-09T14:19:43.121" v="4015" actId="26606"/>
          <ac:spMkLst>
            <pc:docMk/>
            <pc:sldMk cId="1823951524" sldId="257"/>
            <ac:spMk id="29" creationId="{95B38FD6-641F-41BF-B466-C1C6366420F0}"/>
          </ac:spMkLst>
        </pc:spChg>
        <pc:spChg chg="add">
          <ac:chgData name="Rebecca Carruthers" userId="b3166e5a4e257176" providerId="LiveId" clId="{4FB81DD3-ACEF-4E25-BA10-59BAE4962FFD}" dt="2023-05-09T14:19:43.121" v="4015" actId="26606"/>
          <ac:spMkLst>
            <pc:docMk/>
            <pc:sldMk cId="1823951524" sldId="257"/>
            <ac:spMk id="33" creationId="{1FE461C7-FF45-427F-83D7-18DFBD48188D}"/>
          </ac:spMkLst>
        </pc:spChg>
        <pc:picChg chg="add">
          <ac:chgData name="Rebecca Carruthers" userId="b3166e5a4e257176" providerId="LiveId" clId="{4FB81DD3-ACEF-4E25-BA10-59BAE4962FFD}" dt="2023-05-09T14:19:43.121" v="4015" actId="26606"/>
          <ac:picMkLst>
            <pc:docMk/>
            <pc:sldMk cId="1823951524" sldId="257"/>
            <ac:picMk id="23" creationId="{51A2CB15-F7F9-8A67-E915-69D61109A9CD}"/>
          </ac:picMkLst>
        </pc:picChg>
        <pc:cxnChg chg="add del">
          <ac:chgData name="Rebecca Carruthers" userId="b3166e5a4e257176" providerId="LiveId" clId="{4FB81DD3-ACEF-4E25-BA10-59BAE4962FFD}" dt="2023-05-09T14:19:43.121" v="4015" actId="26606"/>
          <ac:cxnSpMkLst>
            <pc:docMk/>
            <pc:sldMk cId="1823951524" sldId="257"/>
            <ac:cxnSpMk id="19" creationId="{9F09C252-16FE-4557-AD6D-BB5CA773496C}"/>
          </ac:cxnSpMkLst>
        </pc:cxnChg>
        <pc:cxnChg chg="add">
          <ac:chgData name="Rebecca Carruthers" userId="b3166e5a4e257176" providerId="LiveId" clId="{4FB81DD3-ACEF-4E25-BA10-59BAE4962FFD}" dt="2023-05-09T14:19:43.121" v="4015" actId="26606"/>
          <ac:cxnSpMkLst>
            <pc:docMk/>
            <pc:sldMk cId="1823951524" sldId="257"/>
            <ac:cxnSpMk id="31" creationId="{6BF9119E-766E-4526-AAE5-639F577C0493}"/>
          </ac:cxnSpMkLst>
        </pc:cxnChg>
      </pc:sldChg>
      <pc:sldChg chg="new del">
        <pc:chgData name="Rebecca Carruthers" userId="b3166e5a4e257176" providerId="LiveId" clId="{4FB81DD3-ACEF-4E25-BA10-59BAE4962FFD}" dt="2023-05-08T09:08:21.672" v="254" actId="2696"/>
        <pc:sldMkLst>
          <pc:docMk/>
          <pc:sldMk cId="953130794" sldId="258"/>
        </pc:sldMkLst>
      </pc:sldChg>
      <pc:sldChg chg="addSp delSp modSp new mod setBg">
        <pc:chgData name="Rebecca Carruthers" userId="b3166e5a4e257176" providerId="LiveId" clId="{4FB81DD3-ACEF-4E25-BA10-59BAE4962FFD}" dt="2023-05-09T14:50:18.429" v="5289" actId="20577"/>
        <pc:sldMkLst>
          <pc:docMk/>
          <pc:sldMk cId="2235478097" sldId="258"/>
        </pc:sldMkLst>
        <pc:spChg chg="mod">
          <ac:chgData name="Rebecca Carruthers" userId="b3166e5a4e257176" providerId="LiveId" clId="{4FB81DD3-ACEF-4E25-BA10-59BAE4962FFD}" dt="2023-05-08T11:08:17.636" v="374" actId="26606"/>
          <ac:spMkLst>
            <pc:docMk/>
            <pc:sldMk cId="2235478097" sldId="258"/>
            <ac:spMk id="2" creationId="{187176F1-A6D6-B692-5EA9-092BD0F88FF1}"/>
          </ac:spMkLst>
        </pc:spChg>
        <pc:spChg chg="mod">
          <ac:chgData name="Rebecca Carruthers" userId="b3166e5a4e257176" providerId="LiveId" clId="{4FB81DD3-ACEF-4E25-BA10-59BAE4962FFD}" dt="2023-05-09T14:50:18.429" v="5289" actId="20577"/>
          <ac:spMkLst>
            <pc:docMk/>
            <pc:sldMk cId="2235478097" sldId="258"/>
            <ac:spMk id="3" creationId="{C35A227F-75E1-993C-5FD2-9C5C5C4AEB3B}"/>
          </ac:spMkLst>
        </pc:spChg>
        <pc:spChg chg="add del">
          <ac:chgData name="Rebecca Carruthers" userId="b3166e5a4e257176" providerId="LiveId" clId="{4FB81DD3-ACEF-4E25-BA10-59BAE4962FFD}" dt="2023-05-08T11:08:17.636" v="374" actId="26606"/>
          <ac:spMkLst>
            <pc:docMk/>
            <pc:sldMk cId="2235478097" sldId="258"/>
            <ac:spMk id="8" creationId="{3558DB37-9FEE-48A2-8578-ED0401573943}"/>
          </ac:spMkLst>
        </pc:spChg>
        <pc:spChg chg="add del">
          <ac:chgData name="Rebecca Carruthers" userId="b3166e5a4e257176" providerId="LiveId" clId="{4FB81DD3-ACEF-4E25-BA10-59BAE4962FFD}" dt="2023-05-08T11:08:17.636" v="374" actId="26606"/>
          <ac:spMkLst>
            <pc:docMk/>
            <pc:sldMk cId="2235478097" sldId="258"/>
            <ac:spMk id="10" creationId="{5F7FCCA6-00E2-4F74-A105-0D769872F243}"/>
          </ac:spMkLst>
        </pc:spChg>
        <pc:spChg chg="add del">
          <ac:chgData name="Rebecca Carruthers" userId="b3166e5a4e257176" providerId="LiveId" clId="{4FB81DD3-ACEF-4E25-BA10-59BAE4962FFD}" dt="2023-05-08T11:08:17.636" v="374" actId="26606"/>
          <ac:spMkLst>
            <pc:docMk/>
            <pc:sldMk cId="2235478097" sldId="258"/>
            <ac:spMk id="12" creationId="{359CEC61-F44B-43B3-B40F-AE38C5AF1D5F}"/>
          </ac:spMkLst>
        </pc:spChg>
        <pc:spChg chg="add">
          <ac:chgData name="Rebecca Carruthers" userId="b3166e5a4e257176" providerId="LiveId" clId="{4FB81DD3-ACEF-4E25-BA10-59BAE4962FFD}" dt="2023-05-08T11:08:17.636" v="374" actId="26606"/>
          <ac:spMkLst>
            <pc:docMk/>
            <pc:sldMk cId="2235478097" sldId="258"/>
            <ac:spMk id="17" creationId="{C8DD82D3-D002-45B0-B16A-82B3DA4EFDDB}"/>
          </ac:spMkLst>
        </pc:spChg>
        <pc:spChg chg="add">
          <ac:chgData name="Rebecca Carruthers" userId="b3166e5a4e257176" providerId="LiveId" clId="{4FB81DD3-ACEF-4E25-BA10-59BAE4962FFD}" dt="2023-05-08T11:08:17.636" v="374" actId="26606"/>
          <ac:spMkLst>
            <pc:docMk/>
            <pc:sldMk cId="2235478097" sldId="258"/>
            <ac:spMk id="21" creationId="{14552793-7DFF-4EC7-AC69-D34A75D01880}"/>
          </ac:spMkLst>
        </pc:spChg>
        <pc:cxnChg chg="add">
          <ac:chgData name="Rebecca Carruthers" userId="b3166e5a4e257176" providerId="LiveId" clId="{4FB81DD3-ACEF-4E25-BA10-59BAE4962FFD}" dt="2023-05-08T11:08:17.636" v="374" actId="26606"/>
          <ac:cxnSpMkLst>
            <pc:docMk/>
            <pc:sldMk cId="2235478097" sldId="258"/>
            <ac:cxnSpMk id="19" creationId="{9F09C252-16FE-4557-AD6D-BB5CA773496C}"/>
          </ac:cxnSpMkLst>
        </pc:cxnChg>
      </pc:sldChg>
      <pc:sldChg chg="addSp delSp modSp new mod setBg modNotesTx">
        <pc:chgData name="Rebecca Carruthers" userId="b3166e5a4e257176" providerId="LiveId" clId="{4FB81DD3-ACEF-4E25-BA10-59BAE4962FFD}" dt="2023-05-09T16:42:12.057" v="6453"/>
        <pc:sldMkLst>
          <pc:docMk/>
          <pc:sldMk cId="2091749022" sldId="259"/>
        </pc:sldMkLst>
        <pc:spChg chg="mod">
          <ac:chgData name="Rebecca Carruthers" userId="b3166e5a4e257176" providerId="LiveId" clId="{4FB81DD3-ACEF-4E25-BA10-59BAE4962FFD}" dt="2023-05-09T13:25:26.604" v="2929" actId="26606"/>
          <ac:spMkLst>
            <pc:docMk/>
            <pc:sldMk cId="2091749022" sldId="259"/>
            <ac:spMk id="2" creationId="{B7CD255D-A4D6-911A-BFFD-5EA00E3A70A8}"/>
          </ac:spMkLst>
        </pc:spChg>
        <pc:spChg chg="del mod">
          <ac:chgData name="Rebecca Carruthers" userId="b3166e5a4e257176" providerId="LiveId" clId="{4FB81DD3-ACEF-4E25-BA10-59BAE4962FFD}" dt="2023-05-09T11:32:02.466" v="581" actId="478"/>
          <ac:spMkLst>
            <pc:docMk/>
            <pc:sldMk cId="2091749022" sldId="259"/>
            <ac:spMk id="3" creationId="{01C3A49A-148A-0223-C105-F97A00C62860}"/>
          </ac:spMkLst>
        </pc:spChg>
        <pc:spChg chg="add del mod">
          <ac:chgData name="Rebecca Carruthers" userId="b3166e5a4e257176" providerId="LiveId" clId="{4FB81DD3-ACEF-4E25-BA10-59BAE4962FFD}" dt="2023-05-09T11:45:29.775" v="732" actId="26606"/>
          <ac:spMkLst>
            <pc:docMk/>
            <pc:sldMk cId="2091749022" sldId="259"/>
            <ac:spMk id="4" creationId="{80910BC1-4E02-FFF1-4B57-B71F8385AB76}"/>
          </ac:spMkLst>
        </pc:spChg>
        <pc:spChg chg="add del">
          <ac:chgData name="Rebecca Carruthers" userId="b3166e5a4e257176" providerId="LiveId" clId="{4FB81DD3-ACEF-4E25-BA10-59BAE4962FFD}" dt="2023-05-08T11:08:20.607" v="375" actId="26606"/>
          <ac:spMkLst>
            <pc:docMk/>
            <pc:sldMk cId="2091749022" sldId="259"/>
            <ac:spMk id="8" creationId="{3558DB37-9FEE-48A2-8578-ED0401573943}"/>
          </ac:spMkLst>
        </pc:spChg>
        <pc:spChg chg="add del">
          <ac:chgData name="Rebecca Carruthers" userId="b3166e5a4e257176" providerId="LiveId" clId="{4FB81DD3-ACEF-4E25-BA10-59BAE4962FFD}" dt="2023-05-08T11:08:20.607" v="375" actId="26606"/>
          <ac:spMkLst>
            <pc:docMk/>
            <pc:sldMk cId="2091749022" sldId="259"/>
            <ac:spMk id="10" creationId="{5F7FCCA6-00E2-4F74-A105-0D769872F243}"/>
          </ac:spMkLst>
        </pc:spChg>
        <pc:spChg chg="add del">
          <ac:chgData name="Rebecca Carruthers" userId="b3166e5a4e257176" providerId="LiveId" clId="{4FB81DD3-ACEF-4E25-BA10-59BAE4962FFD}" dt="2023-05-08T11:08:20.607" v="375" actId="26606"/>
          <ac:spMkLst>
            <pc:docMk/>
            <pc:sldMk cId="2091749022" sldId="259"/>
            <ac:spMk id="12" creationId="{359CEC61-F44B-43B3-B40F-AE38C5AF1D5F}"/>
          </ac:spMkLst>
        </pc:spChg>
        <pc:spChg chg="add del">
          <ac:chgData name="Rebecca Carruthers" userId="b3166e5a4e257176" providerId="LiveId" clId="{4FB81DD3-ACEF-4E25-BA10-59BAE4962FFD}" dt="2023-05-09T13:25:26.604" v="2929" actId="26606"/>
          <ac:spMkLst>
            <pc:docMk/>
            <pc:sldMk cId="2091749022" sldId="259"/>
            <ac:spMk id="17" creationId="{C8DD82D3-D002-45B0-B16A-82B3DA4EFDDB}"/>
          </ac:spMkLst>
        </pc:spChg>
        <pc:spChg chg="add del">
          <ac:chgData name="Rebecca Carruthers" userId="b3166e5a4e257176" providerId="LiveId" clId="{4FB81DD3-ACEF-4E25-BA10-59BAE4962FFD}" dt="2023-05-09T13:25:26.604" v="2929" actId="26606"/>
          <ac:spMkLst>
            <pc:docMk/>
            <pc:sldMk cId="2091749022" sldId="259"/>
            <ac:spMk id="21" creationId="{14552793-7DFF-4EC7-AC69-D34A75D01880}"/>
          </ac:spMkLst>
        </pc:spChg>
        <pc:spChg chg="add">
          <ac:chgData name="Rebecca Carruthers" userId="b3166e5a4e257176" providerId="LiveId" clId="{4FB81DD3-ACEF-4E25-BA10-59BAE4962FFD}" dt="2023-05-09T13:25:26.604" v="2929" actId="26606"/>
          <ac:spMkLst>
            <pc:docMk/>
            <pc:sldMk cId="2091749022" sldId="259"/>
            <ac:spMk id="28" creationId="{88F0A37D-2337-4AAF-98B0-7E4E9B98719A}"/>
          </ac:spMkLst>
        </pc:spChg>
        <pc:spChg chg="add">
          <ac:chgData name="Rebecca Carruthers" userId="b3166e5a4e257176" providerId="LiveId" clId="{4FB81DD3-ACEF-4E25-BA10-59BAE4962FFD}" dt="2023-05-09T13:25:26.604" v="2929" actId="26606"/>
          <ac:spMkLst>
            <pc:docMk/>
            <pc:sldMk cId="2091749022" sldId="259"/>
            <ac:spMk id="32" creationId="{F7234D70-FB65-4E99-985E-64D219674D45}"/>
          </ac:spMkLst>
        </pc:spChg>
        <pc:graphicFrameChg chg="add mod modGraphic">
          <ac:chgData name="Rebecca Carruthers" userId="b3166e5a4e257176" providerId="LiveId" clId="{4FB81DD3-ACEF-4E25-BA10-59BAE4962FFD}" dt="2023-05-09T13:25:26.604" v="2929" actId="26606"/>
          <ac:graphicFrameMkLst>
            <pc:docMk/>
            <pc:sldMk cId="2091749022" sldId="259"/>
            <ac:graphicFrameMk id="23" creationId="{7A5141B7-2993-CE52-6A43-BB7F8D03F505}"/>
          </ac:graphicFrameMkLst>
        </pc:graphicFrameChg>
        <pc:cxnChg chg="add del">
          <ac:chgData name="Rebecca Carruthers" userId="b3166e5a4e257176" providerId="LiveId" clId="{4FB81DD3-ACEF-4E25-BA10-59BAE4962FFD}" dt="2023-05-09T13:25:26.604" v="2929" actId="26606"/>
          <ac:cxnSpMkLst>
            <pc:docMk/>
            <pc:sldMk cId="2091749022" sldId="259"/>
            <ac:cxnSpMk id="19" creationId="{9F09C252-16FE-4557-AD6D-BB5CA773496C}"/>
          </ac:cxnSpMkLst>
        </pc:cxnChg>
        <pc:cxnChg chg="add">
          <ac:chgData name="Rebecca Carruthers" userId="b3166e5a4e257176" providerId="LiveId" clId="{4FB81DD3-ACEF-4E25-BA10-59BAE4962FFD}" dt="2023-05-09T13:25:26.604" v="2929" actId="26606"/>
          <ac:cxnSpMkLst>
            <pc:docMk/>
            <pc:sldMk cId="2091749022" sldId="259"/>
            <ac:cxnSpMk id="30" creationId="{F15CCCF0-E573-463A-9760-1FDC0B2CFBD7}"/>
          </ac:cxnSpMkLst>
        </pc:cxnChg>
      </pc:sldChg>
      <pc:sldChg chg="addSp delSp modSp new mod setBg modNotesTx">
        <pc:chgData name="Rebecca Carruthers" userId="b3166e5a4e257176" providerId="LiveId" clId="{4FB81DD3-ACEF-4E25-BA10-59BAE4962FFD}" dt="2023-05-09T16:42:55.968" v="6455"/>
        <pc:sldMkLst>
          <pc:docMk/>
          <pc:sldMk cId="731743870" sldId="260"/>
        </pc:sldMkLst>
        <pc:spChg chg="mod">
          <ac:chgData name="Rebecca Carruthers" userId="b3166e5a4e257176" providerId="LiveId" clId="{4FB81DD3-ACEF-4E25-BA10-59BAE4962FFD}" dt="2023-05-09T12:03:44.251" v="1790" actId="26606"/>
          <ac:spMkLst>
            <pc:docMk/>
            <pc:sldMk cId="731743870" sldId="260"/>
            <ac:spMk id="2" creationId="{E8AF5A10-6C16-5A81-EDBE-1E39B2A339B8}"/>
          </ac:spMkLst>
        </pc:spChg>
        <pc:spChg chg="mod">
          <ac:chgData name="Rebecca Carruthers" userId="b3166e5a4e257176" providerId="LiveId" clId="{4FB81DD3-ACEF-4E25-BA10-59BAE4962FFD}" dt="2023-05-09T12:06:14.641" v="1928" actId="27636"/>
          <ac:spMkLst>
            <pc:docMk/>
            <pc:sldMk cId="731743870" sldId="260"/>
            <ac:spMk id="3" creationId="{69E2FF93-DB84-9AA4-680E-58E41148240E}"/>
          </ac:spMkLst>
        </pc:spChg>
        <pc:spChg chg="add del">
          <ac:chgData name="Rebecca Carruthers" userId="b3166e5a4e257176" providerId="LiveId" clId="{4FB81DD3-ACEF-4E25-BA10-59BAE4962FFD}" dt="2023-05-09T12:03:44.251" v="1790" actId="26606"/>
          <ac:spMkLst>
            <pc:docMk/>
            <pc:sldMk cId="731743870" sldId="260"/>
            <ac:spMk id="8" creationId="{C8DD82D3-D002-45B0-B16A-82B3DA4EFDDB}"/>
          </ac:spMkLst>
        </pc:spChg>
        <pc:spChg chg="add del">
          <ac:chgData name="Rebecca Carruthers" userId="b3166e5a4e257176" providerId="LiveId" clId="{4FB81DD3-ACEF-4E25-BA10-59BAE4962FFD}" dt="2023-05-09T12:03:44.251" v="1790" actId="26606"/>
          <ac:spMkLst>
            <pc:docMk/>
            <pc:sldMk cId="731743870" sldId="260"/>
            <ac:spMk id="12" creationId="{14552793-7DFF-4EC7-AC69-D34A75D01880}"/>
          </ac:spMkLst>
        </pc:spChg>
        <pc:spChg chg="add">
          <ac:chgData name="Rebecca Carruthers" userId="b3166e5a4e257176" providerId="LiveId" clId="{4FB81DD3-ACEF-4E25-BA10-59BAE4962FFD}" dt="2023-05-09T12:03:44.251" v="1790" actId="26606"/>
          <ac:spMkLst>
            <pc:docMk/>
            <pc:sldMk cId="731743870" sldId="260"/>
            <ac:spMk id="18" creationId="{67B74F2B-9534-4540-96B0-5C8E958B940F}"/>
          </ac:spMkLst>
        </pc:spChg>
        <pc:picChg chg="add">
          <ac:chgData name="Rebecca Carruthers" userId="b3166e5a4e257176" providerId="LiveId" clId="{4FB81DD3-ACEF-4E25-BA10-59BAE4962FFD}" dt="2023-05-09T12:03:44.251" v="1790" actId="26606"/>
          <ac:picMkLst>
            <pc:docMk/>
            <pc:sldMk cId="731743870" sldId="260"/>
            <ac:picMk id="14" creationId="{40F3EF95-2AD8-0240-05F0-171693775BB1}"/>
          </ac:picMkLst>
        </pc:picChg>
        <pc:cxnChg chg="add del">
          <ac:chgData name="Rebecca Carruthers" userId="b3166e5a4e257176" providerId="LiveId" clId="{4FB81DD3-ACEF-4E25-BA10-59BAE4962FFD}" dt="2023-05-09T12:03:44.251" v="1790" actId="26606"/>
          <ac:cxnSpMkLst>
            <pc:docMk/>
            <pc:sldMk cId="731743870" sldId="260"/>
            <ac:cxnSpMk id="10" creationId="{9F09C252-16FE-4557-AD6D-BB5CA773496C}"/>
          </ac:cxnSpMkLst>
        </pc:cxnChg>
        <pc:cxnChg chg="add">
          <ac:chgData name="Rebecca Carruthers" userId="b3166e5a4e257176" providerId="LiveId" clId="{4FB81DD3-ACEF-4E25-BA10-59BAE4962FFD}" dt="2023-05-09T12:03:44.251" v="1790" actId="26606"/>
          <ac:cxnSpMkLst>
            <pc:docMk/>
            <pc:sldMk cId="731743870" sldId="260"/>
            <ac:cxnSpMk id="20" creationId="{33BECB2B-2CFA-412C-880F-C4B60974936F}"/>
          </ac:cxnSpMkLst>
        </pc:cxnChg>
      </pc:sldChg>
      <pc:sldChg chg="addSp delSp modSp new mod setBg modNotesTx">
        <pc:chgData name="Rebecca Carruthers" userId="b3166e5a4e257176" providerId="LiveId" clId="{4FB81DD3-ACEF-4E25-BA10-59BAE4962FFD}" dt="2023-05-09T16:43:51.640" v="6457"/>
        <pc:sldMkLst>
          <pc:docMk/>
          <pc:sldMk cId="1071984493" sldId="261"/>
        </pc:sldMkLst>
        <pc:spChg chg="mod">
          <ac:chgData name="Rebecca Carruthers" userId="b3166e5a4e257176" providerId="LiveId" clId="{4FB81DD3-ACEF-4E25-BA10-59BAE4962FFD}" dt="2023-05-09T13:22:53.707" v="2904" actId="26606"/>
          <ac:spMkLst>
            <pc:docMk/>
            <pc:sldMk cId="1071984493" sldId="261"/>
            <ac:spMk id="2" creationId="{AB5FDBB8-B191-5165-BBD6-8CBB6E5F3A16}"/>
          </ac:spMkLst>
        </pc:spChg>
        <pc:spChg chg="del mod">
          <ac:chgData name="Rebecca Carruthers" userId="b3166e5a4e257176" providerId="LiveId" clId="{4FB81DD3-ACEF-4E25-BA10-59BAE4962FFD}" dt="2023-05-09T13:22:39.433" v="2903" actId="26606"/>
          <ac:spMkLst>
            <pc:docMk/>
            <pc:sldMk cId="1071984493" sldId="261"/>
            <ac:spMk id="3" creationId="{19CB94FE-A8AF-6B9A-2C9F-F33C26354815}"/>
          </ac:spMkLst>
        </pc:spChg>
        <pc:spChg chg="add del">
          <ac:chgData name="Rebecca Carruthers" userId="b3166e5a4e257176" providerId="LiveId" clId="{4FB81DD3-ACEF-4E25-BA10-59BAE4962FFD}" dt="2023-05-09T13:22:53.707" v="2904" actId="26606"/>
          <ac:spMkLst>
            <pc:docMk/>
            <pc:sldMk cId="1071984493" sldId="261"/>
            <ac:spMk id="8" creationId="{C8DD82D3-D002-45B0-B16A-82B3DA4EFDDB}"/>
          </ac:spMkLst>
        </pc:spChg>
        <pc:spChg chg="add del">
          <ac:chgData name="Rebecca Carruthers" userId="b3166e5a4e257176" providerId="LiveId" clId="{4FB81DD3-ACEF-4E25-BA10-59BAE4962FFD}" dt="2023-05-09T13:22:53.707" v="2904" actId="26606"/>
          <ac:spMkLst>
            <pc:docMk/>
            <pc:sldMk cId="1071984493" sldId="261"/>
            <ac:spMk id="12" creationId="{14552793-7DFF-4EC7-AC69-D34A75D01880}"/>
          </ac:spMkLst>
        </pc:spChg>
        <pc:spChg chg="add">
          <ac:chgData name="Rebecca Carruthers" userId="b3166e5a4e257176" providerId="LiveId" clId="{4FB81DD3-ACEF-4E25-BA10-59BAE4962FFD}" dt="2023-05-09T13:22:53.707" v="2904" actId="26606"/>
          <ac:spMkLst>
            <pc:docMk/>
            <pc:sldMk cId="1071984493" sldId="261"/>
            <ac:spMk id="19" creationId="{88F0A37D-2337-4AAF-98B0-7E4E9B98719A}"/>
          </ac:spMkLst>
        </pc:spChg>
        <pc:spChg chg="add">
          <ac:chgData name="Rebecca Carruthers" userId="b3166e5a4e257176" providerId="LiveId" clId="{4FB81DD3-ACEF-4E25-BA10-59BAE4962FFD}" dt="2023-05-09T13:22:53.707" v="2904" actId="26606"/>
          <ac:spMkLst>
            <pc:docMk/>
            <pc:sldMk cId="1071984493" sldId="261"/>
            <ac:spMk id="23" creationId="{F7234D70-FB65-4E99-985E-64D219674D45}"/>
          </ac:spMkLst>
        </pc:spChg>
        <pc:graphicFrameChg chg="add mod modGraphic">
          <ac:chgData name="Rebecca Carruthers" userId="b3166e5a4e257176" providerId="LiveId" clId="{4FB81DD3-ACEF-4E25-BA10-59BAE4962FFD}" dt="2023-05-09T15:21:36.960" v="6353"/>
          <ac:graphicFrameMkLst>
            <pc:docMk/>
            <pc:sldMk cId="1071984493" sldId="261"/>
            <ac:graphicFrameMk id="14" creationId="{DD0A46E5-65EB-0955-3559-790919D91CFF}"/>
          </ac:graphicFrameMkLst>
        </pc:graphicFrameChg>
        <pc:cxnChg chg="add del">
          <ac:chgData name="Rebecca Carruthers" userId="b3166e5a4e257176" providerId="LiveId" clId="{4FB81DD3-ACEF-4E25-BA10-59BAE4962FFD}" dt="2023-05-09T13:22:53.707" v="2904" actId="26606"/>
          <ac:cxnSpMkLst>
            <pc:docMk/>
            <pc:sldMk cId="1071984493" sldId="261"/>
            <ac:cxnSpMk id="10" creationId="{9F09C252-16FE-4557-AD6D-BB5CA773496C}"/>
          </ac:cxnSpMkLst>
        </pc:cxnChg>
        <pc:cxnChg chg="add">
          <ac:chgData name="Rebecca Carruthers" userId="b3166e5a4e257176" providerId="LiveId" clId="{4FB81DD3-ACEF-4E25-BA10-59BAE4962FFD}" dt="2023-05-09T13:22:53.707" v="2904" actId="26606"/>
          <ac:cxnSpMkLst>
            <pc:docMk/>
            <pc:sldMk cId="1071984493" sldId="261"/>
            <ac:cxnSpMk id="21" creationId="{F15CCCF0-E573-463A-9760-1FDC0B2CFBD7}"/>
          </ac:cxnSpMkLst>
        </pc:cxnChg>
      </pc:sldChg>
      <pc:sldChg chg="addSp delSp modSp new mod setBg modNotesTx">
        <pc:chgData name="Rebecca Carruthers" userId="b3166e5a4e257176" providerId="LiveId" clId="{4FB81DD3-ACEF-4E25-BA10-59BAE4962FFD}" dt="2023-05-09T16:44:43.871" v="6459"/>
        <pc:sldMkLst>
          <pc:docMk/>
          <pc:sldMk cId="2382281314" sldId="262"/>
        </pc:sldMkLst>
        <pc:spChg chg="mod">
          <ac:chgData name="Rebecca Carruthers" userId="b3166e5a4e257176" providerId="LiveId" clId="{4FB81DD3-ACEF-4E25-BA10-59BAE4962FFD}" dt="2023-05-09T14:32:25.926" v="4651" actId="26606"/>
          <ac:spMkLst>
            <pc:docMk/>
            <pc:sldMk cId="2382281314" sldId="262"/>
            <ac:spMk id="2" creationId="{120E4C94-801D-8A2D-51E0-F0D0CE6C499B}"/>
          </ac:spMkLst>
        </pc:spChg>
        <pc:spChg chg="del mod">
          <ac:chgData name="Rebecca Carruthers" userId="b3166e5a4e257176" providerId="LiveId" clId="{4FB81DD3-ACEF-4E25-BA10-59BAE4962FFD}" dt="2023-05-09T14:31:12.491" v="4646" actId="26606"/>
          <ac:spMkLst>
            <pc:docMk/>
            <pc:sldMk cId="2382281314" sldId="262"/>
            <ac:spMk id="3" creationId="{E9F7F66E-9BA8-5749-279C-5C90359FBA59}"/>
          </ac:spMkLst>
        </pc:spChg>
        <pc:spChg chg="add del">
          <ac:chgData name="Rebecca Carruthers" userId="b3166e5a4e257176" providerId="LiveId" clId="{4FB81DD3-ACEF-4E25-BA10-59BAE4962FFD}" dt="2023-05-09T14:32:09.368" v="4650" actId="26606"/>
          <ac:spMkLst>
            <pc:docMk/>
            <pc:sldMk cId="2382281314" sldId="262"/>
            <ac:spMk id="8" creationId="{C8DD82D3-D002-45B0-B16A-82B3DA4EFDDB}"/>
          </ac:spMkLst>
        </pc:spChg>
        <pc:spChg chg="add del">
          <ac:chgData name="Rebecca Carruthers" userId="b3166e5a4e257176" providerId="LiveId" clId="{4FB81DD3-ACEF-4E25-BA10-59BAE4962FFD}" dt="2023-05-09T14:32:09.368" v="4650" actId="26606"/>
          <ac:spMkLst>
            <pc:docMk/>
            <pc:sldMk cId="2382281314" sldId="262"/>
            <ac:spMk id="12" creationId="{14552793-7DFF-4EC7-AC69-D34A75D01880}"/>
          </ac:spMkLst>
        </pc:spChg>
        <pc:spChg chg="add del">
          <ac:chgData name="Rebecca Carruthers" userId="b3166e5a4e257176" providerId="LiveId" clId="{4FB81DD3-ACEF-4E25-BA10-59BAE4962FFD}" dt="2023-05-09T14:32:09.209" v="4649" actId="26606"/>
          <ac:spMkLst>
            <pc:docMk/>
            <pc:sldMk cId="2382281314" sldId="262"/>
            <ac:spMk id="19" creationId="{DFEBD0D2-AA2A-4936-A509-D629383EFFAA}"/>
          </ac:spMkLst>
        </pc:spChg>
        <pc:spChg chg="add del">
          <ac:chgData name="Rebecca Carruthers" userId="b3166e5a4e257176" providerId="LiveId" clId="{4FB81DD3-ACEF-4E25-BA10-59BAE4962FFD}" dt="2023-05-09T14:32:09.209" v="4649" actId="26606"/>
          <ac:spMkLst>
            <pc:docMk/>
            <pc:sldMk cId="2382281314" sldId="262"/>
            <ac:spMk id="23" creationId="{86506110-E6E1-4309-83FA-C6B068FA341C}"/>
          </ac:spMkLst>
        </pc:spChg>
        <pc:spChg chg="add del">
          <ac:chgData name="Rebecca Carruthers" userId="b3166e5a4e257176" providerId="LiveId" clId="{4FB81DD3-ACEF-4E25-BA10-59BAE4962FFD}" dt="2023-05-09T14:32:25.926" v="4651" actId="26606"/>
          <ac:spMkLst>
            <pc:docMk/>
            <pc:sldMk cId="2382281314" sldId="262"/>
            <ac:spMk id="25" creationId="{C8DD82D3-D002-45B0-B16A-82B3DA4EFDDB}"/>
          </ac:spMkLst>
        </pc:spChg>
        <pc:spChg chg="add del">
          <ac:chgData name="Rebecca Carruthers" userId="b3166e5a4e257176" providerId="LiveId" clId="{4FB81DD3-ACEF-4E25-BA10-59BAE4962FFD}" dt="2023-05-09T14:32:25.926" v="4651" actId="26606"/>
          <ac:spMkLst>
            <pc:docMk/>
            <pc:sldMk cId="2382281314" sldId="262"/>
            <ac:spMk id="27" creationId="{14552793-7DFF-4EC7-AC69-D34A75D01880}"/>
          </ac:spMkLst>
        </pc:spChg>
        <pc:spChg chg="add">
          <ac:chgData name="Rebecca Carruthers" userId="b3166e5a4e257176" providerId="LiveId" clId="{4FB81DD3-ACEF-4E25-BA10-59BAE4962FFD}" dt="2023-05-09T14:32:25.926" v="4651" actId="26606"/>
          <ac:spMkLst>
            <pc:docMk/>
            <pc:sldMk cId="2382281314" sldId="262"/>
            <ac:spMk id="32" creationId="{88F0A37D-2337-4AAF-98B0-7E4E9B98719A}"/>
          </ac:spMkLst>
        </pc:spChg>
        <pc:spChg chg="add">
          <ac:chgData name="Rebecca Carruthers" userId="b3166e5a4e257176" providerId="LiveId" clId="{4FB81DD3-ACEF-4E25-BA10-59BAE4962FFD}" dt="2023-05-09T14:32:25.926" v="4651" actId="26606"/>
          <ac:spMkLst>
            <pc:docMk/>
            <pc:sldMk cId="2382281314" sldId="262"/>
            <ac:spMk id="36" creationId="{F7234D70-FB65-4E99-985E-64D219674D45}"/>
          </ac:spMkLst>
        </pc:spChg>
        <pc:graphicFrameChg chg="add mod modGraphic">
          <ac:chgData name="Rebecca Carruthers" userId="b3166e5a4e257176" providerId="LiveId" clId="{4FB81DD3-ACEF-4E25-BA10-59BAE4962FFD}" dt="2023-05-09T15:26:56.594" v="6355" actId="20577"/>
          <ac:graphicFrameMkLst>
            <pc:docMk/>
            <pc:sldMk cId="2382281314" sldId="262"/>
            <ac:graphicFrameMk id="14" creationId="{505132EC-F25E-F778-9E99-E3A3E700BC69}"/>
          </ac:graphicFrameMkLst>
        </pc:graphicFrameChg>
        <pc:cxnChg chg="add del">
          <ac:chgData name="Rebecca Carruthers" userId="b3166e5a4e257176" providerId="LiveId" clId="{4FB81DD3-ACEF-4E25-BA10-59BAE4962FFD}" dt="2023-05-09T14:32:09.368" v="4650" actId="26606"/>
          <ac:cxnSpMkLst>
            <pc:docMk/>
            <pc:sldMk cId="2382281314" sldId="262"/>
            <ac:cxnSpMk id="10" creationId="{9F09C252-16FE-4557-AD6D-BB5CA773496C}"/>
          </ac:cxnSpMkLst>
        </pc:cxnChg>
        <pc:cxnChg chg="add del">
          <ac:chgData name="Rebecca Carruthers" userId="b3166e5a4e257176" providerId="LiveId" clId="{4FB81DD3-ACEF-4E25-BA10-59BAE4962FFD}" dt="2023-05-09T14:32:09.209" v="4649" actId="26606"/>
          <ac:cxnSpMkLst>
            <pc:docMk/>
            <pc:sldMk cId="2382281314" sldId="262"/>
            <ac:cxnSpMk id="21" creationId="{2752F38C-F560-47AA-90AD-209F39C04150}"/>
          </ac:cxnSpMkLst>
        </pc:cxnChg>
        <pc:cxnChg chg="add del">
          <ac:chgData name="Rebecca Carruthers" userId="b3166e5a4e257176" providerId="LiveId" clId="{4FB81DD3-ACEF-4E25-BA10-59BAE4962FFD}" dt="2023-05-09T14:32:25.926" v="4651" actId="26606"/>
          <ac:cxnSpMkLst>
            <pc:docMk/>
            <pc:sldMk cId="2382281314" sldId="262"/>
            <ac:cxnSpMk id="26" creationId="{9F09C252-16FE-4557-AD6D-BB5CA773496C}"/>
          </ac:cxnSpMkLst>
        </pc:cxnChg>
        <pc:cxnChg chg="add">
          <ac:chgData name="Rebecca Carruthers" userId="b3166e5a4e257176" providerId="LiveId" clId="{4FB81DD3-ACEF-4E25-BA10-59BAE4962FFD}" dt="2023-05-09T14:32:25.926" v="4651" actId="26606"/>
          <ac:cxnSpMkLst>
            <pc:docMk/>
            <pc:sldMk cId="2382281314" sldId="262"/>
            <ac:cxnSpMk id="34" creationId="{F15CCCF0-E573-463A-9760-1FDC0B2CFBD7}"/>
          </ac:cxnSpMkLst>
        </pc:cxnChg>
      </pc:sldChg>
      <pc:sldChg chg="addSp modSp new mod setBg modNotesTx">
        <pc:chgData name="Rebecca Carruthers" userId="b3166e5a4e257176" providerId="LiveId" clId="{4FB81DD3-ACEF-4E25-BA10-59BAE4962FFD}" dt="2023-05-09T16:45:03.304" v="6460"/>
        <pc:sldMkLst>
          <pc:docMk/>
          <pc:sldMk cId="1160352481" sldId="263"/>
        </pc:sldMkLst>
        <pc:spChg chg="mod">
          <ac:chgData name="Rebecca Carruthers" userId="b3166e5a4e257176" providerId="LiveId" clId="{4FB81DD3-ACEF-4E25-BA10-59BAE4962FFD}" dt="2023-05-08T18:39:46.720" v="536" actId="20577"/>
          <ac:spMkLst>
            <pc:docMk/>
            <pc:sldMk cId="1160352481" sldId="263"/>
            <ac:spMk id="2" creationId="{788E2F7D-12B9-537C-4956-1C09B6B0B95E}"/>
          </ac:spMkLst>
        </pc:spChg>
        <pc:spChg chg="mod">
          <ac:chgData name="Rebecca Carruthers" userId="b3166e5a4e257176" providerId="LiveId" clId="{4FB81DD3-ACEF-4E25-BA10-59BAE4962FFD}" dt="2023-05-09T14:36:00.886" v="4735"/>
          <ac:spMkLst>
            <pc:docMk/>
            <pc:sldMk cId="1160352481" sldId="263"/>
            <ac:spMk id="3" creationId="{FB92DF48-77DF-EC45-891A-CA43CE59BCF4}"/>
          </ac:spMkLst>
        </pc:spChg>
        <pc:spChg chg="add">
          <ac:chgData name="Rebecca Carruthers" userId="b3166e5a4e257176" providerId="LiveId" clId="{4FB81DD3-ACEF-4E25-BA10-59BAE4962FFD}" dt="2023-05-08T18:39:28.369" v="529" actId="26606"/>
          <ac:spMkLst>
            <pc:docMk/>
            <pc:sldMk cId="1160352481" sldId="263"/>
            <ac:spMk id="8" creationId="{C8DD82D3-D002-45B0-B16A-82B3DA4EFDDB}"/>
          </ac:spMkLst>
        </pc:spChg>
        <pc:spChg chg="add">
          <ac:chgData name="Rebecca Carruthers" userId="b3166e5a4e257176" providerId="LiveId" clId="{4FB81DD3-ACEF-4E25-BA10-59BAE4962FFD}" dt="2023-05-08T18:39:28.369" v="529" actId="26606"/>
          <ac:spMkLst>
            <pc:docMk/>
            <pc:sldMk cId="1160352481" sldId="263"/>
            <ac:spMk id="12" creationId="{14552793-7DFF-4EC7-AC69-D34A75D01880}"/>
          </ac:spMkLst>
        </pc:spChg>
        <pc:cxnChg chg="add">
          <ac:chgData name="Rebecca Carruthers" userId="b3166e5a4e257176" providerId="LiveId" clId="{4FB81DD3-ACEF-4E25-BA10-59BAE4962FFD}" dt="2023-05-08T18:39:28.369" v="529" actId="26606"/>
          <ac:cxnSpMkLst>
            <pc:docMk/>
            <pc:sldMk cId="1160352481" sldId="263"/>
            <ac:cxnSpMk id="10" creationId="{9F09C252-16FE-4557-AD6D-BB5CA773496C}"/>
          </ac:cxnSpMkLst>
        </pc:cxnChg>
      </pc:sldChg>
      <pc:sldChg chg="new del">
        <pc:chgData name="Rebecca Carruthers" userId="b3166e5a4e257176" providerId="LiveId" clId="{4FB81DD3-ACEF-4E25-BA10-59BAE4962FFD}" dt="2023-05-08T18:38:28.535" v="455" actId="2696"/>
        <pc:sldMkLst>
          <pc:docMk/>
          <pc:sldMk cId="3802010423" sldId="263"/>
        </pc:sldMkLst>
      </pc:sldChg>
      <pc:sldChg chg="modSp new del mod">
        <pc:chgData name="Rebecca Carruthers" userId="b3166e5a4e257176" providerId="LiveId" clId="{4FB81DD3-ACEF-4E25-BA10-59BAE4962FFD}" dt="2023-05-09T13:53:09.517" v="3781" actId="47"/>
        <pc:sldMkLst>
          <pc:docMk/>
          <pc:sldMk cId="2709025442" sldId="264"/>
        </pc:sldMkLst>
        <pc:spChg chg="mod">
          <ac:chgData name="Rebecca Carruthers" userId="b3166e5a4e257176" providerId="LiveId" clId="{4FB81DD3-ACEF-4E25-BA10-59BAE4962FFD}" dt="2023-05-08T18:42:41.397" v="558" actId="120"/>
          <ac:spMkLst>
            <pc:docMk/>
            <pc:sldMk cId="2709025442" sldId="264"/>
            <ac:spMk id="2" creationId="{DA97734E-B961-94CE-CEC1-7ED3B1E09166}"/>
          </ac:spMkLst>
        </pc:spChg>
      </pc:sldChg>
      <pc:sldChg chg="addSp delSp modSp new mod setBg">
        <pc:chgData name="Rebecca Carruthers" userId="b3166e5a4e257176" providerId="LiveId" clId="{4FB81DD3-ACEF-4E25-BA10-59BAE4962FFD}" dt="2023-05-09T15:00:47.737" v="6350" actId="26606"/>
        <pc:sldMkLst>
          <pc:docMk/>
          <pc:sldMk cId="159548856" sldId="265"/>
        </pc:sldMkLst>
        <pc:spChg chg="mod">
          <ac:chgData name="Rebecca Carruthers" userId="b3166e5a4e257176" providerId="LiveId" clId="{4FB81DD3-ACEF-4E25-BA10-59BAE4962FFD}" dt="2023-05-09T15:00:47.737" v="6350" actId="26606"/>
          <ac:spMkLst>
            <pc:docMk/>
            <pc:sldMk cId="159548856" sldId="265"/>
            <ac:spMk id="2" creationId="{D96D3AC2-A81F-351D-81EB-5106BEFF3755}"/>
          </ac:spMkLst>
        </pc:spChg>
        <pc:spChg chg="del">
          <ac:chgData name="Rebecca Carruthers" userId="b3166e5a4e257176" providerId="LiveId" clId="{4FB81DD3-ACEF-4E25-BA10-59BAE4962FFD}" dt="2023-05-09T14:53:41.502" v="5290" actId="478"/>
          <ac:spMkLst>
            <pc:docMk/>
            <pc:sldMk cId="159548856" sldId="265"/>
            <ac:spMk id="3" creationId="{F9B28275-63C6-59F2-0C2B-8C5C4AC06545}"/>
          </ac:spMkLst>
        </pc:spChg>
        <pc:spChg chg="add del mod">
          <ac:chgData name="Rebecca Carruthers" userId="b3166e5a4e257176" providerId="LiveId" clId="{4FB81DD3-ACEF-4E25-BA10-59BAE4962FFD}" dt="2023-05-09T14:53:53.672" v="5293"/>
          <ac:spMkLst>
            <pc:docMk/>
            <pc:sldMk cId="159548856" sldId="265"/>
            <ac:spMk id="4" creationId="{929EB94F-F767-DC9B-A14C-75A007A247EC}"/>
          </ac:spMkLst>
        </pc:spChg>
        <pc:spChg chg="add del mod">
          <ac:chgData name="Rebecca Carruthers" userId="b3166e5a4e257176" providerId="LiveId" clId="{4FB81DD3-ACEF-4E25-BA10-59BAE4962FFD}" dt="2023-05-09T15:00:47.737" v="6350" actId="26606"/>
          <ac:spMkLst>
            <pc:docMk/>
            <pc:sldMk cId="159548856" sldId="265"/>
            <ac:spMk id="5" creationId="{6AE7D8B8-8CF6-DC64-1A5E-CA91983FEBB1}"/>
          </ac:spMkLst>
        </pc:spChg>
        <pc:spChg chg="add">
          <ac:chgData name="Rebecca Carruthers" userId="b3166e5a4e257176" providerId="LiveId" clId="{4FB81DD3-ACEF-4E25-BA10-59BAE4962FFD}" dt="2023-05-09T15:00:47.737" v="6350" actId="26606"/>
          <ac:spMkLst>
            <pc:docMk/>
            <pc:sldMk cId="159548856" sldId="265"/>
            <ac:spMk id="11" creationId="{88F0A37D-2337-4AAF-98B0-7E4E9B98719A}"/>
          </ac:spMkLst>
        </pc:spChg>
        <pc:spChg chg="add">
          <ac:chgData name="Rebecca Carruthers" userId="b3166e5a4e257176" providerId="LiveId" clId="{4FB81DD3-ACEF-4E25-BA10-59BAE4962FFD}" dt="2023-05-09T15:00:47.737" v="6350" actId="26606"/>
          <ac:spMkLst>
            <pc:docMk/>
            <pc:sldMk cId="159548856" sldId="265"/>
            <ac:spMk id="15" creationId="{F7234D70-FB65-4E99-985E-64D219674D45}"/>
          </ac:spMkLst>
        </pc:spChg>
        <pc:graphicFrameChg chg="add">
          <ac:chgData name="Rebecca Carruthers" userId="b3166e5a4e257176" providerId="LiveId" clId="{4FB81DD3-ACEF-4E25-BA10-59BAE4962FFD}" dt="2023-05-09T15:00:47.737" v="6350" actId="26606"/>
          <ac:graphicFrameMkLst>
            <pc:docMk/>
            <pc:sldMk cId="159548856" sldId="265"/>
            <ac:graphicFrameMk id="7" creationId="{F6EE249C-5ACE-0D18-6F11-54A2AE5A5E0D}"/>
          </ac:graphicFrameMkLst>
        </pc:graphicFrameChg>
        <pc:cxnChg chg="add">
          <ac:chgData name="Rebecca Carruthers" userId="b3166e5a4e257176" providerId="LiveId" clId="{4FB81DD3-ACEF-4E25-BA10-59BAE4962FFD}" dt="2023-05-09T15:00:47.737" v="6350" actId="26606"/>
          <ac:cxnSpMkLst>
            <pc:docMk/>
            <pc:sldMk cId="159548856" sldId="265"/>
            <ac:cxnSpMk id="13" creationId="{F15CCCF0-E573-463A-9760-1FDC0B2CFBD7}"/>
          </ac:cxnSpMkLst>
        </pc:cxnChg>
      </pc:sldChg>
      <pc:sldChg chg="addSp delSp modSp new mod setBg modNotesTx">
        <pc:chgData name="Rebecca Carruthers" userId="b3166e5a4e257176" providerId="LiveId" clId="{4FB81DD3-ACEF-4E25-BA10-59BAE4962FFD}" dt="2023-05-09T16:42:36.156" v="6454"/>
        <pc:sldMkLst>
          <pc:docMk/>
          <pc:sldMk cId="1197618417" sldId="266"/>
        </pc:sldMkLst>
        <pc:spChg chg="mod">
          <ac:chgData name="Rebecca Carruthers" userId="b3166e5a4e257176" providerId="LiveId" clId="{4FB81DD3-ACEF-4E25-BA10-59BAE4962FFD}" dt="2023-05-09T11:46:41.655" v="736"/>
          <ac:spMkLst>
            <pc:docMk/>
            <pc:sldMk cId="1197618417" sldId="266"/>
            <ac:spMk id="2" creationId="{A1490F4F-74B0-889C-C5FD-928C7D209265}"/>
          </ac:spMkLst>
        </pc:spChg>
        <pc:spChg chg="del mod">
          <ac:chgData name="Rebecca Carruthers" userId="b3166e5a4e257176" providerId="LiveId" clId="{4FB81DD3-ACEF-4E25-BA10-59BAE4962FFD}" dt="2023-05-09T11:47:32.326" v="738" actId="478"/>
          <ac:spMkLst>
            <pc:docMk/>
            <pc:sldMk cId="1197618417" sldId="266"/>
            <ac:spMk id="3" creationId="{C158119A-F369-880F-247E-673B7B8F7113}"/>
          </ac:spMkLst>
        </pc:spChg>
        <pc:spChg chg="add del mod">
          <ac:chgData name="Rebecca Carruthers" userId="b3166e5a4e257176" providerId="LiveId" clId="{4FB81DD3-ACEF-4E25-BA10-59BAE4962FFD}" dt="2023-05-09T11:48:20.369" v="759" actId="478"/>
          <ac:spMkLst>
            <pc:docMk/>
            <pc:sldMk cId="1197618417" sldId="266"/>
            <ac:spMk id="4" creationId="{3D32570F-7C66-F4E4-33F3-24AD0DE7C479}"/>
          </ac:spMkLst>
        </pc:spChg>
        <pc:spChg chg="add mod">
          <ac:chgData name="Rebecca Carruthers" userId="b3166e5a4e257176" providerId="LiveId" clId="{4FB81DD3-ACEF-4E25-BA10-59BAE4962FFD}" dt="2023-05-09T11:56:25.783" v="1094" actId="1076"/>
          <ac:spMkLst>
            <pc:docMk/>
            <pc:sldMk cId="1197618417" sldId="266"/>
            <ac:spMk id="5" creationId="{EA553001-AEEC-AB1D-A4BC-6106138676FC}"/>
          </ac:spMkLst>
        </pc:spChg>
        <pc:spChg chg="add del mod">
          <ac:chgData name="Rebecca Carruthers" userId="b3166e5a4e257176" providerId="LiveId" clId="{4FB81DD3-ACEF-4E25-BA10-59BAE4962FFD}" dt="2023-05-09T11:49:52.931" v="880"/>
          <ac:spMkLst>
            <pc:docMk/>
            <pc:sldMk cId="1197618417" sldId="266"/>
            <ac:spMk id="6" creationId="{018366B8-1906-7E58-7CBE-0181B51A7225}"/>
          </ac:spMkLst>
        </pc:spChg>
        <pc:spChg chg="add del mod">
          <ac:chgData name="Rebecca Carruthers" userId="b3166e5a4e257176" providerId="LiveId" clId="{4FB81DD3-ACEF-4E25-BA10-59BAE4962FFD}" dt="2023-05-09T11:53:06.164" v="1078" actId="478"/>
          <ac:spMkLst>
            <pc:docMk/>
            <pc:sldMk cId="1197618417" sldId="266"/>
            <ac:spMk id="7" creationId="{3B31997E-7F94-5C4F-351B-ECCD8495763F}"/>
          </ac:spMkLst>
        </pc:spChg>
        <pc:spChg chg="add">
          <ac:chgData name="Rebecca Carruthers" userId="b3166e5a4e257176" providerId="LiveId" clId="{4FB81DD3-ACEF-4E25-BA10-59BAE4962FFD}" dt="2023-05-09T11:46:29.864" v="735" actId="26606"/>
          <ac:spMkLst>
            <pc:docMk/>
            <pc:sldMk cId="1197618417" sldId="266"/>
            <ac:spMk id="8" creationId="{C8DD82D3-D002-45B0-B16A-82B3DA4EFDDB}"/>
          </ac:spMkLst>
        </pc:spChg>
        <pc:spChg chg="add del mod">
          <ac:chgData name="Rebecca Carruthers" userId="b3166e5a4e257176" providerId="LiveId" clId="{4FB81DD3-ACEF-4E25-BA10-59BAE4962FFD}" dt="2023-05-09T11:53:29.448" v="1085" actId="478"/>
          <ac:spMkLst>
            <pc:docMk/>
            <pc:sldMk cId="1197618417" sldId="266"/>
            <ac:spMk id="9" creationId="{229F5E54-EDEC-CF01-EC4B-0B9D26BDF172}"/>
          </ac:spMkLst>
        </pc:spChg>
        <pc:spChg chg="add mod">
          <ac:chgData name="Rebecca Carruthers" userId="b3166e5a4e257176" providerId="LiveId" clId="{4FB81DD3-ACEF-4E25-BA10-59BAE4962FFD}" dt="2023-05-09T11:59:40.087" v="1337" actId="20577"/>
          <ac:spMkLst>
            <pc:docMk/>
            <pc:sldMk cId="1197618417" sldId="266"/>
            <ac:spMk id="11" creationId="{B6AE68D2-7D2C-95D5-FB1D-5DDAEBE34CA3}"/>
          </ac:spMkLst>
        </pc:spChg>
        <pc:spChg chg="add">
          <ac:chgData name="Rebecca Carruthers" userId="b3166e5a4e257176" providerId="LiveId" clId="{4FB81DD3-ACEF-4E25-BA10-59BAE4962FFD}" dt="2023-05-09T11:46:29.864" v="735" actId="26606"/>
          <ac:spMkLst>
            <pc:docMk/>
            <pc:sldMk cId="1197618417" sldId="266"/>
            <ac:spMk id="12" creationId="{14552793-7DFF-4EC7-AC69-D34A75D01880}"/>
          </ac:spMkLst>
        </pc:spChg>
        <pc:cxnChg chg="add">
          <ac:chgData name="Rebecca Carruthers" userId="b3166e5a4e257176" providerId="LiveId" clId="{4FB81DD3-ACEF-4E25-BA10-59BAE4962FFD}" dt="2023-05-09T11:46:29.864" v="735" actId="26606"/>
          <ac:cxnSpMkLst>
            <pc:docMk/>
            <pc:sldMk cId="1197618417" sldId="266"/>
            <ac:cxnSpMk id="10" creationId="{9F09C252-16FE-4557-AD6D-BB5CA773496C}"/>
          </ac:cxnSpMkLst>
        </pc:cxnChg>
      </pc:sldChg>
      <pc:sldChg chg="modSp new mod">
        <pc:chgData name="Rebecca Carruthers" userId="b3166e5a4e257176" providerId="LiveId" clId="{4FB81DD3-ACEF-4E25-BA10-59BAE4962FFD}" dt="2023-05-09T16:31:00.737" v="6430" actId="20577"/>
        <pc:sldMkLst>
          <pc:docMk/>
          <pc:sldMk cId="1531565035" sldId="267"/>
        </pc:sldMkLst>
        <pc:spChg chg="mod">
          <ac:chgData name="Rebecca Carruthers" userId="b3166e5a4e257176" providerId="LiveId" clId="{4FB81DD3-ACEF-4E25-BA10-59BAE4962FFD}" dt="2023-05-09T11:50:07.512" v="895" actId="20577"/>
          <ac:spMkLst>
            <pc:docMk/>
            <pc:sldMk cId="1531565035" sldId="267"/>
            <ac:spMk id="2" creationId="{C66C4295-7CA4-6F17-F8DF-5AA2AD0D1AFA}"/>
          </ac:spMkLst>
        </pc:spChg>
        <pc:spChg chg="mod">
          <ac:chgData name="Rebecca Carruthers" userId="b3166e5a4e257176" providerId="LiveId" clId="{4FB81DD3-ACEF-4E25-BA10-59BAE4962FFD}" dt="2023-05-09T16:31:00.737" v="6430" actId="20577"/>
          <ac:spMkLst>
            <pc:docMk/>
            <pc:sldMk cId="1531565035" sldId="267"/>
            <ac:spMk id="3" creationId="{9BD7FB3C-9936-41B9-BF9C-2D7E18B8693F}"/>
          </ac:spMkLst>
        </pc:spChg>
      </pc:sldChg>
      <pc:sldChg chg="modSp new del mod">
        <pc:chgData name="Rebecca Carruthers" userId="b3166e5a4e257176" providerId="LiveId" clId="{4FB81DD3-ACEF-4E25-BA10-59BAE4962FFD}" dt="2023-05-09T11:56:15.585" v="1093" actId="2696"/>
        <pc:sldMkLst>
          <pc:docMk/>
          <pc:sldMk cId="292000356" sldId="268"/>
        </pc:sldMkLst>
        <pc:spChg chg="mod">
          <ac:chgData name="Rebecca Carruthers" userId="b3166e5a4e257176" providerId="LiveId" clId="{4FB81DD3-ACEF-4E25-BA10-59BAE4962FFD}" dt="2023-05-09T11:56:03.352" v="1092" actId="20577"/>
          <ac:spMkLst>
            <pc:docMk/>
            <pc:sldMk cId="292000356" sldId="268"/>
            <ac:spMk id="2" creationId="{D6340B1B-1AC3-564F-E490-535D93D20EDD}"/>
          </ac:spMkLst>
        </pc:spChg>
      </pc:sldChg>
      <pc:sldChg chg="addSp delSp modSp new mod modNotesTx">
        <pc:chgData name="Rebecca Carruthers" userId="b3166e5a4e257176" providerId="LiveId" clId="{4FB81DD3-ACEF-4E25-BA10-59BAE4962FFD}" dt="2023-05-09T16:43:17.926" v="6456"/>
        <pc:sldMkLst>
          <pc:docMk/>
          <pc:sldMk cId="3349883639" sldId="268"/>
        </pc:sldMkLst>
        <pc:spChg chg="mod">
          <ac:chgData name="Rebecca Carruthers" userId="b3166e5a4e257176" providerId="LiveId" clId="{4FB81DD3-ACEF-4E25-BA10-59BAE4962FFD}" dt="2023-05-09T12:06:27.105" v="1945" actId="20577"/>
          <ac:spMkLst>
            <pc:docMk/>
            <pc:sldMk cId="3349883639" sldId="268"/>
            <ac:spMk id="2" creationId="{730F755A-78DA-C1FF-FB02-AA9B7F12CEC7}"/>
          </ac:spMkLst>
        </pc:spChg>
        <pc:spChg chg="del">
          <ac:chgData name="Rebecca Carruthers" userId="b3166e5a4e257176" providerId="LiveId" clId="{4FB81DD3-ACEF-4E25-BA10-59BAE4962FFD}" dt="2023-05-09T12:08:50.771" v="1946"/>
          <ac:spMkLst>
            <pc:docMk/>
            <pc:sldMk cId="3349883639" sldId="268"/>
            <ac:spMk id="3" creationId="{131AF0DD-DC33-8FAE-7A7F-5015A4CEAF15}"/>
          </ac:spMkLst>
        </pc:spChg>
        <pc:spChg chg="add del mod">
          <ac:chgData name="Rebecca Carruthers" userId="b3166e5a4e257176" providerId="LiveId" clId="{4FB81DD3-ACEF-4E25-BA10-59BAE4962FFD}" dt="2023-05-09T12:22:42.542" v="2231" actId="14100"/>
          <ac:spMkLst>
            <pc:docMk/>
            <pc:sldMk cId="3349883639" sldId="268"/>
            <ac:spMk id="5" creationId="{36E216E0-6786-0127-549B-6F4810A8F525}"/>
          </ac:spMkLst>
        </pc:spChg>
        <pc:spChg chg="add mod">
          <ac:chgData name="Rebecca Carruthers" userId="b3166e5a4e257176" providerId="LiveId" clId="{4FB81DD3-ACEF-4E25-BA10-59BAE4962FFD}" dt="2023-05-09T12:13:03.430" v="2012" actId="404"/>
          <ac:spMkLst>
            <pc:docMk/>
            <pc:sldMk cId="3349883639" sldId="268"/>
            <ac:spMk id="6" creationId="{53B0AF5F-BEBE-A41E-DEC1-E548F10DCDE9}"/>
          </ac:spMkLst>
        </pc:spChg>
        <pc:spChg chg="add mod">
          <ac:chgData name="Rebecca Carruthers" userId="b3166e5a4e257176" providerId="LiveId" clId="{4FB81DD3-ACEF-4E25-BA10-59BAE4962FFD}" dt="2023-05-09T12:23:02.434" v="2233" actId="1076"/>
          <ac:spMkLst>
            <pc:docMk/>
            <pc:sldMk cId="3349883639" sldId="268"/>
            <ac:spMk id="7" creationId="{817F0A41-3967-B3EE-1DB9-282E75152C8A}"/>
          </ac:spMkLst>
        </pc:spChg>
        <pc:spChg chg="add mod">
          <ac:chgData name="Rebecca Carruthers" userId="b3166e5a4e257176" providerId="LiveId" clId="{4FB81DD3-ACEF-4E25-BA10-59BAE4962FFD}" dt="2023-05-09T12:23:27.748" v="2238" actId="1076"/>
          <ac:spMkLst>
            <pc:docMk/>
            <pc:sldMk cId="3349883639" sldId="268"/>
            <ac:spMk id="8" creationId="{DEA59B4C-230B-C1EC-4605-995D231E4856}"/>
          </ac:spMkLst>
        </pc:spChg>
        <pc:spChg chg="add del mod">
          <ac:chgData name="Rebecca Carruthers" userId="b3166e5a4e257176" providerId="LiveId" clId="{4FB81DD3-ACEF-4E25-BA10-59BAE4962FFD}" dt="2023-05-09T12:24:30.590" v="2290"/>
          <ac:spMkLst>
            <pc:docMk/>
            <pc:sldMk cId="3349883639" sldId="268"/>
            <ac:spMk id="9" creationId="{9A6A83EF-75A4-11C9-CFD3-9ED86C5544EA}"/>
          </ac:spMkLst>
        </pc:spChg>
        <pc:spChg chg="add mod">
          <ac:chgData name="Rebecca Carruthers" userId="b3166e5a4e257176" providerId="LiveId" clId="{4FB81DD3-ACEF-4E25-BA10-59BAE4962FFD}" dt="2023-05-09T12:24:49.023" v="2292" actId="1076"/>
          <ac:spMkLst>
            <pc:docMk/>
            <pc:sldMk cId="3349883639" sldId="268"/>
            <ac:spMk id="10" creationId="{DE2647C9-708B-DE73-04B2-73D5AC87DB9A}"/>
          </ac:spMkLst>
        </pc:spChg>
        <pc:picChg chg="add mod modCrop">
          <ac:chgData name="Rebecca Carruthers" userId="b3166e5a4e257176" providerId="LiveId" clId="{4FB81DD3-ACEF-4E25-BA10-59BAE4962FFD}" dt="2023-05-09T12:12:28.079" v="2001" actId="1076"/>
          <ac:picMkLst>
            <pc:docMk/>
            <pc:sldMk cId="3349883639" sldId="268"/>
            <ac:picMk id="4" creationId="{1A539D30-C842-FECE-67A9-B31AD1BFAC18}"/>
          </ac:picMkLst>
        </pc:picChg>
      </pc:sldChg>
      <pc:sldChg chg="addSp delSp modSp new mod setBg modNotesTx">
        <pc:chgData name="Rebecca Carruthers" userId="b3166e5a4e257176" providerId="LiveId" clId="{4FB81DD3-ACEF-4E25-BA10-59BAE4962FFD}" dt="2023-05-09T16:44:26.711" v="6458"/>
        <pc:sldMkLst>
          <pc:docMk/>
          <pc:sldMk cId="731898936" sldId="269"/>
        </pc:sldMkLst>
        <pc:spChg chg="mod">
          <ac:chgData name="Rebecca Carruthers" userId="b3166e5a4e257176" providerId="LiveId" clId="{4FB81DD3-ACEF-4E25-BA10-59BAE4962FFD}" dt="2023-05-09T13:51:39.003" v="3774" actId="26606"/>
          <ac:spMkLst>
            <pc:docMk/>
            <pc:sldMk cId="731898936" sldId="269"/>
            <ac:spMk id="2" creationId="{80FF122A-6955-896C-D0F6-B65837C383F9}"/>
          </ac:spMkLst>
        </pc:spChg>
        <pc:spChg chg="mod">
          <ac:chgData name="Rebecca Carruthers" userId="b3166e5a4e257176" providerId="LiveId" clId="{4FB81DD3-ACEF-4E25-BA10-59BAE4962FFD}" dt="2023-05-09T13:51:53.778" v="3780" actId="27636"/>
          <ac:spMkLst>
            <pc:docMk/>
            <pc:sldMk cId="731898936" sldId="269"/>
            <ac:spMk id="3" creationId="{BC363193-273D-DB3D-FCDF-AAB661749268}"/>
          </ac:spMkLst>
        </pc:spChg>
        <pc:spChg chg="add del">
          <ac:chgData name="Rebecca Carruthers" userId="b3166e5a4e257176" providerId="LiveId" clId="{4FB81DD3-ACEF-4E25-BA10-59BAE4962FFD}" dt="2023-05-09T13:51:34.592" v="3771" actId="26606"/>
          <ac:spMkLst>
            <pc:docMk/>
            <pc:sldMk cId="731898936" sldId="269"/>
            <ac:spMk id="9" creationId="{67B74F2B-9534-4540-96B0-5C8E958B940F}"/>
          </ac:spMkLst>
        </pc:spChg>
        <pc:spChg chg="add del">
          <ac:chgData name="Rebecca Carruthers" userId="b3166e5a4e257176" providerId="LiveId" clId="{4FB81DD3-ACEF-4E25-BA10-59BAE4962FFD}" dt="2023-05-09T13:51:38.942" v="3773" actId="26606"/>
          <ac:spMkLst>
            <pc:docMk/>
            <pc:sldMk cId="731898936" sldId="269"/>
            <ac:spMk id="10" creationId="{08CB54FC-0B2A-4107-9A70-958B90B76585}"/>
          </ac:spMkLst>
        </pc:spChg>
        <pc:spChg chg="add del">
          <ac:chgData name="Rebecca Carruthers" userId="b3166e5a4e257176" providerId="LiveId" clId="{4FB81DD3-ACEF-4E25-BA10-59BAE4962FFD}" dt="2023-05-09T13:51:34.592" v="3771" actId="26606"/>
          <ac:spMkLst>
            <pc:docMk/>
            <pc:sldMk cId="731898936" sldId="269"/>
            <ac:spMk id="13" creationId="{C1B60310-C5C3-46A0-A452-2A0B008434DA}"/>
          </ac:spMkLst>
        </pc:spChg>
        <pc:spChg chg="add del">
          <ac:chgData name="Rebecca Carruthers" userId="b3166e5a4e257176" providerId="LiveId" clId="{4FB81DD3-ACEF-4E25-BA10-59BAE4962FFD}" dt="2023-05-09T13:51:38.942" v="3773" actId="26606"/>
          <ac:spMkLst>
            <pc:docMk/>
            <pc:sldMk cId="731898936" sldId="269"/>
            <ac:spMk id="14" creationId="{9AA76026-5689-4584-8D93-D71D739E61B5}"/>
          </ac:spMkLst>
        </pc:spChg>
        <pc:spChg chg="add">
          <ac:chgData name="Rebecca Carruthers" userId="b3166e5a4e257176" providerId="LiveId" clId="{4FB81DD3-ACEF-4E25-BA10-59BAE4962FFD}" dt="2023-05-09T13:51:39.003" v="3774" actId="26606"/>
          <ac:spMkLst>
            <pc:docMk/>
            <pc:sldMk cId="731898936" sldId="269"/>
            <ac:spMk id="16" creationId="{13BCCAE5-A35B-4B66-A4A7-E23C34A403A4}"/>
          </ac:spMkLst>
        </pc:spChg>
        <pc:spChg chg="add">
          <ac:chgData name="Rebecca Carruthers" userId="b3166e5a4e257176" providerId="LiveId" clId="{4FB81DD3-ACEF-4E25-BA10-59BAE4962FFD}" dt="2023-05-09T13:51:39.003" v="3774" actId="26606"/>
          <ac:spMkLst>
            <pc:docMk/>
            <pc:sldMk cId="731898936" sldId="269"/>
            <ac:spMk id="19" creationId="{0B2EDFE5-9478-4774-9D3D-FEC7DC7082EF}"/>
          </ac:spMkLst>
        </pc:spChg>
        <pc:picChg chg="add del">
          <ac:chgData name="Rebecca Carruthers" userId="b3166e5a4e257176" providerId="LiveId" clId="{4FB81DD3-ACEF-4E25-BA10-59BAE4962FFD}" dt="2023-05-09T13:51:34.592" v="3771" actId="26606"/>
          <ac:picMkLst>
            <pc:docMk/>
            <pc:sldMk cId="731898936" sldId="269"/>
            <ac:picMk id="5" creationId="{605CD5C7-FECF-50A7-577D-80F1F5A76925}"/>
          </ac:picMkLst>
        </pc:picChg>
        <pc:picChg chg="add del">
          <ac:chgData name="Rebecca Carruthers" userId="b3166e5a4e257176" providerId="LiveId" clId="{4FB81DD3-ACEF-4E25-BA10-59BAE4962FFD}" dt="2023-05-09T13:51:38.942" v="3773" actId="26606"/>
          <ac:picMkLst>
            <pc:docMk/>
            <pc:sldMk cId="731898936" sldId="269"/>
            <ac:picMk id="7" creationId="{051A0A56-12A7-0729-E118-36DB7C797DCB}"/>
          </ac:picMkLst>
        </pc:picChg>
        <pc:picChg chg="add">
          <ac:chgData name="Rebecca Carruthers" userId="b3166e5a4e257176" providerId="LiveId" clId="{4FB81DD3-ACEF-4E25-BA10-59BAE4962FFD}" dt="2023-05-09T13:51:39.003" v="3774" actId="26606"/>
          <ac:picMkLst>
            <pc:docMk/>
            <pc:sldMk cId="731898936" sldId="269"/>
            <ac:picMk id="18" creationId="{811EB7B1-635A-C7CD-8520-0694B4EB2A6A}"/>
          </ac:picMkLst>
        </pc:picChg>
        <pc:cxnChg chg="add del">
          <ac:chgData name="Rebecca Carruthers" userId="b3166e5a4e257176" providerId="LiveId" clId="{4FB81DD3-ACEF-4E25-BA10-59BAE4962FFD}" dt="2023-05-09T13:51:34.592" v="3771" actId="26606"/>
          <ac:cxnSpMkLst>
            <pc:docMk/>
            <pc:sldMk cId="731898936" sldId="269"/>
            <ac:cxnSpMk id="11" creationId="{33BECB2B-2CFA-412C-880F-C4B60974936F}"/>
          </ac:cxnSpMkLst>
        </pc:cxnChg>
        <pc:cxnChg chg="add del">
          <ac:chgData name="Rebecca Carruthers" userId="b3166e5a4e257176" providerId="LiveId" clId="{4FB81DD3-ACEF-4E25-BA10-59BAE4962FFD}" dt="2023-05-09T13:51:38.942" v="3773" actId="26606"/>
          <ac:cxnSpMkLst>
            <pc:docMk/>
            <pc:sldMk cId="731898936" sldId="269"/>
            <ac:cxnSpMk id="12" creationId="{7855A9B5-1710-4B19-B0F1-CDFDD4ED5B7E}"/>
          </ac:cxnSpMkLst>
        </pc:cxnChg>
        <pc:cxnChg chg="add">
          <ac:chgData name="Rebecca Carruthers" userId="b3166e5a4e257176" providerId="LiveId" clId="{4FB81DD3-ACEF-4E25-BA10-59BAE4962FFD}" dt="2023-05-09T13:51:39.003" v="3774" actId="26606"/>
          <ac:cxnSpMkLst>
            <pc:docMk/>
            <pc:sldMk cId="731898936" sldId="269"/>
            <ac:cxnSpMk id="17" creationId="{6987BDFB-DE64-4B56-B44F-45FAE19FA94E}"/>
          </ac:cxnSpMkLst>
        </pc:cxnChg>
      </pc:sldChg>
      <pc:sldChg chg="addSp delSp modSp new mod setBg addAnim delAnim">
        <pc:chgData name="Rebecca Carruthers" userId="b3166e5a4e257176" providerId="LiveId" clId="{4FB81DD3-ACEF-4E25-BA10-59BAE4962FFD}" dt="2023-05-09T13:54:21.537" v="3807" actId="26606"/>
        <pc:sldMkLst>
          <pc:docMk/>
          <pc:sldMk cId="4222532329" sldId="270"/>
        </pc:sldMkLst>
        <pc:spChg chg="mod">
          <ac:chgData name="Rebecca Carruthers" userId="b3166e5a4e257176" providerId="LiveId" clId="{4FB81DD3-ACEF-4E25-BA10-59BAE4962FFD}" dt="2023-05-09T13:54:21.537" v="3807" actId="26606"/>
          <ac:spMkLst>
            <pc:docMk/>
            <pc:sldMk cId="4222532329" sldId="270"/>
            <ac:spMk id="2" creationId="{ED0A9881-E2B8-575F-5901-6CDF6713B462}"/>
          </ac:spMkLst>
        </pc:spChg>
        <pc:spChg chg="del">
          <ac:chgData name="Rebecca Carruthers" userId="b3166e5a4e257176" providerId="LiveId" clId="{4FB81DD3-ACEF-4E25-BA10-59BAE4962FFD}" dt="2023-05-09T13:53:39.089" v="3801" actId="478"/>
          <ac:spMkLst>
            <pc:docMk/>
            <pc:sldMk cId="4222532329" sldId="270"/>
            <ac:spMk id="3" creationId="{68C46F47-D4F5-3BF1-B2DE-0015D2E1B23E}"/>
          </ac:spMkLst>
        </pc:spChg>
        <pc:spChg chg="add del">
          <ac:chgData name="Rebecca Carruthers" userId="b3166e5a4e257176" providerId="LiveId" clId="{4FB81DD3-ACEF-4E25-BA10-59BAE4962FFD}" dt="2023-05-09T13:54:21.490" v="3806" actId="26606"/>
          <ac:spMkLst>
            <pc:docMk/>
            <pc:sldMk cId="4222532329" sldId="270"/>
            <ac:spMk id="7" creationId="{39E3965E-AC41-4711-9D10-E25ABB132D86}"/>
          </ac:spMkLst>
        </pc:spChg>
        <pc:spChg chg="add del">
          <ac:chgData name="Rebecca Carruthers" userId="b3166e5a4e257176" providerId="LiveId" clId="{4FB81DD3-ACEF-4E25-BA10-59BAE4962FFD}" dt="2023-05-09T13:54:00.598" v="3804" actId="26606"/>
          <ac:spMkLst>
            <pc:docMk/>
            <pc:sldMk cId="4222532329" sldId="270"/>
            <ac:spMk id="8" creationId="{39E3965E-AC41-4711-9D10-E25ABB132D86}"/>
          </ac:spMkLst>
        </pc:spChg>
        <pc:spChg chg="add del">
          <ac:chgData name="Rebecca Carruthers" userId="b3166e5a4e257176" providerId="LiveId" clId="{4FB81DD3-ACEF-4E25-BA10-59BAE4962FFD}" dt="2023-05-09T13:54:21.490" v="3806" actId="26606"/>
          <ac:spMkLst>
            <pc:docMk/>
            <pc:sldMk cId="4222532329" sldId="270"/>
            <ac:spMk id="11" creationId="{B601567C-4815-45C4-A8C8-DEF236232A30}"/>
          </ac:spMkLst>
        </pc:spChg>
        <pc:spChg chg="add del">
          <ac:chgData name="Rebecca Carruthers" userId="b3166e5a4e257176" providerId="LiveId" clId="{4FB81DD3-ACEF-4E25-BA10-59BAE4962FFD}" dt="2023-05-09T13:54:00.598" v="3804" actId="26606"/>
          <ac:spMkLst>
            <pc:docMk/>
            <pc:sldMk cId="4222532329" sldId="270"/>
            <ac:spMk id="12" creationId="{A9286AD2-18A9-4868-A4E3-7A2097A20810}"/>
          </ac:spMkLst>
        </pc:spChg>
        <pc:spChg chg="add del">
          <ac:chgData name="Rebecca Carruthers" userId="b3166e5a4e257176" providerId="LiveId" clId="{4FB81DD3-ACEF-4E25-BA10-59BAE4962FFD}" dt="2023-05-09T13:54:21.490" v="3806" actId="26606"/>
          <ac:spMkLst>
            <pc:docMk/>
            <pc:sldMk cId="4222532329" sldId="270"/>
            <ac:spMk id="15" creationId="{277711D3-2534-4918-8661-020829D71301}"/>
          </ac:spMkLst>
        </pc:spChg>
        <pc:spChg chg="add">
          <ac:chgData name="Rebecca Carruthers" userId="b3166e5a4e257176" providerId="LiveId" clId="{4FB81DD3-ACEF-4E25-BA10-59BAE4962FFD}" dt="2023-05-09T13:54:21.537" v="3807" actId="26606"/>
          <ac:spMkLst>
            <pc:docMk/>
            <pc:sldMk cId="4222532329" sldId="270"/>
            <ac:spMk id="17" creationId="{39E3965E-AC41-4711-9D10-E25ABB132D86}"/>
          </ac:spMkLst>
        </pc:spChg>
        <pc:spChg chg="add">
          <ac:chgData name="Rebecca Carruthers" userId="b3166e5a4e257176" providerId="LiveId" clId="{4FB81DD3-ACEF-4E25-BA10-59BAE4962FFD}" dt="2023-05-09T13:54:21.537" v="3807" actId="26606"/>
          <ac:spMkLst>
            <pc:docMk/>
            <pc:sldMk cId="4222532329" sldId="270"/>
            <ac:spMk id="18" creationId="{A44FFD5D-B985-4624-BBCD-50AD2E1686B4}"/>
          </ac:spMkLst>
        </pc:spChg>
        <pc:spChg chg="add">
          <ac:chgData name="Rebecca Carruthers" userId="b3166e5a4e257176" providerId="LiveId" clId="{4FB81DD3-ACEF-4E25-BA10-59BAE4962FFD}" dt="2023-05-09T13:54:21.537" v="3807" actId="26606"/>
          <ac:spMkLst>
            <pc:docMk/>
            <pc:sldMk cId="4222532329" sldId="270"/>
            <ac:spMk id="20" creationId="{0AF4F2BA-3C03-4E2C-8ABC-0949B61B3C5E}"/>
          </ac:spMkLst>
        </pc:spChg>
        <pc:spChg chg="add">
          <ac:chgData name="Rebecca Carruthers" userId="b3166e5a4e257176" providerId="LiveId" clId="{4FB81DD3-ACEF-4E25-BA10-59BAE4962FFD}" dt="2023-05-09T13:54:21.537" v="3807" actId="26606"/>
          <ac:spMkLst>
            <pc:docMk/>
            <pc:sldMk cId="4222532329" sldId="270"/>
            <ac:spMk id="22" creationId="{4B986F88-1433-4AF7-AF71-41A89DC93F15}"/>
          </ac:spMkLst>
        </pc:spChg>
        <pc:picChg chg="add del">
          <ac:chgData name="Rebecca Carruthers" userId="b3166e5a4e257176" providerId="LiveId" clId="{4FB81DD3-ACEF-4E25-BA10-59BAE4962FFD}" dt="2023-05-09T13:54:00.598" v="3804" actId="26606"/>
          <ac:picMkLst>
            <pc:docMk/>
            <pc:sldMk cId="4222532329" sldId="270"/>
            <ac:picMk id="4" creationId="{EC59DB50-BDDC-ACAB-5BB6-5B3B133C124F}"/>
          </ac:picMkLst>
        </pc:picChg>
        <pc:picChg chg="add">
          <ac:chgData name="Rebecca Carruthers" userId="b3166e5a4e257176" providerId="LiveId" clId="{4FB81DD3-ACEF-4E25-BA10-59BAE4962FFD}" dt="2023-05-09T13:54:21.537" v="3807" actId="26606"/>
          <ac:picMkLst>
            <pc:docMk/>
            <pc:sldMk cId="4222532329" sldId="270"/>
            <ac:picMk id="21" creationId="{18E58CF7-7B25-AB1D-63C4-399B441EC3BA}"/>
          </ac:picMkLst>
        </pc:picChg>
        <pc:cxnChg chg="add del">
          <ac:chgData name="Rebecca Carruthers" userId="b3166e5a4e257176" providerId="LiveId" clId="{4FB81DD3-ACEF-4E25-BA10-59BAE4962FFD}" dt="2023-05-09T13:54:21.490" v="3806" actId="26606"/>
          <ac:cxnSpMkLst>
            <pc:docMk/>
            <pc:sldMk cId="4222532329" sldId="270"/>
            <ac:cxnSpMk id="9" creationId="{1F5DC8C3-BA5F-4EED-BB9A-A14272BD82A1}"/>
          </ac:cxnSpMkLst>
        </pc:cxnChg>
        <pc:cxnChg chg="add del">
          <ac:chgData name="Rebecca Carruthers" userId="b3166e5a4e257176" providerId="LiveId" clId="{4FB81DD3-ACEF-4E25-BA10-59BAE4962FFD}" dt="2023-05-09T13:54:00.598" v="3804" actId="26606"/>
          <ac:cxnSpMkLst>
            <pc:docMk/>
            <pc:sldMk cId="4222532329" sldId="270"/>
            <ac:cxnSpMk id="10" creationId="{1F5DC8C3-BA5F-4EED-BB9A-A14272BD82A1}"/>
          </ac:cxnSpMkLst>
        </pc:cxnChg>
        <pc:cxnChg chg="add del">
          <ac:chgData name="Rebecca Carruthers" userId="b3166e5a4e257176" providerId="LiveId" clId="{4FB81DD3-ACEF-4E25-BA10-59BAE4962FFD}" dt="2023-05-09T13:54:21.490" v="3806" actId="26606"/>
          <ac:cxnSpMkLst>
            <pc:docMk/>
            <pc:sldMk cId="4222532329" sldId="270"/>
            <ac:cxnSpMk id="13" creationId="{9D2BBCA2-F039-47DF-B36F-39D7E7CC0090}"/>
          </ac:cxnSpMkLst>
        </pc:cxnChg>
        <pc:cxnChg chg="add del">
          <ac:chgData name="Rebecca Carruthers" userId="b3166e5a4e257176" providerId="LiveId" clId="{4FB81DD3-ACEF-4E25-BA10-59BAE4962FFD}" dt="2023-05-09T13:54:00.598" v="3804" actId="26606"/>
          <ac:cxnSpMkLst>
            <pc:docMk/>
            <pc:sldMk cId="4222532329" sldId="270"/>
            <ac:cxnSpMk id="14" creationId="{E7A7CD63-7EC3-44F3-95D0-595C4019FF24}"/>
          </ac:cxnSpMkLst>
        </pc:cxnChg>
        <pc:cxnChg chg="add">
          <ac:chgData name="Rebecca Carruthers" userId="b3166e5a4e257176" providerId="LiveId" clId="{4FB81DD3-ACEF-4E25-BA10-59BAE4962FFD}" dt="2023-05-09T13:54:21.537" v="3807" actId="26606"/>
          <ac:cxnSpMkLst>
            <pc:docMk/>
            <pc:sldMk cId="4222532329" sldId="270"/>
            <ac:cxnSpMk id="16" creationId="{A07787ED-5EDC-4C54-AD87-55B60D0FE397}"/>
          </ac:cxnSpMkLst>
        </pc:cxnChg>
        <pc:cxnChg chg="add">
          <ac:chgData name="Rebecca Carruthers" userId="b3166e5a4e257176" providerId="LiveId" clId="{4FB81DD3-ACEF-4E25-BA10-59BAE4962FFD}" dt="2023-05-09T13:54:21.537" v="3807" actId="26606"/>
          <ac:cxnSpMkLst>
            <pc:docMk/>
            <pc:sldMk cId="4222532329" sldId="270"/>
            <ac:cxnSpMk id="19" creationId="{1F5DC8C3-BA5F-4EED-BB9A-A14272BD82A1}"/>
          </ac:cxnSpMkLst>
        </pc:cxnChg>
      </pc:sldChg>
      <pc:sldChg chg="addSp delSp modSp new mod modNotesTx">
        <pc:chgData name="Rebecca Carruthers" userId="b3166e5a4e257176" providerId="LiveId" clId="{4FB81DD3-ACEF-4E25-BA10-59BAE4962FFD}" dt="2023-05-09T16:45:29.667" v="6461"/>
        <pc:sldMkLst>
          <pc:docMk/>
          <pc:sldMk cId="1100009534" sldId="271"/>
        </pc:sldMkLst>
        <pc:spChg chg="mod">
          <ac:chgData name="Rebecca Carruthers" userId="b3166e5a4e257176" providerId="LiveId" clId="{4FB81DD3-ACEF-4E25-BA10-59BAE4962FFD}" dt="2023-05-09T14:36:25.163" v="4759" actId="20577"/>
          <ac:spMkLst>
            <pc:docMk/>
            <pc:sldMk cId="1100009534" sldId="271"/>
            <ac:spMk id="2" creationId="{C5DD1A6C-3F1E-BD36-4319-EC451A55B152}"/>
          </ac:spMkLst>
        </pc:spChg>
        <pc:spChg chg="mod">
          <ac:chgData name="Rebecca Carruthers" userId="b3166e5a4e257176" providerId="LiveId" clId="{4FB81DD3-ACEF-4E25-BA10-59BAE4962FFD}" dt="2023-05-09T14:36:29.361" v="4763" actId="20577"/>
          <ac:spMkLst>
            <pc:docMk/>
            <pc:sldMk cId="1100009534" sldId="271"/>
            <ac:spMk id="3" creationId="{7A277E52-1748-AD7F-1416-E15676DEDC57}"/>
          </ac:spMkLst>
        </pc:spChg>
        <pc:spChg chg="del">
          <ac:chgData name="Rebecca Carruthers" userId="b3166e5a4e257176" providerId="LiveId" clId="{4FB81DD3-ACEF-4E25-BA10-59BAE4962FFD}" dt="2023-05-09T14:40:40.559" v="4769"/>
          <ac:spMkLst>
            <pc:docMk/>
            <pc:sldMk cId="1100009534" sldId="271"/>
            <ac:spMk id="4" creationId="{C56085DB-5FA0-795C-7CA4-42ED3B919797}"/>
          </ac:spMkLst>
        </pc:spChg>
        <pc:spChg chg="mod">
          <ac:chgData name="Rebecca Carruthers" userId="b3166e5a4e257176" providerId="LiveId" clId="{4FB81DD3-ACEF-4E25-BA10-59BAE4962FFD}" dt="2023-05-09T14:36:32.565" v="4768" actId="20577"/>
          <ac:spMkLst>
            <pc:docMk/>
            <pc:sldMk cId="1100009534" sldId="271"/>
            <ac:spMk id="5" creationId="{2E80033C-B22C-4587-0F68-59BA4E580956}"/>
          </ac:spMkLst>
        </pc:spChg>
        <pc:spChg chg="del">
          <ac:chgData name="Rebecca Carruthers" userId="b3166e5a4e257176" providerId="LiveId" clId="{4FB81DD3-ACEF-4E25-BA10-59BAE4962FFD}" dt="2023-05-09T14:41:04.912" v="4772"/>
          <ac:spMkLst>
            <pc:docMk/>
            <pc:sldMk cId="1100009534" sldId="271"/>
            <ac:spMk id="6" creationId="{77587A46-0F43-A9FD-EDEA-33E5CBE55FDF}"/>
          </ac:spMkLst>
        </pc:spChg>
        <pc:spChg chg="add del mod">
          <ac:chgData name="Rebecca Carruthers" userId="b3166e5a4e257176" providerId="LiveId" clId="{4FB81DD3-ACEF-4E25-BA10-59BAE4962FFD}" dt="2023-05-09T14:42:17.933" v="4782" actId="478"/>
          <ac:spMkLst>
            <pc:docMk/>
            <pc:sldMk cId="1100009534" sldId="271"/>
            <ac:spMk id="9" creationId="{0DB1FEBA-1A0E-4F30-BFCA-09313226217A}"/>
          </ac:spMkLst>
        </pc:spChg>
        <pc:spChg chg="add mod">
          <ac:chgData name="Rebecca Carruthers" userId="b3166e5a4e257176" providerId="LiveId" clId="{4FB81DD3-ACEF-4E25-BA10-59BAE4962FFD}" dt="2023-05-09T14:45:16.452" v="4830" actId="1076"/>
          <ac:spMkLst>
            <pc:docMk/>
            <pc:sldMk cId="1100009534" sldId="271"/>
            <ac:spMk id="10" creationId="{52FB17A8-189F-1115-EA77-45A8408AE6EF}"/>
          </ac:spMkLst>
        </pc:spChg>
        <pc:spChg chg="add mod">
          <ac:chgData name="Rebecca Carruthers" userId="b3166e5a4e257176" providerId="LiveId" clId="{4FB81DD3-ACEF-4E25-BA10-59BAE4962FFD}" dt="2023-05-09T14:45:07.949" v="4829" actId="1076"/>
          <ac:spMkLst>
            <pc:docMk/>
            <pc:sldMk cId="1100009534" sldId="271"/>
            <ac:spMk id="11" creationId="{E6C5499F-B6D3-C86D-A552-D4C230FB829A}"/>
          </ac:spMkLst>
        </pc:spChg>
        <pc:picChg chg="add mod">
          <ac:chgData name="Rebecca Carruthers" userId="b3166e5a4e257176" providerId="LiveId" clId="{4FB81DD3-ACEF-4E25-BA10-59BAE4962FFD}" dt="2023-05-09T14:43:34.522" v="4786" actId="1076"/>
          <ac:picMkLst>
            <pc:docMk/>
            <pc:sldMk cId="1100009534" sldId="271"/>
            <ac:picMk id="7" creationId="{39144735-22ED-7CD2-C159-ECE72A4474B1}"/>
          </ac:picMkLst>
        </pc:picChg>
        <pc:picChg chg="add mod">
          <ac:chgData name="Rebecca Carruthers" userId="b3166e5a4e257176" providerId="LiveId" clId="{4FB81DD3-ACEF-4E25-BA10-59BAE4962FFD}" dt="2023-05-09T14:44:58.167" v="4828" actId="1076"/>
          <ac:picMkLst>
            <pc:docMk/>
            <pc:sldMk cId="1100009534" sldId="271"/>
            <ac:picMk id="8" creationId="{06B929A4-A36F-119C-A860-7CB489CD3E1F}"/>
          </ac:picMkLst>
        </pc:picChg>
      </pc:sldChg>
      <pc:sldChg chg="modSp new mod">
        <pc:chgData name="Rebecca Carruthers" userId="b3166e5a4e257176" providerId="LiveId" clId="{4FB81DD3-ACEF-4E25-BA10-59BAE4962FFD}" dt="2023-05-09T16:32:13.233" v="6441" actId="255"/>
        <pc:sldMkLst>
          <pc:docMk/>
          <pc:sldMk cId="1194041878" sldId="272"/>
        </pc:sldMkLst>
        <pc:spChg chg="mod">
          <ac:chgData name="Rebecca Carruthers" userId="b3166e5a4e257176" providerId="LiveId" clId="{4FB81DD3-ACEF-4E25-BA10-59BAE4962FFD}" dt="2023-05-09T16:32:13.233" v="6441" actId="255"/>
          <ac:spMkLst>
            <pc:docMk/>
            <pc:sldMk cId="1194041878" sldId="272"/>
            <ac:spMk id="3" creationId="{9912B0FC-B467-B935-6D0D-E754BCEE37AF}"/>
          </ac:spMkLst>
        </pc:spChg>
      </pc:sldChg>
      <pc:sldChg chg="modSp new mod">
        <pc:chgData name="Rebecca Carruthers" userId="b3166e5a4e257176" providerId="LiveId" clId="{4FB81DD3-ACEF-4E25-BA10-59BAE4962FFD}" dt="2023-05-09T16:33:15.332" v="6449" actId="255"/>
        <pc:sldMkLst>
          <pc:docMk/>
          <pc:sldMk cId="3650197216" sldId="273"/>
        </pc:sldMkLst>
        <pc:spChg chg="mod">
          <ac:chgData name="Rebecca Carruthers" userId="b3166e5a4e257176" providerId="LiveId" clId="{4FB81DD3-ACEF-4E25-BA10-59BAE4962FFD}" dt="2023-05-09T16:33:15.332" v="6449" actId="255"/>
          <ac:spMkLst>
            <pc:docMk/>
            <pc:sldMk cId="3650197216" sldId="273"/>
            <ac:spMk id="3" creationId="{22789548-16A2-941A-24DE-3DCAD4990BD9}"/>
          </ac:spMkLst>
        </pc:spChg>
      </pc:sldChg>
      <pc:sldChg chg="modSp new mod">
        <pc:chgData name="Rebecca Carruthers" userId="b3166e5a4e257176" providerId="LiveId" clId="{4FB81DD3-ACEF-4E25-BA10-59BAE4962FFD}" dt="2023-05-09T16:33:44.276" v="6452" actId="255"/>
        <pc:sldMkLst>
          <pc:docMk/>
          <pc:sldMk cId="4158086931" sldId="274"/>
        </pc:sldMkLst>
        <pc:spChg chg="mod">
          <ac:chgData name="Rebecca Carruthers" userId="b3166e5a4e257176" providerId="LiveId" clId="{4FB81DD3-ACEF-4E25-BA10-59BAE4962FFD}" dt="2023-05-09T16:33:44.276" v="6452" actId="255"/>
          <ac:spMkLst>
            <pc:docMk/>
            <pc:sldMk cId="4158086931" sldId="274"/>
            <ac:spMk id="3" creationId="{62146EBF-855C-4437-AEF0-A7BEA3C89B2E}"/>
          </ac:spMkLst>
        </pc:spChg>
      </pc:sldChg>
      <pc:sldChg chg="addSp modSp new mod ord">
        <pc:chgData name="Rebecca Carruthers" userId="b3166e5a4e257176" providerId="LiveId" clId="{4FB81DD3-ACEF-4E25-BA10-59BAE4962FFD}" dt="2023-05-09T17:56:20.780" v="6568" actId="1076"/>
        <pc:sldMkLst>
          <pc:docMk/>
          <pc:sldMk cId="995725243" sldId="275"/>
        </pc:sldMkLst>
        <pc:spChg chg="add mod">
          <ac:chgData name="Rebecca Carruthers" userId="b3166e5a4e257176" providerId="LiveId" clId="{4FB81DD3-ACEF-4E25-BA10-59BAE4962FFD}" dt="2023-05-09T17:56:20.780" v="6568" actId="1076"/>
          <ac:spMkLst>
            <pc:docMk/>
            <pc:sldMk cId="995725243" sldId="275"/>
            <ac:spMk id="2" creationId="{F8A751D6-6589-792C-A37D-B102F71078F7}"/>
          </ac:spMkLst>
        </pc:spChg>
      </pc:sldChg>
      <pc:sldMasterChg chg="del delSldLayout">
        <pc:chgData name="Rebecca Carruthers" userId="b3166e5a4e257176" providerId="LiveId" clId="{4FB81DD3-ACEF-4E25-BA10-59BAE4962FFD}" dt="2023-05-08T09:07:26.409" v="233" actId="26606"/>
        <pc:sldMasterMkLst>
          <pc:docMk/>
          <pc:sldMasterMk cId="3424517842" sldId="2147483648"/>
        </pc:sldMasterMkLst>
        <pc:sldLayoutChg chg="del">
          <pc:chgData name="Rebecca Carruthers" userId="b3166e5a4e257176" providerId="LiveId" clId="{4FB81DD3-ACEF-4E25-BA10-59BAE4962FFD}" dt="2023-05-08T09:07:26.409" v="233" actId="26606"/>
          <pc:sldLayoutMkLst>
            <pc:docMk/>
            <pc:sldMasterMk cId="3424517842" sldId="2147483648"/>
            <pc:sldLayoutMk cId="1859588824" sldId="2147483649"/>
          </pc:sldLayoutMkLst>
        </pc:sldLayoutChg>
        <pc:sldLayoutChg chg="del">
          <pc:chgData name="Rebecca Carruthers" userId="b3166e5a4e257176" providerId="LiveId" clId="{4FB81DD3-ACEF-4E25-BA10-59BAE4962FFD}" dt="2023-05-08T09:07:26.409" v="233" actId="26606"/>
          <pc:sldLayoutMkLst>
            <pc:docMk/>
            <pc:sldMasterMk cId="3424517842" sldId="2147483648"/>
            <pc:sldLayoutMk cId="1208054248" sldId="2147483650"/>
          </pc:sldLayoutMkLst>
        </pc:sldLayoutChg>
        <pc:sldLayoutChg chg="del">
          <pc:chgData name="Rebecca Carruthers" userId="b3166e5a4e257176" providerId="LiveId" clId="{4FB81DD3-ACEF-4E25-BA10-59BAE4962FFD}" dt="2023-05-08T09:07:26.409" v="233" actId="26606"/>
          <pc:sldLayoutMkLst>
            <pc:docMk/>
            <pc:sldMasterMk cId="3424517842" sldId="2147483648"/>
            <pc:sldLayoutMk cId="1553633617" sldId="2147483651"/>
          </pc:sldLayoutMkLst>
        </pc:sldLayoutChg>
        <pc:sldLayoutChg chg="del">
          <pc:chgData name="Rebecca Carruthers" userId="b3166e5a4e257176" providerId="LiveId" clId="{4FB81DD3-ACEF-4E25-BA10-59BAE4962FFD}" dt="2023-05-08T09:07:26.409" v="233" actId="26606"/>
          <pc:sldLayoutMkLst>
            <pc:docMk/>
            <pc:sldMasterMk cId="3424517842" sldId="2147483648"/>
            <pc:sldLayoutMk cId="3392662705" sldId="2147483652"/>
          </pc:sldLayoutMkLst>
        </pc:sldLayoutChg>
        <pc:sldLayoutChg chg="del">
          <pc:chgData name="Rebecca Carruthers" userId="b3166e5a4e257176" providerId="LiveId" clId="{4FB81DD3-ACEF-4E25-BA10-59BAE4962FFD}" dt="2023-05-08T09:07:26.409" v="233" actId="26606"/>
          <pc:sldLayoutMkLst>
            <pc:docMk/>
            <pc:sldMasterMk cId="3424517842" sldId="2147483648"/>
            <pc:sldLayoutMk cId="483234177" sldId="2147483653"/>
          </pc:sldLayoutMkLst>
        </pc:sldLayoutChg>
        <pc:sldLayoutChg chg="del">
          <pc:chgData name="Rebecca Carruthers" userId="b3166e5a4e257176" providerId="LiveId" clId="{4FB81DD3-ACEF-4E25-BA10-59BAE4962FFD}" dt="2023-05-08T09:07:26.409" v="233" actId="26606"/>
          <pc:sldLayoutMkLst>
            <pc:docMk/>
            <pc:sldMasterMk cId="3424517842" sldId="2147483648"/>
            <pc:sldLayoutMk cId="2233298705" sldId="2147483654"/>
          </pc:sldLayoutMkLst>
        </pc:sldLayoutChg>
        <pc:sldLayoutChg chg="del">
          <pc:chgData name="Rebecca Carruthers" userId="b3166e5a4e257176" providerId="LiveId" clId="{4FB81DD3-ACEF-4E25-BA10-59BAE4962FFD}" dt="2023-05-08T09:07:26.409" v="233" actId="26606"/>
          <pc:sldLayoutMkLst>
            <pc:docMk/>
            <pc:sldMasterMk cId="3424517842" sldId="2147483648"/>
            <pc:sldLayoutMk cId="1186057637" sldId="2147483655"/>
          </pc:sldLayoutMkLst>
        </pc:sldLayoutChg>
        <pc:sldLayoutChg chg="del">
          <pc:chgData name="Rebecca Carruthers" userId="b3166e5a4e257176" providerId="LiveId" clId="{4FB81DD3-ACEF-4E25-BA10-59BAE4962FFD}" dt="2023-05-08T09:07:26.409" v="233" actId="26606"/>
          <pc:sldLayoutMkLst>
            <pc:docMk/>
            <pc:sldMasterMk cId="3424517842" sldId="2147483648"/>
            <pc:sldLayoutMk cId="1137119596" sldId="2147483656"/>
          </pc:sldLayoutMkLst>
        </pc:sldLayoutChg>
        <pc:sldLayoutChg chg="del">
          <pc:chgData name="Rebecca Carruthers" userId="b3166e5a4e257176" providerId="LiveId" clId="{4FB81DD3-ACEF-4E25-BA10-59BAE4962FFD}" dt="2023-05-08T09:07:26.409" v="233" actId="26606"/>
          <pc:sldLayoutMkLst>
            <pc:docMk/>
            <pc:sldMasterMk cId="3424517842" sldId="2147483648"/>
            <pc:sldLayoutMk cId="4129128075" sldId="2147483657"/>
          </pc:sldLayoutMkLst>
        </pc:sldLayoutChg>
        <pc:sldLayoutChg chg="del">
          <pc:chgData name="Rebecca Carruthers" userId="b3166e5a4e257176" providerId="LiveId" clId="{4FB81DD3-ACEF-4E25-BA10-59BAE4962FFD}" dt="2023-05-08T09:07:26.409" v="233" actId="26606"/>
          <pc:sldLayoutMkLst>
            <pc:docMk/>
            <pc:sldMasterMk cId="3424517842" sldId="2147483648"/>
            <pc:sldLayoutMk cId="1177316465" sldId="2147483658"/>
          </pc:sldLayoutMkLst>
        </pc:sldLayoutChg>
        <pc:sldLayoutChg chg="del">
          <pc:chgData name="Rebecca Carruthers" userId="b3166e5a4e257176" providerId="LiveId" clId="{4FB81DD3-ACEF-4E25-BA10-59BAE4962FFD}" dt="2023-05-08T09:07:26.409" v="233" actId="26606"/>
          <pc:sldLayoutMkLst>
            <pc:docMk/>
            <pc:sldMasterMk cId="3424517842" sldId="2147483648"/>
            <pc:sldLayoutMk cId="1440229585" sldId="2147483659"/>
          </pc:sldLayoutMkLst>
        </pc:sldLayoutChg>
      </pc:sldMasterChg>
      <pc:sldMasterChg chg="add addSldLayout">
        <pc:chgData name="Rebecca Carruthers" userId="b3166e5a4e257176" providerId="LiveId" clId="{4FB81DD3-ACEF-4E25-BA10-59BAE4962FFD}" dt="2023-05-08T09:07:26.409" v="233" actId="26606"/>
        <pc:sldMasterMkLst>
          <pc:docMk/>
          <pc:sldMasterMk cId="4239507761" sldId="2147483712"/>
        </pc:sldMasterMkLst>
        <pc:sldLayoutChg chg="add">
          <pc:chgData name="Rebecca Carruthers" userId="b3166e5a4e257176" providerId="LiveId" clId="{4FB81DD3-ACEF-4E25-BA10-59BAE4962FFD}" dt="2023-05-08T09:07:26.409" v="233" actId="26606"/>
          <pc:sldLayoutMkLst>
            <pc:docMk/>
            <pc:sldMasterMk cId="4239507761" sldId="2147483712"/>
            <pc:sldLayoutMk cId="1182452964" sldId="2147483701"/>
          </pc:sldLayoutMkLst>
        </pc:sldLayoutChg>
        <pc:sldLayoutChg chg="add">
          <pc:chgData name="Rebecca Carruthers" userId="b3166e5a4e257176" providerId="LiveId" clId="{4FB81DD3-ACEF-4E25-BA10-59BAE4962FFD}" dt="2023-05-08T09:07:26.409" v="233" actId="26606"/>
          <pc:sldLayoutMkLst>
            <pc:docMk/>
            <pc:sldMasterMk cId="4239507761" sldId="2147483712"/>
            <pc:sldLayoutMk cId="1284783567" sldId="2147483702"/>
          </pc:sldLayoutMkLst>
        </pc:sldLayoutChg>
        <pc:sldLayoutChg chg="add">
          <pc:chgData name="Rebecca Carruthers" userId="b3166e5a4e257176" providerId="LiveId" clId="{4FB81DD3-ACEF-4E25-BA10-59BAE4962FFD}" dt="2023-05-08T09:07:26.409" v="233" actId="26606"/>
          <pc:sldLayoutMkLst>
            <pc:docMk/>
            <pc:sldMasterMk cId="4239507761" sldId="2147483712"/>
            <pc:sldLayoutMk cId="2773560853" sldId="2147483703"/>
          </pc:sldLayoutMkLst>
        </pc:sldLayoutChg>
        <pc:sldLayoutChg chg="add">
          <pc:chgData name="Rebecca Carruthers" userId="b3166e5a4e257176" providerId="LiveId" clId="{4FB81DD3-ACEF-4E25-BA10-59BAE4962FFD}" dt="2023-05-08T09:07:26.409" v="233" actId="26606"/>
          <pc:sldLayoutMkLst>
            <pc:docMk/>
            <pc:sldMasterMk cId="4239507761" sldId="2147483712"/>
            <pc:sldLayoutMk cId="1135647832" sldId="2147483704"/>
          </pc:sldLayoutMkLst>
        </pc:sldLayoutChg>
        <pc:sldLayoutChg chg="add">
          <pc:chgData name="Rebecca Carruthers" userId="b3166e5a4e257176" providerId="LiveId" clId="{4FB81DD3-ACEF-4E25-BA10-59BAE4962FFD}" dt="2023-05-08T09:07:26.409" v="233" actId="26606"/>
          <pc:sldLayoutMkLst>
            <pc:docMk/>
            <pc:sldMasterMk cId="4239507761" sldId="2147483712"/>
            <pc:sldLayoutMk cId="112539999" sldId="2147483705"/>
          </pc:sldLayoutMkLst>
        </pc:sldLayoutChg>
        <pc:sldLayoutChg chg="add">
          <pc:chgData name="Rebecca Carruthers" userId="b3166e5a4e257176" providerId="LiveId" clId="{4FB81DD3-ACEF-4E25-BA10-59BAE4962FFD}" dt="2023-05-08T09:07:26.409" v="233" actId="26606"/>
          <pc:sldLayoutMkLst>
            <pc:docMk/>
            <pc:sldMasterMk cId="4239507761" sldId="2147483712"/>
            <pc:sldLayoutMk cId="1175998125" sldId="2147483706"/>
          </pc:sldLayoutMkLst>
        </pc:sldLayoutChg>
        <pc:sldLayoutChg chg="add">
          <pc:chgData name="Rebecca Carruthers" userId="b3166e5a4e257176" providerId="LiveId" clId="{4FB81DD3-ACEF-4E25-BA10-59BAE4962FFD}" dt="2023-05-08T09:07:26.409" v="233" actId="26606"/>
          <pc:sldLayoutMkLst>
            <pc:docMk/>
            <pc:sldMasterMk cId="4239507761" sldId="2147483712"/>
            <pc:sldLayoutMk cId="1726903013" sldId="2147483707"/>
          </pc:sldLayoutMkLst>
        </pc:sldLayoutChg>
        <pc:sldLayoutChg chg="add">
          <pc:chgData name="Rebecca Carruthers" userId="b3166e5a4e257176" providerId="LiveId" clId="{4FB81DD3-ACEF-4E25-BA10-59BAE4962FFD}" dt="2023-05-08T09:07:26.409" v="233" actId="26606"/>
          <pc:sldLayoutMkLst>
            <pc:docMk/>
            <pc:sldMasterMk cId="4239507761" sldId="2147483712"/>
            <pc:sldLayoutMk cId="2040520688" sldId="2147483708"/>
          </pc:sldLayoutMkLst>
        </pc:sldLayoutChg>
        <pc:sldLayoutChg chg="add">
          <pc:chgData name="Rebecca Carruthers" userId="b3166e5a4e257176" providerId="LiveId" clId="{4FB81DD3-ACEF-4E25-BA10-59BAE4962FFD}" dt="2023-05-08T09:07:26.409" v="233" actId="26606"/>
          <pc:sldLayoutMkLst>
            <pc:docMk/>
            <pc:sldMasterMk cId="4239507761" sldId="2147483712"/>
            <pc:sldLayoutMk cId="1252821538" sldId="2147483709"/>
          </pc:sldLayoutMkLst>
        </pc:sldLayoutChg>
        <pc:sldLayoutChg chg="add">
          <pc:chgData name="Rebecca Carruthers" userId="b3166e5a4e257176" providerId="LiveId" clId="{4FB81DD3-ACEF-4E25-BA10-59BAE4962FFD}" dt="2023-05-08T09:07:26.409" v="233" actId="26606"/>
          <pc:sldLayoutMkLst>
            <pc:docMk/>
            <pc:sldMasterMk cId="4239507761" sldId="2147483712"/>
            <pc:sldLayoutMk cId="734691112" sldId="2147483710"/>
          </pc:sldLayoutMkLst>
        </pc:sldLayoutChg>
        <pc:sldLayoutChg chg="add">
          <pc:chgData name="Rebecca Carruthers" userId="b3166e5a4e257176" providerId="LiveId" clId="{4FB81DD3-ACEF-4E25-BA10-59BAE4962FFD}" dt="2023-05-08T09:07:26.409" v="233" actId="26606"/>
          <pc:sldLayoutMkLst>
            <pc:docMk/>
            <pc:sldMasterMk cId="4239507761" sldId="2147483712"/>
            <pc:sldLayoutMk cId="1581968056" sldId="214748371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D22EEC-28F3-494F-9225-CA48C8F03DF0}"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6BEFECAF-9F9C-4A54-BFA6-251A23894B04}">
      <dgm:prSet/>
      <dgm:spPr/>
      <dgm:t>
        <a:bodyPr/>
        <a:lstStyle/>
        <a:p>
          <a:r>
            <a:rPr lang="en-GB" dirty="0"/>
            <a:t>Supervisors are the first line managers for employees at Wilko</a:t>
          </a:r>
          <a:endParaRPr lang="en-US" dirty="0"/>
        </a:p>
      </dgm:t>
    </dgm:pt>
    <dgm:pt modelId="{C2230282-BCD5-46AE-A18F-D53E77AE4378}" type="parTrans" cxnId="{336AACBF-0D3E-46EA-A063-16423E17CB64}">
      <dgm:prSet/>
      <dgm:spPr/>
      <dgm:t>
        <a:bodyPr/>
        <a:lstStyle/>
        <a:p>
          <a:endParaRPr lang="en-US"/>
        </a:p>
      </dgm:t>
    </dgm:pt>
    <dgm:pt modelId="{3AB1E954-B9AD-4521-B3D1-BE09AFE293E9}" type="sibTrans" cxnId="{336AACBF-0D3E-46EA-A063-16423E17CB64}">
      <dgm:prSet/>
      <dgm:spPr/>
      <dgm:t>
        <a:bodyPr/>
        <a:lstStyle/>
        <a:p>
          <a:endParaRPr lang="en-US"/>
        </a:p>
      </dgm:t>
    </dgm:pt>
    <dgm:pt modelId="{4B2367C6-73E1-4A57-87F0-321AD9C69CD2}">
      <dgm:prSet/>
      <dgm:spPr/>
      <dgm:t>
        <a:bodyPr/>
        <a:lstStyle/>
        <a:p>
          <a:r>
            <a:rPr lang="en-GB" dirty="0"/>
            <a:t>The role can include helping the employees to set goals, monitoring progress, and supplying feedback to the teams through performance assessment on a regular basis (CIPD, 2022).</a:t>
          </a:r>
          <a:endParaRPr lang="en-US" dirty="0"/>
        </a:p>
      </dgm:t>
    </dgm:pt>
    <dgm:pt modelId="{AEE0292A-E063-4D27-82E6-63CCB54D9D58}" type="parTrans" cxnId="{E6081402-9B61-418D-B6AC-3BB0DE4FC97D}">
      <dgm:prSet/>
      <dgm:spPr/>
      <dgm:t>
        <a:bodyPr/>
        <a:lstStyle/>
        <a:p>
          <a:endParaRPr lang="en-US"/>
        </a:p>
      </dgm:t>
    </dgm:pt>
    <dgm:pt modelId="{BBA2D7A9-B695-4601-8BDD-3CF2CCDC65B0}" type="sibTrans" cxnId="{E6081402-9B61-418D-B6AC-3BB0DE4FC97D}">
      <dgm:prSet/>
      <dgm:spPr/>
      <dgm:t>
        <a:bodyPr/>
        <a:lstStyle/>
        <a:p>
          <a:endParaRPr lang="en-US"/>
        </a:p>
      </dgm:t>
    </dgm:pt>
    <dgm:pt modelId="{1B886908-D5F0-4806-8BDF-20F97F04FDD8}">
      <dgm:prSet/>
      <dgm:spPr/>
      <dgm:t>
        <a:bodyPr/>
        <a:lstStyle/>
        <a:p>
          <a:r>
            <a:rPr lang="en-GB" dirty="0"/>
            <a:t>Ongoing feedback should be given about the progress made towards the goals set (Cespedes, 2022).</a:t>
          </a:r>
          <a:endParaRPr lang="en-US" dirty="0"/>
        </a:p>
      </dgm:t>
    </dgm:pt>
    <dgm:pt modelId="{DCA159B2-C26B-4147-9EA8-3D24400C108F}" type="parTrans" cxnId="{957A1EBC-C9F7-48C3-B361-8FC989188E18}">
      <dgm:prSet/>
      <dgm:spPr/>
      <dgm:t>
        <a:bodyPr/>
        <a:lstStyle/>
        <a:p>
          <a:endParaRPr lang="en-US"/>
        </a:p>
      </dgm:t>
    </dgm:pt>
    <dgm:pt modelId="{AEE39361-9758-43D0-80DF-6D3664452C61}" type="sibTrans" cxnId="{957A1EBC-C9F7-48C3-B361-8FC989188E18}">
      <dgm:prSet/>
      <dgm:spPr/>
      <dgm:t>
        <a:bodyPr/>
        <a:lstStyle/>
        <a:p>
          <a:endParaRPr lang="en-US"/>
        </a:p>
      </dgm:t>
    </dgm:pt>
    <dgm:pt modelId="{3DA1E911-D71E-4811-B831-544AA0BB6E33}">
      <dgm:prSet/>
      <dgm:spPr/>
      <dgm:t>
        <a:bodyPr/>
        <a:lstStyle/>
        <a:p>
          <a:r>
            <a:rPr lang="en-GB" dirty="0"/>
            <a:t>This can help to ensure that value is created by the supervisor for the team member, which will then generate value for the organisation. </a:t>
          </a:r>
          <a:endParaRPr lang="en-US" dirty="0"/>
        </a:p>
      </dgm:t>
    </dgm:pt>
    <dgm:pt modelId="{3EA2C3BC-F006-49DD-94B4-C973E94B2AD7}" type="parTrans" cxnId="{6A2FCB18-F98D-49E8-A14A-9BFCD87E7F9C}">
      <dgm:prSet/>
      <dgm:spPr/>
      <dgm:t>
        <a:bodyPr/>
        <a:lstStyle/>
        <a:p>
          <a:endParaRPr lang="en-US"/>
        </a:p>
      </dgm:t>
    </dgm:pt>
    <dgm:pt modelId="{D9D94BF6-77EC-4A06-9302-3193AAA29E65}" type="sibTrans" cxnId="{6A2FCB18-F98D-49E8-A14A-9BFCD87E7F9C}">
      <dgm:prSet/>
      <dgm:spPr/>
      <dgm:t>
        <a:bodyPr/>
        <a:lstStyle/>
        <a:p>
          <a:endParaRPr lang="en-US"/>
        </a:p>
      </dgm:t>
    </dgm:pt>
    <dgm:pt modelId="{91BD8EF6-214A-4117-9188-996BC6204A82}" type="pres">
      <dgm:prSet presAssocID="{39D22EEC-28F3-494F-9225-CA48C8F03DF0}" presName="vert0" presStyleCnt="0">
        <dgm:presLayoutVars>
          <dgm:dir/>
          <dgm:animOne val="branch"/>
          <dgm:animLvl val="lvl"/>
        </dgm:presLayoutVars>
      </dgm:prSet>
      <dgm:spPr/>
    </dgm:pt>
    <dgm:pt modelId="{EFC5E6C5-6C85-4ACC-9C66-1780CD2C2D3D}" type="pres">
      <dgm:prSet presAssocID="{6BEFECAF-9F9C-4A54-BFA6-251A23894B04}" presName="thickLine" presStyleLbl="alignNode1" presStyleIdx="0" presStyleCnt="4"/>
      <dgm:spPr/>
    </dgm:pt>
    <dgm:pt modelId="{5AE0B49F-AED2-440E-AC8B-57FF62D1739B}" type="pres">
      <dgm:prSet presAssocID="{6BEFECAF-9F9C-4A54-BFA6-251A23894B04}" presName="horz1" presStyleCnt="0"/>
      <dgm:spPr/>
    </dgm:pt>
    <dgm:pt modelId="{FA7D731D-45A5-4BF6-A8D6-85B1A7A3AD85}" type="pres">
      <dgm:prSet presAssocID="{6BEFECAF-9F9C-4A54-BFA6-251A23894B04}" presName="tx1" presStyleLbl="revTx" presStyleIdx="0" presStyleCnt="4"/>
      <dgm:spPr/>
    </dgm:pt>
    <dgm:pt modelId="{5DD96289-E7AC-406F-A14A-9FF09EE50905}" type="pres">
      <dgm:prSet presAssocID="{6BEFECAF-9F9C-4A54-BFA6-251A23894B04}" presName="vert1" presStyleCnt="0"/>
      <dgm:spPr/>
    </dgm:pt>
    <dgm:pt modelId="{54600DD8-1B88-4FAE-980E-61735C42698A}" type="pres">
      <dgm:prSet presAssocID="{4B2367C6-73E1-4A57-87F0-321AD9C69CD2}" presName="thickLine" presStyleLbl="alignNode1" presStyleIdx="1" presStyleCnt="4"/>
      <dgm:spPr/>
    </dgm:pt>
    <dgm:pt modelId="{516D703E-E738-4212-A1A8-20EF332FF473}" type="pres">
      <dgm:prSet presAssocID="{4B2367C6-73E1-4A57-87F0-321AD9C69CD2}" presName="horz1" presStyleCnt="0"/>
      <dgm:spPr/>
    </dgm:pt>
    <dgm:pt modelId="{526B6031-AFCF-4D68-AFAC-770E8F9E42C3}" type="pres">
      <dgm:prSet presAssocID="{4B2367C6-73E1-4A57-87F0-321AD9C69CD2}" presName="tx1" presStyleLbl="revTx" presStyleIdx="1" presStyleCnt="4"/>
      <dgm:spPr/>
    </dgm:pt>
    <dgm:pt modelId="{C674A27B-499B-456C-88F4-11F6464E492A}" type="pres">
      <dgm:prSet presAssocID="{4B2367C6-73E1-4A57-87F0-321AD9C69CD2}" presName="vert1" presStyleCnt="0"/>
      <dgm:spPr/>
    </dgm:pt>
    <dgm:pt modelId="{0B4A456B-D8F7-41D5-99DE-922B99E8A11F}" type="pres">
      <dgm:prSet presAssocID="{1B886908-D5F0-4806-8BDF-20F97F04FDD8}" presName="thickLine" presStyleLbl="alignNode1" presStyleIdx="2" presStyleCnt="4"/>
      <dgm:spPr/>
    </dgm:pt>
    <dgm:pt modelId="{5DAA12C1-5514-4BB1-AF14-FF98123BEE22}" type="pres">
      <dgm:prSet presAssocID="{1B886908-D5F0-4806-8BDF-20F97F04FDD8}" presName="horz1" presStyleCnt="0"/>
      <dgm:spPr/>
    </dgm:pt>
    <dgm:pt modelId="{DE10E6B0-3D63-48FC-89E4-2200075BD5AD}" type="pres">
      <dgm:prSet presAssocID="{1B886908-D5F0-4806-8BDF-20F97F04FDD8}" presName="tx1" presStyleLbl="revTx" presStyleIdx="2" presStyleCnt="4"/>
      <dgm:spPr/>
    </dgm:pt>
    <dgm:pt modelId="{7DFF4734-EEB5-49E6-8D6D-C5DED971202A}" type="pres">
      <dgm:prSet presAssocID="{1B886908-D5F0-4806-8BDF-20F97F04FDD8}" presName="vert1" presStyleCnt="0"/>
      <dgm:spPr/>
    </dgm:pt>
    <dgm:pt modelId="{AC0DCE07-B427-4BA8-8A16-FF6BAF5D62C7}" type="pres">
      <dgm:prSet presAssocID="{3DA1E911-D71E-4811-B831-544AA0BB6E33}" presName="thickLine" presStyleLbl="alignNode1" presStyleIdx="3" presStyleCnt="4"/>
      <dgm:spPr/>
    </dgm:pt>
    <dgm:pt modelId="{882C3333-95C1-4F45-95AF-97C0644418F9}" type="pres">
      <dgm:prSet presAssocID="{3DA1E911-D71E-4811-B831-544AA0BB6E33}" presName="horz1" presStyleCnt="0"/>
      <dgm:spPr/>
    </dgm:pt>
    <dgm:pt modelId="{7531B0F5-769E-454A-B951-5A2E56D1270C}" type="pres">
      <dgm:prSet presAssocID="{3DA1E911-D71E-4811-B831-544AA0BB6E33}" presName="tx1" presStyleLbl="revTx" presStyleIdx="3" presStyleCnt="4"/>
      <dgm:spPr/>
    </dgm:pt>
    <dgm:pt modelId="{8D33B491-4633-4EFF-BEAD-9AD8EF6A4BD6}" type="pres">
      <dgm:prSet presAssocID="{3DA1E911-D71E-4811-B831-544AA0BB6E33}" presName="vert1" presStyleCnt="0"/>
      <dgm:spPr/>
    </dgm:pt>
  </dgm:ptLst>
  <dgm:cxnLst>
    <dgm:cxn modelId="{E6081402-9B61-418D-B6AC-3BB0DE4FC97D}" srcId="{39D22EEC-28F3-494F-9225-CA48C8F03DF0}" destId="{4B2367C6-73E1-4A57-87F0-321AD9C69CD2}" srcOrd="1" destOrd="0" parTransId="{AEE0292A-E063-4D27-82E6-63CCB54D9D58}" sibTransId="{BBA2D7A9-B695-4601-8BDD-3CF2CCDC65B0}"/>
    <dgm:cxn modelId="{C9280912-4A63-47CD-BBF7-F700E6FA33C9}" type="presOf" srcId="{4B2367C6-73E1-4A57-87F0-321AD9C69CD2}" destId="{526B6031-AFCF-4D68-AFAC-770E8F9E42C3}" srcOrd="0" destOrd="0" presId="urn:microsoft.com/office/officeart/2008/layout/LinedList"/>
    <dgm:cxn modelId="{8D447315-0D76-46CB-B0C1-6CDF8CFE5A28}" type="presOf" srcId="{3DA1E911-D71E-4811-B831-544AA0BB6E33}" destId="{7531B0F5-769E-454A-B951-5A2E56D1270C}" srcOrd="0" destOrd="0" presId="urn:microsoft.com/office/officeart/2008/layout/LinedList"/>
    <dgm:cxn modelId="{6A2FCB18-F98D-49E8-A14A-9BFCD87E7F9C}" srcId="{39D22EEC-28F3-494F-9225-CA48C8F03DF0}" destId="{3DA1E911-D71E-4811-B831-544AA0BB6E33}" srcOrd="3" destOrd="0" parTransId="{3EA2C3BC-F006-49DD-94B4-C973E94B2AD7}" sibTransId="{D9D94BF6-77EC-4A06-9302-3193AAA29E65}"/>
    <dgm:cxn modelId="{1968EABB-4C11-4872-8870-CBF15BBC992D}" type="presOf" srcId="{6BEFECAF-9F9C-4A54-BFA6-251A23894B04}" destId="{FA7D731D-45A5-4BF6-A8D6-85B1A7A3AD85}" srcOrd="0" destOrd="0" presId="urn:microsoft.com/office/officeart/2008/layout/LinedList"/>
    <dgm:cxn modelId="{957A1EBC-C9F7-48C3-B361-8FC989188E18}" srcId="{39D22EEC-28F3-494F-9225-CA48C8F03DF0}" destId="{1B886908-D5F0-4806-8BDF-20F97F04FDD8}" srcOrd="2" destOrd="0" parTransId="{DCA159B2-C26B-4147-9EA8-3D24400C108F}" sibTransId="{AEE39361-9758-43D0-80DF-6D3664452C61}"/>
    <dgm:cxn modelId="{336AACBF-0D3E-46EA-A063-16423E17CB64}" srcId="{39D22EEC-28F3-494F-9225-CA48C8F03DF0}" destId="{6BEFECAF-9F9C-4A54-BFA6-251A23894B04}" srcOrd="0" destOrd="0" parTransId="{C2230282-BCD5-46AE-A18F-D53E77AE4378}" sibTransId="{3AB1E954-B9AD-4521-B3D1-BE09AFE293E9}"/>
    <dgm:cxn modelId="{D8B809D4-E825-46CF-9647-3BC7CDA4E433}" type="presOf" srcId="{1B886908-D5F0-4806-8BDF-20F97F04FDD8}" destId="{DE10E6B0-3D63-48FC-89E4-2200075BD5AD}" srcOrd="0" destOrd="0" presId="urn:microsoft.com/office/officeart/2008/layout/LinedList"/>
    <dgm:cxn modelId="{316CEFED-1FE0-4661-B491-6F4556422ACD}" type="presOf" srcId="{39D22EEC-28F3-494F-9225-CA48C8F03DF0}" destId="{91BD8EF6-214A-4117-9188-996BC6204A82}" srcOrd="0" destOrd="0" presId="urn:microsoft.com/office/officeart/2008/layout/LinedList"/>
    <dgm:cxn modelId="{6504E34B-D292-4F24-95E0-58E671E11039}" type="presParOf" srcId="{91BD8EF6-214A-4117-9188-996BC6204A82}" destId="{EFC5E6C5-6C85-4ACC-9C66-1780CD2C2D3D}" srcOrd="0" destOrd="0" presId="urn:microsoft.com/office/officeart/2008/layout/LinedList"/>
    <dgm:cxn modelId="{BBB9CEE8-35A9-49C8-8F16-1BD50A732F63}" type="presParOf" srcId="{91BD8EF6-214A-4117-9188-996BC6204A82}" destId="{5AE0B49F-AED2-440E-AC8B-57FF62D1739B}" srcOrd="1" destOrd="0" presId="urn:microsoft.com/office/officeart/2008/layout/LinedList"/>
    <dgm:cxn modelId="{E57EF40B-2B70-42EC-B46A-D5B6A35CF0FE}" type="presParOf" srcId="{5AE0B49F-AED2-440E-AC8B-57FF62D1739B}" destId="{FA7D731D-45A5-4BF6-A8D6-85B1A7A3AD85}" srcOrd="0" destOrd="0" presId="urn:microsoft.com/office/officeart/2008/layout/LinedList"/>
    <dgm:cxn modelId="{883FA592-DAD9-43C3-AADA-50AEBACDF20E}" type="presParOf" srcId="{5AE0B49F-AED2-440E-AC8B-57FF62D1739B}" destId="{5DD96289-E7AC-406F-A14A-9FF09EE50905}" srcOrd="1" destOrd="0" presId="urn:microsoft.com/office/officeart/2008/layout/LinedList"/>
    <dgm:cxn modelId="{FBE033FC-0526-496D-935F-BAE7658CD97E}" type="presParOf" srcId="{91BD8EF6-214A-4117-9188-996BC6204A82}" destId="{54600DD8-1B88-4FAE-980E-61735C42698A}" srcOrd="2" destOrd="0" presId="urn:microsoft.com/office/officeart/2008/layout/LinedList"/>
    <dgm:cxn modelId="{77B57056-052F-4DB8-8987-05971B1C6C5B}" type="presParOf" srcId="{91BD8EF6-214A-4117-9188-996BC6204A82}" destId="{516D703E-E738-4212-A1A8-20EF332FF473}" srcOrd="3" destOrd="0" presId="urn:microsoft.com/office/officeart/2008/layout/LinedList"/>
    <dgm:cxn modelId="{A6D77475-08C2-4C93-898E-3FAE18C0FD22}" type="presParOf" srcId="{516D703E-E738-4212-A1A8-20EF332FF473}" destId="{526B6031-AFCF-4D68-AFAC-770E8F9E42C3}" srcOrd="0" destOrd="0" presId="urn:microsoft.com/office/officeart/2008/layout/LinedList"/>
    <dgm:cxn modelId="{2111389C-A3B3-4E63-ADCD-935207CCF663}" type="presParOf" srcId="{516D703E-E738-4212-A1A8-20EF332FF473}" destId="{C674A27B-499B-456C-88F4-11F6464E492A}" srcOrd="1" destOrd="0" presId="urn:microsoft.com/office/officeart/2008/layout/LinedList"/>
    <dgm:cxn modelId="{040C704C-EA99-43A8-811D-31E182862853}" type="presParOf" srcId="{91BD8EF6-214A-4117-9188-996BC6204A82}" destId="{0B4A456B-D8F7-41D5-99DE-922B99E8A11F}" srcOrd="4" destOrd="0" presId="urn:microsoft.com/office/officeart/2008/layout/LinedList"/>
    <dgm:cxn modelId="{4EF02AE4-89B7-45E3-ADD7-CBC556F3EDDA}" type="presParOf" srcId="{91BD8EF6-214A-4117-9188-996BC6204A82}" destId="{5DAA12C1-5514-4BB1-AF14-FF98123BEE22}" srcOrd="5" destOrd="0" presId="urn:microsoft.com/office/officeart/2008/layout/LinedList"/>
    <dgm:cxn modelId="{6B77C281-E822-41D6-8D06-FC3344D46DDF}" type="presParOf" srcId="{5DAA12C1-5514-4BB1-AF14-FF98123BEE22}" destId="{DE10E6B0-3D63-48FC-89E4-2200075BD5AD}" srcOrd="0" destOrd="0" presId="urn:microsoft.com/office/officeart/2008/layout/LinedList"/>
    <dgm:cxn modelId="{21430997-9A04-408D-8F84-2853BA52341D}" type="presParOf" srcId="{5DAA12C1-5514-4BB1-AF14-FF98123BEE22}" destId="{7DFF4734-EEB5-49E6-8D6D-C5DED971202A}" srcOrd="1" destOrd="0" presId="urn:microsoft.com/office/officeart/2008/layout/LinedList"/>
    <dgm:cxn modelId="{D6F25407-2553-41D7-AB9E-40CC74269285}" type="presParOf" srcId="{91BD8EF6-214A-4117-9188-996BC6204A82}" destId="{AC0DCE07-B427-4BA8-8A16-FF6BAF5D62C7}" srcOrd="6" destOrd="0" presId="urn:microsoft.com/office/officeart/2008/layout/LinedList"/>
    <dgm:cxn modelId="{DF5A4F08-1BD2-48C0-BF10-A8F5088B03D3}" type="presParOf" srcId="{91BD8EF6-214A-4117-9188-996BC6204A82}" destId="{882C3333-95C1-4F45-95AF-97C0644418F9}" srcOrd="7" destOrd="0" presId="urn:microsoft.com/office/officeart/2008/layout/LinedList"/>
    <dgm:cxn modelId="{0B1D993B-3B76-424C-A0AE-28BF682BAF2F}" type="presParOf" srcId="{882C3333-95C1-4F45-95AF-97C0644418F9}" destId="{7531B0F5-769E-454A-B951-5A2E56D1270C}" srcOrd="0" destOrd="0" presId="urn:microsoft.com/office/officeart/2008/layout/LinedList"/>
    <dgm:cxn modelId="{641C42DE-240E-48C5-BF72-FFF807223991}" type="presParOf" srcId="{882C3333-95C1-4F45-95AF-97C0644418F9}" destId="{8D33B491-4633-4EFF-BEAD-9AD8EF6A4B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73CD6D-7831-4B3D-B1D4-BFBF7C05D3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75C5CB4-25FA-439B-A437-3B2FAF088A67}">
      <dgm:prSet/>
      <dgm:spPr/>
      <dgm:t>
        <a:bodyPr/>
        <a:lstStyle/>
        <a:p>
          <a:r>
            <a:rPr lang="en-GB" dirty="0"/>
            <a:t>Line managers play a key role in retaining and engaging employees. </a:t>
          </a:r>
          <a:endParaRPr lang="en-US" dirty="0"/>
        </a:p>
      </dgm:t>
    </dgm:pt>
    <dgm:pt modelId="{43293A66-5393-43A7-B4F6-2129D4F65D45}" type="parTrans" cxnId="{F6578C83-467B-4047-BBE9-FC990740E66F}">
      <dgm:prSet/>
      <dgm:spPr/>
      <dgm:t>
        <a:bodyPr/>
        <a:lstStyle/>
        <a:p>
          <a:endParaRPr lang="en-US"/>
        </a:p>
      </dgm:t>
    </dgm:pt>
    <dgm:pt modelId="{5B9AF337-A795-4FA2-9EF0-51D855CE8B22}" type="sibTrans" cxnId="{F6578C83-467B-4047-BBE9-FC990740E66F}">
      <dgm:prSet/>
      <dgm:spPr/>
      <dgm:t>
        <a:bodyPr/>
        <a:lstStyle/>
        <a:p>
          <a:endParaRPr lang="en-US"/>
        </a:p>
      </dgm:t>
    </dgm:pt>
    <dgm:pt modelId="{A0FFAD34-47AD-4ABD-95E6-7AAFD05EF242}">
      <dgm:prSet/>
      <dgm:spPr/>
      <dgm:t>
        <a:bodyPr/>
        <a:lstStyle/>
        <a:p>
          <a:r>
            <a:rPr lang="en-GB" dirty="0"/>
            <a:t>Supervisors are critical if they have the right skills, they can keep employee stress low, provide vital support, and introduce learning opportunities (Thomas, 2019). </a:t>
          </a:r>
          <a:endParaRPr lang="en-US" dirty="0"/>
        </a:p>
      </dgm:t>
    </dgm:pt>
    <dgm:pt modelId="{5C25E5E0-7C6B-4503-9743-5E87C4DE2987}" type="parTrans" cxnId="{FD0AB8EF-CCE4-4D20-97DF-7DC81F16FC6D}">
      <dgm:prSet/>
      <dgm:spPr/>
      <dgm:t>
        <a:bodyPr/>
        <a:lstStyle/>
        <a:p>
          <a:endParaRPr lang="en-US"/>
        </a:p>
      </dgm:t>
    </dgm:pt>
    <dgm:pt modelId="{AFFB907A-F7B0-4A8C-8007-7AD5D0D117D2}" type="sibTrans" cxnId="{FD0AB8EF-CCE4-4D20-97DF-7DC81F16FC6D}">
      <dgm:prSet/>
      <dgm:spPr/>
      <dgm:t>
        <a:bodyPr/>
        <a:lstStyle/>
        <a:p>
          <a:endParaRPr lang="en-US"/>
        </a:p>
      </dgm:t>
    </dgm:pt>
    <dgm:pt modelId="{5E9323D7-6E1C-4304-B4EE-90EB8F1690F6}">
      <dgm:prSet/>
      <dgm:spPr/>
      <dgm:t>
        <a:bodyPr/>
        <a:lstStyle/>
        <a:p>
          <a:r>
            <a:rPr lang="en-GB" dirty="0"/>
            <a:t>Important to manage why people leave organisations, this can be done through exit interviews.</a:t>
          </a:r>
          <a:endParaRPr lang="en-US" dirty="0"/>
        </a:p>
      </dgm:t>
    </dgm:pt>
    <dgm:pt modelId="{260B2FE1-CAA6-4225-9A14-5B9513DE06EF}" type="parTrans" cxnId="{21132898-2441-4D2A-A33C-763F7C64968F}">
      <dgm:prSet/>
      <dgm:spPr/>
      <dgm:t>
        <a:bodyPr/>
        <a:lstStyle/>
        <a:p>
          <a:endParaRPr lang="en-US"/>
        </a:p>
      </dgm:t>
    </dgm:pt>
    <dgm:pt modelId="{DB3228EF-FE45-40D1-9D9F-D3E152544947}" type="sibTrans" cxnId="{21132898-2441-4D2A-A33C-763F7C64968F}">
      <dgm:prSet/>
      <dgm:spPr/>
      <dgm:t>
        <a:bodyPr/>
        <a:lstStyle/>
        <a:p>
          <a:endParaRPr lang="en-US"/>
        </a:p>
      </dgm:t>
    </dgm:pt>
    <dgm:pt modelId="{00368834-DCE8-4967-BA7C-57A62FFF2904}">
      <dgm:prSet/>
      <dgm:spPr/>
      <dgm:t>
        <a:bodyPr/>
        <a:lstStyle/>
        <a:p>
          <a:r>
            <a:rPr lang="en-GB" dirty="0"/>
            <a:t>Feedback will be provided on areas to improve and what the positives have been, both the employee’s role and the workplace (LinkedIn, 2022).</a:t>
          </a:r>
          <a:endParaRPr lang="en-US" dirty="0"/>
        </a:p>
      </dgm:t>
    </dgm:pt>
    <dgm:pt modelId="{353E2813-851D-446B-ADA1-1A6FD3625681}" type="parTrans" cxnId="{84737CDF-F874-4AB3-85DD-CC186B123AD1}">
      <dgm:prSet/>
      <dgm:spPr/>
      <dgm:t>
        <a:bodyPr/>
        <a:lstStyle/>
        <a:p>
          <a:endParaRPr lang="en-US"/>
        </a:p>
      </dgm:t>
    </dgm:pt>
    <dgm:pt modelId="{6DD113FD-1367-4B92-95F7-A228F4D9BB48}" type="sibTrans" cxnId="{84737CDF-F874-4AB3-85DD-CC186B123AD1}">
      <dgm:prSet/>
      <dgm:spPr/>
      <dgm:t>
        <a:bodyPr/>
        <a:lstStyle/>
        <a:p>
          <a:endParaRPr lang="en-US"/>
        </a:p>
      </dgm:t>
    </dgm:pt>
    <dgm:pt modelId="{6EAA6C06-061C-4950-B4A6-F604100DC24E}">
      <dgm:prSet/>
      <dgm:spPr/>
      <dgm:t>
        <a:bodyPr/>
        <a:lstStyle/>
        <a:p>
          <a:r>
            <a:rPr lang="en-GB" dirty="0"/>
            <a:t>This will allow data to be collated over time and provide detail into how the retention strategy can be improved within stores. </a:t>
          </a:r>
          <a:endParaRPr lang="en-US" dirty="0"/>
        </a:p>
      </dgm:t>
    </dgm:pt>
    <dgm:pt modelId="{FF605163-2B0C-4AA2-9F7F-D307D0857FD3}" type="parTrans" cxnId="{E02C2A4A-29C9-4C61-96C5-A7FA52E25F1F}">
      <dgm:prSet/>
      <dgm:spPr/>
      <dgm:t>
        <a:bodyPr/>
        <a:lstStyle/>
        <a:p>
          <a:endParaRPr lang="en-US"/>
        </a:p>
      </dgm:t>
    </dgm:pt>
    <dgm:pt modelId="{32D4DA4D-B98C-4D07-A5AB-AF862B003900}" type="sibTrans" cxnId="{E02C2A4A-29C9-4C61-96C5-A7FA52E25F1F}">
      <dgm:prSet/>
      <dgm:spPr/>
      <dgm:t>
        <a:bodyPr/>
        <a:lstStyle/>
        <a:p>
          <a:endParaRPr lang="en-US"/>
        </a:p>
      </dgm:t>
    </dgm:pt>
    <dgm:pt modelId="{CD19585A-DE6E-42BE-9FB5-4D588CCF0EAA}" type="pres">
      <dgm:prSet presAssocID="{5473CD6D-7831-4B3D-B1D4-BFBF7C05D3AE}" presName="linear" presStyleCnt="0">
        <dgm:presLayoutVars>
          <dgm:animLvl val="lvl"/>
          <dgm:resizeHandles val="exact"/>
        </dgm:presLayoutVars>
      </dgm:prSet>
      <dgm:spPr/>
    </dgm:pt>
    <dgm:pt modelId="{C36D64B6-D73B-490F-8224-766937C3E863}" type="pres">
      <dgm:prSet presAssocID="{B75C5CB4-25FA-439B-A437-3B2FAF088A67}" presName="parentText" presStyleLbl="node1" presStyleIdx="0" presStyleCnt="5">
        <dgm:presLayoutVars>
          <dgm:chMax val="0"/>
          <dgm:bulletEnabled val="1"/>
        </dgm:presLayoutVars>
      </dgm:prSet>
      <dgm:spPr/>
    </dgm:pt>
    <dgm:pt modelId="{77995189-7B60-49B5-A6FE-651B5B136FBA}" type="pres">
      <dgm:prSet presAssocID="{5B9AF337-A795-4FA2-9EF0-51D855CE8B22}" presName="spacer" presStyleCnt="0"/>
      <dgm:spPr/>
    </dgm:pt>
    <dgm:pt modelId="{8917B8B0-E6A0-487E-8B96-348453EA7868}" type="pres">
      <dgm:prSet presAssocID="{A0FFAD34-47AD-4ABD-95E6-7AAFD05EF242}" presName="parentText" presStyleLbl="node1" presStyleIdx="1" presStyleCnt="5">
        <dgm:presLayoutVars>
          <dgm:chMax val="0"/>
          <dgm:bulletEnabled val="1"/>
        </dgm:presLayoutVars>
      </dgm:prSet>
      <dgm:spPr/>
    </dgm:pt>
    <dgm:pt modelId="{A27B7F74-071D-4BD4-BDFE-3A308488FE43}" type="pres">
      <dgm:prSet presAssocID="{AFFB907A-F7B0-4A8C-8007-7AD5D0D117D2}" presName="spacer" presStyleCnt="0"/>
      <dgm:spPr/>
    </dgm:pt>
    <dgm:pt modelId="{CF6BBEB2-1AC1-455D-96CA-C29B2C14A77B}" type="pres">
      <dgm:prSet presAssocID="{5E9323D7-6E1C-4304-B4EE-90EB8F1690F6}" presName="parentText" presStyleLbl="node1" presStyleIdx="2" presStyleCnt="5">
        <dgm:presLayoutVars>
          <dgm:chMax val="0"/>
          <dgm:bulletEnabled val="1"/>
        </dgm:presLayoutVars>
      </dgm:prSet>
      <dgm:spPr/>
    </dgm:pt>
    <dgm:pt modelId="{73506F8E-1EBE-4832-80E5-51B440B080D6}" type="pres">
      <dgm:prSet presAssocID="{DB3228EF-FE45-40D1-9D9F-D3E152544947}" presName="spacer" presStyleCnt="0"/>
      <dgm:spPr/>
    </dgm:pt>
    <dgm:pt modelId="{94B95B14-961D-4D62-A34A-B81D050F1CB3}" type="pres">
      <dgm:prSet presAssocID="{00368834-DCE8-4967-BA7C-57A62FFF2904}" presName="parentText" presStyleLbl="node1" presStyleIdx="3" presStyleCnt="5">
        <dgm:presLayoutVars>
          <dgm:chMax val="0"/>
          <dgm:bulletEnabled val="1"/>
        </dgm:presLayoutVars>
      </dgm:prSet>
      <dgm:spPr/>
    </dgm:pt>
    <dgm:pt modelId="{F2E666A9-538E-4ECA-A315-91FAE8A962C9}" type="pres">
      <dgm:prSet presAssocID="{6DD113FD-1367-4B92-95F7-A228F4D9BB48}" presName="spacer" presStyleCnt="0"/>
      <dgm:spPr/>
    </dgm:pt>
    <dgm:pt modelId="{EE0DF5EA-D968-432A-AC15-4DE2A6CDE8DA}" type="pres">
      <dgm:prSet presAssocID="{6EAA6C06-061C-4950-B4A6-F604100DC24E}" presName="parentText" presStyleLbl="node1" presStyleIdx="4" presStyleCnt="5">
        <dgm:presLayoutVars>
          <dgm:chMax val="0"/>
          <dgm:bulletEnabled val="1"/>
        </dgm:presLayoutVars>
      </dgm:prSet>
      <dgm:spPr/>
    </dgm:pt>
  </dgm:ptLst>
  <dgm:cxnLst>
    <dgm:cxn modelId="{471C8E2C-B313-41DE-B766-C47EECB6593D}" type="presOf" srcId="{6EAA6C06-061C-4950-B4A6-F604100DC24E}" destId="{EE0DF5EA-D968-432A-AC15-4DE2A6CDE8DA}" srcOrd="0" destOrd="0" presId="urn:microsoft.com/office/officeart/2005/8/layout/vList2"/>
    <dgm:cxn modelId="{E02C2A4A-29C9-4C61-96C5-A7FA52E25F1F}" srcId="{5473CD6D-7831-4B3D-B1D4-BFBF7C05D3AE}" destId="{6EAA6C06-061C-4950-B4A6-F604100DC24E}" srcOrd="4" destOrd="0" parTransId="{FF605163-2B0C-4AA2-9F7F-D307D0857FD3}" sibTransId="{32D4DA4D-B98C-4D07-A5AB-AF862B003900}"/>
    <dgm:cxn modelId="{79D7C07A-C560-4C66-973B-7C4463CF1F13}" type="presOf" srcId="{B75C5CB4-25FA-439B-A437-3B2FAF088A67}" destId="{C36D64B6-D73B-490F-8224-766937C3E863}" srcOrd="0" destOrd="0" presId="urn:microsoft.com/office/officeart/2005/8/layout/vList2"/>
    <dgm:cxn modelId="{F6578C83-467B-4047-BBE9-FC990740E66F}" srcId="{5473CD6D-7831-4B3D-B1D4-BFBF7C05D3AE}" destId="{B75C5CB4-25FA-439B-A437-3B2FAF088A67}" srcOrd="0" destOrd="0" parTransId="{43293A66-5393-43A7-B4F6-2129D4F65D45}" sibTransId="{5B9AF337-A795-4FA2-9EF0-51D855CE8B22}"/>
    <dgm:cxn modelId="{F192818C-7BDF-49AB-8184-BEE505301FC0}" type="presOf" srcId="{5473CD6D-7831-4B3D-B1D4-BFBF7C05D3AE}" destId="{CD19585A-DE6E-42BE-9FB5-4D588CCF0EAA}" srcOrd="0" destOrd="0" presId="urn:microsoft.com/office/officeart/2005/8/layout/vList2"/>
    <dgm:cxn modelId="{21132898-2441-4D2A-A33C-763F7C64968F}" srcId="{5473CD6D-7831-4B3D-B1D4-BFBF7C05D3AE}" destId="{5E9323D7-6E1C-4304-B4EE-90EB8F1690F6}" srcOrd="2" destOrd="0" parTransId="{260B2FE1-CAA6-4225-9A14-5B9513DE06EF}" sibTransId="{DB3228EF-FE45-40D1-9D9F-D3E152544947}"/>
    <dgm:cxn modelId="{2F760BA0-7C95-429D-AB6C-FCF274A86DF9}" type="presOf" srcId="{00368834-DCE8-4967-BA7C-57A62FFF2904}" destId="{94B95B14-961D-4D62-A34A-B81D050F1CB3}" srcOrd="0" destOrd="0" presId="urn:microsoft.com/office/officeart/2005/8/layout/vList2"/>
    <dgm:cxn modelId="{AFB503B8-2CC2-41BE-BA91-66E12D93C72E}" type="presOf" srcId="{A0FFAD34-47AD-4ABD-95E6-7AAFD05EF242}" destId="{8917B8B0-E6A0-487E-8B96-348453EA7868}" srcOrd="0" destOrd="0" presId="urn:microsoft.com/office/officeart/2005/8/layout/vList2"/>
    <dgm:cxn modelId="{84737CDF-F874-4AB3-85DD-CC186B123AD1}" srcId="{5473CD6D-7831-4B3D-B1D4-BFBF7C05D3AE}" destId="{00368834-DCE8-4967-BA7C-57A62FFF2904}" srcOrd="3" destOrd="0" parTransId="{353E2813-851D-446B-ADA1-1A6FD3625681}" sibTransId="{6DD113FD-1367-4B92-95F7-A228F4D9BB48}"/>
    <dgm:cxn modelId="{879ADEED-4B70-4333-8066-085E32A21E37}" type="presOf" srcId="{5E9323D7-6E1C-4304-B4EE-90EB8F1690F6}" destId="{CF6BBEB2-1AC1-455D-96CA-C29B2C14A77B}" srcOrd="0" destOrd="0" presId="urn:microsoft.com/office/officeart/2005/8/layout/vList2"/>
    <dgm:cxn modelId="{FD0AB8EF-CCE4-4D20-97DF-7DC81F16FC6D}" srcId="{5473CD6D-7831-4B3D-B1D4-BFBF7C05D3AE}" destId="{A0FFAD34-47AD-4ABD-95E6-7AAFD05EF242}" srcOrd="1" destOrd="0" parTransId="{5C25E5E0-7C6B-4503-9743-5E87C4DE2987}" sibTransId="{AFFB907A-F7B0-4A8C-8007-7AD5D0D117D2}"/>
    <dgm:cxn modelId="{44A66A41-C0A4-4E79-9DC4-6DBFC68088D3}" type="presParOf" srcId="{CD19585A-DE6E-42BE-9FB5-4D588CCF0EAA}" destId="{C36D64B6-D73B-490F-8224-766937C3E863}" srcOrd="0" destOrd="0" presId="urn:microsoft.com/office/officeart/2005/8/layout/vList2"/>
    <dgm:cxn modelId="{B39AA7BB-BD2E-4C7A-90C5-3122BDFD4725}" type="presParOf" srcId="{CD19585A-DE6E-42BE-9FB5-4D588CCF0EAA}" destId="{77995189-7B60-49B5-A6FE-651B5B136FBA}" srcOrd="1" destOrd="0" presId="urn:microsoft.com/office/officeart/2005/8/layout/vList2"/>
    <dgm:cxn modelId="{8430F76E-D2F1-4D06-AE4C-D237D8F4A91D}" type="presParOf" srcId="{CD19585A-DE6E-42BE-9FB5-4D588CCF0EAA}" destId="{8917B8B0-E6A0-487E-8B96-348453EA7868}" srcOrd="2" destOrd="0" presId="urn:microsoft.com/office/officeart/2005/8/layout/vList2"/>
    <dgm:cxn modelId="{E0AFF62E-4061-47B3-934E-877FA2AEC918}" type="presParOf" srcId="{CD19585A-DE6E-42BE-9FB5-4D588CCF0EAA}" destId="{A27B7F74-071D-4BD4-BDFE-3A308488FE43}" srcOrd="3" destOrd="0" presId="urn:microsoft.com/office/officeart/2005/8/layout/vList2"/>
    <dgm:cxn modelId="{DB0430A9-532A-4889-9C62-926161CB43AE}" type="presParOf" srcId="{CD19585A-DE6E-42BE-9FB5-4D588CCF0EAA}" destId="{CF6BBEB2-1AC1-455D-96CA-C29B2C14A77B}" srcOrd="4" destOrd="0" presId="urn:microsoft.com/office/officeart/2005/8/layout/vList2"/>
    <dgm:cxn modelId="{A07C6A2B-30E0-444D-8D6B-18E386A96750}" type="presParOf" srcId="{CD19585A-DE6E-42BE-9FB5-4D588CCF0EAA}" destId="{73506F8E-1EBE-4832-80E5-51B440B080D6}" srcOrd="5" destOrd="0" presId="urn:microsoft.com/office/officeart/2005/8/layout/vList2"/>
    <dgm:cxn modelId="{7E2A5508-F5C2-4E9C-99CB-7753AF137159}" type="presParOf" srcId="{CD19585A-DE6E-42BE-9FB5-4D588CCF0EAA}" destId="{94B95B14-961D-4D62-A34A-B81D050F1CB3}" srcOrd="6" destOrd="0" presId="urn:microsoft.com/office/officeart/2005/8/layout/vList2"/>
    <dgm:cxn modelId="{27D1AA6B-2C31-47EB-AE0A-BBFB94AE34A2}" type="presParOf" srcId="{CD19585A-DE6E-42BE-9FB5-4D588CCF0EAA}" destId="{F2E666A9-538E-4ECA-A315-91FAE8A962C9}" srcOrd="7" destOrd="0" presId="urn:microsoft.com/office/officeart/2005/8/layout/vList2"/>
    <dgm:cxn modelId="{7A214995-7FBA-473D-B75A-14DAEADBF77D}" type="presParOf" srcId="{CD19585A-DE6E-42BE-9FB5-4D588CCF0EAA}" destId="{EE0DF5EA-D968-432A-AC15-4DE2A6CDE8D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11CF00-9F00-4799-8FF2-49421850C6FE}"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B2CB3C8E-FCBF-41A7-868D-71A64D4428A3}">
      <dgm:prSet/>
      <dgm:spPr/>
      <dgm:t>
        <a:bodyPr/>
        <a:lstStyle/>
        <a:p>
          <a:r>
            <a:rPr lang="en-GB" dirty="0"/>
            <a:t>How do you manage capabilities within your teams?</a:t>
          </a:r>
          <a:endParaRPr lang="en-US" dirty="0"/>
        </a:p>
      </dgm:t>
    </dgm:pt>
    <dgm:pt modelId="{57A25CBA-A0EA-44D4-BA73-EACEED04BAD5}" type="parTrans" cxnId="{EA10E503-85F8-47AF-81B0-46A3145374C5}">
      <dgm:prSet/>
      <dgm:spPr/>
      <dgm:t>
        <a:bodyPr/>
        <a:lstStyle/>
        <a:p>
          <a:endParaRPr lang="en-US"/>
        </a:p>
      </dgm:t>
    </dgm:pt>
    <dgm:pt modelId="{C8723D41-3B46-4813-966F-D654BD885E93}" type="sibTrans" cxnId="{EA10E503-85F8-47AF-81B0-46A3145374C5}">
      <dgm:prSet/>
      <dgm:spPr/>
      <dgm:t>
        <a:bodyPr/>
        <a:lstStyle/>
        <a:p>
          <a:endParaRPr lang="en-US"/>
        </a:p>
      </dgm:t>
    </dgm:pt>
    <dgm:pt modelId="{4F49C5A3-016F-4985-95BC-06859A93C6EB}">
      <dgm:prSet/>
      <dgm:spPr/>
      <dgm:t>
        <a:bodyPr/>
        <a:lstStyle/>
        <a:p>
          <a:r>
            <a:rPr lang="en-GB" dirty="0"/>
            <a:t>The way teams are looked after in work should be acknowledged as it can have implications if not managed correctly.</a:t>
          </a:r>
          <a:endParaRPr lang="en-US" dirty="0"/>
        </a:p>
      </dgm:t>
    </dgm:pt>
    <dgm:pt modelId="{857CCCC7-D9DA-41DC-A9F7-54AAF8F79021}" type="parTrans" cxnId="{241EB24A-C908-4E61-B760-3F4B595E0337}">
      <dgm:prSet/>
      <dgm:spPr/>
      <dgm:t>
        <a:bodyPr/>
        <a:lstStyle/>
        <a:p>
          <a:endParaRPr lang="en-US"/>
        </a:p>
      </dgm:t>
    </dgm:pt>
    <dgm:pt modelId="{ADAD90A2-87C7-4DAF-9121-91611E61EB7E}" type="sibTrans" cxnId="{241EB24A-C908-4E61-B760-3F4B595E0337}">
      <dgm:prSet/>
      <dgm:spPr/>
      <dgm:t>
        <a:bodyPr/>
        <a:lstStyle/>
        <a:p>
          <a:endParaRPr lang="en-US"/>
        </a:p>
      </dgm:t>
    </dgm:pt>
    <dgm:pt modelId="{58E595FF-D90C-414B-A00E-EF5403869E82}">
      <dgm:prSet/>
      <dgm:spPr/>
      <dgm:t>
        <a:bodyPr/>
        <a:lstStyle/>
        <a:p>
          <a:r>
            <a:rPr lang="en-GB" dirty="0"/>
            <a:t>- Invest in employee wellbeing as it can create higher performance and productivity, and better engagement (CIPD, 2022).</a:t>
          </a:r>
          <a:endParaRPr lang="en-US" dirty="0"/>
        </a:p>
      </dgm:t>
    </dgm:pt>
    <dgm:pt modelId="{2051C014-0513-452B-9DBB-6CB08AAF3547}" type="parTrans" cxnId="{86B586C2-1743-47EE-9328-E6F98B7395FB}">
      <dgm:prSet/>
      <dgm:spPr/>
      <dgm:t>
        <a:bodyPr/>
        <a:lstStyle/>
        <a:p>
          <a:endParaRPr lang="en-US"/>
        </a:p>
      </dgm:t>
    </dgm:pt>
    <dgm:pt modelId="{156BD4E5-6DBE-41B8-B2EB-67E357F246A6}" type="sibTrans" cxnId="{86B586C2-1743-47EE-9328-E6F98B7395FB}">
      <dgm:prSet/>
      <dgm:spPr/>
      <dgm:t>
        <a:bodyPr/>
        <a:lstStyle/>
        <a:p>
          <a:endParaRPr lang="en-US"/>
        </a:p>
      </dgm:t>
    </dgm:pt>
    <dgm:pt modelId="{646D3863-DAFE-4D30-8DA5-4157B73DF4C8}">
      <dgm:prSet/>
      <dgm:spPr/>
      <dgm:t>
        <a:bodyPr/>
        <a:lstStyle/>
        <a:p>
          <a:r>
            <a:rPr lang="en-GB" dirty="0"/>
            <a:t>- Ensure you have the right support yourself as a supervisor to be able to have conversations with employees that could be sensitive. </a:t>
          </a:r>
          <a:endParaRPr lang="en-US" dirty="0"/>
        </a:p>
      </dgm:t>
    </dgm:pt>
    <dgm:pt modelId="{F001E994-EC3E-45EC-AC3D-5D298AD8477E}" type="parTrans" cxnId="{41AD4593-573D-4177-981B-C23ACDBC8CAC}">
      <dgm:prSet/>
      <dgm:spPr/>
      <dgm:t>
        <a:bodyPr/>
        <a:lstStyle/>
        <a:p>
          <a:endParaRPr lang="en-US"/>
        </a:p>
      </dgm:t>
    </dgm:pt>
    <dgm:pt modelId="{F87935E5-6DDD-4FEB-AF0D-543C204AACEC}" type="sibTrans" cxnId="{41AD4593-573D-4177-981B-C23ACDBC8CAC}">
      <dgm:prSet/>
      <dgm:spPr/>
      <dgm:t>
        <a:bodyPr/>
        <a:lstStyle/>
        <a:p>
          <a:endParaRPr lang="en-US"/>
        </a:p>
      </dgm:t>
    </dgm:pt>
    <dgm:pt modelId="{A5BAFC0C-39C1-4C50-AF6C-DBE45C4C0355}">
      <dgm:prSet/>
      <dgm:spPr/>
      <dgm:t>
        <a:bodyPr/>
        <a:lstStyle/>
        <a:p>
          <a:r>
            <a:rPr lang="en-GB" dirty="0"/>
            <a:t>- Understand the return-to-work process. </a:t>
          </a:r>
          <a:endParaRPr lang="en-US" dirty="0"/>
        </a:p>
      </dgm:t>
    </dgm:pt>
    <dgm:pt modelId="{85BFD4F8-1246-46F5-A701-3A81FC93A26F}" type="parTrans" cxnId="{3342C0F5-AC18-4205-B304-5ED8A72B8534}">
      <dgm:prSet/>
      <dgm:spPr/>
      <dgm:t>
        <a:bodyPr/>
        <a:lstStyle/>
        <a:p>
          <a:endParaRPr lang="en-US"/>
        </a:p>
      </dgm:t>
    </dgm:pt>
    <dgm:pt modelId="{C098062E-9DFF-47E1-B012-F961A1AFD1CA}" type="sibTrans" cxnId="{3342C0F5-AC18-4205-B304-5ED8A72B8534}">
      <dgm:prSet/>
      <dgm:spPr/>
      <dgm:t>
        <a:bodyPr/>
        <a:lstStyle/>
        <a:p>
          <a:endParaRPr lang="en-US"/>
        </a:p>
      </dgm:t>
    </dgm:pt>
    <dgm:pt modelId="{D3FF5778-F873-46E5-B186-5D9C56A2C04C}">
      <dgm:prSet/>
      <dgm:spPr/>
      <dgm:t>
        <a:bodyPr/>
        <a:lstStyle/>
        <a:p>
          <a:r>
            <a:rPr lang="en-GB" dirty="0"/>
            <a:t>-Have an awareness around flexible working, what this could mean for employees who need it and the impacts it could have on the organisation.</a:t>
          </a:r>
          <a:endParaRPr lang="en-US" dirty="0"/>
        </a:p>
      </dgm:t>
    </dgm:pt>
    <dgm:pt modelId="{9E78C1D0-E572-40C7-865D-F8DC6433DF02}" type="parTrans" cxnId="{F2AE3756-0619-4539-B0A9-DE9B09152D90}">
      <dgm:prSet/>
      <dgm:spPr/>
      <dgm:t>
        <a:bodyPr/>
        <a:lstStyle/>
        <a:p>
          <a:endParaRPr lang="en-US"/>
        </a:p>
      </dgm:t>
    </dgm:pt>
    <dgm:pt modelId="{98499A31-1F56-43C5-93D6-197ECCA96B4C}" type="sibTrans" cxnId="{F2AE3756-0619-4539-B0A9-DE9B09152D90}">
      <dgm:prSet/>
      <dgm:spPr/>
      <dgm:t>
        <a:bodyPr/>
        <a:lstStyle/>
        <a:p>
          <a:endParaRPr lang="en-US"/>
        </a:p>
      </dgm:t>
    </dgm:pt>
    <dgm:pt modelId="{125022E7-7E13-4994-9BBB-C4585D5965A0}" type="pres">
      <dgm:prSet presAssocID="{1111CF00-9F00-4799-8FF2-49421850C6FE}" presName="vert0" presStyleCnt="0">
        <dgm:presLayoutVars>
          <dgm:dir/>
          <dgm:animOne val="branch"/>
          <dgm:animLvl val="lvl"/>
        </dgm:presLayoutVars>
      </dgm:prSet>
      <dgm:spPr/>
    </dgm:pt>
    <dgm:pt modelId="{04E81A16-BE11-41C5-A965-8E649A631B6B}" type="pres">
      <dgm:prSet presAssocID="{B2CB3C8E-FCBF-41A7-868D-71A64D4428A3}" presName="thickLine" presStyleLbl="alignNode1" presStyleIdx="0" presStyleCnt="6"/>
      <dgm:spPr/>
    </dgm:pt>
    <dgm:pt modelId="{FA8ACBF1-E2F8-4B42-8AB4-D0A9DF9DA9CB}" type="pres">
      <dgm:prSet presAssocID="{B2CB3C8E-FCBF-41A7-868D-71A64D4428A3}" presName="horz1" presStyleCnt="0"/>
      <dgm:spPr/>
    </dgm:pt>
    <dgm:pt modelId="{C68537BD-4432-4FA5-8153-AA3CC4B16E80}" type="pres">
      <dgm:prSet presAssocID="{B2CB3C8E-FCBF-41A7-868D-71A64D4428A3}" presName="tx1" presStyleLbl="revTx" presStyleIdx="0" presStyleCnt="6"/>
      <dgm:spPr/>
    </dgm:pt>
    <dgm:pt modelId="{A2197EE0-DA8A-415A-90EA-5952B1AC4C8D}" type="pres">
      <dgm:prSet presAssocID="{B2CB3C8E-FCBF-41A7-868D-71A64D4428A3}" presName="vert1" presStyleCnt="0"/>
      <dgm:spPr/>
    </dgm:pt>
    <dgm:pt modelId="{AE996FBE-F4FF-42C6-B11C-E87202C6CE77}" type="pres">
      <dgm:prSet presAssocID="{4F49C5A3-016F-4985-95BC-06859A93C6EB}" presName="thickLine" presStyleLbl="alignNode1" presStyleIdx="1" presStyleCnt="6"/>
      <dgm:spPr/>
    </dgm:pt>
    <dgm:pt modelId="{42399B52-3D40-4830-9DBE-747408D07173}" type="pres">
      <dgm:prSet presAssocID="{4F49C5A3-016F-4985-95BC-06859A93C6EB}" presName="horz1" presStyleCnt="0"/>
      <dgm:spPr/>
    </dgm:pt>
    <dgm:pt modelId="{D062229B-380E-4703-9EDE-8DFE3E30958C}" type="pres">
      <dgm:prSet presAssocID="{4F49C5A3-016F-4985-95BC-06859A93C6EB}" presName="tx1" presStyleLbl="revTx" presStyleIdx="1" presStyleCnt="6"/>
      <dgm:spPr/>
    </dgm:pt>
    <dgm:pt modelId="{1E1F1073-B2DA-4B8E-9D1C-84016567C705}" type="pres">
      <dgm:prSet presAssocID="{4F49C5A3-016F-4985-95BC-06859A93C6EB}" presName="vert1" presStyleCnt="0"/>
      <dgm:spPr/>
    </dgm:pt>
    <dgm:pt modelId="{D7226C13-6DAF-4F4B-A347-4C5C9677607B}" type="pres">
      <dgm:prSet presAssocID="{58E595FF-D90C-414B-A00E-EF5403869E82}" presName="thickLine" presStyleLbl="alignNode1" presStyleIdx="2" presStyleCnt="6"/>
      <dgm:spPr/>
    </dgm:pt>
    <dgm:pt modelId="{1764F91C-F551-44AD-95AA-2435D2354807}" type="pres">
      <dgm:prSet presAssocID="{58E595FF-D90C-414B-A00E-EF5403869E82}" presName="horz1" presStyleCnt="0"/>
      <dgm:spPr/>
    </dgm:pt>
    <dgm:pt modelId="{C764BBEA-D8AC-4672-B569-73114CC92B1F}" type="pres">
      <dgm:prSet presAssocID="{58E595FF-D90C-414B-A00E-EF5403869E82}" presName="tx1" presStyleLbl="revTx" presStyleIdx="2" presStyleCnt="6"/>
      <dgm:spPr/>
    </dgm:pt>
    <dgm:pt modelId="{062D3B91-24FA-4EAA-B7B5-C216A9974455}" type="pres">
      <dgm:prSet presAssocID="{58E595FF-D90C-414B-A00E-EF5403869E82}" presName="vert1" presStyleCnt="0"/>
      <dgm:spPr/>
    </dgm:pt>
    <dgm:pt modelId="{FE9ABA1B-A0D4-4A2F-87E0-6E6AC7698161}" type="pres">
      <dgm:prSet presAssocID="{646D3863-DAFE-4D30-8DA5-4157B73DF4C8}" presName="thickLine" presStyleLbl="alignNode1" presStyleIdx="3" presStyleCnt="6"/>
      <dgm:spPr/>
    </dgm:pt>
    <dgm:pt modelId="{20334B11-66FF-4CB3-909F-B918BD86BF4F}" type="pres">
      <dgm:prSet presAssocID="{646D3863-DAFE-4D30-8DA5-4157B73DF4C8}" presName="horz1" presStyleCnt="0"/>
      <dgm:spPr/>
    </dgm:pt>
    <dgm:pt modelId="{64353255-945D-4B99-A8CE-CE92106B20E3}" type="pres">
      <dgm:prSet presAssocID="{646D3863-DAFE-4D30-8DA5-4157B73DF4C8}" presName="tx1" presStyleLbl="revTx" presStyleIdx="3" presStyleCnt="6"/>
      <dgm:spPr/>
    </dgm:pt>
    <dgm:pt modelId="{EA75603C-AA34-4AB0-A0FC-BB11AEFB587B}" type="pres">
      <dgm:prSet presAssocID="{646D3863-DAFE-4D30-8DA5-4157B73DF4C8}" presName="vert1" presStyleCnt="0"/>
      <dgm:spPr/>
    </dgm:pt>
    <dgm:pt modelId="{E98515E3-6932-42D4-8C96-0B179090FD72}" type="pres">
      <dgm:prSet presAssocID="{A5BAFC0C-39C1-4C50-AF6C-DBE45C4C0355}" presName="thickLine" presStyleLbl="alignNode1" presStyleIdx="4" presStyleCnt="6"/>
      <dgm:spPr/>
    </dgm:pt>
    <dgm:pt modelId="{C77F67CB-D498-4421-A8D5-567063A3F9ED}" type="pres">
      <dgm:prSet presAssocID="{A5BAFC0C-39C1-4C50-AF6C-DBE45C4C0355}" presName="horz1" presStyleCnt="0"/>
      <dgm:spPr/>
    </dgm:pt>
    <dgm:pt modelId="{4CC4419E-C13B-494D-A039-2666C257B5BF}" type="pres">
      <dgm:prSet presAssocID="{A5BAFC0C-39C1-4C50-AF6C-DBE45C4C0355}" presName="tx1" presStyleLbl="revTx" presStyleIdx="4" presStyleCnt="6"/>
      <dgm:spPr/>
    </dgm:pt>
    <dgm:pt modelId="{FC1D2B6B-4FA1-46C1-A5E8-19F6872F8A0D}" type="pres">
      <dgm:prSet presAssocID="{A5BAFC0C-39C1-4C50-AF6C-DBE45C4C0355}" presName="vert1" presStyleCnt="0"/>
      <dgm:spPr/>
    </dgm:pt>
    <dgm:pt modelId="{87200504-FD14-4466-8DBA-BAE38D76777A}" type="pres">
      <dgm:prSet presAssocID="{D3FF5778-F873-46E5-B186-5D9C56A2C04C}" presName="thickLine" presStyleLbl="alignNode1" presStyleIdx="5" presStyleCnt="6"/>
      <dgm:spPr/>
    </dgm:pt>
    <dgm:pt modelId="{D1A0568F-E8F5-41E6-8038-80277410D7DE}" type="pres">
      <dgm:prSet presAssocID="{D3FF5778-F873-46E5-B186-5D9C56A2C04C}" presName="horz1" presStyleCnt="0"/>
      <dgm:spPr/>
    </dgm:pt>
    <dgm:pt modelId="{E5255070-5F6D-4984-8A8D-ADFD646C64EC}" type="pres">
      <dgm:prSet presAssocID="{D3FF5778-F873-46E5-B186-5D9C56A2C04C}" presName="tx1" presStyleLbl="revTx" presStyleIdx="5" presStyleCnt="6"/>
      <dgm:spPr/>
    </dgm:pt>
    <dgm:pt modelId="{E97FD256-B71A-4C22-A6AD-0CECA6D519C1}" type="pres">
      <dgm:prSet presAssocID="{D3FF5778-F873-46E5-B186-5D9C56A2C04C}" presName="vert1" presStyleCnt="0"/>
      <dgm:spPr/>
    </dgm:pt>
  </dgm:ptLst>
  <dgm:cxnLst>
    <dgm:cxn modelId="{EA10E503-85F8-47AF-81B0-46A3145374C5}" srcId="{1111CF00-9F00-4799-8FF2-49421850C6FE}" destId="{B2CB3C8E-FCBF-41A7-868D-71A64D4428A3}" srcOrd="0" destOrd="0" parTransId="{57A25CBA-A0EA-44D4-BA73-EACEED04BAD5}" sibTransId="{C8723D41-3B46-4813-966F-D654BD885E93}"/>
    <dgm:cxn modelId="{BEDE882B-C932-47D1-8D47-685B0648FFD0}" type="presOf" srcId="{1111CF00-9F00-4799-8FF2-49421850C6FE}" destId="{125022E7-7E13-4994-9BBB-C4585D5965A0}" srcOrd="0" destOrd="0" presId="urn:microsoft.com/office/officeart/2008/layout/LinedList"/>
    <dgm:cxn modelId="{AEB70F2D-6192-41BE-8683-133B7EECE728}" type="presOf" srcId="{4F49C5A3-016F-4985-95BC-06859A93C6EB}" destId="{D062229B-380E-4703-9EDE-8DFE3E30958C}" srcOrd="0" destOrd="0" presId="urn:microsoft.com/office/officeart/2008/layout/LinedList"/>
    <dgm:cxn modelId="{241EB24A-C908-4E61-B760-3F4B595E0337}" srcId="{1111CF00-9F00-4799-8FF2-49421850C6FE}" destId="{4F49C5A3-016F-4985-95BC-06859A93C6EB}" srcOrd="1" destOrd="0" parTransId="{857CCCC7-D9DA-41DC-A9F7-54AAF8F79021}" sibTransId="{ADAD90A2-87C7-4DAF-9121-91611E61EB7E}"/>
    <dgm:cxn modelId="{F2AE3756-0619-4539-B0A9-DE9B09152D90}" srcId="{1111CF00-9F00-4799-8FF2-49421850C6FE}" destId="{D3FF5778-F873-46E5-B186-5D9C56A2C04C}" srcOrd="5" destOrd="0" parTransId="{9E78C1D0-E572-40C7-865D-F8DC6433DF02}" sibTransId="{98499A31-1F56-43C5-93D6-197ECCA96B4C}"/>
    <dgm:cxn modelId="{E599ED78-771D-4306-ACC0-F1148CF7E071}" type="presOf" srcId="{646D3863-DAFE-4D30-8DA5-4157B73DF4C8}" destId="{64353255-945D-4B99-A8CE-CE92106B20E3}" srcOrd="0" destOrd="0" presId="urn:microsoft.com/office/officeart/2008/layout/LinedList"/>
    <dgm:cxn modelId="{41AD4593-573D-4177-981B-C23ACDBC8CAC}" srcId="{1111CF00-9F00-4799-8FF2-49421850C6FE}" destId="{646D3863-DAFE-4D30-8DA5-4157B73DF4C8}" srcOrd="3" destOrd="0" parTransId="{F001E994-EC3E-45EC-AC3D-5D298AD8477E}" sibTransId="{F87935E5-6DDD-4FEB-AF0D-543C204AACEC}"/>
    <dgm:cxn modelId="{6CE36097-7DC9-4483-9744-7E4A4DE3EC49}" type="presOf" srcId="{D3FF5778-F873-46E5-B186-5D9C56A2C04C}" destId="{E5255070-5F6D-4984-8A8D-ADFD646C64EC}" srcOrd="0" destOrd="0" presId="urn:microsoft.com/office/officeart/2008/layout/LinedList"/>
    <dgm:cxn modelId="{1899EA97-6BB5-4B99-9AF3-22677339CFB8}" type="presOf" srcId="{B2CB3C8E-FCBF-41A7-868D-71A64D4428A3}" destId="{C68537BD-4432-4FA5-8153-AA3CC4B16E80}" srcOrd="0" destOrd="0" presId="urn:microsoft.com/office/officeart/2008/layout/LinedList"/>
    <dgm:cxn modelId="{1160EAB3-B816-484D-B49C-7C2F9166BA7D}" type="presOf" srcId="{A5BAFC0C-39C1-4C50-AF6C-DBE45C4C0355}" destId="{4CC4419E-C13B-494D-A039-2666C257B5BF}" srcOrd="0" destOrd="0" presId="urn:microsoft.com/office/officeart/2008/layout/LinedList"/>
    <dgm:cxn modelId="{86B586C2-1743-47EE-9328-E6F98B7395FB}" srcId="{1111CF00-9F00-4799-8FF2-49421850C6FE}" destId="{58E595FF-D90C-414B-A00E-EF5403869E82}" srcOrd="2" destOrd="0" parTransId="{2051C014-0513-452B-9DBB-6CB08AAF3547}" sibTransId="{156BD4E5-6DBE-41B8-B2EB-67E357F246A6}"/>
    <dgm:cxn modelId="{3342C0F5-AC18-4205-B304-5ED8A72B8534}" srcId="{1111CF00-9F00-4799-8FF2-49421850C6FE}" destId="{A5BAFC0C-39C1-4C50-AF6C-DBE45C4C0355}" srcOrd="4" destOrd="0" parTransId="{85BFD4F8-1246-46F5-A701-3A81FC93A26F}" sibTransId="{C098062E-9DFF-47E1-B012-F961A1AFD1CA}"/>
    <dgm:cxn modelId="{9B2BEFFB-20B2-43B9-974F-93C636F1257C}" type="presOf" srcId="{58E595FF-D90C-414B-A00E-EF5403869E82}" destId="{C764BBEA-D8AC-4672-B569-73114CC92B1F}" srcOrd="0" destOrd="0" presId="urn:microsoft.com/office/officeart/2008/layout/LinedList"/>
    <dgm:cxn modelId="{B173E074-EE18-4375-AA3C-276464B7EA91}" type="presParOf" srcId="{125022E7-7E13-4994-9BBB-C4585D5965A0}" destId="{04E81A16-BE11-41C5-A965-8E649A631B6B}" srcOrd="0" destOrd="0" presId="urn:microsoft.com/office/officeart/2008/layout/LinedList"/>
    <dgm:cxn modelId="{D2A45A70-A6E9-482B-86DE-949E075FC5CB}" type="presParOf" srcId="{125022E7-7E13-4994-9BBB-C4585D5965A0}" destId="{FA8ACBF1-E2F8-4B42-8AB4-D0A9DF9DA9CB}" srcOrd="1" destOrd="0" presId="urn:microsoft.com/office/officeart/2008/layout/LinedList"/>
    <dgm:cxn modelId="{545B912B-4882-4C14-8BF1-E4A10B625C78}" type="presParOf" srcId="{FA8ACBF1-E2F8-4B42-8AB4-D0A9DF9DA9CB}" destId="{C68537BD-4432-4FA5-8153-AA3CC4B16E80}" srcOrd="0" destOrd="0" presId="urn:microsoft.com/office/officeart/2008/layout/LinedList"/>
    <dgm:cxn modelId="{E2FC03DD-58D8-4F23-B599-8BB28BD69D75}" type="presParOf" srcId="{FA8ACBF1-E2F8-4B42-8AB4-D0A9DF9DA9CB}" destId="{A2197EE0-DA8A-415A-90EA-5952B1AC4C8D}" srcOrd="1" destOrd="0" presId="urn:microsoft.com/office/officeart/2008/layout/LinedList"/>
    <dgm:cxn modelId="{FD6644BF-411D-4A8E-BC56-2E8B297EFC15}" type="presParOf" srcId="{125022E7-7E13-4994-9BBB-C4585D5965A0}" destId="{AE996FBE-F4FF-42C6-B11C-E87202C6CE77}" srcOrd="2" destOrd="0" presId="urn:microsoft.com/office/officeart/2008/layout/LinedList"/>
    <dgm:cxn modelId="{26029BCA-B566-4174-9E57-13DADFC1BBA5}" type="presParOf" srcId="{125022E7-7E13-4994-9BBB-C4585D5965A0}" destId="{42399B52-3D40-4830-9DBE-747408D07173}" srcOrd="3" destOrd="0" presId="urn:microsoft.com/office/officeart/2008/layout/LinedList"/>
    <dgm:cxn modelId="{1CD46817-E805-432D-B28A-7DCC9153381A}" type="presParOf" srcId="{42399B52-3D40-4830-9DBE-747408D07173}" destId="{D062229B-380E-4703-9EDE-8DFE3E30958C}" srcOrd="0" destOrd="0" presId="urn:microsoft.com/office/officeart/2008/layout/LinedList"/>
    <dgm:cxn modelId="{325DD045-D648-44D3-B9B3-33BEE505581F}" type="presParOf" srcId="{42399B52-3D40-4830-9DBE-747408D07173}" destId="{1E1F1073-B2DA-4B8E-9D1C-84016567C705}" srcOrd="1" destOrd="0" presId="urn:microsoft.com/office/officeart/2008/layout/LinedList"/>
    <dgm:cxn modelId="{002643AE-D373-4C01-B102-1B484E5D85DF}" type="presParOf" srcId="{125022E7-7E13-4994-9BBB-C4585D5965A0}" destId="{D7226C13-6DAF-4F4B-A347-4C5C9677607B}" srcOrd="4" destOrd="0" presId="urn:microsoft.com/office/officeart/2008/layout/LinedList"/>
    <dgm:cxn modelId="{03D370D6-D89B-4F45-BE4B-436FBBD08598}" type="presParOf" srcId="{125022E7-7E13-4994-9BBB-C4585D5965A0}" destId="{1764F91C-F551-44AD-95AA-2435D2354807}" srcOrd="5" destOrd="0" presId="urn:microsoft.com/office/officeart/2008/layout/LinedList"/>
    <dgm:cxn modelId="{417C360D-CADA-4717-A61D-9971CC9A0266}" type="presParOf" srcId="{1764F91C-F551-44AD-95AA-2435D2354807}" destId="{C764BBEA-D8AC-4672-B569-73114CC92B1F}" srcOrd="0" destOrd="0" presId="urn:microsoft.com/office/officeart/2008/layout/LinedList"/>
    <dgm:cxn modelId="{5413F1A2-CB2C-461A-A3E2-AD9F200D8DFD}" type="presParOf" srcId="{1764F91C-F551-44AD-95AA-2435D2354807}" destId="{062D3B91-24FA-4EAA-B7B5-C216A9974455}" srcOrd="1" destOrd="0" presId="urn:microsoft.com/office/officeart/2008/layout/LinedList"/>
    <dgm:cxn modelId="{0C75E06F-B789-4B77-B928-1AB6935E9876}" type="presParOf" srcId="{125022E7-7E13-4994-9BBB-C4585D5965A0}" destId="{FE9ABA1B-A0D4-4A2F-87E0-6E6AC7698161}" srcOrd="6" destOrd="0" presId="urn:microsoft.com/office/officeart/2008/layout/LinedList"/>
    <dgm:cxn modelId="{75B2B334-D850-481F-80C8-F1DE889E7D62}" type="presParOf" srcId="{125022E7-7E13-4994-9BBB-C4585D5965A0}" destId="{20334B11-66FF-4CB3-909F-B918BD86BF4F}" srcOrd="7" destOrd="0" presId="urn:microsoft.com/office/officeart/2008/layout/LinedList"/>
    <dgm:cxn modelId="{0A732400-7670-4671-8972-A9A400899BB0}" type="presParOf" srcId="{20334B11-66FF-4CB3-909F-B918BD86BF4F}" destId="{64353255-945D-4B99-A8CE-CE92106B20E3}" srcOrd="0" destOrd="0" presId="urn:microsoft.com/office/officeart/2008/layout/LinedList"/>
    <dgm:cxn modelId="{72404D2A-E5B2-44B8-AA11-77544C86CCB3}" type="presParOf" srcId="{20334B11-66FF-4CB3-909F-B918BD86BF4F}" destId="{EA75603C-AA34-4AB0-A0FC-BB11AEFB587B}" srcOrd="1" destOrd="0" presId="urn:microsoft.com/office/officeart/2008/layout/LinedList"/>
    <dgm:cxn modelId="{2A145097-D15A-4D0B-8F7A-060819C170E0}" type="presParOf" srcId="{125022E7-7E13-4994-9BBB-C4585D5965A0}" destId="{E98515E3-6932-42D4-8C96-0B179090FD72}" srcOrd="8" destOrd="0" presId="urn:microsoft.com/office/officeart/2008/layout/LinedList"/>
    <dgm:cxn modelId="{FAB2DCFC-3BE5-4F5F-81CB-09D5AD39A9D6}" type="presParOf" srcId="{125022E7-7E13-4994-9BBB-C4585D5965A0}" destId="{C77F67CB-D498-4421-A8D5-567063A3F9ED}" srcOrd="9" destOrd="0" presId="urn:microsoft.com/office/officeart/2008/layout/LinedList"/>
    <dgm:cxn modelId="{15A29C76-7DD1-4799-BA56-4957F450BC6D}" type="presParOf" srcId="{C77F67CB-D498-4421-A8D5-567063A3F9ED}" destId="{4CC4419E-C13B-494D-A039-2666C257B5BF}" srcOrd="0" destOrd="0" presId="urn:microsoft.com/office/officeart/2008/layout/LinedList"/>
    <dgm:cxn modelId="{F420FB94-0910-4E65-B408-C493B55D6D39}" type="presParOf" srcId="{C77F67CB-D498-4421-A8D5-567063A3F9ED}" destId="{FC1D2B6B-4FA1-46C1-A5E8-19F6872F8A0D}" srcOrd="1" destOrd="0" presId="urn:microsoft.com/office/officeart/2008/layout/LinedList"/>
    <dgm:cxn modelId="{51ADAC76-E4FF-40C5-A759-9D98C429AC94}" type="presParOf" srcId="{125022E7-7E13-4994-9BBB-C4585D5965A0}" destId="{87200504-FD14-4466-8DBA-BAE38D76777A}" srcOrd="10" destOrd="0" presId="urn:microsoft.com/office/officeart/2008/layout/LinedList"/>
    <dgm:cxn modelId="{9C8512DA-4E09-41BE-AD9A-2D784AF67E58}" type="presParOf" srcId="{125022E7-7E13-4994-9BBB-C4585D5965A0}" destId="{D1A0568F-E8F5-41E6-8038-80277410D7DE}" srcOrd="11" destOrd="0" presId="urn:microsoft.com/office/officeart/2008/layout/LinedList"/>
    <dgm:cxn modelId="{0E39AFBD-F81E-48C2-B164-0D6F2B1A271A}" type="presParOf" srcId="{D1A0568F-E8F5-41E6-8038-80277410D7DE}" destId="{E5255070-5F6D-4984-8A8D-ADFD646C64EC}" srcOrd="0" destOrd="0" presId="urn:microsoft.com/office/officeart/2008/layout/LinedList"/>
    <dgm:cxn modelId="{7BCD2252-3BA5-4B8A-9EA5-6E6BBC0C3053}" type="presParOf" srcId="{D1A0568F-E8F5-41E6-8038-80277410D7DE}" destId="{E97FD256-B71A-4C22-A6AD-0CECA6D519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39B35E-1859-4F91-B971-9AD8A1BE3932}"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C431479B-0FE0-4576-8087-58A8A8D90F40}">
      <dgm:prSet/>
      <dgm:spPr/>
      <dgm:t>
        <a:bodyPr/>
        <a:lstStyle/>
        <a:p>
          <a:r>
            <a:rPr lang="en-GB" dirty="0"/>
            <a:t>The topics that have been covered are only some of the ways that you can help your teams to improve their performance and help them in their job roles. </a:t>
          </a:r>
          <a:endParaRPr lang="en-US" dirty="0"/>
        </a:p>
      </dgm:t>
    </dgm:pt>
    <dgm:pt modelId="{25E9B842-D31F-4658-A2DE-95E7CA00DD1B}" type="parTrans" cxnId="{0A60905E-E6DA-48FF-BB2B-3A0BA64B3A30}">
      <dgm:prSet/>
      <dgm:spPr/>
      <dgm:t>
        <a:bodyPr/>
        <a:lstStyle/>
        <a:p>
          <a:endParaRPr lang="en-US"/>
        </a:p>
      </dgm:t>
    </dgm:pt>
    <dgm:pt modelId="{00404317-C988-49FA-9699-AA582CDDF305}" type="sibTrans" cxnId="{0A60905E-E6DA-48FF-BB2B-3A0BA64B3A30}">
      <dgm:prSet/>
      <dgm:spPr/>
      <dgm:t>
        <a:bodyPr/>
        <a:lstStyle/>
        <a:p>
          <a:endParaRPr lang="en-US"/>
        </a:p>
      </dgm:t>
    </dgm:pt>
    <dgm:pt modelId="{22C5D1FE-F2FD-4EC2-9EC1-0A3689A15518}">
      <dgm:prSet/>
      <dgm:spPr/>
      <dgm:t>
        <a:bodyPr/>
        <a:lstStyle/>
        <a:p>
          <a:r>
            <a:rPr lang="en-GB" dirty="0"/>
            <a:t>It is important to takeaway what the importance of your role is as a line manager. </a:t>
          </a:r>
          <a:endParaRPr lang="en-US" dirty="0"/>
        </a:p>
      </dgm:t>
    </dgm:pt>
    <dgm:pt modelId="{9144B3C5-8C1F-4845-86BC-56FCB0E928DF}" type="parTrans" cxnId="{1790F36F-8E6B-487A-8C67-CCCEFA3FFB10}">
      <dgm:prSet/>
      <dgm:spPr/>
      <dgm:t>
        <a:bodyPr/>
        <a:lstStyle/>
        <a:p>
          <a:endParaRPr lang="en-US"/>
        </a:p>
      </dgm:t>
    </dgm:pt>
    <dgm:pt modelId="{6621329C-CF0E-4EEC-84A7-04B327DE21FA}" type="sibTrans" cxnId="{1790F36F-8E6B-487A-8C67-CCCEFA3FFB10}">
      <dgm:prSet/>
      <dgm:spPr/>
      <dgm:t>
        <a:bodyPr/>
        <a:lstStyle/>
        <a:p>
          <a:endParaRPr lang="en-US"/>
        </a:p>
      </dgm:t>
    </dgm:pt>
    <dgm:pt modelId="{D1F13B76-2513-4F29-B315-59B73DD9C4D9}">
      <dgm:prSet/>
      <dgm:spPr/>
      <dgm:t>
        <a:bodyPr/>
        <a:lstStyle/>
        <a:p>
          <a:r>
            <a:rPr lang="en-GB" dirty="0"/>
            <a:t>You need to be able to manage your teams in a way that ensures they are effective and work together in a way that adds value. </a:t>
          </a:r>
          <a:endParaRPr lang="en-US" dirty="0"/>
        </a:p>
      </dgm:t>
    </dgm:pt>
    <dgm:pt modelId="{992727DC-21C0-4775-9179-5A4570E60216}" type="parTrans" cxnId="{783CD740-1927-47EF-9218-3FEFC5C7424F}">
      <dgm:prSet/>
      <dgm:spPr/>
      <dgm:t>
        <a:bodyPr/>
        <a:lstStyle/>
        <a:p>
          <a:endParaRPr lang="en-US"/>
        </a:p>
      </dgm:t>
    </dgm:pt>
    <dgm:pt modelId="{1D67EE46-DB67-4A6E-A7D6-CBDBD6B47957}" type="sibTrans" cxnId="{783CD740-1927-47EF-9218-3FEFC5C7424F}">
      <dgm:prSet/>
      <dgm:spPr/>
      <dgm:t>
        <a:bodyPr/>
        <a:lstStyle/>
        <a:p>
          <a:endParaRPr lang="en-US"/>
        </a:p>
      </dgm:t>
    </dgm:pt>
    <dgm:pt modelId="{41BA5E84-1A63-4884-8243-1018413E5CCF}">
      <dgm:prSet/>
      <dgm:spPr/>
      <dgm:t>
        <a:bodyPr/>
        <a:lstStyle/>
        <a:p>
          <a:r>
            <a:rPr lang="en-GB" dirty="0"/>
            <a:t>Keeping up to date on retention strategies will allow you to create a workplace where employees want to work.</a:t>
          </a:r>
          <a:endParaRPr lang="en-US" dirty="0"/>
        </a:p>
      </dgm:t>
    </dgm:pt>
    <dgm:pt modelId="{C807E0D0-6DEF-4364-AB6C-3A6C527C15DE}" type="parTrans" cxnId="{AEDBE93A-CF88-4672-9E24-82DD0D83EDAD}">
      <dgm:prSet/>
      <dgm:spPr/>
      <dgm:t>
        <a:bodyPr/>
        <a:lstStyle/>
        <a:p>
          <a:endParaRPr lang="en-US"/>
        </a:p>
      </dgm:t>
    </dgm:pt>
    <dgm:pt modelId="{45668940-0A38-4077-8756-0991AFAEEC38}" type="sibTrans" cxnId="{AEDBE93A-CF88-4672-9E24-82DD0D83EDAD}">
      <dgm:prSet/>
      <dgm:spPr/>
      <dgm:t>
        <a:bodyPr/>
        <a:lstStyle/>
        <a:p>
          <a:endParaRPr lang="en-US"/>
        </a:p>
      </dgm:t>
    </dgm:pt>
    <dgm:pt modelId="{229BE0AE-8F57-4050-A5E2-19826ECEE81B}">
      <dgm:prSet/>
      <dgm:spPr/>
      <dgm:t>
        <a:bodyPr/>
        <a:lstStyle/>
        <a:p>
          <a:r>
            <a:rPr lang="en-GB" dirty="0"/>
            <a:t>Ensure you have an awareness of employee wellbeing and how employees can be supported if they need it. </a:t>
          </a:r>
          <a:endParaRPr lang="en-US" dirty="0"/>
        </a:p>
      </dgm:t>
    </dgm:pt>
    <dgm:pt modelId="{F30CC080-A94E-4302-BC78-43F5A3402FC2}" type="parTrans" cxnId="{DFFBDB03-37E1-47E7-BE7F-CA4BEEAB4A76}">
      <dgm:prSet/>
      <dgm:spPr/>
      <dgm:t>
        <a:bodyPr/>
        <a:lstStyle/>
        <a:p>
          <a:endParaRPr lang="en-US"/>
        </a:p>
      </dgm:t>
    </dgm:pt>
    <dgm:pt modelId="{B93602C2-2D85-4E4D-B88E-0DDE43AD7670}" type="sibTrans" cxnId="{DFFBDB03-37E1-47E7-BE7F-CA4BEEAB4A76}">
      <dgm:prSet/>
      <dgm:spPr/>
      <dgm:t>
        <a:bodyPr/>
        <a:lstStyle/>
        <a:p>
          <a:endParaRPr lang="en-US"/>
        </a:p>
      </dgm:t>
    </dgm:pt>
    <dgm:pt modelId="{64AFD48F-DE71-41E8-885F-2D816DE81851}">
      <dgm:prSet/>
      <dgm:spPr/>
      <dgm:t>
        <a:bodyPr/>
        <a:lstStyle/>
        <a:p>
          <a:r>
            <a:rPr lang="en-GB" dirty="0"/>
            <a:t>Although it is not always needed in a retail environment, have an understanding around how you can coach and mentor employees to allow them to develop and aid their performance. </a:t>
          </a:r>
          <a:endParaRPr lang="en-US" dirty="0"/>
        </a:p>
      </dgm:t>
    </dgm:pt>
    <dgm:pt modelId="{ECB48C0C-F75F-49A8-B6FB-06A5CF8C69A8}" type="parTrans" cxnId="{2A084DF2-30A7-434D-ADE6-614C1AA3FDAE}">
      <dgm:prSet/>
      <dgm:spPr/>
      <dgm:t>
        <a:bodyPr/>
        <a:lstStyle/>
        <a:p>
          <a:endParaRPr lang="en-US"/>
        </a:p>
      </dgm:t>
    </dgm:pt>
    <dgm:pt modelId="{4D79323E-5715-4C63-8973-6FD490CC9F23}" type="sibTrans" cxnId="{2A084DF2-30A7-434D-ADE6-614C1AA3FDAE}">
      <dgm:prSet/>
      <dgm:spPr/>
      <dgm:t>
        <a:bodyPr/>
        <a:lstStyle/>
        <a:p>
          <a:endParaRPr lang="en-US"/>
        </a:p>
      </dgm:t>
    </dgm:pt>
    <dgm:pt modelId="{FE183857-0DDD-4B33-BABD-4D169A9704C6}" type="pres">
      <dgm:prSet presAssocID="{7D39B35E-1859-4F91-B971-9AD8A1BE3932}" presName="diagram" presStyleCnt="0">
        <dgm:presLayoutVars>
          <dgm:dir/>
          <dgm:resizeHandles val="exact"/>
        </dgm:presLayoutVars>
      </dgm:prSet>
      <dgm:spPr/>
    </dgm:pt>
    <dgm:pt modelId="{81484F14-CF23-4AFD-8DF6-95767DB67DF8}" type="pres">
      <dgm:prSet presAssocID="{C431479B-0FE0-4576-8087-58A8A8D90F40}" presName="node" presStyleLbl="node1" presStyleIdx="0" presStyleCnt="6">
        <dgm:presLayoutVars>
          <dgm:bulletEnabled val="1"/>
        </dgm:presLayoutVars>
      </dgm:prSet>
      <dgm:spPr/>
    </dgm:pt>
    <dgm:pt modelId="{1EEA3BAF-0142-4F50-9AC5-B394E974C193}" type="pres">
      <dgm:prSet presAssocID="{00404317-C988-49FA-9699-AA582CDDF305}" presName="sibTrans" presStyleCnt="0"/>
      <dgm:spPr/>
    </dgm:pt>
    <dgm:pt modelId="{F8DAC736-D921-4F7D-8D14-035978D11042}" type="pres">
      <dgm:prSet presAssocID="{22C5D1FE-F2FD-4EC2-9EC1-0A3689A15518}" presName="node" presStyleLbl="node1" presStyleIdx="1" presStyleCnt="6">
        <dgm:presLayoutVars>
          <dgm:bulletEnabled val="1"/>
        </dgm:presLayoutVars>
      </dgm:prSet>
      <dgm:spPr/>
    </dgm:pt>
    <dgm:pt modelId="{1F64FD5E-C817-47D3-9638-769BB0E4877E}" type="pres">
      <dgm:prSet presAssocID="{6621329C-CF0E-4EEC-84A7-04B327DE21FA}" presName="sibTrans" presStyleCnt="0"/>
      <dgm:spPr/>
    </dgm:pt>
    <dgm:pt modelId="{5E6857AD-6651-4B45-8181-F8A368257BAC}" type="pres">
      <dgm:prSet presAssocID="{D1F13B76-2513-4F29-B315-59B73DD9C4D9}" presName="node" presStyleLbl="node1" presStyleIdx="2" presStyleCnt="6">
        <dgm:presLayoutVars>
          <dgm:bulletEnabled val="1"/>
        </dgm:presLayoutVars>
      </dgm:prSet>
      <dgm:spPr/>
    </dgm:pt>
    <dgm:pt modelId="{45B2CFF5-E5E4-40C8-BE0F-36F9A4F0D9A4}" type="pres">
      <dgm:prSet presAssocID="{1D67EE46-DB67-4A6E-A7D6-CBDBD6B47957}" presName="sibTrans" presStyleCnt="0"/>
      <dgm:spPr/>
    </dgm:pt>
    <dgm:pt modelId="{3EFF8D0F-3D35-44F3-B294-BDB370026FD9}" type="pres">
      <dgm:prSet presAssocID="{41BA5E84-1A63-4884-8243-1018413E5CCF}" presName="node" presStyleLbl="node1" presStyleIdx="3" presStyleCnt="6">
        <dgm:presLayoutVars>
          <dgm:bulletEnabled val="1"/>
        </dgm:presLayoutVars>
      </dgm:prSet>
      <dgm:spPr/>
    </dgm:pt>
    <dgm:pt modelId="{0E9F3AAF-6A6E-43FB-990F-9CFC3F2594F3}" type="pres">
      <dgm:prSet presAssocID="{45668940-0A38-4077-8756-0991AFAEEC38}" presName="sibTrans" presStyleCnt="0"/>
      <dgm:spPr/>
    </dgm:pt>
    <dgm:pt modelId="{D490C67A-A6A6-442E-B3F5-7CAE49AF1161}" type="pres">
      <dgm:prSet presAssocID="{229BE0AE-8F57-4050-A5E2-19826ECEE81B}" presName="node" presStyleLbl="node1" presStyleIdx="4" presStyleCnt="6">
        <dgm:presLayoutVars>
          <dgm:bulletEnabled val="1"/>
        </dgm:presLayoutVars>
      </dgm:prSet>
      <dgm:spPr/>
    </dgm:pt>
    <dgm:pt modelId="{5A414C14-83C7-4D7F-9732-FED4BC33E8E9}" type="pres">
      <dgm:prSet presAssocID="{B93602C2-2D85-4E4D-B88E-0DDE43AD7670}" presName="sibTrans" presStyleCnt="0"/>
      <dgm:spPr/>
    </dgm:pt>
    <dgm:pt modelId="{1F0B8410-2683-4655-BA45-6E031B8B886C}" type="pres">
      <dgm:prSet presAssocID="{64AFD48F-DE71-41E8-885F-2D816DE81851}" presName="node" presStyleLbl="node1" presStyleIdx="5" presStyleCnt="6">
        <dgm:presLayoutVars>
          <dgm:bulletEnabled val="1"/>
        </dgm:presLayoutVars>
      </dgm:prSet>
      <dgm:spPr/>
    </dgm:pt>
  </dgm:ptLst>
  <dgm:cxnLst>
    <dgm:cxn modelId="{DFFBDB03-37E1-47E7-BE7F-CA4BEEAB4A76}" srcId="{7D39B35E-1859-4F91-B971-9AD8A1BE3932}" destId="{229BE0AE-8F57-4050-A5E2-19826ECEE81B}" srcOrd="4" destOrd="0" parTransId="{F30CC080-A94E-4302-BC78-43F5A3402FC2}" sibTransId="{B93602C2-2D85-4E4D-B88E-0DDE43AD7670}"/>
    <dgm:cxn modelId="{7E21CB21-2160-4BC5-81FF-1C91B2F26DDA}" type="presOf" srcId="{22C5D1FE-F2FD-4EC2-9EC1-0A3689A15518}" destId="{F8DAC736-D921-4F7D-8D14-035978D11042}" srcOrd="0" destOrd="0" presId="urn:microsoft.com/office/officeart/2005/8/layout/default"/>
    <dgm:cxn modelId="{DADCF52E-8101-4DCD-859D-7471AB1CDA4A}" type="presOf" srcId="{C431479B-0FE0-4576-8087-58A8A8D90F40}" destId="{81484F14-CF23-4AFD-8DF6-95767DB67DF8}" srcOrd="0" destOrd="0" presId="urn:microsoft.com/office/officeart/2005/8/layout/default"/>
    <dgm:cxn modelId="{AEDBE93A-CF88-4672-9E24-82DD0D83EDAD}" srcId="{7D39B35E-1859-4F91-B971-9AD8A1BE3932}" destId="{41BA5E84-1A63-4884-8243-1018413E5CCF}" srcOrd="3" destOrd="0" parTransId="{C807E0D0-6DEF-4364-AB6C-3A6C527C15DE}" sibTransId="{45668940-0A38-4077-8756-0991AFAEEC38}"/>
    <dgm:cxn modelId="{783CD740-1927-47EF-9218-3FEFC5C7424F}" srcId="{7D39B35E-1859-4F91-B971-9AD8A1BE3932}" destId="{D1F13B76-2513-4F29-B315-59B73DD9C4D9}" srcOrd="2" destOrd="0" parTransId="{992727DC-21C0-4775-9179-5A4570E60216}" sibTransId="{1D67EE46-DB67-4A6E-A7D6-CBDBD6B47957}"/>
    <dgm:cxn modelId="{0A60905E-E6DA-48FF-BB2B-3A0BA64B3A30}" srcId="{7D39B35E-1859-4F91-B971-9AD8A1BE3932}" destId="{C431479B-0FE0-4576-8087-58A8A8D90F40}" srcOrd="0" destOrd="0" parTransId="{25E9B842-D31F-4658-A2DE-95E7CA00DD1B}" sibTransId="{00404317-C988-49FA-9699-AA582CDDF305}"/>
    <dgm:cxn modelId="{F05A0D68-40BD-43CB-857F-D9D0BB11F7F8}" type="presOf" srcId="{41BA5E84-1A63-4884-8243-1018413E5CCF}" destId="{3EFF8D0F-3D35-44F3-B294-BDB370026FD9}" srcOrd="0" destOrd="0" presId="urn:microsoft.com/office/officeart/2005/8/layout/default"/>
    <dgm:cxn modelId="{1790F36F-8E6B-487A-8C67-CCCEFA3FFB10}" srcId="{7D39B35E-1859-4F91-B971-9AD8A1BE3932}" destId="{22C5D1FE-F2FD-4EC2-9EC1-0A3689A15518}" srcOrd="1" destOrd="0" parTransId="{9144B3C5-8C1F-4845-86BC-56FCB0E928DF}" sibTransId="{6621329C-CF0E-4EEC-84A7-04B327DE21FA}"/>
    <dgm:cxn modelId="{1AEB8B78-9B69-4F5F-B425-57D8B024D861}" type="presOf" srcId="{D1F13B76-2513-4F29-B315-59B73DD9C4D9}" destId="{5E6857AD-6651-4B45-8181-F8A368257BAC}" srcOrd="0" destOrd="0" presId="urn:microsoft.com/office/officeart/2005/8/layout/default"/>
    <dgm:cxn modelId="{80AF5DB2-9BBA-4297-9129-B3A1690DA884}" type="presOf" srcId="{7D39B35E-1859-4F91-B971-9AD8A1BE3932}" destId="{FE183857-0DDD-4B33-BABD-4D169A9704C6}" srcOrd="0" destOrd="0" presId="urn:microsoft.com/office/officeart/2005/8/layout/default"/>
    <dgm:cxn modelId="{258CC9D9-8AE6-4EF9-82E9-E163EAF44FE3}" type="presOf" srcId="{229BE0AE-8F57-4050-A5E2-19826ECEE81B}" destId="{D490C67A-A6A6-442E-B3F5-7CAE49AF1161}" srcOrd="0" destOrd="0" presId="urn:microsoft.com/office/officeart/2005/8/layout/default"/>
    <dgm:cxn modelId="{2A084DF2-30A7-434D-ADE6-614C1AA3FDAE}" srcId="{7D39B35E-1859-4F91-B971-9AD8A1BE3932}" destId="{64AFD48F-DE71-41E8-885F-2D816DE81851}" srcOrd="5" destOrd="0" parTransId="{ECB48C0C-F75F-49A8-B6FB-06A5CF8C69A8}" sibTransId="{4D79323E-5715-4C63-8973-6FD490CC9F23}"/>
    <dgm:cxn modelId="{A82F33FA-AB4C-414A-ACA4-738A081D6351}" type="presOf" srcId="{64AFD48F-DE71-41E8-885F-2D816DE81851}" destId="{1F0B8410-2683-4655-BA45-6E031B8B886C}" srcOrd="0" destOrd="0" presId="urn:microsoft.com/office/officeart/2005/8/layout/default"/>
    <dgm:cxn modelId="{7C516948-A206-4534-8839-D5451BE8D264}" type="presParOf" srcId="{FE183857-0DDD-4B33-BABD-4D169A9704C6}" destId="{81484F14-CF23-4AFD-8DF6-95767DB67DF8}" srcOrd="0" destOrd="0" presId="urn:microsoft.com/office/officeart/2005/8/layout/default"/>
    <dgm:cxn modelId="{8258F49D-6110-41C9-AE12-D75F4ED5E1B4}" type="presParOf" srcId="{FE183857-0DDD-4B33-BABD-4D169A9704C6}" destId="{1EEA3BAF-0142-4F50-9AC5-B394E974C193}" srcOrd="1" destOrd="0" presId="urn:microsoft.com/office/officeart/2005/8/layout/default"/>
    <dgm:cxn modelId="{F3B531F1-000C-4016-9529-D4908A009855}" type="presParOf" srcId="{FE183857-0DDD-4B33-BABD-4D169A9704C6}" destId="{F8DAC736-D921-4F7D-8D14-035978D11042}" srcOrd="2" destOrd="0" presId="urn:microsoft.com/office/officeart/2005/8/layout/default"/>
    <dgm:cxn modelId="{B11C23D7-2706-4D14-84EF-CA1AEBE74FA0}" type="presParOf" srcId="{FE183857-0DDD-4B33-BABD-4D169A9704C6}" destId="{1F64FD5E-C817-47D3-9638-769BB0E4877E}" srcOrd="3" destOrd="0" presId="urn:microsoft.com/office/officeart/2005/8/layout/default"/>
    <dgm:cxn modelId="{1F7C3081-6D71-48B1-A0DA-3ECD2843C715}" type="presParOf" srcId="{FE183857-0DDD-4B33-BABD-4D169A9704C6}" destId="{5E6857AD-6651-4B45-8181-F8A368257BAC}" srcOrd="4" destOrd="0" presId="urn:microsoft.com/office/officeart/2005/8/layout/default"/>
    <dgm:cxn modelId="{A4B16B5E-E4D7-46DB-89AD-B2A5E14042A7}" type="presParOf" srcId="{FE183857-0DDD-4B33-BABD-4D169A9704C6}" destId="{45B2CFF5-E5E4-40C8-BE0F-36F9A4F0D9A4}" srcOrd="5" destOrd="0" presId="urn:microsoft.com/office/officeart/2005/8/layout/default"/>
    <dgm:cxn modelId="{1AC42615-3EB9-4618-A1FE-7BCAC080971A}" type="presParOf" srcId="{FE183857-0DDD-4B33-BABD-4D169A9704C6}" destId="{3EFF8D0F-3D35-44F3-B294-BDB370026FD9}" srcOrd="6" destOrd="0" presId="urn:microsoft.com/office/officeart/2005/8/layout/default"/>
    <dgm:cxn modelId="{467C8B4F-F076-4A00-B88B-ABBE48307B87}" type="presParOf" srcId="{FE183857-0DDD-4B33-BABD-4D169A9704C6}" destId="{0E9F3AAF-6A6E-43FB-990F-9CFC3F2594F3}" srcOrd="7" destOrd="0" presId="urn:microsoft.com/office/officeart/2005/8/layout/default"/>
    <dgm:cxn modelId="{C64FEBB3-5154-4CB7-BEB5-56744A10EF9F}" type="presParOf" srcId="{FE183857-0DDD-4B33-BABD-4D169A9704C6}" destId="{D490C67A-A6A6-442E-B3F5-7CAE49AF1161}" srcOrd="8" destOrd="0" presId="urn:microsoft.com/office/officeart/2005/8/layout/default"/>
    <dgm:cxn modelId="{F8AE4B64-69B0-4C2C-B581-5D59FB2231FD}" type="presParOf" srcId="{FE183857-0DDD-4B33-BABD-4D169A9704C6}" destId="{5A414C14-83C7-4D7F-9732-FED4BC33E8E9}" srcOrd="9" destOrd="0" presId="urn:microsoft.com/office/officeart/2005/8/layout/default"/>
    <dgm:cxn modelId="{DBB25F28-8351-4D97-9EBE-DCF84C2F662B}" type="presParOf" srcId="{FE183857-0DDD-4B33-BABD-4D169A9704C6}" destId="{1F0B8410-2683-4655-BA45-6E031B8B886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5E6C5-6C85-4ACC-9C66-1780CD2C2D3D}">
      <dsp:nvSpPr>
        <dsp:cNvPr id="0" name=""/>
        <dsp:cNvSpPr/>
      </dsp:nvSpPr>
      <dsp:spPr>
        <a:xfrm>
          <a:off x="0" y="0"/>
          <a:ext cx="10058399"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D731D-45A5-4BF6-A8D6-85B1A7A3AD85}">
      <dsp:nvSpPr>
        <dsp:cNvPr id="0" name=""/>
        <dsp:cNvSpPr/>
      </dsp:nvSpPr>
      <dsp:spPr>
        <a:xfrm>
          <a:off x="0" y="0"/>
          <a:ext cx="10058399" cy="94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Supervisors are the first line managers for employees at Wilko</a:t>
          </a:r>
          <a:endParaRPr lang="en-US" sz="1800" kern="1200" dirty="0"/>
        </a:p>
      </dsp:txBody>
      <dsp:txXfrm>
        <a:off x="0" y="0"/>
        <a:ext cx="10058399" cy="946520"/>
      </dsp:txXfrm>
    </dsp:sp>
    <dsp:sp modelId="{54600DD8-1B88-4FAE-980E-61735C42698A}">
      <dsp:nvSpPr>
        <dsp:cNvPr id="0" name=""/>
        <dsp:cNvSpPr/>
      </dsp:nvSpPr>
      <dsp:spPr>
        <a:xfrm>
          <a:off x="0" y="946520"/>
          <a:ext cx="10058399" cy="0"/>
        </a:xfrm>
        <a:prstGeom prst="line">
          <a:avLst/>
        </a:prstGeom>
        <a:solidFill>
          <a:schemeClr val="accent5">
            <a:hueOff val="-499452"/>
            <a:satOff val="2226"/>
            <a:lumOff val="-1242"/>
            <a:alphaOff val="0"/>
          </a:schemeClr>
        </a:solidFill>
        <a:ln w="15875" cap="flat" cmpd="sng" algn="ctr">
          <a:solidFill>
            <a:schemeClr val="accent5">
              <a:hueOff val="-499452"/>
              <a:satOff val="2226"/>
              <a:lumOff val="-124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6B6031-AFCF-4D68-AFAC-770E8F9E42C3}">
      <dsp:nvSpPr>
        <dsp:cNvPr id="0" name=""/>
        <dsp:cNvSpPr/>
      </dsp:nvSpPr>
      <dsp:spPr>
        <a:xfrm>
          <a:off x="0" y="946520"/>
          <a:ext cx="10058399" cy="94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 role can include helping the employees to set goals, monitoring progress, and supplying feedback to the teams through performance assessment on a regular basis (CIPD, 2022).</a:t>
          </a:r>
          <a:endParaRPr lang="en-US" sz="1800" kern="1200" dirty="0"/>
        </a:p>
      </dsp:txBody>
      <dsp:txXfrm>
        <a:off x="0" y="946520"/>
        <a:ext cx="10058399" cy="946520"/>
      </dsp:txXfrm>
    </dsp:sp>
    <dsp:sp modelId="{0B4A456B-D8F7-41D5-99DE-922B99E8A11F}">
      <dsp:nvSpPr>
        <dsp:cNvPr id="0" name=""/>
        <dsp:cNvSpPr/>
      </dsp:nvSpPr>
      <dsp:spPr>
        <a:xfrm>
          <a:off x="0" y="1893040"/>
          <a:ext cx="10058399" cy="0"/>
        </a:xfrm>
        <a:prstGeom prst="line">
          <a:avLst/>
        </a:prstGeom>
        <a:solidFill>
          <a:schemeClr val="accent5">
            <a:hueOff val="-998905"/>
            <a:satOff val="4453"/>
            <a:lumOff val="-2483"/>
            <a:alphaOff val="0"/>
          </a:schemeClr>
        </a:solidFill>
        <a:ln w="15875" cap="flat" cmpd="sng" algn="ctr">
          <a:solidFill>
            <a:schemeClr val="accent5">
              <a:hueOff val="-998905"/>
              <a:satOff val="4453"/>
              <a:lumOff val="-24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10E6B0-3D63-48FC-89E4-2200075BD5AD}">
      <dsp:nvSpPr>
        <dsp:cNvPr id="0" name=""/>
        <dsp:cNvSpPr/>
      </dsp:nvSpPr>
      <dsp:spPr>
        <a:xfrm>
          <a:off x="0" y="1893040"/>
          <a:ext cx="10058399" cy="94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Ongoing feedback should be given about the progress made towards the goals set (Cespedes, 2022).</a:t>
          </a:r>
          <a:endParaRPr lang="en-US" sz="1800" kern="1200" dirty="0"/>
        </a:p>
      </dsp:txBody>
      <dsp:txXfrm>
        <a:off x="0" y="1893040"/>
        <a:ext cx="10058399" cy="946520"/>
      </dsp:txXfrm>
    </dsp:sp>
    <dsp:sp modelId="{AC0DCE07-B427-4BA8-8A16-FF6BAF5D62C7}">
      <dsp:nvSpPr>
        <dsp:cNvPr id="0" name=""/>
        <dsp:cNvSpPr/>
      </dsp:nvSpPr>
      <dsp:spPr>
        <a:xfrm>
          <a:off x="0" y="2839560"/>
          <a:ext cx="10058399" cy="0"/>
        </a:xfrm>
        <a:prstGeom prst="line">
          <a:avLst/>
        </a:prstGeom>
        <a:solidFill>
          <a:schemeClr val="accent5">
            <a:hueOff val="-1498357"/>
            <a:satOff val="6679"/>
            <a:lumOff val="-3725"/>
            <a:alphaOff val="0"/>
          </a:schemeClr>
        </a:solidFill>
        <a:ln w="15875" cap="flat" cmpd="sng" algn="ctr">
          <a:solidFill>
            <a:schemeClr val="accent5">
              <a:hueOff val="-1498357"/>
              <a:satOff val="6679"/>
              <a:lumOff val="-372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31B0F5-769E-454A-B951-5A2E56D1270C}">
      <dsp:nvSpPr>
        <dsp:cNvPr id="0" name=""/>
        <dsp:cNvSpPr/>
      </dsp:nvSpPr>
      <dsp:spPr>
        <a:xfrm>
          <a:off x="0" y="2839560"/>
          <a:ext cx="10058399" cy="94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This can help to ensure that value is created by the supervisor for the team member, which will then generate value for the organisation. </a:t>
          </a:r>
          <a:endParaRPr lang="en-US" sz="1800" kern="1200" dirty="0"/>
        </a:p>
      </dsp:txBody>
      <dsp:txXfrm>
        <a:off x="0" y="2839560"/>
        <a:ext cx="10058399" cy="946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6D64B6-D73B-490F-8224-766937C3E863}">
      <dsp:nvSpPr>
        <dsp:cNvPr id="0" name=""/>
        <dsp:cNvSpPr/>
      </dsp:nvSpPr>
      <dsp:spPr>
        <a:xfrm>
          <a:off x="0" y="98254"/>
          <a:ext cx="10058399" cy="67874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Line managers play a key role in retaining and engaging employees. </a:t>
          </a:r>
          <a:endParaRPr lang="en-US" sz="1700" kern="1200" dirty="0"/>
        </a:p>
      </dsp:txBody>
      <dsp:txXfrm>
        <a:off x="33134" y="131388"/>
        <a:ext cx="9992131" cy="612478"/>
      </dsp:txXfrm>
    </dsp:sp>
    <dsp:sp modelId="{8917B8B0-E6A0-487E-8B96-348453EA7868}">
      <dsp:nvSpPr>
        <dsp:cNvPr id="0" name=""/>
        <dsp:cNvSpPr/>
      </dsp:nvSpPr>
      <dsp:spPr>
        <a:xfrm>
          <a:off x="0" y="825960"/>
          <a:ext cx="10058399" cy="678746"/>
        </a:xfrm>
        <a:prstGeom prst="roundRect">
          <a:avLst/>
        </a:prstGeom>
        <a:solidFill>
          <a:schemeClr val="accent2">
            <a:hueOff val="-372103"/>
            <a:satOff val="-1643"/>
            <a:lumOff val="7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Supervisors are critical if they have the right skills, they can keep employee stress low, provide vital support, and introduce learning opportunities (Thomas, 2019). </a:t>
          </a:r>
          <a:endParaRPr lang="en-US" sz="1700" kern="1200" dirty="0"/>
        </a:p>
      </dsp:txBody>
      <dsp:txXfrm>
        <a:off x="33134" y="859094"/>
        <a:ext cx="9992131" cy="612478"/>
      </dsp:txXfrm>
    </dsp:sp>
    <dsp:sp modelId="{CF6BBEB2-1AC1-455D-96CA-C29B2C14A77B}">
      <dsp:nvSpPr>
        <dsp:cNvPr id="0" name=""/>
        <dsp:cNvSpPr/>
      </dsp:nvSpPr>
      <dsp:spPr>
        <a:xfrm>
          <a:off x="0" y="1553666"/>
          <a:ext cx="10058399" cy="678746"/>
        </a:xfrm>
        <a:prstGeom prst="roundRect">
          <a:avLst/>
        </a:prstGeom>
        <a:solidFill>
          <a:schemeClr val="accent2">
            <a:hueOff val="-744207"/>
            <a:satOff val="-3286"/>
            <a:lumOff val="14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Important to manage why people leave organisations, this can be done through exit interviews.</a:t>
          </a:r>
          <a:endParaRPr lang="en-US" sz="1700" kern="1200" dirty="0"/>
        </a:p>
      </dsp:txBody>
      <dsp:txXfrm>
        <a:off x="33134" y="1586800"/>
        <a:ext cx="9992131" cy="612478"/>
      </dsp:txXfrm>
    </dsp:sp>
    <dsp:sp modelId="{94B95B14-961D-4D62-A34A-B81D050F1CB3}">
      <dsp:nvSpPr>
        <dsp:cNvPr id="0" name=""/>
        <dsp:cNvSpPr/>
      </dsp:nvSpPr>
      <dsp:spPr>
        <a:xfrm>
          <a:off x="0" y="2281373"/>
          <a:ext cx="10058399" cy="678746"/>
        </a:xfrm>
        <a:prstGeom prst="roundRect">
          <a:avLst/>
        </a:prstGeom>
        <a:solidFill>
          <a:schemeClr val="accent2">
            <a:hueOff val="-1116310"/>
            <a:satOff val="-4929"/>
            <a:lumOff val="22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Feedback will be provided on areas to improve and what the positives have been, both the employee’s role and the workplace (LinkedIn, 2022).</a:t>
          </a:r>
          <a:endParaRPr lang="en-US" sz="1700" kern="1200" dirty="0"/>
        </a:p>
      </dsp:txBody>
      <dsp:txXfrm>
        <a:off x="33134" y="2314507"/>
        <a:ext cx="9992131" cy="612478"/>
      </dsp:txXfrm>
    </dsp:sp>
    <dsp:sp modelId="{EE0DF5EA-D968-432A-AC15-4DE2A6CDE8DA}">
      <dsp:nvSpPr>
        <dsp:cNvPr id="0" name=""/>
        <dsp:cNvSpPr/>
      </dsp:nvSpPr>
      <dsp:spPr>
        <a:xfrm>
          <a:off x="0" y="3009079"/>
          <a:ext cx="10058399" cy="678746"/>
        </a:xfrm>
        <a:prstGeom prst="roundRect">
          <a:avLst/>
        </a:prstGeom>
        <a:solidFill>
          <a:schemeClr val="accent2">
            <a:hueOff val="-1488413"/>
            <a:satOff val="-6572"/>
            <a:lumOff val="2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This will allow data to be collated over time and provide detail into how the retention strategy can be improved within stores. </a:t>
          </a:r>
          <a:endParaRPr lang="en-US" sz="1700" kern="1200" dirty="0"/>
        </a:p>
      </dsp:txBody>
      <dsp:txXfrm>
        <a:off x="33134" y="3042213"/>
        <a:ext cx="9992131" cy="6124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81A16-BE11-41C5-A965-8E649A631B6B}">
      <dsp:nvSpPr>
        <dsp:cNvPr id="0" name=""/>
        <dsp:cNvSpPr/>
      </dsp:nvSpPr>
      <dsp:spPr>
        <a:xfrm>
          <a:off x="0" y="1848"/>
          <a:ext cx="10058399"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8537BD-4432-4FA5-8153-AA3CC4B16E80}">
      <dsp:nvSpPr>
        <dsp:cNvPr id="0" name=""/>
        <dsp:cNvSpPr/>
      </dsp:nvSpPr>
      <dsp:spPr>
        <a:xfrm>
          <a:off x="0" y="1848"/>
          <a:ext cx="10058399" cy="630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How do you manage capabilities within your teams?</a:t>
          </a:r>
          <a:endParaRPr lang="en-US" sz="1700" kern="1200" dirty="0"/>
        </a:p>
      </dsp:txBody>
      <dsp:txXfrm>
        <a:off x="0" y="1848"/>
        <a:ext cx="10058399" cy="630397"/>
      </dsp:txXfrm>
    </dsp:sp>
    <dsp:sp modelId="{AE996FBE-F4FF-42C6-B11C-E87202C6CE77}">
      <dsp:nvSpPr>
        <dsp:cNvPr id="0" name=""/>
        <dsp:cNvSpPr/>
      </dsp:nvSpPr>
      <dsp:spPr>
        <a:xfrm>
          <a:off x="0" y="632245"/>
          <a:ext cx="10058399"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62229B-380E-4703-9EDE-8DFE3E30958C}">
      <dsp:nvSpPr>
        <dsp:cNvPr id="0" name=""/>
        <dsp:cNvSpPr/>
      </dsp:nvSpPr>
      <dsp:spPr>
        <a:xfrm>
          <a:off x="0" y="632245"/>
          <a:ext cx="10058399" cy="630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way teams are looked after in work should be acknowledged as it can have implications if not managed correctly.</a:t>
          </a:r>
          <a:endParaRPr lang="en-US" sz="1700" kern="1200" dirty="0"/>
        </a:p>
      </dsp:txBody>
      <dsp:txXfrm>
        <a:off x="0" y="632245"/>
        <a:ext cx="10058399" cy="630397"/>
      </dsp:txXfrm>
    </dsp:sp>
    <dsp:sp modelId="{D7226C13-6DAF-4F4B-A347-4C5C9677607B}">
      <dsp:nvSpPr>
        <dsp:cNvPr id="0" name=""/>
        <dsp:cNvSpPr/>
      </dsp:nvSpPr>
      <dsp:spPr>
        <a:xfrm>
          <a:off x="0" y="1262642"/>
          <a:ext cx="10058399"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64BBEA-D8AC-4672-B569-73114CC92B1F}">
      <dsp:nvSpPr>
        <dsp:cNvPr id="0" name=""/>
        <dsp:cNvSpPr/>
      </dsp:nvSpPr>
      <dsp:spPr>
        <a:xfrm>
          <a:off x="0" y="1262642"/>
          <a:ext cx="10058399" cy="630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 Invest in employee wellbeing as it can create higher performance and productivity, and better engagement (CIPD, 2022).</a:t>
          </a:r>
          <a:endParaRPr lang="en-US" sz="1700" kern="1200" dirty="0"/>
        </a:p>
      </dsp:txBody>
      <dsp:txXfrm>
        <a:off x="0" y="1262642"/>
        <a:ext cx="10058399" cy="630397"/>
      </dsp:txXfrm>
    </dsp:sp>
    <dsp:sp modelId="{FE9ABA1B-A0D4-4A2F-87E0-6E6AC7698161}">
      <dsp:nvSpPr>
        <dsp:cNvPr id="0" name=""/>
        <dsp:cNvSpPr/>
      </dsp:nvSpPr>
      <dsp:spPr>
        <a:xfrm>
          <a:off x="0" y="1893040"/>
          <a:ext cx="10058399"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53255-945D-4B99-A8CE-CE92106B20E3}">
      <dsp:nvSpPr>
        <dsp:cNvPr id="0" name=""/>
        <dsp:cNvSpPr/>
      </dsp:nvSpPr>
      <dsp:spPr>
        <a:xfrm>
          <a:off x="0" y="1893040"/>
          <a:ext cx="10058399" cy="630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 Ensure you have the right support yourself as a supervisor to be able to have conversations with employees that could be sensitive. </a:t>
          </a:r>
          <a:endParaRPr lang="en-US" sz="1700" kern="1200" dirty="0"/>
        </a:p>
      </dsp:txBody>
      <dsp:txXfrm>
        <a:off x="0" y="1893040"/>
        <a:ext cx="10058399" cy="630397"/>
      </dsp:txXfrm>
    </dsp:sp>
    <dsp:sp modelId="{E98515E3-6932-42D4-8C96-0B179090FD72}">
      <dsp:nvSpPr>
        <dsp:cNvPr id="0" name=""/>
        <dsp:cNvSpPr/>
      </dsp:nvSpPr>
      <dsp:spPr>
        <a:xfrm>
          <a:off x="0" y="2523437"/>
          <a:ext cx="10058399"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C4419E-C13B-494D-A039-2666C257B5BF}">
      <dsp:nvSpPr>
        <dsp:cNvPr id="0" name=""/>
        <dsp:cNvSpPr/>
      </dsp:nvSpPr>
      <dsp:spPr>
        <a:xfrm>
          <a:off x="0" y="2523437"/>
          <a:ext cx="10058399" cy="630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 Understand the return-to-work process. </a:t>
          </a:r>
          <a:endParaRPr lang="en-US" sz="1700" kern="1200" dirty="0"/>
        </a:p>
      </dsp:txBody>
      <dsp:txXfrm>
        <a:off x="0" y="2523437"/>
        <a:ext cx="10058399" cy="630397"/>
      </dsp:txXfrm>
    </dsp:sp>
    <dsp:sp modelId="{87200504-FD14-4466-8DBA-BAE38D76777A}">
      <dsp:nvSpPr>
        <dsp:cNvPr id="0" name=""/>
        <dsp:cNvSpPr/>
      </dsp:nvSpPr>
      <dsp:spPr>
        <a:xfrm>
          <a:off x="0" y="3153834"/>
          <a:ext cx="10058399"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255070-5F6D-4984-8A8D-ADFD646C64EC}">
      <dsp:nvSpPr>
        <dsp:cNvPr id="0" name=""/>
        <dsp:cNvSpPr/>
      </dsp:nvSpPr>
      <dsp:spPr>
        <a:xfrm>
          <a:off x="0" y="3153834"/>
          <a:ext cx="10058399" cy="630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-Have an awareness around flexible working, what this could mean for employees who need it and the impacts it could have on the organisation.</a:t>
          </a:r>
          <a:endParaRPr lang="en-US" sz="1700" kern="1200" dirty="0"/>
        </a:p>
      </dsp:txBody>
      <dsp:txXfrm>
        <a:off x="0" y="3153834"/>
        <a:ext cx="10058399" cy="6303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484F14-CF23-4AFD-8DF6-95767DB67DF8}">
      <dsp:nvSpPr>
        <dsp:cNvPr id="0" name=""/>
        <dsp:cNvSpPr/>
      </dsp:nvSpPr>
      <dsp:spPr>
        <a:xfrm>
          <a:off x="377190" y="3160"/>
          <a:ext cx="2907506" cy="174450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topics that have been covered are only some of the ways that you can help your teams to improve their performance and help them in their job roles. </a:t>
          </a:r>
          <a:endParaRPr lang="en-US" sz="1400" kern="1200" dirty="0"/>
        </a:p>
      </dsp:txBody>
      <dsp:txXfrm>
        <a:off x="377190" y="3160"/>
        <a:ext cx="2907506" cy="1744503"/>
      </dsp:txXfrm>
    </dsp:sp>
    <dsp:sp modelId="{F8DAC736-D921-4F7D-8D14-035978D11042}">
      <dsp:nvSpPr>
        <dsp:cNvPr id="0" name=""/>
        <dsp:cNvSpPr/>
      </dsp:nvSpPr>
      <dsp:spPr>
        <a:xfrm>
          <a:off x="3575446" y="3160"/>
          <a:ext cx="2907506" cy="1744503"/>
        </a:xfrm>
        <a:prstGeom prst="rect">
          <a:avLst/>
        </a:prstGeom>
        <a:solidFill>
          <a:schemeClr val="accent2">
            <a:hueOff val="-297683"/>
            <a:satOff val="-1314"/>
            <a:lumOff val="5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It is important to takeaway what the importance of your role is as a line manager. </a:t>
          </a:r>
          <a:endParaRPr lang="en-US" sz="1400" kern="1200" dirty="0"/>
        </a:p>
      </dsp:txBody>
      <dsp:txXfrm>
        <a:off x="3575446" y="3160"/>
        <a:ext cx="2907506" cy="1744503"/>
      </dsp:txXfrm>
    </dsp:sp>
    <dsp:sp modelId="{5E6857AD-6651-4B45-8181-F8A368257BAC}">
      <dsp:nvSpPr>
        <dsp:cNvPr id="0" name=""/>
        <dsp:cNvSpPr/>
      </dsp:nvSpPr>
      <dsp:spPr>
        <a:xfrm>
          <a:off x="6773703" y="3160"/>
          <a:ext cx="2907506" cy="1744503"/>
        </a:xfrm>
        <a:prstGeom prst="rect">
          <a:avLst/>
        </a:prstGeom>
        <a:solidFill>
          <a:schemeClr val="accent2">
            <a:hueOff val="-595365"/>
            <a:satOff val="-2629"/>
            <a:lumOff val="11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You need to be able to manage your teams in a way that ensures they are effective and work together in a way that adds value. </a:t>
          </a:r>
          <a:endParaRPr lang="en-US" sz="1400" kern="1200" dirty="0"/>
        </a:p>
      </dsp:txBody>
      <dsp:txXfrm>
        <a:off x="6773703" y="3160"/>
        <a:ext cx="2907506" cy="1744503"/>
      </dsp:txXfrm>
    </dsp:sp>
    <dsp:sp modelId="{3EFF8D0F-3D35-44F3-B294-BDB370026FD9}">
      <dsp:nvSpPr>
        <dsp:cNvPr id="0" name=""/>
        <dsp:cNvSpPr/>
      </dsp:nvSpPr>
      <dsp:spPr>
        <a:xfrm>
          <a:off x="377190" y="2038415"/>
          <a:ext cx="2907506" cy="1744503"/>
        </a:xfrm>
        <a:prstGeom prst="rect">
          <a:avLst/>
        </a:prstGeom>
        <a:solidFill>
          <a:schemeClr val="accent2">
            <a:hueOff val="-893048"/>
            <a:satOff val="-3943"/>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Keeping up to date on retention strategies will allow you to create a workplace where employees want to work.</a:t>
          </a:r>
          <a:endParaRPr lang="en-US" sz="1400" kern="1200" dirty="0"/>
        </a:p>
      </dsp:txBody>
      <dsp:txXfrm>
        <a:off x="377190" y="2038415"/>
        <a:ext cx="2907506" cy="1744503"/>
      </dsp:txXfrm>
    </dsp:sp>
    <dsp:sp modelId="{D490C67A-A6A6-442E-B3F5-7CAE49AF1161}">
      <dsp:nvSpPr>
        <dsp:cNvPr id="0" name=""/>
        <dsp:cNvSpPr/>
      </dsp:nvSpPr>
      <dsp:spPr>
        <a:xfrm>
          <a:off x="3575446" y="2038415"/>
          <a:ext cx="2907506" cy="1744503"/>
        </a:xfrm>
        <a:prstGeom prst="rect">
          <a:avLst/>
        </a:prstGeom>
        <a:solidFill>
          <a:schemeClr val="accent2">
            <a:hueOff val="-1190731"/>
            <a:satOff val="-5258"/>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Ensure you have an awareness of employee wellbeing and how employees can be supported if they need it. </a:t>
          </a:r>
          <a:endParaRPr lang="en-US" sz="1400" kern="1200" dirty="0"/>
        </a:p>
      </dsp:txBody>
      <dsp:txXfrm>
        <a:off x="3575446" y="2038415"/>
        <a:ext cx="2907506" cy="1744503"/>
      </dsp:txXfrm>
    </dsp:sp>
    <dsp:sp modelId="{1F0B8410-2683-4655-BA45-6E031B8B886C}">
      <dsp:nvSpPr>
        <dsp:cNvPr id="0" name=""/>
        <dsp:cNvSpPr/>
      </dsp:nvSpPr>
      <dsp:spPr>
        <a:xfrm>
          <a:off x="6773703" y="2038415"/>
          <a:ext cx="2907506" cy="1744503"/>
        </a:xfrm>
        <a:prstGeom prst="rect">
          <a:avLst/>
        </a:prstGeom>
        <a:solidFill>
          <a:schemeClr val="accent2">
            <a:hueOff val="-1488413"/>
            <a:satOff val="-6572"/>
            <a:lumOff val="2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Although it is not always needed in a retail environment, have an understanding around how you can coach and mentor employees to allow them to develop and aid their performance. </a:t>
          </a:r>
          <a:endParaRPr lang="en-US" sz="1400" kern="1200" dirty="0"/>
        </a:p>
      </dsp:txBody>
      <dsp:txXfrm>
        <a:off x="6773703" y="2038415"/>
        <a:ext cx="2907506" cy="174450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D4DCA6-8A0B-48E1-9FD7-072B24512B33}" type="datetimeFigureOut">
              <a:rPr lang="en-GB" smtClean="0"/>
              <a:t>09/05/2023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8DFD66-6E18-40BF-888C-402AD92D18BE}" type="slidenum">
              <a:rPr lang="en-GB" smtClean="0"/>
              <a:t>‹#›</a:t>
            </a:fld>
            <a:endParaRPr lang="en-GB"/>
          </a:p>
        </p:txBody>
      </p:sp>
    </p:spTree>
    <p:extLst>
      <p:ext uri="{BB962C8B-B14F-4D97-AF65-F5344CB8AC3E}">
        <p14:creationId xmlns:p14="http://schemas.microsoft.com/office/powerpoint/2010/main" val="3493932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DFD66-6E18-40BF-888C-402AD92D18BE}" type="slidenum">
              <a:rPr lang="en-GB" smtClean="0"/>
              <a:t>2</a:t>
            </a:fld>
            <a:endParaRPr lang="en-GB"/>
          </a:p>
        </p:txBody>
      </p:sp>
    </p:spTree>
    <p:extLst>
      <p:ext uri="{BB962C8B-B14F-4D97-AF65-F5344CB8AC3E}">
        <p14:creationId xmlns:p14="http://schemas.microsoft.com/office/powerpoint/2010/main" val="3711339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DFD66-6E18-40BF-888C-402AD92D18BE}" type="slidenum">
              <a:rPr lang="en-GB" smtClean="0"/>
              <a:t>3</a:t>
            </a:fld>
            <a:endParaRPr lang="en-GB"/>
          </a:p>
        </p:txBody>
      </p:sp>
    </p:spTree>
    <p:extLst>
      <p:ext uri="{BB962C8B-B14F-4D97-AF65-F5344CB8AC3E}">
        <p14:creationId xmlns:p14="http://schemas.microsoft.com/office/powerpoint/2010/main" val="4117079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DFD66-6E18-40BF-888C-402AD92D18BE}" type="slidenum">
              <a:rPr lang="en-GB" smtClean="0"/>
              <a:t>4</a:t>
            </a:fld>
            <a:endParaRPr lang="en-GB"/>
          </a:p>
        </p:txBody>
      </p:sp>
    </p:spTree>
    <p:extLst>
      <p:ext uri="{BB962C8B-B14F-4D97-AF65-F5344CB8AC3E}">
        <p14:creationId xmlns:p14="http://schemas.microsoft.com/office/powerpoint/2010/main" val="3585155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Wilko the team supervisor is important in influencing performance as these are the first line managers responsible for the level one employees. The assessment and recognition of performance is part of the role. This can include helping the employees to set goals, monitoring progress, and supplying feedback to the teams through performance assessment on a regular basis (CIPD, 2022). This agrees with the assessment made by Cespedes (2022), which says that to continue having a positive impact on employee performance, ongoing feedback should be given about the progress made towards the goals set. This can help to ensure that value is created by the supervisor for the team member, which will then generate value for the organisation. </a:t>
            </a:r>
          </a:p>
        </p:txBody>
      </p:sp>
      <p:sp>
        <p:nvSpPr>
          <p:cNvPr id="4" name="Slide Number Placeholder 3"/>
          <p:cNvSpPr>
            <a:spLocks noGrp="1"/>
          </p:cNvSpPr>
          <p:nvPr>
            <p:ph type="sldNum" sz="quarter" idx="5"/>
          </p:nvPr>
        </p:nvSpPr>
        <p:spPr/>
        <p:txBody>
          <a:bodyPr/>
          <a:lstStyle/>
          <a:p>
            <a:fld id="{A98DFD66-6E18-40BF-888C-402AD92D18BE}" type="slidenum">
              <a:rPr lang="en-GB" smtClean="0"/>
              <a:t>5</a:t>
            </a:fld>
            <a:endParaRPr lang="en-GB"/>
          </a:p>
        </p:txBody>
      </p:sp>
    </p:spTree>
    <p:extLst>
      <p:ext uri="{BB962C8B-B14F-4D97-AF65-F5344CB8AC3E}">
        <p14:creationId xmlns:p14="http://schemas.microsoft.com/office/powerpoint/2010/main" val="2116415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some examples of leadership styles are discussed. Learners would be asked if they know anything about different leadership styles. </a:t>
            </a:r>
          </a:p>
          <a:p>
            <a:r>
              <a:rPr lang="en-GB" dirty="0"/>
              <a:t>Transformational leadership: this leadership style can help progress people and systems in a positive direction. Some characteristics include encouraging the team you are leading, providing support and recognition, and making employees see the value in what they do, this can help to reach the ideal performance levels an organisation desires (Moradi-</a:t>
            </a:r>
            <a:r>
              <a:rPr lang="en-GB" dirty="0" err="1"/>
              <a:t>Korejan</a:t>
            </a:r>
            <a:r>
              <a:rPr lang="en-GB" dirty="0"/>
              <a:t> and </a:t>
            </a:r>
            <a:r>
              <a:rPr lang="en-GB" dirty="0" err="1"/>
              <a:t>Shahbazi</a:t>
            </a:r>
            <a:r>
              <a:rPr lang="en-GB" dirty="0"/>
              <a:t>, 2016). </a:t>
            </a:r>
          </a:p>
          <a:p>
            <a:r>
              <a:rPr lang="en-GB" dirty="0"/>
              <a:t>Command and control: this leadership style is the exercise of authority and direction of one person and what they say is done, this is a leadership style that can limit employee performance (Adams et al., 2017). There is no allowance for the ideas of others and this impact employees negatively as they may fear doing something wrong or not performing as needed. </a:t>
            </a:r>
          </a:p>
          <a:p>
            <a:r>
              <a:rPr lang="en-GB" dirty="0"/>
              <a:t>Situational leadership: this leadership style is adapted by the line manager depending on the situation they are in or to meet the needs of the team, with research undertaken by </a:t>
            </a:r>
            <a:r>
              <a:rPr lang="en-GB" dirty="0" err="1"/>
              <a:t>Wuryani</a:t>
            </a:r>
            <a:r>
              <a:rPr lang="en-GB" dirty="0"/>
              <a:t> et al. (2021) that shows that this style can improve employee motivation. This approach can enable line managers to coordinate and manage the team according to employee strength or tasks that need to be completed, which would be beneficial for a varied team seen within Wilko. </a:t>
            </a:r>
          </a:p>
          <a:p>
            <a:r>
              <a:rPr lang="en-GB" dirty="0"/>
              <a:t>By ensuring that there is psychological safety within the workplace, supervisors will be able to enhance the relationship that they have with the team that they are managing. The employees will feel that they are able to take risks, express their ideas or concerns, and approach their line manager (Gallo, 2023). This is something that is desired in the workplace as it improves employee motivation and their performance as there is no fear of reprisals or embarrassment, you want employees to focus on having good relationships within their workplace (Cespedes, 2022). </a:t>
            </a:r>
          </a:p>
          <a:p>
            <a:endParaRPr lang="en-GB" dirty="0"/>
          </a:p>
        </p:txBody>
      </p:sp>
      <p:sp>
        <p:nvSpPr>
          <p:cNvPr id="4" name="Slide Number Placeholder 3"/>
          <p:cNvSpPr>
            <a:spLocks noGrp="1"/>
          </p:cNvSpPr>
          <p:nvPr>
            <p:ph type="sldNum" sz="quarter" idx="5"/>
          </p:nvPr>
        </p:nvSpPr>
        <p:spPr/>
        <p:txBody>
          <a:bodyPr/>
          <a:lstStyle/>
          <a:p>
            <a:fld id="{A98DFD66-6E18-40BF-888C-402AD92D18BE}" type="slidenum">
              <a:rPr lang="en-GB" smtClean="0"/>
              <a:t>6</a:t>
            </a:fld>
            <a:endParaRPr lang="en-GB"/>
          </a:p>
        </p:txBody>
      </p:sp>
    </p:spTree>
    <p:extLst>
      <p:ext uri="{BB962C8B-B14F-4D97-AF65-F5344CB8AC3E}">
        <p14:creationId xmlns:p14="http://schemas.microsoft.com/office/powerpoint/2010/main" val="1775636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why do we need teams in the workplace? </a:t>
            </a:r>
          </a:p>
          <a:p>
            <a:r>
              <a:rPr lang="en-GB" dirty="0"/>
              <a:t>The reasons that teams are used in the workplace can include the bringing together of different skills and creating a collective effort which can help improve the organisation’s performance with the right leadership (Larson and </a:t>
            </a:r>
            <a:r>
              <a:rPr lang="en-GB" dirty="0" err="1"/>
              <a:t>DeChurch</a:t>
            </a:r>
            <a:r>
              <a:rPr lang="en-GB" dirty="0"/>
              <a:t>, 2020). This is seen within Wilko as teamwork is a vital aspect of the operation on a day-to-day basis. It is important that the supervisors are aware of their ability to put together strong teams and use them in the right places. </a:t>
            </a:r>
          </a:p>
          <a:p>
            <a:r>
              <a:rPr lang="en-GB" dirty="0"/>
              <a:t>An example of understanding an effective team is Google's project Aristotle in 2012. It firstly differentiated a work group from a team, whereby a work group have little independence and are based on a managerial hierarchy, compared to a team which is independent and needs the team members to achieve the goals set out (Google </a:t>
            </a:r>
            <a:r>
              <a:rPr lang="en-GB" dirty="0" err="1"/>
              <a:t>re:Work</a:t>
            </a:r>
            <a:r>
              <a:rPr lang="en-GB" dirty="0"/>
              <a:t> Team, no date). </a:t>
            </a:r>
          </a:p>
          <a:p>
            <a:r>
              <a:rPr lang="en-GB" dirty="0"/>
              <a:t>The research found that there are traits that help create an effective team these are psychological safety, dependability, structure, and clarity, meaning, and impact. It was about how the team worked together instead of who was part of the team. The team had clear roles, the work meant something to the team members, they felt their work mattered, and were able to take risks (Google </a:t>
            </a:r>
            <a:r>
              <a:rPr lang="en-GB" dirty="0" err="1"/>
              <a:t>re:Work</a:t>
            </a:r>
            <a:r>
              <a:rPr lang="en-GB" dirty="0"/>
              <a:t> team, no date).</a:t>
            </a:r>
          </a:p>
          <a:p>
            <a:r>
              <a:rPr lang="en-GB" dirty="0"/>
              <a:t>The research found that co-location, workload, individual performance level and seniority did not have an impact on the effectiveness of the team. </a:t>
            </a:r>
          </a:p>
          <a:p>
            <a:endParaRPr lang="en-GB" dirty="0"/>
          </a:p>
        </p:txBody>
      </p:sp>
      <p:sp>
        <p:nvSpPr>
          <p:cNvPr id="4" name="Slide Number Placeholder 3"/>
          <p:cNvSpPr>
            <a:spLocks noGrp="1"/>
          </p:cNvSpPr>
          <p:nvPr>
            <p:ph type="sldNum" sz="quarter" idx="5"/>
          </p:nvPr>
        </p:nvSpPr>
        <p:spPr/>
        <p:txBody>
          <a:bodyPr/>
          <a:lstStyle/>
          <a:p>
            <a:fld id="{A98DFD66-6E18-40BF-888C-402AD92D18BE}" type="slidenum">
              <a:rPr lang="en-GB" smtClean="0"/>
              <a:t>7</a:t>
            </a:fld>
            <a:endParaRPr lang="en-GB"/>
          </a:p>
        </p:txBody>
      </p:sp>
    </p:spTree>
    <p:extLst>
      <p:ext uri="{BB962C8B-B14F-4D97-AF65-F5344CB8AC3E}">
        <p14:creationId xmlns:p14="http://schemas.microsoft.com/office/powerpoint/2010/main" val="1281750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understand the development that a team goes through to become effective, there is a model that can be used to show this process. Tuckman’s stages of group development consist of, forming, storming, norming, performing and adjourning. The model explains that as a team develops in its ability and it matures, relationships will become established and the leadership that is seen will change to a more collaborative leadership style (West Chester University, 2022).</a:t>
            </a:r>
          </a:p>
          <a:p>
            <a:r>
              <a:rPr lang="en-GB" dirty="0"/>
              <a:t>The advantages to an organisation of using this model are that it can allow a line manager to identify which stage their team is at and will enable them to manage it in accordance with the requirements of the stage. As the relationships with the team members progress, they will have a greater bond and understand what role they have, they will be more likely to be productive because of this (</a:t>
            </a:r>
            <a:r>
              <a:rPr lang="en-GB" dirty="0" err="1"/>
              <a:t>Natvig</a:t>
            </a:r>
            <a:r>
              <a:rPr lang="en-GB" dirty="0"/>
              <a:t> and Stark, 2016). Additionally, research has shown support for Tuckman’s model in having the ability to show team progression and growth (</a:t>
            </a:r>
            <a:r>
              <a:rPr lang="en-GB" dirty="0" err="1"/>
              <a:t>Kiweewa</a:t>
            </a:r>
            <a:r>
              <a:rPr lang="en-GB" dirty="0"/>
              <a:t> et al., 2018). </a:t>
            </a:r>
          </a:p>
          <a:p>
            <a:r>
              <a:rPr lang="en-GB" dirty="0"/>
              <a:t>There have been criticisms of the model and its usefulness in looking at the effectiveness of teams as they develop. When this model was derived it looked at small teams, however in recent years teams have become much larger, and recent trends include multi-location teams (</a:t>
            </a:r>
            <a:r>
              <a:rPr lang="en-GB" dirty="0" err="1"/>
              <a:t>Chimruang</a:t>
            </a:r>
            <a:r>
              <a:rPr lang="en-GB" dirty="0"/>
              <a:t> and </a:t>
            </a:r>
            <a:r>
              <a:rPr lang="en-GB" dirty="0" err="1"/>
              <a:t>Yampinij</a:t>
            </a:r>
            <a:r>
              <a:rPr lang="en-GB" dirty="0"/>
              <a:t>, 2021), and virtual teams that have to work effectively, therefore this model may be difficult to apply to these. </a:t>
            </a:r>
          </a:p>
          <a:p>
            <a:endParaRPr lang="en-GB" dirty="0"/>
          </a:p>
        </p:txBody>
      </p:sp>
      <p:sp>
        <p:nvSpPr>
          <p:cNvPr id="4" name="Slide Number Placeholder 3"/>
          <p:cNvSpPr>
            <a:spLocks noGrp="1"/>
          </p:cNvSpPr>
          <p:nvPr>
            <p:ph type="sldNum" sz="quarter" idx="5"/>
          </p:nvPr>
        </p:nvSpPr>
        <p:spPr/>
        <p:txBody>
          <a:bodyPr/>
          <a:lstStyle/>
          <a:p>
            <a:fld id="{A98DFD66-6E18-40BF-888C-402AD92D18BE}" type="slidenum">
              <a:rPr lang="en-GB" smtClean="0"/>
              <a:t>8</a:t>
            </a:fld>
            <a:endParaRPr lang="en-GB"/>
          </a:p>
        </p:txBody>
      </p:sp>
    </p:spTree>
    <p:extLst>
      <p:ext uri="{BB962C8B-B14F-4D97-AF65-F5344CB8AC3E}">
        <p14:creationId xmlns:p14="http://schemas.microsoft.com/office/powerpoint/2010/main" val="2602329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Line managers play a key role in retaining and engaging employees, this is key to Wilko as retailers often have higher turnover due to levels of pay, contract size and similar roles being found often with competitors. Thomas (2019) comments that supervisors are critical, if they have the right skills, they can keep employee stress low, provide vital support to their teams, and introduce learning opportunities.</a:t>
            </a:r>
          </a:p>
          <a:p>
            <a:r>
              <a:rPr lang="en-GB" dirty="0"/>
              <a:t>It is important to find out why employees leave the organisation in the first place. This can be addressed through the introduction of exit interviews with the level one employees, as currently only store managers conduct exit interviews when a supervisor leaves. </a:t>
            </a:r>
          </a:p>
          <a:p>
            <a:r>
              <a:rPr lang="en-GB" dirty="0"/>
              <a:t>An exit interview consists of gathering information as to why the employee is leaving the organisation, the employee will provide feedback on areas where improvements need to be made and what has been positive about their job role (LinkedIn, 2022). This will allow data to be collated over time and provide detail into how the retention strategy can be improved within stores. As Wilko sees a higher level of turnover of level one employees compared to supervisors, it would be a beneficial tool to use as supervisors already conduct performance reviews for these employees. </a:t>
            </a:r>
          </a:p>
          <a:p>
            <a:r>
              <a:rPr lang="en-GB" dirty="0"/>
              <a:t>However, some exit interviews have been seen to not work due to factors such as inconsistency with completing exit interviews, the quality of data not being relevant and questions being too rigid which does not allow for trends to be found (Spain and Groysberg, 2016). </a:t>
            </a:r>
          </a:p>
          <a:p>
            <a:endParaRPr lang="en-GB" dirty="0"/>
          </a:p>
        </p:txBody>
      </p:sp>
      <p:sp>
        <p:nvSpPr>
          <p:cNvPr id="4" name="Slide Number Placeholder 3"/>
          <p:cNvSpPr>
            <a:spLocks noGrp="1"/>
          </p:cNvSpPr>
          <p:nvPr>
            <p:ph type="sldNum" sz="quarter" idx="5"/>
          </p:nvPr>
        </p:nvSpPr>
        <p:spPr/>
        <p:txBody>
          <a:bodyPr/>
          <a:lstStyle/>
          <a:p>
            <a:fld id="{A98DFD66-6E18-40BF-888C-402AD92D18BE}" type="slidenum">
              <a:rPr lang="en-GB" smtClean="0"/>
              <a:t>9</a:t>
            </a:fld>
            <a:endParaRPr lang="en-GB"/>
          </a:p>
        </p:txBody>
      </p:sp>
    </p:spTree>
    <p:extLst>
      <p:ext uri="{BB962C8B-B14F-4D97-AF65-F5344CB8AC3E}">
        <p14:creationId xmlns:p14="http://schemas.microsoft.com/office/powerpoint/2010/main" val="14055256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way to retain employees is through providing them with opportunities to develop and improve their skills. Employees will have career expectations, if these are not being addressed then it can lead to poorer performance and looking for opportunities elsewhere (CIPD, 2021). Identifying those who want to develop can be done through performance reviews, addressing what it is the employee wants to learn and how to implement this. Cespedes (2022) comments that a review can create high performers through the identification of where improvements of skills can be made. This can help with succession planning for the organisation also, where the next key holders or supervisors can be developed as a result.</a:t>
            </a:r>
          </a:p>
        </p:txBody>
      </p:sp>
      <p:sp>
        <p:nvSpPr>
          <p:cNvPr id="4" name="Slide Number Placeholder 3"/>
          <p:cNvSpPr>
            <a:spLocks noGrp="1"/>
          </p:cNvSpPr>
          <p:nvPr>
            <p:ph type="sldNum" sz="quarter" idx="5"/>
          </p:nvPr>
        </p:nvSpPr>
        <p:spPr/>
        <p:txBody>
          <a:bodyPr/>
          <a:lstStyle/>
          <a:p>
            <a:fld id="{A98DFD66-6E18-40BF-888C-402AD92D18BE}" type="slidenum">
              <a:rPr lang="en-GB" smtClean="0"/>
              <a:t>10</a:t>
            </a:fld>
            <a:endParaRPr lang="en-GB"/>
          </a:p>
        </p:txBody>
      </p:sp>
    </p:spTree>
    <p:extLst>
      <p:ext uri="{BB962C8B-B14F-4D97-AF65-F5344CB8AC3E}">
        <p14:creationId xmlns:p14="http://schemas.microsoft.com/office/powerpoint/2010/main" val="608845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covering the information, the supervisors would be asked if they currently do anything in their roles to manage the capabilities within their teams? This would provide various answers as the supervisors will come across different capabilities and levels of performance as they manage different teams, for example, an evening delivery team and a shopfloor team. </a:t>
            </a:r>
          </a:p>
          <a:p>
            <a:r>
              <a:rPr lang="en-GB" dirty="0"/>
              <a:t>To have a positive impact on the organisation through performance, the way in which our teams are looked after at work has to be addressed as this can have implications if not managed correctly. </a:t>
            </a:r>
          </a:p>
          <a:p>
            <a:r>
              <a:rPr lang="en-GB" dirty="0"/>
              <a:t>Through having an organisation that invests in employee wellbeing, it can create better employee engagement, and increased performance and productivity (CIPD, 2022). Wilko does provide access to free health and mental health helplines for its employees; however, leadership teams could use better wellbeing initiatives to support employees. Line managers must have the right support themselves to be able to have potentially sensitive conversations with employees to make sure they can guide them to the right help if needed. </a:t>
            </a:r>
          </a:p>
          <a:p>
            <a:r>
              <a:rPr lang="en-GB" dirty="0"/>
              <a:t>The absence management strategy should be known by supervisors so that they are able to deal with employee absence when it occurs. The return-to-work process at each stage should be understood and ensured that it is completed when an employee returns. This will make sure that the employee is fit to return, to see if any support is needed, and consider an occupational health referral depending on the circumstances (Acas, 2023). Any support that an employee needs to conduct their job role after returning from an absence should be put in place by the supervisors as this will help the employee to stay in work instead of off absent, this will benefit the overall performance of the organisation as a result. </a:t>
            </a:r>
          </a:p>
          <a:p>
            <a:r>
              <a:rPr lang="en-GB" dirty="0"/>
              <a:t>Additionally, Wilko could adopt a flexible working policy whereby employees are able to work in a way that suits their needs, for example flexible start and finish times or set working days. This is a current changing process with more employees than ever wanting flexible work and as a result the creation of the Employment Relations (Flexible Working) Bill in 2022 (</a:t>
            </a:r>
            <a:r>
              <a:rPr lang="en-GB" dirty="0" err="1"/>
              <a:t>Morrall</a:t>
            </a:r>
            <a:r>
              <a:rPr lang="en-GB" dirty="0"/>
              <a:t> and </a:t>
            </a:r>
            <a:r>
              <a:rPr lang="en-GB" dirty="0" err="1"/>
              <a:t>Smout</a:t>
            </a:r>
            <a:r>
              <a:rPr lang="en-GB" dirty="0"/>
              <a:t>, 2023). This could encourage more parents who need school hours to apply for job roles, who potentially would help the organisation with their skills, if flexible working was adopted, creating a larger talent pool. M&amp;S has created a flexible working policy for its store managers through job share, compressed hours, and parttime availability (</a:t>
            </a:r>
            <a:r>
              <a:rPr lang="en-GB" dirty="0" err="1"/>
              <a:t>Findlater</a:t>
            </a:r>
            <a:r>
              <a:rPr lang="en-GB" dirty="0"/>
              <a:t>, 2022), which can be argued that if this can be done for organisational leaders, why can it not be done for all employees? However, due to the nature of retail and needing numerous shift patterns to be covered, it could be difficult to have a team where there are many employees working on a flexible basis. </a:t>
            </a:r>
          </a:p>
          <a:p>
            <a:endParaRPr lang="en-GB" dirty="0"/>
          </a:p>
        </p:txBody>
      </p:sp>
      <p:sp>
        <p:nvSpPr>
          <p:cNvPr id="4" name="Slide Number Placeholder 3"/>
          <p:cNvSpPr>
            <a:spLocks noGrp="1"/>
          </p:cNvSpPr>
          <p:nvPr>
            <p:ph type="sldNum" sz="quarter" idx="5"/>
          </p:nvPr>
        </p:nvSpPr>
        <p:spPr/>
        <p:txBody>
          <a:bodyPr/>
          <a:lstStyle/>
          <a:p>
            <a:fld id="{A98DFD66-6E18-40BF-888C-402AD92D18BE}" type="slidenum">
              <a:rPr lang="en-GB" smtClean="0"/>
              <a:t>11</a:t>
            </a:fld>
            <a:endParaRPr lang="en-GB"/>
          </a:p>
        </p:txBody>
      </p:sp>
    </p:spTree>
    <p:extLst>
      <p:ext uri="{BB962C8B-B14F-4D97-AF65-F5344CB8AC3E}">
        <p14:creationId xmlns:p14="http://schemas.microsoft.com/office/powerpoint/2010/main" val="19039725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Coaching sets out to achieve optimal performance and improvement at work, focusing on the specific skills and goals of an employee and is part of an ongoing management style (CIPD, 2021). </a:t>
            </a:r>
          </a:p>
          <a:p>
            <a:r>
              <a:rPr lang="en-GB" dirty="0"/>
              <a:t>Mentoring can be seen as when an experience team member shares their knowledge to support the development of an inexperienced team member, it is often a longer process than coaching and can help with succession planning (CIPD, 2021). </a:t>
            </a:r>
          </a:p>
          <a:p>
            <a:r>
              <a:rPr lang="en-GB" dirty="0"/>
              <a:t>Both methods can help to improve performance and help the performance management systems that are in place. These can help employee performance over a period as some employees do work hard but do not have the capabilities to improve on their own (Cespedes, 2022), therefore identifying that coaching or mentoring could be the appropriate way to resolve this. </a:t>
            </a:r>
          </a:p>
          <a:p>
            <a:r>
              <a:rPr lang="en-GB" dirty="0"/>
              <a:t>This can be applied practically to a team member who is already a key holder but would like to progress to a supervisor level. The team supervisor, as their line manager would be able to coach them through this development and what they need to do to achieve this. </a:t>
            </a:r>
          </a:p>
          <a:p>
            <a:endParaRPr lang="en-GB" dirty="0"/>
          </a:p>
        </p:txBody>
      </p:sp>
      <p:sp>
        <p:nvSpPr>
          <p:cNvPr id="4" name="Slide Number Placeholder 3"/>
          <p:cNvSpPr>
            <a:spLocks noGrp="1"/>
          </p:cNvSpPr>
          <p:nvPr>
            <p:ph type="sldNum" sz="quarter" idx="5"/>
          </p:nvPr>
        </p:nvSpPr>
        <p:spPr/>
        <p:txBody>
          <a:bodyPr/>
          <a:lstStyle/>
          <a:p>
            <a:fld id="{A98DFD66-6E18-40BF-888C-402AD92D18BE}" type="slidenum">
              <a:rPr lang="en-GB" smtClean="0"/>
              <a:t>12</a:t>
            </a:fld>
            <a:endParaRPr lang="en-GB"/>
          </a:p>
        </p:txBody>
      </p:sp>
    </p:spTree>
    <p:extLst>
      <p:ext uri="{BB962C8B-B14F-4D97-AF65-F5344CB8AC3E}">
        <p14:creationId xmlns:p14="http://schemas.microsoft.com/office/powerpoint/2010/main" val="18055790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GROW model of coaching is something that can be used in conversations, meetings and day-to-day leadership to help drive employee performance (Wilson, 2022). This is a simple model that supervisors can apply to performance management conversations without undertaking a specific course to provide coaching. There are four key stages to the model: </a:t>
            </a:r>
          </a:p>
          <a:p>
            <a:r>
              <a:rPr lang="en-GB" dirty="0"/>
              <a:t>G- goals and aspirations </a:t>
            </a:r>
          </a:p>
          <a:p>
            <a:r>
              <a:rPr lang="en-GB" dirty="0"/>
              <a:t>R- current situation </a:t>
            </a:r>
          </a:p>
          <a:p>
            <a:r>
              <a:rPr lang="en-GB" dirty="0"/>
              <a:t>O- options/obstacles </a:t>
            </a:r>
          </a:p>
          <a:p>
            <a:r>
              <a:rPr lang="en-GB" dirty="0"/>
              <a:t>W- way forward </a:t>
            </a:r>
          </a:p>
          <a:p>
            <a:r>
              <a:rPr lang="en-GB" dirty="0"/>
              <a:t>It has been argued however that this model is limited in what it can provide and needs more depth to the stages, considering further factors than the four that are set out (Bishop, 2016). Additionally, the model can be said to be too rigid, with there not being the need to cover some of the stages with certain employees who are already at a different stage with their coaching (Lucas, 2015). Although this model overall is a good starting point for supervisors to start coaching conversations. </a:t>
            </a:r>
          </a:p>
          <a:p>
            <a:r>
              <a:rPr lang="en-GB" dirty="0"/>
              <a:t>Another model that can be used is the OSKAR model and this builds on the previous GROW model, it focuses on solutions rather than the problems being identified. It is most effective for providing a framework on reaching action milestones and is more suitable for longer-term coaching (Pearce and Patent, 2021). </a:t>
            </a:r>
          </a:p>
          <a:p>
            <a:r>
              <a:rPr lang="en-GB" dirty="0"/>
              <a:t>The stages of the model are: </a:t>
            </a:r>
          </a:p>
          <a:p>
            <a:r>
              <a:rPr lang="en-GB" dirty="0"/>
              <a:t>O- outcome </a:t>
            </a:r>
          </a:p>
          <a:p>
            <a:r>
              <a:rPr lang="en-GB" dirty="0"/>
              <a:t>S- scale </a:t>
            </a:r>
          </a:p>
          <a:p>
            <a:r>
              <a:rPr lang="en-GB" dirty="0"/>
              <a:t>K- know-how </a:t>
            </a:r>
          </a:p>
          <a:p>
            <a:r>
              <a:rPr lang="en-GB" dirty="0"/>
              <a:t>A– affirm and action </a:t>
            </a:r>
          </a:p>
          <a:p>
            <a:r>
              <a:rPr lang="en-GB" dirty="0"/>
              <a:t>R- review </a:t>
            </a:r>
          </a:p>
          <a:p>
            <a:r>
              <a:rPr lang="en-GB" dirty="0"/>
              <a:t>The benefit of using this model is that it is collaborative with the employee being coached, it looks at what they want, and feel is achievable but also ensures that as a line manager, you get the outcome that is desired (Mind Tools, 2023). It is also a motivating method of coaching which can provide intrinsic reward for employees, which is an aspect desired by higher performers (Cespedes, 2022). This can ensure that they are performing well, benefitting the organisation. </a:t>
            </a:r>
          </a:p>
          <a:p>
            <a:r>
              <a:rPr lang="en-GB" dirty="0"/>
              <a:t>However, there is the possibility of overanalysing the aspects that the employee needs to improve, taking away from the positives that they have achieved, which could impact their performance negatively (Passmore and Sinclair, 2020). </a:t>
            </a:r>
          </a:p>
          <a:p>
            <a:endParaRPr lang="en-GB" dirty="0"/>
          </a:p>
        </p:txBody>
      </p:sp>
      <p:sp>
        <p:nvSpPr>
          <p:cNvPr id="4" name="Slide Number Placeholder 3"/>
          <p:cNvSpPr>
            <a:spLocks noGrp="1"/>
          </p:cNvSpPr>
          <p:nvPr>
            <p:ph type="sldNum" sz="quarter" idx="5"/>
          </p:nvPr>
        </p:nvSpPr>
        <p:spPr/>
        <p:txBody>
          <a:bodyPr/>
          <a:lstStyle/>
          <a:p>
            <a:fld id="{A98DFD66-6E18-40BF-888C-402AD92D18BE}" type="slidenum">
              <a:rPr lang="en-GB" smtClean="0"/>
              <a:t>13</a:t>
            </a:fld>
            <a:endParaRPr lang="en-GB"/>
          </a:p>
        </p:txBody>
      </p:sp>
    </p:spTree>
    <p:extLst>
      <p:ext uri="{BB962C8B-B14F-4D97-AF65-F5344CB8AC3E}">
        <p14:creationId xmlns:p14="http://schemas.microsoft.com/office/powerpoint/2010/main" val="2635991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DFD66-6E18-40BF-888C-402AD92D18BE}" type="slidenum">
              <a:rPr lang="en-GB" smtClean="0"/>
              <a:t>14</a:t>
            </a:fld>
            <a:endParaRPr lang="en-GB"/>
          </a:p>
        </p:txBody>
      </p:sp>
    </p:spTree>
    <p:extLst>
      <p:ext uri="{BB962C8B-B14F-4D97-AF65-F5344CB8AC3E}">
        <p14:creationId xmlns:p14="http://schemas.microsoft.com/office/powerpoint/2010/main" val="22653135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DFD66-6E18-40BF-888C-402AD92D18BE}" type="slidenum">
              <a:rPr lang="en-GB" smtClean="0"/>
              <a:t>15</a:t>
            </a:fld>
            <a:endParaRPr lang="en-GB"/>
          </a:p>
        </p:txBody>
      </p:sp>
    </p:spTree>
    <p:extLst>
      <p:ext uri="{BB962C8B-B14F-4D97-AF65-F5344CB8AC3E}">
        <p14:creationId xmlns:p14="http://schemas.microsoft.com/office/powerpoint/2010/main" val="4868983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8DFD66-6E18-40BF-888C-402AD92D18BE}" type="slidenum">
              <a:rPr lang="en-GB" smtClean="0"/>
              <a:t>16</a:t>
            </a:fld>
            <a:endParaRPr lang="en-GB"/>
          </a:p>
        </p:txBody>
      </p:sp>
    </p:spTree>
    <p:extLst>
      <p:ext uri="{BB962C8B-B14F-4D97-AF65-F5344CB8AC3E}">
        <p14:creationId xmlns:p14="http://schemas.microsoft.com/office/powerpoint/2010/main" val="1270177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5/9/2023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6903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5/9/2023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0520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5/9/2023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2821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5/9/2023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34691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5/9/2023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1968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5/9/2023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539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5/9/2023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2452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5/9/2023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84783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5/9/2023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560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5/9/2023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35647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5/9/2023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5998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5/9/2023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950776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A751D6-6589-792C-A37D-B102F71078F7}"/>
              </a:ext>
            </a:extLst>
          </p:cNvPr>
          <p:cNvSpPr txBox="1"/>
          <p:nvPr/>
        </p:nvSpPr>
        <p:spPr>
          <a:xfrm>
            <a:off x="3128282" y="2228671"/>
            <a:ext cx="5935435" cy="1200329"/>
          </a:xfrm>
          <a:prstGeom prst="rect">
            <a:avLst/>
          </a:prstGeom>
          <a:noFill/>
        </p:spPr>
        <p:txBody>
          <a:bodyPr wrap="square" rtlCol="0">
            <a:spAutoFit/>
          </a:bodyPr>
          <a:lstStyle/>
          <a:p>
            <a:pPr algn="ctr"/>
            <a:r>
              <a:rPr lang="en-GB" dirty="0"/>
              <a:t>Task 1: Lunchtime learning session </a:t>
            </a:r>
          </a:p>
          <a:p>
            <a:pPr algn="ctr"/>
            <a:r>
              <a:rPr lang="en-GB" dirty="0"/>
              <a:t>Word count: 3282</a:t>
            </a:r>
          </a:p>
          <a:p>
            <a:pPr algn="ctr"/>
            <a:r>
              <a:rPr lang="en-GB" dirty="0"/>
              <a:t>Rebecca Carruthers 1802066 </a:t>
            </a:r>
          </a:p>
          <a:p>
            <a:pPr algn="ctr"/>
            <a:r>
              <a:rPr lang="en-GB" dirty="0"/>
              <a:t>(Notes under slides)</a:t>
            </a:r>
          </a:p>
        </p:txBody>
      </p:sp>
    </p:spTree>
    <p:extLst>
      <p:ext uri="{BB962C8B-B14F-4D97-AF65-F5344CB8AC3E}">
        <p14:creationId xmlns:p14="http://schemas.microsoft.com/office/powerpoint/2010/main" val="995725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1A51F99-9AF9-4E4E-38FE-B5CDEC6DFBC0}"/>
              </a:ext>
            </a:extLst>
          </p:cNvPr>
          <p:cNvPicPr>
            <a:picLocks noChangeAspect="1"/>
          </p:cNvPicPr>
          <p:nvPr/>
        </p:nvPicPr>
        <p:blipFill rotWithShape="1">
          <a:blip r:embed="rId3">
            <a:alphaModFix amt="35000"/>
          </a:blip>
          <a:srcRect t="34686" b="9064"/>
          <a:stretch/>
        </p:blipFill>
        <p:spPr>
          <a:xfrm>
            <a:off x="20" y="10"/>
            <a:ext cx="12191980" cy="6857990"/>
          </a:xfrm>
          <a:prstGeom prst="rect">
            <a:avLst/>
          </a:prstGeom>
        </p:spPr>
      </p:pic>
      <p:sp>
        <p:nvSpPr>
          <p:cNvPr id="2" name="Title 1">
            <a:extLst>
              <a:ext uri="{FF2B5EF4-FFF2-40B4-BE49-F238E27FC236}">
                <a16:creationId xmlns:a16="http://schemas.microsoft.com/office/drawing/2014/main" id="{9B5328E4-A776-217D-48E9-6F6214F21824}"/>
              </a:ext>
            </a:extLst>
          </p:cNvPr>
          <p:cNvSpPr>
            <a:spLocks noGrp="1"/>
          </p:cNvSpPr>
          <p:nvPr>
            <p:ph type="ctrTitle"/>
          </p:nvPr>
        </p:nvSpPr>
        <p:spPr>
          <a:xfrm>
            <a:off x="1097280" y="758952"/>
            <a:ext cx="10058400" cy="3566160"/>
          </a:xfrm>
        </p:spPr>
        <p:txBody>
          <a:bodyPr>
            <a:normAutofit/>
          </a:bodyPr>
          <a:lstStyle/>
          <a:p>
            <a:r>
              <a:rPr lang="en-GB" dirty="0">
                <a:solidFill>
                  <a:srgbClr val="FFFFFF"/>
                </a:solidFill>
              </a:rPr>
              <a:t>Lunchtime Learning Session:</a:t>
            </a:r>
            <a:br>
              <a:rPr lang="en-GB" dirty="0">
                <a:solidFill>
                  <a:srgbClr val="FFFFFF"/>
                </a:solidFill>
              </a:rPr>
            </a:br>
            <a:r>
              <a:rPr lang="en-GB" dirty="0">
                <a:solidFill>
                  <a:srgbClr val="FFFFFF"/>
                </a:solidFill>
              </a:rPr>
              <a:t>Managing Performance</a:t>
            </a:r>
          </a:p>
        </p:txBody>
      </p:sp>
      <p:sp>
        <p:nvSpPr>
          <p:cNvPr id="3" name="Subtitle 2">
            <a:extLst>
              <a:ext uri="{FF2B5EF4-FFF2-40B4-BE49-F238E27FC236}">
                <a16:creationId xmlns:a16="http://schemas.microsoft.com/office/drawing/2014/main" id="{A8DEE6FB-B937-73DB-AD0B-A49240C3FECB}"/>
              </a:ext>
            </a:extLst>
          </p:cNvPr>
          <p:cNvSpPr>
            <a:spLocks noGrp="1"/>
          </p:cNvSpPr>
          <p:nvPr>
            <p:ph type="subTitle" idx="1"/>
          </p:nvPr>
        </p:nvSpPr>
        <p:spPr>
          <a:xfrm>
            <a:off x="1100051" y="4645152"/>
            <a:ext cx="10058400" cy="1143000"/>
          </a:xfrm>
        </p:spPr>
        <p:txBody>
          <a:bodyPr>
            <a:normAutofit/>
          </a:bodyPr>
          <a:lstStyle/>
          <a:p>
            <a:pPr>
              <a:lnSpc>
                <a:spcPct val="110000"/>
              </a:lnSpc>
            </a:pPr>
            <a:r>
              <a:rPr lang="en-GB" sz="2000" dirty="0">
                <a:solidFill>
                  <a:srgbClr val="FFFFFF"/>
                </a:solidFill>
              </a:rPr>
              <a:t>A session for Team Supervisors at Wilko on the importance of your role</a:t>
            </a:r>
          </a:p>
        </p:txBody>
      </p:sp>
      <p:cxnSp>
        <p:nvCxnSpPr>
          <p:cNvPr id="18" name="Straight Connector 17">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 name="!!footer rectangle">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6256354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23" name="Picture 22" descr="White bulbs with a yellow one standing out">
            <a:extLst>
              <a:ext uri="{FF2B5EF4-FFF2-40B4-BE49-F238E27FC236}">
                <a16:creationId xmlns:a16="http://schemas.microsoft.com/office/drawing/2014/main" id="{51A2CB15-F7F9-8A67-E915-69D61109A9CD}"/>
              </a:ext>
            </a:extLst>
          </p:cNvPr>
          <p:cNvPicPr>
            <a:picLocks noChangeAspect="1"/>
          </p:cNvPicPr>
          <p:nvPr/>
        </p:nvPicPr>
        <p:blipFill rotWithShape="1">
          <a:blip r:embed="rId3"/>
          <a:srcRect r="-1" b="15708"/>
          <a:stretch/>
        </p:blipFill>
        <p:spPr>
          <a:xfrm>
            <a:off x="1524" y="10"/>
            <a:ext cx="12188952" cy="6857990"/>
          </a:xfrm>
          <a:prstGeom prst="rect">
            <a:avLst/>
          </a:prstGeom>
        </p:spPr>
      </p:pic>
      <p:sp>
        <p:nvSpPr>
          <p:cNvPr id="29" name="Rectangle 28">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26BF0-F318-A4C2-63CB-17C8EBF6E3A2}"/>
              </a:ext>
            </a:extLst>
          </p:cNvPr>
          <p:cNvSpPr>
            <a:spLocks noGrp="1"/>
          </p:cNvSpPr>
          <p:nvPr>
            <p:ph type="title"/>
          </p:nvPr>
        </p:nvSpPr>
        <p:spPr>
          <a:xfrm>
            <a:off x="948648" y="1419273"/>
            <a:ext cx="3153580" cy="1358188"/>
          </a:xfrm>
        </p:spPr>
        <p:txBody>
          <a:bodyPr>
            <a:normAutofit/>
          </a:bodyPr>
          <a:lstStyle/>
          <a:p>
            <a:r>
              <a:rPr lang="en-GB" sz="3600" dirty="0">
                <a:solidFill>
                  <a:schemeClr val="tx1"/>
                </a:solidFill>
              </a:rPr>
              <a:t>Learning Outcomes </a:t>
            </a:r>
          </a:p>
        </p:txBody>
      </p:sp>
      <p:cxnSp>
        <p:nvCxnSpPr>
          <p:cNvPr id="31" name="Straight Connector 30">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F774DC-D219-F171-6D09-2393AE445AFC}"/>
              </a:ext>
            </a:extLst>
          </p:cNvPr>
          <p:cNvSpPr>
            <a:spLocks noGrp="1"/>
          </p:cNvSpPr>
          <p:nvPr>
            <p:ph idx="1"/>
          </p:nvPr>
        </p:nvSpPr>
        <p:spPr>
          <a:xfrm>
            <a:off x="948648" y="2978254"/>
            <a:ext cx="3153580" cy="2444238"/>
          </a:xfrm>
        </p:spPr>
        <p:txBody>
          <a:bodyPr>
            <a:normAutofit/>
          </a:bodyPr>
          <a:lstStyle/>
          <a:p>
            <a:pPr marL="0" indent="0">
              <a:lnSpc>
                <a:spcPct val="110000"/>
              </a:lnSpc>
              <a:buNone/>
            </a:pPr>
            <a:r>
              <a:rPr lang="en-GB" sz="1200" dirty="0">
                <a:solidFill>
                  <a:schemeClr val="tx1"/>
                </a:solidFill>
              </a:rPr>
              <a:t>The crucial role you have as a line manager</a:t>
            </a:r>
          </a:p>
          <a:p>
            <a:pPr marL="0" indent="0">
              <a:lnSpc>
                <a:spcPct val="110000"/>
              </a:lnSpc>
              <a:buNone/>
            </a:pPr>
            <a:r>
              <a:rPr lang="en-GB" sz="1200" dirty="0">
                <a:solidFill>
                  <a:schemeClr val="tx1"/>
                </a:solidFill>
              </a:rPr>
              <a:t>How you can create effective teams</a:t>
            </a:r>
          </a:p>
          <a:p>
            <a:pPr marL="0" indent="0">
              <a:lnSpc>
                <a:spcPct val="110000"/>
              </a:lnSpc>
              <a:buNone/>
            </a:pPr>
            <a:r>
              <a:rPr lang="en-GB" sz="1200" dirty="0">
                <a:solidFill>
                  <a:schemeClr val="tx1"/>
                </a:solidFill>
              </a:rPr>
              <a:t>How to retain employees</a:t>
            </a:r>
          </a:p>
          <a:p>
            <a:pPr marL="0" indent="0">
              <a:lnSpc>
                <a:spcPct val="110000"/>
              </a:lnSpc>
              <a:buNone/>
            </a:pPr>
            <a:r>
              <a:rPr lang="en-GB" sz="1200" dirty="0">
                <a:solidFill>
                  <a:schemeClr val="tx1"/>
                </a:solidFill>
              </a:rPr>
              <a:t>Managing capability</a:t>
            </a:r>
          </a:p>
          <a:p>
            <a:pPr marL="0" indent="0">
              <a:lnSpc>
                <a:spcPct val="110000"/>
              </a:lnSpc>
              <a:buNone/>
            </a:pPr>
            <a:r>
              <a:rPr lang="en-GB" sz="1200" dirty="0">
                <a:solidFill>
                  <a:schemeClr val="tx1"/>
                </a:solidFill>
              </a:rPr>
              <a:t>Introduction to coaching and mentoring</a:t>
            </a:r>
          </a:p>
          <a:p>
            <a:pPr>
              <a:lnSpc>
                <a:spcPct val="110000"/>
              </a:lnSpc>
            </a:pPr>
            <a:endParaRPr lang="en-GB" sz="1200" dirty="0">
              <a:solidFill>
                <a:schemeClr val="tx1"/>
              </a:solidFill>
            </a:endParaRPr>
          </a:p>
        </p:txBody>
      </p:sp>
      <p:sp>
        <p:nvSpPr>
          <p:cNvPr id="33" name="Rectangle 32">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23951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7176F1-A6D6-B692-5EA9-092BD0F88FF1}"/>
              </a:ext>
            </a:extLst>
          </p:cNvPr>
          <p:cNvSpPr>
            <a:spLocks noGrp="1"/>
          </p:cNvSpPr>
          <p:nvPr>
            <p:ph type="title"/>
          </p:nvPr>
        </p:nvSpPr>
        <p:spPr>
          <a:xfrm>
            <a:off x="643468" y="643467"/>
            <a:ext cx="3073550" cy="5126203"/>
          </a:xfrm>
        </p:spPr>
        <p:txBody>
          <a:bodyPr anchor="ctr">
            <a:normAutofit/>
          </a:bodyPr>
          <a:lstStyle/>
          <a:p>
            <a:pPr algn="r"/>
            <a:r>
              <a:rPr lang="en-GB" dirty="0"/>
              <a:t>Introduction </a:t>
            </a:r>
          </a:p>
        </p:txBody>
      </p:sp>
      <p:cxnSp>
        <p:nvCxnSpPr>
          <p:cNvPr id="19" name="Straight Connector 18">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5A227F-75E1-993C-5FD2-9C5C5C4AEB3B}"/>
              </a:ext>
            </a:extLst>
          </p:cNvPr>
          <p:cNvSpPr>
            <a:spLocks noGrp="1"/>
          </p:cNvSpPr>
          <p:nvPr>
            <p:ph idx="1"/>
          </p:nvPr>
        </p:nvSpPr>
        <p:spPr>
          <a:xfrm>
            <a:off x="4363786" y="621697"/>
            <a:ext cx="6791894" cy="5147973"/>
          </a:xfrm>
        </p:spPr>
        <p:txBody>
          <a:bodyPr anchor="ctr">
            <a:normAutofit/>
          </a:bodyPr>
          <a:lstStyle/>
          <a:p>
            <a:r>
              <a:rPr lang="en-GB" dirty="0"/>
              <a:t>The purpose of this session is to outline to you as first line managers the importance of your role in aiding and developing the performance of your teams. </a:t>
            </a:r>
          </a:p>
          <a:p>
            <a:r>
              <a:rPr lang="en-GB" dirty="0"/>
              <a:t>Your actions and way that you lead can have a positive impact on the organisation as a result.</a:t>
            </a:r>
          </a:p>
          <a:p>
            <a:r>
              <a:rPr lang="en-GB" dirty="0"/>
              <a:t>The topics being covered will provide you with ways to improve the performance of the team and ways you can become develop as line managers. </a:t>
            </a:r>
          </a:p>
        </p:txBody>
      </p:sp>
      <p:sp>
        <p:nvSpPr>
          <p:cNvPr id="21" name="Rectangle 20">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35478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D255D-A4D6-911A-BFFD-5EA00E3A70A8}"/>
              </a:ext>
            </a:extLst>
          </p:cNvPr>
          <p:cNvSpPr>
            <a:spLocks noGrp="1"/>
          </p:cNvSpPr>
          <p:nvPr>
            <p:ph type="title"/>
          </p:nvPr>
        </p:nvSpPr>
        <p:spPr>
          <a:xfrm>
            <a:off x="1097280" y="286603"/>
            <a:ext cx="10058400" cy="1450757"/>
          </a:xfrm>
        </p:spPr>
        <p:txBody>
          <a:bodyPr>
            <a:normAutofit/>
          </a:bodyPr>
          <a:lstStyle/>
          <a:p>
            <a:r>
              <a:rPr lang="en-GB" dirty="0"/>
              <a:t>Your Crucial Role as a Line Manager</a:t>
            </a:r>
          </a:p>
        </p:txBody>
      </p:sp>
      <p:cxnSp>
        <p:nvCxnSpPr>
          <p:cNvPr id="30" name="Straight Connector 29">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3" name="TextBox 3">
            <a:extLst>
              <a:ext uri="{FF2B5EF4-FFF2-40B4-BE49-F238E27FC236}">
                <a16:creationId xmlns:a16="http://schemas.microsoft.com/office/drawing/2014/main" id="{7A5141B7-2993-CE52-6A43-BB7F8D03F505}"/>
              </a:ext>
            </a:extLst>
          </p:cNvPr>
          <p:cNvGraphicFramePr/>
          <p:nvPr>
            <p:extLst>
              <p:ext uri="{D42A27DB-BD31-4B8C-83A1-F6EECF244321}">
                <p14:modId xmlns:p14="http://schemas.microsoft.com/office/powerpoint/2010/main" val="77937005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1749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490F4F-74B0-889C-C5FD-928C7D209265}"/>
              </a:ext>
            </a:extLst>
          </p:cNvPr>
          <p:cNvSpPr>
            <a:spLocks noGrp="1"/>
          </p:cNvSpPr>
          <p:nvPr>
            <p:ph type="title"/>
          </p:nvPr>
        </p:nvSpPr>
        <p:spPr>
          <a:xfrm>
            <a:off x="643468" y="643467"/>
            <a:ext cx="3073550" cy="5126203"/>
          </a:xfrm>
        </p:spPr>
        <p:txBody>
          <a:bodyPr anchor="ctr">
            <a:normAutofit/>
          </a:bodyPr>
          <a:lstStyle/>
          <a:p>
            <a:pPr algn="r"/>
            <a:r>
              <a:rPr lang="en-GB" dirty="0"/>
              <a:t>Your Crucial Role as a Line Manager</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EA553001-AEEC-AB1D-A4BC-6106138676FC}"/>
              </a:ext>
            </a:extLst>
          </p:cNvPr>
          <p:cNvSpPr txBox="1"/>
          <p:nvPr/>
        </p:nvSpPr>
        <p:spPr>
          <a:xfrm>
            <a:off x="5267956" y="390134"/>
            <a:ext cx="5763985" cy="3139321"/>
          </a:xfrm>
          <a:prstGeom prst="rect">
            <a:avLst/>
          </a:prstGeom>
          <a:noFill/>
        </p:spPr>
        <p:txBody>
          <a:bodyPr wrap="square" rtlCol="0">
            <a:spAutoFit/>
          </a:bodyPr>
          <a:lstStyle/>
          <a:p>
            <a:r>
              <a:rPr lang="en-GB" dirty="0"/>
              <a:t>Leadership styles can affect the influence on performance. </a:t>
            </a:r>
          </a:p>
          <a:p>
            <a:r>
              <a:rPr lang="en-GB" dirty="0"/>
              <a:t>Are you aware of any leadership styles?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Transformational leadership</a:t>
            </a:r>
          </a:p>
          <a:p>
            <a:pPr marL="285750" indent="-285750">
              <a:buFont typeface="Arial" panose="020B0604020202020204" pitchFamily="34" charset="0"/>
              <a:buChar char="•"/>
            </a:pPr>
            <a:r>
              <a:rPr lang="en-GB" dirty="0"/>
              <a:t>Command and control leadership </a:t>
            </a:r>
          </a:p>
          <a:p>
            <a:pPr marL="285750" indent="-285750">
              <a:buFont typeface="Arial" panose="020B0604020202020204" pitchFamily="34" charset="0"/>
              <a:buChar char="•"/>
            </a:pPr>
            <a:r>
              <a:rPr lang="en-GB" dirty="0"/>
              <a:t>Situational leadership</a:t>
            </a:r>
          </a:p>
          <a:p>
            <a:pPr marL="285750" indent="-285750">
              <a:buFont typeface="Arial" panose="020B0604020202020204" pitchFamily="34" charset="0"/>
              <a:buChar char="•"/>
            </a:pPr>
            <a:endParaRPr lang="en-GB" dirty="0"/>
          </a:p>
          <a:p>
            <a:r>
              <a:rPr lang="en-GB" dirty="0"/>
              <a:t>Do you think you manage your teams in any of these leadership styles?</a:t>
            </a:r>
          </a:p>
          <a:p>
            <a:pPr marL="285750" indent="-285750">
              <a:buFont typeface="Arial" panose="020B0604020202020204" pitchFamily="34" charset="0"/>
              <a:buChar char="•"/>
            </a:pPr>
            <a:endParaRPr lang="en-GB" dirty="0"/>
          </a:p>
        </p:txBody>
      </p:sp>
      <p:sp>
        <p:nvSpPr>
          <p:cNvPr id="11" name="TextBox 10">
            <a:extLst>
              <a:ext uri="{FF2B5EF4-FFF2-40B4-BE49-F238E27FC236}">
                <a16:creationId xmlns:a16="http://schemas.microsoft.com/office/drawing/2014/main" id="{B6AE68D2-7D2C-95D5-FB1D-5DDAEBE34CA3}"/>
              </a:ext>
            </a:extLst>
          </p:cNvPr>
          <p:cNvSpPr txBox="1"/>
          <p:nvPr/>
        </p:nvSpPr>
        <p:spPr>
          <a:xfrm>
            <a:off x="5267956" y="3429000"/>
            <a:ext cx="6285273" cy="2862322"/>
          </a:xfrm>
          <a:prstGeom prst="rect">
            <a:avLst/>
          </a:prstGeom>
          <a:noFill/>
        </p:spPr>
        <p:txBody>
          <a:bodyPr wrap="square" rtlCol="0">
            <a:spAutoFit/>
          </a:bodyPr>
          <a:lstStyle/>
          <a:p>
            <a:r>
              <a:rPr lang="en-GB" dirty="0"/>
              <a:t>Psychological safety is also important in being able to enhance your relationship with the team you are managing.</a:t>
            </a:r>
          </a:p>
          <a:p>
            <a:endParaRPr lang="en-GB" dirty="0"/>
          </a:p>
          <a:p>
            <a:pPr marL="285750" indent="-285750">
              <a:buFont typeface="Arial" panose="020B0604020202020204" pitchFamily="34" charset="0"/>
              <a:buChar char="•"/>
            </a:pPr>
            <a:r>
              <a:rPr lang="en-GB" dirty="0"/>
              <a:t>Employees will feel that can take risks, express their ideas or concerns, and approach their line manager (Gallo, 2023). </a:t>
            </a:r>
          </a:p>
          <a:p>
            <a:pPr marL="285750" indent="-285750">
              <a:buFont typeface="Arial" panose="020B0604020202020204" pitchFamily="34" charset="0"/>
              <a:buChar char="•"/>
            </a:pPr>
            <a:r>
              <a:rPr lang="en-GB" dirty="0"/>
              <a:t>It can improve employee motivation and their performance as there is no fear of reprisals or embarrassment.</a:t>
            </a:r>
          </a:p>
        </p:txBody>
      </p:sp>
    </p:spTree>
    <p:extLst>
      <p:ext uri="{BB962C8B-B14F-4D97-AF65-F5344CB8AC3E}">
        <p14:creationId xmlns:p14="http://schemas.microsoft.com/office/powerpoint/2010/main" val="1197618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AF5A10-6C16-5A81-EDBE-1E39B2A339B8}"/>
              </a:ext>
            </a:extLst>
          </p:cNvPr>
          <p:cNvSpPr>
            <a:spLocks noGrp="1"/>
          </p:cNvSpPr>
          <p:nvPr>
            <p:ph type="title"/>
          </p:nvPr>
        </p:nvSpPr>
        <p:spPr>
          <a:xfrm>
            <a:off x="5172074" y="286603"/>
            <a:ext cx="5983605" cy="1450757"/>
          </a:xfrm>
        </p:spPr>
        <p:txBody>
          <a:bodyPr>
            <a:normAutofit/>
          </a:bodyPr>
          <a:lstStyle/>
          <a:p>
            <a:r>
              <a:rPr lang="en-GB" dirty="0"/>
              <a:t>Effective Teams</a:t>
            </a:r>
          </a:p>
        </p:txBody>
      </p:sp>
      <p:pic>
        <p:nvPicPr>
          <p:cNvPr id="14" name="Picture 13" descr="One in a crowd">
            <a:extLst>
              <a:ext uri="{FF2B5EF4-FFF2-40B4-BE49-F238E27FC236}">
                <a16:creationId xmlns:a16="http://schemas.microsoft.com/office/drawing/2014/main" id="{40F3EF95-2AD8-0240-05F0-171693775BB1}"/>
              </a:ext>
            </a:extLst>
          </p:cNvPr>
          <p:cNvPicPr>
            <a:picLocks noChangeAspect="1"/>
          </p:cNvPicPr>
          <p:nvPr/>
        </p:nvPicPr>
        <p:blipFill rotWithShape="1">
          <a:blip r:embed="rId3"/>
          <a:srcRect l="29051" r="20861"/>
          <a:stretch/>
        </p:blipFill>
        <p:spPr>
          <a:xfrm>
            <a:off x="20" y="10"/>
            <a:ext cx="4580077" cy="6857990"/>
          </a:xfrm>
          <a:prstGeom prst="rect">
            <a:avLst/>
          </a:prstGeom>
        </p:spPr>
      </p:pic>
      <p:cxnSp>
        <p:nvCxnSpPr>
          <p:cNvPr id="20" name="Straight Connector 19">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E2FF93-DB84-9AA4-680E-58E41148240E}"/>
              </a:ext>
            </a:extLst>
          </p:cNvPr>
          <p:cNvSpPr>
            <a:spLocks noGrp="1"/>
          </p:cNvSpPr>
          <p:nvPr>
            <p:ph idx="1"/>
          </p:nvPr>
        </p:nvSpPr>
        <p:spPr>
          <a:xfrm>
            <a:off x="5172074" y="2108201"/>
            <a:ext cx="5983606" cy="3760891"/>
          </a:xfrm>
        </p:spPr>
        <p:txBody>
          <a:bodyPr>
            <a:normAutofit lnSpcReduction="10000"/>
          </a:bodyPr>
          <a:lstStyle/>
          <a:p>
            <a:r>
              <a:rPr lang="en-GB" dirty="0"/>
              <a:t>Teams can: bring together different skills, create a collective effort and improve the organisation’s performance under the right leadership (Larson and </a:t>
            </a:r>
            <a:r>
              <a:rPr lang="en-GB" dirty="0" err="1"/>
              <a:t>DeChurch</a:t>
            </a:r>
            <a:r>
              <a:rPr lang="en-GB" dirty="0"/>
              <a:t>, 2020).</a:t>
            </a:r>
          </a:p>
          <a:p>
            <a:r>
              <a:rPr lang="en-GB" dirty="0"/>
              <a:t>As a supervisor it is important to be aware of your ability to create and utilise strong teams in the right places.</a:t>
            </a:r>
          </a:p>
          <a:p>
            <a:r>
              <a:rPr lang="en-GB" dirty="0"/>
              <a:t>Google's project Aristotle can be examined as it set out to find the underpinning traits of an effective team. </a:t>
            </a:r>
          </a:p>
          <a:p>
            <a:endParaRPr lang="en-GB" dirty="0"/>
          </a:p>
        </p:txBody>
      </p:sp>
    </p:spTree>
    <p:extLst>
      <p:ext uri="{BB962C8B-B14F-4D97-AF65-F5344CB8AC3E}">
        <p14:creationId xmlns:p14="http://schemas.microsoft.com/office/powerpoint/2010/main" val="731743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F755A-78DA-C1FF-FB02-AA9B7F12CEC7}"/>
              </a:ext>
            </a:extLst>
          </p:cNvPr>
          <p:cNvSpPr>
            <a:spLocks noGrp="1"/>
          </p:cNvSpPr>
          <p:nvPr>
            <p:ph type="title"/>
          </p:nvPr>
        </p:nvSpPr>
        <p:spPr/>
        <p:txBody>
          <a:bodyPr/>
          <a:lstStyle/>
          <a:p>
            <a:r>
              <a:rPr lang="en-GB" dirty="0"/>
              <a:t>Effective Teams </a:t>
            </a:r>
          </a:p>
        </p:txBody>
      </p:sp>
      <p:pic>
        <p:nvPicPr>
          <p:cNvPr id="4" name="Content Placeholder 3">
            <a:extLst>
              <a:ext uri="{FF2B5EF4-FFF2-40B4-BE49-F238E27FC236}">
                <a16:creationId xmlns:a16="http://schemas.microsoft.com/office/drawing/2014/main" id="{1A539D30-C842-FECE-67A9-B31AD1BFAC18}"/>
              </a:ext>
            </a:extLst>
          </p:cNvPr>
          <p:cNvPicPr>
            <a:picLocks noGrp="1" noChangeAspect="1"/>
          </p:cNvPicPr>
          <p:nvPr>
            <p:ph idx="1"/>
          </p:nvPr>
        </p:nvPicPr>
        <p:blipFill rotWithShape="1">
          <a:blip r:embed="rId3"/>
          <a:srcRect t="7866" b="4599"/>
          <a:stretch/>
        </p:blipFill>
        <p:spPr>
          <a:xfrm>
            <a:off x="3507083" y="1922690"/>
            <a:ext cx="5177833" cy="1813676"/>
          </a:xfrm>
          <a:prstGeom prst="rect">
            <a:avLst/>
          </a:prstGeom>
        </p:spPr>
      </p:pic>
      <p:sp>
        <p:nvSpPr>
          <p:cNvPr id="5" name="TextBox 4">
            <a:extLst>
              <a:ext uri="{FF2B5EF4-FFF2-40B4-BE49-F238E27FC236}">
                <a16:creationId xmlns:a16="http://schemas.microsoft.com/office/drawing/2014/main" id="{36E216E0-6786-0127-549B-6F4810A8F525}"/>
              </a:ext>
            </a:extLst>
          </p:cNvPr>
          <p:cNvSpPr txBox="1"/>
          <p:nvPr/>
        </p:nvSpPr>
        <p:spPr>
          <a:xfrm>
            <a:off x="312670" y="3904231"/>
            <a:ext cx="3083674" cy="1815882"/>
          </a:xfrm>
          <a:prstGeom prst="rect">
            <a:avLst/>
          </a:prstGeom>
          <a:noFill/>
        </p:spPr>
        <p:txBody>
          <a:bodyPr wrap="square" rtlCol="0">
            <a:spAutoFit/>
          </a:bodyPr>
          <a:lstStyle/>
          <a:p>
            <a:pPr marL="285750" indent="-285750">
              <a:buFont typeface="Arial" panose="020B0604020202020204" pitchFamily="34" charset="0"/>
              <a:buChar char="•"/>
            </a:pPr>
            <a:r>
              <a:rPr lang="en-GB" sz="1400" dirty="0"/>
              <a:t>Tuckman’s stages of group development show the stages a group goes through to become effective.</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It consist of: forming, storming, norming, performing and adjourning. </a:t>
            </a:r>
          </a:p>
        </p:txBody>
      </p:sp>
      <p:sp>
        <p:nvSpPr>
          <p:cNvPr id="6" name="TextBox 5">
            <a:extLst>
              <a:ext uri="{FF2B5EF4-FFF2-40B4-BE49-F238E27FC236}">
                <a16:creationId xmlns:a16="http://schemas.microsoft.com/office/drawing/2014/main" id="{53B0AF5F-BEBE-A41E-DEC1-E548F10DCDE9}"/>
              </a:ext>
            </a:extLst>
          </p:cNvPr>
          <p:cNvSpPr txBox="1"/>
          <p:nvPr/>
        </p:nvSpPr>
        <p:spPr>
          <a:xfrm>
            <a:off x="3507083" y="3673399"/>
            <a:ext cx="1477736" cy="230832"/>
          </a:xfrm>
          <a:prstGeom prst="rect">
            <a:avLst/>
          </a:prstGeom>
          <a:noFill/>
        </p:spPr>
        <p:txBody>
          <a:bodyPr wrap="square" rtlCol="0">
            <a:spAutoFit/>
          </a:bodyPr>
          <a:lstStyle/>
          <a:p>
            <a:r>
              <a:rPr lang="en-GB" sz="900" dirty="0"/>
              <a:t>(Willmore, 2019)</a:t>
            </a:r>
          </a:p>
        </p:txBody>
      </p:sp>
      <p:sp>
        <p:nvSpPr>
          <p:cNvPr id="7" name="TextBox 6">
            <a:extLst>
              <a:ext uri="{FF2B5EF4-FFF2-40B4-BE49-F238E27FC236}">
                <a16:creationId xmlns:a16="http://schemas.microsoft.com/office/drawing/2014/main" id="{817F0A41-3967-B3EE-1DB9-282E75152C8A}"/>
              </a:ext>
            </a:extLst>
          </p:cNvPr>
          <p:cNvSpPr txBox="1"/>
          <p:nvPr/>
        </p:nvSpPr>
        <p:spPr>
          <a:xfrm>
            <a:off x="3331027" y="3904231"/>
            <a:ext cx="2996295" cy="2031325"/>
          </a:xfrm>
          <a:prstGeom prst="rect">
            <a:avLst/>
          </a:prstGeom>
          <a:noFill/>
        </p:spPr>
        <p:txBody>
          <a:bodyPr wrap="square" rtlCol="0">
            <a:spAutoFit/>
          </a:bodyPr>
          <a:lstStyle/>
          <a:p>
            <a:pPr marL="285750" indent="-285750">
              <a:buFont typeface="Arial" panose="020B0604020202020204" pitchFamily="34" charset="0"/>
              <a:buChar char="•"/>
            </a:pPr>
            <a:r>
              <a:rPr lang="en-GB" sz="1400" dirty="0"/>
              <a:t>As a team develops in its ability and it matures, relationships will become established and the leadership that is seen will change to a more collaborative leadership style (West Chester University, 2022).</a:t>
            </a:r>
          </a:p>
        </p:txBody>
      </p:sp>
      <p:sp>
        <p:nvSpPr>
          <p:cNvPr id="8" name="TextBox 7">
            <a:extLst>
              <a:ext uri="{FF2B5EF4-FFF2-40B4-BE49-F238E27FC236}">
                <a16:creationId xmlns:a16="http://schemas.microsoft.com/office/drawing/2014/main" id="{DEA59B4C-230B-C1EC-4605-995D231E4856}"/>
              </a:ext>
            </a:extLst>
          </p:cNvPr>
          <p:cNvSpPr txBox="1"/>
          <p:nvPr/>
        </p:nvSpPr>
        <p:spPr>
          <a:xfrm>
            <a:off x="6327322" y="3788815"/>
            <a:ext cx="2891538" cy="2677656"/>
          </a:xfrm>
          <a:prstGeom prst="rect">
            <a:avLst/>
          </a:prstGeom>
          <a:noFill/>
        </p:spPr>
        <p:txBody>
          <a:bodyPr wrap="square" rtlCol="0">
            <a:spAutoFit/>
          </a:bodyPr>
          <a:lstStyle/>
          <a:p>
            <a:pPr marL="285750" indent="-285750">
              <a:buFont typeface="Arial" panose="020B0604020202020204" pitchFamily="34" charset="0"/>
              <a:buChar char="•"/>
            </a:pPr>
            <a:r>
              <a:rPr lang="en-GB" sz="1400" dirty="0"/>
              <a:t>Line managers can identify which stage their team is at and therefore can manage it in accordance with the requirements of the stage. </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Research has shown support for Tuckman’s model in having the ability to show team progression and growth (</a:t>
            </a:r>
            <a:r>
              <a:rPr lang="en-GB" sz="1400" dirty="0" err="1"/>
              <a:t>Kiweewa</a:t>
            </a:r>
            <a:r>
              <a:rPr lang="en-GB" sz="1400" dirty="0"/>
              <a:t> et al., 2018). </a:t>
            </a:r>
          </a:p>
        </p:txBody>
      </p:sp>
      <p:sp>
        <p:nvSpPr>
          <p:cNvPr id="10" name="TextBox 9">
            <a:extLst>
              <a:ext uri="{FF2B5EF4-FFF2-40B4-BE49-F238E27FC236}">
                <a16:creationId xmlns:a16="http://schemas.microsoft.com/office/drawing/2014/main" id="{DE2647C9-708B-DE73-04B2-73D5AC87DB9A}"/>
              </a:ext>
            </a:extLst>
          </p:cNvPr>
          <p:cNvSpPr txBox="1"/>
          <p:nvPr/>
        </p:nvSpPr>
        <p:spPr>
          <a:xfrm>
            <a:off x="9467349" y="4288952"/>
            <a:ext cx="2188028" cy="523220"/>
          </a:xfrm>
          <a:prstGeom prst="rect">
            <a:avLst/>
          </a:prstGeom>
          <a:noFill/>
        </p:spPr>
        <p:txBody>
          <a:bodyPr wrap="square" rtlCol="0">
            <a:spAutoFit/>
          </a:bodyPr>
          <a:lstStyle/>
          <a:p>
            <a:r>
              <a:rPr lang="en-GB" sz="1400" dirty="0"/>
              <a:t>The effectiveness of the model on teams today?</a:t>
            </a:r>
          </a:p>
        </p:txBody>
      </p:sp>
    </p:spTree>
    <p:extLst>
      <p:ext uri="{BB962C8B-B14F-4D97-AF65-F5344CB8AC3E}">
        <p14:creationId xmlns:p14="http://schemas.microsoft.com/office/powerpoint/2010/main" val="3349883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5FDBB8-B191-5165-BBD6-8CBB6E5F3A16}"/>
              </a:ext>
            </a:extLst>
          </p:cNvPr>
          <p:cNvSpPr>
            <a:spLocks noGrp="1"/>
          </p:cNvSpPr>
          <p:nvPr>
            <p:ph type="title"/>
          </p:nvPr>
        </p:nvSpPr>
        <p:spPr>
          <a:xfrm>
            <a:off x="1097280" y="286603"/>
            <a:ext cx="10058400" cy="1450757"/>
          </a:xfrm>
        </p:spPr>
        <p:txBody>
          <a:bodyPr>
            <a:normAutofit/>
          </a:bodyPr>
          <a:lstStyle/>
          <a:p>
            <a:r>
              <a:rPr lang="en-GB" dirty="0"/>
              <a:t>Retention Strategies </a:t>
            </a:r>
          </a:p>
        </p:txBody>
      </p:sp>
      <p:cxnSp>
        <p:nvCxnSpPr>
          <p:cNvPr id="21" name="Straight Connector 2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4" name="Content Placeholder 2">
            <a:extLst>
              <a:ext uri="{FF2B5EF4-FFF2-40B4-BE49-F238E27FC236}">
                <a16:creationId xmlns:a16="http://schemas.microsoft.com/office/drawing/2014/main" id="{DD0A46E5-65EB-0955-3559-790919D91CFF}"/>
              </a:ext>
            </a:extLst>
          </p:cNvPr>
          <p:cNvGraphicFramePr>
            <a:graphicFrameLocks noGrp="1"/>
          </p:cNvGraphicFramePr>
          <p:nvPr>
            <p:ph idx="1"/>
            <p:extLst>
              <p:ext uri="{D42A27DB-BD31-4B8C-83A1-F6EECF244321}">
                <p14:modId xmlns:p14="http://schemas.microsoft.com/office/powerpoint/2010/main" val="206264466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1984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F122A-6955-896C-D0F6-B65837C383F9}"/>
              </a:ext>
            </a:extLst>
          </p:cNvPr>
          <p:cNvSpPr>
            <a:spLocks noGrp="1"/>
          </p:cNvSpPr>
          <p:nvPr>
            <p:ph type="title"/>
          </p:nvPr>
        </p:nvSpPr>
        <p:spPr>
          <a:xfrm>
            <a:off x="1036320" y="286603"/>
            <a:ext cx="10058400" cy="1450757"/>
          </a:xfrm>
        </p:spPr>
        <p:txBody>
          <a:bodyPr>
            <a:normAutofit/>
          </a:bodyPr>
          <a:lstStyle/>
          <a:p>
            <a:r>
              <a:rPr lang="en-GB" dirty="0"/>
              <a:t>Retention Strategies </a:t>
            </a:r>
          </a:p>
        </p:txBody>
      </p:sp>
      <p:cxnSp>
        <p:nvCxnSpPr>
          <p:cNvPr id="17"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8" name="Graphic 6" descr="Business Growth">
            <a:extLst>
              <a:ext uri="{FF2B5EF4-FFF2-40B4-BE49-F238E27FC236}">
                <a16:creationId xmlns:a16="http://schemas.microsoft.com/office/drawing/2014/main" id="{811EB7B1-635A-C7CD-8520-0694B4EB2A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BC363193-273D-DB3D-FCDF-AAB661749268}"/>
              </a:ext>
            </a:extLst>
          </p:cNvPr>
          <p:cNvSpPr>
            <a:spLocks noGrp="1"/>
          </p:cNvSpPr>
          <p:nvPr>
            <p:ph idx="1"/>
          </p:nvPr>
        </p:nvSpPr>
        <p:spPr>
          <a:xfrm>
            <a:off x="4706460" y="2108201"/>
            <a:ext cx="6388260" cy="3760891"/>
          </a:xfrm>
        </p:spPr>
        <p:txBody>
          <a:bodyPr>
            <a:normAutofit fontScale="85000" lnSpcReduction="20000"/>
          </a:bodyPr>
          <a:lstStyle/>
          <a:p>
            <a:pPr>
              <a:lnSpc>
                <a:spcPct val="110000"/>
              </a:lnSpc>
            </a:pPr>
            <a:r>
              <a:rPr lang="en-GB" sz="1500" dirty="0"/>
              <a:t>More ways to retain: </a:t>
            </a:r>
          </a:p>
          <a:p>
            <a:pPr>
              <a:lnSpc>
                <a:spcPct val="110000"/>
              </a:lnSpc>
            </a:pPr>
            <a:r>
              <a:rPr lang="en-GB" sz="1500" dirty="0"/>
              <a:t>Provide opportunities to develop and improve skills </a:t>
            </a:r>
          </a:p>
          <a:p>
            <a:pPr>
              <a:lnSpc>
                <a:spcPct val="110000"/>
              </a:lnSpc>
            </a:pPr>
            <a:r>
              <a:rPr lang="en-GB" sz="1500" dirty="0"/>
              <a:t>Employees will have career expectations and if these are not addressed it can lead to poor performance and searching for alternative opportunities (CIPD, 2021). </a:t>
            </a:r>
          </a:p>
          <a:p>
            <a:pPr>
              <a:lnSpc>
                <a:spcPct val="110000"/>
              </a:lnSpc>
            </a:pPr>
            <a:r>
              <a:rPr lang="en-GB" sz="1500" dirty="0"/>
              <a:t>Supervisors should identify those who want to develop through performance reviews and address the learning needs.</a:t>
            </a:r>
          </a:p>
          <a:p>
            <a:pPr>
              <a:lnSpc>
                <a:spcPct val="110000"/>
              </a:lnSpc>
            </a:pPr>
            <a:r>
              <a:rPr lang="en-GB" sz="1500" dirty="0"/>
              <a:t>A review can create high performers through the identification of where improvements of skills can be made (Cespedes, 2022). </a:t>
            </a:r>
          </a:p>
          <a:p>
            <a:pPr>
              <a:lnSpc>
                <a:spcPct val="110000"/>
              </a:lnSpc>
            </a:pPr>
            <a:r>
              <a:rPr lang="en-GB" sz="1500" dirty="0"/>
              <a:t>This can help with succession planning which can benefit Wilko, the next key holders or supervisors can develop from this process, creating career progression and job satisfaction. </a:t>
            </a:r>
          </a:p>
          <a:p>
            <a:pPr>
              <a:lnSpc>
                <a:spcPct val="110000"/>
              </a:lnSpc>
            </a:pPr>
            <a:endParaRPr lang="en-GB" sz="1100" dirty="0"/>
          </a:p>
          <a:p>
            <a:pPr>
              <a:lnSpc>
                <a:spcPct val="110000"/>
              </a:lnSpc>
            </a:pPr>
            <a:r>
              <a:rPr lang="en-GB" sz="1100" dirty="0"/>
              <a:t> </a:t>
            </a:r>
          </a:p>
        </p:txBody>
      </p:sp>
      <p:sp>
        <p:nvSpPr>
          <p:cNvPr id="19"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31898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0E4C94-801D-8A2D-51E0-F0D0CE6C499B}"/>
              </a:ext>
            </a:extLst>
          </p:cNvPr>
          <p:cNvSpPr>
            <a:spLocks noGrp="1"/>
          </p:cNvSpPr>
          <p:nvPr>
            <p:ph type="title"/>
          </p:nvPr>
        </p:nvSpPr>
        <p:spPr>
          <a:xfrm>
            <a:off x="1097280" y="286603"/>
            <a:ext cx="10058400" cy="1450757"/>
          </a:xfrm>
        </p:spPr>
        <p:txBody>
          <a:bodyPr>
            <a:normAutofit/>
          </a:bodyPr>
          <a:lstStyle/>
          <a:p>
            <a:r>
              <a:rPr lang="en-GB" dirty="0"/>
              <a:t>Managing Capabilities </a:t>
            </a:r>
          </a:p>
        </p:txBody>
      </p:sp>
      <p:cxnSp>
        <p:nvCxnSpPr>
          <p:cNvPr id="34" name="Straight Connector 33">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4" name="Content Placeholder 2">
            <a:extLst>
              <a:ext uri="{FF2B5EF4-FFF2-40B4-BE49-F238E27FC236}">
                <a16:creationId xmlns:a16="http://schemas.microsoft.com/office/drawing/2014/main" id="{505132EC-F25E-F778-9E99-E3A3E700BC69}"/>
              </a:ext>
            </a:extLst>
          </p:cNvPr>
          <p:cNvGraphicFramePr>
            <a:graphicFrameLocks noGrp="1"/>
          </p:cNvGraphicFramePr>
          <p:nvPr>
            <p:ph idx="1"/>
            <p:extLst>
              <p:ext uri="{D42A27DB-BD31-4B8C-83A1-F6EECF244321}">
                <p14:modId xmlns:p14="http://schemas.microsoft.com/office/powerpoint/2010/main" val="73790393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2281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E2F7D-12B9-537C-4956-1C09B6B0B95E}"/>
              </a:ext>
            </a:extLst>
          </p:cNvPr>
          <p:cNvSpPr>
            <a:spLocks noGrp="1"/>
          </p:cNvSpPr>
          <p:nvPr>
            <p:ph type="title"/>
          </p:nvPr>
        </p:nvSpPr>
        <p:spPr>
          <a:xfrm>
            <a:off x="643468" y="643467"/>
            <a:ext cx="3073550" cy="5126203"/>
          </a:xfrm>
        </p:spPr>
        <p:txBody>
          <a:bodyPr anchor="ctr">
            <a:normAutofit/>
          </a:bodyPr>
          <a:lstStyle/>
          <a:p>
            <a:pPr algn="r"/>
            <a:r>
              <a:rPr lang="en-GB" dirty="0"/>
              <a:t>Coaching and Mentoring in Assisting Performance </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92DF48-77DF-EC45-891A-CA43CE59BCF4}"/>
              </a:ext>
            </a:extLst>
          </p:cNvPr>
          <p:cNvSpPr>
            <a:spLocks noGrp="1"/>
          </p:cNvSpPr>
          <p:nvPr>
            <p:ph idx="1"/>
          </p:nvPr>
        </p:nvSpPr>
        <p:spPr>
          <a:xfrm>
            <a:off x="4363786" y="621697"/>
            <a:ext cx="6791894" cy="5147973"/>
          </a:xfrm>
        </p:spPr>
        <p:txBody>
          <a:bodyPr anchor="ctr">
            <a:normAutofit/>
          </a:bodyPr>
          <a:lstStyle/>
          <a:p>
            <a:r>
              <a:rPr lang="en-GB" sz="1600" dirty="0"/>
              <a:t>Coaching = sets out to achieve optimal performance and improvement at work, focusing on the specific skills and goals of an employee and is part of an ongoing management style (CIPD, 2021). </a:t>
            </a:r>
          </a:p>
          <a:p>
            <a:r>
              <a:rPr lang="en-GB" sz="1600" dirty="0"/>
              <a:t>Mentoring = can be seen as when an experience team member shares their knowledge to support the development of an inexperienced team member, it is often a longer process than coaching and can help with succession planning (CIPD, 2021). </a:t>
            </a:r>
          </a:p>
          <a:p>
            <a:r>
              <a:rPr lang="en-GB" sz="1600" dirty="0"/>
              <a:t>Both of these methods can help to improve performance and help the performance management systems that are in place. </a:t>
            </a:r>
          </a:p>
          <a:p>
            <a:endParaRPr lang="en-GB" dirty="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60352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D1A6C-3F1E-BD36-4319-EC451A55B152}"/>
              </a:ext>
            </a:extLst>
          </p:cNvPr>
          <p:cNvSpPr>
            <a:spLocks noGrp="1"/>
          </p:cNvSpPr>
          <p:nvPr>
            <p:ph type="title"/>
          </p:nvPr>
        </p:nvSpPr>
        <p:spPr/>
        <p:txBody>
          <a:bodyPr/>
          <a:lstStyle/>
          <a:p>
            <a:r>
              <a:rPr lang="en-GB" dirty="0"/>
              <a:t>Coaching and Mentoring</a:t>
            </a:r>
          </a:p>
        </p:txBody>
      </p:sp>
      <p:sp>
        <p:nvSpPr>
          <p:cNvPr id="3" name="Text Placeholder 2">
            <a:extLst>
              <a:ext uri="{FF2B5EF4-FFF2-40B4-BE49-F238E27FC236}">
                <a16:creationId xmlns:a16="http://schemas.microsoft.com/office/drawing/2014/main" id="{7A277E52-1748-AD7F-1416-E15676DEDC57}"/>
              </a:ext>
            </a:extLst>
          </p:cNvPr>
          <p:cNvSpPr>
            <a:spLocks noGrp="1"/>
          </p:cNvSpPr>
          <p:nvPr>
            <p:ph type="body" idx="1"/>
          </p:nvPr>
        </p:nvSpPr>
        <p:spPr/>
        <p:txBody>
          <a:bodyPr/>
          <a:lstStyle/>
          <a:p>
            <a:r>
              <a:rPr lang="en-GB" dirty="0"/>
              <a:t>GROW</a:t>
            </a:r>
          </a:p>
        </p:txBody>
      </p:sp>
      <p:pic>
        <p:nvPicPr>
          <p:cNvPr id="7" name="Content Placeholder 6">
            <a:extLst>
              <a:ext uri="{FF2B5EF4-FFF2-40B4-BE49-F238E27FC236}">
                <a16:creationId xmlns:a16="http://schemas.microsoft.com/office/drawing/2014/main" id="{39144735-22ED-7CD2-C159-ECE72A4474B1}"/>
              </a:ext>
            </a:extLst>
          </p:cNvPr>
          <p:cNvPicPr>
            <a:picLocks noGrp="1" noChangeAspect="1"/>
          </p:cNvPicPr>
          <p:nvPr>
            <p:ph sz="half" idx="2"/>
          </p:nvPr>
        </p:nvPicPr>
        <p:blipFill>
          <a:blip r:embed="rId3"/>
          <a:stretch>
            <a:fillRect/>
          </a:stretch>
        </p:blipFill>
        <p:spPr>
          <a:xfrm>
            <a:off x="919156" y="2570670"/>
            <a:ext cx="3633651" cy="2817228"/>
          </a:xfrm>
          <a:prstGeom prst="rect">
            <a:avLst/>
          </a:prstGeom>
        </p:spPr>
      </p:pic>
      <p:sp>
        <p:nvSpPr>
          <p:cNvPr id="5" name="Text Placeholder 4">
            <a:extLst>
              <a:ext uri="{FF2B5EF4-FFF2-40B4-BE49-F238E27FC236}">
                <a16:creationId xmlns:a16="http://schemas.microsoft.com/office/drawing/2014/main" id="{2E80033C-B22C-4587-0F68-59BA4E580956}"/>
              </a:ext>
            </a:extLst>
          </p:cNvPr>
          <p:cNvSpPr>
            <a:spLocks noGrp="1"/>
          </p:cNvSpPr>
          <p:nvPr>
            <p:ph type="body" sz="quarter" idx="3"/>
          </p:nvPr>
        </p:nvSpPr>
        <p:spPr/>
        <p:txBody>
          <a:bodyPr/>
          <a:lstStyle/>
          <a:p>
            <a:r>
              <a:rPr lang="en-GB" dirty="0"/>
              <a:t>OSKAR</a:t>
            </a:r>
          </a:p>
        </p:txBody>
      </p:sp>
      <p:pic>
        <p:nvPicPr>
          <p:cNvPr id="8" name="Content Placeholder 7">
            <a:extLst>
              <a:ext uri="{FF2B5EF4-FFF2-40B4-BE49-F238E27FC236}">
                <a16:creationId xmlns:a16="http://schemas.microsoft.com/office/drawing/2014/main" id="{06B929A4-A36F-119C-A860-7CB489CD3E1F}"/>
              </a:ext>
            </a:extLst>
          </p:cNvPr>
          <p:cNvPicPr>
            <a:picLocks noGrp="1" noChangeAspect="1"/>
          </p:cNvPicPr>
          <p:nvPr>
            <p:ph sz="quarter" idx="4"/>
          </p:nvPr>
        </p:nvPicPr>
        <p:blipFill>
          <a:blip r:embed="rId4"/>
          <a:stretch>
            <a:fillRect/>
          </a:stretch>
        </p:blipFill>
        <p:spPr>
          <a:xfrm>
            <a:off x="6291356" y="2570670"/>
            <a:ext cx="3571101" cy="2692610"/>
          </a:xfrm>
          <a:prstGeom prst="rect">
            <a:avLst/>
          </a:prstGeom>
        </p:spPr>
      </p:pic>
      <p:sp>
        <p:nvSpPr>
          <p:cNvPr id="10" name="TextBox 9">
            <a:extLst>
              <a:ext uri="{FF2B5EF4-FFF2-40B4-BE49-F238E27FC236}">
                <a16:creationId xmlns:a16="http://schemas.microsoft.com/office/drawing/2014/main" id="{52FB17A8-189F-1115-EA77-45A8408AE6EF}"/>
              </a:ext>
            </a:extLst>
          </p:cNvPr>
          <p:cNvSpPr txBox="1"/>
          <p:nvPr/>
        </p:nvSpPr>
        <p:spPr>
          <a:xfrm>
            <a:off x="819150" y="5311735"/>
            <a:ext cx="1853293" cy="369332"/>
          </a:xfrm>
          <a:prstGeom prst="rect">
            <a:avLst/>
          </a:prstGeom>
          <a:noFill/>
        </p:spPr>
        <p:txBody>
          <a:bodyPr wrap="square" rtlCol="0">
            <a:spAutoFit/>
          </a:bodyPr>
          <a:lstStyle/>
          <a:p>
            <a:r>
              <a:rPr lang="en-GB" dirty="0"/>
              <a:t>(Wilson, 2021)</a:t>
            </a:r>
          </a:p>
        </p:txBody>
      </p:sp>
      <p:sp>
        <p:nvSpPr>
          <p:cNvPr id="11" name="TextBox 10">
            <a:extLst>
              <a:ext uri="{FF2B5EF4-FFF2-40B4-BE49-F238E27FC236}">
                <a16:creationId xmlns:a16="http://schemas.microsoft.com/office/drawing/2014/main" id="{E6C5499F-B6D3-C86D-A552-D4C230FB829A}"/>
              </a:ext>
            </a:extLst>
          </p:cNvPr>
          <p:cNvSpPr txBox="1"/>
          <p:nvPr/>
        </p:nvSpPr>
        <p:spPr>
          <a:xfrm>
            <a:off x="6291356" y="5311735"/>
            <a:ext cx="1583871" cy="369332"/>
          </a:xfrm>
          <a:prstGeom prst="rect">
            <a:avLst/>
          </a:prstGeom>
          <a:noFill/>
        </p:spPr>
        <p:txBody>
          <a:bodyPr wrap="square" rtlCol="0">
            <a:spAutoFit/>
          </a:bodyPr>
          <a:lstStyle/>
          <a:p>
            <a:r>
              <a:rPr lang="en-GB"/>
              <a:t>(TCI, 2023)</a:t>
            </a:r>
            <a:endParaRPr lang="en-GB" dirty="0"/>
          </a:p>
        </p:txBody>
      </p:sp>
    </p:spTree>
    <p:extLst>
      <p:ext uri="{BB962C8B-B14F-4D97-AF65-F5344CB8AC3E}">
        <p14:creationId xmlns:p14="http://schemas.microsoft.com/office/powerpoint/2010/main" val="1100009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D3AC2-A81F-351D-81EB-5106BEFF3755}"/>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sz="4800" dirty="0"/>
              <a:t>Summary </a:t>
            </a:r>
          </a:p>
        </p:txBody>
      </p:sp>
      <p:cxnSp>
        <p:nvCxnSpPr>
          <p:cNvPr id="13" name="Straight Connector 12">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TextBox 4">
            <a:extLst>
              <a:ext uri="{FF2B5EF4-FFF2-40B4-BE49-F238E27FC236}">
                <a16:creationId xmlns:a16="http://schemas.microsoft.com/office/drawing/2014/main" id="{F6EE249C-5ACE-0D18-6F11-54A2AE5A5E0D}"/>
              </a:ext>
            </a:extLst>
          </p:cNvPr>
          <p:cNvGraphicFramePr/>
          <p:nvPr>
            <p:extLst>
              <p:ext uri="{D42A27DB-BD31-4B8C-83A1-F6EECF244321}">
                <p14:modId xmlns:p14="http://schemas.microsoft.com/office/powerpoint/2010/main" val="106913999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548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1">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3" descr="Sticky notes with question marks">
            <a:extLst>
              <a:ext uri="{FF2B5EF4-FFF2-40B4-BE49-F238E27FC236}">
                <a16:creationId xmlns:a16="http://schemas.microsoft.com/office/drawing/2014/main" id="{18E58CF7-7B25-AB1D-63C4-399B441EC3BA}"/>
              </a:ext>
            </a:extLst>
          </p:cNvPr>
          <p:cNvPicPr>
            <a:picLocks noChangeAspect="1"/>
          </p:cNvPicPr>
          <p:nvPr/>
        </p:nvPicPr>
        <p:blipFill rotWithShape="1">
          <a:blip r:embed="rId3">
            <a:alphaModFix/>
          </a:blip>
          <a:srcRect t="10162" b="5569"/>
          <a:stretch/>
        </p:blipFill>
        <p:spPr>
          <a:xfrm>
            <a:off x="20" y="10"/>
            <a:ext cx="12191980" cy="6857990"/>
          </a:xfrm>
          <a:prstGeom prst="rect">
            <a:avLst/>
          </a:prstGeom>
        </p:spPr>
      </p:pic>
      <p:sp>
        <p:nvSpPr>
          <p:cNvPr id="22" name="Rectangle 13">
            <a:extLst>
              <a:ext uri="{FF2B5EF4-FFF2-40B4-BE49-F238E27FC236}">
                <a16:creationId xmlns:a16="http://schemas.microsoft.com/office/drawing/2014/main" id="{4B986F88-1433-4AF7-AF71-41A89DC93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46064">
                <a:srgbClr val="000000">
                  <a:alpha val="30000"/>
                </a:srgbClr>
              </a:gs>
              <a:gs pos="68000">
                <a:srgbClr val="000000">
                  <a:alpha val="20000"/>
                </a:srgbClr>
              </a:gs>
              <a:gs pos="0">
                <a:schemeClr val="tx1">
                  <a:alpha val="0"/>
                </a:schemeClr>
              </a:gs>
              <a:gs pos="26000">
                <a:schemeClr val="tx1">
                  <a:alpha val="2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A9881-E2B8-575F-5901-6CDF6713B462}"/>
              </a:ext>
            </a:extLst>
          </p:cNvPr>
          <p:cNvSpPr>
            <a:spLocks noGrp="1"/>
          </p:cNvSpPr>
          <p:nvPr>
            <p:ph type="title"/>
          </p:nvPr>
        </p:nvSpPr>
        <p:spPr>
          <a:xfrm>
            <a:off x="1097280" y="758952"/>
            <a:ext cx="10058400" cy="3566160"/>
          </a:xfrm>
        </p:spPr>
        <p:txBody>
          <a:bodyPr vert="horz" lIns="91440" tIns="45720" rIns="91440" bIns="45720" rtlCol="0" anchor="b">
            <a:normAutofit/>
          </a:bodyPr>
          <a:lstStyle/>
          <a:p>
            <a:r>
              <a:rPr lang="en-US" sz="8000">
                <a:solidFill>
                  <a:srgbClr val="FFFFFF"/>
                </a:solidFill>
              </a:rPr>
              <a:t>Any Questions?</a:t>
            </a:r>
          </a:p>
        </p:txBody>
      </p:sp>
      <p:cxnSp>
        <p:nvCxnSpPr>
          <p:cNvPr id="16" name="Straight Connector 15">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A44FFD5D-B985-4624-BBCD-50AD2E168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6400798"/>
            <a:ext cx="12188952" cy="457201"/>
          </a:xfrm>
          <a:prstGeom prst="rect">
            <a:avLst/>
          </a:prstGeom>
          <a:gradFill>
            <a:gsLst>
              <a:gs pos="61000">
                <a:srgbClr val="000000">
                  <a:alpha val="10000"/>
                </a:srgbClr>
              </a:gs>
              <a:gs pos="7000">
                <a:schemeClr val="tx1">
                  <a:alpha val="0"/>
                </a:schemeClr>
              </a:gs>
              <a:gs pos="10000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2532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C4295-7CA4-6F17-F8DF-5AA2AD0D1AFA}"/>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BD7FB3C-9936-41B9-BF9C-2D7E18B8693F}"/>
              </a:ext>
            </a:extLst>
          </p:cNvPr>
          <p:cNvSpPr>
            <a:spLocks noGrp="1"/>
          </p:cNvSpPr>
          <p:nvPr>
            <p:ph idx="1"/>
          </p:nvPr>
        </p:nvSpPr>
        <p:spPr/>
        <p:txBody>
          <a:bodyPr>
            <a:normAutofit fontScale="47500" lnSpcReduction="20000"/>
          </a:bodyPr>
          <a:lstStyle/>
          <a:p>
            <a:r>
              <a:rPr lang="en-GB" dirty="0"/>
              <a:t>Acas (2023) Returning to work after absence. Available at: https://www.acas.org.uk/returning-to-work-after-absence (Accessed: 27 April 2023). </a:t>
            </a:r>
          </a:p>
          <a:p>
            <a:r>
              <a:rPr lang="en-GB" dirty="0"/>
              <a:t>Adams, R., Owen, C., Scott, C. and Parsons, D. (2017) Beyond Command and Control: Leadership, Culture and Risk. United States: CRC Press.</a:t>
            </a:r>
          </a:p>
          <a:p>
            <a:r>
              <a:rPr lang="en-GB" dirty="0"/>
              <a:t>Bishop, J. (2016) 'Enhancing the Performance of Human Resources through E-Mentoring: The</a:t>
            </a:r>
          </a:p>
          <a:p>
            <a:r>
              <a:rPr lang="en-GB" dirty="0"/>
              <a:t>Role Of an Adaptive Hypermedia System Called “AVEUGLE”', International Management Review, 12(1), pp. 11-23. Available at: http://americanscholarspress.us/journals/IMR/pdf/IMR-1-2016/IMR-v12n1art2.pdf (Accessed: 28 April 2023).</a:t>
            </a:r>
          </a:p>
          <a:p>
            <a:r>
              <a:rPr lang="en-GB" dirty="0"/>
              <a:t>Cespedes, F.V. (2022) 'How to Conduct a Great Performance Review', Harvard Business Review. Available at: https://hbr.org/2022/07/how-to-conduct-a-great-performance-review (Accessed: 20 April 2023).</a:t>
            </a:r>
          </a:p>
          <a:p>
            <a:r>
              <a:rPr lang="en-GB" dirty="0" err="1"/>
              <a:t>Chimruang</a:t>
            </a:r>
            <a:r>
              <a:rPr lang="en-GB" dirty="0"/>
              <a:t>, S. and </a:t>
            </a:r>
            <a:r>
              <a:rPr lang="en-GB" dirty="0" err="1"/>
              <a:t>Yampinij</a:t>
            </a:r>
            <a:r>
              <a:rPr lang="en-GB" dirty="0"/>
              <a:t>, S (2021) 'CONSTRUCTIONIST LEARNING USING TEAMWORKING AND SOCIAL NETWORKS FOR INFORMATION-TECHNOLOGY STUDENTS IN HIGHER EDUCATION', Journal of Management Information and Decision Sciences, 24(6), pp. 1-13 Available at: https://www.proquest.com/openview/9e7efc018205cf772083e8f7aba7ff3a/1?pq-origsite=gscholar&amp;cbl=38743 (Accessed: 25 April 2023).</a:t>
            </a:r>
          </a:p>
          <a:p>
            <a:r>
              <a:rPr lang="en-GB" dirty="0"/>
              <a:t>CIPD (2021) Coaching and mentoring. Available at: https://www.cipd.org/uk/knowledge/factsheets/coaching-mentoring-factsheet/#what-are-coaching-and-mentoring Accessed: 28 April 2023).</a:t>
            </a:r>
          </a:p>
          <a:p>
            <a:r>
              <a:rPr lang="en-GB" dirty="0"/>
              <a:t>CIPD (2021) Employee turnover and retention. Available at: https://www.cipd.org/uk/knowledge/factsheets/turnover-retention-factsheet/#Improving (Accessed: 26 April 2023).</a:t>
            </a:r>
          </a:p>
          <a:p>
            <a:r>
              <a:rPr lang="en-GB" dirty="0"/>
              <a:t>CIPD (2022) Wellbeing at work. Available at: https://www.cipd.org/en/knowledge/factsheets/well-being-factsheet/#a-holistic-approach-to-wellbeing (Accessed: 27 April 2023).</a:t>
            </a:r>
          </a:p>
        </p:txBody>
      </p:sp>
    </p:spTree>
    <p:extLst>
      <p:ext uri="{BB962C8B-B14F-4D97-AF65-F5344CB8AC3E}">
        <p14:creationId xmlns:p14="http://schemas.microsoft.com/office/powerpoint/2010/main" val="15315650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641BC-A65A-541E-CD08-158602BA111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912B0FC-B467-B935-6D0D-E754BCEE37AF}"/>
              </a:ext>
            </a:extLst>
          </p:cNvPr>
          <p:cNvSpPr>
            <a:spLocks noGrp="1"/>
          </p:cNvSpPr>
          <p:nvPr>
            <p:ph idx="1"/>
          </p:nvPr>
        </p:nvSpPr>
        <p:spPr/>
        <p:txBody>
          <a:bodyPr>
            <a:noAutofit/>
          </a:bodyPr>
          <a:lstStyle/>
          <a:p>
            <a:r>
              <a:rPr lang="en-GB" sz="900" dirty="0"/>
              <a:t>CIPD (2022) Line managers' role in supporting the people profession. Available at: https://www.cipd.org/uk/knowledge/factsheets/line-managers-factsheet/#:~:text=Line%20managers%20have%20responsibility%20for,of%20those%20employees%20or%20teams. (Accessed: 25 April 2023).</a:t>
            </a:r>
          </a:p>
          <a:p>
            <a:r>
              <a:rPr lang="en-GB" sz="900" dirty="0" err="1"/>
              <a:t>Findlater</a:t>
            </a:r>
            <a:r>
              <a:rPr lang="en-GB" sz="900" dirty="0"/>
              <a:t>, S. (2022) </a:t>
            </a:r>
            <a:r>
              <a:rPr lang="en-GB" sz="900" dirty="0" err="1"/>
              <a:t>Worklife</a:t>
            </a:r>
            <a:r>
              <a:rPr lang="en-GB" sz="900" dirty="0"/>
              <a:t>: Our new flexible working offering Available at: https://corporate.marksandspencer.com/worklife-our-new-flexible-working-offering (Accessed: 27 April 2023).</a:t>
            </a:r>
          </a:p>
          <a:p>
            <a:r>
              <a:rPr lang="en-GB" sz="900" dirty="0"/>
              <a:t>Gallo, A. (2023) ‘What Is Psychological Safety?’, Harvard Business Review. Available at: https://hbr.org/2023/02/what-is-psychological-safety (Accessed: 25 April 2023).</a:t>
            </a:r>
          </a:p>
          <a:p>
            <a:r>
              <a:rPr lang="en-GB" sz="900" dirty="0"/>
              <a:t>Google </a:t>
            </a:r>
            <a:r>
              <a:rPr lang="en-GB" sz="900" dirty="0" err="1"/>
              <a:t>re:Works</a:t>
            </a:r>
            <a:r>
              <a:rPr lang="en-GB" sz="900" dirty="0"/>
              <a:t> Team (no date) Guide: Understand team effectiveness. Available at: https://rework.withgoogle.com/guides/understanding-team-effectiveness/steps/introduction/ (Accessed: 26 April 2023).</a:t>
            </a:r>
          </a:p>
          <a:p>
            <a:r>
              <a:rPr lang="en-GB" sz="900" dirty="0" err="1"/>
              <a:t>Kiweewa</a:t>
            </a:r>
            <a:r>
              <a:rPr lang="en-GB" sz="900" dirty="0"/>
              <a:t>, J.M., </a:t>
            </a:r>
            <a:r>
              <a:rPr lang="en-GB" sz="900" dirty="0" err="1"/>
              <a:t>Gilbride</a:t>
            </a:r>
            <a:r>
              <a:rPr lang="en-GB" sz="900" dirty="0"/>
              <a:t>, D., Luke, M. and </a:t>
            </a:r>
            <a:r>
              <a:rPr lang="en-GB" sz="900" dirty="0" err="1"/>
              <a:t>Clingerman</a:t>
            </a:r>
            <a:r>
              <a:rPr lang="en-GB" sz="900" dirty="0"/>
              <a:t>, T. (2018) 'Tracking Growth Factors in Experiential Training Groups Through Tuckman’s Conceptual Model', The Journal for Specialists in Group Work, 43(3), pp. 274-296. Available at: https://doi.org/10.1080/01933922.2018.1484539</a:t>
            </a:r>
          </a:p>
          <a:p>
            <a:r>
              <a:rPr lang="en-GB" sz="900" dirty="0"/>
              <a:t>Larson, L. and </a:t>
            </a:r>
            <a:r>
              <a:rPr lang="en-GB" sz="900" dirty="0" err="1"/>
              <a:t>DeChruch</a:t>
            </a:r>
            <a:r>
              <a:rPr lang="en-GB" sz="900" dirty="0"/>
              <a:t>, L.A. (2020) 'Leading teams in the digital age: Four perspectives on technology and what they mean for leading teams', The Leadership Quarterly, 31(1), pp. 1-18. Available at: https://doi.org/10.1016/j.leaqua.2019.101377</a:t>
            </a:r>
          </a:p>
          <a:p>
            <a:r>
              <a:rPr lang="en-GB" sz="900" dirty="0"/>
              <a:t>LinkedIn (2022) What is an Exit Interview and How to Handle One. Available at: https://www.linkedin.com/pulse/what-exit-interview-how-handle-one-get-ahead-by-linkedin-news (Accessed: 26 April 2023).</a:t>
            </a:r>
          </a:p>
          <a:p>
            <a:r>
              <a:rPr lang="en-GB" sz="900" dirty="0"/>
              <a:t>Lucas, M. (2015) Coaching – using the GROW model - love it or hate it? Available at: https://www.linkedin.com/pulse/coaching-using-grow-model-love-hate-michelle-lucas (Accessed: 28 April 2023) </a:t>
            </a:r>
          </a:p>
          <a:p>
            <a:r>
              <a:rPr lang="en-GB" sz="900" dirty="0"/>
              <a:t>Moradi-</a:t>
            </a:r>
            <a:r>
              <a:rPr lang="en-GB" sz="900" dirty="0" err="1"/>
              <a:t>Korejan</a:t>
            </a:r>
            <a:r>
              <a:rPr lang="en-GB" sz="900" dirty="0"/>
              <a:t>, M. and </a:t>
            </a:r>
            <a:r>
              <a:rPr lang="en-GB" sz="900" dirty="0" err="1"/>
              <a:t>Shahbazi</a:t>
            </a:r>
            <a:r>
              <a:rPr lang="en-GB" sz="900" dirty="0"/>
              <a:t>, H. (2016) 'An analysis of transformational leadership theory', Journal of Fundamental and Applied Sciences, 8(3), pp. 452-461. Available at: https://doi.org/10.4314/jfas.v8i3s.192</a:t>
            </a:r>
          </a:p>
        </p:txBody>
      </p:sp>
    </p:spTree>
    <p:extLst>
      <p:ext uri="{BB962C8B-B14F-4D97-AF65-F5344CB8AC3E}">
        <p14:creationId xmlns:p14="http://schemas.microsoft.com/office/powerpoint/2010/main" val="1194041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2D857-CA3A-E7C1-7D25-214626AB743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789548-16A2-941A-24DE-3DCAD4990BD9}"/>
              </a:ext>
            </a:extLst>
          </p:cNvPr>
          <p:cNvSpPr>
            <a:spLocks noGrp="1"/>
          </p:cNvSpPr>
          <p:nvPr>
            <p:ph idx="1"/>
          </p:nvPr>
        </p:nvSpPr>
        <p:spPr/>
        <p:txBody>
          <a:bodyPr>
            <a:noAutofit/>
          </a:bodyPr>
          <a:lstStyle/>
          <a:p>
            <a:r>
              <a:rPr lang="en-GB" sz="900" dirty="0" err="1"/>
              <a:t>Morrall</a:t>
            </a:r>
            <a:r>
              <a:rPr lang="en-GB" sz="900" dirty="0"/>
              <a:t>, S. and </a:t>
            </a:r>
            <a:r>
              <a:rPr lang="en-GB" sz="900" dirty="0" err="1"/>
              <a:t>Smout</a:t>
            </a:r>
            <a:r>
              <a:rPr lang="en-GB" sz="900" dirty="0"/>
              <a:t>, S. (2023) Flexible working: the new rules. Available at: https://www.peoplemanagement.co.uk/article/1811683/flexible-working-new-rules (Accessed: 27 April 2023).</a:t>
            </a:r>
          </a:p>
          <a:p>
            <a:r>
              <a:rPr lang="en-GB" sz="900" dirty="0" err="1"/>
              <a:t>Natvig</a:t>
            </a:r>
            <a:r>
              <a:rPr lang="en-GB" sz="900" dirty="0"/>
              <a:t>, D. and Stark, N.L. (2016) 'A Project Team Analysis Using Tuckman's Model of Small-Group Development', Journal of Nursing Education, 55(12), pp. 675-681. Available at: https://doi.org/10.3928/01484834-20161114-03</a:t>
            </a:r>
          </a:p>
          <a:p>
            <a:r>
              <a:rPr lang="en-GB" sz="900" dirty="0"/>
              <a:t>Passmore, J. and Sinclair, T. (2020) Becoming a Coach. Available at: https://link.springer.com/book/10.1007/978-3-030-53161-4 (Accessed: 28 April 2023).</a:t>
            </a:r>
          </a:p>
          <a:p>
            <a:r>
              <a:rPr lang="en-GB" sz="900" dirty="0"/>
              <a:t>Pearce, A. and Patent, V. (2021) Everyone Can Learn to Coach! Coaching with the OSCAR Model. Available at: https://www.open.edu/openlearn/health-sports-psychology/psychology/everyone-can-learn-coach-coaching-the-oscar-model (Accessed: 28 April 2023).</a:t>
            </a:r>
          </a:p>
          <a:p>
            <a:r>
              <a:rPr lang="en-GB" sz="900" dirty="0"/>
              <a:t>Spain, E. and Groysberg, B. (2016). ‘Making Exit Interviews Count’, Harvard Business Review. Available at: https://hbr.org/2016/04/making-exit-interviews-count (Accessed: 26 April 2023).</a:t>
            </a:r>
          </a:p>
          <a:p>
            <a:r>
              <a:rPr lang="en-GB" sz="900" dirty="0"/>
              <a:t>TCI (2023) Different Coaching Models. Available at: https://tciurbanhealth.org/courses/coaching-essentials/lessons/different-coaching-models/ (Accessed: 28 April 2023)</a:t>
            </a:r>
          </a:p>
          <a:p>
            <a:r>
              <a:rPr lang="en-GB" sz="900" dirty="0"/>
              <a:t>Thomas, J. (2019) Retaining talent with leadership that cares. Available at: https://www.hrmagazine.co.uk/content/features/retaining-talent-with-leadership-that-cares (Accessed: 26 April 2023). </a:t>
            </a:r>
          </a:p>
          <a:p>
            <a:r>
              <a:rPr lang="en-GB" sz="900" dirty="0"/>
              <a:t>West Chester University (2022) TUCKMAN'S STAGES OF GROUP DEVELOPMENT. Available at: https://www.wcupa.edu/coral/tuckmanStagesGroupDelvelopment.aspx#:~:text=These%20stages%20are%20commonly%20known,more%20collaborative%20or%20shared%20leadership. (Accessed: 25 April 2023).</a:t>
            </a:r>
          </a:p>
          <a:p>
            <a:r>
              <a:rPr lang="en-GB" sz="900" dirty="0"/>
              <a:t>Willmore, Y. (2019) Is the latest technology the key to your team’s success, or is there something else? Available at: https://devblogs.microsoft.com/premier-developer/is-the-latest-technology-the-key-to-your-teams-success-or-is-there-something-else/ (Accessed: 28 April 2023).</a:t>
            </a:r>
          </a:p>
        </p:txBody>
      </p:sp>
    </p:spTree>
    <p:extLst>
      <p:ext uri="{BB962C8B-B14F-4D97-AF65-F5344CB8AC3E}">
        <p14:creationId xmlns:p14="http://schemas.microsoft.com/office/powerpoint/2010/main" val="3650197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F1C9C-0E29-39DE-2874-C528460275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146EBF-855C-4437-AEF0-A7BEA3C89B2E}"/>
              </a:ext>
            </a:extLst>
          </p:cNvPr>
          <p:cNvSpPr>
            <a:spLocks noGrp="1"/>
          </p:cNvSpPr>
          <p:nvPr>
            <p:ph idx="1"/>
          </p:nvPr>
        </p:nvSpPr>
        <p:spPr/>
        <p:txBody>
          <a:bodyPr/>
          <a:lstStyle/>
          <a:p>
            <a:r>
              <a:rPr lang="en-GB" sz="900" dirty="0"/>
              <a:t>Wilson, C. (2022) The GROW Model. Available at: https://www.coachingcultureatwork.com/the-grow-model/ Accessed: 28 April 2023). </a:t>
            </a:r>
          </a:p>
          <a:p>
            <a:r>
              <a:rPr lang="en-GB" sz="900" dirty="0" err="1"/>
              <a:t>Wuryani</a:t>
            </a:r>
            <a:r>
              <a:rPr lang="en-GB" sz="900" dirty="0"/>
              <a:t>, E., </a:t>
            </a:r>
            <a:r>
              <a:rPr lang="en-GB" sz="900" dirty="0" err="1"/>
              <a:t>Rodlib</a:t>
            </a:r>
            <a:r>
              <a:rPr lang="en-GB" sz="900" dirty="0"/>
              <a:t>, A., </a:t>
            </a:r>
            <a:r>
              <a:rPr lang="en-GB" sz="900" dirty="0" err="1"/>
              <a:t>Sutarsib</a:t>
            </a:r>
            <a:r>
              <a:rPr lang="en-GB" sz="900" dirty="0"/>
              <a:t>, S., </a:t>
            </a:r>
            <a:r>
              <a:rPr lang="en-GB" sz="900" dirty="0" err="1"/>
              <a:t>Dewib</a:t>
            </a:r>
            <a:r>
              <a:rPr lang="en-GB" sz="900" dirty="0"/>
              <a:t>, N. and </a:t>
            </a:r>
            <a:r>
              <a:rPr lang="en-GB" sz="900" dirty="0" err="1"/>
              <a:t>Arifb</a:t>
            </a:r>
            <a:r>
              <a:rPr lang="en-GB" sz="900" dirty="0"/>
              <a:t>, D. (2021) 'Analysis of decision support system on situational leadership styles on work motivation and employee performance', Management Science Letters, 11(2), pp. 365-372. Available at: http://dx.doi.org/10.5267/j.msl.2020.9.033</a:t>
            </a:r>
          </a:p>
          <a:p>
            <a:endParaRPr lang="en-GB" dirty="0"/>
          </a:p>
        </p:txBody>
      </p:sp>
    </p:spTree>
    <p:extLst>
      <p:ext uri="{BB962C8B-B14F-4D97-AF65-F5344CB8AC3E}">
        <p14:creationId xmlns:p14="http://schemas.microsoft.com/office/powerpoint/2010/main" val="4158086931"/>
      </p:ext>
    </p:extLst>
  </p:cSld>
  <p:clrMapOvr>
    <a:masterClrMapping/>
  </p:clrMapOvr>
</p:sld>
</file>

<file path=ppt/theme/theme1.xml><?xml version="1.0" encoding="utf-8"?>
<a:theme xmlns:a="http://schemas.openxmlformats.org/drawingml/2006/main" name="RetrospectVTI">
  <a:themeElements>
    <a:clrScheme name="AnalogousFromRegularSeedLeftStep">
      <a:dk1>
        <a:srgbClr val="000000"/>
      </a:dk1>
      <a:lt1>
        <a:srgbClr val="FFFFFF"/>
      </a:lt1>
      <a:dk2>
        <a:srgbClr val="35341E"/>
      </a:dk2>
      <a:lt2>
        <a:srgbClr val="E8E4E2"/>
      </a:lt2>
      <a:accent1>
        <a:srgbClr val="4DA0C3"/>
      </a:accent1>
      <a:accent2>
        <a:srgbClr val="3BB1A3"/>
      </a:accent2>
      <a:accent3>
        <a:srgbClr val="47B47A"/>
      </a:accent3>
      <a:accent4>
        <a:srgbClr val="3BB141"/>
      </a:accent4>
      <a:accent5>
        <a:srgbClr val="6DB146"/>
      </a:accent5>
      <a:accent6>
        <a:srgbClr val="92AB39"/>
      </a:accent6>
      <a:hlink>
        <a:srgbClr val="BF653F"/>
      </a:hlink>
      <a:folHlink>
        <a:srgbClr val="7F7F7F"/>
      </a:folHlink>
    </a:clrScheme>
    <a:fontScheme name="Retrospect">
      <a:majorFont>
        <a:latin typeface="Univers Condense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Univers"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4894</Words>
  <Application>Microsoft Office PowerPoint</Application>
  <PresentationFormat>Widescreen</PresentationFormat>
  <Paragraphs>175</Paragraphs>
  <Slides>19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Univers</vt:lpstr>
      <vt:lpstr>Univers Condensed</vt:lpstr>
      <vt:lpstr>RetrospectVTI</vt:lpstr>
      <vt:lpstr>PowerPoint Presentation</vt:lpstr>
      <vt:lpstr>Lunchtime Learning Session: Managing Performance</vt:lpstr>
      <vt:lpstr>Learning Outcomes </vt:lpstr>
      <vt:lpstr>Introduction </vt:lpstr>
      <vt:lpstr>Your Crucial Role as a Line Manager</vt:lpstr>
      <vt:lpstr>Your Crucial Role as a Line Manager</vt:lpstr>
      <vt:lpstr>Effective Teams</vt:lpstr>
      <vt:lpstr>Effective Teams </vt:lpstr>
      <vt:lpstr>Retention Strategies </vt:lpstr>
      <vt:lpstr>Retention Strategies </vt:lpstr>
      <vt:lpstr>Managing Capabilities </vt:lpstr>
      <vt:lpstr>Coaching and Mentoring in Assisting Performance </vt:lpstr>
      <vt:lpstr>Coaching and Mentoring</vt:lpstr>
      <vt:lpstr>Summary </vt:lpstr>
      <vt:lpstr>Any Questions?</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Carruthers</dc:creator>
  <cp:lastModifiedBy>Rebecca Carruthers</cp:lastModifiedBy>
  <cp:revision>1</cp:revision>
  <dcterms:created xsi:type="dcterms:W3CDTF">2023-05-08T09:05:03Z</dcterms:created>
  <dcterms:modified xsi:type="dcterms:W3CDTF">2023-05-09T17:56:21Z</dcterms:modified>
</cp:coreProperties>
</file>