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3A61E3-915D-5742-838A-4CDFA5FC2C2A}" v="362" dt="2025-11-09T22:05:58.062"/>
    <p1510:client id="{18A4ABA3-A0CC-4872-B96B-B771070E982A}" v="21" dt="2025-11-09T17:26:59.9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57" autoAdjust="0"/>
    <p:restoredTop sz="95728" autoAdjust="0"/>
  </p:normalViewPr>
  <p:slideViewPr>
    <p:cSldViewPr snapToGrid="0">
      <p:cViewPr varScale="1">
        <p:scale>
          <a:sx n="86" d="100"/>
          <a:sy n="86" d="100"/>
        </p:scale>
        <p:origin x="224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sein Mohammed Abdulrazzaq Al Tekreeti (2437840)" userId="dcdecba2-57f9-484d-b115-fdbd46d2f85a" providerId="ADAL" clId="{9D221E59-1550-4FA0-AB28-9155A58B8718}"/>
    <pc:docChg chg="undo custSel modSld">
      <pc:chgData name="Husein Mohammed Abdulrazzaq Al Tekreeti (2437840)" userId="dcdecba2-57f9-484d-b115-fdbd46d2f85a" providerId="ADAL" clId="{9D221E59-1550-4FA0-AB28-9155A58B8718}" dt="2025-11-09T17:28:02.309" v="443" actId="20577"/>
      <pc:docMkLst>
        <pc:docMk/>
      </pc:docMkLst>
      <pc:sldChg chg="modSp mod">
        <pc:chgData name="Husein Mohammed Abdulrazzaq Al Tekreeti (2437840)" userId="dcdecba2-57f9-484d-b115-fdbd46d2f85a" providerId="ADAL" clId="{9D221E59-1550-4FA0-AB28-9155A58B8718}" dt="2025-11-09T17:09:06.561" v="364" actId="20577"/>
        <pc:sldMkLst>
          <pc:docMk/>
          <pc:sldMk cId="2563627717" sldId="256"/>
        </pc:sldMkLst>
        <pc:spChg chg="mod">
          <ac:chgData name="Husein Mohammed Abdulrazzaq Al Tekreeti (2437840)" userId="dcdecba2-57f9-484d-b115-fdbd46d2f85a" providerId="ADAL" clId="{9D221E59-1550-4FA0-AB28-9155A58B8718}" dt="2025-11-09T17:09:06.561" v="36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Husein Mohammed Abdulrazzaq Al Tekreeti (2437840)" userId="dcdecba2-57f9-484d-b115-fdbd46d2f85a" providerId="ADAL" clId="{9D221E59-1550-4FA0-AB28-9155A58B8718}" dt="2025-11-09T15:50:05.622" v="14" actId="207"/>
        <pc:sldMkLst>
          <pc:docMk/>
          <pc:sldMk cId="2715806010" sldId="257"/>
        </pc:sldMkLst>
        <pc:spChg chg="mod">
          <ac:chgData name="Husein Mohammed Abdulrazzaq Al Tekreeti (2437840)" userId="dcdecba2-57f9-484d-b115-fdbd46d2f85a" providerId="ADAL" clId="{9D221E59-1550-4FA0-AB28-9155A58B8718}" dt="2025-11-09T15:50:05.622" v="14" actId="20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">
        <pc:chgData name="Husein Mohammed Abdulrazzaq Al Tekreeti (2437840)" userId="dcdecba2-57f9-484d-b115-fdbd46d2f85a" providerId="ADAL" clId="{9D221E59-1550-4FA0-AB28-9155A58B8718}" dt="2025-11-09T17:13:25.467" v="366" actId="20577"/>
        <pc:sldMkLst>
          <pc:docMk/>
          <pc:sldMk cId="1748499028" sldId="259"/>
        </pc:sldMkLst>
        <pc:spChg chg="mod">
          <ac:chgData name="Husein Mohammed Abdulrazzaq Al Tekreeti (2437840)" userId="dcdecba2-57f9-484d-b115-fdbd46d2f85a" providerId="ADAL" clId="{9D221E59-1550-4FA0-AB28-9155A58B8718}" dt="2025-11-09T17:13:25.467" v="366" actId="2057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Husein Mohammed Abdulrazzaq Al Tekreeti (2437840)" userId="dcdecba2-57f9-484d-b115-fdbd46d2f85a" providerId="ADAL" clId="{9D221E59-1550-4FA0-AB28-9155A58B8718}" dt="2025-11-09T17:05:38.986" v="362" actId="1076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 modClrScheme chgLayout">
        <pc:chgData name="Husein Mohammed Abdulrazzaq Al Tekreeti (2437840)" userId="dcdecba2-57f9-484d-b115-fdbd46d2f85a" providerId="ADAL" clId="{9D221E59-1550-4FA0-AB28-9155A58B8718}" dt="2025-11-09T16:59:50.328" v="286" actId="20577"/>
        <pc:sldMkLst>
          <pc:docMk/>
          <pc:sldMk cId="1424087263" sldId="260"/>
        </pc:sldMkLst>
        <pc:spChg chg="mod ord">
          <ac:chgData name="Husein Mohammed Abdulrazzaq Al Tekreeti (2437840)" userId="dcdecba2-57f9-484d-b115-fdbd46d2f85a" providerId="ADAL" clId="{9D221E59-1550-4FA0-AB28-9155A58B8718}" dt="2025-11-09T16:52:58.951" v="114" actId="700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Husein Mohammed Abdulrazzaq Al Tekreeti (2437840)" userId="dcdecba2-57f9-484d-b115-fdbd46d2f85a" providerId="ADAL" clId="{9D221E59-1550-4FA0-AB28-9155A58B8718}" dt="2025-11-09T16:55:16.179" v="133" actId="1076"/>
          <ac:spMkLst>
            <pc:docMk/>
            <pc:sldMk cId="1424087263" sldId="260"/>
            <ac:spMk id="3" creationId="{E73EC453-8E6E-AAA5-639A-7F2EB8FCDBC5}"/>
          </ac:spMkLst>
        </pc:spChg>
        <pc:graphicFrameChg chg="add del mod modGraphic">
          <ac:chgData name="Husein Mohammed Abdulrazzaq Al Tekreeti (2437840)" userId="dcdecba2-57f9-484d-b115-fdbd46d2f85a" providerId="ADAL" clId="{9D221E59-1550-4FA0-AB28-9155A58B8718}" dt="2025-11-09T16:48:48.258" v="72" actId="21"/>
          <ac:graphicFrameMkLst>
            <pc:docMk/>
            <pc:sldMk cId="1424087263" sldId="260"/>
            <ac:graphicFrameMk id="4" creationId="{ECD8BD34-EA89-0BAA-BEEC-031E6C540140}"/>
          </ac:graphicFrameMkLst>
        </pc:graphicFrameChg>
        <pc:graphicFrameChg chg="add mod modGraphic">
          <ac:chgData name="Husein Mohammed Abdulrazzaq Al Tekreeti (2437840)" userId="dcdecba2-57f9-484d-b115-fdbd46d2f85a" providerId="ADAL" clId="{9D221E59-1550-4FA0-AB28-9155A58B8718}" dt="2025-11-09T16:59:50.328" v="286" actId="20577"/>
          <ac:graphicFrameMkLst>
            <pc:docMk/>
            <pc:sldMk cId="1424087263" sldId="260"/>
            <ac:graphicFrameMk id="5" creationId="{A957D794-FB01-2602-1EBD-445DB119A9A5}"/>
          </ac:graphicFrameMkLst>
        </pc:graphicFrameChg>
      </pc:sldChg>
      <pc:sldChg chg="modSp mod">
        <pc:chgData name="Husein Mohammed Abdulrazzaq Al Tekreeti (2437840)" userId="dcdecba2-57f9-484d-b115-fdbd46d2f85a" providerId="ADAL" clId="{9D221E59-1550-4FA0-AB28-9155A58B8718}" dt="2025-11-09T14:03:35.345" v="1" actId="14100"/>
        <pc:sldMkLst>
          <pc:docMk/>
          <pc:sldMk cId="3970473306" sldId="264"/>
        </pc:sldMkLst>
        <pc:spChg chg="mod">
          <ac:chgData name="Husein Mohammed Abdulrazzaq Al Tekreeti (2437840)" userId="dcdecba2-57f9-484d-b115-fdbd46d2f85a" providerId="ADAL" clId="{9D221E59-1550-4FA0-AB28-9155A58B8718}" dt="2025-11-09T14:03:35.345" v="1" actId="14100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Husein Mohammed Abdulrazzaq Al Tekreeti (2437840)" userId="dcdecba2-57f9-484d-b115-fdbd46d2f85a" providerId="ADAL" clId="{9D221E59-1550-4FA0-AB28-9155A58B8718}" dt="2025-11-09T15:52:29.500" v="20" actId="1076"/>
        <pc:sldMkLst>
          <pc:docMk/>
          <pc:sldMk cId="359125969" sldId="265"/>
        </pc:sldMkLst>
        <pc:spChg chg="mod">
          <ac:chgData name="Husein Mohammed Abdulrazzaq Al Tekreeti (2437840)" userId="dcdecba2-57f9-484d-b115-fdbd46d2f85a" providerId="ADAL" clId="{9D221E59-1550-4FA0-AB28-9155A58B8718}" dt="2025-11-09T15:52:22.687" v="19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Husein Mohammed Abdulrazzaq Al Tekreeti (2437840)" userId="dcdecba2-57f9-484d-b115-fdbd46d2f85a" providerId="ADAL" clId="{9D221E59-1550-4FA0-AB28-9155A58B8718}" dt="2025-11-09T15:52:29.500" v="20" actId="1076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 delAnim">
        <pc:chgData name="Husein Mohammed Abdulrazzaq Al Tekreeti (2437840)" userId="dcdecba2-57f9-484d-b115-fdbd46d2f85a" providerId="ADAL" clId="{9D221E59-1550-4FA0-AB28-9155A58B8718}" dt="2025-11-09T15:51:44.630" v="18" actId="21"/>
        <pc:sldMkLst>
          <pc:docMk/>
          <pc:sldMk cId="2850782885" sldId="266"/>
        </pc:sldMkLst>
        <pc:spChg chg="del mod">
          <ac:chgData name="Husein Mohammed Abdulrazzaq Al Tekreeti (2437840)" userId="dcdecba2-57f9-484d-b115-fdbd46d2f85a" providerId="ADAL" clId="{9D221E59-1550-4FA0-AB28-9155A58B8718}" dt="2025-11-09T15:51:41.086" v="17" actId="21"/>
          <ac:spMkLst>
            <pc:docMk/>
            <pc:sldMk cId="2850782885" sldId="266"/>
            <ac:spMk id="2" creationId="{522107DF-28D1-AECE-299A-375E6A01AF85}"/>
          </ac:spMkLst>
        </pc:spChg>
        <pc:spChg chg="add mod">
          <ac:chgData name="Husein Mohammed Abdulrazzaq Al Tekreeti (2437840)" userId="dcdecba2-57f9-484d-b115-fdbd46d2f85a" providerId="ADAL" clId="{9D221E59-1550-4FA0-AB28-9155A58B8718}" dt="2025-11-09T15:51:41.086" v="17" actId="21"/>
          <ac:spMkLst>
            <pc:docMk/>
            <pc:sldMk cId="2850782885" sldId="266"/>
            <ac:spMk id="4" creationId="{46365AE9-A342-D0A4-24AF-C2B883BBDE20}"/>
          </ac:spMkLst>
        </pc:spChg>
        <pc:picChg chg="del">
          <ac:chgData name="Husein Mohammed Abdulrazzaq Al Tekreeti (2437840)" userId="dcdecba2-57f9-484d-b115-fdbd46d2f85a" providerId="ADAL" clId="{9D221E59-1550-4FA0-AB28-9155A58B8718}" dt="2025-11-09T15:51:44.630" v="18" actId="21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modSp mod">
        <pc:chgData name="Husein Mohammed Abdulrazzaq Al Tekreeti (2437840)" userId="dcdecba2-57f9-484d-b115-fdbd46d2f85a" providerId="ADAL" clId="{9D221E59-1550-4FA0-AB28-9155A58B8718}" dt="2025-11-09T17:28:02.309" v="443" actId="20577"/>
        <pc:sldMkLst>
          <pc:docMk/>
          <pc:sldMk cId="1917974163" sldId="267"/>
        </pc:sldMkLst>
        <pc:spChg chg="mod">
          <ac:chgData name="Husein Mohammed Abdulrazzaq Al Tekreeti (2437840)" userId="dcdecba2-57f9-484d-b115-fdbd46d2f85a" providerId="ADAL" clId="{9D221E59-1550-4FA0-AB28-9155A58B8718}" dt="2025-11-09T17:26:33.617" v="379" actId="27636"/>
          <ac:spMkLst>
            <pc:docMk/>
            <pc:sldMk cId="1917974163" sldId="267"/>
            <ac:spMk id="2" creationId="{631727AA-2A4B-7459-64F6-8CB68974F0E3}"/>
          </ac:spMkLst>
        </pc:spChg>
        <pc:spChg chg="add mod">
          <ac:chgData name="Husein Mohammed Abdulrazzaq Al Tekreeti (2437840)" userId="dcdecba2-57f9-484d-b115-fdbd46d2f85a" providerId="ADAL" clId="{9D221E59-1550-4FA0-AB28-9155A58B8718}" dt="2025-11-09T17:28:02.309" v="443" actId="20577"/>
          <ac:spMkLst>
            <pc:docMk/>
            <pc:sldMk cId="1917974163" sldId="267"/>
            <ac:spMk id="4" creationId="{66ECC82B-E091-3A5A-2E61-C6855F82DA23}"/>
          </ac:spMkLst>
        </pc:spChg>
      </pc:sldChg>
      <pc:sldChg chg="modSp mod">
        <pc:chgData name="Husein Mohammed Abdulrazzaq Al Tekreeti (2437840)" userId="dcdecba2-57f9-484d-b115-fdbd46d2f85a" providerId="ADAL" clId="{9D221E59-1550-4FA0-AB28-9155A58B8718}" dt="2025-11-09T17:21:45.238" v="370" actId="20577"/>
        <pc:sldMkLst>
          <pc:docMk/>
          <pc:sldMk cId="3645478630" sldId="268"/>
        </pc:sldMkLst>
        <pc:spChg chg="mod">
          <ac:chgData name="Husein Mohammed Abdulrazzaq Al Tekreeti (2437840)" userId="dcdecba2-57f9-484d-b115-fdbd46d2f85a" providerId="ADAL" clId="{9D221E59-1550-4FA0-AB28-9155A58B8718}" dt="2025-11-09T17:20:33.822" v="368" actId="27636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Husein Mohammed Abdulrazzaq Al Tekreeti (2437840)" userId="dcdecba2-57f9-484d-b115-fdbd46d2f85a" providerId="ADAL" clId="{9D221E59-1550-4FA0-AB28-9155A58B8718}" dt="2025-11-09T17:20:40.423" v="369" actId="20577"/>
          <ac:spMkLst>
            <pc:docMk/>
            <pc:sldMk cId="3645478630" sldId="268"/>
            <ac:spMk id="23" creationId="{6510C1A3-55EA-0847-B4FE-07787D10B124}"/>
          </ac:spMkLst>
        </pc:spChg>
        <pc:spChg chg="mod">
          <ac:chgData name="Husein Mohammed Abdulrazzaq Al Tekreeti (2437840)" userId="dcdecba2-57f9-484d-b115-fdbd46d2f85a" providerId="ADAL" clId="{9D221E59-1550-4FA0-AB28-9155A58B8718}" dt="2025-11-09T17:21:45.238" v="370" actId="20577"/>
          <ac:spMkLst>
            <pc:docMk/>
            <pc:sldMk cId="3645478630" sldId="268"/>
            <ac:spMk id="76" creationId="{A3DAF3F0-86CB-2633-067F-7D4A6D05963A}"/>
          </ac:spMkLst>
        </pc:spChg>
      </pc:sldChg>
    </pc:docChg>
  </pc:docChgLst>
  <pc:docChgLst>
    <pc:chgData name="Husein Mohammed Abdulrazzaq Al Tekreeti (2437840)" userId="dcdecba2-57f9-484d-b115-fdbd46d2f85a" providerId="ADAL" clId="{013A61E3-915D-5742-838A-4CDFA5FC2C2A}"/>
    <pc:docChg chg="undo custSel modSld modMainMaster">
      <pc:chgData name="Husein Mohammed Abdulrazzaq Al Tekreeti (2437840)" userId="dcdecba2-57f9-484d-b115-fdbd46d2f85a" providerId="ADAL" clId="{013A61E3-915D-5742-838A-4CDFA5FC2C2A}" dt="2025-11-09T22:06:57.187" v="1377"/>
      <pc:docMkLst>
        <pc:docMk/>
      </pc:docMkLst>
      <pc:sldChg chg="addSp delSp modSp mod modTransition setBg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2563627717" sldId="256"/>
        </pc:sldMkLst>
        <pc:spChg chg="mod">
          <ac:chgData name="Husein Mohammed Abdulrazzaq Al Tekreeti (2437840)" userId="dcdecba2-57f9-484d-b115-fdbd46d2f85a" providerId="ADAL" clId="{013A61E3-915D-5742-838A-4CDFA5FC2C2A}" dt="2025-11-09T21:47:23.770" v="1250" actId="26606"/>
          <ac:spMkLst>
            <pc:docMk/>
            <pc:sldMk cId="2563627717" sldId="256"/>
            <ac:spMk id="2" creationId="{13877589-7B87-1810-7D1A-B5A2048E3490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47:23.770" v="1250" actId="26606"/>
          <ac:spMkLst>
            <pc:docMk/>
            <pc:sldMk cId="2563627717" sldId="256"/>
            <ac:spMk id="1031" creationId="{DC99427B-A97E-40A3-B1FD-4557346C6A91}"/>
          </ac:spMkLst>
        </pc:spChg>
        <pc:picChg chg="add mod">
          <ac:chgData name="Husein Mohammed Abdulrazzaq Al Tekreeti (2437840)" userId="dcdecba2-57f9-484d-b115-fdbd46d2f85a" providerId="ADAL" clId="{013A61E3-915D-5742-838A-4CDFA5FC2C2A}" dt="2025-11-09T21:47:23.770" v="1250" actId="26606"/>
          <ac:picMkLst>
            <pc:docMk/>
            <pc:sldMk cId="2563627717" sldId="256"/>
            <ac:picMk id="1026" creationId="{E22275B7-C63D-EA8C-BFD4-4ADDA6507310}"/>
          </ac:picMkLst>
        </pc:picChg>
      </pc:sldChg>
      <pc:sldChg chg="addSp delSp modSp mod modTransition setBg delDesignElem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2715806010" sldId="257"/>
        </pc:sldMkLst>
        <pc:spChg chg="mod">
          <ac:chgData name="Husein Mohammed Abdulrazzaq Al Tekreeti (2437840)" userId="dcdecba2-57f9-484d-b115-fdbd46d2f85a" providerId="ADAL" clId="{013A61E3-915D-5742-838A-4CDFA5FC2C2A}" dt="2025-11-09T21:29:23.393" v="1026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1:35:08.282" v="1181"/>
          <ac:spMkLst>
            <pc:docMk/>
            <pc:sldMk cId="2715806010" sldId="257"/>
            <ac:spMk id="3" creationId="{3986ECFC-4802-880F-CAC4-59F9E04E17F0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22.238" v="1017" actId="26606"/>
          <ac:spMkLst>
            <pc:docMk/>
            <pc:sldMk cId="2715806010" sldId="257"/>
            <ac:spMk id="36" creationId="{CE6C63DC-BAE4-42B6-8FDF-F6467C2D23AC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22.238" v="1017" actId="26606"/>
          <ac:spMkLst>
            <pc:docMk/>
            <pc:sldMk cId="2715806010" sldId="257"/>
            <ac:spMk id="38" creationId="{5BD23F8E-2E78-4C84-8EFB-FE6C8ACB7F1F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22.238" v="1017" actId="26606"/>
          <ac:spMkLst>
            <pc:docMk/>
            <pc:sldMk cId="2715806010" sldId="257"/>
            <ac:spMk id="40" creationId="{57ABABA7-0420-4200-9B65-1C1967CE9373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22.238" v="1017" actId="26606"/>
          <ac:spMkLst>
            <pc:docMk/>
            <pc:sldMk cId="2715806010" sldId="257"/>
            <ac:spMk id="42" creationId="{A317EBE3-FF86-4DA1-BC9A-331F7F2144E9}"/>
          </ac:spMkLst>
        </pc:spChg>
        <pc:grpChg chg="add del">
          <ac:chgData name="Husein Mohammed Abdulrazzaq Al Tekreeti (2437840)" userId="dcdecba2-57f9-484d-b115-fdbd46d2f85a" providerId="ADAL" clId="{013A61E3-915D-5742-838A-4CDFA5FC2C2A}" dt="2025-11-09T21:29:22.238" v="1017" actId="26606"/>
          <ac:grpSpMkLst>
            <pc:docMk/>
            <pc:sldMk cId="2715806010" sldId="257"/>
            <ac:grpSpMk id="8" creationId="{8CD25866-F15D-40A4-AEC5-47C044637AB7}"/>
          </ac:grpSpMkLst>
        </pc:grpChg>
        <pc:grpChg chg="add del">
          <ac:chgData name="Husein Mohammed Abdulrazzaq Al Tekreeti (2437840)" userId="dcdecba2-57f9-484d-b115-fdbd46d2f85a" providerId="ADAL" clId="{013A61E3-915D-5742-838A-4CDFA5FC2C2A}" dt="2025-11-09T21:29:22.238" v="1017" actId="26606"/>
          <ac:grpSpMkLst>
            <pc:docMk/>
            <pc:sldMk cId="2715806010" sldId="257"/>
            <ac:grpSpMk id="22" creationId="{0C4A17ED-96AA-44A6-A050-E1A7A1CDD9E7}"/>
          </ac:grpSpMkLst>
        </pc:grpChg>
        <pc:grpChg chg="add del">
          <ac:chgData name="Husein Mohammed Abdulrazzaq Al Tekreeti (2437840)" userId="dcdecba2-57f9-484d-b115-fdbd46d2f85a" providerId="ADAL" clId="{013A61E3-915D-5742-838A-4CDFA5FC2C2A}" dt="2025-11-09T21:29:22.238" v="1017" actId="26606"/>
          <ac:grpSpMkLst>
            <pc:docMk/>
            <pc:sldMk cId="2715806010" sldId="257"/>
            <ac:grpSpMk id="46" creationId="{7A03E380-9CD1-4ABA-A763-9F9D252B8908}"/>
          </ac:grpSpMkLst>
        </pc:grpChg>
        <pc:cxnChg chg="add del">
          <ac:chgData name="Husein Mohammed Abdulrazzaq Al Tekreeti (2437840)" userId="dcdecba2-57f9-484d-b115-fdbd46d2f85a" providerId="ADAL" clId="{013A61E3-915D-5742-838A-4CDFA5FC2C2A}" dt="2025-11-09T21:29:22.238" v="1017" actId="26606"/>
          <ac:cxnSpMkLst>
            <pc:docMk/>
            <pc:sldMk cId="2715806010" sldId="257"/>
            <ac:cxnSpMk id="44" creationId="{34D43EC1-35FA-4FC3-8526-F655CEB09D9C}"/>
          </ac:cxnSpMkLst>
        </pc:cxnChg>
      </pc:sldChg>
      <pc:sldChg chg="modSp mod modTransition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2897957523" sldId="258"/>
        </pc:sldMkLst>
        <pc:spChg chg="mod">
          <ac:chgData name="Husein Mohammed Abdulrazzaq Al Tekreeti (2437840)" userId="dcdecba2-57f9-484d-b115-fdbd46d2f85a" providerId="ADAL" clId="{013A61E3-915D-5742-838A-4CDFA5FC2C2A}" dt="2025-11-09T21:35:19.114" v="1182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Transition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1748499028" sldId="259"/>
        </pc:sldMkLst>
        <pc:spChg chg="mod">
          <ac:chgData name="Husein Mohammed Abdulrazzaq Al Tekreeti (2437840)" userId="dcdecba2-57f9-484d-b115-fdbd46d2f85a" providerId="ADAL" clId="{013A61E3-915D-5742-838A-4CDFA5FC2C2A}" dt="2025-11-09T21:29:23.393" v="102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1:44:30.587" v="1240" actId="20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Transition setBg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1424087263" sldId="260"/>
        </pc:sldMkLst>
        <pc:spChg chg="mod">
          <ac:chgData name="Husein Mohammed Abdulrazzaq Al Tekreeti (2437840)" userId="dcdecba2-57f9-484d-b115-fdbd46d2f85a" providerId="ADAL" clId="{013A61E3-915D-5742-838A-4CDFA5FC2C2A}" dt="2025-11-09T21:30:40.992" v="1049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7T20:13:08.074" v="7" actId="5793"/>
          <ac:spMkLst>
            <pc:docMk/>
            <pc:sldMk cId="1424087263" sldId="260"/>
            <ac:spMk id="3" creationId="{E73EC453-8E6E-AAA5-639A-7F2EB8FCDBC5}"/>
          </ac:spMkLst>
        </pc:spChg>
        <pc:graphicFrameChg chg="mod modGraphic">
          <ac:chgData name="Husein Mohammed Abdulrazzaq Al Tekreeti (2437840)" userId="dcdecba2-57f9-484d-b115-fdbd46d2f85a" providerId="ADAL" clId="{013A61E3-915D-5742-838A-4CDFA5FC2C2A}" dt="2025-11-09T20:10:43.785" v="300"/>
          <ac:graphicFrameMkLst>
            <pc:docMk/>
            <pc:sldMk cId="1424087263" sldId="260"/>
            <ac:graphicFrameMk id="5" creationId="{A957D794-FB01-2602-1EBD-445DB119A9A5}"/>
          </ac:graphicFrameMkLst>
        </pc:graphicFrameChg>
      </pc:sldChg>
      <pc:sldChg chg="addSp delSp modSp mod modTransition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1382716628" sldId="262"/>
        </pc:sldMkLst>
        <pc:spChg chg="add del mod">
          <ac:chgData name="Husein Mohammed Abdulrazzaq Al Tekreeti (2437840)" userId="dcdecba2-57f9-484d-b115-fdbd46d2f85a" providerId="ADAL" clId="{013A61E3-915D-5742-838A-4CDFA5FC2C2A}" dt="2025-11-09T21:37:11.297" v="1190" actId="207"/>
          <ac:spMkLst>
            <pc:docMk/>
            <pc:sldMk cId="1382716628" sldId="262"/>
            <ac:spMk id="2" creationId="{536300BE-D96C-22F6-553D-690EEFFC5D51}"/>
          </ac:spMkLst>
        </pc:spChg>
        <pc:spChg chg="del mod">
          <ac:chgData name="Husein Mohammed Abdulrazzaq Al Tekreeti (2437840)" userId="dcdecba2-57f9-484d-b115-fdbd46d2f85a" providerId="ADAL" clId="{013A61E3-915D-5742-838A-4CDFA5FC2C2A}" dt="2025-11-09T20:09:23.518" v="288" actId="21"/>
          <ac:spMkLst>
            <pc:docMk/>
            <pc:sldMk cId="1382716628" sldId="262"/>
            <ac:spMk id="3" creationId="{87B96C4E-C633-AD44-2B5D-616D8D99EE4D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0:17:55.805" v="354"/>
          <ac:spMkLst>
            <pc:docMk/>
            <pc:sldMk cId="1382716628" sldId="262"/>
            <ac:spMk id="5" creationId="{CAFA9199-A2EC-4501-7990-7EF75EDCF983}"/>
          </ac:spMkLst>
        </pc:spChg>
        <pc:spChg chg="add mod">
          <ac:chgData name="Husein Mohammed Abdulrazzaq Al Tekreeti (2437840)" userId="dcdecba2-57f9-484d-b115-fdbd46d2f85a" providerId="ADAL" clId="{013A61E3-915D-5742-838A-4CDFA5FC2C2A}" dt="2025-11-09T21:36:01.519" v="1189" actId="1076"/>
          <ac:spMkLst>
            <pc:docMk/>
            <pc:sldMk cId="1382716628" sldId="262"/>
            <ac:spMk id="6" creationId="{08294562-4C0E-AF04-560A-6F8FA43382A3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1:35:54.671" v="1187" actId="47"/>
          <ac:spMkLst>
            <pc:docMk/>
            <pc:sldMk cId="1382716628" sldId="262"/>
            <ac:spMk id="7" creationId="{4CA609F7-FCC9-D7D6-BBAE-DB1CA364099A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1:35:56.752" v="1188" actId="21"/>
          <ac:spMkLst>
            <pc:docMk/>
            <pc:sldMk cId="1382716628" sldId="262"/>
            <ac:spMk id="9" creationId="{2786CE35-9F7A-1AAC-4A88-DB3CCA98AE01}"/>
          </ac:spMkLst>
        </pc:spChg>
        <pc:graphicFrameChg chg="add mod modGraphic">
          <ac:chgData name="Husein Mohammed Abdulrazzaq Al Tekreeti (2437840)" userId="dcdecba2-57f9-484d-b115-fdbd46d2f85a" providerId="ADAL" clId="{013A61E3-915D-5742-838A-4CDFA5FC2C2A}" dt="2025-11-09T21:42:26.243" v="1203"/>
          <ac:graphicFrameMkLst>
            <pc:docMk/>
            <pc:sldMk cId="1382716628" sldId="262"/>
            <ac:graphicFrameMk id="4" creationId="{904C25A9-4F9E-2D84-8377-AA3275170E21}"/>
          </ac:graphicFrameMkLst>
        </pc:graphicFrameChg>
      </pc:sldChg>
      <pc:sldChg chg="modSp mod modTransition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3970473306" sldId="264"/>
        </pc:sldMkLst>
        <pc:spChg chg="mod">
          <ac:chgData name="Husein Mohammed Abdulrazzaq Al Tekreeti (2437840)" userId="dcdecba2-57f9-484d-b115-fdbd46d2f85a" providerId="ADAL" clId="{013A61E3-915D-5742-838A-4CDFA5FC2C2A}" dt="2025-11-09T21:44:42.535" v="1241" actId="207"/>
          <ac:spMkLst>
            <pc:docMk/>
            <pc:sldMk cId="3970473306" sldId="264"/>
            <ac:spMk id="3" creationId="{4A53051C-8483-F6FD-7AB5-FC885653EC99}"/>
          </ac:spMkLst>
        </pc:spChg>
      </pc:sldChg>
      <pc:sldChg chg="addSp modSp mod modTransition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359125969" sldId="265"/>
        </pc:sldMkLst>
        <pc:spChg chg="mod">
          <ac:chgData name="Husein Mohammed Abdulrazzaq Al Tekreeti (2437840)" userId="dcdecba2-57f9-484d-b115-fdbd46d2f85a" providerId="ADAL" clId="{013A61E3-915D-5742-838A-4CDFA5FC2C2A}" dt="2025-11-09T21:29:23.393" v="102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1:29:24.939" v="1030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Husein Mohammed Abdulrazzaq Al Tekreeti (2437840)" userId="dcdecba2-57f9-484d-b115-fdbd46d2f85a" providerId="ADAL" clId="{013A61E3-915D-5742-838A-4CDFA5FC2C2A}" dt="2025-11-09T21:08:39.023" v="686"/>
          <ac:spMkLst>
            <pc:docMk/>
            <pc:sldMk cId="359125969" sldId="265"/>
            <ac:spMk id="4" creationId="{45494782-A716-B64E-5D13-CBB3FC4D636C}"/>
          </ac:spMkLst>
        </pc:spChg>
      </pc:sldChg>
      <pc:sldChg chg="addSp delSp modSp mod modTransition setBg modAnim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2850782885" sldId="266"/>
        </pc:sldMkLst>
        <pc:spChg chg="add del mod">
          <ac:chgData name="Husein Mohammed Abdulrazzaq Al Tekreeti (2437840)" userId="dcdecba2-57f9-484d-b115-fdbd46d2f85a" providerId="ADAL" clId="{013A61E3-915D-5742-838A-4CDFA5FC2C2A}" dt="2025-11-09T21:29:24.055" v="1028" actId="47"/>
          <ac:spMkLst>
            <pc:docMk/>
            <pc:sldMk cId="2850782885" sldId="266"/>
            <ac:spMk id="2" creationId="{6096A960-16B6-1F61-E7E1-B16A3E05668E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1:29:23.722" v="1027" actId="47"/>
          <ac:spMkLst>
            <pc:docMk/>
            <pc:sldMk cId="2850782885" sldId="266"/>
            <ac:spMk id="3" creationId="{62CC70E7-A7DF-42DF-1F74-255E0D53BBD2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2:04:39.110" v="1322" actId="20577"/>
          <ac:spMkLst>
            <pc:docMk/>
            <pc:sldMk cId="2850782885" sldId="266"/>
            <ac:spMk id="4" creationId="{46365AE9-A342-D0A4-24AF-C2B883BBDE20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1:49:47.170" v="1292"/>
          <ac:spMkLst>
            <pc:docMk/>
            <pc:sldMk cId="2850782885" sldId="266"/>
            <ac:spMk id="6" creationId="{9EF83227-9E3A-462B-12B4-AE699A4DBD70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1:51:23.559" v="1301" actId="33987"/>
          <ac:spMkLst>
            <pc:docMk/>
            <pc:sldMk cId="2850782885" sldId="266"/>
            <ac:spMk id="7" creationId="{EF90B8C8-C1B3-B3E0-F6C4-D09B36DD2263}"/>
          </ac:spMkLst>
        </pc:spChg>
        <pc:spChg chg="add mod">
          <ac:chgData name="Husein Mohammed Abdulrazzaq Al Tekreeti (2437840)" userId="dcdecba2-57f9-484d-b115-fdbd46d2f85a" providerId="ADAL" clId="{013A61E3-915D-5742-838A-4CDFA5FC2C2A}" dt="2025-11-09T22:05:58.062" v="1369" actId="20577"/>
          <ac:spMkLst>
            <pc:docMk/>
            <pc:sldMk cId="2850782885" sldId="266"/>
            <ac:spMk id="8" creationId="{4B95B9B1-EC2F-F2EC-7EC8-1BF9538C46BB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2:05:59.495" v="1371"/>
          <ac:spMkLst>
            <pc:docMk/>
            <pc:sldMk cId="2850782885" sldId="266"/>
            <ac:spMk id="9" creationId="{151A1A7D-CA9E-DA0A-F94D-3041DC99FF97}"/>
          </ac:spMkLst>
        </pc:spChg>
        <pc:graphicFrameChg chg="add del mod">
          <ac:chgData name="Husein Mohammed Abdulrazzaq Al Tekreeti (2437840)" userId="dcdecba2-57f9-484d-b115-fdbd46d2f85a" providerId="ADAL" clId="{013A61E3-915D-5742-838A-4CDFA5FC2C2A}" dt="2025-11-09T21:26:30.538" v="934" actId="12084"/>
          <ac:graphicFrameMkLst>
            <pc:docMk/>
            <pc:sldMk cId="2850782885" sldId="266"/>
            <ac:graphicFrameMk id="5" creationId="{5A877DA5-3BB4-BC96-F8A4-2DE0D1BC4394}"/>
          </ac:graphicFrameMkLst>
        </pc:graphicFrameChg>
        <pc:picChg chg="add mod">
          <ac:chgData name="Husein Mohammed Abdulrazzaq Al Tekreeti (2437840)" userId="dcdecba2-57f9-484d-b115-fdbd46d2f85a" providerId="ADAL" clId="{013A61E3-915D-5742-838A-4CDFA5FC2C2A}" dt="2025-11-09T21:51:01.863" v="1297" actId="1076"/>
          <ac:picMkLst>
            <pc:docMk/>
            <pc:sldMk cId="2850782885" sldId="266"/>
            <ac:picMk id="2050" creationId="{FC79EBA5-CD3D-1043-C7EC-788735526552}"/>
          </ac:picMkLst>
        </pc:picChg>
      </pc:sldChg>
      <pc:sldChg chg="addSp delSp modSp mod modTransition setBg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1917974163" sldId="267"/>
        </pc:sldMkLst>
        <pc:spChg chg="mod">
          <ac:chgData name="Husein Mohammed Abdulrazzaq Al Tekreeti (2437840)" userId="dcdecba2-57f9-484d-b115-fdbd46d2f85a" providerId="ADAL" clId="{013A61E3-915D-5742-838A-4CDFA5FC2C2A}" dt="2025-11-09T21:29:21.890" v="1014" actId="2660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1:29:21.890" v="1014" actId="26606"/>
          <ac:spMkLst>
            <pc:docMk/>
            <pc:sldMk cId="1917974163" sldId="267"/>
            <ac:spMk id="3" creationId="{C71705AF-A114-46D3-808C-4A69D3AE5A69}"/>
          </ac:spMkLst>
        </pc:spChg>
        <pc:spChg chg="del">
          <ac:chgData name="Husein Mohammed Abdulrazzaq Al Tekreeti (2437840)" userId="dcdecba2-57f9-484d-b115-fdbd46d2f85a" providerId="ADAL" clId="{013A61E3-915D-5742-838A-4CDFA5FC2C2A}" dt="2025-11-09T20:16:02.837" v="350" actId="21"/>
          <ac:spMkLst>
            <pc:docMk/>
            <pc:sldMk cId="1917974163" sldId="267"/>
            <ac:spMk id="4" creationId="{66ECC82B-E091-3A5A-2E61-C6855F82DA23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03.997" v="986" actId="26606"/>
          <ac:spMkLst>
            <pc:docMk/>
            <pc:sldMk cId="1917974163" sldId="267"/>
            <ac:spMk id="10" creationId="{9F4444CE-BC8D-4D61-B303-4C05614E62AB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10" creationId="{A65AC7D1-EAA9-48F5-B509-60A7F50BF703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03.997" v="986" actId="26606"/>
          <ac:spMkLst>
            <pc:docMk/>
            <pc:sldMk cId="1917974163" sldId="267"/>
            <ac:spMk id="12" creationId="{62423CA5-E2E1-4789-B759-9906C1C94063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12" creationId="{D6320AF9-619A-4175-865B-5663E1AEF4C5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03.997" v="986" actId="26606"/>
          <ac:spMkLst>
            <pc:docMk/>
            <pc:sldMk cId="1917974163" sldId="267"/>
            <ac:spMk id="14" creationId="{73772B81-181F-48B7-8826-4D9686D15DF5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9:03.997" v="986" actId="26606"/>
          <ac:spMkLst>
            <pc:docMk/>
            <pc:sldMk cId="1917974163" sldId="267"/>
            <ac:spMk id="16" creationId="{B2205F6E-03C6-4E92-877C-E2482F6599AA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18" creationId="{7E018740-5C2B-4A41-AC1A-7E68D1EC1954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20" creationId="{166F75A4-C475-4941-8EE2-B80A06A2C1BB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22" creationId="{A032553A-72E8-4B0D-8405-FF9771C9AF05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24" creationId="{765800AC-C3B9-498E-87BC-29FAE4C76B21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26" creationId="{1F9D6ACB-2FF4-49F9-978A-E0D5327FC635}"/>
          </ac:spMkLst>
        </pc:spChg>
        <pc:spChg chg="add del">
          <ac:chgData name="Husein Mohammed Abdulrazzaq Al Tekreeti (2437840)" userId="dcdecba2-57f9-484d-b115-fdbd46d2f85a" providerId="ADAL" clId="{013A61E3-915D-5742-838A-4CDFA5FC2C2A}" dt="2025-11-09T21:28:59.607" v="984" actId="26606"/>
          <ac:spMkLst>
            <pc:docMk/>
            <pc:sldMk cId="1917974163" sldId="267"/>
            <ac:spMk id="28" creationId="{A5EC319D-0FEA-4B95-A3EA-01E35672C95B}"/>
          </ac:spMkLst>
        </pc:spChg>
        <pc:graphicFrameChg chg="add mod modGraphic">
          <ac:chgData name="Husein Mohammed Abdulrazzaq Al Tekreeti (2437840)" userId="dcdecba2-57f9-484d-b115-fdbd46d2f85a" providerId="ADAL" clId="{013A61E3-915D-5742-838A-4CDFA5FC2C2A}" dt="2025-11-09T21:43:47.058" v="1239" actId="313"/>
          <ac:graphicFrameMkLst>
            <pc:docMk/>
            <pc:sldMk cId="1917974163" sldId="267"/>
            <ac:graphicFrameMk id="5" creationId="{7D5743E2-749D-A7A7-4F12-1C7ED3A1D913}"/>
          </ac:graphicFrameMkLst>
        </pc:graphicFrameChg>
        <pc:cxnChg chg="add del">
          <ac:chgData name="Husein Mohammed Abdulrazzaq Al Tekreeti (2437840)" userId="dcdecba2-57f9-484d-b115-fdbd46d2f85a" providerId="ADAL" clId="{013A61E3-915D-5742-838A-4CDFA5FC2C2A}" dt="2025-11-09T21:28:59.607" v="984" actId="26606"/>
          <ac:cxnSpMkLst>
            <pc:docMk/>
            <pc:sldMk cId="1917974163" sldId="267"/>
            <ac:cxnSpMk id="14" creationId="{063B6EC6-D752-4EE7-908B-F8F19E8C7FEA}"/>
          </ac:cxnSpMkLst>
        </pc:cxnChg>
        <pc:cxnChg chg="add del">
          <ac:chgData name="Husein Mohammed Abdulrazzaq Al Tekreeti (2437840)" userId="dcdecba2-57f9-484d-b115-fdbd46d2f85a" providerId="ADAL" clId="{013A61E3-915D-5742-838A-4CDFA5FC2C2A}" dt="2025-11-09T21:28:59.607" v="984" actId="26606"/>
          <ac:cxnSpMkLst>
            <pc:docMk/>
            <pc:sldMk cId="1917974163" sldId="267"/>
            <ac:cxnSpMk id="16" creationId="{EFECD4E8-AD3E-4228-82A2-9461958EA94D}"/>
          </ac:cxnSpMkLst>
        </pc:cxnChg>
      </pc:sldChg>
      <pc:sldChg chg="addSp delSp modSp mod modTransition">
        <pc:chgData name="Husein Mohammed Abdulrazzaq Al Tekreeti (2437840)" userId="dcdecba2-57f9-484d-b115-fdbd46d2f85a" providerId="ADAL" clId="{013A61E3-915D-5742-838A-4CDFA5FC2C2A}" dt="2025-11-09T22:06:57.187" v="1377"/>
        <pc:sldMkLst>
          <pc:docMk/>
          <pc:sldMk cId="3645478630" sldId="268"/>
        </pc:sldMkLst>
        <pc:spChg chg="mod">
          <ac:chgData name="Husein Mohammed Abdulrazzaq Al Tekreeti (2437840)" userId="dcdecba2-57f9-484d-b115-fdbd46d2f85a" providerId="ADAL" clId="{013A61E3-915D-5742-838A-4CDFA5FC2C2A}" dt="2025-11-09T21:37:21.568" v="1191" actId="207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0:53:10.202" v="648" actId="20577"/>
          <ac:spMkLst>
            <pc:docMk/>
            <pc:sldMk cId="3645478630" sldId="268"/>
            <ac:spMk id="64" creationId="{A9D1B70B-B391-8235-C748-3CB5CA4114BC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0:46:54.930" v="509" actId="313"/>
          <ac:spMkLst>
            <pc:docMk/>
            <pc:sldMk cId="3645478630" sldId="268"/>
            <ac:spMk id="66" creationId="{7E5353FF-7138-FD9B-8843-01E975DBDC55}"/>
          </ac:spMkLst>
        </pc:spChg>
        <pc:spChg chg="mod">
          <ac:chgData name="Husein Mohammed Abdulrazzaq Al Tekreeti (2437840)" userId="dcdecba2-57f9-484d-b115-fdbd46d2f85a" providerId="ADAL" clId="{013A61E3-915D-5742-838A-4CDFA5FC2C2A}" dt="2025-11-09T20:45:45.017" v="458" actId="20577"/>
          <ac:spMkLst>
            <pc:docMk/>
            <pc:sldMk cId="3645478630" sldId="268"/>
            <ac:spMk id="67" creationId="{488B82A1-F225-264B-C226-50BC89C45F45}"/>
          </ac:spMkLst>
        </pc:spChg>
        <pc:spChg chg="add del mod">
          <ac:chgData name="Husein Mohammed Abdulrazzaq Al Tekreeti (2437840)" userId="dcdecba2-57f9-484d-b115-fdbd46d2f85a" providerId="ADAL" clId="{013A61E3-915D-5742-838A-4CDFA5FC2C2A}" dt="2025-11-09T20:51:15.144" v="589" actId="20577"/>
          <ac:spMkLst>
            <pc:docMk/>
            <pc:sldMk cId="3645478630" sldId="268"/>
            <ac:spMk id="73" creationId="{2F59A6B5-779C-A264-FAEF-E606181C5F43}"/>
          </ac:spMkLst>
        </pc:spChg>
      </pc:sldChg>
      <pc:sldMasterChg chg="setBg">
        <pc:chgData name="Husein Mohammed Abdulrazzaq Al Tekreeti (2437840)" userId="dcdecba2-57f9-484d-b115-fdbd46d2f85a" providerId="ADAL" clId="{013A61E3-915D-5742-838A-4CDFA5FC2C2A}" dt="2025-11-09T21:30:29.092" v="1044"/>
        <pc:sldMasterMkLst>
          <pc:docMk/>
          <pc:sldMasterMk cId="1574500233" sldId="2147483783"/>
        </pc:sldMasterMkLst>
      </pc:sldMasterChg>
      <pc:sldMasterChg chg="modTransition modSldLayout">
        <pc:chgData name="Husein Mohammed Abdulrazzaq Al Tekreeti (2437840)" userId="dcdecba2-57f9-484d-b115-fdbd46d2f85a" providerId="ADAL" clId="{013A61E3-915D-5742-838A-4CDFA5FC2C2A}" dt="2025-11-09T22:06:57.187" v="1377"/>
        <pc:sldMasterMkLst>
          <pc:docMk/>
          <pc:sldMasterMk cId="2790258416" sldId="2147483868"/>
        </pc:sldMasterMkLst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4261672689" sldId="2147483869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3546337508" sldId="2147483870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345552325" sldId="2147483871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3117856420" sldId="2147483872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3358411475" sldId="2147483873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797549342" sldId="2147483874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1262207075" sldId="2147483875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3554932853" sldId="2147483876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1534310345" sldId="2147483877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1511347442" sldId="2147483878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3588454521" sldId="2147483879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1996334997" sldId="2147483880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4203167129" sldId="2147483881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2948584153" sldId="2147483882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2265306280" sldId="2147483883"/>
          </pc:sldLayoutMkLst>
        </pc:sldLayoutChg>
        <pc:sldLayoutChg chg="modTransition">
          <pc:chgData name="Husein Mohammed Abdulrazzaq Al Tekreeti (2437840)" userId="dcdecba2-57f9-484d-b115-fdbd46d2f85a" providerId="ADAL" clId="{013A61E3-915D-5742-838A-4CDFA5FC2C2A}" dt="2025-11-09T22:06:57.187" v="1377"/>
          <pc:sldLayoutMkLst>
            <pc:docMk/>
            <pc:sldMasterMk cId="2790258416" sldId="2147483868"/>
            <pc:sldLayoutMk cId="2830502384" sldId="214748388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279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6726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3375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523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8564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4114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5493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070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9328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3103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474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545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3499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31671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841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3062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5023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25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  <p:sldLayoutId id="2147483882" r:id="rId14"/>
    <p:sldLayoutId id="2147483883" r:id="rId15"/>
    <p:sldLayoutId id="2147483884" r:id="rId16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pestle-analysis-factsheet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swiftpak.co.uk/insights/why-is-sustainable-packaging-so-expensive/amp" TargetMode="External"/><Relationship Id="rId4" Type="http://schemas.openxmlformats.org/officeDocument/2006/relationships/hyperlink" Target="https://www.salsify.com/blog/online-shopping-vs.-in-store-shoppin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4425" y="1214437"/>
            <a:ext cx="9553575" cy="3494723"/>
          </a:xfrm>
        </p:spPr>
        <p:txBody>
          <a:bodyPr>
            <a:noAutofit/>
          </a:bodyPr>
          <a:lstStyle/>
          <a:p>
            <a:pPr algn="l"/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:</a:t>
            </a:r>
            <a:r>
              <a:rPr lang="en-GB" sz="240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 </a:t>
            </a:r>
            <a:b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</a:t>
            </a:r>
            <a: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LCLM4004_LON</a:t>
            </a:r>
            <a:b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 </a:t>
            </a:r>
            <a: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Husein Mohammed Abdulrazzaq Altekreeti</a:t>
            </a:r>
            <a:b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: </a:t>
            </a:r>
            <a: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2437840</a:t>
            </a:r>
            <a:b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sz="3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>
                <a:solidFill>
                  <a:srgbClr val="242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Richard Ashaye</a:t>
            </a:r>
            <a:b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cap="all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</a:t>
            </a:r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1: </a:t>
            </a:r>
            <a:r>
              <a:rPr lang="en-GB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22275B7-C63D-EA8C-BFD4-4ADDA65073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9399" y="5891134"/>
            <a:ext cx="2490233" cy="79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Introduction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Company Background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Problem: Nature And Scope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PESTLE ANALYSIS: Green Haven Florists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751" y="1557338"/>
            <a:ext cx="10758488" cy="453770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Florists has experienced a significant downturn in revenue and foot traffic over the past year.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business has seen a 30% decline in in-store sales in the last 12 months.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DROP IN SALES- "decrease in the amount sold or revenue generated between two periods" ( Calculator Ultra, 2025)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369" y="1776266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Green Haven Florists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Founded in  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Owners: By partners Liam and Priya Pate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Sells: Bespoke floral arrangements, catering to walk-in clients, corporate clients, and weddings. 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Key Ethos: Built on eco-friendly packaging, personal touch, and strong community ties. 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3880773"/>
          </a:xfrm>
        </p:spPr>
        <p:txBody>
          <a:bodyPr>
            <a:norm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957D794-FB01-2602-1EBD-445DB119A9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063619"/>
              </p:ext>
            </p:extLst>
          </p:nvPr>
        </p:nvGraphicFramePr>
        <p:xfrm>
          <a:off x="923364" y="2179320"/>
          <a:ext cx="8749552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5352">
                  <a:extLst>
                    <a:ext uri="{9D8B030D-6E8A-4147-A177-3AD203B41FA5}">
                      <a16:colId xmlns:a16="http://schemas.microsoft.com/office/drawing/2014/main" val="1530864329"/>
                    </a:ext>
                  </a:extLst>
                </a:gridCol>
                <a:gridCol w="6934200">
                  <a:extLst>
                    <a:ext uri="{9D8B030D-6E8A-4147-A177-3AD203B41FA5}">
                      <a16:colId xmlns:a16="http://schemas.microsoft.com/office/drawing/2014/main" val="346473222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Who: 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Liam and Priya Patel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84201473"/>
                  </a:ext>
                </a:extLst>
              </a:tr>
              <a:tr h="3472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What: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 in sale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7143962"/>
                  </a:ext>
                </a:extLst>
              </a:tr>
              <a:tr h="53848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Why :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Increased competition, rising operational costs, and loss of foot traffic  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108662665"/>
                  </a:ext>
                </a:extLst>
              </a:tr>
              <a:tr h="6076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Where: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Norwich, </a:t>
                      </a:r>
                      <a:r>
                        <a:rPr lang="en-GB" dirty="0" err="1"/>
                        <a:t>uk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59366323"/>
                  </a:ext>
                </a:extLst>
              </a:tr>
              <a:tr h="6076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When: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the last 12 months</a:t>
                      </a: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12857531"/>
                  </a:ext>
                </a:extLst>
              </a:tr>
              <a:tr h="6076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How: 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Competitors offer same-day delivery and frequent discounts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024344835"/>
                  </a:ext>
                </a:extLst>
              </a:tr>
              <a:tr h="6076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 much: 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decrease in sale</a:t>
                      </a:r>
                    </a:p>
                    <a:p>
                      <a:endParaRPr lang="en-GB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85749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PESTLE </a:t>
            </a:r>
            <a:r>
              <a:rPr lang="en-GB" b="1" dirty="0"/>
              <a:t>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4C25A9-4F9E-2D84-8377-AA3275170E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85802"/>
              </p:ext>
            </p:extLst>
          </p:nvPr>
        </p:nvGraphicFramePr>
        <p:xfrm>
          <a:off x="725878" y="1603948"/>
          <a:ext cx="9988449" cy="4797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9483">
                  <a:extLst>
                    <a:ext uri="{9D8B030D-6E8A-4147-A177-3AD203B41FA5}">
                      <a16:colId xmlns:a16="http://schemas.microsoft.com/office/drawing/2014/main" val="3182076288"/>
                    </a:ext>
                  </a:extLst>
                </a:gridCol>
                <a:gridCol w="3329483">
                  <a:extLst>
                    <a:ext uri="{9D8B030D-6E8A-4147-A177-3AD203B41FA5}">
                      <a16:colId xmlns:a16="http://schemas.microsoft.com/office/drawing/2014/main" val="2234043077"/>
                    </a:ext>
                  </a:extLst>
                </a:gridCol>
                <a:gridCol w="3329483">
                  <a:extLst>
                    <a:ext uri="{9D8B030D-6E8A-4147-A177-3AD203B41FA5}">
                      <a16:colId xmlns:a16="http://schemas.microsoft.com/office/drawing/2014/main" val="1458772699"/>
                    </a:ext>
                  </a:extLst>
                </a:gridCol>
              </a:tblGrid>
              <a:tr h="696348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POLITICAL</a:t>
                      </a:r>
                    </a:p>
                    <a:p>
                      <a:endParaRPr lang="en-US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ECONOMIC</a:t>
                      </a:r>
                    </a:p>
                    <a:p>
                      <a:endParaRPr lang="en-US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SOCIAL</a:t>
                      </a:r>
                    </a:p>
                    <a:p>
                      <a:endParaRPr lang="en-US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40000"/>
                            <a:lumOff val="60000"/>
                          </a:schemeClr>
                        </a:gs>
                        <a:gs pos="46000">
                          <a:schemeClr val="accent2">
                            <a:lumMod val="95000"/>
                            <a:lumOff val="5000"/>
                          </a:schemeClr>
                        </a:gs>
                        <a:gs pos="100000">
                          <a:schemeClr val="accent2">
                            <a:lumMod val="60000"/>
                          </a:schemeClr>
                        </a:gs>
                      </a:gsLst>
                      <a:path path="circle">
                        <a:fillToRect l="50000" t="130000" r="50000" b="-3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4987024"/>
                  </a:ext>
                </a:extLst>
              </a:tr>
              <a:tr h="4101646"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• New trade rules could increase the cost of imported flowers (like tulips and orchids).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• The local council isn't driving new foot traffic to the shop's street.</a:t>
                      </a:r>
                    </a:p>
                    <a:p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• Inflation and supply chain issues have directly made flowers more expensive to buy. </a:t>
                      </a:r>
                    </a:p>
                    <a:p>
                      <a:r>
                        <a:rPr lang="en-US" dirty="0"/>
                        <a:t>• Rising operational costs (rent, energy) are squeezing the shop's profits.</a:t>
                      </a:r>
                    </a:p>
                    <a:p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• “People's habits are changing. They now like the ease of shopping online more than walking into a store” Salsify(2024).</a:t>
                      </a:r>
                    </a:p>
                    <a:p>
                      <a:r>
                        <a:rPr lang="en-US" dirty="0"/>
                        <a:t>• Customers want flexible delivery and subscription boxes, which the shop does not have.</a:t>
                      </a:r>
                    </a:p>
                    <a:p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3278871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294562-4C0E-AF04-560A-6F8FA43382A3}"/>
              </a:ext>
            </a:extLst>
          </p:cNvPr>
          <p:cNvSpPr txBox="1"/>
          <p:nvPr/>
        </p:nvSpPr>
        <p:spPr>
          <a:xfrm>
            <a:off x="725878" y="1165591"/>
            <a:ext cx="7413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Pestle CIPD (2025)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A609F7-FCC9-D7D6-BBAE-DB1CA364099A}"/>
              </a:ext>
            </a:extLst>
          </p:cNvPr>
          <p:cNvSpPr txBox="1"/>
          <p:nvPr/>
        </p:nvSpPr>
        <p:spPr>
          <a:xfrm>
            <a:off x="10178321" y="4497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643" y="193804"/>
            <a:ext cx="9921394" cy="675772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1083" y="531690"/>
            <a:ext cx="9634011" cy="3777622"/>
          </a:xfrm>
        </p:spPr>
        <p:txBody>
          <a:bodyPr>
            <a:normAutofit/>
          </a:bodyPr>
          <a:lstStyle/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r>
              <a:rPr lang="en-GB" b="1"/>
              <a:t> </a:t>
            </a:r>
            <a:endParaRPr lang="en-GB" b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D5743E2-749D-A7A7-4F12-1C7ED3A1D9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5931454"/>
              </p:ext>
            </p:extLst>
          </p:nvPr>
        </p:nvGraphicFramePr>
        <p:xfrm>
          <a:off x="646588" y="1511572"/>
          <a:ext cx="9988449" cy="4900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9483">
                  <a:extLst>
                    <a:ext uri="{9D8B030D-6E8A-4147-A177-3AD203B41FA5}">
                      <a16:colId xmlns:a16="http://schemas.microsoft.com/office/drawing/2014/main" val="3182076288"/>
                    </a:ext>
                  </a:extLst>
                </a:gridCol>
                <a:gridCol w="3329483">
                  <a:extLst>
                    <a:ext uri="{9D8B030D-6E8A-4147-A177-3AD203B41FA5}">
                      <a16:colId xmlns:a16="http://schemas.microsoft.com/office/drawing/2014/main" val="2234043077"/>
                    </a:ext>
                  </a:extLst>
                </a:gridCol>
                <a:gridCol w="3329483">
                  <a:extLst>
                    <a:ext uri="{9D8B030D-6E8A-4147-A177-3AD203B41FA5}">
                      <a16:colId xmlns:a16="http://schemas.microsoft.com/office/drawing/2014/main" val="1458772699"/>
                    </a:ext>
                  </a:extLst>
                </a:gridCol>
              </a:tblGrid>
              <a:tr h="798995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/>
                        <a:t>TECHNOLOGICAL</a:t>
                      </a:r>
                    </a:p>
                    <a:p>
                      <a:endParaRPr lang="en-US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LEGAL</a:t>
                      </a:r>
                    </a:p>
                    <a:p>
                      <a:endParaRPr lang="en-US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89000"/>
                          </a:schemeClr>
                        </a:gs>
                        <a:gs pos="23000">
                          <a:schemeClr val="accent2">
                            <a:lumMod val="89000"/>
                          </a:schemeClr>
                        </a:gs>
                        <a:gs pos="69000">
                          <a:schemeClr val="accent2">
                            <a:lumMod val="75000"/>
                          </a:schemeClr>
                        </a:gs>
                        <a:gs pos="97000">
                          <a:schemeClr val="accent2">
                            <a:lumMod val="70000"/>
                          </a:schemeClr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/>
                        <a:t>ENVIRONMENTAL</a:t>
                      </a:r>
                      <a:endParaRPr lang="en-US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2">
                            <a:lumMod val="40000"/>
                            <a:lumOff val="60000"/>
                          </a:schemeClr>
                        </a:gs>
                        <a:gs pos="46000">
                          <a:schemeClr val="accent2">
                            <a:lumMod val="95000"/>
                            <a:lumOff val="5000"/>
                          </a:schemeClr>
                        </a:gs>
                        <a:gs pos="100000">
                          <a:schemeClr val="accent2">
                            <a:lumMod val="60000"/>
                          </a:schemeClr>
                        </a:gs>
                      </a:gsLst>
                      <a:path path="circle">
                        <a:fillToRect l="50000" t="130000" r="50000" b="-30000"/>
                      </a:path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4987024"/>
                  </a:ext>
                </a:extLst>
              </a:tr>
              <a:tr h="4101646">
                <a:tc>
                  <a:txBody>
                    <a:bodyPr/>
                    <a:lstStyle/>
                    <a:p>
                      <a:r>
                        <a:rPr lang="en-US"/>
                        <a:t>• Competitors are using the internet well. One has a popular Instagram page. Another is a big national company that delivers everywhere.</a:t>
                      </a:r>
                    </a:p>
                    <a:p>
                      <a:r>
                        <a:rPr lang="en-US"/>
                        <a:t>• Green Haven's own website is old and hard to use. They mostly use word-of-mouth, not digital marketing.</a:t>
                      </a:r>
                    </a:p>
                    <a:p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• If they sell online, they must follow internet selling laws (like protecting customer data).</a:t>
                      </a:r>
                    </a:p>
                    <a:p>
                      <a:r>
                        <a:rPr lang="en-US"/>
                        <a:t>• Paying staff fair wages (by law) adds to the shop's operational costs.</a:t>
                      </a:r>
                    </a:p>
                    <a:p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• Bad weather or climate change can damage flowers, making them harder to get and more expensive.</a:t>
                      </a:r>
                    </a:p>
                    <a:p>
                      <a:r>
                        <a:rPr lang="en-US" dirty="0"/>
                        <a:t>•  using eco-friendly packaging is much more expensive . “sustainable packaging materials can cost 50% more than the regular kind of packaging materials” </a:t>
                      </a:r>
                      <a:r>
                        <a:rPr lang="en-GB" dirty="0" err="1"/>
                        <a:t>Swiftpak</a:t>
                      </a:r>
                      <a:r>
                        <a:rPr lang="en-GB" dirty="0"/>
                        <a:t> (2022)</a:t>
                      </a:r>
                      <a:r>
                        <a:rPr lang="en-US" dirty="0"/>
                        <a:t>.</a:t>
                      </a:r>
                    </a:p>
                    <a:p>
                      <a:endParaRPr lang="en-US" dirty="0"/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  <a:alpha val="0"/>
                          </a:schemeClr>
                        </a:gs>
                        <a:gs pos="9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27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6327887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Cause And Effect Analysis</a:t>
            </a:r>
            <a:r>
              <a:rPr lang="en-GB" sz="3200" b="1" dirty="0"/>
              <a:t>: Fishbone Diagram</a:t>
            </a:r>
            <a:br>
              <a:rPr lang="en-US" sz="3200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E4D621-A48C-CBEC-35CE-5521A9500338}"/>
              </a:ext>
            </a:extLst>
          </p:cNvPr>
          <p:cNvSpPr txBox="1"/>
          <p:nvPr/>
        </p:nvSpPr>
        <p:spPr>
          <a:xfrm>
            <a:off x="9930953" y="2551837"/>
            <a:ext cx="1828800" cy="1754326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30% DECREASE IN SALE 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4BFBF6E-F67B-D216-D433-FDD76E298E98}"/>
              </a:ext>
            </a:extLst>
          </p:cNvPr>
          <p:cNvCxnSpPr>
            <a:cxnSpLocks/>
          </p:cNvCxnSpPr>
          <p:nvPr/>
        </p:nvCxnSpPr>
        <p:spPr>
          <a:xfrm flipH="1">
            <a:off x="422925" y="3732433"/>
            <a:ext cx="9508028" cy="0"/>
          </a:xfrm>
          <a:prstGeom prst="line">
            <a:avLst/>
          </a:prstGeom>
          <a:ln w="508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B25D428-4586-3057-7803-8F9C79976F1D}"/>
              </a:ext>
            </a:extLst>
          </p:cNvPr>
          <p:cNvCxnSpPr>
            <a:cxnSpLocks/>
            <a:endCxn id="21" idx="2"/>
          </p:cNvCxnSpPr>
          <p:nvPr/>
        </p:nvCxnSpPr>
        <p:spPr>
          <a:xfrm flipH="1" flipV="1">
            <a:off x="8146967" y="1782048"/>
            <a:ext cx="1670280" cy="1950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BDD3323-B92D-330A-BC2A-07AD6423AEDC}"/>
              </a:ext>
            </a:extLst>
          </p:cNvPr>
          <p:cNvCxnSpPr>
            <a:cxnSpLocks/>
            <a:endCxn id="22" idx="2"/>
          </p:cNvCxnSpPr>
          <p:nvPr/>
        </p:nvCxnSpPr>
        <p:spPr>
          <a:xfrm flipH="1" flipV="1">
            <a:off x="5040561" y="1782048"/>
            <a:ext cx="1740825" cy="1961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F6EE7FF-255B-F359-A6DA-BA3A7B61CE18}"/>
              </a:ext>
            </a:extLst>
          </p:cNvPr>
          <p:cNvCxnSpPr>
            <a:cxnSpLocks/>
          </p:cNvCxnSpPr>
          <p:nvPr/>
        </p:nvCxnSpPr>
        <p:spPr>
          <a:xfrm flipH="1" flipV="1">
            <a:off x="2175019" y="1742828"/>
            <a:ext cx="1688235" cy="20288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19D013E-B88B-097E-95DD-E761624240C7}"/>
              </a:ext>
            </a:extLst>
          </p:cNvPr>
          <p:cNvCxnSpPr>
            <a:cxnSpLocks/>
          </p:cNvCxnSpPr>
          <p:nvPr/>
        </p:nvCxnSpPr>
        <p:spPr>
          <a:xfrm flipV="1">
            <a:off x="7418588" y="3803593"/>
            <a:ext cx="1269504" cy="218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BE864F2-109F-C1D1-D959-9EEB19B23DEB}"/>
              </a:ext>
            </a:extLst>
          </p:cNvPr>
          <p:cNvCxnSpPr>
            <a:cxnSpLocks/>
          </p:cNvCxnSpPr>
          <p:nvPr/>
        </p:nvCxnSpPr>
        <p:spPr>
          <a:xfrm flipV="1">
            <a:off x="3288504" y="3757613"/>
            <a:ext cx="1440659" cy="22414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B82FAA96-5A6F-0256-7CB4-8D269377D25B}"/>
              </a:ext>
            </a:extLst>
          </p:cNvPr>
          <p:cNvSpPr/>
          <p:nvPr/>
        </p:nvSpPr>
        <p:spPr>
          <a:xfrm>
            <a:off x="7158745" y="1328956"/>
            <a:ext cx="1976443" cy="453092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MATERIAL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10C7531-780A-DE0B-7A47-C2B7C08675DC}"/>
              </a:ext>
            </a:extLst>
          </p:cNvPr>
          <p:cNvSpPr/>
          <p:nvPr/>
        </p:nvSpPr>
        <p:spPr>
          <a:xfrm>
            <a:off x="4052339" y="1328956"/>
            <a:ext cx="1976443" cy="453092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PEOPLE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510C1A3-55EA-0847-B4FE-07787D10B124}"/>
              </a:ext>
            </a:extLst>
          </p:cNvPr>
          <p:cNvSpPr/>
          <p:nvPr/>
        </p:nvSpPr>
        <p:spPr>
          <a:xfrm>
            <a:off x="1098447" y="1328956"/>
            <a:ext cx="1976443" cy="453092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ENVIROMENT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07DECA9-F405-500A-EDBA-A08579D78626}"/>
              </a:ext>
            </a:extLst>
          </p:cNvPr>
          <p:cNvSpPr/>
          <p:nvPr/>
        </p:nvSpPr>
        <p:spPr>
          <a:xfrm>
            <a:off x="1838125" y="6006474"/>
            <a:ext cx="1976443" cy="453092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METHOD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22DFD1-3049-98D8-21F5-7C4AE3813384}"/>
              </a:ext>
            </a:extLst>
          </p:cNvPr>
          <p:cNvSpPr/>
          <p:nvPr/>
        </p:nvSpPr>
        <p:spPr>
          <a:xfrm>
            <a:off x="6414121" y="5979473"/>
            <a:ext cx="1976443" cy="453092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lumMod val="120000"/>
                </a:schemeClr>
              </a:gs>
              <a:gs pos="61000">
                <a:schemeClr val="bg2">
                  <a:shade val="98000"/>
                  <a:satMod val="120000"/>
                  <a:lumMod val="98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TECHNOLOGY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7739E50E-E05F-7C8E-B2AC-526D8A431109}"/>
              </a:ext>
            </a:extLst>
          </p:cNvPr>
          <p:cNvCxnSpPr>
            <a:cxnSpLocks/>
          </p:cNvCxnSpPr>
          <p:nvPr/>
        </p:nvCxnSpPr>
        <p:spPr>
          <a:xfrm>
            <a:off x="1694984" y="2189048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BC5A1BA4-649B-64CA-53A8-D0ECBE0C616B}"/>
              </a:ext>
            </a:extLst>
          </p:cNvPr>
          <p:cNvCxnSpPr>
            <a:cxnSpLocks/>
          </p:cNvCxnSpPr>
          <p:nvPr/>
        </p:nvCxnSpPr>
        <p:spPr>
          <a:xfrm>
            <a:off x="2194536" y="2744864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E9D2E8DA-1408-FD46-076D-9B433A362593}"/>
              </a:ext>
            </a:extLst>
          </p:cNvPr>
          <p:cNvCxnSpPr>
            <a:cxnSpLocks/>
          </p:cNvCxnSpPr>
          <p:nvPr/>
        </p:nvCxnSpPr>
        <p:spPr>
          <a:xfrm>
            <a:off x="2627450" y="3292998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9BA109CD-B98E-FF0D-C5E0-551BBD5616DA}"/>
              </a:ext>
            </a:extLst>
          </p:cNvPr>
          <p:cNvCxnSpPr>
            <a:cxnSpLocks/>
          </p:cNvCxnSpPr>
          <p:nvPr/>
        </p:nvCxnSpPr>
        <p:spPr>
          <a:xfrm>
            <a:off x="4942902" y="2649791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87760C3B-96BE-14C3-A5FF-06155C793207}"/>
              </a:ext>
            </a:extLst>
          </p:cNvPr>
          <p:cNvCxnSpPr>
            <a:cxnSpLocks/>
          </p:cNvCxnSpPr>
          <p:nvPr/>
        </p:nvCxnSpPr>
        <p:spPr>
          <a:xfrm>
            <a:off x="4548140" y="2109786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A415A027-A6F8-D0A3-CFCD-2B3095731E5F}"/>
              </a:ext>
            </a:extLst>
          </p:cNvPr>
          <p:cNvCxnSpPr>
            <a:cxnSpLocks/>
          </p:cNvCxnSpPr>
          <p:nvPr/>
        </p:nvCxnSpPr>
        <p:spPr>
          <a:xfrm>
            <a:off x="7913956" y="2657472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F23FEA0-AB1A-A4F4-B253-BD0C7F0910E9}"/>
              </a:ext>
            </a:extLst>
          </p:cNvPr>
          <p:cNvCxnSpPr>
            <a:cxnSpLocks/>
          </p:cNvCxnSpPr>
          <p:nvPr/>
        </p:nvCxnSpPr>
        <p:spPr>
          <a:xfrm>
            <a:off x="8526151" y="3283851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AC7FC97F-9BA6-4F74-18F8-8BB0B395FC81}"/>
              </a:ext>
            </a:extLst>
          </p:cNvPr>
          <p:cNvCxnSpPr>
            <a:cxnSpLocks/>
          </p:cNvCxnSpPr>
          <p:nvPr/>
        </p:nvCxnSpPr>
        <p:spPr>
          <a:xfrm>
            <a:off x="3084650" y="3750198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602AFCDC-85C8-6CC3-BA90-2483B661E6D0}"/>
              </a:ext>
            </a:extLst>
          </p:cNvPr>
          <p:cNvCxnSpPr>
            <a:cxnSpLocks/>
          </p:cNvCxnSpPr>
          <p:nvPr/>
        </p:nvCxnSpPr>
        <p:spPr>
          <a:xfrm>
            <a:off x="6852357" y="5503369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7C1BBEEB-550F-86DC-5163-5EC336295ED7}"/>
              </a:ext>
            </a:extLst>
          </p:cNvPr>
          <p:cNvCxnSpPr>
            <a:cxnSpLocks/>
          </p:cNvCxnSpPr>
          <p:nvPr/>
        </p:nvCxnSpPr>
        <p:spPr>
          <a:xfrm>
            <a:off x="7274967" y="4827738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4E0F7A7C-8934-D34E-7857-39C5935C49F0}"/>
              </a:ext>
            </a:extLst>
          </p:cNvPr>
          <p:cNvCxnSpPr>
            <a:cxnSpLocks/>
          </p:cNvCxnSpPr>
          <p:nvPr/>
        </p:nvCxnSpPr>
        <p:spPr>
          <a:xfrm>
            <a:off x="7594640" y="4193175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41E5B632-9B8C-A082-E393-115FCCA1BE48}"/>
              </a:ext>
            </a:extLst>
          </p:cNvPr>
          <p:cNvCxnSpPr>
            <a:cxnSpLocks/>
          </p:cNvCxnSpPr>
          <p:nvPr/>
        </p:nvCxnSpPr>
        <p:spPr>
          <a:xfrm>
            <a:off x="5533571" y="3272749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9B872F65-A617-4E6C-139A-43DAF8AE029B}"/>
              </a:ext>
            </a:extLst>
          </p:cNvPr>
          <p:cNvCxnSpPr>
            <a:cxnSpLocks/>
          </p:cNvCxnSpPr>
          <p:nvPr/>
        </p:nvCxnSpPr>
        <p:spPr>
          <a:xfrm>
            <a:off x="7574726" y="2109786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6729E0EB-5709-2DBA-E28D-E1D8D99198F5}"/>
              </a:ext>
            </a:extLst>
          </p:cNvPr>
          <p:cNvCxnSpPr>
            <a:cxnSpLocks/>
          </p:cNvCxnSpPr>
          <p:nvPr/>
        </p:nvCxnSpPr>
        <p:spPr>
          <a:xfrm>
            <a:off x="3548642" y="4203796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75D039F1-CDC6-8E7C-F59B-37130864CAA4}"/>
              </a:ext>
            </a:extLst>
          </p:cNvPr>
          <p:cNvCxnSpPr>
            <a:cxnSpLocks/>
          </p:cNvCxnSpPr>
          <p:nvPr/>
        </p:nvCxnSpPr>
        <p:spPr>
          <a:xfrm>
            <a:off x="3171535" y="4811629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59FD9913-1753-9707-4747-F4458A2DE46B}"/>
              </a:ext>
            </a:extLst>
          </p:cNvPr>
          <p:cNvCxnSpPr>
            <a:cxnSpLocks/>
          </p:cNvCxnSpPr>
          <p:nvPr/>
        </p:nvCxnSpPr>
        <p:spPr>
          <a:xfrm>
            <a:off x="3084650" y="3750198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16BE16CA-C2EB-E6FD-55D1-3D5BF3D0D756}"/>
              </a:ext>
            </a:extLst>
          </p:cNvPr>
          <p:cNvCxnSpPr>
            <a:cxnSpLocks/>
          </p:cNvCxnSpPr>
          <p:nvPr/>
        </p:nvCxnSpPr>
        <p:spPr>
          <a:xfrm>
            <a:off x="2779850" y="5502579"/>
            <a:ext cx="783371" cy="15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id="{D1FCF7DE-09DF-7D45-E259-32B85672D3A2}"/>
              </a:ext>
            </a:extLst>
          </p:cNvPr>
          <p:cNvSpPr txBox="1"/>
          <p:nvPr/>
        </p:nvSpPr>
        <p:spPr>
          <a:xfrm>
            <a:off x="271463" y="2000250"/>
            <a:ext cx="1423521" cy="430887"/>
          </a:xfrm>
          <a:prstGeom prst="rect">
            <a:avLst/>
          </a:prstGeom>
          <a:noFill/>
          <a:ln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Less foot traffic for shop location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475AD81D-3316-4446-D76C-E6B5F8760718}"/>
              </a:ext>
            </a:extLst>
          </p:cNvPr>
          <p:cNvSpPr txBox="1"/>
          <p:nvPr/>
        </p:nvSpPr>
        <p:spPr>
          <a:xfrm>
            <a:off x="412890" y="2589908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Closure of nearby business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9D1B70B-B391-8235-C748-3CB5CA4114BC}"/>
              </a:ext>
            </a:extLst>
          </p:cNvPr>
          <p:cNvSpPr txBox="1"/>
          <p:nvPr/>
        </p:nvSpPr>
        <p:spPr>
          <a:xfrm>
            <a:off x="809438" y="3042550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Competitors offer better prices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F3254DFE-7A1C-7607-6C01-FAD25F625B6A}"/>
              </a:ext>
            </a:extLst>
          </p:cNvPr>
          <p:cNvSpPr txBox="1"/>
          <p:nvPr/>
        </p:nvSpPr>
        <p:spPr>
          <a:xfrm>
            <a:off x="5040560" y="5277561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Not following digital trends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7E5353FF-7138-FD9B-8843-01E975DBDC55}"/>
              </a:ext>
            </a:extLst>
          </p:cNvPr>
          <p:cNvSpPr txBox="1"/>
          <p:nvPr/>
        </p:nvSpPr>
        <p:spPr>
          <a:xfrm>
            <a:off x="5514921" y="4575650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pPr marL="0" algn="r" defTabSz="457200" rtl="1" eaLnBrk="1" latinLnBrk="0" hangingPunct="1"/>
            <a:r>
              <a:rPr lang="en-GB" sz="1100" dirty="0"/>
              <a:t>Difficulty navigating the website</a:t>
            </a:r>
            <a:endParaRPr lang="en-US" sz="1100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88B82A1-F225-264B-C226-50BC89C45F45}"/>
              </a:ext>
            </a:extLst>
          </p:cNvPr>
          <p:cNvSpPr txBox="1"/>
          <p:nvPr/>
        </p:nvSpPr>
        <p:spPr>
          <a:xfrm>
            <a:off x="5842648" y="4011513"/>
            <a:ext cx="1688235" cy="261610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Outdated website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5F83D548-F581-CA1E-07F7-D84CEE3E31F9}"/>
              </a:ext>
            </a:extLst>
          </p:cNvPr>
          <p:cNvSpPr txBox="1"/>
          <p:nvPr/>
        </p:nvSpPr>
        <p:spPr>
          <a:xfrm>
            <a:off x="1822956" y="3966686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Not offering discount or offers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B01FEA14-B8DC-0E16-2737-FF7812A9AB93}"/>
              </a:ext>
            </a:extLst>
          </p:cNvPr>
          <p:cNvSpPr txBox="1"/>
          <p:nvPr/>
        </p:nvSpPr>
        <p:spPr>
          <a:xfrm>
            <a:off x="1410226" y="4558354"/>
            <a:ext cx="1688235" cy="261610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Lack of digital skills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1480B96B-FF4B-240F-8DE4-2BD7D2C5B091}"/>
              </a:ext>
            </a:extLst>
          </p:cNvPr>
          <p:cNvSpPr txBox="1"/>
          <p:nvPr/>
        </p:nvSpPr>
        <p:spPr>
          <a:xfrm>
            <a:off x="989688" y="5243911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Slow delivery services for customers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DBAF4D25-0E26-9828-353E-F30D24D1227E}"/>
              </a:ext>
            </a:extLst>
          </p:cNvPr>
          <p:cNvSpPr txBox="1"/>
          <p:nvPr/>
        </p:nvSpPr>
        <p:spPr>
          <a:xfrm>
            <a:off x="6155853" y="2495168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Increase wrapping material prices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4F52C93-EC9A-76FA-1F0A-6973224616D4}"/>
              </a:ext>
            </a:extLst>
          </p:cNvPr>
          <p:cNvSpPr txBox="1"/>
          <p:nvPr/>
        </p:nvSpPr>
        <p:spPr>
          <a:xfrm>
            <a:off x="5852974" y="1974630"/>
            <a:ext cx="1688235" cy="261610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Expensive flowers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2F59A6B5-779C-A264-FAEF-E606181C5F43}"/>
              </a:ext>
            </a:extLst>
          </p:cNvPr>
          <p:cNvSpPr txBox="1"/>
          <p:nvPr/>
        </p:nvSpPr>
        <p:spPr>
          <a:xfrm>
            <a:off x="3806811" y="2956661"/>
            <a:ext cx="1688235" cy="600164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Owners are struggling to adapt new digital trends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61261FC-3F96-44B8-7A55-AFB63296E40F}"/>
              </a:ext>
            </a:extLst>
          </p:cNvPr>
          <p:cNvSpPr txBox="1"/>
          <p:nvPr/>
        </p:nvSpPr>
        <p:spPr>
          <a:xfrm>
            <a:off x="3218120" y="2394089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Customers looking for cheaper options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4D8C1B47-3394-87E9-EF28-C9FD9D727A9C}"/>
              </a:ext>
            </a:extLst>
          </p:cNvPr>
          <p:cNvSpPr txBox="1"/>
          <p:nvPr/>
        </p:nvSpPr>
        <p:spPr>
          <a:xfrm>
            <a:off x="2847513" y="1961167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Customers prefer online shopping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3DAF3F0-86CB-2633-067F-7D4A6D05963A}"/>
              </a:ext>
            </a:extLst>
          </p:cNvPr>
          <p:cNvSpPr txBox="1"/>
          <p:nvPr/>
        </p:nvSpPr>
        <p:spPr>
          <a:xfrm>
            <a:off x="6806206" y="3099647"/>
            <a:ext cx="1688235" cy="430887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square" rtlCol="0">
            <a:spAutoFit/>
          </a:bodyPr>
          <a:lstStyle/>
          <a:p>
            <a:r>
              <a:rPr lang="en-US" sz="1100" dirty="0"/>
              <a:t>eco friendly material can be expensive 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5422" y="1448609"/>
            <a:ext cx="8915399" cy="4358281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• The Problem: Green Haven's sales are down 30%. The old way of walk-in shopping is not working anymore.</a:t>
            </a:r>
          </a:p>
          <a:p>
            <a:r>
              <a:rPr lang="en-GB" dirty="0">
                <a:solidFill>
                  <a:schemeClr val="tx1"/>
                </a:solidFill>
              </a:rPr>
              <a:t>• Why It's Happening:</a:t>
            </a:r>
          </a:p>
          <a:p>
            <a:r>
              <a:rPr lang="en-GB" dirty="0">
                <a:solidFill>
                  <a:schemeClr val="tx1"/>
                </a:solidFill>
              </a:rPr>
              <a:t>1. High Costs: Flowers and eco-friendly materials cost more money now.</a:t>
            </a:r>
          </a:p>
          <a:p>
            <a:r>
              <a:rPr lang="en-GB" dirty="0">
                <a:solidFill>
                  <a:schemeClr val="tx1"/>
                </a:solidFill>
              </a:rPr>
              <a:t>2. New Competition: Other shops are using the internet (like Instagram) and offering fast, cheap delivery.</a:t>
            </a:r>
          </a:p>
          <a:p>
            <a:r>
              <a:rPr lang="en-GB" dirty="0">
                <a:solidFill>
                  <a:schemeClr val="tx1"/>
                </a:solidFill>
              </a:rPr>
              <a:t>• The Shop's Mistake: The shop's own website is old and hard to use. They are not good at digital marketing.</a:t>
            </a:r>
          </a:p>
          <a:p>
            <a:r>
              <a:rPr lang="en-GB" dirty="0">
                <a:solidFill>
                  <a:schemeClr val="tx1"/>
                </a:solidFill>
              </a:rPr>
              <a:t>• How to Fix It: They must upgrade. This means building a new website, adding delivery and subscription options, and using online marketing to find new customers.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29" y="458456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4929" y="1770529"/>
            <a:ext cx="9914905" cy="451713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Find More Calculator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Available At</a:t>
            </a: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: </a:t>
            </a:r>
            <a:r>
              <a:rPr lang="en-GB" dirty="0">
                <a:solidFill>
                  <a:schemeClr val="tx1"/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GB" b="1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(Accessed: 9 November 2025)</a:t>
            </a:r>
          </a:p>
          <a:p>
            <a:r>
              <a:rPr lang="en-US" dirty="0">
                <a:solidFill>
                  <a:schemeClr val="tx1"/>
                </a:solidFill>
              </a:rPr>
              <a:t>CIPD (2025) </a:t>
            </a:r>
            <a:r>
              <a:rPr lang="en-US" i="1" dirty="0">
                <a:solidFill>
                  <a:schemeClr val="tx1"/>
                </a:solidFill>
              </a:rPr>
              <a:t>PESTLE ANALYSIS </a:t>
            </a:r>
            <a:r>
              <a:rPr lang="en-US" dirty="0">
                <a:solidFill>
                  <a:schemeClr val="tx1"/>
                </a:solidFill>
              </a:rPr>
              <a:t>Available At: </a:t>
            </a:r>
            <a:r>
              <a:rPr lang="en-US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Https://Www.Cipd.Org/En/Knowledge/Factsheets/Pestle-analysis-factsheet/</a:t>
            </a:r>
            <a:r>
              <a:rPr lang="en-US" dirty="0">
                <a:solidFill>
                  <a:schemeClr val="tx1"/>
                </a:solidFill>
              </a:rPr>
              <a:t> (Accessed: 9 November 2025)</a:t>
            </a:r>
          </a:p>
          <a:p>
            <a:r>
              <a:rPr lang="en-US" dirty="0">
                <a:solidFill>
                  <a:schemeClr val="tx1"/>
                </a:solidFill>
              </a:rPr>
              <a:t>Salsify. (2024) Online Shopping Vs. In Store Shopping: What Shoppers Choose. Available At </a:t>
            </a:r>
            <a:r>
              <a:rPr lang="en-US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Https://Www.Salsify.Com/Blog/Online-shopping-vs.-In-store-shopping</a:t>
            </a:r>
            <a:endParaRPr lang="en-US" dirty="0">
              <a:solidFill>
                <a:schemeClr val="tx1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dirty="0">
                <a:solidFill>
                  <a:schemeClr val="tx1"/>
                </a:solidFill>
              </a:rPr>
              <a:t>(Accessed: 9 November 2025).</a:t>
            </a:r>
          </a:p>
          <a:p>
            <a:r>
              <a:rPr lang="en-US" dirty="0" err="1">
                <a:solidFill>
                  <a:schemeClr val="tx1"/>
                </a:solidFill>
              </a:rPr>
              <a:t>Swiftpcak</a:t>
            </a:r>
            <a:r>
              <a:rPr lang="en-US" dirty="0">
                <a:solidFill>
                  <a:schemeClr val="tx1"/>
                </a:solidFill>
              </a:rPr>
              <a:t> (2022) Eco-friendly Packaging Available At : </a:t>
            </a:r>
            <a:r>
              <a:rPr lang="en-US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Https://Www.Swiftpak.Co.Uk/Insights/Why-is-sustainable-packaging-so-expensive/Amp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</a:rPr>
              <a:t>(Accessed: 9 November 2025).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94782-A716-B64E-5D13-CBB3FC4D636C}"/>
              </a:ext>
            </a:extLst>
          </p:cNvPr>
          <p:cNvSpPr txBox="1"/>
          <p:nvPr/>
        </p:nvSpPr>
        <p:spPr>
          <a:xfrm>
            <a:off x="809469" y="36725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365AE9-A342-D0A4-24AF-C2B883BBD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987" y="1522750"/>
            <a:ext cx="8596668" cy="3812499"/>
          </a:xfrm>
        </p:spPr>
        <p:txBody>
          <a:bodyPr anchor="ctr">
            <a:noAutofit/>
          </a:bodyPr>
          <a:lstStyle/>
          <a:p>
            <a:pPr algn="ctr"/>
            <a:r>
              <a:rPr lang="en-GB" sz="11500" b="1" spc="600" dirty="0">
                <a:effectLst>
                  <a:outerShdw blurRad="50800" dist="50800" dir="5400000" algn="ctr" rotWithShape="0">
                    <a:srgbClr val="000000">
                      <a:alpha val="46000"/>
                    </a:srgbClr>
                  </a:outerShdw>
                </a:effectLst>
              </a:rPr>
              <a:t>THANK</a:t>
            </a:r>
            <a:r>
              <a:rPr lang="en-GB" sz="11500" b="1" dirty="0">
                <a:effectLst>
                  <a:outerShdw blurRad="50800" dist="50800" dir="5400000" algn="ctr" rotWithShape="0">
                    <a:srgbClr val="000000">
                      <a:alpha val="46000"/>
                    </a:srgbClr>
                  </a:outerShdw>
                </a:effectLst>
              </a:rPr>
              <a:t> YOU EVERYONE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96A960-16B6-1F61-E7E1-B16A3E05668E}"/>
              </a:ext>
            </a:extLst>
          </p:cNvPr>
          <p:cNvSpPr txBox="1"/>
          <p:nvPr/>
        </p:nvSpPr>
        <p:spPr>
          <a:xfrm>
            <a:off x="5606321" y="98935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CC70E7-A7DF-42DF-1F74-255E0D53BBD2}"/>
              </a:ext>
            </a:extLst>
          </p:cNvPr>
          <p:cNvSpPr txBox="1"/>
          <p:nvPr/>
        </p:nvSpPr>
        <p:spPr>
          <a:xfrm>
            <a:off x="6041036" y="50966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C79EBA5-CD3D-1043-C7EC-788735526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4655" y="4785759"/>
            <a:ext cx="2159543" cy="207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3">
            <a:extLst>
              <a:ext uri="{FF2B5EF4-FFF2-40B4-BE49-F238E27FC236}">
                <a16:creationId xmlns:a16="http://schemas.microsoft.com/office/drawing/2014/main" id="{4B95B9B1-EC2F-F2EC-7EC8-1BF9538C46BB}"/>
              </a:ext>
            </a:extLst>
          </p:cNvPr>
          <p:cNvSpPr txBox="1">
            <a:spLocks/>
          </p:cNvSpPr>
          <p:nvPr/>
        </p:nvSpPr>
        <p:spPr>
          <a:xfrm>
            <a:off x="1688314" y="5096656"/>
            <a:ext cx="7836013" cy="14371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800" b="1" spc="600" dirty="0">
                <a:effectLst>
                  <a:outerShdw blurRad="50800" dist="50800" dir="5400000" algn="ctr" rotWithShape="0">
                    <a:srgbClr val="000000">
                      <a:alpha val="46000"/>
                    </a:srgbClr>
                  </a:outerShdw>
                </a:effectLst>
              </a:rPr>
              <a:t>ANY QESTIONS?</a:t>
            </a:r>
            <a:endParaRPr lang="en-GB" sz="2800" b="1" dirty="0">
              <a:effectLst>
                <a:outerShdw blurRad="50800" dist="50800" dir="5400000" algn="ctr" rotWithShape="0">
                  <a:srgbClr val="000000">
                    <a:alpha val="46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407</TotalTime>
  <Words>834</Words>
  <Application>Microsoft Macintosh PowerPoint</Application>
  <PresentationFormat>Widescreen</PresentationFormat>
  <Paragraphs>105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Roboto</vt:lpstr>
      <vt:lpstr>Trebuchet MS</vt:lpstr>
      <vt:lpstr>Wingdings 3</vt:lpstr>
      <vt:lpstr>Facet</vt:lpstr>
      <vt:lpstr>MODULE NAME :Problem Solving and Decision Making  MODULE CODE :LCLM4004_LON STUDENT NAME : Husein Mohammed Abdulrazzaq Altekreeti STUDENT ID : 2437840 LECTURER: Richard Ashaye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THANK YOU EVERYONE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:Problem Solving and Decision Making  MODULE CODE :(LCLM4004_LON) STUDENT NAME : HUSEIN MOHAMMED ABDULRAZZAQ ALTEKREETI STUDENT ID : 2437840 LECTURER: Richard Ashaye Assignment 1: Presentation</dc:title>
  <dc:creator>Anita Nan</dc:creator>
  <cp:lastModifiedBy>Husein Mohammed Abdulrazzaq Al Tekreeti (2437840)</cp:lastModifiedBy>
  <cp:revision>90</cp:revision>
  <dcterms:created xsi:type="dcterms:W3CDTF">2024-10-08T15:58:04Z</dcterms:created>
  <dcterms:modified xsi:type="dcterms:W3CDTF">2025-11-09T22:07:02Z</dcterms:modified>
</cp:coreProperties>
</file>