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2B91D4-1878-419C-A759-CFAB3125E490}" v="4" dt="2022-03-04T20:53:59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ana Afrin (2021258)" userId="61732508-45ce-4467-9f10-be00ea8565e6" providerId="ADAL" clId="{D62B91D4-1878-419C-A759-CFAB3125E490}"/>
    <pc:docChg chg="custSel modSld">
      <pc:chgData name="Romana Afrin (2021258)" userId="61732508-45ce-4467-9f10-be00ea8565e6" providerId="ADAL" clId="{D62B91D4-1878-419C-A759-CFAB3125E490}" dt="2022-03-04T20:53:59.523" v="292"/>
      <pc:docMkLst>
        <pc:docMk/>
      </pc:docMkLst>
      <pc:sldChg chg="addSp delSp modSp mod delAnim modAnim">
        <pc:chgData name="Romana Afrin (2021258)" userId="61732508-45ce-4467-9f10-be00ea8565e6" providerId="ADAL" clId="{D62B91D4-1878-419C-A759-CFAB3125E490}" dt="2022-03-04T20:53:59.523" v="292"/>
        <pc:sldMkLst>
          <pc:docMk/>
          <pc:sldMk cId="2540426388" sldId="257"/>
        </pc:sldMkLst>
        <pc:spChg chg="mod">
          <ac:chgData name="Romana Afrin (2021258)" userId="61732508-45ce-4467-9f10-be00ea8565e6" providerId="ADAL" clId="{D62B91D4-1878-419C-A759-CFAB3125E490}" dt="2022-03-04T20:23:23.267" v="281" actId="20577"/>
          <ac:spMkLst>
            <pc:docMk/>
            <pc:sldMk cId="2540426388" sldId="257"/>
            <ac:spMk id="3" creationId="{06469686-748D-4BA7-9CF6-1CBC7F19123D}"/>
          </ac:spMkLst>
        </pc:spChg>
        <pc:picChg chg="del">
          <ac:chgData name="Romana Afrin (2021258)" userId="61732508-45ce-4467-9f10-be00ea8565e6" providerId="ADAL" clId="{D62B91D4-1878-419C-A759-CFAB3125E490}" dt="2022-03-04T20:21:14.612" v="149" actId="21"/>
          <ac:picMkLst>
            <pc:docMk/>
            <pc:sldMk cId="2540426388" sldId="257"/>
            <ac:picMk id="4" creationId="{8C98F03E-3B97-4C02-BF9B-0CD07102E9EB}"/>
          </ac:picMkLst>
        </pc:picChg>
        <pc:picChg chg="add del mod">
          <ac:chgData name="Romana Afrin (2021258)" userId="61732508-45ce-4467-9f10-be00ea8565e6" providerId="ADAL" clId="{D62B91D4-1878-419C-A759-CFAB3125E490}" dt="2022-03-04T20:52:59.056" v="287" actId="21"/>
          <ac:picMkLst>
            <pc:docMk/>
            <pc:sldMk cId="2540426388" sldId="257"/>
            <ac:picMk id="5" creationId="{95C43D0A-3729-4CC7-962D-2E2EC3E5F744}"/>
          </ac:picMkLst>
        </pc:picChg>
        <pc:picChg chg="add mod">
          <ac:chgData name="Romana Afrin (2021258)" userId="61732508-45ce-4467-9f10-be00ea8565e6" providerId="ADAL" clId="{D62B91D4-1878-419C-A759-CFAB3125E490}" dt="2022-03-04T20:53:57.619" v="291" actId="1076"/>
          <ac:picMkLst>
            <pc:docMk/>
            <pc:sldMk cId="2540426388" sldId="257"/>
            <ac:picMk id="6" creationId="{3BD39AC5-FBF1-43E8-84AA-D681B6CDAB2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0114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1705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4338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95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510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9335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7967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923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7181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505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46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696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C515CB-EBFC-4CC8-B937-1501064DE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3002" y="2534776"/>
            <a:ext cx="5130798" cy="2307022"/>
          </a:xfrm>
        </p:spPr>
        <p:txBody>
          <a:bodyPr>
            <a:normAutofit/>
          </a:bodyPr>
          <a:lstStyle/>
          <a:p>
            <a:r>
              <a:rPr lang="en-GB"/>
              <a:t>Name: Romana Afrin </a:t>
            </a:r>
          </a:p>
          <a:p>
            <a:r>
              <a:rPr lang="en-GB"/>
              <a:t>Student Number: 2021258</a:t>
            </a:r>
          </a:p>
          <a:p>
            <a:r>
              <a:rPr lang="en-GB"/>
              <a:t>Module Number: BMIH5003</a:t>
            </a:r>
          </a:p>
          <a:p>
            <a:r>
              <a:rPr lang="en-GB"/>
              <a:t>Lecturer: Rodrigo Aguilera </a:t>
            </a:r>
          </a:p>
          <a:p>
            <a:r>
              <a:rPr lang="en-GB"/>
              <a:t>Topic: Room Booking</a:t>
            </a:r>
          </a:p>
        </p:txBody>
      </p:sp>
      <p:pic>
        <p:nvPicPr>
          <p:cNvPr id="2" name="Picture 1" descr="Spacial view of digital earth">
            <a:extLst>
              <a:ext uri="{FF2B5EF4-FFF2-40B4-BE49-F238E27FC236}">
                <a16:creationId xmlns:a16="http://schemas.microsoft.com/office/drawing/2014/main" id="{C4380C14-2FCD-4353-A0AC-B9E31EB8F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3747"/>
            <a:ext cx="5850384" cy="3890505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3500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D7FED-8AF3-4354-957A-3ED95AA00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 gustaria hacer una reserva.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69686-748D-4BA7-9CF6-1CBC7F191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5631" y="1690688"/>
            <a:ext cx="10515600" cy="435543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Buenos Dias! Hotel Madrid, Como le </a:t>
            </a:r>
            <a:r>
              <a:rPr lang="en-GB" sz="1400" dirty="0" err="1"/>
              <a:t>puedo</a:t>
            </a:r>
            <a:r>
              <a:rPr lang="en-GB" sz="1400" dirty="0"/>
              <a:t> </a:t>
            </a:r>
            <a:r>
              <a:rPr lang="en-GB" sz="1400" dirty="0" err="1"/>
              <a:t>ayudar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Buenos Dias! Me gustaria </a:t>
            </a:r>
            <a:r>
              <a:rPr lang="en-GB" sz="1400" dirty="0" err="1"/>
              <a:t>reserver</a:t>
            </a:r>
            <a:r>
              <a:rPr lang="en-GB" sz="1400" dirty="0"/>
              <a:t> una </a:t>
            </a:r>
            <a:r>
              <a:rPr lang="en-GB" sz="1400" dirty="0" err="1"/>
              <a:t>habitación</a:t>
            </a:r>
            <a:r>
              <a:rPr lang="en-GB" sz="1400" dirty="0"/>
              <a:t> </a:t>
            </a:r>
            <a:r>
              <a:rPr lang="en-GB" sz="1400" dirty="0" err="1"/>
              <a:t>en</a:t>
            </a:r>
            <a:r>
              <a:rPr lang="en-GB" sz="1400" dirty="0"/>
              <a:t> </a:t>
            </a:r>
            <a:r>
              <a:rPr lang="en-GB" sz="1400" dirty="0" err="1"/>
              <a:t>el</a:t>
            </a:r>
            <a:r>
              <a:rPr lang="en-GB" sz="1400" dirty="0"/>
              <a:t> hotel.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Muy Bien, </a:t>
            </a:r>
            <a:r>
              <a:rPr lang="en-GB" sz="1400" dirty="0" err="1"/>
              <a:t>como</a:t>
            </a:r>
            <a:r>
              <a:rPr lang="en-GB" sz="1400" dirty="0"/>
              <a:t> se llama </a:t>
            </a:r>
            <a:r>
              <a:rPr lang="en-GB" sz="1400" dirty="0" err="1"/>
              <a:t>usted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Me </a:t>
            </a:r>
            <a:r>
              <a:rPr lang="en-GB" sz="1400" dirty="0" err="1"/>
              <a:t>llamo</a:t>
            </a:r>
            <a:r>
              <a:rPr lang="en-GB" sz="1400" dirty="0"/>
              <a:t> Romana Afrin.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Muy bien </a:t>
            </a:r>
            <a:r>
              <a:rPr lang="en-GB" sz="1400" dirty="0" err="1"/>
              <a:t>Señorita</a:t>
            </a:r>
            <a:r>
              <a:rPr lang="en-GB" sz="1400" dirty="0"/>
              <a:t> Romana. Para </a:t>
            </a:r>
            <a:r>
              <a:rPr lang="en-GB" sz="1400" dirty="0" err="1"/>
              <a:t>cuantas</a:t>
            </a:r>
            <a:r>
              <a:rPr lang="en-GB" sz="1400" dirty="0"/>
              <a:t> personas?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Para </a:t>
            </a:r>
            <a:r>
              <a:rPr lang="en-GB" sz="1400" dirty="0" err="1"/>
              <a:t>ocho</a:t>
            </a:r>
            <a:r>
              <a:rPr lang="en-GB" sz="1400" dirty="0"/>
              <a:t> personas.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</a:t>
            </a:r>
            <a:r>
              <a:rPr lang="en-GB" sz="1400" dirty="0" err="1"/>
              <a:t>Cuantas</a:t>
            </a:r>
            <a:r>
              <a:rPr lang="en-GB" sz="1400" dirty="0"/>
              <a:t> Habitaciones le gustaria </a:t>
            </a:r>
            <a:r>
              <a:rPr lang="en-GB" sz="1400" dirty="0" err="1"/>
              <a:t>resarvar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Me gustaria </a:t>
            </a:r>
            <a:r>
              <a:rPr lang="en-GB" sz="1400" dirty="0" err="1"/>
              <a:t>reservar</a:t>
            </a:r>
            <a:r>
              <a:rPr lang="en-GB" sz="1400" dirty="0"/>
              <a:t> </a:t>
            </a:r>
            <a:r>
              <a:rPr lang="en-GB" sz="1400" dirty="0" err="1"/>
              <a:t>tres</a:t>
            </a:r>
            <a:r>
              <a:rPr lang="en-GB" sz="1400" dirty="0"/>
              <a:t> habitaciones </a:t>
            </a:r>
            <a:r>
              <a:rPr lang="en-GB" sz="1400" dirty="0" err="1"/>
              <a:t>familiares</a:t>
            </a:r>
            <a:r>
              <a:rPr lang="en-GB" sz="1400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Cuatro </a:t>
            </a:r>
            <a:r>
              <a:rPr lang="en-GB" sz="1400" dirty="0" err="1"/>
              <a:t>cama</a:t>
            </a:r>
            <a:r>
              <a:rPr lang="en-GB" sz="1400" dirty="0"/>
              <a:t> </a:t>
            </a:r>
            <a:r>
              <a:rPr lang="en-GB" sz="1400" dirty="0" err="1"/>
              <a:t>dobles</a:t>
            </a:r>
            <a:r>
              <a:rPr lang="en-GB" sz="1400" dirty="0"/>
              <a:t> o </a:t>
            </a:r>
            <a:r>
              <a:rPr lang="en-GB" sz="1400" dirty="0" err="1"/>
              <a:t>ocho</a:t>
            </a:r>
            <a:r>
              <a:rPr lang="en-GB" sz="1400" dirty="0"/>
              <a:t> </a:t>
            </a:r>
            <a:r>
              <a:rPr lang="en-GB" sz="1400" dirty="0" err="1"/>
              <a:t>individuales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Tres </a:t>
            </a:r>
            <a:r>
              <a:rPr lang="en-GB" sz="1400" dirty="0" err="1"/>
              <a:t>cama</a:t>
            </a:r>
            <a:r>
              <a:rPr lang="en-GB" sz="1400" dirty="0"/>
              <a:t> </a:t>
            </a:r>
            <a:r>
              <a:rPr lang="en-GB" sz="1400" dirty="0" err="1"/>
              <a:t>dobles</a:t>
            </a:r>
            <a:r>
              <a:rPr lang="en-GB" sz="1400" dirty="0"/>
              <a:t> y dos </a:t>
            </a:r>
            <a:r>
              <a:rPr lang="en-GB" sz="1400" dirty="0" err="1"/>
              <a:t>cama</a:t>
            </a:r>
            <a:r>
              <a:rPr lang="en-GB" sz="1400" dirty="0"/>
              <a:t> </a:t>
            </a:r>
            <a:r>
              <a:rPr lang="en-GB" sz="1400" dirty="0" err="1"/>
              <a:t>individuales</a:t>
            </a:r>
            <a:endParaRPr lang="en-GB" sz="1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Para que </a:t>
            </a:r>
            <a:r>
              <a:rPr lang="en-GB" sz="1400" dirty="0" err="1"/>
              <a:t>fecha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Para </a:t>
            </a:r>
            <a:r>
              <a:rPr lang="en-GB" sz="1400" dirty="0" err="1"/>
              <a:t>el</a:t>
            </a:r>
            <a:r>
              <a:rPr lang="en-GB" sz="1400" dirty="0"/>
              <a:t> cuatro de Junio de 2022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Por </a:t>
            </a:r>
            <a:r>
              <a:rPr lang="en-GB" sz="1400" dirty="0" err="1"/>
              <a:t>cuantas</a:t>
            </a:r>
            <a:r>
              <a:rPr lang="en-GB" sz="1400" dirty="0"/>
              <a:t> </a:t>
            </a:r>
            <a:r>
              <a:rPr lang="en-GB" sz="1400" dirty="0" err="1"/>
              <a:t>noches</a:t>
            </a:r>
            <a:r>
              <a:rPr lang="en-GB" sz="1400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por dos </a:t>
            </a:r>
            <a:r>
              <a:rPr lang="en-GB" sz="1400" dirty="0" err="1"/>
              <a:t>noches</a:t>
            </a:r>
            <a:r>
              <a:rPr lang="en-GB" sz="1400" dirty="0"/>
              <a:t>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Bueno. </a:t>
            </a:r>
            <a:r>
              <a:rPr lang="en-GB" sz="1400" dirty="0" err="1"/>
              <a:t>Todo</a:t>
            </a:r>
            <a:r>
              <a:rPr lang="en-GB" sz="1400" dirty="0"/>
              <a:t> </a:t>
            </a:r>
            <a:r>
              <a:rPr lang="en-GB" sz="1400" dirty="0" err="1"/>
              <a:t>esta</a:t>
            </a:r>
            <a:r>
              <a:rPr lang="en-GB" sz="1400" dirty="0"/>
              <a:t> </a:t>
            </a:r>
            <a:r>
              <a:rPr lang="en-GB" sz="1400" dirty="0" err="1"/>
              <a:t>reservado</a:t>
            </a:r>
            <a:r>
              <a:rPr lang="en-GB" sz="1400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Srta: Genial, </a:t>
            </a:r>
            <a:r>
              <a:rPr lang="en-GB" sz="1400" dirty="0" err="1"/>
              <a:t>Muchas</a:t>
            </a:r>
            <a:r>
              <a:rPr lang="en-GB" sz="1400" dirty="0"/>
              <a:t> Gracias. </a:t>
            </a:r>
            <a:r>
              <a:rPr lang="en-GB" sz="1400" dirty="0" err="1"/>
              <a:t>Adiós</a:t>
            </a:r>
            <a:r>
              <a:rPr lang="en-GB" sz="1400" dirty="0"/>
              <a:t>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Recepcionista: </a:t>
            </a:r>
            <a:r>
              <a:rPr lang="en-GB" sz="1400" dirty="0" err="1"/>
              <a:t>Muchas</a:t>
            </a:r>
            <a:r>
              <a:rPr lang="en-GB" sz="1400" dirty="0"/>
              <a:t> Gracias, </a:t>
            </a:r>
            <a:r>
              <a:rPr lang="en-GB" sz="1400" dirty="0" err="1"/>
              <a:t>Adiíos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endParaRPr lang="en-GB" sz="14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6" name="Booking room">
            <a:hlinkClick r:id="" action="ppaction://media"/>
            <a:extLst>
              <a:ext uri="{FF2B5EF4-FFF2-40B4-BE49-F238E27FC236}">
                <a16:creationId xmlns:a16="http://schemas.microsoft.com/office/drawing/2014/main" id="{3BD39AC5-FBF1-43E8-84AA-D681B6CDA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38733" y="4630208"/>
            <a:ext cx="1862667" cy="186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2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hapesVTI">
  <a:themeElements>
    <a:clrScheme name="AnalogousFromDarkSeedLeftStep">
      <a:dk1>
        <a:srgbClr val="000000"/>
      </a:dk1>
      <a:lt1>
        <a:srgbClr val="FFFFFF"/>
      </a:lt1>
      <a:dk2>
        <a:srgbClr val="1B1D2F"/>
      </a:dk2>
      <a:lt2>
        <a:srgbClr val="F0F3F1"/>
      </a:lt2>
      <a:accent1>
        <a:srgbClr val="DD33C7"/>
      </a:accent1>
      <a:accent2>
        <a:srgbClr val="9A21CB"/>
      </a:accent2>
      <a:accent3>
        <a:srgbClr val="6533DD"/>
      </a:accent3>
      <a:accent4>
        <a:srgbClr val="2539CC"/>
      </a:accent4>
      <a:accent5>
        <a:srgbClr val="338EDD"/>
      </a:accent5>
      <a:accent6>
        <a:srgbClr val="20BFC7"/>
      </a:accent6>
      <a:hlink>
        <a:srgbClr val="3F6EBF"/>
      </a:hlink>
      <a:folHlink>
        <a:srgbClr val="7F7F7F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7" ma:contentTypeDescription="Create a new document." ma:contentTypeScope="" ma:versionID="9205072a643c0066f2ebf02511b79d3c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93ac1e4ddd90f00784f05e8cd284be33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6FB48BA-FC08-453D-825A-0FAA4D558A8B}">
  <ds:schemaRefs>
    <ds:schemaRef ds:uri="d6f7a6e2-a2bb-432a-b406-760b1b1769a2"/>
    <ds:schemaRef ds:uri="dd7bbc2b-1d05-4a2b-aef3-b6f0207d164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FC7ACDF-EA13-447C-99E8-F23CC333EB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96C0D8-9DF8-4C68-8E16-24DBB5F8E261}">
  <ds:schemaRefs>
    <ds:schemaRef ds:uri="http://purl.org/dc/terms/"/>
    <ds:schemaRef ds:uri="http://schemas.microsoft.com/office/2006/documentManagement/types"/>
    <ds:schemaRef ds:uri="d6f7a6e2-a2bb-432a-b406-760b1b1769a2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dd7bbc2b-1d05-4a2b-aef3-b6f0207d1649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</Words>
  <Application>Microsoft Office PowerPoint</Application>
  <PresentationFormat>Widescreen</PresentationFormat>
  <Paragraphs>30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Avenir Next LT Pro</vt:lpstr>
      <vt:lpstr>Calibri</vt:lpstr>
      <vt:lpstr>Wingdings</vt:lpstr>
      <vt:lpstr>ShapesVTI</vt:lpstr>
      <vt:lpstr>PowerPoint Presentation</vt:lpstr>
      <vt:lpstr>Me gustaria hacer una reserva.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Romana Afrin (2021258)</dc:creator>
  <cp:lastModifiedBy>Romana Afrin (2021258)</cp:lastModifiedBy>
  <cp:revision>1</cp:revision>
  <dcterms:created xsi:type="dcterms:W3CDTF">2022-03-03T20:35:23Z</dcterms:created>
  <dcterms:modified xsi:type="dcterms:W3CDTF">2022-03-04T20:54:01Z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