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885194-ED47-45D4-A14D-55655CF094B3}" v="11" dt="2022-06-13T10:29:41.849"/>
    <p1510:client id="{F96E1ED4-BA79-47C0-B557-1DAA372F85BB}" v="3" dt="2022-06-13T09:03:02.7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6/14/2022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233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367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416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24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615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635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808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272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809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158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185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2562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wglis.com/" TargetMode="External"/><Relationship Id="rId2" Type="http://schemas.openxmlformats.org/officeDocument/2006/relationships/hyperlink" Target="http://www.zoninwines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amazingfood.com/" TargetMode="External"/><Relationship Id="rId4" Type="http://schemas.openxmlformats.org/officeDocument/2006/relationships/hyperlink" Target="http://www.google.com/foo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05BA89-ECA6-2247-ABBB-3C6716020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B09B1564-CD63-F7A5-A73C-A1EDA51D89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932" r="6" b="5656"/>
          <a:stretch/>
        </p:blipFill>
        <p:spPr>
          <a:xfrm>
            <a:off x="20" y="-2793"/>
            <a:ext cx="121889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3412ACF-3EB1-7245-898E-CD37A49FE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C4FCD04-BE66-EB44-A968-00B76DFC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D5E2AC96-CD77-74F7-3F7C-B335D25D9C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246" y="-58581"/>
            <a:ext cx="4957953" cy="12444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1A53392-AFB1-0567-6D3C-C81013B16D30}"/>
              </a:ext>
            </a:extLst>
          </p:cNvPr>
          <p:cNvSpPr txBox="1"/>
          <p:nvPr/>
        </p:nvSpPr>
        <p:spPr>
          <a:xfrm>
            <a:off x="349044" y="1310919"/>
            <a:ext cx="4683211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Appetisers.</a:t>
            </a:r>
          </a:p>
          <a:p>
            <a:r>
              <a:rPr lang="en-GB" sz="1200" dirty="0">
                <a:solidFill>
                  <a:schemeClr val="bg1"/>
                </a:solidFill>
              </a:rPr>
              <a:t>Fried garlic and mushroom. (fresh chopped up garlic fried with fresh cut mushrooms with olives)  </a:t>
            </a:r>
            <a:r>
              <a:rPr lang="en-GB" sz="1200" dirty="0">
                <a:solidFill>
                  <a:srgbClr val="00B050"/>
                </a:solidFill>
              </a:rPr>
              <a:t>V</a:t>
            </a:r>
          </a:p>
          <a:p>
            <a:r>
              <a:rPr lang="en-GB" sz="1200" dirty="0">
                <a:solidFill>
                  <a:schemeClr val="bg1"/>
                </a:solidFill>
              </a:rPr>
              <a:t>£4.95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Spicy wages . (spicy potatoes with spice breadcrumbs deep fried) </a:t>
            </a:r>
            <a:r>
              <a:rPr lang="en-GB" sz="1200" b="1" dirty="0">
                <a:solidFill>
                  <a:schemeClr val="bg1"/>
                </a:solidFill>
              </a:rPr>
              <a:t> </a:t>
            </a:r>
            <a:r>
              <a:rPr lang="en-GB" sz="1200" b="1" dirty="0">
                <a:solidFill>
                  <a:srgbClr val="00B050"/>
                </a:solidFill>
              </a:rPr>
              <a:t>V</a:t>
            </a:r>
          </a:p>
          <a:p>
            <a:r>
              <a:rPr lang="en-GB" sz="1200" dirty="0">
                <a:solidFill>
                  <a:schemeClr val="bg1"/>
                </a:solidFill>
              </a:rPr>
              <a:t>£5.50</a:t>
            </a:r>
          </a:p>
          <a:p>
            <a:endParaRPr lang="en-GB" sz="1200" b="1" dirty="0">
              <a:solidFill>
                <a:schemeClr val="bg1"/>
              </a:solidFill>
            </a:endParaRPr>
          </a:p>
          <a:p>
            <a:r>
              <a:rPr lang="en-GB" sz="1200" b="1" dirty="0">
                <a:solidFill>
                  <a:schemeClr val="bg1"/>
                </a:solidFill>
              </a:rPr>
              <a:t>Mains. </a:t>
            </a:r>
          </a:p>
          <a:p>
            <a:r>
              <a:rPr lang="en-GB" sz="1200" dirty="0">
                <a:solidFill>
                  <a:schemeClr val="bg1"/>
                </a:solidFill>
              </a:rPr>
              <a:t>Grilled salmon. </a:t>
            </a:r>
          </a:p>
          <a:p>
            <a:r>
              <a:rPr lang="en-GB" sz="1200" dirty="0">
                <a:solidFill>
                  <a:schemeClr val="bg1"/>
                </a:solidFill>
              </a:rPr>
              <a:t>(salmon fish with spice and herbs slowly fried served with side salad and garlic source)</a:t>
            </a:r>
          </a:p>
          <a:p>
            <a:r>
              <a:rPr lang="en-GB" sz="1200" dirty="0">
                <a:solidFill>
                  <a:schemeClr val="bg1"/>
                </a:solidFill>
              </a:rPr>
              <a:t>£15.95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Mixed veg balls </a:t>
            </a:r>
          </a:p>
          <a:p>
            <a:r>
              <a:rPr lang="en-GB" sz="1200" dirty="0">
                <a:solidFill>
                  <a:schemeClr val="bg1"/>
                </a:solidFill>
              </a:rPr>
              <a:t>(Mixed vegetables wrapped with pasty and fried with garlic source)</a:t>
            </a:r>
            <a:r>
              <a:rPr lang="en-GB" sz="1200" dirty="0">
                <a:solidFill>
                  <a:srgbClr val="00B050"/>
                </a:solidFill>
              </a:rPr>
              <a:t>  </a:t>
            </a:r>
            <a:r>
              <a:rPr lang="en-GB" sz="1200" b="1" dirty="0">
                <a:solidFill>
                  <a:srgbClr val="00B050"/>
                </a:solidFill>
              </a:rPr>
              <a:t>V</a:t>
            </a:r>
          </a:p>
          <a:p>
            <a:r>
              <a:rPr lang="en-GB" sz="1200" dirty="0">
                <a:solidFill>
                  <a:schemeClr val="bg1"/>
                </a:solidFill>
              </a:rPr>
              <a:t>£9.95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b="1" dirty="0">
                <a:solidFill>
                  <a:schemeClr val="bg1"/>
                </a:solidFill>
              </a:rPr>
              <a:t>Sides.</a:t>
            </a:r>
            <a:r>
              <a:rPr lang="en-GB" sz="1200" b="1" dirty="0">
                <a:solidFill>
                  <a:srgbClr val="00B050"/>
                </a:solidFill>
              </a:rPr>
              <a:t> V</a:t>
            </a:r>
          </a:p>
          <a:p>
            <a:r>
              <a:rPr lang="en-GB" sz="1200" dirty="0">
                <a:solidFill>
                  <a:schemeClr val="bg1"/>
                </a:solidFill>
              </a:rPr>
              <a:t>Fried potatoes    </a:t>
            </a:r>
          </a:p>
          <a:p>
            <a:r>
              <a:rPr lang="en-GB" sz="1200" dirty="0">
                <a:solidFill>
                  <a:schemeClr val="bg1"/>
                </a:solidFill>
              </a:rPr>
              <a:t>£2.75</a:t>
            </a:r>
          </a:p>
          <a:p>
            <a:r>
              <a:rPr lang="en-GB" sz="1200" dirty="0">
                <a:solidFill>
                  <a:schemeClr val="bg1"/>
                </a:solidFill>
              </a:rPr>
              <a:t>Vegetable rice </a:t>
            </a:r>
          </a:p>
          <a:p>
            <a:r>
              <a:rPr lang="en-GB" sz="1200" dirty="0">
                <a:solidFill>
                  <a:schemeClr val="bg1"/>
                </a:solidFill>
              </a:rPr>
              <a:t>£4.50</a:t>
            </a:r>
          </a:p>
          <a:p>
            <a:r>
              <a:rPr lang="en-GB" sz="1200" dirty="0">
                <a:solidFill>
                  <a:schemeClr val="bg1"/>
                </a:solidFill>
              </a:rPr>
              <a:t>Omelette with cheeses </a:t>
            </a:r>
          </a:p>
          <a:p>
            <a:r>
              <a:rPr lang="en-GB" sz="1200" dirty="0">
                <a:solidFill>
                  <a:schemeClr val="bg1"/>
                </a:solidFill>
              </a:rPr>
              <a:t>£3.95</a:t>
            </a:r>
          </a:p>
          <a:p>
            <a:r>
              <a:rPr lang="en-GB" sz="1200" dirty="0">
                <a:solidFill>
                  <a:schemeClr val="bg1"/>
                </a:solidFill>
              </a:rPr>
              <a:t>Garlic bread</a:t>
            </a:r>
          </a:p>
          <a:p>
            <a:r>
              <a:rPr lang="en-GB" sz="1200" dirty="0">
                <a:solidFill>
                  <a:schemeClr val="bg1"/>
                </a:solidFill>
              </a:rPr>
              <a:t>£3.50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4" name="Picture 13" descr="A picture containing drink&#10;&#10;Description automatically generated">
            <a:extLst>
              <a:ext uri="{FF2B5EF4-FFF2-40B4-BE49-F238E27FC236}">
                <a16:creationId xmlns:a16="http://schemas.microsoft.com/office/drawing/2014/main" id="{396A6859-E41F-2EF7-15C7-92B39BE3F3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6066" y="1714242"/>
            <a:ext cx="5736079" cy="16002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EBDA31D-514E-6358-5338-FC7BA68BA317}"/>
              </a:ext>
            </a:extLst>
          </p:cNvPr>
          <p:cNvSpPr txBox="1"/>
          <p:nvPr/>
        </p:nvSpPr>
        <p:spPr>
          <a:xfrm>
            <a:off x="6470077" y="3564554"/>
            <a:ext cx="446405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wines red/white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Red merlot Italian zonin.</a:t>
            </a:r>
          </a:p>
          <a:p>
            <a:r>
              <a:rPr lang="en-GB" sz="1200" dirty="0">
                <a:solidFill>
                  <a:schemeClr val="bg1"/>
                </a:solidFill>
              </a:rPr>
              <a:t>£14.95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White house </a:t>
            </a:r>
            <a:r>
              <a:rPr lang="en-GB" sz="1200" dirty="0" err="1">
                <a:solidFill>
                  <a:schemeClr val="bg1"/>
                </a:solidFill>
              </a:rPr>
              <a:t>italian</a:t>
            </a:r>
            <a:r>
              <a:rPr lang="en-GB" sz="1200" dirty="0">
                <a:solidFill>
                  <a:schemeClr val="bg1"/>
                </a:solidFill>
              </a:rPr>
              <a:t> Pino grigio</a:t>
            </a:r>
          </a:p>
          <a:p>
            <a:r>
              <a:rPr lang="en-GB" sz="1200" dirty="0">
                <a:solidFill>
                  <a:schemeClr val="bg1"/>
                </a:solidFill>
              </a:rPr>
              <a:t>£15.95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b="1" dirty="0" err="1">
                <a:solidFill>
                  <a:schemeClr val="bg1"/>
                </a:solidFill>
              </a:rPr>
              <a:t>Sorft</a:t>
            </a:r>
            <a:r>
              <a:rPr lang="en-GB" sz="1200" b="1" dirty="0">
                <a:solidFill>
                  <a:schemeClr val="bg1"/>
                </a:solidFill>
              </a:rPr>
              <a:t> drinks </a:t>
            </a:r>
          </a:p>
          <a:p>
            <a:r>
              <a:rPr lang="en-GB" sz="1200" dirty="0">
                <a:solidFill>
                  <a:schemeClr val="bg1"/>
                </a:solidFill>
              </a:rPr>
              <a:t>All one size 350ml</a:t>
            </a:r>
          </a:p>
          <a:p>
            <a:r>
              <a:rPr lang="en-GB" sz="1200" dirty="0">
                <a:solidFill>
                  <a:schemeClr val="bg1"/>
                </a:solidFill>
              </a:rPr>
              <a:t>£4.50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Coke/diet coke </a:t>
            </a:r>
          </a:p>
          <a:p>
            <a:r>
              <a:rPr lang="en-GB" sz="1200" dirty="0">
                <a:solidFill>
                  <a:schemeClr val="bg1"/>
                </a:solidFill>
              </a:rPr>
              <a:t>Fanta </a:t>
            </a:r>
          </a:p>
          <a:p>
            <a:r>
              <a:rPr lang="en-GB" sz="1200" dirty="0">
                <a:solidFill>
                  <a:schemeClr val="bg1"/>
                </a:solidFill>
              </a:rPr>
              <a:t>Tango</a:t>
            </a:r>
          </a:p>
          <a:p>
            <a:r>
              <a:rPr lang="en-GB" sz="1200" dirty="0">
                <a:solidFill>
                  <a:schemeClr val="bg1"/>
                </a:solidFill>
              </a:rPr>
              <a:t>Lemonade  </a:t>
            </a:r>
          </a:p>
        </p:txBody>
      </p:sp>
      <p:pic>
        <p:nvPicPr>
          <p:cNvPr id="21" name="Picture 20" descr="A few bottles of wine and a glass of wine&#10;&#10;Description automatically generated with medium confidence">
            <a:extLst>
              <a:ext uri="{FF2B5EF4-FFF2-40B4-BE49-F238E27FC236}">
                <a16:creationId xmlns:a16="http://schemas.microsoft.com/office/drawing/2014/main" id="{5FDCE3F7-2DA1-5CD3-2EDF-AAD03C8D727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4280" y="3449991"/>
            <a:ext cx="2638676" cy="263867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C501375-28AC-9A78-867E-D3054025BA3F}"/>
              </a:ext>
            </a:extLst>
          </p:cNvPr>
          <p:cNvSpPr txBox="1"/>
          <p:nvPr/>
        </p:nvSpPr>
        <p:spPr>
          <a:xfrm>
            <a:off x="8054313" y="409907"/>
            <a:ext cx="3380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Lunch menu </a:t>
            </a:r>
          </a:p>
          <a:p>
            <a:r>
              <a:rPr lang="en-GB" dirty="0">
                <a:solidFill>
                  <a:schemeClr val="bg1"/>
                </a:solidFill>
              </a:rPr>
              <a:t>11.30am/2.30pm</a:t>
            </a:r>
          </a:p>
          <a:p>
            <a:r>
              <a:rPr lang="en-GB" dirty="0">
                <a:solidFill>
                  <a:schemeClr val="bg1"/>
                </a:solidFill>
              </a:rPr>
              <a:t>7 days a week</a:t>
            </a:r>
          </a:p>
          <a:p>
            <a:r>
              <a:rPr lang="en-GB" dirty="0">
                <a:solidFill>
                  <a:schemeClr val="bg1"/>
                </a:solidFill>
              </a:rPr>
              <a:t>www.trinityhotel.com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A3DDFE5A-EB6D-4E6E-7357-B80EB132B12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1535" y="113769"/>
            <a:ext cx="1706420" cy="1356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28F3FA-0D11-20BF-2EAD-8C0587092D6A}"/>
              </a:ext>
            </a:extLst>
          </p:cNvPr>
          <p:cNvSpPr txBox="1"/>
          <p:nvPr/>
        </p:nvSpPr>
        <p:spPr>
          <a:xfrm>
            <a:off x="3159760" y="1270000"/>
            <a:ext cx="47650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www.zoninwines.com</a:t>
            </a:r>
            <a:endParaRPr lang="en-GB" dirty="0"/>
          </a:p>
          <a:p>
            <a:r>
              <a:rPr lang="en-GB" dirty="0">
                <a:hlinkClick r:id="rId3"/>
              </a:rPr>
              <a:t>www.Mowglis.com</a:t>
            </a:r>
            <a:endParaRPr lang="en-GB" dirty="0"/>
          </a:p>
          <a:p>
            <a:r>
              <a:rPr lang="en-GB" dirty="0">
                <a:hlinkClick r:id="rId4"/>
              </a:rPr>
              <a:t>www.google.com/foods</a:t>
            </a:r>
            <a:endParaRPr lang="en-GB" dirty="0"/>
          </a:p>
          <a:p>
            <a:r>
              <a:rPr lang="en-GB" dirty="0"/>
              <a:t>Instagram.com</a:t>
            </a:r>
          </a:p>
          <a:p>
            <a:r>
              <a:rPr lang="en-GB" dirty="0">
                <a:hlinkClick r:id="rId5"/>
              </a:rPr>
              <a:t>www.amazingfood.com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381555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AnalogousFromLightSeed_2SEEDS">
      <a:dk1>
        <a:srgbClr val="000000"/>
      </a:dk1>
      <a:lt1>
        <a:srgbClr val="FFFFFF"/>
      </a:lt1>
      <a:dk2>
        <a:srgbClr val="243741"/>
      </a:dk2>
      <a:lt2>
        <a:srgbClr val="E8E5E2"/>
      </a:lt2>
      <a:accent1>
        <a:srgbClr val="7F9FBA"/>
      </a:accent1>
      <a:accent2>
        <a:srgbClr val="81A9AA"/>
      </a:accent2>
      <a:accent3>
        <a:srgbClr val="969CC6"/>
      </a:accent3>
      <a:accent4>
        <a:srgbClr val="BA8D7F"/>
      </a:accent4>
      <a:accent5>
        <a:srgbClr val="B09F7E"/>
      </a:accent5>
      <a:accent6>
        <a:srgbClr val="A1A570"/>
      </a:accent6>
      <a:hlink>
        <a:srgbClr val="A17C5D"/>
      </a:hlink>
      <a:folHlink>
        <a:srgbClr val="7F7F7F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100</TotalTime>
  <Words>174</Words>
  <Application>Microsoft Office PowerPoint</Application>
  <PresentationFormat>Widescreen</PresentationFormat>
  <Paragraphs>52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Neue Haas Grotesk Text Pro</vt:lpstr>
      <vt:lpstr>InterweaveVTI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lothif miah</dc:creator>
  <cp:lastModifiedBy>Abdul Miah (2027095)</cp:lastModifiedBy>
  <cp:revision>7</cp:revision>
  <dcterms:created xsi:type="dcterms:W3CDTF">2022-06-13T09:00:39Z</dcterms:created>
  <dcterms:modified xsi:type="dcterms:W3CDTF">2022-06-14T00:29:58Z</dcterms:modified>
</cp:coreProperties>
</file>