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4"/>
  </p:sldMasterIdLst>
  <p:sldIdLst>
    <p:sldId id="256" r:id="rId5"/>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D9331DF-1E4D-4267-A863-A658EE0649A9}" v="4" dt="2025-05-13T16:48:46.32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50" d="100"/>
          <a:sy n="50" d="100"/>
        </p:scale>
        <p:origin x="892" y="2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presProps" Target="presProps.xml"/><Relationship Id="rId5" Type="http://schemas.openxmlformats.org/officeDocument/2006/relationships/slide" Target="slides/slide1.xml"/><Relationship Id="rId10"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4C99151A-8971-494A-BD27-0348896E2E92}" type="datetimeFigureOut">
              <a:rPr lang="en-US" smtClean="0"/>
              <a:t>9/14/2025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4C99151A-8971-494A-BD27-0348896E2E92}" type="datetimeFigureOut">
              <a:rPr lang="en-US" smtClean="0"/>
              <a:t>9/14/2025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9/14/2025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4C99151A-8971-494A-BD27-0348896E2E92}" type="datetimeFigureOut">
              <a:rPr lang="en-US" smtClean="0"/>
              <a:t>9/14/2025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4C99151A-8971-494A-BD27-0348896E2E92}" type="datetimeFigureOut">
              <a:rPr lang="en-US" smtClean="0"/>
              <a:t>9/14/2025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4C99151A-8971-494A-BD27-0348896E2E92}" type="datetimeFigureOut">
              <a:rPr lang="en-US" smtClean="0"/>
              <a:t>9/14/2025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9/14/2025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9/14/2025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9/14/2025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4C99151A-8971-494A-BD27-0348896E2E92}" type="datetimeFigureOut">
              <a:rPr lang="en-US" smtClean="0"/>
              <a:t>9/14/2025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4C99151A-8971-494A-BD27-0348896E2E92}" type="datetimeFigureOut">
              <a:rPr lang="en-US" smtClean="0"/>
              <a:t>9/14/2025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9/14/2025</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2.png"/><Relationship Id="rId7"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4.jpg"/><Relationship Id="rId11" Type="http://schemas.openxmlformats.org/officeDocument/2006/relationships/image" Target="../media/image9.jpeg"/><Relationship Id="rId5" Type="http://schemas.openxmlformats.org/officeDocument/2006/relationships/image" Target="../media/image3.png"/><Relationship Id="rId10" Type="http://schemas.openxmlformats.org/officeDocument/2006/relationships/image" Target="../media/image8.jpeg"/><Relationship Id="rId4" Type="http://schemas.openxmlformats.org/officeDocument/2006/relationships/hyperlink" Target="https://www.researchgate.net/figure/Prechambers-used-in-SI-engines-a-passive-prechamber-b-active-prechamber-1_fig2_360156790?utm_source=chatgpt.com" TargetMode="External"/><Relationship Id="rId9" Type="http://schemas.openxmlformats.org/officeDocument/2006/relationships/image" Target="../media/image7.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7" name="Group 46">
            <a:extLst>
              <a:ext uri="{FF2B5EF4-FFF2-40B4-BE49-F238E27FC236}">
                <a16:creationId xmlns:a16="http://schemas.microsoft.com/office/drawing/2014/main" id="{E9BB55A3-5064-CEF8-2708-0379981207FF}"/>
              </a:ext>
            </a:extLst>
          </p:cNvPr>
          <p:cNvGrpSpPr/>
          <p:nvPr/>
        </p:nvGrpSpPr>
        <p:grpSpPr>
          <a:xfrm>
            <a:off x="13824386" y="2885183"/>
            <a:ext cx="7766613" cy="6313541"/>
            <a:chOff x="0" y="0"/>
            <a:chExt cx="5958964" cy="2917990"/>
          </a:xfrm>
        </p:grpSpPr>
        <p:sp>
          <p:nvSpPr>
            <p:cNvPr id="48" name="Rectangle 47">
              <a:extLst>
                <a:ext uri="{FF2B5EF4-FFF2-40B4-BE49-F238E27FC236}">
                  <a16:creationId xmlns:a16="http://schemas.microsoft.com/office/drawing/2014/main" id="{5DACCEE5-0B9B-4DA2-5074-BA59AC4FE2DA}"/>
                </a:ext>
              </a:extLst>
            </p:cNvPr>
            <p:cNvSpPr/>
            <p:nvPr/>
          </p:nvSpPr>
          <p:spPr>
            <a:xfrm>
              <a:off x="0" y="30031"/>
              <a:ext cx="50673" cy="184382"/>
            </a:xfrm>
            <a:prstGeom prst="rect">
              <a:avLst/>
            </a:prstGeom>
            <a:ln>
              <a:noFill/>
            </a:ln>
          </p:spPr>
          <p:txBody>
            <a:bodyPr vert="horz" lIns="0" tIns="0" rIns="0" bIns="0" rtlCol="0">
              <a:noAutofit/>
            </a:bodyPr>
            <a:lstStyle/>
            <a:p>
              <a:pPr marL="6350" indent="-6350" algn="l">
                <a:lnSpc>
                  <a:spcPct val="107000"/>
                </a:lnSpc>
                <a:spcAft>
                  <a:spcPts val="800"/>
                </a:spcAft>
                <a:buNone/>
              </a:pPr>
              <a:r>
                <a:rPr lang="en-GB" sz="1200" kern="100">
                  <a:solidFill>
                    <a:srgbClr val="000000"/>
                  </a:solidFill>
                  <a:effectLst/>
                  <a:latin typeface="Times New Roman" panose="02020603050405020304" pitchFamily="18" charset="0"/>
                  <a:ea typeface="Times New Roman" panose="02020603050405020304" pitchFamily="18" charset="0"/>
                </a:rPr>
                <a:t> </a:t>
              </a:r>
            </a:p>
          </p:txBody>
        </p:sp>
        <p:sp>
          <p:nvSpPr>
            <p:cNvPr id="49" name="Rectangle 48">
              <a:extLst>
                <a:ext uri="{FF2B5EF4-FFF2-40B4-BE49-F238E27FC236}">
                  <a16:creationId xmlns:a16="http://schemas.microsoft.com/office/drawing/2014/main" id="{5FFE4C78-4269-C204-8A9A-3CE74EEEFB28}"/>
                </a:ext>
              </a:extLst>
            </p:cNvPr>
            <p:cNvSpPr/>
            <p:nvPr/>
          </p:nvSpPr>
          <p:spPr>
            <a:xfrm>
              <a:off x="5733288" y="2733608"/>
              <a:ext cx="50673" cy="184382"/>
            </a:xfrm>
            <a:prstGeom prst="rect">
              <a:avLst/>
            </a:prstGeom>
            <a:ln>
              <a:noFill/>
            </a:ln>
          </p:spPr>
          <p:txBody>
            <a:bodyPr vert="horz" lIns="0" tIns="0" rIns="0" bIns="0" rtlCol="0">
              <a:noAutofit/>
            </a:bodyPr>
            <a:lstStyle/>
            <a:p>
              <a:pPr marL="6350" indent="-6350" algn="l">
                <a:lnSpc>
                  <a:spcPct val="107000"/>
                </a:lnSpc>
                <a:spcAft>
                  <a:spcPts val="800"/>
                </a:spcAft>
                <a:buNone/>
              </a:pPr>
              <a:r>
                <a:rPr lang="en-GB" sz="1200" kern="100">
                  <a:solidFill>
                    <a:srgbClr val="000000"/>
                  </a:solidFill>
                  <a:effectLst/>
                  <a:latin typeface="Times New Roman" panose="02020603050405020304" pitchFamily="18" charset="0"/>
                  <a:ea typeface="Times New Roman" panose="02020603050405020304" pitchFamily="18" charset="0"/>
                </a:rPr>
                <a:t> </a:t>
              </a:r>
            </a:p>
          </p:txBody>
        </p:sp>
        <p:sp>
          <p:nvSpPr>
            <p:cNvPr id="50" name="Shape 2455">
              <a:extLst>
                <a:ext uri="{FF2B5EF4-FFF2-40B4-BE49-F238E27FC236}">
                  <a16:creationId xmlns:a16="http://schemas.microsoft.com/office/drawing/2014/main" id="{9B439619-B93A-D020-A14E-463F1CAEDDF4}"/>
                </a:ext>
              </a:extLst>
            </p:cNvPr>
            <p:cNvSpPr/>
            <p:nvPr/>
          </p:nvSpPr>
          <p:spPr>
            <a:xfrm>
              <a:off x="254851" y="2190052"/>
              <a:ext cx="3939426" cy="0"/>
            </a:xfrm>
            <a:custGeom>
              <a:avLst/>
              <a:gdLst/>
              <a:ahLst/>
              <a:cxnLst/>
              <a:rect l="0" t="0" r="0" b="0"/>
              <a:pathLst>
                <a:path w="3939426">
                  <a:moveTo>
                    <a:pt x="0" y="0"/>
                  </a:moveTo>
                  <a:lnTo>
                    <a:pt x="3939426" y="0"/>
                  </a:lnTo>
                </a:path>
              </a:pathLst>
            </a:custGeom>
            <a:ln w="9525" cap="flat">
              <a:round/>
            </a:ln>
          </p:spPr>
          <p:style>
            <a:lnRef idx="1">
              <a:srgbClr val="D9D9D9"/>
            </a:lnRef>
            <a:fillRef idx="0">
              <a:srgbClr val="000000">
                <a:alpha val="0"/>
              </a:srgbClr>
            </a:fillRef>
            <a:effectRef idx="0">
              <a:scrgbClr r="0" g="0" b="0"/>
            </a:effectRef>
            <a:fontRef idx="none"/>
          </p:style>
          <p:txBody>
            <a:bodyPr/>
            <a:lstStyle/>
            <a:p>
              <a:endParaRPr lang="en-GB"/>
            </a:p>
          </p:txBody>
        </p:sp>
        <p:sp>
          <p:nvSpPr>
            <p:cNvPr id="51" name="Shape 2456">
              <a:extLst>
                <a:ext uri="{FF2B5EF4-FFF2-40B4-BE49-F238E27FC236}">
                  <a16:creationId xmlns:a16="http://schemas.microsoft.com/office/drawing/2014/main" id="{7850D144-EA24-80C5-3F34-75452CC6E958}"/>
                </a:ext>
              </a:extLst>
            </p:cNvPr>
            <p:cNvSpPr/>
            <p:nvPr/>
          </p:nvSpPr>
          <p:spPr>
            <a:xfrm>
              <a:off x="254851" y="1981264"/>
              <a:ext cx="3939426" cy="0"/>
            </a:xfrm>
            <a:custGeom>
              <a:avLst/>
              <a:gdLst/>
              <a:ahLst/>
              <a:cxnLst/>
              <a:rect l="0" t="0" r="0" b="0"/>
              <a:pathLst>
                <a:path w="3939426">
                  <a:moveTo>
                    <a:pt x="0" y="0"/>
                  </a:moveTo>
                  <a:lnTo>
                    <a:pt x="3939426" y="0"/>
                  </a:lnTo>
                </a:path>
              </a:pathLst>
            </a:custGeom>
            <a:ln w="9525" cap="flat">
              <a:round/>
            </a:ln>
          </p:spPr>
          <p:style>
            <a:lnRef idx="1">
              <a:srgbClr val="D9D9D9"/>
            </a:lnRef>
            <a:fillRef idx="0">
              <a:srgbClr val="000000">
                <a:alpha val="0"/>
              </a:srgbClr>
            </a:fillRef>
            <a:effectRef idx="0">
              <a:scrgbClr r="0" g="0" b="0"/>
            </a:effectRef>
            <a:fontRef idx="none"/>
          </p:style>
          <p:txBody>
            <a:bodyPr/>
            <a:lstStyle/>
            <a:p>
              <a:endParaRPr lang="en-GB"/>
            </a:p>
          </p:txBody>
        </p:sp>
        <p:sp>
          <p:nvSpPr>
            <p:cNvPr id="52" name="Shape 2457">
              <a:extLst>
                <a:ext uri="{FF2B5EF4-FFF2-40B4-BE49-F238E27FC236}">
                  <a16:creationId xmlns:a16="http://schemas.microsoft.com/office/drawing/2014/main" id="{4F9CCAF2-4206-5E20-3AAC-C973EAD8C3F7}"/>
                </a:ext>
              </a:extLst>
            </p:cNvPr>
            <p:cNvSpPr/>
            <p:nvPr/>
          </p:nvSpPr>
          <p:spPr>
            <a:xfrm>
              <a:off x="254851" y="1774000"/>
              <a:ext cx="3939426" cy="0"/>
            </a:xfrm>
            <a:custGeom>
              <a:avLst/>
              <a:gdLst/>
              <a:ahLst/>
              <a:cxnLst/>
              <a:rect l="0" t="0" r="0" b="0"/>
              <a:pathLst>
                <a:path w="3939426">
                  <a:moveTo>
                    <a:pt x="0" y="0"/>
                  </a:moveTo>
                  <a:lnTo>
                    <a:pt x="3939426" y="0"/>
                  </a:lnTo>
                </a:path>
              </a:pathLst>
            </a:custGeom>
            <a:ln w="9525" cap="flat">
              <a:round/>
            </a:ln>
          </p:spPr>
          <p:style>
            <a:lnRef idx="1">
              <a:srgbClr val="D9D9D9"/>
            </a:lnRef>
            <a:fillRef idx="0">
              <a:srgbClr val="000000">
                <a:alpha val="0"/>
              </a:srgbClr>
            </a:fillRef>
            <a:effectRef idx="0">
              <a:scrgbClr r="0" g="0" b="0"/>
            </a:effectRef>
            <a:fontRef idx="none"/>
          </p:style>
          <p:txBody>
            <a:bodyPr/>
            <a:lstStyle/>
            <a:p>
              <a:endParaRPr lang="en-GB"/>
            </a:p>
          </p:txBody>
        </p:sp>
        <p:sp>
          <p:nvSpPr>
            <p:cNvPr id="53" name="Shape 2458">
              <a:extLst>
                <a:ext uri="{FF2B5EF4-FFF2-40B4-BE49-F238E27FC236}">
                  <a16:creationId xmlns:a16="http://schemas.microsoft.com/office/drawing/2014/main" id="{E6DE1180-02A8-A0EF-8C11-73E576493FAD}"/>
                </a:ext>
              </a:extLst>
            </p:cNvPr>
            <p:cNvSpPr/>
            <p:nvPr/>
          </p:nvSpPr>
          <p:spPr>
            <a:xfrm>
              <a:off x="254851" y="1565212"/>
              <a:ext cx="3939426" cy="0"/>
            </a:xfrm>
            <a:custGeom>
              <a:avLst/>
              <a:gdLst/>
              <a:ahLst/>
              <a:cxnLst/>
              <a:rect l="0" t="0" r="0" b="0"/>
              <a:pathLst>
                <a:path w="3939426">
                  <a:moveTo>
                    <a:pt x="0" y="0"/>
                  </a:moveTo>
                  <a:lnTo>
                    <a:pt x="3939426" y="0"/>
                  </a:lnTo>
                </a:path>
              </a:pathLst>
            </a:custGeom>
            <a:ln w="9525" cap="flat">
              <a:round/>
            </a:ln>
          </p:spPr>
          <p:style>
            <a:lnRef idx="1">
              <a:srgbClr val="D9D9D9"/>
            </a:lnRef>
            <a:fillRef idx="0">
              <a:srgbClr val="000000">
                <a:alpha val="0"/>
              </a:srgbClr>
            </a:fillRef>
            <a:effectRef idx="0">
              <a:scrgbClr r="0" g="0" b="0"/>
            </a:effectRef>
            <a:fontRef idx="none"/>
          </p:style>
          <p:txBody>
            <a:bodyPr/>
            <a:lstStyle/>
            <a:p>
              <a:endParaRPr lang="en-GB"/>
            </a:p>
          </p:txBody>
        </p:sp>
        <p:sp>
          <p:nvSpPr>
            <p:cNvPr id="54" name="Shape 2459">
              <a:extLst>
                <a:ext uri="{FF2B5EF4-FFF2-40B4-BE49-F238E27FC236}">
                  <a16:creationId xmlns:a16="http://schemas.microsoft.com/office/drawing/2014/main" id="{F6D3701A-1085-A9C3-D54E-7950E9AE4105}"/>
                </a:ext>
              </a:extLst>
            </p:cNvPr>
            <p:cNvSpPr/>
            <p:nvPr/>
          </p:nvSpPr>
          <p:spPr>
            <a:xfrm>
              <a:off x="254851" y="1356424"/>
              <a:ext cx="3939426" cy="0"/>
            </a:xfrm>
            <a:custGeom>
              <a:avLst/>
              <a:gdLst/>
              <a:ahLst/>
              <a:cxnLst/>
              <a:rect l="0" t="0" r="0" b="0"/>
              <a:pathLst>
                <a:path w="3939426">
                  <a:moveTo>
                    <a:pt x="0" y="0"/>
                  </a:moveTo>
                  <a:lnTo>
                    <a:pt x="3939426" y="0"/>
                  </a:lnTo>
                </a:path>
              </a:pathLst>
            </a:custGeom>
            <a:ln w="9525" cap="flat">
              <a:round/>
            </a:ln>
          </p:spPr>
          <p:style>
            <a:lnRef idx="1">
              <a:srgbClr val="D9D9D9"/>
            </a:lnRef>
            <a:fillRef idx="0">
              <a:srgbClr val="000000">
                <a:alpha val="0"/>
              </a:srgbClr>
            </a:fillRef>
            <a:effectRef idx="0">
              <a:scrgbClr r="0" g="0" b="0"/>
            </a:effectRef>
            <a:fontRef idx="none"/>
          </p:style>
          <p:txBody>
            <a:bodyPr/>
            <a:lstStyle/>
            <a:p>
              <a:endParaRPr lang="en-GB"/>
            </a:p>
          </p:txBody>
        </p:sp>
        <p:sp>
          <p:nvSpPr>
            <p:cNvPr id="55" name="Shape 2460">
              <a:extLst>
                <a:ext uri="{FF2B5EF4-FFF2-40B4-BE49-F238E27FC236}">
                  <a16:creationId xmlns:a16="http://schemas.microsoft.com/office/drawing/2014/main" id="{3AD0269D-FA3E-DC01-AF15-F085035569BD}"/>
                </a:ext>
              </a:extLst>
            </p:cNvPr>
            <p:cNvSpPr/>
            <p:nvPr/>
          </p:nvSpPr>
          <p:spPr>
            <a:xfrm>
              <a:off x="254851" y="1147636"/>
              <a:ext cx="3939426" cy="0"/>
            </a:xfrm>
            <a:custGeom>
              <a:avLst/>
              <a:gdLst/>
              <a:ahLst/>
              <a:cxnLst/>
              <a:rect l="0" t="0" r="0" b="0"/>
              <a:pathLst>
                <a:path w="3939426">
                  <a:moveTo>
                    <a:pt x="0" y="0"/>
                  </a:moveTo>
                  <a:lnTo>
                    <a:pt x="3939426" y="0"/>
                  </a:lnTo>
                </a:path>
              </a:pathLst>
            </a:custGeom>
            <a:ln w="9525" cap="flat">
              <a:round/>
            </a:ln>
          </p:spPr>
          <p:style>
            <a:lnRef idx="1">
              <a:srgbClr val="D9D9D9"/>
            </a:lnRef>
            <a:fillRef idx="0">
              <a:srgbClr val="000000">
                <a:alpha val="0"/>
              </a:srgbClr>
            </a:fillRef>
            <a:effectRef idx="0">
              <a:scrgbClr r="0" g="0" b="0"/>
            </a:effectRef>
            <a:fontRef idx="none"/>
          </p:style>
          <p:txBody>
            <a:bodyPr/>
            <a:lstStyle/>
            <a:p>
              <a:endParaRPr lang="en-GB"/>
            </a:p>
          </p:txBody>
        </p:sp>
        <p:sp>
          <p:nvSpPr>
            <p:cNvPr id="56" name="Shape 2461">
              <a:extLst>
                <a:ext uri="{FF2B5EF4-FFF2-40B4-BE49-F238E27FC236}">
                  <a16:creationId xmlns:a16="http://schemas.microsoft.com/office/drawing/2014/main" id="{2B85078A-0B49-F059-6CD2-B93721FADB68}"/>
                </a:ext>
              </a:extLst>
            </p:cNvPr>
            <p:cNvSpPr/>
            <p:nvPr/>
          </p:nvSpPr>
          <p:spPr>
            <a:xfrm>
              <a:off x="254851" y="938848"/>
              <a:ext cx="3939426" cy="0"/>
            </a:xfrm>
            <a:custGeom>
              <a:avLst/>
              <a:gdLst/>
              <a:ahLst/>
              <a:cxnLst/>
              <a:rect l="0" t="0" r="0" b="0"/>
              <a:pathLst>
                <a:path w="3939426">
                  <a:moveTo>
                    <a:pt x="0" y="0"/>
                  </a:moveTo>
                  <a:lnTo>
                    <a:pt x="3939426" y="0"/>
                  </a:lnTo>
                </a:path>
              </a:pathLst>
            </a:custGeom>
            <a:ln w="9525" cap="flat">
              <a:round/>
            </a:ln>
          </p:spPr>
          <p:style>
            <a:lnRef idx="1">
              <a:srgbClr val="D9D9D9"/>
            </a:lnRef>
            <a:fillRef idx="0">
              <a:srgbClr val="000000">
                <a:alpha val="0"/>
              </a:srgbClr>
            </a:fillRef>
            <a:effectRef idx="0">
              <a:scrgbClr r="0" g="0" b="0"/>
            </a:effectRef>
            <a:fontRef idx="none"/>
          </p:style>
          <p:txBody>
            <a:bodyPr/>
            <a:lstStyle/>
            <a:p>
              <a:endParaRPr lang="en-GB"/>
            </a:p>
          </p:txBody>
        </p:sp>
        <p:sp>
          <p:nvSpPr>
            <p:cNvPr id="57" name="Shape 2462">
              <a:extLst>
                <a:ext uri="{FF2B5EF4-FFF2-40B4-BE49-F238E27FC236}">
                  <a16:creationId xmlns:a16="http://schemas.microsoft.com/office/drawing/2014/main" id="{11E087A7-7EF9-53F4-2DA1-8A1469B871E0}"/>
                </a:ext>
              </a:extLst>
            </p:cNvPr>
            <p:cNvSpPr/>
            <p:nvPr/>
          </p:nvSpPr>
          <p:spPr>
            <a:xfrm>
              <a:off x="254851" y="731584"/>
              <a:ext cx="3939426" cy="0"/>
            </a:xfrm>
            <a:custGeom>
              <a:avLst/>
              <a:gdLst/>
              <a:ahLst/>
              <a:cxnLst/>
              <a:rect l="0" t="0" r="0" b="0"/>
              <a:pathLst>
                <a:path w="3939426">
                  <a:moveTo>
                    <a:pt x="0" y="0"/>
                  </a:moveTo>
                  <a:lnTo>
                    <a:pt x="3939426" y="0"/>
                  </a:lnTo>
                </a:path>
              </a:pathLst>
            </a:custGeom>
            <a:ln w="9525" cap="flat">
              <a:round/>
            </a:ln>
          </p:spPr>
          <p:style>
            <a:lnRef idx="1">
              <a:srgbClr val="D9D9D9"/>
            </a:lnRef>
            <a:fillRef idx="0">
              <a:srgbClr val="000000">
                <a:alpha val="0"/>
              </a:srgbClr>
            </a:fillRef>
            <a:effectRef idx="0">
              <a:scrgbClr r="0" g="0" b="0"/>
            </a:effectRef>
            <a:fontRef idx="none"/>
          </p:style>
          <p:txBody>
            <a:bodyPr/>
            <a:lstStyle/>
            <a:p>
              <a:endParaRPr lang="en-GB"/>
            </a:p>
          </p:txBody>
        </p:sp>
        <p:sp>
          <p:nvSpPr>
            <p:cNvPr id="58" name="Shape 2463">
              <a:extLst>
                <a:ext uri="{FF2B5EF4-FFF2-40B4-BE49-F238E27FC236}">
                  <a16:creationId xmlns:a16="http://schemas.microsoft.com/office/drawing/2014/main" id="{4B49D0B6-53BB-6074-7DB2-3E928E2C992A}"/>
                </a:ext>
              </a:extLst>
            </p:cNvPr>
            <p:cNvSpPr/>
            <p:nvPr/>
          </p:nvSpPr>
          <p:spPr>
            <a:xfrm>
              <a:off x="254851" y="522719"/>
              <a:ext cx="3939426" cy="0"/>
            </a:xfrm>
            <a:custGeom>
              <a:avLst/>
              <a:gdLst/>
              <a:ahLst/>
              <a:cxnLst/>
              <a:rect l="0" t="0" r="0" b="0"/>
              <a:pathLst>
                <a:path w="3939426">
                  <a:moveTo>
                    <a:pt x="0" y="0"/>
                  </a:moveTo>
                  <a:lnTo>
                    <a:pt x="3939426" y="0"/>
                  </a:lnTo>
                </a:path>
              </a:pathLst>
            </a:custGeom>
            <a:ln w="9525" cap="flat">
              <a:round/>
            </a:ln>
          </p:spPr>
          <p:style>
            <a:lnRef idx="1">
              <a:srgbClr val="D9D9D9"/>
            </a:lnRef>
            <a:fillRef idx="0">
              <a:srgbClr val="000000">
                <a:alpha val="0"/>
              </a:srgbClr>
            </a:fillRef>
            <a:effectRef idx="0">
              <a:scrgbClr r="0" g="0" b="0"/>
            </a:effectRef>
            <a:fontRef idx="none"/>
          </p:style>
          <p:txBody>
            <a:bodyPr/>
            <a:lstStyle/>
            <a:p>
              <a:endParaRPr lang="en-GB"/>
            </a:p>
          </p:txBody>
        </p:sp>
        <p:sp>
          <p:nvSpPr>
            <p:cNvPr id="59" name="Shape 2464">
              <a:extLst>
                <a:ext uri="{FF2B5EF4-FFF2-40B4-BE49-F238E27FC236}">
                  <a16:creationId xmlns:a16="http://schemas.microsoft.com/office/drawing/2014/main" id="{AB64E782-4129-03CA-444C-5AC816531C54}"/>
                </a:ext>
              </a:extLst>
            </p:cNvPr>
            <p:cNvSpPr/>
            <p:nvPr/>
          </p:nvSpPr>
          <p:spPr>
            <a:xfrm>
              <a:off x="254851" y="522722"/>
              <a:ext cx="0" cy="1875981"/>
            </a:xfrm>
            <a:custGeom>
              <a:avLst/>
              <a:gdLst/>
              <a:ahLst/>
              <a:cxnLst/>
              <a:rect l="0" t="0" r="0" b="0"/>
              <a:pathLst>
                <a:path h="1875981">
                  <a:moveTo>
                    <a:pt x="0" y="0"/>
                  </a:moveTo>
                  <a:lnTo>
                    <a:pt x="0" y="1875981"/>
                  </a:lnTo>
                </a:path>
              </a:pathLst>
            </a:custGeom>
            <a:ln w="9525" cap="flat">
              <a:round/>
            </a:ln>
          </p:spPr>
          <p:style>
            <a:lnRef idx="1">
              <a:srgbClr val="D9D9D9"/>
            </a:lnRef>
            <a:fillRef idx="0">
              <a:srgbClr val="000000">
                <a:alpha val="0"/>
              </a:srgbClr>
            </a:fillRef>
            <a:effectRef idx="0">
              <a:scrgbClr r="0" g="0" b="0"/>
            </a:effectRef>
            <a:fontRef idx="none"/>
          </p:style>
          <p:txBody>
            <a:bodyPr/>
            <a:lstStyle/>
            <a:p>
              <a:endParaRPr lang="en-GB"/>
            </a:p>
          </p:txBody>
        </p:sp>
        <p:sp>
          <p:nvSpPr>
            <p:cNvPr id="60" name="Shape 2465">
              <a:extLst>
                <a:ext uri="{FF2B5EF4-FFF2-40B4-BE49-F238E27FC236}">
                  <a16:creationId xmlns:a16="http://schemas.microsoft.com/office/drawing/2014/main" id="{1AA336EE-A80B-CCC1-5B35-87A359403F00}"/>
                </a:ext>
              </a:extLst>
            </p:cNvPr>
            <p:cNvSpPr/>
            <p:nvPr/>
          </p:nvSpPr>
          <p:spPr>
            <a:xfrm>
              <a:off x="746760" y="522722"/>
              <a:ext cx="0" cy="1875981"/>
            </a:xfrm>
            <a:custGeom>
              <a:avLst/>
              <a:gdLst/>
              <a:ahLst/>
              <a:cxnLst/>
              <a:rect l="0" t="0" r="0" b="0"/>
              <a:pathLst>
                <a:path h="1875981">
                  <a:moveTo>
                    <a:pt x="0" y="0"/>
                  </a:moveTo>
                  <a:lnTo>
                    <a:pt x="0" y="1875981"/>
                  </a:lnTo>
                </a:path>
              </a:pathLst>
            </a:custGeom>
            <a:ln w="9525" cap="flat">
              <a:round/>
            </a:ln>
          </p:spPr>
          <p:style>
            <a:lnRef idx="1">
              <a:srgbClr val="D9D9D9"/>
            </a:lnRef>
            <a:fillRef idx="0">
              <a:srgbClr val="000000">
                <a:alpha val="0"/>
              </a:srgbClr>
            </a:fillRef>
            <a:effectRef idx="0">
              <a:scrgbClr r="0" g="0" b="0"/>
            </a:effectRef>
            <a:fontRef idx="none"/>
          </p:style>
          <p:txBody>
            <a:bodyPr/>
            <a:lstStyle/>
            <a:p>
              <a:endParaRPr lang="en-GB"/>
            </a:p>
          </p:txBody>
        </p:sp>
        <p:sp>
          <p:nvSpPr>
            <p:cNvPr id="61" name="Shape 2466">
              <a:extLst>
                <a:ext uri="{FF2B5EF4-FFF2-40B4-BE49-F238E27FC236}">
                  <a16:creationId xmlns:a16="http://schemas.microsoft.com/office/drawing/2014/main" id="{C6F2A3D0-86C8-512A-A599-C98E926AF3F3}"/>
                </a:ext>
              </a:extLst>
            </p:cNvPr>
            <p:cNvSpPr/>
            <p:nvPr/>
          </p:nvSpPr>
          <p:spPr>
            <a:xfrm>
              <a:off x="1239012" y="522722"/>
              <a:ext cx="0" cy="1875981"/>
            </a:xfrm>
            <a:custGeom>
              <a:avLst/>
              <a:gdLst/>
              <a:ahLst/>
              <a:cxnLst/>
              <a:rect l="0" t="0" r="0" b="0"/>
              <a:pathLst>
                <a:path h="1875981">
                  <a:moveTo>
                    <a:pt x="0" y="0"/>
                  </a:moveTo>
                  <a:lnTo>
                    <a:pt x="0" y="1875981"/>
                  </a:lnTo>
                </a:path>
              </a:pathLst>
            </a:custGeom>
            <a:ln w="9525" cap="flat">
              <a:round/>
            </a:ln>
          </p:spPr>
          <p:style>
            <a:lnRef idx="1">
              <a:srgbClr val="D9D9D9"/>
            </a:lnRef>
            <a:fillRef idx="0">
              <a:srgbClr val="000000">
                <a:alpha val="0"/>
              </a:srgbClr>
            </a:fillRef>
            <a:effectRef idx="0">
              <a:scrgbClr r="0" g="0" b="0"/>
            </a:effectRef>
            <a:fontRef idx="none"/>
          </p:style>
          <p:txBody>
            <a:bodyPr/>
            <a:lstStyle/>
            <a:p>
              <a:endParaRPr lang="en-GB"/>
            </a:p>
          </p:txBody>
        </p:sp>
        <p:sp>
          <p:nvSpPr>
            <p:cNvPr id="62" name="Shape 2467">
              <a:extLst>
                <a:ext uri="{FF2B5EF4-FFF2-40B4-BE49-F238E27FC236}">
                  <a16:creationId xmlns:a16="http://schemas.microsoft.com/office/drawing/2014/main" id="{929C5AEB-4171-3DE5-96A7-5E6FDAAB9F6D}"/>
                </a:ext>
              </a:extLst>
            </p:cNvPr>
            <p:cNvSpPr/>
            <p:nvPr/>
          </p:nvSpPr>
          <p:spPr>
            <a:xfrm>
              <a:off x="1732788" y="522722"/>
              <a:ext cx="0" cy="1875981"/>
            </a:xfrm>
            <a:custGeom>
              <a:avLst/>
              <a:gdLst/>
              <a:ahLst/>
              <a:cxnLst/>
              <a:rect l="0" t="0" r="0" b="0"/>
              <a:pathLst>
                <a:path h="1875981">
                  <a:moveTo>
                    <a:pt x="0" y="0"/>
                  </a:moveTo>
                  <a:lnTo>
                    <a:pt x="0" y="1875981"/>
                  </a:lnTo>
                </a:path>
              </a:pathLst>
            </a:custGeom>
            <a:ln w="9525" cap="flat">
              <a:round/>
            </a:ln>
          </p:spPr>
          <p:style>
            <a:lnRef idx="1">
              <a:srgbClr val="D9D9D9"/>
            </a:lnRef>
            <a:fillRef idx="0">
              <a:srgbClr val="000000">
                <a:alpha val="0"/>
              </a:srgbClr>
            </a:fillRef>
            <a:effectRef idx="0">
              <a:scrgbClr r="0" g="0" b="0"/>
            </a:effectRef>
            <a:fontRef idx="none"/>
          </p:style>
          <p:txBody>
            <a:bodyPr/>
            <a:lstStyle/>
            <a:p>
              <a:endParaRPr lang="en-GB"/>
            </a:p>
          </p:txBody>
        </p:sp>
        <p:sp>
          <p:nvSpPr>
            <p:cNvPr id="63" name="Shape 2468">
              <a:extLst>
                <a:ext uri="{FF2B5EF4-FFF2-40B4-BE49-F238E27FC236}">
                  <a16:creationId xmlns:a16="http://schemas.microsoft.com/office/drawing/2014/main" id="{3AFB4292-BE84-D736-7A93-8DCEDFB59C97}"/>
                </a:ext>
              </a:extLst>
            </p:cNvPr>
            <p:cNvSpPr/>
            <p:nvPr/>
          </p:nvSpPr>
          <p:spPr>
            <a:xfrm>
              <a:off x="2717292" y="522722"/>
              <a:ext cx="0" cy="1875981"/>
            </a:xfrm>
            <a:custGeom>
              <a:avLst/>
              <a:gdLst/>
              <a:ahLst/>
              <a:cxnLst/>
              <a:rect l="0" t="0" r="0" b="0"/>
              <a:pathLst>
                <a:path h="1875981">
                  <a:moveTo>
                    <a:pt x="0" y="0"/>
                  </a:moveTo>
                  <a:lnTo>
                    <a:pt x="0" y="1875981"/>
                  </a:lnTo>
                </a:path>
              </a:pathLst>
            </a:custGeom>
            <a:ln w="9525" cap="flat">
              <a:round/>
            </a:ln>
          </p:spPr>
          <p:style>
            <a:lnRef idx="1">
              <a:srgbClr val="D9D9D9"/>
            </a:lnRef>
            <a:fillRef idx="0">
              <a:srgbClr val="000000">
                <a:alpha val="0"/>
              </a:srgbClr>
            </a:fillRef>
            <a:effectRef idx="0">
              <a:scrgbClr r="0" g="0" b="0"/>
            </a:effectRef>
            <a:fontRef idx="none"/>
          </p:style>
          <p:txBody>
            <a:bodyPr/>
            <a:lstStyle/>
            <a:p>
              <a:endParaRPr lang="en-GB"/>
            </a:p>
          </p:txBody>
        </p:sp>
        <p:sp>
          <p:nvSpPr>
            <p:cNvPr id="2048" name="Shape 2469">
              <a:extLst>
                <a:ext uri="{FF2B5EF4-FFF2-40B4-BE49-F238E27FC236}">
                  <a16:creationId xmlns:a16="http://schemas.microsoft.com/office/drawing/2014/main" id="{4DE0D64D-311E-AF91-A5F3-AC2185B5F8A9}"/>
                </a:ext>
              </a:extLst>
            </p:cNvPr>
            <p:cNvSpPr/>
            <p:nvPr/>
          </p:nvSpPr>
          <p:spPr>
            <a:xfrm>
              <a:off x="3209544" y="522722"/>
              <a:ext cx="0" cy="1875981"/>
            </a:xfrm>
            <a:custGeom>
              <a:avLst/>
              <a:gdLst/>
              <a:ahLst/>
              <a:cxnLst/>
              <a:rect l="0" t="0" r="0" b="0"/>
              <a:pathLst>
                <a:path h="1875981">
                  <a:moveTo>
                    <a:pt x="0" y="0"/>
                  </a:moveTo>
                  <a:lnTo>
                    <a:pt x="0" y="1875981"/>
                  </a:lnTo>
                </a:path>
              </a:pathLst>
            </a:custGeom>
            <a:ln w="9525" cap="flat">
              <a:round/>
            </a:ln>
          </p:spPr>
          <p:style>
            <a:lnRef idx="1">
              <a:srgbClr val="D9D9D9"/>
            </a:lnRef>
            <a:fillRef idx="0">
              <a:srgbClr val="000000">
                <a:alpha val="0"/>
              </a:srgbClr>
            </a:fillRef>
            <a:effectRef idx="0">
              <a:scrgbClr r="0" g="0" b="0"/>
            </a:effectRef>
            <a:fontRef idx="none"/>
          </p:style>
          <p:txBody>
            <a:bodyPr/>
            <a:lstStyle/>
            <a:p>
              <a:endParaRPr lang="en-GB"/>
            </a:p>
          </p:txBody>
        </p:sp>
        <p:sp>
          <p:nvSpPr>
            <p:cNvPr id="2049" name="Shape 2470">
              <a:extLst>
                <a:ext uri="{FF2B5EF4-FFF2-40B4-BE49-F238E27FC236}">
                  <a16:creationId xmlns:a16="http://schemas.microsoft.com/office/drawing/2014/main" id="{A809CEF5-D62F-06E3-2CCF-05A0237AFEA9}"/>
                </a:ext>
              </a:extLst>
            </p:cNvPr>
            <p:cNvSpPr/>
            <p:nvPr/>
          </p:nvSpPr>
          <p:spPr>
            <a:xfrm>
              <a:off x="3701796" y="522722"/>
              <a:ext cx="0" cy="1875981"/>
            </a:xfrm>
            <a:custGeom>
              <a:avLst/>
              <a:gdLst/>
              <a:ahLst/>
              <a:cxnLst/>
              <a:rect l="0" t="0" r="0" b="0"/>
              <a:pathLst>
                <a:path h="1875981">
                  <a:moveTo>
                    <a:pt x="0" y="0"/>
                  </a:moveTo>
                  <a:lnTo>
                    <a:pt x="0" y="1875981"/>
                  </a:lnTo>
                </a:path>
              </a:pathLst>
            </a:custGeom>
            <a:ln w="9525" cap="flat">
              <a:round/>
            </a:ln>
          </p:spPr>
          <p:style>
            <a:lnRef idx="1">
              <a:srgbClr val="D9D9D9"/>
            </a:lnRef>
            <a:fillRef idx="0">
              <a:srgbClr val="000000">
                <a:alpha val="0"/>
              </a:srgbClr>
            </a:fillRef>
            <a:effectRef idx="0">
              <a:scrgbClr r="0" g="0" b="0"/>
            </a:effectRef>
            <a:fontRef idx="none"/>
          </p:style>
          <p:txBody>
            <a:bodyPr/>
            <a:lstStyle/>
            <a:p>
              <a:endParaRPr lang="en-GB"/>
            </a:p>
          </p:txBody>
        </p:sp>
        <p:sp>
          <p:nvSpPr>
            <p:cNvPr id="2051" name="Shape 2471">
              <a:extLst>
                <a:ext uri="{FF2B5EF4-FFF2-40B4-BE49-F238E27FC236}">
                  <a16:creationId xmlns:a16="http://schemas.microsoft.com/office/drawing/2014/main" id="{9F988B7D-C1FD-F0A1-AC2E-9BB474CE82BB}"/>
                </a:ext>
              </a:extLst>
            </p:cNvPr>
            <p:cNvSpPr/>
            <p:nvPr/>
          </p:nvSpPr>
          <p:spPr>
            <a:xfrm>
              <a:off x="4194277" y="522722"/>
              <a:ext cx="0" cy="1875981"/>
            </a:xfrm>
            <a:custGeom>
              <a:avLst/>
              <a:gdLst/>
              <a:ahLst/>
              <a:cxnLst/>
              <a:rect l="0" t="0" r="0" b="0"/>
              <a:pathLst>
                <a:path h="1875981">
                  <a:moveTo>
                    <a:pt x="0" y="0"/>
                  </a:moveTo>
                  <a:lnTo>
                    <a:pt x="0" y="1875981"/>
                  </a:lnTo>
                </a:path>
              </a:pathLst>
            </a:custGeom>
            <a:ln w="9525" cap="flat">
              <a:round/>
            </a:ln>
          </p:spPr>
          <p:style>
            <a:lnRef idx="1">
              <a:srgbClr val="D9D9D9"/>
            </a:lnRef>
            <a:fillRef idx="0">
              <a:srgbClr val="000000">
                <a:alpha val="0"/>
              </a:srgbClr>
            </a:fillRef>
            <a:effectRef idx="0">
              <a:scrgbClr r="0" g="0" b="0"/>
            </a:effectRef>
            <a:fontRef idx="none"/>
          </p:style>
          <p:txBody>
            <a:bodyPr/>
            <a:lstStyle/>
            <a:p>
              <a:endParaRPr lang="en-GB"/>
            </a:p>
          </p:txBody>
        </p:sp>
        <p:sp>
          <p:nvSpPr>
            <p:cNvPr id="2052" name="Shape 2472">
              <a:extLst>
                <a:ext uri="{FF2B5EF4-FFF2-40B4-BE49-F238E27FC236}">
                  <a16:creationId xmlns:a16="http://schemas.microsoft.com/office/drawing/2014/main" id="{B1F5C93A-67CB-2D09-BC47-2C04A56190A3}"/>
                </a:ext>
              </a:extLst>
            </p:cNvPr>
            <p:cNvSpPr/>
            <p:nvPr/>
          </p:nvSpPr>
          <p:spPr>
            <a:xfrm>
              <a:off x="2224561" y="522722"/>
              <a:ext cx="0" cy="1875981"/>
            </a:xfrm>
            <a:custGeom>
              <a:avLst/>
              <a:gdLst/>
              <a:ahLst/>
              <a:cxnLst/>
              <a:rect l="0" t="0" r="0" b="0"/>
              <a:pathLst>
                <a:path h="1875981">
                  <a:moveTo>
                    <a:pt x="0" y="1875981"/>
                  </a:moveTo>
                  <a:lnTo>
                    <a:pt x="0" y="0"/>
                  </a:lnTo>
                </a:path>
              </a:pathLst>
            </a:custGeom>
            <a:ln w="9525" cap="flat">
              <a:round/>
            </a:ln>
          </p:spPr>
          <p:style>
            <a:lnRef idx="1">
              <a:srgbClr val="BFBFBF"/>
            </a:lnRef>
            <a:fillRef idx="0">
              <a:srgbClr val="000000">
                <a:alpha val="0"/>
              </a:srgbClr>
            </a:fillRef>
            <a:effectRef idx="0">
              <a:scrgbClr r="0" g="0" b="0"/>
            </a:effectRef>
            <a:fontRef idx="none"/>
          </p:style>
          <p:txBody>
            <a:bodyPr/>
            <a:lstStyle/>
            <a:p>
              <a:endParaRPr lang="en-GB"/>
            </a:p>
          </p:txBody>
        </p:sp>
        <p:sp>
          <p:nvSpPr>
            <p:cNvPr id="2053" name="Shape 2473">
              <a:extLst>
                <a:ext uri="{FF2B5EF4-FFF2-40B4-BE49-F238E27FC236}">
                  <a16:creationId xmlns:a16="http://schemas.microsoft.com/office/drawing/2014/main" id="{81D437C7-78D3-9F53-4A96-A4CC58B1E5F4}"/>
                </a:ext>
              </a:extLst>
            </p:cNvPr>
            <p:cNvSpPr/>
            <p:nvPr/>
          </p:nvSpPr>
          <p:spPr>
            <a:xfrm>
              <a:off x="254851" y="2398703"/>
              <a:ext cx="3939426" cy="0"/>
            </a:xfrm>
            <a:custGeom>
              <a:avLst/>
              <a:gdLst/>
              <a:ahLst/>
              <a:cxnLst/>
              <a:rect l="0" t="0" r="0" b="0"/>
              <a:pathLst>
                <a:path w="3939426">
                  <a:moveTo>
                    <a:pt x="0" y="0"/>
                  </a:moveTo>
                  <a:lnTo>
                    <a:pt x="3939426" y="0"/>
                  </a:lnTo>
                </a:path>
              </a:pathLst>
            </a:custGeom>
            <a:ln w="9525" cap="flat">
              <a:round/>
            </a:ln>
          </p:spPr>
          <p:style>
            <a:lnRef idx="1">
              <a:srgbClr val="BFBFBF"/>
            </a:lnRef>
            <a:fillRef idx="0">
              <a:srgbClr val="000000">
                <a:alpha val="0"/>
              </a:srgbClr>
            </a:fillRef>
            <a:effectRef idx="0">
              <a:scrgbClr r="0" g="0" b="0"/>
            </a:effectRef>
            <a:fontRef idx="none"/>
          </p:style>
          <p:txBody>
            <a:bodyPr/>
            <a:lstStyle/>
            <a:p>
              <a:endParaRPr lang="en-GB"/>
            </a:p>
          </p:txBody>
        </p:sp>
        <p:sp>
          <p:nvSpPr>
            <p:cNvPr id="2054" name="Shape 2474">
              <a:extLst>
                <a:ext uri="{FF2B5EF4-FFF2-40B4-BE49-F238E27FC236}">
                  <a16:creationId xmlns:a16="http://schemas.microsoft.com/office/drawing/2014/main" id="{6BC144D1-E86F-6C24-3432-0EB3DDD6763B}"/>
                </a:ext>
              </a:extLst>
            </p:cNvPr>
            <p:cNvSpPr/>
            <p:nvPr/>
          </p:nvSpPr>
          <p:spPr>
            <a:xfrm>
              <a:off x="451822" y="733986"/>
              <a:ext cx="3545484" cy="1641132"/>
            </a:xfrm>
            <a:custGeom>
              <a:avLst/>
              <a:gdLst/>
              <a:ahLst/>
              <a:cxnLst/>
              <a:rect l="0" t="0" r="0" b="0"/>
              <a:pathLst>
                <a:path w="3545484" h="1641132">
                  <a:moveTo>
                    <a:pt x="0" y="1608557"/>
                  </a:moveTo>
                  <a:cubicBezTo>
                    <a:pt x="1638" y="1608569"/>
                    <a:pt x="3277" y="1608569"/>
                    <a:pt x="4928" y="1608595"/>
                  </a:cubicBezTo>
                  <a:cubicBezTo>
                    <a:pt x="6566" y="1608633"/>
                    <a:pt x="8204" y="1608684"/>
                    <a:pt x="9855" y="1608760"/>
                  </a:cubicBezTo>
                  <a:cubicBezTo>
                    <a:pt x="11493" y="1608836"/>
                    <a:pt x="13132" y="1608938"/>
                    <a:pt x="14770" y="1609052"/>
                  </a:cubicBezTo>
                  <a:cubicBezTo>
                    <a:pt x="16408" y="1609166"/>
                    <a:pt x="18059" y="1609306"/>
                    <a:pt x="19698" y="1609458"/>
                  </a:cubicBezTo>
                  <a:cubicBezTo>
                    <a:pt x="21336" y="1609623"/>
                    <a:pt x="22974" y="1609789"/>
                    <a:pt x="24625" y="1609992"/>
                  </a:cubicBezTo>
                  <a:cubicBezTo>
                    <a:pt x="26264" y="1610182"/>
                    <a:pt x="27902" y="1610398"/>
                    <a:pt x="29540" y="1610639"/>
                  </a:cubicBezTo>
                  <a:cubicBezTo>
                    <a:pt x="31191" y="1610868"/>
                    <a:pt x="32829" y="1611122"/>
                    <a:pt x="34468" y="1611389"/>
                  </a:cubicBezTo>
                  <a:cubicBezTo>
                    <a:pt x="36106" y="1611655"/>
                    <a:pt x="37757" y="1611935"/>
                    <a:pt x="39395" y="1612240"/>
                  </a:cubicBezTo>
                  <a:cubicBezTo>
                    <a:pt x="41034" y="1612532"/>
                    <a:pt x="42672" y="1612849"/>
                    <a:pt x="44323" y="1613167"/>
                  </a:cubicBezTo>
                  <a:cubicBezTo>
                    <a:pt x="45961" y="1613497"/>
                    <a:pt x="47600" y="1613840"/>
                    <a:pt x="49238" y="1614183"/>
                  </a:cubicBezTo>
                  <a:cubicBezTo>
                    <a:pt x="50889" y="1614538"/>
                    <a:pt x="52527" y="1614894"/>
                    <a:pt x="54165" y="1615262"/>
                  </a:cubicBezTo>
                  <a:cubicBezTo>
                    <a:pt x="55804" y="1615643"/>
                    <a:pt x="57455" y="1616024"/>
                    <a:pt x="59093" y="1616405"/>
                  </a:cubicBezTo>
                  <a:cubicBezTo>
                    <a:pt x="60731" y="1616799"/>
                    <a:pt x="62370" y="1617193"/>
                    <a:pt x="64021" y="1617599"/>
                  </a:cubicBezTo>
                  <a:cubicBezTo>
                    <a:pt x="65659" y="1618005"/>
                    <a:pt x="67297" y="1618412"/>
                    <a:pt x="68936" y="1618831"/>
                  </a:cubicBezTo>
                  <a:cubicBezTo>
                    <a:pt x="70587" y="1619237"/>
                    <a:pt x="72225" y="1619656"/>
                    <a:pt x="73863" y="1620088"/>
                  </a:cubicBezTo>
                  <a:cubicBezTo>
                    <a:pt x="75502" y="1620507"/>
                    <a:pt x="77140" y="1620939"/>
                    <a:pt x="78791" y="1621384"/>
                  </a:cubicBezTo>
                  <a:cubicBezTo>
                    <a:pt x="80429" y="1621816"/>
                    <a:pt x="82067" y="1622273"/>
                    <a:pt x="83718" y="1622730"/>
                  </a:cubicBezTo>
                  <a:cubicBezTo>
                    <a:pt x="85357" y="1623174"/>
                    <a:pt x="86995" y="1623631"/>
                    <a:pt x="88633" y="1624076"/>
                  </a:cubicBezTo>
                  <a:cubicBezTo>
                    <a:pt x="90284" y="1624521"/>
                    <a:pt x="91923" y="1624965"/>
                    <a:pt x="93561" y="1625409"/>
                  </a:cubicBezTo>
                  <a:cubicBezTo>
                    <a:pt x="95199" y="1625841"/>
                    <a:pt x="96850" y="1626273"/>
                    <a:pt x="98488" y="1626692"/>
                  </a:cubicBezTo>
                  <a:cubicBezTo>
                    <a:pt x="100127" y="1627111"/>
                    <a:pt x="101765" y="1627531"/>
                    <a:pt x="103416" y="1627937"/>
                  </a:cubicBezTo>
                  <a:cubicBezTo>
                    <a:pt x="105054" y="1628356"/>
                    <a:pt x="106693" y="1628749"/>
                    <a:pt x="108331" y="1629143"/>
                  </a:cubicBezTo>
                  <a:cubicBezTo>
                    <a:pt x="109969" y="1629537"/>
                    <a:pt x="111620" y="1629918"/>
                    <a:pt x="113259" y="1630299"/>
                  </a:cubicBezTo>
                  <a:cubicBezTo>
                    <a:pt x="114897" y="1630667"/>
                    <a:pt x="116535" y="1631036"/>
                    <a:pt x="118186" y="1631391"/>
                  </a:cubicBezTo>
                  <a:cubicBezTo>
                    <a:pt x="119824" y="1631747"/>
                    <a:pt x="121463" y="1632102"/>
                    <a:pt x="123101" y="1632433"/>
                  </a:cubicBezTo>
                  <a:cubicBezTo>
                    <a:pt x="124752" y="1632776"/>
                    <a:pt x="126390" y="1633093"/>
                    <a:pt x="128029" y="1633423"/>
                  </a:cubicBezTo>
                  <a:cubicBezTo>
                    <a:pt x="129667" y="1633741"/>
                    <a:pt x="131318" y="1634046"/>
                    <a:pt x="132956" y="1634338"/>
                  </a:cubicBezTo>
                  <a:cubicBezTo>
                    <a:pt x="134595" y="1634643"/>
                    <a:pt x="136233" y="1634934"/>
                    <a:pt x="137884" y="1635214"/>
                  </a:cubicBezTo>
                  <a:cubicBezTo>
                    <a:pt x="139522" y="1635506"/>
                    <a:pt x="141160" y="1635785"/>
                    <a:pt x="142799" y="1636065"/>
                  </a:cubicBezTo>
                  <a:cubicBezTo>
                    <a:pt x="144450" y="1636332"/>
                    <a:pt x="146088" y="1636598"/>
                    <a:pt x="147726" y="1636852"/>
                  </a:cubicBezTo>
                  <a:cubicBezTo>
                    <a:pt x="149365" y="1637106"/>
                    <a:pt x="151016" y="1637347"/>
                    <a:pt x="152654" y="1637589"/>
                  </a:cubicBezTo>
                  <a:cubicBezTo>
                    <a:pt x="154292" y="1637830"/>
                    <a:pt x="155931" y="1638059"/>
                    <a:pt x="157582" y="1638274"/>
                  </a:cubicBezTo>
                  <a:cubicBezTo>
                    <a:pt x="159220" y="1638503"/>
                    <a:pt x="160858" y="1638719"/>
                    <a:pt x="162496" y="1638923"/>
                  </a:cubicBezTo>
                  <a:cubicBezTo>
                    <a:pt x="164148" y="1639138"/>
                    <a:pt x="165786" y="1639341"/>
                    <a:pt x="167424" y="1639532"/>
                  </a:cubicBezTo>
                  <a:cubicBezTo>
                    <a:pt x="169062" y="1639722"/>
                    <a:pt x="170713" y="1639926"/>
                    <a:pt x="172352" y="1640091"/>
                  </a:cubicBezTo>
                  <a:cubicBezTo>
                    <a:pt x="173990" y="1640269"/>
                    <a:pt x="175628" y="1640434"/>
                    <a:pt x="177279" y="1640573"/>
                  </a:cubicBezTo>
                  <a:cubicBezTo>
                    <a:pt x="178918" y="1640700"/>
                    <a:pt x="180556" y="1640815"/>
                    <a:pt x="182194" y="1640903"/>
                  </a:cubicBezTo>
                  <a:cubicBezTo>
                    <a:pt x="183845" y="1640980"/>
                    <a:pt x="185484" y="1641043"/>
                    <a:pt x="187122" y="1641081"/>
                  </a:cubicBezTo>
                  <a:cubicBezTo>
                    <a:pt x="188760" y="1641119"/>
                    <a:pt x="190411" y="1641132"/>
                    <a:pt x="192049" y="1641119"/>
                  </a:cubicBezTo>
                  <a:cubicBezTo>
                    <a:pt x="193688" y="1641119"/>
                    <a:pt x="195326" y="1641081"/>
                    <a:pt x="196977" y="1641056"/>
                  </a:cubicBezTo>
                  <a:cubicBezTo>
                    <a:pt x="198615" y="1641018"/>
                    <a:pt x="200254" y="1640967"/>
                    <a:pt x="201892" y="1640929"/>
                  </a:cubicBezTo>
                  <a:cubicBezTo>
                    <a:pt x="203530" y="1640891"/>
                    <a:pt x="205181" y="1640853"/>
                    <a:pt x="206819" y="1640827"/>
                  </a:cubicBezTo>
                  <a:cubicBezTo>
                    <a:pt x="208458" y="1640802"/>
                    <a:pt x="210096" y="1640802"/>
                    <a:pt x="211747" y="1640789"/>
                  </a:cubicBezTo>
                  <a:cubicBezTo>
                    <a:pt x="213385" y="1640764"/>
                    <a:pt x="215024" y="1640751"/>
                    <a:pt x="216662" y="1640726"/>
                  </a:cubicBezTo>
                  <a:cubicBezTo>
                    <a:pt x="218313" y="1640700"/>
                    <a:pt x="219951" y="1640675"/>
                    <a:pt x="221590" y="1640650"/>
                  </a:cubicBezTo>
                  <a:cubicBezTo>
                    <a:pt x="223228" y="1640612"/>
                    <a:pt x="224879" y="1640573"/>
                    <a:pt x="226517" y="1640548"/>
                  </a:cubicBezTo>
                  <a:cubicBezTo>
                    <a:pt x="228156" y="1640510"/>
                    <a:pt x="229794" y="1640484"/>
                    <a:pt x="231445" y="1640446"/>
                  </a:cubicBezTo>
                  <a:cubicBezTo>
                    <a:pt x="233083" y="1640408"/>
                    <a:pt x="234721" y="1640383"/>
                    <a:pt x="236360" y="1640345"/>
                  </a:cubicBezTo>
                  <a:cubicBezTo>
                    <a:pt x="238011" y="1640307"/>
                    <a:pt x="239649" y="1640269"/>
                    <a:pt x="241287" y="1640231"/>
                  </a:cubicBezTo>
                  <a:cubicBezTo>
                    <a:pt x="242926" y="1640180"/>
                    <a:pt x="244577" y="1640141"/>
                    <a:pt x="246215" y="1640103"/>
                  </a:cubicBezTo>
                  <a:cubicBezTo>
                    <a:pt x="247853" y="1640065"/>
                    <a:pt x="249491" y="1640027"/>
                    <a:pt x="251143" y="1639989"/>
                  </a:cubicBezTo>
                  <a:cubicBezTo>
                    <a:pt x="252781" y="1639951"/>
                    <a:pt x="254419" y="1639926"/>
                    <a:pt x="256057" y="1639900"/>
                  </a:cubicBezTo>
                  <a:cubicBezTo>
                    <a:pt x="257708" y="1639862"/>
                    <a:pt x="259347" y="1639837"/>
                    <a:pt x="260985" y="1639811"/>
                  </a:cubicBezTo>
                  <a:cubicBezTo>
                    <a:pt x="262623" y="1639799"/>
                    <a:pt x="264274" y="1639773"/>
                    <a:pt x="265913" y="1639748"/>
                  </a:cubicBezTo>
                  <a:cubicBezTo>
                    <a:pt x="267551" y="1639735"/>
                    <a:pt x="269189" y="1639710"/>
                    <a:pt x="270840" y="1639697"/>
                  </a:cubicBezTo>
                  <a:cubicBezTo>
                    <a:pt x="272478" y="1639672"/>
                    <a:pt x="274117" y="1639659"/>
                    <a:pt x="275755" y="1639646"/>
                  </a:cubicBezTo>
                  <a:cubicBezTo>
                    <a:pt x="277406" y="1639634"/>
                    <a:pt x="279044" y="1639621"/>
                    <a:pt x="280683" y="1639621"/>
                  </a:cubicBezTo>
                  <a:cubicBezTo>
                    <a:pt x="282321" y="1639608"/>
                    <a:pt x="283972" y="1639595"/>
                    <a:pt x="285610" y="1639583"/>
                  </a:cubicBezTo>
                  <a:cubicBezTo>
                    <a:pt x="287249" y="1639583"/>
                    <a:pt x="288887" y="1639570"/>
                    <a:pt x="290538" y="1639557"/>
                  </a:cubicBezTo>
                  <a:cubicBezTo>
                    <a:pt x="292176" y="1639545"/>
                    <a:pt x="293815" y="1639545"/>
                    <a:pt x="295453" y="1639532"/>
                  </a:cubicBezTo>
                  <a:cubicBezTo>
                    <a:pt x="297104" y="1639532"/>
                    <a:pt x="298742" y="1639519"/>
                    <a:pt x="300380" y="1639507"/>
                  </a:cubicBezTo>
                  <a:cubicBezTo>
                    <a:pt x="302019" y="1639507"/>
                    <a:pt x="303657" y="1639494"/>
                    <a:pt x="305308" y="1639494"/>
                  </a:cubicBezTo>
                  <a:cubicBezTo>
                    <a:pt x="306946" y="1639481"/>
                    <a:pt x="308585" y="1639469"/>
                    <a:pt x="310223" y="1639469"/>
                  </a:cubicBezTo>
                  <a:cubicBezTo>
                    <a:pt x="311874" y="1639456"/>
                    <a:pt x="313512" y="1639443"/>
                    <a:pt x="315150" y="1639443"/>
                  </a:cubicBezTo>
                  <a:cubicBezTo>
                    <a:pt x="316789" y="1639430"/>
                    <a:pt x="318440" y="1639430"/>
                    <a:pt x="320078" y="1639417"/>
                  </a:cubicBezTo>
                  <a:cubicBezTo>
                    <a:pt x="321717" y="1639417"/>
                    <a:pt x="323355" y="1639405"/>
                    <a:pt x="325006" y="1639405"/>
                  </a:cubicBezTo>
                  <a:cubicBezTo>
                    <a:pt x="326644" y="1639392"/>
                    <a:pt x="328282" y="1639379"/>
                    <a:pt x="329921" y="1639379"/>
                  </a:cubicBezTo>
                  <a:cubicBezTo>
                    <a:pt x="331572" y="1639367"/>
                    <a:pt x="333210" y="1639367"/>
                    <a:pt x="334848" y="1639354"/>
                  </a:cubicBezTo>
                  <a:cubicBezTo>
                    <a:pt x="336487" y="1639354"/>
                    <a:pt x="338138" y="1639341"/>
                    <a:pt x="339776" y="1639329"/>
                  </a:cubicBezTo>
                  <a:cubicBezTo>
                    <a:pt x="341414" y="1639329"/>
                    <a:pt x="343052" y="1639316"/>
                    <a:pt x="344703" y="1639316"/>
                  </a:cubicBezTo>
                  <a:cubicBezTo>
                    <a:pt x="346342" y="1639303"/>
                    <a:pt x="347980" y="1639291"/>
                    <a:pt x="349618" y="1639291"/>
                  </a:cubicBezTo>
                  <a:cubicBezTo>
                    <a:pt x="351269" y="1639278"/>
                    <a:pt x="352908" y="1639265"/>
                    <a:pt x="354546" y="1639253"/>
                  </a:cubicBezTo>
                  <a:cubicBezTo>
                    <a:pt x="356184" y="1639240"/>
                    <a:pt x="357835" y="1639240"/>
                    <a:pt x="359474" y="1639227"/>
                  </a:cubicBezTo>
                  <a:cubicBezTo>
                    <a:pt x="361112" y="1639214"/>
                    <a:pt x="362750" y="1639202"/>
                    <a:pt x="364401" y="1639189"/>
                  </a:cubicBezTo>
                  <a:cubicBezTo>
                    <a:pt x="366039" y="1639176"/>
                    <a:pt x="367678" y="1639164"/>
                    <a:pt x="369316" y="1639151"/>
                  </a:cubicBezTo>
                  <a:cubicBezTo>
                    <a:pt x="370967" y="1639138"/>
                    <a:pt x="372605" y="1639113"/>
                    <a:pt x="374244" y="1639100"/>
                  </a:cubicBezTo>
                  <a:cubicBezTo>
                    <a:pt x="375882" y="1639088"/>
                    <a:pt x="377533" y="1639075"/>
                    <a:pt x="379171" y="1639062"/>
                  </a:cubicBezTo>
                  <a:cubicBezTo>
                    <a:pt x="380809" y="1639049"/>
                    <a:pt x="382448" y="1639024"/>
                    <a:pt x="384099" y="1639011"/>
                  </a:cubicBezTo>
                  <a:cubicBezTo>
                    <a:pt x="385737" y="1638998"/>
                    <a:pt x="387375" y="1638986"/>
                    <a:pt x="389014" y="1638960"/>
                  </a:cubicBezTo>
                  <a:cubicBezTo>
                    <a:pt x="390665" y="1638948"/>
                    <a:pt x="392303" y="1638935"/>
                    <a:pt x="393941" y="1638910"/>
                  </a:cubicBezTo>
                  <a:cubicBezTo>
                    <a:pt x="395580" y="1638897"/>
                    <a:pt x="397218" y="1638884"/>
                    <a:pt x="398869" y="1638859"/>
                  </a:cubicBezTo>
                  <a:cubicBezTo>
                    <a:pt x="400507" y="1638846"/>
                    <a:pt x="402146" y="1638833"/>
                    <a:pt x="403797" y="1638808"/>
                  </a:cubicBezTo>
                  <a:cubicBezTo>
                    <a:pt x="405435" y="1638795"/>
                    <a:pt x="407073" y="1638783"/>
                    <a:pt x="408711" y="1638757"/>
                  </a:cubicBezTo>
                  <a:cubicBezTo>
                    <a:pt x="410350" y="1638745"/>
                    <a:pt x="412001" y="1638732"/>
                    <a:pt x="413639" y="1638706"/>
                  </a:cubicBezTo>
                  <a:cubicBezTo>
                    <a:pt x="415277" y="1638694"/>
                    <a:pt x="416916" y="1638681"/>
                    <a:pt x="418567" y="1638655"/>
                  </a:cubicBezTo>
                  <a:cubicBezTo>
                    <a:pt x="420205" y="1638643"/>
                    <a:pt x="421843" y="1638630"/>
                    <a:pt x="423494" y="1638617"/>
                  </a:cubicBezTo>
                  <a:cubicBezTo>
                    <a:pt x="425132" y="1638592"/>
                    <a:pt x="426771" y="1638580"/>
                    <a:pt x="428409" y="1638567"/>
                  </a:cubicBezTo>
                  <a:cubicBezTo>
                    <a:pt x="430048" y="1638554"/>
                    <a:pt x="431698" y="1638541"/>
                    <a:pt x="433337" y="1638516"/>
                  </a:cubicBezTo>
                  <a:cubicBezTo>
                    <a:pt x="434975" y="1638503"/>
                    <a:pt x="436613" y="1638490"/>
                    <a:pt x="438264" y="1638478"/>
                  </a:cubicBezTo>
                  <a:cubicBezTo>
                    <a:pt x="439903" y="1638452"/>
                    <a:pt x="441541" y="1638440"/>
                    <a:pt x="443179" y="1638427"/>
                  </a:cubicBezTo>
                  <a:cubicBezTo>
                    <a:pt x="444830" y="1638402"/>
                    <a:pt x="446469" y="1638389"/>
                    <a:pt x="448107" y="1638376"/>
                  </a:cubicBezTo>
                  <a:cubicBezTo>
                    <a:pt x="449745" y="1638364"/>
                    <a:pt x="451396" y="1638338"/>
                    <a:pt x="453034" y="1638325"/>
                  </a:cubicBezTo>
                  <a:cubicBezTo>
                    <a:pt x="454673" y="1638313"/>
                    <a:pt x="456311" y="1638287"/>
                    <a:pt x="457962" y="1638274"/>
                  </a:cubicBezTo>
                  <a:cubicBezTo>
                    <a:pt x="459600" y="1638249"/>
                    <a:pt x="461239" y="1638237"/>
                    <a:pt x="462877" y="1638224"/>
                  </a:cubicBezTo>
                  <a:cubicBezTo>
                    <a:pt x="464528" y="1638199"/>
                    <a:pt x="466166" y="1638186"/>
                    <a:pt x="467805" y="1638160"/>
                  </a:cubicBezTo>
                  <a:cubicBezTo>
                    <a:pt x="469443" y="1638148"/>
                    <a:pt x="471094" y="1638122"/>
                    <a:pt x="472732" y="1638109"/>
                  </a:cubicBezTo>
                  <a:cubicBezTo>
                    <a:pt x="474370" y="1638097"/>
                    <a:pt x="476009" y="1638071"/>
                    <a:pt x="477660" y="1638059"/>
                  </a:cubicBezTo>
                  <a:cubicBezTo>
                    <a:pt x="479298" y="1638033"/>
                    <a:pt x="480936" y="1638008"/>
                    <a:pt x="482575" y="1637995"/>
                  </a:cubicBezTo>
                  <a:cubicBezTo>
                    <a:pt x="484226" y="1637970"/>
                    <a:pt x="485864" y="1637957"/>
                    <a:pt x="487502" y="1637932"/>
                  </a:cubicBezTo>
                  <a:cubicBezTo>
                    <a:pt x="489140" y="1637919"/>
                    <a:pt x="490791" y="1637893"/>
                    <a:pt x="492430" y="1637868"/>
                  </a:cubicBezTo>
                  <a:cubicBezTo>
                    <a:pt x="494068" y="1637856"/>
                    <a:pt x="495706" y="1637830"/>
                    <a:pt x="497357" y="1637818"/>
                  </a:cubicBezTo>
                  <a:cubicBezTo>
                    <a:pt x="498996" y="1637792"/>
                    <a:pt x="500634" y="1637767"/>
                    <a:pt x="502272" y="1637754"/>
                  </a:cubicBezTo>
                  <a:cubicBezTo>
                    <a:pt x="503911" y="1637728"/>
                    <a:pt x="505562" y="1637703"/>
                    <a:pt x="507200" y="1637690"/>
                  </a:cubicBezTo>
                  <a:cubicBezTo>
                    <a:pt x="508838" y="1637665"/>
                    <a:pt x="510477" y="1637640"/>
                    <a:pt x="512128" y="1637614"/>
                  </a:cubicBezTo>
                  <a:cubicBezTo>
                    <a:pt x="513766" y="1637602"/>
                    <a:pt x="515404" y="1637576"/>
                    <a:pt x="517055" y="1637551"/>
                  </a:cubicBezTo>
                  <a:cubicBezTo>
                    <a:pt x="518693" y="1637525"/>
                    <a:pt x="520332" y="1637513"/>
                    <a:pt x="521970" y="1637487"/>
                  </a:cubicBezTo>
                  <a:cubicBezTo>
                    <a:pt x="523608" y="1637462"/>
                    <a:pt x="525259" y="1637437"/>
                    <a:pt x="526898" y="1637424"/>
                  </a:cubicBezTo>
                  <a:cubicBezTo>
                    <a:pt x="528536" y="1637398"/>
                    <a:pt x="530174" y="1637373"/>
                    <a:pt x="531825" y="1637347"/>
                  </a:cubicBezTo>
                  <a:cubicBezTo>
                    <a:pt x="533463" y="1637322"/>
                    <a:pt x="535102" y="1637297"/>
                    <a:pt x="536740" y="1637284"/>
                  </a:cubicBezTo>
                  <a:cubicBezTo>
                    <a:pt x="538391" y="1637259"/>
                    <a:pt x="540029" y="1637233"/>
                    <a:pt x="541668" y="1637208"/>
                  </a:cubicBezTo>
                  <a:cubicBezTo>
                    <a:pt x="543306" y="1637182"/>
                    <a:pt x="544957" y="1637157"/>
                    <a:pt x="546595" y="1637144"/>
                  </a:cubicBezTo>
                  <a:cubicBezTo>
                    <a:pt x="548234" y="1637119"/>
                    <a:pt x="549872" y="1637094"/>
                    <a:pt x="551523" y="1637068"/>
                  </a:cubicBezTo>
                  <a:cubicBezTo>
                    <a:pt x="553161" y="1637043"/>
                    <a:pt x="554800" y="1637017"/>
                    <a:pt x="556438" y="1636992"/>
                  </a:cubicBezTo>
                  <a:cubicBezTo>
                    <a:pt x="558089" y="1636966"/>
                    <a:pt x="559727" y="1636941"/>
                    <a:pt x="561365" y="1636928"/>
                  </a:cubicBezTo>
                  <a:cubicBezTo>
                    <a:pt x="563004" y="1636903"/>
                    <a:pt x="564655" y="1636878"/>
                    <a:pt x="566293" y="1636852"/>
                  </a:cubicBezTo>
                  <a:cubicBezTo>
                    <a:pt x="567931" y="1636827"/>
                    <a:pt x="569570" y="1636801"/>
                    <a:pt x="571221" y="1636776"/>
                  </a:cubicBezTo>
                  <a:cubicBezTo>
                    <a:pt x="572859" y="1636751"/>
                    <a:pt x="574497" y="1636725"/>
                    <a:pt x="576136" y="1636700"/>
                  </a:cubicBezTo>
                  <a:cubicBezTo>
                    <a:pt x="577787" y="1636675"/>
                    <a:pt x="579425" y="1636649"/>
                    <a:pt x="581063" y="1636636"/>
                  </a:cubicBezTo>
                  <a:cubicBezTo>
                    <a:pt x="582701" y="1636611"/>
                    <a:pt x="584352" y="1636585"/>
                    <a:pt x="585991" y="1636560"/>
                  </a:cubicBezTo>
                  <a:cubicBezTo>
                    <a:pt x="587629" y="1636535"/>
                    <a:pt x="589267" y="1636509"/>
                    <a:pt x="590918" y="1636484"/>
                  </a:cubicBezTo>
                  <a:cubicBezTo>
                    <a:pt x="592557" y="1636459"/>
                    <a:pt x="594195" y="1636420"/>
                    <a:pt x="595833" y="1636408"/>
                  </a:cubicBezTo>
                  <a:cubicBezTo>
                    <a:pt x="597484" y="1636370"/>
                    <a:pt x="599122" y="1636344"/>
                    <a:pt x="600761" y="1636319"/>
                  </a:cubicBezTo>
                  <a:cubicBezTo>
                    <a:pt x="602399" y="1636294"/>
                    <a:pt x="604050" y="1636268"/>
                    <a:pt x="605688" y="1636242"/>
                  </a:cubicBezTo>
                  <a:cubicBezTo>
                    <a:pt x="607327" y="1636217"/>
                    <a:pt x="608965" y="1636192"/>
                    <a:pt x="610616" y="1636166"/>
                  </a:cubicBezTo>
                  <a:cubicBezTo>
                    <a:pt x="612254" y="1636128"/>
                    <a:pt x="613893" y="1636103"/>
                    <a:pt x="615531" y="1636078"/>
                  </a:cubicBezTo>
                  <a:cubicBezTo>
                    <a:pt x="617169" y="1636052"/>
                    <a:pt x="618820" y="1636027"/>
                    <a:pt x="620459" y="1635989"/>
                  </a:cubicBezTo>
                  <a:cubicBezTo>
                    <a:pt x="622097" y="1635963"/>
                    <a:pt x="623735" y="1635938"/>
                    <a:pt x="625386" y="1635913"/>
                  </a:cubicBezTo>
                  <a:cubicBezTo>
                    <a:pt x="627024" y="1635874"/>
                    <a:pt x="628663" y="1635849"/>
                    <a:pt x="630301" y="1635823"/>
                  </a:cubicBezTo>
                  <a:cubicBezTo>
                    <a:pt x="631952" y="1635785"/>
                    <a:pt x="633590" y="1635760"/>
                    <a:pt x="635229" y="1635735"/>
                  </a:cubicBezTo>
                  <a:cubicBezTo>
                    <a:pt x="636867" y="1635696"/>
                    <a:pt x="638518" y="1635671"/>
                    <a:pt x="640156" y="1635633"/>
                  </a:cubicBezTo>
                  <a:cubicBezTo>
                    <a:pt x="641794" y="1635608"/>
                    <a:pt x="643433" y="1635570"/>
                    <a:pt x="645084" y="1635544"/>
                  </a:cubicBezTo>
                  <a:cubicBezTo>
                    <a:pt x="646722" y="1635506"/>
                    <a:pt x="648360" y="1635480"/>
                    <a:pt x="649999" y="1635442"/>
                  </a:cubicBezTo>
                  <a:cubicBezTo>
                    <a:pt x="651650" y="1635417"/>
                    <a:pt x="653288" y="1635379"/>
                    <a:pt x="654926" y="1635341"/>
                  </a:cubicBezTo>
                  <a:cubicBezTo>
                    <a:pt x="656565" y="1635315"/>
                    <a:pt x="658216" y="1635277"/>
                    <a:pt x="659854" y="1635239"/>
                  </a:cubicBezTo>
                  <a:cubicBezTo>
                    <a:pt x="661492" y="1635214"/>
                    <a:pt x="663131" y="1635176"/>
                    <a:pt x="664782" y="1635138"/>
                  </a:cubicBezTo>
                  <a:cubicBezTo>
                    <a:pt x="666420" y="1635099"/>
                    <a:pt x="668058" y="1635074"/>
                    <a:pt x="669696" y="1635036"/>
                  </a:cubicBezTo>
                  <a:cubicBezTo>
                    <a:pt x="671348" y="1634998"/>
                    <a:pt x="672986" y="1634960"/>
                    <a:pt x="674624" y="1634922"/>
                  </a:cubicBezTo>
                  <a:cubicBezTo>
                    <a:pt x="676262" y="1634884"/>
                    <a:pt x="677913" y="1634858"/>
                    <a:pt x="679552" y="1634820"/>
                  </a:cubicBezTo>
                  <a:cubicBezTo>
                    <a:pt x="681190" y="1634782"/>
                    <a:pt x="682828" y="1634744"/>
                    <a:pt x="684479" y="1634706"/>
                  </a:cubicBezTo>
                  <a:cubicBezTo>
                    <a:pt x="686118" y="1634668"/>
                    <a:pt x="687756" y="1634630"/>
                    <a:pt x="689394" y="1634592"/>
                  </a:cubicBezTo>
                  <a:cubicBezTo>
                    <a:pt x="691045" y="1634553"/>
                    <a:pt x="692683" y="1634515"/>
                    <a:pt x="694322" y="1634477"/>
                  </a:cubicBezTo>
                  <a:cubicBezTo>
                    <a:pt x="695960" y="1634427"/>
                    <a:pt x="697611" y="1634388"/>
                    <a:pt x="699249" y="1634350"/>
                  </a:cubicBezTo>
                  <a:cubicBezTo>
                    <a:pt x="700888" y="1634312"/>
                    <a:pt x="702526" y="1634274"/>
                    <a:pt x="704177" y="1634236"/>
                  </a:cubicBezTo>
                  <a:cubicBezTo>
                    <a:pt x="705815" y="1634198"/>
                    <a:pt x="707453" y="1634147"/>
                    <a:pt x="709092" y="1634109"/>
                  </a:cubicBezTo>
                  <a:cubicBezTo>
                    <a:pt x="710743" y="1634071"/>
                    <a:pt x="712381" y="1634033"/>
                    <a:pt x="714019" y="1633995"/>
                  </a:cubicBezTo>
                  <a:cubicBezTo>
                    <a:pt x="715658" y="1633944"/>
                    <a:pt x="717296" y="1633906"/>
                    <a:pt x="718947" y="1633868"/>
                  </a:cubicBezTo>
                  <a:cubicBezTo>
                    <a:pt x="720585" y="1633817"/>
                    <a:pt x="722224" y="1633779"/>
                    <a:pt x="723862" y="1633741"/>
                  </a:cubicBezTo>
                  <a:cubicBezTo>
                    <a:pt x="725513" y="1633703"/>
                    <a:pt x="727151" y="1633652"/>
                    <a:pt x="728790" y="1633614"/>
                  </a:cubicBezTo>
                  <a:cubicBezTo>
                    <a:pt x="730428" y="1633576"/>
                    <a:pt x="732079" y="1633525"/>
                    <a:pt x="733717" y="1633487"/>
                  </a:cubicBezTo>
                  <a:cubicBezTo>
                    <a:pt x="735355" y="1633436"/>
                    <a:pt x="736994" y="1633398"/>
                    <a:pt x="738645" y="1633360"/>
                  </a:cubicBezTo>
                  <a:cubicBezTo>
                    <a:pt x="740283" y="1633309"/>
                    <a:pt x="741921" y="1633271"/>
                    <a:pt x="743560" y="1633220"/>
                  </a:cubicBezTo>
                  <a:cubicBezTo>
                    <a:pt x="745211" y="1633182"/>
                    <a:pt x="746849" y="1633131"/>
                    <a:pt x="748487" y="1633093"/>
                  </a:cubicBezTo>
                  <a:cubicBezTo>
                    <a:pt x="750125" y="1633042"/>
                    <a:pt x="751777" y="1633004"/>
                    <a:pt x="753415" y="1632953"/>
                  </a:cubicBezTo>
                  <a:cubicBezTo>
                    <a:pt x="755053" y="1632903"/>
                    <a:pt x="756692" y="1632864"/>
                    <a:pt x="758342" y="1632814"/>
                  </a:cubicBezTo>
                  <a:cubicBezTo>
                    <a:pt x="759981" y="1632776"/>
                    <a:pt x="761619" y="1632725"/>
                    <a:pt x="763257" y="1632674"/>
                  </a:cubicBezTo>
                  <a:cubicBezTo>
                    <a:pt x="764908" y="1632636"/>
                    <a:pt x="766547" y="1632585"/>
                    <a:pt x="768185" y="1632534"/>
                  </a:cubicBezTo>
                  <a:cubicBezTo>
                    <a:pt x="769823" y="1632496"/>
                    <a:pt x="771474" y="1632445"/>
                    <a:pt x="773113" y="1632395"/>
                  </a:cubicBezTo>
                  <a:cubicBezTo>
                    <a:pt x="774751" y="1632344"/>
                    <a:pt x="776389" y="1632305"/>
                    <a:pt x="778040" y="1632255"/>
                  </a:cubicBezTo>
                  <a:cubicBezTo>
                    <a:pt x="779679" y="1632204"/>
                    <a:pt x="781317" y="1632153"/>
                    <a:pt x="782955" y="1632102"/>
                  </a:cubicBezTo>
                  <a:cubicBezTo>
                    <a:pt x="784606" y="1632052"/>
                    <a:pt x="786244" y="1632001"/>
                    <a:pt x="787883" y="1631950"/>
                  </a:cubicBezTo>
                  <a:cubicBezTo>
                    <a:pt x="789521" y="1631899"/>
                    <a:pt x="791172" y="1631849"/>
                    <a:pt x="792810" y="1631798"/>
                  </a:cubicBezTo>
                  <a:cubicBezTo>
                    <a:pt x="794449" y="1631747"/>
                    <a:pt x="796087" y="1631696"/>
                    <a:pt x="797738" y="1631645"/>
                  </a:cubicBezTo>
                  <a:cubicBezTo>
                    <a:pt x="799376" y="1631594"/>
                    <a:pt x="801014" y="1631543"/>
                    <a:pt x="802653" y="1631493"/>
                  </a:cubicBezTo>
                  <a:cubicBezTo>
                    <a:pt x="804304" y="1631442"/>
                    <a:pt x="805942" y="1631378"/>
                    <a:pt x="807580" y="1631328"/>
                  </a:cubicBezTo>
                  <a:cubicBezTo>
                    <a:pt x="809219" y="1631277"/>
                    <a:pt x="810857" y="1631226"/>
                    <a:pt x="812508" y="1631163"/>
                  </a:cubicBezTo>
                  <a:cubicBezTo>
                    <a:pt x="814146" y="1631112"/>
                    <a:pt x="815784" y="1631048"/>
                    <a:pt x="817436" y="1630997"/>
                  </a:cubicBezTo>
                  <a:cubicBezTo>
                    <a:pt x="819074" y="1630947"/>
                    <a:pt x="820712" y="1630883"/>
                    <a:pt x="822350" y="1630832"/>
                  </a:cubicBezTo>
                  <a:cubicBezTo>
                    <a:pt x="824001" y="1630769"/>
                    <a:pt x="825640" y="1630718"/>
                    <a:pt x="827278" y="1630655"/>
                  </a:cubicBezTo>
                  <a:cubicBezTo>
                    <a:pt x="828916" y="1630604"/>
                    <a:pt x="830555" y="1630540"/>
                    <a:pt x="832206" y="1630490"/>
                  </a:cubicBezTo>
                  <a:cubicBezTo>
                    <a:pt x="833844" y="1630426"/>
                    <a:pt x="835482" y="1630363"/>
                    <a:pt x="837121" y="1630312"/>
                  </a:cubicBezTo>
                  <a:cubicBezTo>
                    <a:pt x="838771" y="1630248"/>
                    <a:pt x="840410" y="1630185"/>
                    <a:pt x="842048" y="1630134"/>
                  </a:cubicBezTo>
                  <a:cubicBezTo>
                    <a:pt x="843686" y="1630070"/>
                    <a:pt x="845337" y="1630007"/>
                    <a:pt x="846976" y="1629956"/>
                  </a:cubicBezTo>
                  <a:cubicBezTo>
                    <a:pt x="848614" y="1629892"/>
                    <a:pt x="850252" y="1629829"/>
                    <a:pt x="851903" y="1629766"/>
                  </a:cubicBezTo>
                  <a:cubicBezTo>
                    <a:pt x="853542" y="1629702"/>
                    <a:pt x="855180" y="1629639"/>
                    <a:pt x="856818" y="1629588"/>
                  </a:cubicBezTo>
                  <a:cubicBezTo>
                    <a:pt x="858469" y="1629524"/>
                    <a:pt x="860108" y="1629461"/>
                    <a:pt x="861746" y="1629398"/>
                  </a:cubicBezTo>
                  <a:cubicBezTo>
                    <a:pt x="863384" y="1629334"/>
                    <a:pt x="865035" y="1629270"/>
                    <a:pt x="866673" y="1629207"/>
                  </a:cubicBezTo>
                  <a:cubicBezTo>
                    <a:pt x="868312" y="1629143"/>
                    <a:pt x="869950" y="1629080"/>
                    <a:pt x="871601" y="1629016"/>
                  </a:cubicBezTo>
                  <a:cubicBezTo>
                    <a:pt x="873239" y="1628953"/>
                    <a:pt x="874878" y="1628889"/>
                    <a:pt x="876516" y="1628826"/>
                  </a:cubicBezTo>
                  <a:cubicBezTo>
                    <a:pt x="878167" y="1628762"/>
                    <a:pt x="879805" y="1628699"/>
                    <a:pt x="881444" y="1628635"/>
                  </a:cubicBezTo>
                  <a:cubicBezTo>
                    <a:pt x="883082" y="1628572"/>
                    <a:pt x="884733" y="1628496"/>
                    <a:pt x="886371" y="1628432"/>
                  </a:cubicBezTo>
                  <a:cubicBezTo>
                    <a:pt x="888009" y="1628368"/>
                    <a:pt x="889648" y="1628305"/>
                    <a:pt x="891299" y="1628242"/>
                  </a:cubicBezTo>
                  <a:cubicBezTo>
                    <a:pt x="892937" y="1628178"/>
                    <a:pt x="894575" y="1628102"/>
                    <a:pt x="896214" y="1628038"/>
                  </a:cubicBezTo>
                  <a:cubicBezTo>
                    <a:pt x="897865" y="1627975"/>
                    <a:pt x="899503" y="1627912"/>
                    <a:pt x="901141" y="1627835"/>
                  </a:cubicBezTo>
                  <a:cubicBezTo>
                    <a:pt x="902780" y="1627772"/>
                    <a:pt x="904431" y="1627708"/>
                    <a:pt x="906069" y="1627645"/>
                  </a:cubicBezTo>
                  <a:cubicBezTo>
                    <a:pt x="907707" y="1627569"/>
                    <a:pt x="909345" y="1627505"/>
                    <a:pt x="910996" y="1627441"/>
                  </a:cubicBezTo>
                  <a:cubicBezTo>
                    <a:pt x="912635" y="1627365"/>
                    <a:pt x="914273" y="1627302"/>
                    <a:pt x="915911" y="1627238"/>
                  </a:cubicBezTo>
                  <a:cubicBezTo>
                    <a:pt x="917562" y="1627162"/>
                    <a:pt x="919201" y="1627099"/>
                    <a:pt x="920839" y="1627022"/>
                  </a:cubicBezTo>
                  <a:cubicBezTo>
                    <a:pt x="922477" y="1626959"/>
                    <a:pt x="924128" y="1626895"/>
                    <a:pt x="925766" y="1626819"/>
                  </a:cubicBezTo>
                  <a:cubicBezTo>
                    <a:pt x="927405" y="1626756"/>
                    <a:pt x="929043" y="1626679"/>
                    <a:pt x="930694" y="1626616"/>
                  </a:cubicBezTo>
                  <a:cubicBezTo>
                    <a:pt x="932332" y="1626540"/>
                    <a:pt x="933971" y="1626476"/>
                    <a:pt x="935609" y="1626400"/>
                  </a:cubicBezTo>
                  <a:cubicBezTo>
                    <a:pt x="937247" y="1626336"/>
                    <a:pt x="938898" y="1626260"/>
                    <a:pt x="940537" y="1626197"/>
                  </a:cubicBezTo>
                  <a:cubicBezTo>
                    <a:pt x="942175" y="1626121"/>
                    <a:pt x="943813" y="1626057"/>
                    <a:pt x="945464" y="1625981"/>
                  </a:cubicBezTo>
                  <a:cubicBezTo>
                    <a:pt x="947102" y="1625905"/>
                    <a:pt x="948741" y="1625841"/>
                    <a:pt x="950379" y="1625765"/>
                  </a:cubicBezTo>
                  <a:cubicBezTo>
                    <a:pt x="952030" y="1625702"/>
                    <a:pt x="953668" y="1625625"/>
                    <a:pt x="955307" y="1625549"/>
                  </a:cubicBezTo>
                  <a:cubicBezTo>
                    <a:pt x="956945" y="1625486"/>
                    <a:pt x="958596" y="1625409"/>
                    <a:pt x="960234" y="1625333"/>
                  </a:cubicBezTo>
                  <a:cubicBezTo>
                    <a:pt x="961873" y="1625270"/>
                    <a:pt x="963511" y="1625194"/>
                    <a:pt x="965162" y="1625117"/>
                  </a:cubicBezTo>
                  <a:cubicBezTo>
                    <a:pt x="966800" y="1625054"/>
                    <a:pt x="968438" y="1624978"/>
                    <a:pt x="970077" y="1624902"/>
                  </a:cubicBezTo>
                  <a:cubicBezTo>
                    <a:pt x="971728" y="1624838"/>
                    <a:pt x="973366" y="1624762"/>
                    <a:pt x="975005" y="1624686"/>
                  </a:cubicBezTo>
                  <a:cubicBezTo>
                    <a:pt x="976643" y="1624610"/>
                    <a:pt x="978294" y="1624546"/>
                    <a:pt x="979932" y="1624470"/>
                  </a:cubicBezTo>
                  <a:cubicBezTo>
                    <a:pt x="981570" y="1624393"/>
                    <a:pt x="983209" y="1624317"/>
                    <a:pt x="984860" y="1624254"/>
                  </a:cubicBezTo>
                  <a:cubicBezTo>
                    <a:pt x="986498" y="1624178"/>
                    <a:pt x="988136" y="1624101"/>
                    <a:pt x="989775" y="1624025"/>
                  </a:cubicBezTo>
                  <a:cubicBezTo>
                    <a:pt x="991426" y="1623949"/>
                    <a:pt x="993064" y="1623886"/>
                    <a:pt x="994702" y="1623809"/>
                  </a:cubicBezTo>
                  <a:cubicBezTo>
                    <a:pt x="996340" y="1623733"/>
                    <a:pt x="997992" y="1623657"/>
                    <a:pt x="999630" y="1623581"/>
                  </a:cubicBezTo>
                  <a:cubicBezTo>
                    <a:pt x="1001268" y="1623505"/>
                    <a:pt x="1002906" y="1623428"/>
                    <a:pt x="1004557" y="1623365"/>
                  </a:cubicBezTo>
                  <a:cubicBezTo>
                    <a:pt x="1006196" y="1623289"/>
                    <a:pt x="1007834" y="1623213"/>
                    <a:pt x="1009472" y="1623136"/>
                  </a:cubicBezTo>
                  <a:cubicBezTo>
                    <a:pt x="1011123" y="1623060"/>
                    <a:pt x="1012762" y="1622984"/>
                    <a:pt x="1014400" y="1622908"/>
                  </a:cubicBezTo>
                  <a:cubicBezTo>
                    <a:pt x="1016038" y="1622831"/>
                    <a:pt x="1017689" y="1622755"/>
                    <a:pt x="1019327" y="1622679"/>
                  </a:cubicBezTo>
                  <a:cubicBezTo>
                    <a:pt x="1020966" y="1622603"/>
                    <a:pt x="1022604" y="1622527"/>
                    <a:pt x="1024255" y="1622450"/>
                  </a:cubicBezTo>
                  <a:cubicBezTo>
                    <a:pt x="1025893" y="1622374"/>
                    <a:pt x="1027532" y="1622298"/>
                    <a:pt x="1029170" y="1622222"/>
                  </a:cubicBezTo>
                  <a:cubicBezTo>
                    <a:pt x="1030808" y="1622146"/>
                    <a:pt x="1032459" y="1622069"/>
                    <a:pt x="1034097" y="1621993"/>
                  </a:cubicBezTo>
                  <a:cubicBezTo>
                    <a:pt x="1035736" y="1621917"/>
                    <a:pt x="1037374" y="1621828"/>
                    <a:pt x="1039025" y="1621752"/>
                  </a:cubicBezTo>
                  <a:cubicBezTo>
                    <a:pt x="1040663" y="1621676"/>
                    <a:pt x="1042302" y="1621599"/>
                    <a:pt x="1043940" y="1621523"/>
                  </a:cubicBezTo>
                  <a:cubicBezTo>
                    <a:pt x="1045591" y="1621435"/>
                    <a:pt x="1047229" y="1621358"/>
                    <a:pt x="1048868" y="1621282"/>
                  </a:cubicBezTo>
                  <a:cubicBezTo>
                    <a:pt x="1050506" y="1621193"/>
                    <a:pt x="1052157" y="1621117"/>
                    <a:pt x="1053795" y="1621041"/>
                  </a:cubicBezTo>
                  <a:cubicBezTo>
                    <a:pt x="1055434" y="1620952"/>
                    <a:pt x="1057072" y="1620876"/>
                    <a:pt x="1058723" y="1620787"/>
                  </a:cubicBezTo>
                  <a:cubicBezTo>
                    <a:pt x="1060361" y="1620711"/>
                    <a:pt x="1061999" y="1620622"/>
                    <a:pt x="1063638" y="1620545"/>
                  </a:cubicBezTo>
                  <a:cubicBezTo>
                    <a:pt x="1065289" y="1620456"/>
                    <a:pt x="1066927" y="1620368"/>
                    <a:pt x="1068565" y="1620291"/>
                  </a:cubicBezTo>
                  <a:cubicBezTo>
                    <a:pt x="1070204" y="1620203"/>
                    <a:pt x="1071855" y="1620114"/>
                    <a:pt x="1073493" y="1620038"/>
                  </a:cubicBezTo>
                  <a:cubicBezTo>
                    <a:pt x="1075131" y="1619949"/>
                    <a:pt x="1076770" y="1619860"/>
                    <a:pt x="1078421" y="1619771"/>
                  </a:cubicBezTo>
                  <a:cubicBezTo>
                    <a:pt x="1080059" y="1619682"/>
                    <a:pt x="1081697" y="1619593"/>
                    <a:pt x="1083336" y="1619504"/>
                  </a:cubicBezTo>
                  <a:cubicBezTo>
                    <a:pt x="1084986" y="1619415"/>
                    <a:pt x="1086625" y="1619326"/>
                    <a:pt x="1088263" y="1619237"/>
                  </a:cubicBezTo>
                  <a:cubicBezTo>
                    <a:pt x="1089901" y="1619136"/>
                    <a:pt x="1091552" y="1619047"/>
                    <a:pt x="1093191" y="1618958"/>
                  </a:cubicBezTo>
                  <a:cubicBezTo>
                    <a:pt x="1094829" y="1618869"/>
                    <a:pt x="1096467" y="1618780"/>
                    <a:pt x="1098118" y="1618678"/>
                  </a:cubicBezTo>
                  <a:cubicBezTo>
                    <a:pt x="1099757" y="1618590"/>
                    <a:pt x="1101395" y="1618501"/>
                    <a:pt x="1103033" y="1618412"/>
                  </a:cubicBezTo>
                  <a:cubicBezTo>
                    <a:pt x="1104684" y="1618310"/>
                    <a:pt x="1106323" y="1618221"/>
                    <a:pt x="1107961" y="1618120"/>
                  </a:cubicBezTo>
                  <a:cubicBezTo>
                    <a:pt x="1109599" y="1618031"/>
                    <a:pt x="1111250" y="1617929"/>
                    <a:pt x="1112888" y="1617828"/>
                  </a:cubicBezTo>
                  <a:cubicBezTo>
                    <a:pt x="1114527" y="1617726"/>
                    <a:pt x="1116165" y="1617624"/>
                    <a:pt x="1117816" y="1617523"/>
                  </a:cubicBezTo>
                  <a:cubicBezTo>
                    <a:pt x="1119454" y="1617421"/>
                    <a:pt x="1121093" y="1617320"/>
                    <a:pt x="1122731" y="1617218"/>
                  </a:cubicBezTo>
                  <a:cubicBezTo>
                    <a:pt x="1124382" y="1617104"/>
                    <a:pt x="1126020" y="1617002"/>
                    <a:pt x="1127658" y="1616888"/>
                  </a:cubicBezTo>
                  <a:cubicBezTo>
                    <a:pt x="1129297" y="1616774"/>
                    <a:pt x="1130935" y="1616659"/>
                    <a:pt x="1132586" y="1616558"/>
                  </a:cubicBezTo>
                  <a:cubicBezTo>
                    <a:pt x="1134224" y="1616431"/>
                    <a:pt x="1135863" y="1616316"/>
                    <a:pt x="1137514" y="1616202"/>
                  </a:cubicBezTo>
                  <a:cubicBezTo>
                    <a:pt x="1139152" y="1616088"/>
                    <a:pt x="1140790" y="1615961"/>
                    <a:pt x="1142428" y="1615834"/>
                  </a:cubicBezTo>
                  <a:cubicBezTo>
                    <a:pt x="1144067" y="1615719"/>
                    <a:pt x="1145718" y="1615592"/>
                    <a:pt x="1147356" y="1615466"/>
                  </a:cubicBezTo>
                  <a:cubicBezTo>
                    <a:pt x="1148994" y="1615338"/>
                    <a:pt x="1150633" y="1615211"/>
                    <a:pt x="1152284" y="1615072"/>
                  </a:cubicBezTo>
                  <a:cubicBezTo>
                    <a:pt x="1153922" y="1614945"/>
                    <a:pt x="1155560" y="1614818"/>
                    <a:pt x="1157199" y="1614678"/>
                  </a:cubicBezTo>
                  <a:cubicBezTo>
                    <a:pt x="1158850" y="1614538"/>
                    <a:pt x="1160488" y="1614411"/>
                    <a:pt x="1162126" y="1614272"/>
                  </a:cubicBezTo>
                  <a:cubicBezTo>
                    <a:pt x="1163765" y="1614132"/>
                    <a:pt x="1165415" y="1613992"/>
                    <a:pt x="1167054" y="1613840"/>
                  </a:cubicBezTo>
                  <a:cubicBezTo>
                    <a:pt x="1168692" y="1613700"/>
                    <a:pt x="1170330" y="1613548"/>
                    <a:pt x="1171981" y="1613408"/>
                  </a:cubicBezTo>
                  <a:cubicBezTo>
                    <a:pt x="1173620" y="1613256"/>
                    <a:pt x="1175258" y="1613103"/>
                    <a:pt x="1176896" y="1612951"/>
                  </a:cubicBezTo>
                  <a:cubicBezTo>
                    <a:pt x="1178547" y="1612798"/>
                    <a:pt x="1180186" y="1612633"/>
                    <a:pt x="1181824" y="1612481"/>
                  </a:cubicBezTo>
                  <a:cubicBezTo>
                    <a:pt x="1183462" y="1612328"/>
                    <a:pt x="1185113" y="1612163"/>
                    <a:pt x="1186752" y="1611998"/>
                  </a:cubicBezTo>
                  <a:cubicBezTo>
                    <a:pt x="1188390" y="1611833"/>
                    <a:pt x="1190028" y="1611668"/>
                    <a:pt x="1191679" y="1611503"/>
                  </a:cubicBezTo>
                  <a:cubicBezTo>
                    <a:pt x="1193317" y="1611325"/>
                    <a:pt x="1194956" y="1611160"/>
                    <a:pt x="1196594" y="1610982"/>
                  </a:cubicBezTo>
                  <a:cubicBezTo>
                    <a:pt x="1198245" y="1610805"/>
                    <a:pt x="1199883" y="1610627"/>
                    <a:pt x="1201522" y="1610449"/>
                  </a:cubicBezTo>
                  <a:cubicBezTo>
                    <a:pt x="1203160" y="1610258"/>
                    <a:pt x="1204811" y="1610081"/>
                    <a:pt x="1206449" y="1609890"/>
                  </a:cubicBezTo>
                  <a:cubicBezTo>
                    <a:pt x="1208088" y="1609700"/>
                    <a:pt x="1209726" y="1609522"/>
                    <a:pt x="1211377" y="1609319"/>
                  </a:cubicBezTo>
                  <a:cubicBezTo>
                    <a:pt x="1213015" y="1609128"/>
                    <a:pt x="1214654" y="1608938"/>
                    <a:pt x="1216292" y="1608735"/>
                  </a:cubicBezTo>
                  <a:cubicBezTo>
                    <a:pt x="1217943" y="1608531"/>
                    <a:pt x="1219581" y="1608328"/>
                    <a:pt x="1221219" y="1608125"/>
                  </a:cubicBezTo>
                  <a:cubicBezTo>
                    <a:pt x="1222858" y="1607909"/>
                    <a:pt x="1224496" y="1607706"/>
                    <a:pt x="1226147" y="1607490"/>
                  </a:cubicBezTo>
                  <a:cubicBezTo>
                    <a:pt x="1227785" y="1607274"/>
                    <a:pt x="1229424" y="1607058"/>
                    <a:pt x="1231075" y="1606842"/>
                  </a:cubicBezTo>
                  <a:cubicBezTo>
                    <a:pt x="1232713" y="1606614"/>
                    <a:pt x="1234351" y="1606385"/>
                    <a:pt x="1235989" y="1606169"/>
                  </a:cubicBezTo>
                  <a:cubicBezTo>
                    <a:pt x="1237628" y="1605928"/>
                    <a:pt x="1239279" y="1605699"/>
                    <a:pt x="1240917" y="1605471"/>
                  </a:cubicBezTo>
                  <a:cubicBezTo>
                    <a:pt x="1242555" y="1605229"/>
                    <a:pt x="1244206" y="1604988"/>
                    <a:pt x="1245845" y="1604747"/>
                  </a:cubicBezTo>
                  <a:cubicBezTo>
                    <a:pt x="1247483" y="1604493"/>
                    <a:pt x="1249121" y="1604251"/>
                    <a:pt x="1250772" y="1603997"/>
                  </a:cubicBezTo>
                  <a:cubicBezTo>
                    <a:pt x="1252411" y="1603743"/>
                    <a:pt x="1254049" y="1603489"/>
                    <a:pt x="1255687" y="1603235"/>
                  </a:cubicBezTo>
                  <a:cubicBezTo>
                    <a:pt x="1257325" y="1602981"/>
                    <a:pt x="1258976" y="1602715"/>
                    <a:pt x="1260615" y="1602448"/>
                  </a:cubicBezTo>
                  <a:cubicBezTo>
                    <a:pt x="1262253" y="1602181"/>
                    <a:pt x="1263891" y="1601902"/>
                    <a:pt x="1265542" y="1601635"/>
                  </a:cubicBezTo>
                  <a:cubicBezTo>
                    <a:pt x="1267181" y="1601356"/>
                    <a:pt x="1268819" y="1601076"/>
                    <a:pt x="1270457" y="1600797"/>
                  </a:cubicBezTo>
                  <a:cubicBezTo>
                    <a:pt x="1272108" y="1600505"/>
                    <a:pt x="1273746" y="1600213"/>
                    <a:pt x="1275385" y="1599921"/>
                  </a:cubicBezTo>
                  <a:cubicBezTo>
                    <a:pt x="1277023" y="1599628"/>
                    <a:pt x="1278674" y="1599324"/>
                    <a:pt x="1280312" y="1599019"/>
                  </a:cubicBezTo>
                  <a:cubicBezTo>
                    <a:pt x="1281951" y="1598714"/>
                    <a:pt x="1283589" y="1598409"/>
                    <a:pt x="1285240" y="1598092"/>
                  </a:cubicBezTo>
                  <a:cubicBezTo>
                    <a:pt x="1286878" y="1597774"/>
                    <a:pt x="1288517" y="1597457"/>
                    <a:pt x="1290155" y="1597139"/>
                  </a:cubicBezTo>
                  <a:cubicBezTo>
                    <a:pt x="1291806" y="1596809"/>
                    <a:pt x="1293444" y="1596479"/>
                    <a:pt x="1295083" y="1596149"/>
                  </a:cubicBezTo>
                  <a:cubicBezTo>
                    <a:pt x="1296721" y="1595806"/>
                    <a:pt x="1298372" y="1595476"/>
                    <a:pt x="1300010" y="1595120"/>
                  </a:cubicBezTo>
                  <a:cubicBezTo>
                    <a:pt x="1301648" y="1594777"/>
                    <a:pt x="1303287" y="1594421"/>
                    <a:pt x="1304938" y="1594066"/>
                  </a:cubicBezTo>
                  <a:cubicBezTo>
                    <a:pt x="1306576" y="1593710"/>
                    <a:pt x="1308214" y="1593342"/>
                    <a:pt x="1309853" y="1592974"/>
                  </a:cubicBezTo>
                  <a:cubicBezTo>
                    <a:pt x="1311504" y="1592593"/>
                    <a:pt x="1313142" y="1592224"/>
                    <a:pt x="1314780" y="1591831"/>
                  </a:cubicBezTo>
                  <a:cubicBezTo>
                    <a:pt x="1316419" y="1591450"/>
                    <a:pt x="1318070" y="1591056"/>
                    <a:pt x="1319708" y="1590662"/>
                  </a:cubicBezTo>
                  <a:cubicBezTo>
                    <a:pt x="1321346" y="1590269"/>
                    <a:pt x="1322985" y="1589862"/>
                    <a:pt x="1324636" y="1589456"/>
                  </a:cubicBezTo>
                  <a:cubicBezTo>
                    <a:pt x="1326274" y="1589037"/>
                    <a:pt x="1327912" y="1588630"/>
                    <a:pt x="1329550" y="1588199"/>
                  </a:cubicBezTo>
                  <a:cubicBezTo>
                    <a:pt x="1331189" y="1587779"/>
                    <a:pt x="1332840" y="1587348"/>
                    <a:pt x="1334478" y="1586903"/>
                  </a:cubicBezTo>
                  <a:cubicBezTo>
                    <a:pt x="1336116" y="1586459"/>
                    <a:pt x="1337767" y="1586014"/>
                    <a:pt x="1339406" y="1585557"/>
                  </a:cubicBezTo>
                  <a:cubicBezTo>
                    <a:pt x="1341044" y="1585100"/>
                    <a:pt x="1342682" y="1584643"/>
                    <a:pt x="1344333" y="1584173"/>
                  </a:cubicBezTo>
                  <a:cubicBezTo>
                    <a:pt x="1345971" y="1583690"/>
                    <a:pt x="1347610" y="1583220"/>
                    <a:pt x="1349248" y="1582725"/>
                  </a:cubicBezTo>
                  <a:cubicBezTo>
                    <a:pt x="1350886" y="1582242"/>
                    <a:pt x="1352537" y="1581734"/>
                    <a:pt x="1354176" y="1581239"/>
                  </a:cubicBezTo>
                  <a:cubicBezTo>
                    <a:pt x="1355814" y="1580731"/>
                    <a:pt x="1357452" y="1580210"/>
                    <a:pt x="1359103" y="1579690"/>
                  </a:cubicBezTo>
                  <a:cubicBezTo>
                    <a:pt x="1360742" y="1579156"/>
                    <a:pt x="1362380" y="1578623"/>
                    <a:pt x="1364018" y="1578089"/>
                  </a:cubicBezTo>
                  <a:cubicBezTo>
                    <a:pt x="1365669" y="1577543"/>
                    <a:pt x="1367307" y="1576985"/>
                    <a:pt x="1368946" y="1576426"/>
                  </a:cubicBezTo>
                  <a:cubicBezTo>
                    <a:pt x="1370584" y="1575867"/>
                    <a:pt x="1372235" y="1575283"/>
                    <a:pt x="1373873" y="1574698"/>
                  </a:cubicBezTo>
                  <a:cubicBezTo>
                    <a:pt x="1375512" y="1574114"/>
                    <a:pt x="1377150" y="1573835"/>
                    <a:pt x="1378801" y="1572908"/>
                  </a:cubicBezTo>
                  <a:cubicBezTo>
                    <a:pt x="1380439" y="1571981"/>
                    <a:pt x="1382077" y="1570101"/>
                    <a:pt x="1383716" y="1569149"/>
                  </a:cubicBezTo>
                  <a:cubicBezTo>
                    <a:pt x="1385367" y="1568183"/>
                    <a:pt x="1387005" y="1567828"/>
                    <a:pt x="1388643" y="1567142"/>
                  </a:cubicBezTo>
                  <a:cubicBezTo>
                    <a:pt x="1390282" y="1566469"/>
                    <a:pt x="1391933" y="1565783"/>
                    <a:pt x="1393571" y="1565072"/>
                  </a:cubicBezTo>
                  <a:cubicBezTo>
                    <a:pt x="1395209" y="1564373"/>
                    <a:pt x="1396848" y="1563649"/>
                    <a:pt x="1398499" y="1562925"/>
                  </a:cubicBezTo>
                  <a:cubicBezTo>
                    <a:pt x="1400137" y="1562189"/>
                    <a:pt x="1401775" y="1561440"/>
                    <a:pt x="1403414" y="1560690"/>
                  </a:cubicBezTo>
                  <a:cubicBezTo>
                    <a:pt x="1405065" y="1559928"/>
                    <a:pt x="1406703" y="1559154"/>
                    <a:pt x="1408341" y="1558366"/>
                  </a:cubicBezTo>
                  <a:cubicBezTo>
                    <a:pt x="1409980" y="1557579"/>
                    <a:pt x="1411630" y="1556779"/>
                    <a:pt x="1413269" y="1555979"/>
                  </a:cubicBezTo>
                  <a:cubicBezTo>
                    <a:pt x="1414907" y="1555166"/>
                    <a:pt x="1416545" y="1554340"/>
                    <a:pt x="1418196" y="1553502"/>
                  </a:cubicBezTo>
                  <a:cubicBezTo>
                    <a:pt x="1419835" y="1552651"/>
                    <a:pt x="1421473" y="1551788"/>
                    <a:pt x="1423111" y="1550911"/>
                  </a:cubicBezTo>
                  <a:cubicBezTo>
                    <a:pt x="1424762" y="1550035"/>
                    <a:pt x="1426401" y="1549146"/>
                    <a:pt x="1428039" y="1548244"/>
                  </a:cubicBezTo>
                  <a:cubicBezTo>
                    <a:pt x="1429677" y="1547330"/>
                    <a:pt x="1431328" y="1546390"/>
                    <a:pt x="1432967" y="1545450"/>
                  </a:cubicBezTo>
                  <a:cubicBezTo>
                    <a:pt x="1434605" y="1544498"/>
                    <a:pt x="1436243" y="1543533"/>
                    <a:pt x="1437894" y="1542555"/>
                  </a:cubicBezTo>
                  <a:cubicBezTo>
                    <a:pt x="1439532" y="1541564"/>
                    <a:pt x="1441171" y="1540548"/>
                    <a:pt x="1442809" y="1539532"/>
                  </a:cubicBezTo>
                  <a:cubicBezTo>
                    <a:pt x="1444460" y="1538503"/>
                    <a:pt x="1446098" y="1537462"/>
                    <a:pt x="1447737" y="1536395"/>
                  </a:cubicBezTo>
                  <a:cubicBezTo>
                    <a:pt x="1449375" y="1535316"/>
                    <a:pt x="1451013" y="1534224"/>
                    <a:pt x="1452664" y="1533106"/>
                  </a:cubicBezTo>
                  <a:cubicBezTo>
                    <a:pt x="1454302" y="1532001"/>
                    <a:pt x="1455941" y="1530871"/>
                    <a:pt x="1457579" y="1529715"/>
                  </a:cubicBezTo>
                  <a:cubicBezTo>
                    <a:pt x="1459230" y="1528547"/>
                    <a:pt x="1460868" y="1527365"/>
                    <a:pt x="1462507" y="1526159"/>
                  </a:cubicBezTo>
                  <a:cubicBezTo>
                    <a:pt x="1464145" y="1524952"/>
                    <a:pt x="1465796" y="1523721"/>
                    <a:pt x="1467434" y="1522463"/>
                  </a:cubicBezTo>
                  <a:cubicBezTo>
                    <a:pt x="1469073" y="1521206"/>
                    <a:pt x="1470711" y="1519911"/>
                    <a:pt x="1472362" y="1518602"/>
                  </a:cubicBezTo>
                  <a:cubicBezTo>
                    <a:pt x="1474000" y="1517282"/>
                    <a:pt x="1475638" y="1515948"/>
                    <a:pt x="1477277" y="1514589"/>
                  </a:cubicBezTo>
                  <a:cubicBezTo>
                    <a:pt x="1478928" y="1513218"/>
                    <a:pt x="1480566" y="1511821"/>
                    <a:pt x="1482204" y="1510386"/>
                  </a:cubicBezTo>
                  <a:cubicBezTo>
                    <a:pt x="1483843" y="1508963"/>
                    <a:pt x="1485494" y="1507503"/>
                    <a:pt x="1487132" y="1506017"/>
                  </a:cubicBezTo>
                  <a:cubicBezTo>
                    <a:pt x="1488770" y="1504531"/>
                    <a:pt x="1490409" y="1503007"/>
                    <a:pt x="1492059" y="1501458"/>
                  </a:cubicBezTo>
                  <a:cubicBezTo>
                    <a:pt x="1493698" y="1499895"/>
                    <a:pt x="1495336" y="1498321"/>
                    <a:pt x="1496974" y="1496695"/>
                  </a:cubicBezTo>
                  <a:cubicBezTo>
                    <a:pt x="1498625" y="1495069"/>
                    <a:pt x="1500264" y="1493418"/>
                    <a:pt x="1501902" y="1491729"/>
                  </a:cubicBezTo>
                  <a:cubicBezTo>
                    <a:pt x="1503540" y="1490040"/>
                    <a:pt x="1505191" y="1488300"/>
                    <a:pt x="1506830" y="1486535"/>
                  </a:cubicBezTo>
                  <a:cubicBezTo>
                    <a:pt x="1508468" y="1484770"/>
                    <a:pt x="1510106" y="1482966"/>
                    <a:pt x="1511757" y="1481125"/>
                  </a:cubicBezTo>
                  <a:cubicBezTo>
                    <a:pt x="1513396" y="1479283"/>
                    <a:pt x="1515034" y="1477391"/>
                    <a:pt x="1516672" y="1475473"/>
                  </a:cubicBezTo>
                  <a:cubicBezTo>
                    <a:pt x="1518323" y="1473543"/>
                    <a:pt x="1519961" y="1471574"/>
                    <a:pt x="1521600" y="1469568"/>
                  </a:cubicBezTo>
                  <a:cubicBezTo>
                    <a:pt x="1523238" y="1467549"/>
                    <a:pt x="1524889" y="1465491"/>
                    <a:pt x="1526527" y="1463383"/>
                  </a:cubicBezTo>
                  <a:cubicBezTo>
                    <a:pt x="1528166" y="1461288"/>
                    <a:pt x="1529804" y="1459141"/>
                    <a:pt x="1531455" y="1456944"/>
                  </a:cubicBezTo>
                  <a:cubicBezTo>
                    <a:pt x="1533093" y="1454747"/>
                    <a:pt x="1534732" y="1452499"/>
                    <a:pt x="1536370" y="1450200"/>
                  </a:cubicBezTo>
                  <a:cubicBezTo>
                    <a:pt x="1538021" y="1447902"/>
                    <a:pt x="1539659" y="1445552"/>
                    <a:pt x="1541298" y="1443165"/>
                  </a:cubicBezTo>
                  <a:cubicBezTo>
                    <a:pt x="1542936" y="1440764"/>
                    <a:pt x="1544574" y="1438326"/>
                    <a:pt x="1546225" y="1435837"/>
                  </a:cubicBezTo>
                  <a:cubicBezTo>
                    <a:pt x="1547863" y="1433347"/>
                    <a:pt x="1549502" y="1430820"/>
                    <a:pt x="1551153" y="1428229"/>
                  </a:cubicBezTo>
                  <a:cubicBezTo>
                    <a:pt x="1552791" y="1425639"/>
                    <a:pt x="1554429" y="1423010"/>
                    <a:pt x="1556068" y="1420305"/>
                  </a:cubicBezTo>
                  <a:cubicBezTo>
                    <a:pt x="1557706" y="1417599"/>
                    <a:pt x="1559357" y="1414831"/>
                    <a:pt x="1560995" y="1411999"/>
                  </a:cubicBezTo>
                  <a:cubicBezTo>
                    <a:pt x="1562633" y="1409179"/>
                    <a:pt x="1564272" y="1406309"/>
                    <a:pt x="1565923" y="1403363"/>
                  </a:cubicBezTo>
                  <a:cubicBezTo>
                    <a:pt x="1567561" y="1400404"/>
                    <a:pt x="1569199" y="1397381"/>
                    <a:pt x="1570850" y="1394295"/>
                  </a:cubicBezTo>
                  <a:cubicBezTo>
                    <a:pt x="1572489" y="1391209"/>
                    <a:pt x="1574127" y="1388085"/>
                    <a:pt x="1575765" y="1384859"/>
                  </a:cubicBezTo>
                  <a:cubicBezTo>
                    <a:pt x="1577403" y="1381646"/>
                    <a:pt x="1579055" y="1378356"/>
                    <a:pt x="1580693" y="1375004"/>
                  </a:cubicBezTo>
                  <a:cubicBezTo>
                    <a:pt x="1582331" y="1371651"/>
                    <a:pt x="1583969" y="1368222"/>
                    <a:pt x="1585620" y="1364717"/>
                  </a:cubicBezTo>
                  <a:cubicBezTo>
                    <a:pt x="1587259" y="1361224"/>
                    <a:pt x="1588897" y="1357655"/>
                    <a:pt x="1590535" y="1354011"/>
                  </a:cubicBezTo>
                  <a:cubicBezTo>
                    <a:pt x="1592186" y="1350353"/>
                    <a:pt x="1593825" y="1346606"/>
                    <a:pt x="1595463" y="1342809"/>
                  </a:cubicBezTo>
                  <a:cubicBezTo>
                    <a:pt x="1597101" y="1338999"/>
                    <a:pt x="1598752" y="1335138"/>
                    <a:pt x="1600390" y="1331176"/>
                  </a:cubicBezTo>
                  <a:cubicBezTo>
                    <a:pt x="1602029" y="1327214"/>
                    <a:pt x="1603667" y="1323150"/>
                    <a:pt x="1605318" y="1319022"/>
                  </a:cubicBezTo>
                  <a:cubicBezTo>
                    <a:pt x="1606956" y="1314895"/>
                    <a:pt x="1608595" y="1310703"/>
                    <a:pt x="1610233" y="1306411"/>
                  </a:cubicBezTo>
                  <a:cubicBezTo>
                    <a:pt x="1611884" y="1302118"/>
                    <a:pt x="1613522" y="1297737"/>
                    <a:pt x="1615161" y="1293279"/>
                  </a:cubicBezTo>
                  <a:cubicBezTo>
                    <a:pt x="1616799" y="1288821"/>
                    <a:pt x="1618450" y="1284262"/>
                    <a:pt x="1620088" y="1279639"/>
                  </a:cubicBezTo>
                  <a:cubicBezTo>
                    <a:pt x="1621727" y="1275017"/>
                    <a:pt x="1623365" y="1270318"/>
                    <a:pt x="1625016" y="1265530"/>
                  </a:cubicBezTo>
                  <a:cubicBezTo>
                    <a:pt x="1626654" y="1260729"/>
                    <a:pt x="1628293" y="1255814"/>
                    <a:pt x="1629931" y="1250836"/>
                  </a:cubicBezTo>
                  <a:cubicBezTo>
                    <a:pt x="1631581" y="1245870"/>
                    <a:pt x="1633220" y="1240816"/>
                    <a:pt x="1634858" y="1235685"/>
                  </a:cubicBezTo>
                  <a:cubicBezTo>
                    <a:pt x="1636497" y="1230554"/>
                    <a:pt x="1638148" y="1225321"/>
                    <a:pt x="1639786" y="1220051"/>
                  </a:cubicBezTo>
                  <a:cubicBezTo>
                    <a:pt x="1641424" y="1214780"/>
                    <a:pt x="1643063" y="1209459"/>
                    <a:pt x="1644714" y="1204062"/>
                  </a:cubicBezTo>
                  <a:cubicBezTo>
                    <a:pt x="1646352" y="1198651"/>
                    <a:pt x="1647990" y="1193191"/>
                    <a:pt x="1649628" y="1187640"/>
                  </a:cubicBezTo>
                  <a:cubicBezTo>
                    <a:pt x="1651267" y="1182078"/>
                    <a:pt x="1652918" y="1176426"/>
                    <a:pt x="1654556" y="1170724"/>
                  </a:cubicBezTo>
                  <a:cubicBezTo>
                    <a:pt x="1656194" y="1165034"/>
                    <a:pt x="1657845" y="1159256"/>
                    <a:pt x="1659484" y="1153439"/>
                  </a:cubicBezTo>
                  <a:cubicBezTo>
                    <a:pt x="1661122" y="1147623"/>
                    <a:pt x="1662760" y="1141730"/>
                    <a:pt x="1664411" y="1135786"/>
                  </a:cubicBezTo>
                  <a:cubicBezTo>
                    <a:pt x="1666050" y="1129856"/>
                    <a:pt x="1667688" y="1123836"/>
                    <a:pt x="1669326" y="1117803"/>
                  </a:cubicBezTo>
                  <a:cubicBezTo>
                    <a:pt x="1670964" y="1111758"/>
                    <a:pt x="1672615" y="1105675"/>
                    <a:pt x="1674254" y="1099566"/>
                  </a:cubicBezTo>
                  <a:cubicBezTo>
                    <a:pt x="1675892" y="1093445"/>
                    <a:pt x="1677530" y="1087285"/>
                    <a:pt x="1679181" y="1081126"/>
                  </a:cubicBezTo>
                  <a:cubicBezTo>
                    <a:pt x="1680820" y="1074954"/>
                    <a:pt x="1682458" y="1068743"/>
                    <a:pt x="1684096" y="1062558"/>
                  </a:cubicBezTo>
                  <a:cubicBezTo>
                    <a:pt x="1685747" y="1056361"/>
                    <a:pt x="1687385" y="1050138"/>
                    <a:pt x="1689024" y="1043953"/>
                  </a:cubicBezTo>
                  <a:cubicBezTo>
                    <a:pt x="1690662" y="1037768"/>
                    <a:pt x="1692313" y="1031570"/>
                    <a:pt x="1693951" y="1025411"/>
                  </a:cubicBezTo>
                  <a:cubicBezTo>
                    <a:pt x="1695590" y="1019264"/>
                    <a:pt x="1697228" y="1013130"/>
                    <a:pt x="1698879" y="1007046"/>
                  </a:cubicBezTo>
                  <a:cubicBezTo>
                    <a:pt x="1700517" y="1000963"/>
                    <a:pt x="1702155" y="994893"/>
                    <a:pt x="1703794" y="988923"/>
                  </a:cubicBezTo>
                  <a:cubicBezTo>
                    <a:pt x="1705445" y="982967"/>
                    <a:pt x="1707083" y="977075"/>
                    <a:pt x="1708721" y="971271"/>
                  </a:cubicBezTo>
                  <a:cubicBezTo>
                    <a:pt x="1710360" y="965467"/>
                    <a:pt x="1712011" y="959739"/>
                    <a:pt x="1713649" y="954126"/>
                  </a:cubicBezTo>
                  <a:cubicBezTo>
                    <a:pt x="1715287" y="948525"/>
                    <a:pt x="1716925" y="942975"/>
                    <a:pt x="1718577" y="937628"/>
                  </a:cubicBezTo>
                  <a:cubicBezTo>
                    <a:pt x="1720215" y="932282"/>
                    <a:pt x="1721853" y="927087"/>
                    <a:pt x="1723491" y="922033"/>
                  </a:cubicBezTo>
                  <a:cubicBezTo>
                    <a:pt x="1725142" y="916991"/>
                    <a:pt x="1726781" y="912076"/>
                    <a:pt x="1728419" y="907352"/>
                  </a:cubicBezTo>
                  <a:cubicBezTo>
                    <a:pt x="1730058" y="902640"/>
                    <a:pt x="1731708" y="898093"/>
                    <a:pt x="1733347" y="893724"/>
                  </a:cubicBezTo>
                  <a:cubicBezTo>
                    <a:pt x="1734985" y="889356"/>
                    <a:pt x="1736624" y="885241"/>
                    <a:pt x="1738274" y="881164"/>
                  </a:cubicBezTo>
                  <a:cubicBezTo>
                    <a:pt x="1739913" y="877087"/>
                    <a:pt x="1741551" y="873176"/>
                    <a:pt x="1743189" y="869239"/>
                  </a:cubicBezTo>
                  <a:cubicBezTo>
                    <a:pt x="1744828" y="865315"/>
                    <a:pt x="1746479" y="861492"/>
                    <a:pt x="1748117" y="857593"/>
                  </a:cubicBezTo>
                  <a:cubicBezTo>
                    <a:pt x="1749755" y="853707"/>
                    <a:pt x="1751406" y="849922"/>
                    <a:pt x="1753045" y="845909"/>
                  </a:cubicBezTo>
                  <a:cubicBezTo>
                    <a:pt x="1754683" y="841896"/>
                    <a:pt x="1756321" y="837870"/>
                    <a:pt x="1757972" y="833539"/>
                  </a:cubicBezTo>
                  <a:cubicBezTo>
                    <a:pt x="1759610" y="829208"/>
                    <a:pt x="1761249" y="824789"/>
                    <a:pt x="1762887" y="819950"/>
                  </a:cubicBezTo>
                  <a:cubicBezTo>
                    <a:pt x="1764525" y="815099"/>
                    <a:pt x="1766176" y="809968"/>
                    <a:pt x="1767815" y="804443"/>
                  </a:cubicBezTo>
                  <a:cubicBezTo>
                    <a:pt x="1769453" y="798919"/>
                    <a:pt x="1771091" y="793128"/>
                    <a:pt x="1772742" y="786790"/>
                  </a:cubicBezTo>
                  <a:cubicBezTo>
                    <a:pt x="1774381" y="780453"/>
                    <a:pt x="1776019" y="773773"/>
                    <a:pt x="1777657" y="766432"/>
                  </a:cubicBezTo>
                  <a:cubicBezTo>
                    <a:pt x="1779308" y="759079"/>
                    <a:pt x="1780946" y="751065"/>
                    <a:pt x="1782585" y="742709"/>
                  </a:cubicBezTo>
                  <a:cubicBezTo>
                    <a:pt x="1784223" y="734352"/>
                    <a:pt x="1785874" y="725640"/>
                    <a:pt x="1787512" y="716280"/>
                  </a:cubicBezTo>
                  <a:cubicBezTo>
                    <a:pt x="1789151" y="706920"/>
                    <a:pt x="1790789" y="697129"/>
                    <a:pt x="1792440" y="686562"/>
                  </a:cubicBezTo>
                  <a:cubicBezTo>
                    <a:pt x="1794078" y="675996"/>
                    <a:pt x="1795716" y="664566"/>
                    <a:pt x="1797355" y="652882"/>
                  </a:cubicBezTo>
                  <a:cubicBezTo>
                    <a:pt x="1799006" y="641210"/>
                    <a:pt x="1800644" y="629183"/>
                    <a:pt x="1802282" y="616496"/>
                  </a:cubicBezTo>
                  <a:cubicBezTo>
                    <a:pt x="1803921" y="603821"/>
                    <a:pt x="1805572" y="590474"/>
                    <a:pt x="1807210" y="576809"/>
                  </a:cubicBezTo>
                  <a:cubicBezTo>
                    <a:pt x="1808848" y="563156"/>
                    <a:pt x="1810486" y="548996"/>
                    <a:pt x="1812138" y="534543"/>
                  </a:cubicBezTo>
                  <a:cubicBezTo>
                    <a:pt x="1813776" y="520090"/>
                    <a:pt x="1815414" y="505155"/>
                    <a:pt x="1817052" y="490080"/>
                  </a:cubicBezTo>
                  <a:cubicBezTo>
                    <a:pt x="1818703" y="475005"/>
                    <a:pt x="1820342" y="459651"/>
                    <a:pt x="1821980" y="444119"/>
                  </a:cubicBezTo>
                  <a:cubicBezTo>
                    <a:pt x="1823618" y="428600"/>
                    <a:pt x="1825269" y="412712"/>
                    <a:pt x="1826908" y="396913"/>
                  </a:cubicBezTo>
                  <a:cubicBezTo>
                    <a:pt x="1828546" y="381127"/>
                    <a:pt x="1830184" y="365201"/>
                    <a:pt x="1831835" y="349352"/>
                  </a:cubicBezTo>
                  <a:cubicBezTo>
                    <a:pt x="1833473" y="333502"/>
                    <a:pt x="1835112" y="317462"/>
                    <a:pt x="1836750" y="301841"/>
                  </a:cubicBezTo>
                  <a:cubicBezTo>
                    <a:pt x="1838401" y="286207"/>
                    <a:pt x="1840039" y="270777"/>
                    <a:pt x="1841678" y="255600"/>
                  </a:cubicBezTo>
                  <a:cubicBezTo>
                    <a:pt x="1843316" y="240424"/>
                    <a:pt x="1844967" y="225260"/>
                    <a:pt x="1846605" y="210795"/>
                  </a:cubicBezTo>
                  <a:cubicBezTo>
                    <a:pt x="1848244" y="196342"/>
                    <a:pt x="1849882" y="182283"/>
                    <a:pt x="1851533" y="168834"/>
                  </a:cubicBezTo>
                  <a:cubicBezTo>
                    <a:pt x="1853171" y="155372"/>
                    <a:pt x="1854810" y="142354"/>
                    <a:pt x="1856448" y="130061"/>
                  </a:cubicBezTo>
                  <a:cubicBezTo>
                    <a:pt x="1858099" y="117767"/>
                    <a:pt x="1859737" y="106020"/>
                    <a:pt x="1861376" y="95098"/>
                  </a:cubicBezTo>
                  <a:cubicBezTo>
                    <a:pt x="1863014" y="84163"/>
                    <a:pt x="1864652" y="73711"/>
                    <a:pt x="1866303" y="64478"/>
                  </a:cubicBezTo>
                  <a:cubicBezTo>
                    <a:pt x="1867941" y="55258"/>
                    <a:pt x="1869580" y="47041"/>
                    <a:pt x="1871231" y="39764"/>
                  </a:cubicBezTo>
                  <a:cubicBezTo>
                    <a:pt x="1872869" y="32487"/>
                    <a:pt x="1874507" y="26175"/>
                    <a:pt x="1876146" y="20853"/>
                  </a:cubicBezTo>
                  <a:cubicBezTo>
                    <a:pt x="1877784" y="15545"/>
                    <a:pt x="1879435" y="11151"/>
                    <a:pt x="1881073" y="7861"/>
                  </a:cubicBezTo>
                  <a:cubicBezTo>
                    <a:pt x="1882712" y="4572"/>
                    <a:pt x="1884350" y="2235"/>
                    <a:pt x="1886001" y="1118"/>
                  </a:cubicBezTo>
                  <a:cubicBezTo>
                    <a:pt x="1887639" y="0"/>
                    <a:pt x="1889277" y="190"/>
                    <a:pt x="1890916" y="1143"/>
                  </a:cubicBezTo>
                  <a:cubicBezTo>
                    <a:pt x="1892567" y="2083"/>
                    <a:pt x="1894205" y="3937"/>
                    <a:pt x="1895843" y="6769"/>
                  </a:cubicBezTo>
                  <a:cubicBezTo>
                    <a:pt x="1897482" y="9601"/>
                    <a:pt x="1899133" y="13386"/>
                    <a:pt x="1900771" y="18136"/>
                  </a:cubicBezTo>
                  <a:cubicBezTo>
                    <a:pt x="1902409" y="22898"/>
                    <a:pt x="1904047" y="28905"/>
                    <a:pt x="1905698" y="35319"/>
                  </a:cubicBezTo>
                  <a:cubicBezTo>
                    <a:pt x="1907337" y="41745"/>
                    <a:pt x="1908975" y="48857"/>
                    <a:pt x="1910613" y="56642"/>
                  </a:cubicBezTo>
                  <a:cubicBezTo>
                    <a:pt x="1912264" y="64427"/>
                    <a:pt x="1913903" y="72974"/>
                    <a:pt x="1915541" y="82067"/>
                  </a:cubicBezTo>
                  <a:cubicBezTo>
                    <a:pt x="1917179" y="91148"/>
                    <a:pt x="1918830" y="101003"/>
                    <a:pt x="1920468" y="111163"/>
                  </a:cubicBezTo>
                  <a:cubicBezTo>
                    <a:pt x="1922107" y="121323"/>
                    <a:pt x="1923745" y="132029"/>
                    <a:pt x="1925396" y="142989"/>
                  </a:cubicBezTo>
                  <a:cubicBezTo>
                    <a:pt x="1927034" y="153949"/>
                    <a:pt x="1928673" y="165354"/>
                    <a:pt x="1930311" y="176936"/>
                  </a:cubicBezTo>
                  <a:cubicBezTo>
                    <a:pt x="1931962" y="188519"/>
                    <a:pt x="1933600" y="200393"/>
                    <a:pt x="1935239" y="212496"/>
                  </a:cubicBezTo>
                  <a:cubicBezTo>
                    <a:pt x="1936877" y="224587"/>
                    <a:pt x="1938528" y="237020"/>
                    <a:pt x="1940166" y="249491"/>
                  </a:cubicBezTo>
                  <a:cubicBezTo>
                    <a:pt x="1941804" y="261963"/>
                    <a:pt x="1943443" y="274638"/>
                    <a:pt x="1945094" y="287325"/>
                  </a:cubicBezTo>
                  <a:cubicBezTo>
                    <a:pt x="1946732" y="299999"/>
                    <a:pt x="1948370" y="312814"/>
                    <a:pt x="1950009" y="325577"/>
                  </a:cubicBezTo>
                  <a:cubicBezTo>
                    <a:pt x="1951660" y="338353"/>
                    <a:pt x="1953298" y="351155"/>
                    <a:pt x="1954937" y="363919"/>
                  </a:cubicBezTo>
                  <a:cubicBezTo>
                    <a:pt x="1956575" y="376682"/>
                    <a:pt x="1958213" y="389496"/>
                    <a:pt x="1959864" y="402171"/>
                  </a:cubicBezTo>
                  <a:cubicBezTo>
                    <a:pt x="1961502" y="414858"/>
                    <a:pt x="1963141" y="427520"/>
                    <a:pt x="1964791" y="440004"/>
                  </a:cubicBezTo>
                  <a:cubicBezTo>
                    <a:pt x="1966430" y="452488"/>
                    <a:pt x="1968068" y="464871"/>
                    <a:pt x="1969707" y="477063"/>
                  </a:cubicBezTo>
                  <a:cubicBezTo>
                    <a:pt x="1971345" y="489268"/>
                    <a:pt x="1972996" y="501320"/>
                    <a:pt x="1974634" y="513207"/>
                  </a:cubicBezTo>
                  <a:cubicBezTo>
                    <a:pt x="1976272" y="525094"/>
                    <a:pt x="1977911" y="536829"/>
                    <a:pt x="1979562" y="548373"/>
                  </a:cubicBezTo>
                  <a:cubicBezTo>
                    <a:pt x="1981200" y="559918"/>
                    <a:pt x="1982838" y="571157"/>
                    <a:pt x="1984477" y="582460"/>
                  </a:cubicBezTo>
                  <a:cubicBezTo>
                    <a:pt x="1986128" y="593763"/>
                    <a:pt x="1987766" y="604926"/>
                    <a:pt x="1989404" y="616217"/>
                  </a:cubicBezTo>
                  <a:cubicBezTo>
                    <a:pt x="1991042" y="627494"/>
                    <a:pt x="1992694" y="639051"/>
                    <a:pt x="1994332" y="650151"/>
                  </a:cubicBezTo>
                  <a:cubicBezTo>
                    <a:pt x="1995970" y="661251"/>
                    <a:pt x="1997608" y="672198"/>
                    <a:pt x="1999259" y="682790"/>
                  </a:cubicBezTo>
                  <a:cubicBezTo>
                    <a:pt x="2000898" y="693382"/>
                    <a:pt x="2002536" y="703644"/>
                    <a:pt x="2004174" y="713715"/>
                  </a:cubicBezTo>
                  <a:cubicBezTo>
                    <a:pt x="2005825" y="723786"/>
                    <a:pt x="2007464" y="733603"/>
                    <a:pt x="2009102" y="743217"/>
                  </a:cubicBezTo>
                  <a:cubicBezTo>
                    <a:pt x="2010740" y="752831"/>
                    <a:pt x="2012391" y="762241"/>
                    <a:pt x="2014029" y="771398"/>
                  </a:cubicBezTo>
                  <a:cubicBezTo>
                    <a:pt x="2015668" y="780567"/>
                    <a:pt x="2017306" y="789470"/>
                    <a:pt x="2018957" y="798220"/>
                  </a:cubicBezTo>
                  <a:cubicBezTo>
                    <a:pt x="2020595" y="806971"/>
                    <a:pt x="2022234" y="815505"/>
                    <a:pt x="2023872" y="823912"/>
                  </a:cubicBezTo>
                  <a:cubicBezTo>
                    <a:pt x="2025523" y="832320"/>
                    <a:pt x="2027161" y="840575"/>
                    <a:pt x="2028799" y="848639"/>
                  </a:cubicBezTo>
                  <a:cubicBezTo>
                    <a:pt x="2030438" y="856704"/>
                    <a:pt x="2032089" y="864591"/>
                    <a:pt x="2033727" y="872274"/>
                  </a:cubicBezTo>
                  <a:cubicBezTo>
                    <a:pt x="2035365" y="879958"/>
                    <a:pt x="2037004" y="887400"/>
                    <a:pt x="2038655" y="894728"/>
                  </a:cubicBezTo>
                  <a:cubicBezTo>
                    <a:pt x="2040293" y="902043"/>
                    <a:pt x="2041931" y="909193"/>
                    <a:pt x="2043570" y="916191"/>
                  </a:cubicBezTo>
                  <a:cubicBezTo>
                    <a:pt x="2045221" y="923201"/>
                    <a:pt x="2046859" y="930059"/>
                    <a:pt x="2048497" y="936752"/>
                  </a:cubicBezTo>
                  <a:cubicBezTo>
                    <a:pt x="2050135" y="943445"/>
                    <a:pt x="2051786" y="949973"/>
                    <a:pt x="2053425" y="956386"/>
                  </a:cubicBezTo>
                  <a:cubicBezTo>
                    <a:pt x="2055063" y="962787"/>
                    <a:pt x="2056702" y="968997"/>
                    <a:pt x="2058352" y="975157"/>
                  </a:cubicBezTo>
                  <a:cubicBezTo>
                    <a:pt x="2059991" y="981329"/>
                    <a:pt x="2061629" y="987400"/>
                    <a:pt x="2063268" y="993356"/>
                  </a:cubicBezTo>
                  <a:cubicBezTo>
                    <a:pt x="2064906" y="999312"/>
                    <a:pt x="2066556" y="1005180"/>
                    <a:pt x="2068195" y="1010882"/>
                  </a:cubicBezTo>
                  <a:cubicBezTo>
                    <a:pt x="2069833" y="1016597"/>
                    <a:pt x="2071472" y="1022134"/>
                    <a:pt x="2073123" y="1027595"/>
                  </a:cubicBezTo>
                  <a:cubicBezTo>
                    <a:pt x="2074761" y="1033043"/>
                    <a:pt x="2076399" y="1038390"/>
                    <a:pt x="2078050" y="1043622"/>
                  </a:cubicBezTo>
                  <a:cubicBezTo>
                    <a:pt x="2079689" y="1048868"/>
                    <a:pt x="2081327" y="1053998"/>
                    <a:pt x="2082965" y="1059028"/>
                  </a:cubicBezTo>
                  <a:cubicBezTo>
                    <a:pt x="2084603" y="1064057"/>
                    <a:pt x="2086255" y="1068959"/>
                    <a:pt x="2087893" y="1073772"/>
                  </a:cubicBezTo>
                  <a:cubicBezTo>
                    <a:pt x="2089531" y="1078586"/>
                    <a:pt x="2091169" y="1083285"/>
                    <a:pt x="2092820" y="1087895"/>
                  </a:cubicBezTo>
                  <a:cubicBezTo>
                    <a:pt x="2094459" y="1092518"/>
                    <a:pt x="2096097" y="1097039"/>
                    <a:pt x="2097735" y="1101484"/>
                  </a:cubicBezTo>
                  <a:cubicBezTo>
                    <a:pt x="2099386" y="1105916"/>
                    <a:pt x="2101025" y="1110272"/>
                    <a:pt x="2102663" y="1114539"/>
                  </a:cubicBezTo>
                  <a:cubicBezTo>
                    <a:pt x="2104301" y="1118806"/>
                    <a:pt x="2105952" y="1122972"/>
                    <a:pt x="2107590" y="1127100"/>
                  </a:cubicBezTo>
                  <a:cubicBezTo>
                    <a:pt x="2109229" y="1131227"/>
                    <a:pt x="2110867" y="1135317"/>
                    <a:pt x="2112518" y="1139317"/>
                  </a:cubicBezTo>
                  <a:cubicBezTo>
                    <a:pt x="2114156" y="1143305"/>
                    <a:pt x="2115795" y="1147229"/>
                    <a:pt x="2117433" y="1151065"/>
                  </a:cubicBezTo>
                  <a:cubicBezTo>
                    <a:pt x="2119084" y="1154913"/>
                    <a:pt x="2120722" y="1158672"/>
                    <a:pt x="2122361" y="1162368"/>
                  </a:cubicBezTo>
                  <a:cubicBezTo>
                    <a:pt x="2123999" y="1166050"/>
                    <a:pt x="2125650" y="1169645"/>
                    <a:pt x="2127288" y="1173188"/>
                  </a:cubicBezTo>
                  <a:cubicBezTo>
                    <a:pt x="2128926" y="1176731"/>
                    <a:pt x="2130565" y="1180211"/>
                    <a:pt x="2132216" y="1183627"/>
                  </a:cubicBezTo>
                  <a:cubicBezTo>
                    <a:pt x="2133854" y="1187044"/>
                    <a:pt x="2135492" y="1190396"/>
                    <a:pt x="2137131" y="1193686"/>
                  </a:cubicBezTo>
                  <a:cubicBezTo>
                    <a:pt x="2138782" y="1196975"/>
                    <a:pt x="2140420" y="1200188"/>
                    <a:pt x="2142058" y="1203338"/>
                  </a:cubicBezTo>
                  <a:cubicBezTo>
                    <a:pt x="2143696" y="1206500"/>
                    <a:pt x="2145347" y="1209586"/>
                    <a:pt x="2146986" y="1212634"/>
                  </a:cubicBezTo>
                  <a:cubicBezTo>
                    <a:pt x="2148624" y="1215669"/>
                    <a:pt x="2150262" y="1218654"/>
                    <a:pt x="2151913" y="1221600"/>
                  </a:cubicBezTo>
                  <a:cubicBezTo>
                    <a:pt x="2153552" y="1224534"/>
                    <a:pt x="2155190" y="1227417"/>
                    <a:pt x="2156828" y="1230236"/>
                  </a:cubicBezTo>
                  <a:cubicBezTo>
                    <a:pt x="2158466" y="1233068"/>
                    <a:pt x="2160117" y="1235812"/>
                    <a:pt x="2161756" y="1238542"/>
                  </a:cubicBezTo>
                  <a:cubicBezTo>
                    <a:pt x="2163394" y="1241273"/>
                    <a:pt x="2165033" y="1243978"/>
                    <a:pt x="2166683" y="1246632"/>
                  </a:cubicBezTo>
                  <a:cubicBezTo>
                    <a:pt x="2168322" y="1249286"/>
                    <a:pt x="2169960" y="1251902"/>
                    <a:pt x="2171611" y="1254481"/>
                  </a:cubicBezTo>
                  <a:cubicBezTo>
                    <a:pt x="2173249" y="1257046"/>
                    <a:pt x="2174888" y="1259561"/>
                    <a:pt x="2176526" y="1262037"/>
                  </a:cubicBezTo>
                  <a:cubicBezTo>
                    <a:pt x="2178177" y="1264514"/>
                    <a:pt x="2179816" y="1266927"/>
                    <a:pt x="2181454" y="1269314"/>
                  </a:cubicBezTo>
                  <a:cubicBezTo>
                    <a:pt x="2183092" y="1271689"/>
                    <a:pt x="2184730" y="1274039"/>
                    <a:pt x="2186381" y="1276337"/>
                  </a:cubicBezTo>
                  <a:cubicBezTo>
                    <a:pt x="2188020" y="1278636"/>
                    <a:pt x="2189658" y="1280909"/>
                    <a:pt x="2191296" y="1283132"/>
                  </a:cubicBezTo>
                  <a:cubicBezTo>
                    <a:pt x="2192947" y="1285354"/>
                    <a:pt x="2194586" y="1287526"/>
                    <a:pt x="2196224" y="1289672"/>
                  </a:cubicBezTo>
                  <a:cubicBezTo>
                    <a:pt x="2197862" y="1291806"/>
                    <a:pt x="2199513" y="1293914"/>
                    <a:pt x="2201151" y="1295984"/>
                  </a:cubicBezTo>
                  <a:cubicBezTo>
                    <a:pt x="2202790" y="1298042"/>
                    <a:pt x="2204428" y="1300074"/>
                    <a:pt x="2206079" y="1302080"/>
                  </a:cubicBezTo>
                  <a:cubicBezTo>
                    <a:pt x="2207717" y="1304074"/>
                    <a:pt x="2209356" y="1306043"/>
                    <a:pt x="2210994" y="1307973"/>
                  </a:cubicBezTo>
                  <a:cubicBezTo>
                    <a:pt x="2212645" y="1309903"/>
                    <a:pt x="2214283" y="1311796"/>
                    <a:pt x="2215921" y="1313663"/>
                  </a:cubicBezTo>
                  <a:cubicBezTo>
                    <a:pt x="2217560" y="1315530"/>
                    <a:pt x="2219211" y="1317346"/>
                    <a:pt x="2220849" y="1319149"/>
                  </a:cubicBezTo>
                  <a:cubicBezTo>
                    <a:pt x="2222487" y="1320952"/>
                    <a:pt x="2224126" y="1322718"/>
                    <a:pt x="2225777" y="1324458"/>
                  </a:cubicBezTo>
                  <a:cubicBezTo>
                    <a:pt x="2227415" y="1326210"/>
                    <a:pt x="2229053" y="1327912"/>
                    <a:pt x="2230691" y="1329601"/>
                  </a:cubicBezTo>
                  <a:cubicBezTo>
                    <a:pt x="2232343" y="1331290"/>
                    <a:pt x="2233981" y="1332941"/>
                    <a:pt x="2235619" y="1334580"/>
                  </a:cubicBezTo>
                  <a:cubicBezTo>
                    <a:pt x="2237257" y="1336218"/>
                    <a:pt x="2238908" y="1337843"/>
                    <a:pt x="2240547" y="1339431"/>
                  </a:cubicBezTo>
                  <a:cubicBezTo>
                    <a:pt x="2242185" y="1341031"/>
                    <a:pt x="2243823" y="1342593"/>
                    <a:pt x="2245474" y="1344130"/>
                  </a:cubicBezTo>
                  <a:cubicBezTo>
                    <a:pt x="2247113" y="1345667"/>
                    <a:pt x="2248751" y="1347191"/>
                    <a:pt x="2250389" y="1348677"/>
                  </a:cubicBezTo>
                  <a:cubicBezTo>
                    <a:pt x="2252040" y="1350175"/>
                    <a:pt x="2253678" y="1351636"/>
                    <a:pt x="2255317" y="1353071"/>
                  </a:cubicBezTo>
                  <a:cubicBezTo>
                    <a:pt x="2256955" y="1354518"/>
                    <a:pt x="2258606" y="1355928"/>
                    <a:pt x="2260244" y="1357325"/>
                  </a:cubicBezTo>
                  <a:cubicBezTo>
                    <a:pt x="2261883" y="1358709"/>
                    <a:pt x="2263521" y="1360081"/>
                    <a:pt x="2265172" y="1361427"/>
                  </a:cubicBezTo>
                  <a:cubicBezTo>
                    <a:pt x="2266810" y="1362786"/>
                    <a:pt x="2268448" y="1364107"/>
                    <a:pt x="2270087" y="1365415"/>
                  </a:cubicBezTo>
                  <a:cubicBezTo>
                    <a:pt x="2271738" y="1366723"/>
                    <a:pt x="2273376" y="1368006"/>
                    <a:pt x="2275014" y="1369276"/>
                  </a:cubicBezTo>
                  <a:cubicBezTo>
                    <a:pt x="2276653" y="1370533"/>
                    <a:pt x="2278291" y="1371778"/>
                    <a:pt x="2279942" y="1372997"/>
                  </a:cubicBezTo>
                  <a:cubicBezTo>
                    <a:pt x="2281580" y="1374216"/>
                    <a:pt x="2283219" y="1375423"/>
                    <a:pt x="2284870" y="1376604"/>
                  </a:cubicBezTo>
                  <a:cubicBezTo>
                    <a:pt x="2286508" y="1377785"/>
                    <a:pt x="2288147" y="1378953"/>
                    <a:pt x="2289785" y="1380096"/>
                  </a:cubicBezTo>
                  <a:cubicBezTo>
                    <a:pt x="2291423" y="1381252"/>
                    <a:pt x="2293074" y="1382382"/>
                    <a:pt x="2294712" y="1383487"/>
                  </a:cubicBezTo>
                  <a:cubicBezTo>
                    <a:pt x="2296351" y="1384605"/>
                    <a:pt x="2297989" y="1385684"/>
                    <a:pt x="2299640" y="1386764"/>
                  </a:cubicBezTo>
                  <a:cubicBezTo>
                    <a:pt x="2301278" y="1387831"/>
                    <a:pt x="2302917" y="1388897"/>
                    <a:pt x="2304555" y="1389939"/>
                  </a:cubicBezTo>
                  <a:cubicBezTo>
                    <a:pt x="2306206" y="1390968"/>
                    <a:pt x="2307844" y="1391996"/>
                    <a:pt x="2309482" y="1393012"/>
                  </a:cubicBezTo>
                  <a:cubicBezTo>
                    <a:pt x="2311121" y="1394015"/>
                    <a:pt x="2312772" y="1395006"/>
                    <a:pt x="2314410" y="1395984"/>
                  </a:cubicBezTo>
                  <a:cubicBezTo>
                    <a:pt x="2316048" y="1396962"/>
                    <a:pt x="2317687" y="1397927"/>
                    <a:pt x="2319338" y="1398880"/>
                  </a:cubicBezTo>
                  <a:cubicBezTo>
                    <a:pt x="2320976" y="1399819"/>
                    <a:pt x="2322614" y="1400746"/>
                    <a:pt x="2324252" y="1401661"/>
                  </a:cubicBezTo>
                  <a:cubicBezTo>
                    <a:pt x="2325904" y="1402588"/>
                    <a:pt x="2327542" y="1403490"/>
                    <a:pt x="2329180" y="1404379"/>
                  </a:cubicBezTo>
                  <a:cubicBezTo>
                    <a:pt x="2330818" y="1405268"/>
                    <a:pt x="2332469" y="1406157"/>
                    <a:pt x="2334108" y="1407020"/>
                  </a:cubicBezTo>
                  <a:cubicBezTo>
                    <a:pt x="2335746" y="1407897"/>
                    <a:pt x="2337384" y="1408748"/>
                    <a:pt x="2339035" y="1409598"/>
                  </a:cubicBezTo>
                  <a:cubicBezTo>
                    <a:pt x="2340674" y="1410437"/>
                    <a:pt x="2342312" y="1411275"/>
                    <a:pt x="2343950" y="1412088"/>
                  </a:cubicBezTo>
                  <a:cubicBezTo>
                    <a:pt x="2345601" y="1412900"/>
                    <a:pt x="2347239" y="1413713"/>
                    <a:pt x="2348878" y="1414501"/>
                  </a:cubicBezTo>
                  <a:cubicBezTo>
                    <a:pt x="2350516" y="1415288"/>
                    <a:pt x="2352167" y="1416075"/>
                    <a:pt x="2353805" y="1416838"/>
                  </a:cubicBezTo>
                  <a:cubicBezTo>
                    <a:pt x="2355444" y="1417599"/>
                    <a:pt x="2357082" y="1418361"/>
                    <a:pt x="2358733" y="1419111"/>
                  </a:cubicBezTo>
                  <a:cubicBezTo>
                    <a:pt x="2360371" y="1419847"/>
                    <a:pt x="2362009" y="1420584"/>
                    <a:pt x="2363648" y="1421308"/>
                  </a:cubicBezTo>
                  <a:cubicBezTo>
                    <a:pt x="2365299" y="1422019"/>
                    <a:pt x="2366937" y="1422743"/>
                    <a:pt x="2368575" y="1423441"/>
                  </a:cubicBezTo>
                  <a:cubicBezTo>
                    <a:pt x="2370214" y="1424140"/>
                    <a:pt x="2371865" y="1424813"/>
                    <a:pt x="2373503" y="1425499"/>
                  </a:cubicBezTo>
                  <a:cubicBezTo>
                    <a:pt x="2375141" y="1426172"/>
                    <a:pt x="2376779" y="1426832"/>
                    <a:pt x="2378431" y="1427493"/>
                  </a:cubicBezTo>
                  <a:cubicBezTo>
                    <a:pt x="2380069" y="1428153"/>
                    <a:pt x="2381707" y="1428788"/>
                    <a:pt x="2383345" y="1429436"/>
                  </a:cubicBezTo>
                  <a:cubicBezTo>
                    <a:pt x="2384984" y="1430071"/>
                    <a:pt x="2386635" y="1430693"/>
                    <a:pt x="2388273" y="1431341"/>
                  </a:cubicBezTo>
                  <a:cubicBezTo>
                    <a:pt x="2389912" y="1431963"/>
                    <a:pt x="2391550" y="1432611"/>
                    <a:pt x="2393201" y="1433233"/>
                  </a:cubicBezTo>
                  <a:cubicBezTo>
                    <a:pt x="2394839" y="1433868"/>
                    <a:pt x="2396477" y="1434491"/>
                    <a:pt x="2398116" y="1435113"/>
                  </a:cubicBezTo>
                  <a:cubicBezTo>
                    <a:pt x="2399766" y="1435722"/>
                    <a:pt x="2401405" y="1436332"/>
                    <a:pt x="2403043" y="1436942"/>
                  </a:cubicBezTo>
                  <a:cubicBezTo>
                    <a:pt x="2404682" y="1437538"/>
                    <a:pt x="2406333" y="1438135"/>
                    <a:pt x="2407971" y="1438720"/>
                  </a:cubicBezTo>
                  <a:cubicBezTo>
                    <a:pt x="2409609" y="1439304"/>
                    <a:pt x="2411248" y="1439888"/>
                    <a:pt x="2412899" y="1440460"/>
                  </a:cubicBezTo>
                  <a:cubicBezTo>
                    <a:pt x="2414537" y="1441044"/>
                    <a:pt x="2416175" y="1441602"/>
                    <a:pt x="2417813" y="1442161"/>
                  </a:cubicBezTo>
                  <a:cubicBezTo>
                    <a:pt x="2419464" y="1442720"/>
                    <a:pt x="2421103" y="1443279"/>
                    <a:pt x="2422741" y="1443825"/>
                  </a:cubicBezTo>
                  <a:cubicBezTo>
                    <a:pt x="2424379" y="1444358"/>
                    <a:pt x="2426030" y="1444904"/>
                    <a:pt x="2427669" y="1445438"/>
                  </a:cubicBezTo>
                  <a:cubicBezTo>
                    <a:pt x="2429307" y="1445971"/>
                    <a:pt x="2430945" y="1446505"/>
                    <a:pt x="2432596" y="1447025"/>
                  </a:cubicBezTo>
                  <a:cubicBezTo>
                    <a:pt x="2434234" y="1447546"/>
                    <a:pt x="2435873" y="1448054"/>
                    <a:pt x="2437511" y="1448562"/>
                  </a:cubicBezTo>
                  <a:cubicBezTo>
                    <a:pt x="2439162" y="1449070"/>
                    <a:pt x="2440800" y="1449578"/>
                    <a:pt x="2442439" y="1450073"/>
                  </a:cubicBezTo>
                  <a:cubicBezTo>
                    <a:pt x="2444077" y="1450569"/>
                    <a:pt x="2445728" y="1451064"/>
                    <a:pt x="2447366" y="1451559"/>
                  </a:cubicBezTo>
                  <a:cubicBezTo>
                    <a:pt x="2449005" y="1452055"/>
                    <a:pt x="2450643" y="1452537"/>
                    <a:pt x="2452294" y="1453020"/>
                  </a:cubicBezTo>
                  <a:cubicBezTo>
                    <a:pt x="2453932" y="1453502"/>
                    <a:pt x="2455570" y="1453985"/>
                    <a:pt x="2457209" y="1454468"/>
                  </a:cubicBezTo>
                  <a:cubicBezTo>
                    <a:pt x="2458860" y="1454950"/>
                    <a:pt x="2460498" y="1455433"/>
                    <a:pt x="2462136" y="1455915"/>
                  </a:cubicBezTo>
                  <a:cubicBezTo>
                    <a:pt x="2463775" y="1456398"/>
                    <a:pt x="2465426" y="1456893"/>
                    <a:pt x="2467064" y="1457376"/>
                  </a:cubicBezTo>
                  <a:cubicBezTo>
                    <a:pt x="2468702" y="1457871"/>
                    <a:pt x="2470340" y="1458354"/>
                    <a:pt x="2471991" y="1458849"/>
                  </a:cubicBezTo>
                  <a:cubicBezTo>
                    <a:pt x="2473630" y="1459344"/>
                    <a:pt x="2475268" y="1459840"/>
                    <a:pt x="2476906" y="1460348"/>
                  </a:cubicBezTo>
                  <a:cubicBezTo>
                    <a:pt x="2478545" y="1460843"/>
                    <a:pt x="2480196" y="1461351"/>
                    <a:pt x="2481834" y="1461872"/>
                  </a:cubicBezTo>
                  <a:cubicBezTo>
                    <a:pt x="2483472" y="1462380"/>
                    <a:pt x="2485110" y="1462900"/>
                    <a:pt x="2486762" y="1463434"/>
                  </a:cubicBezTo>
                  <a:cubicBezTo>
                    <a:pt x="2488400" y="1463967"/>
                    <a:pt x="2490038" y="1464500"/>
                    <a:pt x="2491677" y="1465034"/>
                  </a:cubicBezTo>
                  <a:cubicBezTo>
                    <a:pt x="2493327" y="1465580"/>
                    <a:pt x="2494966" y="1466126"/>
                    <a:pt x="2496604" y="1466685"/>
                  </a:cubicBezTo>
                  <a:cubicBezTo>
                    <a:pt x="2498243" y="1467244"/>
                    <a:pt x="2499893" y="1467802"/>
                    <a:pt x="2501532" y="1468374"/>
                  </a:cubicBezTo>
                  <a:cubicBezTo>
                    <a:pt x="2503170" y="1468946"/>
                    <a:pt x="2504808" y="1469530"/>
                    <a:pt x="2506459" y="1470127"/>
                  </a:cubicBezTo>
                  <a:cubicBezTo>
                    <a:pt x="2508098" y="1470724"/>
                    <a:pt x="2509736" y="1471320"/>
                    <a:pt x="2511374" y="1471930"/>
                  </a:cubicBezTo>
                  <a:cubicBezTo>
                    <a:pt x="2513025" y="1472540"/>
                    <a:pt x="2514664" y="1473149"/>
                    <a:pt x="2516302" y="1473771"/>
                  </a:cubicBezTo>
                  <a:cubicBezTo>
                    <a:pt x="2517940" y="1474381"/>
                    <a:pt x="2519591" y="1475003"/>
                    <a:pt x="2521230" y="1475626"/>
                  </a:cubicBezTo>
                  <a:cubicBezTo>
                    <a:pt x="2522868" y="1476261"/>
                    <a:pt x="2524506" y="1476883"/>
                    <a:pt x="2526157" y="1477518"/>
                  </a:cubicBezTo>
                  <a:cubicBezTo>
                    <a:pt x="2527795" y="1478140"/>
                    <a:pt x="2529434" y="1478775"/>
                    <a:pt x="2531072" y="1479423"/>
                  </a:cubicBezTo>
                  <a:cubicBezTo>
                    <a:pt x="2532723" y="1480058"/>
                    <a:pt x="2534361" y="1480706"/>
                    <a:pt x="2536000" y="1481353"/>
                  </a:cubicBezTo>
                  <a:cubicBezTo>
                    <a:pt x="2537638" y="1482001"/>
                    <a:pt x="2539289" y="1482662"/>
                    <a:pt x="2540927" y="1483309"/>
                  </a:cubicBezTo>
                  <a:cubicBezTo>
                    <a:pt x="2542565" y="1483970"/>
                    <a:pt x="2544204" y="1484630"/>
                    <a:pt x="2545855" y="1485291"/>
                  </a:cubicBezTo>
                  <a:cubicBezTo>
                    <a:pt x="2547493" y="1485951"/>
                    <a:pt x="2549131" y="1486624"/>
                    <a:pt x="2550770" y="1487284"/>
                  </a:cubicBezTo>
                  <a:cubicBezTo>
                    <a:pt x="2552421" y="1487957"/>
                    <a:pt x="2554059" y="1488631"/>
                    <a:pt x="2555697" y="1489316"/>
                  </a:cubicBezTo>
                  <a:cubicBezTo>
                    <a:pt x="2557336" y="1489989"/>
                    <a:pt x="2558987" y="1490662"/>
                    <a:pt x="2560625" y="1491348"/>
                  </a:cubicBezTo>
                  <a:cubicBezTo>
                    <a:pt x="2562263" y="1492034"/>
                    <a:pt x="2563901" y="1492720"/>
                    <a:pt x="2565552" y="1493418"/>
                  </a:cubicBezTo>
                  <a:cubicBezTo>
                    <a:pt x="2567191" y="1494104"/>
                    <a:pt x="2568829" y="1494803"/>
                    <a:pt x="2570467" y="1495501"/>
                  </a:cubicBezTo>
                  <a:cubicBezTo>
                    <a:pt x="2572118" y="1496200"/>
                    <a:pt x="2573757" y="1496911"/>
                    <a:pt x="2575395" y="1497635"/>
                  </a:cubicBezTo>
                  <a:cubicBezTo>
                    <a:pt x="2577033" y="1498346"/>
                    <a:pt x="2578684" y="1499070"/>
                    <a:pt x="2580322" y="1499794"/>
                  </a:cubicBezTo>
                  <a:cubicBezTo>
                    <a:pt x="2581961" y="1500530"/>
                    <a:pt x="2583599" y="1501267"/>
                    <a:pt x="2585237" y="1502004"/>
                  </a:cubicBezTo>
                  <a:cubicBezTo>
                    <a:pt x="2586888" y="1502740"/>
                    <a:pt x="2588527" y="1503477"/>
                    <a:pt x="2590165" y="1504226"/>
                  </a:cubicBezTo>
                  <a:cubicBezTo>
                    <a:pt x="2591816" y="1504963"/>
                    <a:pt x="2593454" y="1505725"/>
                    <a:pt x="2595092" y="1506474"/>
                  </a:cubicBezTo>
                  <a:cubicBezTo>
                    <a:pt x="2596731" y="1507223"/>
                    <a:pt x="2598369" y="1507985"/>
                    <a:pt x="2600020" y="1508747"/>
                  </a:cubicBezTo>
                  <a:cubicBezTo>
                    <a:pt x="2601658" y="1509509"/>
                    <a:pt x="2603297" y="1510271"/>
                    <a:pt x="2604935" y="1511033"/>
                  </a:cubicBezTo>
                  <a:cubicBezTo>
                    <a:pt x="2606586" y="1511808"/>
                    <a:pt x="2608224" y="1512570"/>
                    <a:pt x="2609863" y="1513345"/>
                  </a:cubicBezTo>
                  <a:cubicBezTo>
                    <a:pt x="2611501" y="1514119"/>
                    <a:pt x="2613152" y="1514881"/>
                    <a:pt x="2614791" y="1515656"/>
                  </a:cubicBezTo>
                  <a:cubicBezTo>
                    <a:pt x="2616429" y="1516431"/>
                    <a:pt x="2618067" y="1517206"/>
                    <a:pt x="2619718" y="1517968"/>
                  </a:cubicBezTo>
                  <a:cubicBezTo>
                    <a:pt x="2621356" y="1518742"/>
                    <a:pt x="2622995" y="1519517"/>
                    <a:pt x="2624633" y="1520279"/>
                  </a:cubicBezTo>
                  <a:cubicBezTo>
                    <a:pt x="2626284" y="1521054"/>
                    <a:pt x="2627922" y="1521828"/>
                    <a:pt x="2629561" y="1522590"/>
                  </a:cubicBezTo>
                  <a:cubicBezTo>
                    <a:pt x="2631199" y="1523365"/>
                    <a:pt x="2632850" y="1524127"/>
                    <a:pt x="2634488" y="1524902"/>
                  </a:cubicBezTo>
                  <a:cubicBezTo>
                    <a:pt x="2636126" y="1525664"/>
                    <a:pt x="2637765" y="1526438"/>
                    <a:pt x="2639416" y="1527200"/>
                  </a:cubicBezTo>
                  <a:cubicBezTo>
                    <a:pt x="2641054" y="1527963"/>
                    <a:pt x="2642692" y="1528724"/>
                    <a:pt x="2644331" y="1529486"/>
                  </a:cubicBezTo>
                  <a:cubicBezTo>
                    <a:pt x="2645982" y="1530248"/>
                    <a:pt x="2647620" y="1531010"/>
                    <a:pt x="2649258" y="1531760"/>
                  </a:cubicBezTo>
                  <a:cubicBezTo>
                    <a:pt x="2650896" y="1532509"/>
                    <a:pt x="2652548" y="1533258"/>
                    <a:pt x="2654186" y="1534008"/>
                  </a:cubicBezTo>
                  <a:cubicBezTo>
                    <a:pt x="2655824" y="1534744"/>
                    <a:pt x="2657462" y="1535493"/>
                    <a:pt x="2659113" y="1536217"/>
                  </a:cubicBezTo>
                  <a:cubicBezTo>
                    <a:pt x="2660752" y="1536941"/>
                    <a:pt x="2662390" y="1537665"/>
                    <a:pt x="2664028" y="1538376"/>
                  </a:cubicBezTo>
                  <a:cubicBezTo>
                    <a:pt x="2665679" y="1539088"/>
                    <a:pt x="2667318" y="1539799"/>
                    <a:pt x="2668956" y="1540497"/>
                  </a:cubicBezTo>
                  <a:cubicBezTo>
                    <a:pt x="2670594" y="1541196"/>
                    <a:pt x="2672245" y="1541882"/>
                    <a:pt x="2673883" y="1542567"/>
                  </a:cubicBezTo>
                  <a:cubicBezTo>
                    <a:pt x="2675522" y="1543240"/>
                    <a:pt x="2677160" y="1543914"/>
                    <a:pt x="2678811" y="1544587"/>
                  </a:cubicBezTo>
                  <a:cubicBezTo>
                    <a:pt x="2680449" y="1545247"/>
                    <a:pt x="2682088" y="1545908"/>
                    <a:pt x="2683726" y="1546555"/>
                  </a:cubicBezTo>
                  <a:cubicBezTo>
                    <a:pt x="2685377" y="1547203"/>
                    <a:pt x="2687015" y="1547838"/>
                    <a:pt x="2688653" y="1548473"/>
                  </a:cubicBezTo>
                  <a:cubicBezTo>
                    <a:pt x="2690292" y="1549108"/>
                    <a:pt x="2691930" y="1549730"/>
                    <a:pt x="2693581" y="1550340"/>
                  </a:cubicBezTo>
                  <a:cubicBezTo>
                    <a:pt x="2695219" y="1550962"/>
                    <a:pt x="2696858" y="1551559"/>
                    <a:pt x="2698509" y="1552169"/>
                  </a:cubicBezTo>
                  <a:cubicBezTo>
                    <a:pt x="2700147" y="1552765"/>
                    <a:pt x="2701785" y="1553350"/>
                    <a:pt x="2703423" y="1553934"/>
                  </a:cubicBezTo>
                  <a:cubicBezTo>
                    <a:pt x="2705062" y="1554518"/>
                    <a:pt x="2706713" y="1555090"/>
                    <a:pt x="2708351" y="1555648"/>
                  </a:cubicBezTo>
                  <a:cubicBezTo>
                    <a:pt x="2709989" y="1556207"/>
                    <a:pt x="2711628" y="1556766"/>
                    <a:pt x="2713279" y="1557312"/>
                  </a:cubicBezTo>
                  <a:cubicBezTo>
                    <a:pt x="2714917" y="1557858"/>
                    <a:pt x="2716555" y="1558392"/>
                    <a:pt x="2718194" y="1558912"/>
                  </a:cubicBezTo>
                  <a:cubicBezTo>
                    <a:pt x="2719845" y="1559433"/>
                    <a:pt x="2721483" y="1559954"/>
                    <a:pt x="2723122" y="1560462"/>
                  </a:cubicBezTo>
                  <a:cubicBezTo>
                    <a:pt x="2724760" y="1560970"/>
                    <a:pt x="2726410" y="1561465"/>
                    <a:pt x="2728049" y="1561948"/>
                  </a:cubicBezTo>
                  <a:cubicBezTo>
                    <a:pt x="2729687" y="1562430"/>
                    <a:pt x="2731326" y="1562913"/>
                    <a:pt x="2732977" y="1563370"/>
                  </a:cubicBezTo>
                  <a:cubicBezTo>
                    <a:pt x="2734615" y="1563840"/>
                    <a:pt x="2736253" y="1564297"/>
                    <a:pt x="2737892" y="1564742"/>
                  </a:cubicBezTo>
                  <a:cubicBezTo>
                    <a:pt x="2739543" y="1565199"/>
                    <a:pt x="2741181" y="1565631"/>
                    <a:pt x="2742819" y="1566063"/>
                  </a:cubicBezTo>
                  <a:cubicBezTo>
                    <a:pt x="2744457" y="1566481"/>
                    <a:pt x="2746108" y="1566913"/>
                    <a:pt x="2747747" y="1567320"/>
                  </a:cubicBezTo>
                  <a:cubicBezTo>
                    <a:pt x="2749385" y="1567726"/>
                    <a:pt x="2751023" y="1568120"/>
                    <a:pt x="2752674" y="1568514"/>
                  </a:cubicBezTo>
                  <a:cubicBezTo>
                    <a:pt x="2754313" y="1568895"/>
                    <a:pt x="2755951" y="1569275"/>
                    <a:pt x="2757589" y="1569644"/>
                  </a:cubicBezTo>
                  <a:cubicBezTo>
                    <a:pt x="2759240" y="1570012"/>
                    <a:pt x="2760879" y="1570368"/>
                    <a:pt x="2762517" y="1570723"/>
                  </a:cubicBezTo>
                  <a:cubicBezTo>
                    <a:pt x="2764155" y="1571066"/>
                    <a:pt x="2765806" y="1571409"/>
                    <a:pt x="2767444" y="1571739"/>
                  </a:cubicBezTo>
                  <a:cubicBezTo>
                    <a:pt x="2769083" y="1572057"/>
                    <a:pt x="2770721" y="1572374"/>
                    <a:pt x="2772372" y="1572692"/>
                  </a:cubicBezTo>
                  <a:cubicBezTo>
                    <a:pt x="2774010" y="1572997"/>
                    <a:pt x="2775649" y="1573301"/>
                    <a:pt x="2777287" y="1573593"/>
                  </a:cubicBezTo>
                  <a:cubicBezTo>
                    <a:pt x="2778938" y="1573873"/>
                    <a:pt x="2780576" y="1574152"/>
                    <a:pt x="2782214" y="1574432"/>
                  </a:cubicBezTo>
                  <a:cubicBezTo>
                    <a:pt x="2783853" y="1574698"/>
                    <a:pt x="2785504" y="1574965"/>
                    <a:pt x="2787142" y="1575219"/>
                  </a:cubicBezTo>
                  <a:cubicBezTo>
                    <a:pt x="2788780" y="1575473"/>
                    <a:pt x="2790419" y="1575714"/>
                    <a:pt x="2792070" y="1575956"/>
                  </a:cubicBezTo>
                  <a:cubicBezTo>
                    <a:pt x="2793708" y="1576184"/>
                    <a:pt x="2795346" y="1576413"/>
                    <a:pt x="2796984" y="1576642"/>
                  </a:cubicBezTo>
                  <a:cubicBezTo>
                    <a:pt x="2798623" y="1576857"/>
                    <a:pt x="2800274" y="1577073"/>
                    <a:pt x="2801912" y="1577277"/>
                  </a:cubicBezTo>
                  <a:cubicBezTo>
                    <a:pt x="2803550" y="1577480"/>
                    <a:pt x="2805201" y="1577683"/>
                    <a:pt x="2806840" y="1577886"/>
                  </a:cubicBezTo>
                  <a:cubicBezTo>
                    <a:pt x="2808478" y="1578077"/>
                    <a:pt x="2810116" y="1578267"/>
                    <a:pt x="2811754" y="1578445"/>
                  </a:cubicBezTo>
                  <a:cubicBezTo>
                    <a:pt x="2813406" y="1578623"/>
                    <a:pt x="2815044" y="1578800"/>
                    <a:pt x="2816682" y="1578978"/>
                  </a:cubicBezTo>
                  <a:cubicBezTo>
                    <a:pt x="2818320" y="1579156"/>
                    <a:pt x="2819971" y="1579321"/>
                    <a:pt x="2821610" y="1579474"/>
                  </a:cubicBezTo>
                  <a:cubicBezTo>
                    <a:pt x="2823248" y="1579639"/>
                    <a:pt x="2824887" y="1579791"/>
                    <a:pt x="2826537" y="1579943"/>
                  </a:cubicBezTo>
                  <a:cubicBezTo>
                    <a:pt x="2828176" y="1580096"/>
                    <a:pt x="2829814" y="1580236"/>
                    <a:pt x="2831452" y="1580375"/>
                  </a:cubicBezTo>
                  <a:cubicBezTo>
                    <a:pt x="2833103" y="1580528"/>
                    <a:pt x="2834741" y="1580655"/>
                    <a:pt x="2836380" y="1580794"/>
                  </a:cubicBezTo>
                  <a:cubicBezTo>
                    <a:pt x="2838018" y="1580921"/>
                    <a:pt x="2839669" y="1581048"/>
                    <a:pt x="2841308" y="1581175"/>
                  </a:cubicBezTo>
                  <a:cubicBezTo>
                    <a:pt x="2842946" y="1581290"/>
                    <a:pt x="2844584" y="1581404"/>
                    <a:pt x="2846235" y="1581518"/>
                  </a:cubicBezTo>
                  <a:cubicBezTo>
                    <a:pt x="2847874" y="1581633"/>
                    <a:pt x="2849512" y="1581747"/>
                    <a:pt x="2851150" y="1581861"/>
                  </a:cubicBezTo>
                  <a:cubicBezTo>
                    <a:pt x="2852801" y="1581963"/>
                    <a:pt x="2854439" y="1582064"/>
                    <a:pt x="2856078" y="1582166"/>
                  </a:cubicBezTo>
                  <a:cubicBezTo>
                    <a:pt x="2857716" y="1582268"/>
                    <a:pt x="2859367" y="1582356"/>
                    <a:pt x="2861005" y="1582458"/>
                  </a:cubicBezTo>
                  <a:cubicBezTo>
                    <a:pt x="2862644" y="1582547"/>
                    <a:pt x="2864282" y="1582636"/>
                    <a:pt x="2865933" y="1582725"/>
                  </a:cubicBezTo>
                  <a:cubicBezTo>
                    <a:pt x="2867571" y="1582814"/>
                    <a:pt x="2869209" y="1582903"/>
                    <a:pt x="2870848" y="1582979"/>
                  </a:cubicBezTo>
                  <a:cubicBezTo>
                    <a:pt x="2872499" y="1583068"/>
                    <a:pt x="2874137" y="1583144"/>
                    <a:pt x="2875775" y="1583233"/>
                  </a:cubicBezTo>
                  <a:cubicBezTo>
                    <a:pt x="2877414" y="1583309"/>
                    <a:pt x="2879065" y="1583385"/>
                    <a:pt x="2880703" y="1583461"/>
                  </a:cubicBezTo>
                  <a:cubicBezTo>
                    <a:pt x="2882341" y="1583538"/>
                    <a:pt x="2883980" y="1583614"/>
                    <a:pt x="2885631" y="1583690"/>
                  </a:cubicBezTo>
                  <a:cubicBezTo>
                    <a:pt x="2887269" y="1583766"/>
                    <a:pt x="2888907" y="1583830"/>
                    <a:pt x="2890545" y="1583906"/>
                  </a:cubicBezTo>
                  <a:cubicBezTo>
                    <a:pt x="2892196" y="1583982"/>
                    <a:pt x="2893835" y="1584046"/>
                    <a:pt x="2895473" y="1584122"/>
                  </a:cubicBezTo>
                  <a:cubicBezTo>
                    <a:pt x="2897111" y="1584185"/>
                    <a:pt x="2898762" y="1584262"/>
                    <a:pt x="2900401" y="1584325"/>
                  </a:cubicBezTo>
                  <a:cubicBezTo>
                    <a:pt x="2902039" y="1584389"/>
                    <a:pt x="2903677" y="1584465"/>
                    <a:pt x="2905328" y="1584528"/>
                  </a:cubicBezTo>
                  <a:cubicBezTo>
                    <a:pt x="2906966" y="1584604"/>
                    <a:pt x="2908605" y="1584668"/>
                    <a:pt x="2910243" y="1584744"/>
                  </a:cubicBezTo>
                  <a:cubicBezTo>
                    <a:pt x="2911894" y="1584820"/>
                    <a:pt x="2913532" y="1584884"/>
                    <a:pt x="2915171" y="1584960"/>
                  </a:cubicBezTo>
                  <a:cubicBezTo>
                    <a:pt x="2916809" y="1585036"/>
                    <a:pt x="2918447" y="1585100"/>
                    <a:pt x="2920098" y="1585176"/>
                  </a:cubicBezTo>
                  <a:cubicBezTo>
                    <a:pt x="2921737" y="1585252"/>
                    <a:pt x="2923375" y="1585328"/>
                    <a:pt x="2925013" y="1585405"/>
                  </a:cubicBezTo>
                  <a:cubicBezTo>
                    <a:pt x="2926664" y="1585481"/>
                    <a:pt x="2928302" y="1585557"/>
                    <a:pt x="2929941" y="1585633"/>
                  </a:cubicBezTo>
                  <a:cubicBezTo>
                    <a:pt x="2931579" y="1585709"/>
                    <a:pt x="2933230" y="1585798"/>
                    <a:pt x="2934868" y="1585874"/>
                  </a:cubicBezTo>
                  <a:cubicBezTo>
                    <a:pt x="2936507" y="1585951"/>
                    <a:pt x="2938145" y="1586040"/>
                    <a:pt x="2939796" y="1586116"/>
                  </a:cubicBezTo>
                  <a:cubicBezTo>
                    <a:pt x="2941434" y="1586192"/>
                    <a:pt x="2943073" y="1586281"/>
                    <a:pt x="2944711" y="1586357"/>
                  </a:cubicBezTo>
                  <a:cubicBezTo>
                    <a:pt x="2946362" y="1586433"/>
                    <a:pt x="2948000" y="1586522"/>
                    <a:pt x="2949639" y="1586598"/>
                  </a:cubicBezTo>
                  <a:cubicBezTo>
                    <a:pt x="2951277" y="1586674"/>
                    <a:pt x="2952928" y="1586763"/>
                    <a:pt x="2954566" y="1586840"/>
                  </a:cubicBezTo>
                  <a:cubicBezTo>
                    <a:pt x="2956205" y="1586928"/>
                    <a:pt x="2957843" y="1587005"/>
                    <a:pt x="2959494" y="1587081"/>
                  </a:cubicBezTo>
                  <a:cubicBezTo>
                    <a:pt x="2961132" y="1587170"/>
                    <a:pt x="2962770" y="1587246"/>
                    <a:pt x="2964409" y="1587322"/>
                  </a:cubicBezTo>
                  <a:cubicBezTo>
                    <a:pt x="2966060" y="1587411"/>
                    <a:pt x="2967698" y="1587487"/>
                    <a:pt x="2969336" y="1587564"/>
                  </a:cubicBezTo>
                  <a:cubicBezTo>
                    <a:pt x="2970975" y="1587640"/>
                    <a:pt x="2972626" y="1587729"/>
                    <a:pt x="2974264" y="1587805"/>
                  </a:cubicBezTo>
                  <a:cubicBezTo>
                    <a:pt x="2975902" y="1587881"/>
                    <a:pt x="2977540" y="1587957"/>
                    <a:pt x="2979192" y="1588033"/>
                  </a:cubicBezTo>
                  <a:cubicBezTo>
                    <a:pt x="2980830" y="1588110"/>
                    <a:pt x="2982468" y="1588186"/>
                    <a:pt x="2984106" y="1588262"/>
                  </a:cubicBezTo>
                  <a:cubicBezTo>
                    <a:pt x="2985757" y="1588338"/>
                    <a:pt x="2987396" y="1588402"/>
                    <a:pt x="2989034" y="1588478"/>
                  </a:cubicBezTo>
                  <a:cubicBezTo>
                    <a:pt x="2990672" y="1588554"/>
                    <a:pt x="2992323" y="1588618"/>
                    <a:pt x="2993962" y="1588694"/>
                  </a:cubicBezTo>
                  <a:cubicBezTo>
                    <a:pt x="2995600" y="1588757"/>
                    <a:pt x="2997238" y="1588834"/>
                    <a:pt x="2998889" y="1588897"/>
                  </a:cubicBezTo>
                  <a:cubicBezTo>
                    <a:pt x="3000527" y="1588973"/>
                    <a:pt x="3002166" y="1589037"/>
                    <a:pt x="3003804" y="1589100"/>
                  </a:cubicBezTo>
                  <a:cubicBezTo>
                    <a:pt x="3005455" y="1589164"/>
                    <a:pt x="3007093" y="1589227"/>
                    <a:pt x="3008732" y="1589291"/>
                  </a:cubicBezTo>
                  <a:cubicBezTo>
                    <a:pt x="3010370" y="1589367"/>
                    <a:pt x="3012008" y="1589430"/>
                    <a:pt x="3013659" y="1589481"/>
                  </a:cubicBezTo>
                  <a:cubicBezTo>
                    <a:pt x="3015297" y="1589545"/>
                    <a:pt x="3016936" y="1589608"/>
                    <a:pt x="3018587" y="1589672"/>
                  </a:cubicBezTo>
                  <a:cubicBezTo>
                    <a:pt x="3020225" y="1589735"/>
                    <a:pt x="3021863" y="1589799"/>
                    <a:pt x="3023502" y="1589849"/>
                  </a:cubicBezTo>
                  <a:cubicBezTo>
                    <a:pt x="3025140" y="1589913"/>
                    <a:pt x="3026791" y="1589977"/>
                    <a:pt x="3028429" y="1590040"/>
                  </a:cubicBezTo>
                  <a:cubicBezTo>
                    <a:pt x="3030067" y="1590091"/>
                    <a:pt x="3031706" y="1590154"/>
                    <a:pt x="3033357" y="1590205"/>
                  </a:cubicBezTo>
                  <a:cubicBezTo>
                    <a:pt x="3034995" y="1590269"/>
                    <a:pt x="3036633" y="1590319"/>
                    <a:pt x="3038272" y="1590370"/>
                  </a:cubicBezTo>
                  <a:cubicBezTo>
                    <a:pt x="3039923" y="1590434"/>
                    <a:pt x="3041561" y="1590484"/>
                    <a:pt x="3043199" y="1590548"/>
                  </a:cubicBezTo>
                  <a:cubicBezTo>
                    <a:pt x="3044838" y="1590599"/>
                    <a:pt x="3046489" y="1590650"/>
                    <a:pt x="3048127" y="1590700"/>
                  </a:cubicBezTo>
                  <a:cubicBezTo>
                    <a:pt x="3049766" y="1590764"/>
                    <a:pt x="3051404" y="1590815"/>
                    <a:pt x="3053054" y="1590865"/>
                  </a:cubicBezTo>
                  <a:cubicBezTo>
                    <a:pt x="3054693" y="1590916"/>
                    <a:pt x="3056331" y="1590967"/>
                    <a:pt x="3057970" y="1591018"/>
                  </a:cubicBezTo>
                  <a:cubicBezTo>
                    <a:pt x="3059620" y="1591069"/>
                    <a:pt x="3061259" y="1591120"/>
                    <a:pt x="3062897" y="1591170"/>
                  </a:cubicBezTo>
                  <a:cubicBezTo>
                    <a:pt x="3064536" y="1591221"/>
                    <a:pt x="3066187" y="1591272"/>
                    <a:pt x="3067825" y="1591310"/>
                  </a:cubicBezTo>
                  <a:cubicBezTo>
                    <a:pt x="3069463" y="1591361"/>
                    <a:pt x="3071101" y="1591412"/>
                    <a:pt x="3072752" y="1591450"/>
                  </a:cubicBezTo>
                  <a:cubicBezTo>
                    <a:pt x="3074391" y="1591500"/>
                    <a:pt x="3076029" y="1591539"/>
                    <a:pt x="3077667" y="1591589"/>
                  </a:cubicBezTo>
                  <a:cubicBezTo>
                    <a:pt x="3079318" y="1591628"/>
                    <a:pt x="3080957" y="1591678"/>
                    <a:pt x="3082595" y="1591716"/>
                  </a:cubicBezTo>
                  <a:cubicBezTo>
                    <a:pt x="3084233" y="1591755"/>
                    <a:pt x="3085884" y="1591793"/>
                    <a:pt x="3087523" y="1591831"/>
                  </a:cubicBezTo>
                  <a:cubicBezTo>
                    <a:pt x="3089161" y="1591869"/>
                    <a:pt x="3090799" y="1591907"/>
                    <a:pt x="3092450" y="1591945"/>
                  </a:cubicBezTo>
                  <a:cubicBezTo>
                    <a:pt x="3094088" y="1591983"/>
                    <a:pt x="3095727" y="1592021"/>
                    <a:pt x="3097365" y="1592047"/>
                  </a:cubicBezTo>
                  <a:cubicBezTo>
                    <a:pt x="3099016" y="1592085"/>
                    <a:pt x="3100654" y="1592123"/>
                    <a:pt x="3102293" y="1592148"/>
                  </a:cubicBezTo>
                  <a:cubicBezTo>
                    <a:pt x="3103931" y="1592174"/>
                    <a:pt x="3105582" y="1592212"/>
                    <a:pt x="3107220" y="1592237"/>
                  </a:cubicBezTo>
                  <a:cubicBezTo>
                    <a:pt x="3108858" y="1592262"/>
                    <a:pt x="3110497" y="1592288"/>
                    <a:pt x="3112148" y="1592313"/>
                  </a:cubicBezTo>
                  <a:cubicBezTo>
                    <a:pt x="3113786" y="1592339"/>
                    <a:pt x="3115424" y="1592364"/>
                    <a:pt x="3117063" y="1592390"/>
                  </a:cubicBezTo>
                  <a:cubicBezTo>
                    <a:pt x="3118701" y="1592415"/>
                    <a:pt x="3120352" y="1592440"/>
                    <a:pt x="3121990" y="1592453"/>
                  </a:cubicBezTo>
                  <a:cubicBezTo>
                    <a:pt x="3123628" y="1592478"/>
                    <a:pt x="3125267" y="1592491"/>
                    <a:pt x="3126918" y="1592517"/>
                  </a:cubicBezTo>
                  <a:cubicBezTo>
                    <a:pt x="3128556" y="1592542"/>
                    <a:pt x="3130194" y="1592555"/>
                    <a:pt x="3131845" y="1592580"/>
                  </a:cubicBezTo>
                  <a:cubicBezTo>
                    <a:pt x="3133484" y="1592593"/>
                    <a:pt x="3135122" y="1592605"/>
                    <a:pt x="3136760" y="1592631"/>
                  </a:cubicBezTo>
                  <a:cubicBezTo>
                    <a:pt x="3138398" y="1592643"/>
                    <a:pt x="3140050" y="1592656"/>
                    <a:pt x="3141688" y="1592682"/>
                  </a:cubicBezTo>
                  <a:cubicBezTo>
                    <a:pt x="3143326" y="1592694"/>
                    <a:pt x="3144964" y="1592707"/>
                    <a:pt x="3146615" y="1592732"/>
                  </a:cubicBezTo>
                  <a:cubicBezTo>
                    <a:pt x="3148254" y="1592745"/>
                    <a:pt x="3149892" y="1592758"/>
                    <a:pt x="3151530" y="1592783"/>
                  </a:cubicBezTo>
                  <a:cubicBezTo>
                    <a:pt x="3153181" y="1592796"/>
                    <a:pt x="3154820" y="1592821"/>
                    <a:pt x="3156458" y="1592834"/>
                  </a:cubicBezTo>
                  <a:cubicBezTo>
                    <a:pt x="3158097" y="1592860"/>
                    <a:pt x="3159747" y="1592872"/>
                    <a:pt x="3161385" y="1592898"/>
                  </a:cubicBezTo>
                  <a:cubicBezTo>
                    <a:pt x="3163024" y="1592910"/>
                    <a:pt x="3164662" y="1592936"/>
                    <a:pt x="3166313" y="1592961"/>
                  </a:cubicBezTo>
                  <a:cubicBezTo>
                    <a:pt x="3167952" y="1592986"/>
                    <a:pt x="3169590" y="1592999"/>
                    <a:pt x="3171228" y="1593024"/>
                  </a:cubicBezTo>
                  <a:cubicBezTo>
                    <a:pt x="3172879" y="1593050"/>
                    <a:pt x="3174518" y="1593075"/>
                    <a:pt x="3176156" y="1593101"/>
                  </a:cubicBezTo>
                  <a:cubicBezTo>
                    <a:pt x="3177794" y="1593126"/>
                    <a:pt x="3179445" y="1593152"/>
                    <a:pt x="3181083" y="1593177"/>
                  </a:cubicBezTo>
                  <a:cubicBezTo>
                    <a:pt x="3182722" y="1593202"/>
                    <a:pt x="3184360" y="1593228"/>
                    <a:pt x="3186011" y="1593253"/>
                  </a:cubicBezTo>
                  <a:cubicBezTo>
                    <a:pt x="3187649" y="1593291"/>
                    <a:pt x="3189288" y="1593317"/>
                    <a:pt x="3190926" y="1593342"/>
                  </a:cubicBezTo>
                  <a:cubicBezTo>
                    <a:pt x="3192577" y="1593367"/>
                    <a:pt x="3194215" y="1593406"/>
                    <a:pt x="3195854" y="1593431"/>
                  </a:cubicBezTo>
                  <a:cubicBezTo>
                    <a:pt x="3197492" y="1593456"/>
                    <a:pt x="3199143" y="1593494"/>
                    <a:pt x="3200781" y="1593520"/>
                  </a:cubicBezTo>
                  <a:cubicBezTo>
                    <a:pt x="3202419" y="1593545"/>
                    <a:pt x="3204058" y="1593583"/>
                    <a:pt x="3205709" y="1593609"/>
                  </a:cubicBezTo>
                  <a:cubicBezTo>
                    <a:pt x="3207347" y="1593647"/>
                    <a:pt x="3208985" y="1593672"/>
                    <a:pt x="3210624" y="1593710"/>
                  </a:cubicBezTo>
                  <a:cubicBezTo>
                    <a:pt x="3212262" y="1593748"/>
                    <a:pt x="3213913" y="1593774"/>
                    <a:pt x="3215551" y="1593812"/>
                  </a:cubicBezTo>
                  <a:cubicBezTo>
                    <a:pt x="3217189" y="1593850"/>
                    <a:pt x="3218828" y="1593888"/>
                    <a:pt x="3220479" y="1593914"/>
                  </a:cubicBezTo>
                  <a:cubicBezTo>
                    <a:pt x="3222117" y="1593952"/>
                    <a:pt x="3223755" y="1593990"/>
                    <a:pt x="3225406" y="1594028"/>
                  </a:cubicBezTo>
                  <a:cubicBezTo>
                    <a:pt x="3227045" y="1594066"/>
                    <a:pt x="3228683" y="1594104"/>
                    <a:pt x="3230321" y="1594142"/>
                  </a:cubicBezTo>
                  <a:cubicBezTo>
                    <a:pt x="3231959" y="1594180"/>
                    <a:pt x="3233611" y="1594218"/>
                    <a:pt x="3235249" y="1594256"/>
                  </a:cubicBezTo>
                  <a:cubicBezTo>
                    <a:pt x="3236887" y="1594295"/>
                    <a:pt x="3238525" y="1594345"/>
                    <a:pt x="3240176" y="1594383"/>
                  </a:cubicBezTo>
                  <a:cubicBezTo>
                    <a:pt x="3241815" y="1594421"/>
                    <a:pt x="3243453" y="1594460"/>
                    <a:pt x="3245091" y="1594510"/>
                  </a:cubicBezTo>
                  <a:cubicBezTo>
                    <a:pt x="3246742" y="1594549"/>
                    <a:pt x="3248381" y="1594599"/>
                    <a:pt x="3250019" y="1594638"/>
                  </a:cubicBezTo>
                  <a:cubicBezTo>
                    <a:pt x="3251657" y="1594688"/>
                    <a:pt x="3253308" y="1594726"/>
                    <a:pt x="3254947" y="1594777"/>
                  </a:cubicBezTo>
                  <a:cubicBezTo>
                    <a:pt x="3256585" y="1594828"/>
                    <a:pt x="3258223" y="1594866"/>
                    <a:pt x="3259874" y="1594917"/>
                  </a:cubicBezTo>
                  <a:cubicBezTo>
                    <a:pt x="3261513" y="1594968"/>
                    <a:pt x="3263151" y="1595018"/>
                    <a:pt x="3264789" y="1595069"/>
                  </a:cubicBezTo>
                  <a:cubicBezTo>
                    <a:pt x="3266440" y="1595120"/>
                    <a:pt x="3268079" y="1595171"/>
                    <a:pt x="3269717" y="1595222"/>
                  </a:cubicBezTo>
                  <a:cubicBezTo>
                    <a:pt x="3271355" y="1595272"/>
                    <a:pt x="3273006" y="1595323"/>
                    <a:pt x="3274644" y="1595387"/>
                  </a:cubicBezTo>
                  <a:cubicBezTo>
                    <a:pt x="3276283" y="1595437"/>
                    <a:pt x="3277921" y="1595501"/>
                    <a:pt x="3279572" y="1595565"/>
                  </a:cubicBezTo>
                  <a:cubicBezTo>
                    <a:pt x="3281210" y="1595628"/>
                    <a:pt x="3282849" y="1595692"/>
                    <a:pt x="3284487" y="1595755"/>
                  </a:cubicBezTo>
                  <a:cubicBezTo>
                    <a:pt x="3286138" y="1595818"/>
                    <a:pt x="3287776" y="1595882"/>
                    <a:pt x="3289414" y="1595958"/>
                  </a:cubicBezTo>
                  <a:cubicBezTo>
                    <a:pt x="3291053" y="1596022"/>
                    <a:pt x="3292704" y="1596098"/>
                    <a:pt x="3294342" y="1596174"/>
                  </a:cubicBezTo>
                  <a:cubicBezTo>
                    <a:pt x="3295980" y="1596250"/>
                    <a:pt x="3297619" y="1596327"/>
                    <a:pt x="3299270" y="1596403"/>
                  </a:cubicBezTo>
                  <a:cubicBezTo>
                    <a:pt x="3300908" y="1596479"/>
                    <a:pt x="3302546" y="1596568"/>
                    <a:pt x="3304184" y="1596657"/>
                  </a:cubicBezTo>
                  <a:cubicBezTo>
                    <a:pt x="3305836" y="1596733"/>
                    <a:pt x="3307474" y="1596822"/>
                    <a:pt x="3309112" y="1596911"/>
                  </a:cubicBezTo>
                  <a:cubicBezTo>
                    <a:pt x="3310750" y="1597000"/>
                    <a:pt x="3312401" y="1597089"/>
                    <a:pt x="3314040" y="1597177"/>
                  </a:cubicBezTo>
                  <a:cubicBezTo>
                    <a:pt x="3315678" y="1597266"/>
                    <a:pt x="3317316" y="1597368"/>
                    <a:pt x="3318967" y="1597457"/>
                  </a:cubicBezTo>
                  <a:cubicBezTo>
                    <a:pt x="3320606" y="1597546"/>
                    <a:pt x="3322244" y="1597647"/>
                    <a:pt x="3323882" y="1597749"/>
                  </a:cubicBezTo>
                  <a:cubicBezTo>
                    <a:pt x="3325533" y="1597850"/>
                    <a:pt x="3327171" y="1597939"/>
                    <a:pt x="3328810" y="1598041"/>
                  </a:cubicBezTo>
                  <a:cubicBezTo>
                    <a:pt x="3330448" y="1598143"/>
                    <a:pt x="3332086" y="1598257"/>
                    <a:pt x="3333737" y="1598359"/>
                  </a:cubicBezTo>
                  <a:cubicBezTo>
                    <a:pt x="3335376" y="1598460"/>
                    <a:pt x="3337014" y="1598562"/>
                    <a:pt x="3338652" y="1598676"/>
                  </a:cubicBezTo>
                  <a:cubicBezTo>
                    <a:pt x="3340303" y="1598778"/>
                    <a:pt x="3341941" y="1598892"/>
                    <a:pt x="3343580" y="1599006"/>
                  </a:cubicBezTo>
                  <a:cubicBezTo>
                    <a:pt x="3345218" y="1599108"/>
                    <a:pt x="3346869" y="1599222"/>
                    <a:pt x="3348507" y="1599336"/>
                  </a:cubicBezTo>
                  <a:cubicBezTo>
                    <a:pt x="3350146" y="1599451"/>
                    <a:pt x="3351784" y="1599565"/>
                    <a:pt x="3353435" y="1599692"/>
                  </a:cubicBezTo>
                  <a:cubicBezTo>
                    <a:pt x="3355073" y="1599806"/>
                    <a:pt x="3356712" y="1599933"/>
                    <a:pt x="3358350" y="1600048"/>
                  </a:cubicBezTo>
                  <a:cubicBezTo>
                    <a:pt x="3360001" y="1600175"/>
                    <a:pt x="3361640" y="1600289"/>
                    <a:pt x="3363278" y="1600416"/>
                  </a:cubicBezTo>
                  <a:cubicBezTo>
                    <a:pt x="3364916" y="1600543"/>
                    <a:pt x="3366567" y="1600657"/>
                    <a:pt x="3368205" y="1600771"/>
                  </a:cubicBezTo>
                  <a:cubicBezTo>
                    <a:pt x="3369844" y="1600899"/>
                    <a:pt x="3371482" y="1601013"/>
                    <a:pt x="3373133" y="1601127"/>
                  </a:cubicBezTo>
                  <a:cubicBezTo>
                    <a:pt x="3374771" y="1601241"/>
                    <a:pt x="3376410" y="1601356"/>
                    <a:pt x="3378048" y="1601470"/>
                  </a:cubicBezTo>
                  <a:cubicBezTo>
                    <a:pt x="3379699" y="1601584"/>
                    <a:pt x="3381337" y="1601699"/>
                    <a:pt x="3382975" y="1601813"/>
                  </a:cubicBezTo>
                  <a:cubicBezTo>
                    <a:pt x="3384614" y="1601940"/>
                    <a:pt x="3386265" y="1602054"/>
                    <a:pt x="3387903" y="1602168"/>
                  </a:cubicBezTo>
                  <a:cubicBezTo>
                    <a:pt x="3389541" y="1602283"/>
                    <a:pt x="3391180" y="1602410"/>
                    <a:pt x="3392831" y="1602524"/>
                  </a:cubicBezTo>
                  <a:cubicBezTo>
                    <a:pt x="3394469" y="1602638"/>
                    <a:pt x="3396107" y="1602766"/>
                    <a:pt x="3397745" y="1602880"/>
                  </a:cubicBezTo>
                  <a:cubicBezTo>
                    <a:pt x="3399397" y="1603007"/>
                    <a:pt x="3401035" y="1603134"/>
                    <a:pt x="3402673" y="1603248"/>
                  </a:cubicBezTo>
                  <a:cubicBezTo>
                    <a:pt x="3404311" y="1603375"/>
                    <a:pt x="3405962" y="1603502"/>
                    <a:pt x="3407601" y="1603616"/>
                  </a:cubicBezTo>
                  <a:cubicBezTo>
                    <a:pt x="3409239" y="1603743"/>
                    <a:pt x="3410877" y="1603858"/>
                    <a:pt x="3412528" y="1603985"/>
                  </a:cubicBezTo>
                  <a:cubicBezTo>
                    <a:pt x="3414167" y="1604099"/>
                    <a:pt x="3415805" y="1604226"/>
                    <a:pt x="3417443" y="1604340"/>
                  </a:cubicBezTo>
                  <a:cubicBezTo>
                    <a:pt x="3419094" y="1604467"/>
                    <a:pt x="3420732" y="1604581"/>
                    <a:pt x="3422371" y="1604709"/>
                  </a:cubicBezTo>
                  <a:cubicBezTo>
                    <a:pt x="3424009" y="1604823"/>
                    <a:pt x="3425647" y="1604950"/>
                    <a:pt x="3427298" y="1605077"/>
                  </a:cubicBezTo>
                  <a:cubicBezTo>
                    <a:pt x="3428937" y="1605191"/>
                    <a:pt x="3430575" y="1605318"/>
                    <a:pt x="3432226" y="1605445"/>
                  </a:cubicBezTo>
                  <a:cubicBezTo>
                    <a:pt x="3433864" y="1605560"/>
                    <a:pt x="3435502" y="1605686"/>
                    <a:pt x="3437141" y="1605801"/>
                  </a:cubicBezTo>
                  <a:cubicBezTo>
                    <a:pt x="3438779" y="1605928"/>
                    <a:pt x="3440430" y="1606042"/>
                    <a:pt x="3442068" y="1606169"/>
                  </a:cubicBezTo>
                  <a:cubicBezTo>
                    <a:pt x="3443707" y="1606296"/>
                    <a:pt x="3445345" y="1606410"/>
                    <a:pt x="3446996" y="1606537"/>
                  </a:cubicBezTo>
                  <a:cubicBezTo>
                    <a:pt x="3448634" y="1606652"/>
                    <a:pt x="3450272" y="1606779"/>
                    <a:pt x="3451924" y="1606906"/>
                  </a:cubicBezTo>
                  <a:cubicBezTo>
                    <a:pt x="3453562" y="1607033"/>
                    <a:pt x="3455200" y="1607160"/>
                    <a:pt x="3456838" y="1607299"/>
                  </a:cubicBezTo>
                  <a:cubicBezTo>
                    <a:pt x="3458477" y="1607426"/>
                    <a:pt x="3460128" y="1607566"/>
                    <a:pt x="3461766" y="1607706"/>
                  </a:cubicBezTo>
                  <a:cubicBezTo>
                    <a:pt x="3463405" y="1607833"/>
                    <a:pt x="3465043" y="1607972"/>
                    <a:pt x="3466694" y="1608112"/>
                  </a:cubicBezTo>
                  <a:cubicBezTo>
                    <a:pt x="3468332" y="1608252"/>
                    <a:pt x="3469970" y="1608392"/>
                    <a:pt x="3471609" y="1608544"/>
                  </a:cubicBezTo>
                  <a:cubicBezTo>
                    <a:pt x="3473259" y="1608684"/>
                    <a:pt x="3474898" y="1608823"/>
                    <a:pt x="3476536" y="1608976"/>
                  </a:cubicBezTo>
                  <a:cubicBezTo>
                    <a:pt x="3478175" y="1609116"/>
                    <a:pt x="3479826" y="1609268"/>
                    <a:pt x="3481464" y="1609420"/>
                  </a:cubicBezTo>
                  <a:cubicBezTo>
                    <a:pt x="3483102" y="1609573"/>
                    <a:pt x="3484741" y="1609725"/>
                    <a:pt x="3486392" y="1609877"/>
                  </a:cubicBezTo>
                  <a:cubicBezTo>
                    <a:pt x="3488030" y="1610030"/>
                    <a:pt x="3489668" y="1610195"/>
                    <a:pt x="3491306" y="1610335"/>
                  </a:cubicBezTo>
                  <a:cubicBezTo>
                    <a:pt x="3492957" y="1610487"/>
                    <a:pt x="3494596" y="1610627"/>
                    <a:pt x="3496234" y="1610728"/>
                  </a:cubicBezTo>
                  <a:cubicBezTo>
                    <a:pt x="3497872" y="1610830"/>
                    <a:pt x="3499523" y="1610906"/>
                    <a:pt x="3501162" y="1610944"/>
                  </a:cubicBezTo>
                  <a:cubicBezTo>
                    <a:pt x="3502800" y="1610970"/>
                    <a:pt x="3504438" y="1610970"/>
                    <a:pt x="3506089" y="1610919"/>
                  </a:cubicBezTo>
                  <a:cubicBezTo>
                    <a:pt x="3507727" y="1610881"/>
                    <a:pt x="3509366" y="1610792"/>
                    <a:pt x="3511004" y="1610690"/>
                  </a:cubicBezTo>
                  <a:cubicBezTo>
                    <a:pt x="3512655" y="1610576"/>
                    <a:pt x="3514293" y="1610411"/>
                    <a:pt x="3515932" y="1610246"/>
                  </a:cubicBezTo>
                  <a:cubicBezTo>
                    <a:pt x="3517570" y="1610068"/>
                    <a:pt x="3519221" y="1609852"/>
                    <a:pt x="3520859" y="1609674"/>
                  </a:cubicBezTo>
                  <a:cubicBezTo>
                    <a:pt x="3522498" y="1609496"/>
                    <a:pt x="3524136" y="1609344"/>
                    <a:pt x="3525787" y="1609217"/>
                  </a:cubicBezTo>
                  <a:cubicBezTo>
                    <a:pt x="3527425" y="1609077"/>
                    <a:pt x="3529063" y="1608963"/>
                    <a:pt x="3530702" y="1608874"/>
                  </a:cubicBezTo>
                  <a:cubicBezTo>
                    <a:pt x="3532340" y="1608773"/>
                    <a:pt x="3533991" y="1608696"/>
                    <a:pt x="3535629" y="1608646"/>
                  </a:cubicBezTo>
                  <a:cubicBezTo>
                    <a:pt x="3537268" y="1608595"/>
                    <a:pt x="3538906" y="1608569"/>
                    <a:pt x="3540557" y="1608557"/>
                  </a:cubicBezTo>
                  <a:cubicBezTo>
                    <a:pt x="3542195" y="1608544"/>
                    <a:pt x="3543833" y="1608582"/>
                    <a:pt x="3545484" y="1608595"/>
                  </a:cubicBezTo>
                </a:path>
              </a:pathLst>
            </a:custGeom>
            <a:ln w="38100" cap="rnd">
              <a:round/>
            </a:ln>
          </p:spPr>
          <p:style>
            <a:lnRef idx="1">
              <a:srgbClr val="FFC000"/>
            </a:lnRef>
            <a:fillRef idx="0">
              <a:srgbClr val="000000">
                <a:alpha val="0"/>
              </a:srgbClr>
            </a:fillRef>
            <a:effectRef idx="0">
              <a:scrgbClr r="0" g="0" b="0"/>
            </a:effectRef>
            <a:fontRef idx="none"/>
          </p:style>
          <p:txBody>
            <a:bodyPr/>
            <a:lstStyle/>
            <a:p>
              <a:endParaRPr lang="en-GB"/>
            </a:p>
          </p:txBody>
        </p:sp>
        <p:sp>
          <p:nvSpPr>
            <p:cNvPr id="2055" name="Shape 2475">
              <a:extLst>
                <a:ext uri="{FF2B5EF4-FFF2-40B4-BE49-F238E27FC236}">
                  <a16:creationId xmlns:a16="http://schemas.microsoft.com/office/drawing/2014/main" id="{4EA0B4C6-FE96-5291-A5B1-42F4AA0DCC5F}"/>
                </a:ext>
              </a:extLst>
            </p:cNvPr>
            <p:cNvSpPr/>
            <p:nvPr/>
          </p:nvSpPr>
          <p:spPr>
            <a:xfrm>
              <a:off x="451822" y="779039"/>
              <a:ext cx="3545484" cy="1592148"/>
            </a:xfrm>
            <a:custGeom>
              <a:avLst/>
              <a:gdLst/>
              <a:ahLst/>
              <a:cxnLst/>
              <a:rect l="0" t="0" r="0" b="0"/>
              <a:pathLst>
                <a:path w="3545484" h="1592148">
                  <a:moveTo>
                    <a:pt x="0" y="1565072"/>
                  </a:moveTo>
                  <a:cubicBezTo>
                    <a:pt x="1638" y="1565275"/>
                    <a:pt x="3277" y="1565440"/>
                    <a:pt x="4928" y="1565682"/>
                  </a:cubicBezTo>
                  <a:cubicBezTo>
                    <a:pt x="6566" y="1565910"/>
                    <a:pt x="8204" y="1566189"/>
                    <a:pt x="9855" y="1566469"/>
                  </a:cubicBezTo>
                  <a:cubicBezTo>
                    <a:pt x="11493" y="1566748"/>
                    <a:pt x="13132" y="1567117"/>
                    <a:pt x="14770" y="1567383"/>
                  </a:cubicBezTo>
                  <a:cubicBezTo>
                    <a:pt x="16408" y="1567650"/>
                    <a:pt x="18059" y="1567853"/>
                    <a:pt x="19698" y="1568069"/>
                  </a:cubicBezTo>
                  <a:cubicBezTo>
                    <a:pt x="21336" y="1568285"/>
                    <a:pt x="22974" y="1568374"/>
                    <a:pt x="24625" y="1568679"/>
                  </a:cubicBezTo>
                  <a:cubicBezTo>
                    <a:pt x="26264" y="1568983"/>
                    <a:pt x="27902" y="1569504"/>
                    <a:pt x="29540" y="1569885"/>
                  </a:cubicBezTo>
                  <a:cubicBezTo>
                    <a:pt x="31191" y="1570266"/>
                    <a:pt x="32829" y="1570660"/>
                    <a:pt x="34468" y="1570990"/>
                  </a:cubicBezTo>
                  <a:cubicBezTo>
                    <a:pt x="36106" y="1571320"/>
                    <a:pt x="37757" y="1571574"/>
                    <a:pt x="39395" y="1571892"/>
                  </a:cubicBezTo>
                  <a:cubicBezTo>
                    <a:pt x="41034" y="1572209"/>
                    <a:pt x="42672" y="1572514"/>
                    <a:pt x="44323" y="1572895"/>
                  </a:cubicBezTo>
                  <a:cubicBezTo>
                    <a:pt x="45961" y="1573263"/>
                    <a:pt x="47600" y="1573708"/>
                    <a:pt x="49238" y="1574102"/>
                  </a:cubicBezTo>
                  <a:cubicBezTo>
                    <a:pt x="50889" y="1574483"/>
                    <a:pt x="52527" y="1574889"/>
                    <a:pt x="54165" y="1575207"/>
                  </a:cubicBezTo>
                  <a:cubicBezTo>
                    <a:pt x="55804" y="1575524"/>
                    <a:pt x="57455" y="1575740"/>
                    <a:pt x="59093" y="1575994"/>
                  </a:cubicBezTo>
                  <a:cubicBezTo>
                    <a:pt x="60731" y="1576248"/>
                    <a:pt x="62370" y="1576438"/>
                    <a:pt x="64021" y="1576705"/>
                  </a:cubicBezTo>
                  <a:cubicBezTo>
                    <a:pt x="65659" y="1576972"/>
                    <a:pt x="67297" y="1577353"/>
                    <a:pt x="68936" y="1577594"/>
                  </a:cubicBezTo>
                  <a:cubicBezTo>
                    <a:pt x="70587" y="1577848"/>
                    <a:pt x="72225" y="1577988"/>
                    <a:pt x="73863" y="1578204"/>
                  </a:cubicBezTo>
                  <a:cubicBezTo>
                    <a:pt x="75502" y="1578420"/>
                    <a:pt x="77140" y="1578661"/>
                    <a:pt x="78791" y="1578915"/>
                  </a:cubicBezTo>
                  <a:cubicBezTo>
                    <a:pt x="80429" y="1579169"/>
                    <a:pt x="82067" y="1579436"/>
                    <a:pt x="83718" y="1579702"/>
                  </a:cubicBezTo>
                  <a:cubicBezTo>
                    <a:pt x="85357" y="1579969"/>
                    <a:pt x="86995" y="1580274"/>
                    <a:pt x="88633" y="1580515"/>
                  </a:cubicBezTo>
                  <a:cubicBezTo>
                    <a:pt x="90284" y="1580769"/>
                    <a:pt x="91923" y="1580972"/>
                    <a:pt x="93561" y="1581201"/>
                  </a:cubicBezTo>
                  <a:cubicBezTo>
                    <a:pt x="95199" y="1581442"/>
                    <a:pt x="96850" y="1581747"/>
                    <a:pt x="98488" y="1581912"/>
                  </a:cubicBezTo>
                  <a:cubicBezTo>
                    <a:pt x="100127" y="1582077"/>
                    <a:pt x="101765" y="1582064"/>
                    <a:pt x="103416" y="1582204"/>
                  </a:cubicBezTo>
                  <a:cubicBezTo>
                    <a:pt x="105054" y="1582344"/>
                    <a:pt x="106693" y="1582585"/>
                    <a:pt x="108331" y="1582725"/>
                  </a:cubicBezTo>
                  <a:cubicBezTo>
                    <a:pt x="109969" y="1582865"/>
                    <a:pt x="111620" y="1582890"/>
                    <a:pt x="113259" y="1583017"/>
                  </a:cubicBezTo>
                  <a:cubicBezTo>
                    <a:pt x="114897" y="1583157"/>
                    <a:pt x="116535" y="1583423"/>
                    <a:pt x="118186" y="1583525"/>
                  </a:cubicBezTo>
                  <a:cubicBezTo>
                    <a:pt x="119824" y="1583614"/>
                    <a:pt x="121463" y="1583525"/>
                    <a:pt x="123101" y="1583627"/>
                  </a:cubicBezTo>
                  <a:cubicBezTo>
                    <a:pt x="124752" y="1583728"/>
                    <a:pt x="126390" y="1583906"/>
                    <a:pt x="128029" y="1584122"/>
                  </a:cubicBezTo>
                  <a:cubicBezTo>
                    <a:pt x="129667" y="1584338"/>
                    <a:pt x="131318" y="1584706"/>
                    <a:pt x="132956" y="1584922"/>
                  </a:cubicBezTo>
                  <a:cubicBezTo>
                    <a:pt x="134595" y="1585125"/>
                    <a:pt x="136233" y="1585303"/>
                    <a:pt x="137884" y="1585417"/>
                  </a:cubicBezTo>
                  <a:cubicBezTo>
                    <a:pt x="139522" y="1585531"/>
                    <a:pt x="141160" y="1585544"/>
                    <a:pt x="142799" y="1585620"/>
                  </a:cubicBezTo>
                  <a:cubicBezTo>
                    <a:pt x="144450" y="1585709"/>
                    <a:pt x="146088" y="1585760"/>
                    <a:pt x="147726" y="1585913"/>
                  </a:cubicBezTo>
                  <a:cubicBezTo>
                    <a:pt x="149365" y="1586065"/>
                    <a:pt x="151016" y="1586332"/>
                    <a:pt x="152654" y="1586522"/>
                  </a:cubicBezTo>
                  <a:cubicBezTo>
                    <a:pt x="154292" y="1586700"/>
                    <a:pt x="155931" y="1586852"/>
                    <a:pt x="157582" y="1587017"/>
                  </a:cubicBezTo>
                  <a:cubicBezTo>
                    <a:pt x="159220" y="1587183"/>
                    <a:pt x="160858" y="1587373"/>
                    <a:pt x="162496" y="1587526"/>
                  </a:cubicBezTo>
                  <a:cubicBezTo>
                    <a:pt x="164148" y="1587678"/>
                    <a:pt x="165786" y="1587767"/>
                    <a:pt x="167424" y="1587932"/>
                  </a:cubicBezTo>
                  <a:cubicBezTo>
                    <a:pt x="169062" y="1588110"/>
                    <a:pt x="170713" y="1588389"/>
                    <a:pt x="172352" y="1588542"/>
                  </a:cubicBezTo>
                  <a:cubicBezTo>
                    <a:pt x="173990" y="1588694"/>
                    <a:pt x="175628" y="1588706"/>
                    <a:pt x="177279" y="1588834"/>
                  </a:cubicBezTo>
                  <a:cubicBezTo>
                    <a:pt x="178918" y="1588961"/>
                    <a:pt x="180556" y="1589240"/>
                    <a:pt x="182194" y="1589342"/>
                  </a:cubicBezTo>
                  <a:cubicBezTo>
                    <a:pt x="183845" y="1589430"/>
                    <a:pt x="185484" y="1589392"/>
                    <a:pt x="187122" y="1589443"/>
                  </a:cubicBezTo>
                  <a:cubicBezTo>
                    <a:pt x="188760" y="1589481"/>
                    <a:pt x="190411" y="1589519"/>
                    <a:pt x="192049" y="1589621"/>
                  </a:cubicBezTo>
                  <a:cubicBezTo>
                    <a:pt x="193688" y="1589723"/>
                    <a:pt x="195326" y="1589837"/>
                    <a:pt x="196977" y="1590040"/>
                  </a:cubicBezTo>
                  <a:cubicBezTo>
                    <a:pt x="198615" y="1590243"/>
                    <a:pt x="200254" y="1590840"/>
                    <a:pt x="201892" y="1590840"/>
                  </a:cubicBezTo>
                  <a:cubicBezTo>
                    <a:pt x="203530" y="1590840"/>
                    <a:pt x="205181" y="1590015"/>
                    <a:pt x="206819" y="1590040"/>
                  </a:cubicBezTo>
                  <a:cubicBezTo>
                    <a:pt x="208458" y="1590078"/>
                    <a:pt x="210096" y="1590993"/>
                    <a:pt x="211747" y="1591043"/>
                  </a:cubicBezTo>
                  <a:cubicBezTo>
                    <a:pt x="213385" y="1591094"/>
                    <a:pt x="215024" y="1590320"/>
                    <a:pt x="216662" y="1590332"/>
                  </a:cubicBezTo>
                  <a:cubicBezTo>
                    <a:pt x="218313" y="1590358"/>
                    <a:pt x="219951" y="1590866"/>
                    <a:pt x="221590" y="1591145"/>
                  </a:cubicBezTo>
                  <a:cubicBezTo>
                    <a:pt x="223228" y="1591437"/>
                    <a:pt x="224879" y="1592148"/>
                    <a:pt x="226517" y="1592047"/>
                  </a:cubicBezTo>
                  <a:cubicBezTo>
                    <a:pt x="228156" y="1591945"/>
                    <a:pt x="229794" y="1590650"/>
                    <a:pt x="231445" y="1590548"/>
                  </a:cubicBezTo>
                  <a:cubicBezTo>
                    <a:pt x="233083" y="1590446"/>
                    <a:pt x="234721" y="1591374"/>
                    <a:pt x="236360" y="1591437"/>
                  </a:cubicBezTo>
                  <a:cubicBezTo>
                    <a:pt x="238011" y="1591500"/>
                    <a:pt x="239649" y="1590980"/>
                    <a:pt x="241287" y="1590942"/>
                  </a:cubicBezTo>
                  <a:cubicBezTo>
                    <a:pt x="242926" y="1590904"/>
                    <a:pt x="244577" y="1591107"/>
                    <a:pt x="246215" y="1591234"/>
                  </a:cubicBezTo>
                  <a:cubicBezTo>
                    <a:pt x="247853" y="1591348"/>
                    <a:pt x="249491" y="1591653"/>
                    <a:pt x="251143" y="1591653"/>
                  </a:cubicBezTo>
                  <a:cubicBezTo>
                    <a:pt x="252781" y="1591653"/>
                    <a:pt x="254419" y="1591297"/>
                    <a:pt x="256057" y="1591234"/>
                  </a:cubicBezTo>
                  <a:cubicBezTo>
                    <a:pt x="257708" y="1591158"/>
                    <a:pt x="259347" y="1591196"/>
                    <a:pt x="260985" y="1591234"/>
                  </a:cubicBezTo>
                  <a:cubicBezTo>
                    <a:pt x="262623" y="1591259"/>
                    <a:pt x="264274" y="1591488"/>
                    <a:pt x="265913" y="1591437"/>
                  </a:cubicBezTo>
                  <a:cubicBezTo>
                    <a:pt x="267551" y="1591386"/>
                    <a:pt x="269189" y="1590954"/>
                    <a:pt x="270840" y="1590942"/>
                  </a:cubicBezTo>
                  <a:cubicBezTo>
                    <a:pt x="272478" y="1590916"/>
                    <a:pt x="274117" y="1591247"/>
                    <a:pt x="275755" y="1591335"/>
                  </a:cubicBezTo>
                  <a:cubicBezTo>
                    <a:pt x="277406" y="1591424"/>
                    <a:pt x="279044" y="1591488"/>
                    <a:pt x="280683" y="1591437"/>
                  </a:cubicBezTo>
                  <a:cubicBezTo>
                    <a:pt x="282321" y="1591386"/>
                    <a:pt x="283972" y="1591158"/>
                    <a:pt x="285610" y="1591043"/>
                  </a:cubicBezTo>
                  <a:cubicBezTo>
                    <a:pt x="287249" y="1590929"/>
                    <a:pt x="288887" y="1590764"/>
                    <a:pt x="290538" y="1590726"/>
                  </a:cubicBezTo>
                  <a:cubicBezTo>
                    <a:pt x="292176" y="1590701"/>
                    <a:pt x="293815" y="1590853"/>
                    <a:pt x="295453" y="1590840"/>
                  </a:cubicBezTo>
                  <a:cubicBezTo>
                    <a:pt x="297104" y="1590827"/>
                    <a:pt x="298742" y="1590713"/>
                    <a:pt x="300380" y="1590650"/>
                  </a:cubicBezTo>
                  <a:cubicBezTo>
                    <a:pt x="302019" y="1590586"/>
                    <a:pt x="303657" y="1590510"/>
                    <a:pt x="305308" y="1590434"/>
                  </a:cubicBezTo>
                  <a:cubicBezTo>
                    <a:pt x="306946" y="1590370"/>
                    <a:pt x="308585" y="1590332"/>
                    <a:pt x="310223" y="1590231"/>
                  </a:cubicBezTo>
                  <a:cubicBezTo>
                    <a:pt x="311874" y="1590129"/>
                    <a:pt x="313512" y="1589900"/>
                    <a:pt x="315150" y="1589837"/>
                  </a:cubicBezTo>
                  <a:cubicBezTo>
                    <a:pt x="316789" y="1589773"/>
                    <a:pt x="318440" y="1589913"/>
                    <a:pt x="320078" y="1589837"/>
                  </a:cubicBezTo>
                  <a:cubicBezTo>
                    <a:pt x="321717" y="1589748"/>
                    <a:pt x="323355" y="1589418"/>
                    <a:pt x="325006" y="1589342"/>
                  </a:cubicBezTo>
                  <a:cubicBezTo>
                    <a:pt x="326644" y="1589253"/>
                    <a:pt x="328282" y="1589380"/>
                    <a:pt x="329921" y="1589342"/>
                  </a:cubicBezTo>
                  <a:cubicBezTo>
                    <a:pt x="331572" y="1589291"/>
                    <a:pt x="333210" y="1589164"/>
                    <a:pt x="334848" y="1589049"/>
                  </a:cubicBezTo>
                  <a:cubicBezTo>
                    <a:pt x="336487" y="1588923"/>
                    <a:pt x="338138" y="1588706"/>
                    <a:pt x="339776" y="1588630"/>
                  </a:cubicBezTo>
                  <a:cubicBezTo>
                    <a:pt x="341414" y="1588542"/>
                    <a:pt x="343052" y="1588605"/>
                    <a:pt x="344703" y="1588542"/>
                  </a:cubicBezTo>
                  <a:cubicBezTo>
                    <a:pt x="346342" y="1588478"/>
                    <a:pt x="347980" y="1588313"/>
                    <a:pt x="349618" y="1588224"/>
                  </a:cubicBezTo>
                  <a:cubicBezTo>
                    <a:pt x="351269" y="1588148"/>
                    <a:pt x="352908" y="1588122"/>
                    <a:pt x="354546" y="1588046"/>
                  </a:cubicBezTo>
                  <a:cubicBezTo>
                    <a:pt x="356184" y="1587957"/>
                    <a:pt x="357835" y="1587805"/>
                    <a:pt x="359474" y="1587729"/>
                  </a:cubicBezTo>
                  <a:cubicBezTo>
                    <a:pt x="361112" y="1587665"/>
                    <a:pt x="362750" y="1587665"/>
                    <a:pt x="364401" y="1587627"/>
                  </a:cubicBezTo>
                  <a:cubicBezTo>
                    <a:pt x="366039" y="1587589"/>
                    <a:pt x="367678" y="1587589"/>
                    <a:pt x="369316" y="1587526"/>
                  </a:cubicBezTo>
                  <a:cubicBezTo>
                    <a:pt x="370967" y="1587449"/>
                    <a:pt x="372605" y="1587271"/>
                    <a:pt x="374244" y="1587233"/>
                  </a:cubicBezTo>
                  <a:cubicBezTo>
                    <a:pt x="375882" y="1587183"/>
                    <a:pt x="377533" y="1587246"/>
                    <a:pt x="379171" y="1587233"/>
                  </a:cubicBezTo>
                  <a:cubicBezTo>
                    <a:pt x="380809" y="1587208"/>
                    <a:pt x="382448" y="1587170"/>
                    <a:pt x="384099" y="1587119"/>
                  </a:cubicBezTo>
                  <a:cubicBezTo>
                    <a:pt x="385737" y="1587081"/>
                    <a:pt x="387375" y="1586992"/>
                    <a:pt x="389014" y="1586941"/>
                  </a:cubicBezTo>
                  <a:cubicBezTo>
                    <a:pt x="390665" y="1586891"/>
                    <a:pt x="392303" y="1586865"/>
                    <a:pt x="393941" y="1586840"/>
                  </a:cubicBezTo>
                  <a:cubicBezTo>
                    <a:pt x="395580" y="1586802"/>
                    <a:pt x="397218" y="1586802"/>
                    <a:pt x="398869" y="1586725"/>
                  </a:cubicBezTo>
                  <a:cubicBezTo>
                    <a:pt x="400507" y="1586662"/>
                    <a:pt x="402146" y="1586522"/>
                    <a:pt x="403797" y="1586433"/>
                  </a:cubicBezTo>
                  <a:cubicBezTo>
                    <a:pt x="405435" y="1586357"/>
                    <a:pt x="407073" y="1586268"/>
                    <a:pt x="408711" y="1586230"/>
                  </a:cubicBezTo>
                  <a:cubicBezTo>
                    <a:pt x="410350" y="1586192"/>
                    <a:pt x="412001" y="1586268"/>
                    <a:pt x="413639" y="1586230"/>
                  </a:cubicBezTo>
                  <a:cubicBezTo>
                    <a:pt x="415277" y="1586192"/>
                    <a:pt x="416916" y="1586052"/>
                    <a:pt x="418567" y="1586014"/>
                  </a:cubicBezTo>
                  <a:cubicBezTo>
                    <a:pt x="420205" y="1585989"/>
                    <a:pt x="421843" y="1586040"/>
                    <a:pt x="423494" y="1586014"/>
                  </a:cubicBezTo>
                  <a:cubicBezTo>
                    <a:pt x="425132" y="1586001"/>
                    <a:pt x="426771" y="1585951"/>
                    <a:pt x="428409" y="1585913"/>
                  </a:cubicBezTo>
                  <a:cubicBezTo>
                    <a:pt x="430048" y="1585887"/>
                    <a:pt x="431698" y="1585900"/>
                    <a:pt x="433337" y="1585836"/>
                  </a:cubicBezTo>
                  <a:cubicBezTo>
                    <a:pt x="434975" y="1585773"/>
                    <a:pt x="436613" y="1585608"/>
                    <a:pt x="438264" y="1585519"/>
                  </a:cubicBezTo>
                  <a:cubicBezTo>
                    <a:pt x="439903" y="1585443"/>
                    <a:pt x="441541" y="1585379"/>
                    <a:pt x="443179" y="1585328"/>
                  </a:cubicBezTo>
                  <a:cubicBezTo>
                    <a:pt x="444830" y="1585290"/>
                    <a:pt x="446469" y="1585265"/>
                    <a:pt x="448107" y="1585227"/>
                  </a:cubicBezTo>
                  <a:cubicBezTo>
                    <a:pt x="449745" y="1585189"/>
                    <a:pt x="451396" y="1585138"/>
                    <a:pt x="453034" y="1585125"/>
                  </a:cubicBezTo>
                  <a:cubicBezTo>
                    <a:pt x="454673" y="1585113"/>
                    <a:pt x="456311" y="1585125"/>
                    <a:pt x="457962" y="1585125"/>
                  </a:cubicBezTo>
                  <a:cubicBezTo>
                    <a:pt x="459600" y="1585125"/>
                    <a:pt x="461239" y="1585138"/>
                    <a:pt x="462877" y="1585125"/>
                  </a:cubicBezTo>
                  <a:cubicBezTo>
                    <a:pt x="464528" y="1585113"/>
                    <a:pt x="466166" y="1585074"/>
                    <a:pt x="467805" y="1585024"/>
                  </a:cubicBezTo>
                  <a:cubicBezTo>
                    <a:pt x="469443" y="1584973"/>
                    <a:pt x="471094" y="1584884"/>
                    <a:pt x="472732" y="1584833"/>
                  </a:cubicBezTo>
                  <a:cubicBezTo>
                    <a:pt x="474370" y="1584782"/>
                    <a:pt x="476009" y="1584744"/>
                    <a:pt x="477660" y="1584732"/>
                  </a:cubicBezTo>
                  <a:cubicBezTo>
                    <a:pt x="479298" y="1584706"/>
                    <a:pt x="480936" y="1584744"/>
                    <a:pt x="482575" y="1584732"/>
                  </a:cubicBezTo>
                  <a:cubicBezTo>
                    <a:pt x="484226" y="1584706"/>
                    <a:pt x="485864" y="1584643"/>
                    <a:pt x="487502" y="1584630"/>
                  </a:cubicBezTo>
                  <a:cubicBezTo>
                    <a:pt x="489140" y="1584604"/>
                    <a:pt x="490791" y="1584643"/>
                    <a:pt x="492430" y="1584630"/>
                  </a:cubicBezTo>
                  <a:cubicBezTo>
                    <a:pt x="494068" y="1584604"/>
                    <a:pt x="495706" y="1584566"/>
                    <a:pt x="497357" y="1584516"/>
                  </a:cubicBezTo>
                  <a:cubicBezTo>
                    <a:pt x="498996" y="1584477"/>
                    <a:pt x="500634" y="1584376"/>
                    <a:pt x="502272" y="1584338"/>
                  </a:cubicBezTo>
                  <a:cubicBezTo>
                    <a:pt x="503911" y="1584287"/>
                    <a:pt x="505562" y="1584262"/>
                    <a:pt x="507200" y="1584223"/>
                  </a:cubicBezTo>
                  <a:cubicBezTo>
                    <a:pt x="508838" y="1584198"/>
                    <a:pt x="510477" y="1584160"/>
                    <a:pt x="512128" y="1584122"/>
                  </a:cubicBezTo>
                  <a:cubicBezTo>
                    <a:pt x="513766" y="1584084"/>
                    <a:pt x="515404" y="1584033"/>
                    <a:pt x="517055" y="1584020"/>
                  </a:cubicBezTo>
                  <a:cubicBezTo>
                    <a:pt x="518693" y="1583995"/>
                    <a:pt x="520332" y="1584033"/>
                    <a:pt x="521970" y="1584020"/>
                  </a:cubicBezTo>
                  <a:cubicBezTo>
                    <a:pt x="523608" y="1583995"/>
                    <a:pt x="525259" y="1583944"/>
                    <a:pt x="526898" y="1583919"/>
                  </a:cubicBezTo>
                  <a:cubicBezTo>
                    <a:pt x="528536" y="1583881"/>
                    <a:pt x="530174" y="1583855"/>
                    <a:pt x="531825" y="1583817"/>
                  </a:cubicBezTo>
                  <a:cubicBezTo>
                    <a:pt x="533463" y="1583766"/>
                    <a:pt x="535102" y="1583677"/>
                    <a:pt x="536740" y="1583627"/>
                  </a:cubicBezTo>
                  <a:cubicBezTo>
                    <a:pt x="538391" y="1583576"/>
                    <a:pt x="540029" y="1583538"/>
                    <a:pt x="541668" y="1583525"/>
                  </a:cubicBezTo>
                  <a:cubicBezTo>
                    <a:pt x="543306" y="1583500"/>
                    <a:pt x="544957" y="1583550"/>
                    <a:pt x="546595" y="1583525"/>
                  </a:cubicBezTo>
                  <a:cubicBezTo>
                    <a:pt x="548234" y="1583487"/>
                    <a:pt x="549872" y="1583360"/>
                    <a:pt x="551523" y="1583309"/>
                  </a:cubicBezTo>
                  <a:cubicBezTo>
                    <a:pt x="553161" y="1583258"/>
                    <a:pt x="554800" y="1583246"/>
                    <a:pt x="556438" y="1583233"/>
                  </a:cubicBezTo>
                  <a:cubicBezTo>
                    <a:pt x="558089" y="1583207"/>
                    <a:pt x="559727" y="1583246"/>
                    <a:pt x="561365" y="1583233"/>
                  </a:cubicBezTo>
                  <a:cubicBezTo>
                    <a:pt x="563004" y="1583207"/>
                    <a:pt x="564655" y="1583157"/>
                    <a:pt x="566293" y="1583119"/>
                  </a:cubicBezTo>
                  <a:cubicBezTo>
                    <a:pt x="567931" y="1583093"/>
                    <a:pt x="569570" y="1583055"/>
                    <a:pt x="571221" y="1583017"/>
                  </a:cubicBezTo>
                  <a:cubicBezTo>
                    <a:pt x="572859" y="1582979"/>
                    <a:pt x="574497" y="1582966"/>
                    <a:pt x="576136" y="1582915"/>
                  </a:cubicBezTo>
                  <a:cubicBezTo>
                    <a:pt x="577787" y="1582865"/>
                    <a:pt x="579425" y="1582776"/>
                    <a:pt x="581063" y="1582725"/>
                  </a:cubicBezTo>
                  <a:cubicBezTo>
                    <a:pt x="582701" y="1582674"/>
                    <a:pt x="584352" y="1582636"/>
                    <a:pt x="585991" y="1582623"/>
                  </a:cubicBezTo>
                  <a:cubicBezTo>
                    <a:pt x="587629" y="1582611"/>
                    <a:pt x="589267" y="1582636"/>
                    <a:pt x="590918" y="1582623"/>
                  </a:cubicBezTo>
                  <a:cubicBezTo>
                    <a:pt x="592557" y="1582611"/>
                    <a:pt x="594195" y="1582534"/>
                    <a:pt x="595833" y="1582522"/>
                  </a:cubicBezTo>
                  <a:cubicBezTo>
                    <a:pt x="597484" y="1582496"/>
                    <a:pt x="599122" y="1582534"/>
                    <a:pt x="600761" y="1582522"/>
                  </a:cubicBezTo>
                  <a:cubicBezTo>
                    <a:pt x="602399" y="1582496"/>
                    <a:pt x="604050" y="1582433"/>
                    <a:pt x="605688" y="1582420"/>
                  </a:cubicBezTo>
                  <a:cubicBezTo>
                    <a:pt x="607327" y="1582395"/>
                    <a:pt x="608965" y="1582395"/>
                    <a:pt x="610616" y="1582420"/>
                  </a:cubicBezTo>
                  <a:cubicBezTo>
                    <a:pt x="612254" y="1582433"/>
                    <a:pt x="613893" y="1582522"/>
                    <a:pt x="615531" y="1582522"/>
                  </a:cubicBezTo>
                  <a:cubicBezTo>
                    <a:pt x="617169" y="1582522"/>
                    <a:pt x="618820" y="1582445"/>
                    <a:pt x="620459" y="1582420"/>
                  </a:cubicBezTo>
                  <a:cubicBezTo>
                    <a:pt x="622097" y="1582382"/>
                    <a:pt x="623735" y="1582356"/>
                    <a:pt x="625386" y="1582306"/>
                  </a:cubicBezTo>
                  <a:cubicBezTo>
                    <a:pt x="627024" y="1582268"/>
                    <a:pt x="628663" y="1582166"/>
                    <a:pt x="630301" y="1582128"/>
                  </a:cubicBezTo>
                  <a:cubicBezTo>
                    <a:pt x="631952" y="1582077"/>
                    <a:pt x="633590" y="1582052"/>
                    <a:pt x="635229" y="1582014"/>
                  </a:cubicBezTo>
                  <a:cubicBezTo>
                    <a:pt x="636867" y="1581988"/>
                    <a:pt x="638518" y="1581938"/>
                    <a:pt x="640156" y="1581912"/>
                  </a:cubicBezTo>
                  <a:cubicBezTo>
                    <a:pt x="641794" y="1581899"/>
                    <a:pt x="643433" y="1581938"/>
                    <a:pt x="645084" y="1581912"/>
                  </a:cubicBezTo>
                  <a:cubicBezTo>
                    <a:pt x="646722" y="1581899"/>
                    <a:pt x="648360" y="1581849"/>
                    <a:pt x="649999" y="1581810"/>
                  </a:cubicBezTo>
                  <a:cubicBezTo>
                    <a:pt x="651650" y="1581772"/>
                    <a:pt x="653288" y="1581734"/>
                    <a:pt x="654926" y="1581709"/>
                  </a:cubicBezTo>
                  <a:cubicBezTo>
                    <a:pt x="656565" y="1581671"/>
                    <a:pt x="658216" y="1581671"/>
                    <a:pt x="659854" y="1581620"/>
                  </a:cubicBezTo>
                  <a:cubicBezTo>
                    <a:pt x="661492" y="1581569"/>
                    <a:pt x="663131" y="1581480"/>
                    <a:pt x="664782" y="1581417"/>
                  </a:cubicBezTo>
                  <a:cubicBezTo>
                    <a:pt x="666420" y="1581341"/>
                    <a:pt x="668058" y="1581252"/>
                    <a:pt x="669696" y="1581201"/>
                  </a:cubicBezTo>
                  <a:cubicBezTo>
                    <a:pt x="671348" y="1581150"/>
                    <a:pt x="672986" y="1581150"/>
                    <a:pt x="674624" y="1581125"/>
                  </a:cubicBezTo>
                  <a:cubicBezTo>
                    <a:pt x="676262" y="1581087"/>
                    <a:pt x="677913" y="1581074"/>
                    <a:pt x="679552" y="1581023"/>
                  </a:cubicBezTo>
                  <a:cubicBezTo>
                    <a:pt x="681190" y="1580960"/>
                    <a:pt x="682828" y="1580858"/>
                    <a:pt x="684479" y="1580807"/>
                  </a:cubicBezTo>
                  <a:cubicBezTo>
                    <a:pt x="686118" y="1580756"/>
                    <a:pt x="687756" y="1580756"/>
                    <a:pt x="689394" y="1580706"/>
                  </a:cubicBezTo>
                  <a:cubicBezTo>
                    <a:pt x="691045" y="1580655"/>
                    <a:pt x="692683" y="1580578"/>
                    <a:pt x="694322" y="1580515"/>
                  </a:cubicBezTo>
                  <a:cubicBezTo>
                    <a:pt x="695960" y="1580452"/>
                    <a:pt x="697611" y="1580375"/>
                    <a:pt x="699249" y="1580312"/>
                  </a:cubicBezTo>
                  <a:cubicBezTo>
                    <a:pt x="700888" y="1580236"/>
                    <a:pt x="702526" y="1580147"/>
                    <a:pt x="704177" y="1580096"/>
                  </a:cubicBezTo>
                  <a:cubicBezTo>
                    <a:pt x="705815" y="1580058"/>
                    <a:pt x="707453" y="1580045"/>
                    <a:pt x="709092" y="1580020"/>
                  </a:cubicBezTo>
                  <a:cubicBezTo>
                    <a:pt x="710743" y="1579982"/>
                    <a:pt x="712381" y="1579969"/>
                    <a:pt x="714019" y="1579918"/>
                  </a:cubicBezTo>
                  <a:cubicBezTo>
                    <a:pt x="715658" y="1579855"/>
                    <a:pt x="717296" y="1579753"/>
                    <a:pt x="718947" y="1579702"/>
                  </a:cubicBezTo>
                  <a:cubicBezTo>
                    <a:pt x="720585" y="1579651"/>
                    <a:pt x="722224" y="1579626"/>
                    <a:pt x="723862" y="1579601"/>
                  </a:cubicBezTo>
                  <a:cubicBezTo>
                    <a:pt x="725513" y="1579563"/>
                    <a:pt x="727151" y="1579563"/>
                    <a:pt x="728790" y="1579512"/>
                  </a:cubicBezTo>
                  <a:cubicBezTo>
                    <a:pt x="730428" y="1579474"/>
                    <a:pt x="732079" y="1579347"/>
                    <a:pt x="733717" y="1579309"/>
                  </a:cubicBezTo>
                  <a:cubicBezTo>
                    <a:pt x="735355" y="1579270"/>
                    <a:pt x="736994" y="1579309"/>
                    <a:pt x="738645" y="1579309"/>
                  </a:cubicBezTo>
                  <a:cubicBezTo>
                    <a:pt x="740283" y="1579309"/>
                    <a:pt x="741921" y="1579347"/>
                    <a:pt x="743560" y="1579309"/>
                  </a:cubicBezTo>
                  <a:cubicBezTo>
                    <a:pt x="745211" y="1579270"/>
                    <a:pt x="746849" y="1579143"/>
                    <a:pt x="748487" y="1579105"/>
                  </a:cubicBezTo>
                  <a:cubicBezTo>
                    <a:pt x="750125" y="1579055"/>
                    <a:pt x="751777" y="1579067"/>
                    <a:pt x="753415" y="1579017"/>
                  </a:cubicBezTo>
                  <a:cubicBezTo>
                    <a:pt x="755053" y="1578966"/>
                    <a:pt x="756692" y="1578877"/>
                    <a:pt x="758342" y="1578813"/>
                  </a:cubicBezTo>
                  <a:cubicBezTo>
                    <a:pt x="759981" y="1578737"/>
                    <a:pt x="761619" y="1578648"/>
                    <a:pt x="763257" y="1578597"/>
                  </a:cubicBezTo>
                  <a:cubicBezTo>
                    <a:pt x="764908" y="1578547"/>
                    <a:pt x="766547" y="1578521"/>
                    <a:pt x="768185" y="1578496"/>
                  </a:cubicBezTo>
                  <a:cubicBezTo>
                    <a:pt x="769823" y="1578470"/>
                    <a:pt x="771474" y="1578458"/>
                    <a:pt x="773113" y="1578407"/>
                  </a:cubicBezTo>
                  <a:cubicBezTo>
                    <a:pt x="774751" y="1578369"/>
                    <a:pt x="776389" y="1578267"/>
                    <a:pt x="778040" y="1578204"/>
                  </a:cubicBezTo>
                  <a:cubicBezTo>
                    <a:pt x="779679" y="1578140"/>
                    <a:pt x="781317" y="1578026"/>
                    <a:pt x="782955" y="1578001"/>
                  </a:cubicBezTo>
                  <a:cubicBezTo>
                    <a:pt x="784606" y="1577962"/>
                    <a:pt x="786244" y="1578013"/>
                    <a:pt x="787883" y="1578001"/>
                  </a:cubicBezTo>
                  <a:cubicBezTo>
                    <a:pt x="789521" y="1577975"/>
                    <a:pt x="791172" y="1577962"/>
                    <a:pt x="792810" y="1577912"/>
                  </a:cubicBezTo>
                  <a:cubicBezTo>
                    <a:pt x="794449" y="1577861"/>
                    <a:pt x="796087" y="1577759"/>
                    <a:pt x="797738" y="1577708"/>
                  </a:cubicBezTo>
                  <a:cubicBezTo>
                    <a:pt x="799376" y="1577645"/>
                    <a:pt x="801014" y="1577632"/>
                    <a:pt x="802653" y="1577594"/>
                  </a:cubicBezTo>
                  <a:cubicBezTo>
                    <a:pt x="804304" y="1577569"/>
                    <a:pt x="805942" y="1577531"/>
                    <a:pt x="807580" y="1577492"/>
                  </a:cubicBezTo>
                  <a:cubicBezTo>
                    <a:pt x="809219" y="1577467"/>
                    <a:pt x="810857" y="1577442"/>
                    <a:pt x="812508" y="1577416"/>
                  </a:cubicBezTo>
                  <a:cubicBezTo>
                    <a:pt x="814146" y="1577378"/>
                    <a:pt x="815784" y="1577340"/>
                    <a:pt x="817436" y="1577315"/>
                  </a:cubicBezTo>
                  <a:cubicBezTo>
                    <a:pt x="819074" y="1577277"/>
                    <a:pt x="820712" y="1577238"/>
                    <a:pt x="822350" y="1577200"/>
                  </a:cubicBezTo>
                  <a:cubicBezTo>
                    <a:pt x="824001" y="1577162"/>
                    <a:pt x="825640" y="1577111"/>
                    <a:pt x="827278" y="1577099"/>
                  </a:cubicBezTo>
                  <a:cubicBezTo>
                    <a:pt x="828916" y="1577086"/>
                    <a:pt x="830555" y="1577099"/>
                    <a:pt x="832206" y="1577099"/>
                  </a:cubicBezTo>
                  <a:lnTo>
                    <a:pt x="846976" y="1577099"/>
                  </a:lnTo>
                  <a:cubicBezTo>
                    <a:pt x="848614" y="1577099"/>
                    <a:pt x="850252" y="1577111"/>
                    <a:pt x="851903" y="1577099"/>
                  </a:cubicBezTo>
                  <a:cubicBezTo>
                    <a:pt x="853542" y="1577086"/>
                    <a:pt x="855180" y="1577023"/>
                    <a:pt x="856818" y="1576997"/>
                  </a:cubicBezTo>
                  <a:cubicBezTo>
                    <a:pt x="858469" y="1576959"/>
                    <a:pt x="860108" y="1576946"/>
                    <a:pt x="861746" y="1576908"/>
                  </a:cubicBezTo>
                  <a:cubicBezTo>
                    <a:pt x="863384" y="1576883"/>
                    <a:pt x="865035" y="1576819"/>
                    <a:pt x="866673" y="1576807"/>
                  </a:cubicBezTo>
                  <a:cubicBezTo>
                    <a:pt x="868312" y="1576794"/>
                    <a:pt x="869950" y="1576819"/>
                    <a:pt x="871601" y="1576807"/>
                  </a:cubicBezTo>
                  <a:cubicBezTo>
                    <a:pt x="873239" y="1576794"/>
                    <a:pt x="874878" y="1576756"/>
                    <a:pt x="876516" y="1576705"/>
                  </a:cubicBezTo>
                  <a:cubicBezTo>
                    <a:pt x="878167" y="1576654"/>
                    <a:pt x="879805" y="1576527"/>
                    <a:pt x="881444" y="1576489"/>
                  </a:cubicBezTo>
                  <a:cubicBezTo>
                    <a:pt x="883082" y="1576464"/>
                    <a:pt x="884733" y="1576515"/>
                    <a:pt x="886371" y="1576489"/>
                  </a:cubicBezTo>
                  <a:cubicBezTo>
                    <a:pt x="888009" y="1576476"/>
                    <a:pt x="889648" y="1576438"/>
                    <a:pt x="891299" y="1576388"/>
                  </a:cubicBezTo>
                  <a:cubicBezTo>
                    <a:pt x="892937" y="1576337"/>
                    <a:pt x="894575" y="1576248"/>
                    <a:pt x="896214" y="1576197"/>
                  </a:cubicBezTo>
                  <a:cubicBezTo>
                    <a:pt x="897865" y="1576159"/>
                    <a:pt x="899503" y="1576146"/>
                    <a:pt x="901141" y="1576095"/>
                  </a:cubicBezTo>
                  <a:cubicBezTo>
                    <a:pt x="902780" y="1576045"/>
                    <a:pt x="904431" y="1575943"/>
                    <a:pt x="906069" y="1575892"/>
                  </a:cubicBezTo>
                  <a:cubicBezTo>
                    <a:pt x="907707" y="1575842"/>
                    <a:pt x="909345" y="1575816"/>
                    <a:pt x="910996" y="1575803"/>
                  </a:cubicBezTo>
                  <a:cubicBezTo>
                    <a:pt x="912635" y="1575791"/>
                    <a:pt x="914273" y="1575829"/>
                    <a:pt x="915911" y="1575803"/>
                  </a:cubicBezTo>
                  <a:cubicBezTo>
                    <a:pt x="917562" y="1575791"/>
                    <a:pt x="919201" y="1575740"/>
                    <a:pt x="920839" y="1575702"/>
                  </a:cubicBezTo>
                  <a:cubicBezTo>
                    <a:pt x="922477" y="1575664"/>
                    <a:pt x="924128" y="1575638"/>
                    <a:pt x="925766" y="1575600"/>
                  </a:cubicBezTo>
                  <a:cubicBezTo>
                    <a:pt x="927405" y="1575562"/>
                    <a:pt x="929043" y="1575524"/>
                    <a:pt x="930694" y="1575499"/>
                  </a:cubicBezTo>
                  <a:cubicBezTo>
                    <a:pt x="932332" y="1575460"/>
                    <a:pt x="933971" y="1575422"/>
                    <a:pt x="935609" y="1575384"/>
                  </a:cubicBezTo>
                  <a:cubicBezTo>
                    <a:pt x="937247" y="1575359"/>
                    <a:pt x="938898" y="1575359"/>
                    <a:pt x="940537" y="1575308"/>
                  </a:cubicBezTo>
                  <a:cubicBezTo>
                    <a:pt x="942175" y="1575257"/>
                    <a:pt x="943813" y="1575156"/>
                    <a:pt x="945464" y="1575092"/>
                  </a:cubicBezTo>
                  <a:cubicBezTo>
                    <a:pt x="947102" y="1575041"/>
                    <a:pt x="948741" y="1575016"/>
                    <a:pt x="950379" y="1574991"/>
                  </a:cubicBezTo>
                  <a:cubicBezTo>
                    <a:pt x="952030" y="1574978"/>
                    <a:pt x="953668" y="1575029"/>
                    <a:pt x="955307" y="1574991"/>
                  </a:cubicBezTo>
                  <a:cubicBezTo>
                    <a:pt x="956945" y="1574965"/>
                    <a:pt x="958596" y="1574876"/>
                    <a:pt x="960234" y="1574800"/>
                  </a:cubicBezTo>
                  <a:cubicBezTo>
                    <a:pt x="961873" y="1574737"/>
                    <a:pt x="963511" y="1574635"/>
                    <a:pt x="965162" y="1574597"/>
                  </a:cubicBezTo>
                  <a:cubicBezTo>
                    <a:pt x="966800" y="1574559"/>
                    <a:pt x="968438" y="1574635"/>
                    <a:pt x="970077" y="1574597"/>
                  </a:cubicBezTo>
                  <a:cubicBezTo>
                    <a:pt x="971728" y="1574559"/>
                    <a:pt x="973366" y="1574445"/>
                    <a:pt x="975005" y="1574394"/>
                  </a:cubicBezTo>
                  <a:cubicBezTo>
                    <a:pt x="976643" y="1574330"/>
                    <a:pt x="978294" y="1574305"/>
                    <a:pt x="979932" y="1574279"/>
                  </a:cubicBezTo>
                  <a:cubicBezTo>
                    <a:pt x="981570" y="1574267"/>
                    <a:pt x="983209" y="1574305"/>
                    <a:pt x="984860" y="1574279"/>
                  </a:cubicBezTo>
                  <a:cubicBezTo>
                    <a:pt x="986498" y="1574267"/>
                    <a:pt x="988136" y="1574254"/>
                    <a:pt x="989775" y="1574203"/>
                  </a:cubicBezTo>
                  <a:cubicBezTo>
                    <a:pt x="991426" y="1574152"/>
                    <a:pt x="993064" y="1574051"/>
                    <a:pt x="994702" y="1573987"/>
                  </a:cubicBezTo>
                  <a:cubicBezTo>
                    <a:pt x="996340" y="1573936"/>
                    <a:pt x="997992" y="1573924"/>
                    <a:pt x="999630" y="1573886"/>
                  </a:cubicBezTo>
                  <a:cubicBezTo>
                    <a:pt x="1001268" y="1573860"/>
                    <a:pt x="1002906" y="1573835"/>
                    <a:pt x="1004557" y="1573784"/>
                  </a:cubicBezTo>
                  <a:cubicBezTo>
                    <a:pt x="1006196" y="1573733"/>
                    <a:pt x="1007834" y="1573670"/>
                    <a:pt x="1009472" y="1573594"/>
                  </a:cubicBezTo>
                  <a:cubicBezTo>
                    <a:pt x="1011123" y="1573530"/>
                    <a:pt x="1012762" y="1573429"/>
                    <a:pt x="1014400" y="1573390"/>
                  </a:cubicBezTo>
                  <a:cubicBezTo>
                    <a:pt x="1016038" y="1573352"/>
                    <a:pt x="1017689" y="1573403"/>
                    <a:pt x="1019327" y="1573390"/>
                  </a:cubicBezTo>
                  <a:cubicBezTo>
                    <a:pt x="1020966" y="1573378"/>
                    <a:pt x="1022604" y="1573314"/>
                    <a:pt x="1024255" y="1573289"/>
                  </a:cubicBezTo>
                  <a:cubicBezTo>
                    <a:pt x="1025893" y="1573251"/>
                    <a:pt x="1027532" y="1573251"/>
                    <a:pt x="1029170" y="1573200"/>
                  </a:cubicBezTo>
                  <a:cubicBezTo>
                    <a:pt x="1030808" y="1573149"/>
                    <a:pt x="1032459" y="1573048"/>
                    <a:pt x="1034097" y="1572997"/>
                  </a:cubicBezTo>
                  <a:cubicBezTo>
                    <a:pt x="1035736" y="1572946"/>
                    <a:pt x="1037374" y="1572920"/>
                    <a:pt x="1039025" y="1572895"/>
                  </a:cubicBezTo>
                  <a:cubicBezTo>
                    <a:pt x="1040663" y="1572857"/>
                    <a:pt x="1042302" y="1572819"/>
                    <a:pt x="1043940" y="1572781"/>
                  </a:cubicBezTo>
                  <a:cubicBezTo>
                    <a:pt x="1045591" y="1572743"/>
                    <a:pt x="1047229" y="1572717"/>
                    <a:pt x="1048868" y="1572679"/>
                  </a:cubicBezTo>
                  <a:cubicBezTo>
                    <a:pt x="1050506" y="1572654"/>
                    <a:pt x="1052157" y="1572628"/>
                    <a:pt x="1053795" y="1572603"/>
                  </a:cubicBezTo>
                  <a:cubicBezTo>
                    <a:pt x="1055434" y="1572565"/>
                    <a:pt x="1057072" y="1572527"/>
                    <a:pt x="1058723" y="1572489"/>
                  </a:cubicBezTo>
                  <a:cubicBezTo>
                    <a:pt x="1060361" y="1572463"/>
                    <a:pt x="1061999" y="1572450"/>
                    <a:pt x="1063638" y="1572387"/>
                  </a:cubicBezTo>
                  <a:cubicBezTo>
                    <a:pt x="1065289" y="1572324"/>
                    <a:pt x="1066927" y="1572184"/>
                    <a:pt x="1068565" y="1572095"/>
                  </a:cubicBezTo>
                  <a:cubicBezTo>
                    <a:pt x="1070204" y="1572019"/>
                    <a:pt x="1071855" y="1571955"/>
                    <a:pt x="1073493" y="1571892"/>
                  </a:cubicBezTo>
                  <a:cubicBezTo>
                    <a:pt x="1075131" y="1571816"/>
                    <a:pt x="1076770" y="1571752"/>
                    <a:pt x="1078421" y="1571676"/>
                  </a:cubicBezTo>
                  <a:cubicBezTo>
                    <a:pt x="1080059" y="1571612"/>
                    <a:pt x="1081697" y="1571574"/>
                    <a:pt x="1083336" y="1571498"/>
                  </a:cubicBezTo>
                  <a:cubicBezTo>
                    <a:pt x="1084986" y="1571409"/>
                    <a:pt x="1086625" y="1571257"/>
                    <a:pt x="1088263" y="1571181"/>
                  </a:cubicBezTo>
                  <a:cubicBezTo>
                    <a:pt x="1089901" y="1571092"/>
                    <a:pt x="1091552" y="1571053"/>
                    <a:pt x="1093191" y="1570990"/>
                  </a:cubicBezTo>
                  <a:cubicBezTo>
                    <a:pt x="1094829" y="1570927"/>
                    <a:pt x="1096467" y="1570863"/>
                    <a:pt x="1098118" y="1570787"/>
                  </a:cubicBezTo>
                  <a:cubicBezTo>
                    <a:pt x="1099757" y="1570698"/>
                    <a:pt x="1101395" y="1570571"/>
                    <a:pt x="1103033" y="1570495"/>
                  </a:cubicBezTo>
                  <a:cubicBezTo>
                    <a:pt x="1104684" y="1570406"/>
                    <a:pt x="1106323" y="1570368"/>
                    <a:pt x="1107961" y="1570279"/>
                  </a:cubicBezTo>
                  <a:cubicBezTo>
                    <a:pt x="1109599" y="1570203"/>
                    <a:pt x="1111250" y="1570088"/>
                    <a:pt x="1112888" y="1569987"/>
                  </a:cubicBezTo>
                  <a:cubicBezTo>
                    <a:pt x="1114527" y="1569885"/>
                    <a:pt x="1116165" y="1569758"/>
                    <a:pt x="1117816" y="1569682"/>
                  </a:cubicBezTo>
                  <a:cubicBezTo>
                    <a:pt x="1119454" y="1569593"/>
                    <a:pt x="1121093" y="1569555"/>
                    <a:pt x="1122731" y="1569492"/>
                  </a:cubicBezTo>
                  <a:cubicBezTo>
                    <a:pt x="1124382" y="1569428"/>
                    <a:pt x="1126020" y="1569364"/>
                    <a:pt x="1127658" y="1569288"/>
                  </a:cubicBezTo>
                  <a:cubicBezTo>
                    <a:pt x="1129297" y="1569199"/>
                    <a:pt x="1130935" y="1569072"/>
                    <a:pt x="1132586" y="1568971"/>
                  </a:cubicBezTo>
                  <a:cubicBezTo>
                    <a:pt x="1134224" y="1568869"/>
                    <a:pt x="1135863" y="1568768"/>
                    <a:pt x="1137514" y="1568679"/>
                  </a:cubicBezTo>
                  <a:cubicBezTo>
                    <a:pt x="1139152" y="1568590"/>
                    <a:pt x="1140790" y="1568564"/>
                    <a:pt x="1142428" y="1568476"/>
                  </a:cubicBezTo>
                  <a:cubicBezTo>
                    <a:pt x="1144067" y="1568374"/>
                    <a:pt x="1145718" y="1568183"/>
                    <a:pt x="1147356" y="1568069"/>
                  </a:cubicBezTo>
                  <a:cubicBezTo>
                    <a:pt x="1148994" y="1567955"/>
                    <a:pt x="1150633" y="1567878"/>
                    <a:pt x="1152284" y="1567777"/>
                  </a:cubicBezTo>
                  <a:cubicBezTo>
                    <a:pt x="1153922" y="1567675"/>
                    <a:pt x="1155560" y="1567625"/>
                    <a:pt x="1157199" y="1567472"/>
                  </a:cubicBezTo>
                  <a:cubicBezTo>
                    <a:pt x="1158850" y="1567320"/>
                    <a:pt x="1160488" y="1567066"/>
                    <a:pt x="1162126" y="1566863"/>
                  </a:cubicBezTo>
                  <a:cubicBezTo>
                    <a:pt x="1163765" y="1566672"/>
                    <a:pt x="1165415" y="1566481"/>
                    <a:pt x="1167054" y="1566278"/>
                  </a:cubicBezTo>
                  <a:cubicBezTo>
                    <a:pt x="1168692" y="1566088"/>
                    <a:pt x="1170330" y="1565859"/>
                    <a:pt x="1171981" y="1565682"/>
                  </a:cubicBezTo>
                  <a:cubicBezTo>
                    <a:pt x="1173620" y="1565491"/>
                    <a:pt x="1175258" y="1565694"/>
                    <a:pt x="1176896" y="1565173"/>
                  </a:cubicBezTo>
                  <a:cubicBezTo>
                    <a:pt x="1178547" y="1564653"/>
                    <a:pt x="1180186" y="1562659"/>
                    <a:pt x="1181824" y="1562570"/>
                  </a:cubicBezTo>
                  <a:cubicBezTo>
                    <a:pt x="1183462" y="1562494"/>
                    <a:pt x="1185113" y="1564310"/>
                    <a:pt x="1186752" y="1564678"/>
                  </a:cubicBezTo>
                  <a:cubicBezTo>
                    <a:pt x="1188390" y="1565034"/>
                    <a:pt x="1190028" y="1565123"/>
                    <a:pt x="1191679" y="1564754"/>
                  </a:cubicBezTo>
                  <a:cubicBezTo>
                    <a:pt x="1193317" y="1564386"/>
                    <a:pt x="1194956" y="1562925"/>
                    <a:pt x="1196594" y="1562468"/>
                  </a:cubicBezTo>
                  <a:cubicBezTo>
                    <a:pt x="1198245" y="1561998"/>
                    <a:pt x="1199883" y="1561998"/>
                    <a:pt x="1201522" y="1561960"/>
                  </a:cubicBezTo>
                  <a:cubicBezTo>
                    <a:pt x="1203160" y="1561935"/>
                    <a:pt x="1204811" y="1562252"/>
                    <a:pt x="1206449" y="1562252"/>
                  </a:cubicBezTo>
                  <a:cubicBezTo>
                    <a:pt x="1208088" y="1562252"/>
                    <a:pt x="1209726" y="1562265"/>
                    <a:pt x="1211377" y="1561960"/>
                  </a:cubicBezTo>
                  <a:cubicBezTo>
                    <a:pt x="1213015" y="1561668"/>
                    <a:pt x="1214654" y="1560817"/>
                    <a:pt x="1216292" y="1560462"/>
                  </a:cubicBezTo>
                  <a:cubicBezTo>
                    <a:pt x="1217943" y="1560119"/>
                    <a:pt x="1219581" y="1560144"/>
                    <a:pt x="1221219" y="1559865"/>
                  </a:cubicBezTo>
                  <a:cubicBezTo>
                    <a:pt x="1222858" y="1559573"/>
                    <a:pt x="1224496" y="1559090"/>
                    <a:pt x="1226147" y="1558760"/>
                  </a:cubicBezTo>
                  <a:cubicBezTo>
                    <a:pt x="1227785" y="1558417"/>
                    <a:pt x="1229424" y="1557973"/>
                    <a:pt x="1231075" y="1557858"/>
                  </a:cubicBezTo>
                  <a:cubicBezTo>
                    <a:pt x="1232713" y="1557744"/>
                    <a:pt x="1234351" y="1558163"/>
                    <a:pt x="1235989" y="1558049"/>
                  </a:cubicBezTo>
                  <a:cubicBezTo>
                    <a:pt x="1237628" y="1557935"/>
                    <a:pt x="1239279" y="1557465"/>
                    <a:pt x="1240917" y="1557147"/>
                  </a:cubicBezTo>
                  <a:cubicBezTo>
                    <a:pt x="1242555" y="1556830"/>
                    <a:pt x="1244206" y="1556563"/>
                    <a:pt x="1245845" y="1556157"/>
                  </a:cubicBezTo>
                  <a:cubicBezTo>
                    <a:pt x="1247483" y="1555737"/>
                    <a:pt x="1249121" y="1555013"/>
                    <a:pt x="1250772" y="1554645"/>
                  </a:cubicBezTo>
                  <a:cubicBezTo>
                    <a:pt x="1252411" y="1554277"/>
                    <a:pt x="1254049" y="1554099"/>
                    <a:pt x="1255687" y="1553947"/>
                  </a:cubicBezTo>
                  <a:cubicBezTo>
                    <a:pt x="1257325" y="1553794"/>
                    <a:pt x="1258976" y="1553883"/>
                    <a:pt x="1260615" y="1553731"/>
                  </a:cubicBezTo>
                  <a:cubicBezTo>
                    <a:pt x="1262253" y="1553578"/>
                    <a:pt x="1263891" y="1553363"/>
                    <a:pt x="1265542" y="1553045"/>
                  </a:cubicBezTo>
                  <a:cubicBezTo>
                    <a:pt x="1267181" y="1552727"/>
                    <a:pt x="1268819" y="1552258"/>
                    <a:pt x="1270457" y="1551838"/>
                  </a:cubicBezTo>
                  <a:cubicBezTo>
                    <a:pt x="1272108" y="1551419"/>
                    <a:pt x="1273746" y="1550975"/>
                    <a:pt x="1275385" y="1550518"/>
                  </a:cubicBezTo>
                  <a:cubicBezTo>
                    <a:pt x="1277023" y="1550073"/>
                    <a:pt x="1278674" y="1549540"/>
                    <a:pt x="1280312" y="1549121"/>
                  </a:cubicBezTo>
                  <a:cubicBezTo>
                    <a:pt x="1281951" y="1548714"/>
                    <a:pt x="1283589" y="1548435"/>
                    <a:pt x="1285240" y="1548016"/>
                  </a:cubicBezTo>
                  <a:cubicBezTo>
                    <a:pt x="1286878" y="1547609"/>
                    <a:pt x="1288517" y="1547063"/>
                    <a:pt x="1290155" y="1546619"/>
                  </a:cubicBezTo>
                  <a:cubicBezTo>
                    <a:pt x="1291806" y="1546187"/>
                    <a:pt x="1293444" y="1545806"/>
                    <a:pt x="1295083" y="1545412"/>
                  </a:cubicBezTo>
                  <a:cubicBezTo>
                    <a:pt x="1296721" y="1545031"/>
                    <a:pt x="1298372" y="1544714"/>
                    <a:pt x="1300010" y="1544307"/>
                  </a:cubicBezTo>
                  <a:cubicBezTo>
                    <a:pt x="1301648" y="1543914"/>
                    <a:pt x="1303287" y="1543469"/>
                    <a:pt x="1304938" y="1543025"/>
                  </a:cubicBezTo>
                  <a:cubicBezTo>
                    <a:pt x="1306576" y="1542567"/>
                    <a:pt x="1308214" y="1542072"/>
                    <a:pt x="1309853" y="1541602"/>
                  </a:cubicBezTo>
                  <a:cubicBezTo>
                    <a:pt x="1311504" y="1541132"/>
                    <a:pt x="1313142" y="1540688"/>
                    <a:pt x="1314780" y="1540205"/>
                  </a:cubicBezTo>
                  <a:cubicBezTo>
                    <a:pt x="1316419" y="1539723"/>
                    <a:pt x="1318070" y="1539253"/>
                    <a:pt x="1319708" y="1538707"/>
                  </a:cubicBezTo>
                  <a:cubicBezTo>
                    <a:pt x="1321346" y="1538148"/>
                    <a:pt x="1322985" y="1537475"/>
                    <a:pt x="1324636" y="1536891"/>
                  </a:cubicBezTo>
                  <a:cubicBezTo>
                    <a:pt x="1326274" y="1536306"/>
                    <a:pt x="1327912" y="1535748"/>
                    <a:pt x="1329550" y="1535176"/>
                  </a:cubicBezTo>
                  <a:cubicBezTo>
                    <a:pt x="1331189" y="1534617"/>
                    <a:pt x="1332840" y="1534008"/>
                    <a:pt x="1334478" y="1533487"/>
                  </a:cubicBezTo>
                  <a:cubicBezTo>
                    <a:pt x="1336116" y="1532979"/>
                    <a:pt x="1337767" y="1532598"/>
                    <a:pt x="1339406" y="1532077"/>
                  </a:cubicBezTo>
                  <a:cubicBezTo>
                    <a:pt x="1341044" y="1531556"/>
                    <a:pt x="1342682" y="1530922"/>
                    <a:pt x="1344333" y="1530363"/>
                  </a:cubicBezTo>
                  <a:cubicBezTo>
                    <a:pt x="1345971" y="1529817"/>
                    <a:pt x="1347610" y="1529309"/>
                    <a:pt x="1349248" y="1528763"/>
                  </a:cubicBezTo>
                  <a:cubicBezTo>
                    <a:pt x="1350886" y="1528217"/>
                    <a:pt x="1352537" y="1527569"/>
                    <a:pt x="1354176" y="1527073"/>
                  </a:cubicBezTo>
                  <a:cubicBezTo>
                    <a:pt x="1355814" y="1526578"/>
                    <a:pt x="1357452" y="1526324"/>
                    <a:pt x="1359103" y="1525765"/>
                  </a:cubicBezTo>
                  <a:cubicBezTo>
                    <a:pt x="1360742" y="1525194"/>
                    <a:pt x="1362380" y="1524267"/>
                    <a:pt x="1364018" y="1523657"/>
                  </a:cubicBezTo>
                  <a:cubicBezTo>
                    <a:pt x="1365669" y="1523035"/>
                    <a:pt x="1367307" y="1522629"/>
                    <a:pt x="1368946" y="1522044"/>
                  </a:cubicBezTo>
                  <a:cubicBezTo>
                    <a:pt x="1370584" y="1521460"/>
                    <a:pt x="1372235" y="1520838"/>
                    <a:pt x="1373873" y="1520152"/>
                  </a:cubicBezTo>
                  <a:cubicBezTo>
                    <a:pt x="1375512" y="1519466"/>
                    <a:pt x="1377150" y="1518717"/>
                    <a:pt x="1378801" y="1517942"/>
                  </a:cubicBezTo>
                  <a:cubicBezTo>
                    <a:pt x="1380439" y="1517167"/>
                    <a:pt x="1382077" y="1516240"/>
                    <a:pt x="1383716" y="1515529"/>
                  </a:cubicBezTo>
                  <a:cubicBezTo>
                    <a:pt x="1385367" y="1514805"/>
                    <a:pt x="1387005" y="1514259"/>
                    <a:pt x="1388643" y="1513624"/>
                  </a:cubicBezTo>
                  <a:cubicBezTo>
                    <a:pt x="1390282" y="1512989"/>
                    <a:pt x="1391933" y="1512354"/>
                    <a:pt x="1393571" y="1511732"/>
                  </a:cubicBezTo>
                  <a:cubicBezTo>
                    <a:pt x="1395209" y="1511110"/>
                    <a:pt x="1396848" y="1510551"/>
                    <a:pt x="1398499" y="1509916"/>
                  </a:cubicBezTo>
                  <a:cubicBezTo>
                    <a:pt x="1400137" y="1509281"/>
                    <a:pt x="1401775" y="1508532"/>
                    <a:pt x="1403414" y="1507922"/>
                  </a:cubicBezTo>
                  <a:cubicBezTo>
                    <a:pt x="1405065" y="1507300"/>
                    <a:pt x="1406703" y="1506842"/>
                    <a:pt x="1408341" y="1506207"/>
                  </a:cubicBezTo>
                  <a:cubicBezTo>
                    <a:pt x="1409980" y="1505572"/>
                    <a:pt x="1411630" y="1504874"/>
                    <a:pt x="1413269" y="1504099"/>
                  </a:cubicBezTo>
                  <a:cubicBezTo>
                    <a:pt x="1414907" y="1503337"/>
                    <a:pt x="1416545" y="1502385"/>
                    <a:pt x="1418196" y="1501597"/>
                  </a:cubicBezTo>
                  <a:cubicBezTo>
                    <a:pt x="1419835" y="1500810"/>
                    <a:pt x="1421473" y="1500251"/>
                    <a:pt x="1423111" y="1499388"/>
                  </a:cubicBezTo>
                  <a:cubicBezTo>
                    <a:pt x="1424762" y="1498537"/>
                    <a:pt x="1426401" y="1497495"/>
                    <a:pt x="1428039" y="1496479"/>
                  </a:cubicBezTo>
                  <a:cubicBezTo>
                    <a:pt x="1429677" y="1495451"/>
                    <a:pt x="1431328" y="1494269"/>
                    <a:pt x="1432967" y="1493266"/>
                  </a:cubicBezTo>
                  <a:cubicBezTo>
                    <a:pt x="1434605" y="1492263"/>
                    <a:pt x="1436243" y="1491386"/>
                    <a:pt x="1437894" y="1490472"/>
                  </a:cubicBezTo>
                  <a:cubicBezTo>
                    <a:pt x="1439532" y="1489558"/>
                    <a:pt x="1441171" y="1488694"/>
                    <a:pt x="1442809" y="1487767"/>
                  </a:cubicBezTo>
                  <a:cubicBezTo>
                    <a:pt x="1444460" y="1486827"/>
                    <a:pt x="1446098" y="1485798"/>
                    <a:pt x="1447737" y="1484846"/>
                  </a:cubicBezTo>
                  <a:cubicBezTo>
                    <a:pt x="1449375" y="1483893"/>
                    <a:pt x="1451013" y="1483017"/>
                    <a:pt x="1452664" y="1482052"/>
                  </a:cubicBezTo>
                  <a:cubicBezTo>
                    <a:pt x="1454302" y="1481074"/>
                    <a:pt x="1455941" y="1480210"/>
                    <a:pt x="1457579" y="1479029"/>
                  </a:cubicBezTo>
                  <a:cubicBezTo>
                    <a:pt x="1459230" y="1477836"/>
                    <a:pt x="1460868" y="1476337"/>
                    <a:pt x="1462507" y="1474915"/>
                  </a:cubicBezTo>
                  <a:cubicBezTo>
                    <a:pt x="1464145" y="1473505"/>
                    <a:pt x="1465796" y="1471968"/>
                    <a:pt x="1467434" y="1470508"/>
                  </a:cubicBezTo>
                  <a:cubicBezTo>
                    <a:pt x="1469073" y="1469035"/>
                    <a:pt x="1470711" y="1467510"/>
                    <a:pt x="1472362" y="1466101"/>
                  </a:cubicBezTo>
                  <a:cubicBezTo>
                    <a:pt x="1474000" y="1464704"/>
                    <a:pt x="1475638" y="1463383"/>
                    <a:pt x="1477277" y="1462088"/>
                  </a:cubicBezTo>
                  <a:cubicBezTo>
                    <a:pt x="1478928" y="1460779"/>
                    <a:pt x="1480566" y="1459624"/>
                    <a:pt x="1482204" y="1458290"/>
                  </a:cubicBezTo>
                  <a:cubicBezTo>
                    <a:pt x="1483843" y="1456944"/>
                    <a:pt x="1485494" y="1455649"/>
                    <a:pt x="1487132" y="1454061"/>
                  </a:cubicBezTo>
                  <a:cubicBezTo>
                    <a:pt x="1488770" y="1452461"/>
                    <a:pt x="1490409" y="1450683"/>
                    <a:pt x="1492059" y="1448740"/>
                  </a:cubicBezTo>
                  <a:cubicBezTo>
                    <a:pt x="1493698" y="1446797"/>
                    <a:pt x="1495336" y="1444498"/>
                    <a:pt x="1496974" y="1442428"/>
                  </a:cubicBezTo>
                  <a:cubicBezTo>
                    <a:pt x="1498625" y="1440358"/>
                    <a:pt x="1500264" y="1438275"/>
                    <a:pt x="1501902" y="1436319"/>
                  </a:cubicBezTo>
                  <a:cubicBezTo>
                    <a:pt x="1503540" y="1434364"/>
                    <a:pt x="1505191" y="1432611"/>
                    <a:pt x="1506830" y="1430706"/>
                  </a:cubicBezTo>
                  <a:cubicBezTo>
                    <a:pt x="1508468" y="1428801"/>
                    <a:pt x="1510106" y="1426921"/>
                    <a:pt x="1511757" y="1424889"/>
                  </a:cubicBezTo>
                  <a:cubicBezTo>
                    <a:pt x="1513396" y="1422870"/>
                    <a:pt x="1515034" y="1420813"/>
                    <a:pt x="1516672" y="1418565"/>
                  </a:cubicBezTo>
                  <a:cubicBezTo>
                    <a:pt x="1518323" y="1416304"/>
                    <a:pt x="1519961" y="1413815"/>
                    <a:pt x="1521600" y="1411351"/>
                  </a:cubicBezTo>
                  <a:cubicBezTo>
                    <a:pt x="1523238" y="1408875"/>
                    <a:pt x="1524889" y="1406347"/>
                    <a:pt x="1526527" y="1403744"/>
                  </a:cubicBezTo>
                  <a:cubicBezTo>
                    <a:pt x="1528166" y="1401128"/>
                    <a:pt x="1529804" y="1398372"/>
                    <a:pt x="1531455" y="1395717"/>
                  </a:cubicBezTo>
                  <a:cubicBezTo>
                    <a:pt x="1533093" y="1393050"/>
                    <a:pt x="1534732" y="1390434"/>
                    <a:pt x="1536370" y="1387793"/>
                  </a:cubicBezTo>
                  <a:cubicBezTo>
                    <a:pt x="1538021" y="1385151"/>
                    <a:pt x="1539659" y="1382548"/>
                    <a:pt x="1541298" y="1379868"/>
                  </a:cubicBezTo>
                  <a:cubicBezTo>
                    <a:pt x="1542936" y="1377201"/>
                    <a:pt x="1544574" y="1374635"/>
                    <a:pt x="1546225" y="1371740"/>
                  </a:cubicBezTo>
                  <a:cubicBezTo>
                    <a:pt x="1547863" y="1368844"/>
                    <a:pt x="1549502" y="1365682"/>
                    <a:pt x="1551153" y="1362507"/>
                  </a:cubicBezTo>
                  <a:cubicBezTo>
                    <a:pt x="1552791" y="1359332"/>
                    <a:pt x="1554429" y="1355916"/>
                    <a:pt x="1556068" y="1352690"/>
                  </a:cubicBezTo>
                  <a:cubicBezTo>
                    <a:pt x="1557706" y="1349464"/>
                    <a:pt x="1559357" y="1346276"/>
                    <a:pt x="1560995" y="1343165"/>
                  </a:cubicBezTo>
                  <a:cubicBezTo>
                    <a:pt x="1562633" y="1340053"/>
                    <a:pt x="1564272" y="1337107"/>
                    <a:pt x="1565923" y="1334033"/>
                  </a:cubicBezTo>
                  <a:cubicBezTo>
                    <a:pt x="1567561" y="1330960"/>
                    <a:pt x="1569199" y="1328141"/>
                    <a:pt x="1570850" y="1324712"/>
                  </a:cubicBezTo>
                  <a:cubicBezTo>
                    <a:pt x="1572489" y="1321295"/>
                    <a:pt x="1574127" y="1317371"/>
                    <a:pt x="1575765" y="1313485"/>
                  </a:cubicBezTo>
                  <a:cubicBezTo>
                    <a:pt x="1577403" y="1309586"/>
                    <a:pt x="1579055" y="1305268"/>
                    <a:pt x="1580693" y="1301356"/>
                  </a:cubicBezTo>
                  <a:cubicBezTo>
                    <a:pt x="1582331" y="1297445"/>
                    <a:pt x="1583969" y="1293736"/>
                    <a:pt x="1585620" y="1290015"/>
                  </a:cubicBezTo>
                  <a:cubicBezTo>
                    <a:pt x="1587259" y="1286282"/>
                    <a:pt x="1588897" y="1282776"/>
                    <a:pt x="1590535" y="1278992"/>
                  </a:cubicBezTo>
                  <a:cubicBezTo>
                    <a:pt x="1592186" y="1275194"/>
                    <a:pt x="1593825" y="1271359"/>
                    <a:pt x="1595463" y="1267244"/>
                  </a:cubicBezTo>
                  <a:cubicBezTo>
                    <a:pt x="1597101" y="1263142"/>
                    <a:pt x="1598752" y="1258799"/>
                    <a:pt x="1600390" y="1254328"/>
                  </a:cubicBezTo>
                  <a:cubicBezTo>
                    <a:pt x="1602029" y="1249845"/>
                    <a:pt x="1603667" y="1245299"/>
                    <a:pt x="1605318" y="1240384"/>
                  </a:cubicBezTo>
                  <a:cubicBezTo>
                    <a:pt x="1606956" y="1235469"/>
                    <a:pt x="1608595" y="1229868"/>
                    <a:pt x="1610233" y="1224826"/>
                  </a:cubicBezTo>
                  <a:cubicBezTo>
                    <a:pt x="1611884" y="1219797"/>
                    <a:pt x="1613522" y="1214907"/>
                    <a:pt x="1615161" y="1210196"/>
                  </a:cubicBezTo>
                  <a:cubicBezTo>
                    <a:pt x="1616799" y="1205484"/>
                    <a:pt x="1618450" y="1201534"/>
                    <a:pt x="1620088" y="1196569"/>
                  </a:cubicBezTo>
                  <a:cubicBezTo>
                    <a:pt x="1621727" y="1191603"/>
                    <a:pt x="1623365" y="1186015"/>
                    <a:pt x="1625016" y="1180414"/>
                  </a:cubicBezTo>
                  <a:cubicBezTo>
                    <a:pt x="1626654" y="1174814"/>
                    <a:pt x="1628293" y="1168883"/>
                    <a:pt x="1629931" y="1162964"/>
                  </a:cubicBezTo>
                  <a:cubicBezTo>
                    <a:pt x="1631581" y="1157046"/>
                    <a:pt x="1633220" y="1150836"/>
                    <a:pt x="1634858" y="1144918"/>
                  </a:cubicBezTo>
                  <a:cubicBezTo>
                    <a:pt x="1636497" y="1139000"/>
                    <a:pt x="1638148" y="1133120"/>
                    <a:pt x="1639786" y="1127468"/>
                  </a:cubicBezTo>
                  <a:cubicBezTo>
                    <a:pt x="1641424" y="1121816"/>
                    <a:pt x="1643063" y="1116775"/>
                    <a:pt x="1644714" y="1111021"/>
                  </a:cubicBezTo>
                  <a:cubicBezTo>
                    <a:pt x="1646352" y="1105268"/>
                    <a:pt x="1647990" y="1099350"/>
                    <a:pt x="1649628" y="1092975"/>
                  </a:cubicBezTo>
                  <a:cubicBezTo>
                    <a:pt x="1651267" y="1086587"/>
                    <a:pt x="1652918" y="1079564"/>
                    <a:pt x="1654556" y="1072731"/>
                  </a:cubicBezTo>
                  <a:cubicBezTo>
                    <a:pt x="1656194" y="1065898"/>
                    <a:pt x="1657845" y="1058570"/>
                    <a:pt x="1659484" y="1051966"/>
                  </a:cubicBezTo>
                  <a:cubicBezTo>
                    <a:pt x="1661122" y="1045362"/>
                    <a:pt x="1662760" y="1039266"/>
                    <a:pt x="1664411" y="1033107"/>
                  </a:cubicBezTo>
                  <a:cubicBezTo>
                    <a:pt x="1666050" y="1026935"/>
                    <a:pt x="1667688" y="1021474"/>
                    <a:pt x="1669326" y="1014971"/>
                  </a:cubicBezTo>
                  <a:cubicBezTo>
                    <a:pt x="1670964" y="1008469"/>
                    <a:pt x="1672615" y="1001230"/>
                    <a:pt x="1674254" y="994105"/>
                  </a:cubicBezTo>
                  <a:cubicBezTo>
                    <a:pt x="1675892" y="986981"/>
                    <a:pt x="1677530" y="979373"/>
                    <a:pt x="1679181" y="972236"/>
                  </a:cubicBezTo>
                  <a:cubicBezTo>
                    <a:pt x="1680820" y="965111"/>
                    <a:pt x="1682458" y="957961"/>
                    <a:pt x="1684096" y="951294"/>
                  </a:cubicBezTo>
                  <a:cubicBezTo>
                    <a:pt x="1685747" y="944626"/>
                    <a:pt x="1687385" y="938632"/>
                    <a:pt x="1689024" y="932244"/>
                  </a:cubicBezTo>
                  <a:cubicBezTo>
                    <a:pt x="1690662" y="925855"/>
                    <a:pt x="1692313" y="919823"/>
                    <a:pt x="1693951" y="912978"/>
                  </a:cubicBezTo>
                  <a:cubicBezTo>
                    <a:pt x="1695590" y="906145"/>
                    <a:pt x="1697228" y="898588"/>
                    <a:pt x="1698879" y="891223"/>
                  </a:cubicBezTo>
                  <a:cubicBezTo>
                    <a:pt x="1700517" y="883856"/>
                    <a:pt x="1702155" y="875703"/>
                    <a:pt x="1703794" y="868769"/>
                  </a:cubicBezTo>
                  <a:cubicBezTo>
                    <a:pt x="1705445" y="861835"/>
                    <a:pt x="1707083" y="855751"/>
                    <a:pt x="1708721" y="849617"/>
                  </a:cubicBezTo>
                  <a:cubicBezTo>
                    <a:pt x="1710360" y="843483"/>
                    <a:pt x="1712011" y="837857"/>
                    <a:pt x="1713649" y="831964"/>
                  </a:cubicBezTo>
                  <a:cubicBezTo>
                    <a:pt x="1715287" y="826059"/>
                    <a:pt x="1716925" y="820458"/>
                    <a:pt x="1718577" y="814222"/>
                  </a:cubicBezTo>
                  <a:cubicBezTo>
                    <a:pt x="1720215" y="807987"/>
                    <a:pt x="1721853" y="800532"/>
                    <a:pt x="1723491" y="794563"/>
                  </a:cubicBezTo>
                  <a:cubicBezTo>
                    <a:pt x="1725142" y="788594"/>
                    <a:pt x="1726781" y="783260"/>
                    <a:pt x="1728419" y="778408"/>
                  </a:cubicBezTo>
                  <a:cubicBezTo>
                    <a:pt x="1730058" y="773570"/>
                    <a:pt x="1731708" y="769620"/>
                    <a:pt x="1733347" y="765493"/>
                  </a:cubicBezTo>
                  <a:cubicBezTo>
                    <a:pt x="1734985" y="761365"/>
                    <a:pt x="1736624" y="757911"/>
                    <a:pt x="1738274" y="753643"/>
                  </a:cubicBezTo>
                  <a:cubicBezTo>
                    <a:pt x="1739913" y="749389"/>
                    <a:pt x="1741551" y="744372"/>
                    <a:pt x="1743189" y="739915"/>
                  </a:cubicBezTo>
                  <a:cubicBezTo>
                    <a:pt x="1744828" y="735444"/>
                    <a:pt x="1746479" y="730148"/>
                    <a:pt x="1748117" y="726885"/>
                  </a:cubicBezTo>
                  <a:cubicBezTo>
                    <a:pt x="1749755" y="723621"/>
                    <a:pt x="1751406" y="722452"/>
                    <a:pt x="1753045" y="720357"/>
                  </a:cubicBezTo>
                  <a:cubicBezTo>
                    <a:pt x="1754683" y="718261"/>
                    <a:pt x="1756321" y="716509"/>
                    <a:pt x="1757972" y="714337"/>
                  </a:cubicBezTo>
                  <a:cubicBezTo>
                    <a:pt x="1759610" y="712165"/>
                    <a:pt x="1761249" y="709625"/>
                    <a:pt x="1762887" y="707314"/>
                  </a:cubicBezTo>
                  <a:cubicBezTo>
                    <a:pt x="1764525" y="704990"/>
                    <a:pt x="1766176" y="702107"/>
                    <a:pt x="1767815" y="700418"/>
                  </a:cubicBezTo>
                  <a:cubicBezTo>
                    <a:pt x="1769453" y="698703"/>
                    <a:pt x="1771091" y="697967"/>
                    <a:pt x="1772742" y="697103"/>
                  </a:cubicBezTo>
                  <a:cubicBezTo>
                    <a:pt x="1774381" y="696227"/>
                    <a:pt x="1776019" y="696405"/>
                    <a:pt x="1777657" y="695185"/>
                  </a:cubicBezTo>
                  <a:cubicBezTo>
                    <a:pt x="1779308" y="693966"/>
                    <a:pt x="1780946" y="691883"/>
                    <a:pt x="1782585" y="689775"/>
                  </a:cubicBezTo>
                  <a:cubicBezTo>
                    <a:pt x="1784223" y="687680"/>
                    <a:pt x="1785874" y="684936"/>
                    <a:pt x="1787512" y="682549"/>
                  </a:cubicBezTo>
                  <a:cubicBezTo>
                    <a:pt x="1789151" y="680161"/>
                    <a:pt x="1790789" y="677939"/>
                    <a:pt x="1792440" y="675437"/>
                  </a:cubicBezTo>
                  <a:cubicBezTo>
                    <a:pt x="1794078" y="672935"/>
                    <a:pt x="1795716" y="670814"/>
                    <a:pt x="1797355" y="667525"/>
                  </a:cubicBezTo>
                  <a:cubicBezTo>
                    <a:pt x="1799006" y="664223"/>
                    <a:pt x="1800644" y="660629"/>
                    <a:pt x="1802282" y="655676"/>
                  </a:cubicBezTo>
                  <a:cubicBezTo>
                    <a:pt x="1803921" y="650735"/>
                    <a:pt x="1805572" y="643941"/>
                    <a:pt x="1807210" y="637832"/>
                  </a:cubicBezTo>
                  <a:cubicBezTo>
                    <a:pt x="1808848" y="631736"/>
                    <a:pt x="1810486" y="626085"/>
                    <a:pt x="1812138" y="619074"/>
                  </a:cubicBezTo>
                  <a:cubicBezTo>
                    <a:pt x="1813776" y="612077"/>
                    <a:pt x="1815414" y="604152"/>
                    <a:pt x="1817052" y="595821"/>
                  </a:cubicBezTo>
                  <a:cubicBezTo>
                    <a:pt x="1818703" y="587477"/>
                    <a:pt x="1820342" y="579158"/>
                    <a:pt x="1821980" y="569049"/>
                  </a:cubicBezTo>
                  <a:cubicBezTo>
                    <a:pt x="1823618" y="558940"/>
                    <a:pt x="1825269" y="546710"/>
                    <a:pt x="1826908" y="535153"/>
                  </a:cubicBezTo>
                  <a:cubicBezTo>
                    <a:pt x="1828546" y="523608"/>
                    <a:pt x="1830184" y="512229"/>
                    <a:pt x="1831835" y="499745"/>
                  </a:cubicBezTo>
                  <a:cubicBezTo>
                    <a:pt x="1833473" y="487261"/>
                    <a:pt x="1835112" y="474104"/>
                    <a:pt x="1836750" y="460248"/>
                  </a:cubicBezTo>
                  <a:cubicBezTo>
                    <a:pt x="1838401" y="446392"/>
                    <a:pt x="1840039" y="431889"/>
                    <a:pt x="1841678" y="416611"/>
                  </a:cubicBezTo>
                  <a:cubicBezTo>
                    <a:pt x="1843316" y="401345"/>
                    <a:pt x="1844967" y="384632"/>
                    <a:pt x="1846605" y="368592"/>
                  </a:cubicBezTo>
                  <a:cubicBezTo>
                    <a:pt x="1848244" y="352552"/>
                    <a:pt x="1849882" y="336398"/>
                    <a:pt x="1851533" y="320357"/>
                  </a:cubicBezTo>
                  <a:cubicBezTo>
                    <a:pt x="1853171" y="304317"/>
                    <a:pt x="1854810" y="288328"/>
                    <a:pt x="1856448" y="272339"/>
                  </a:cubicBezTo>
                  <a:cubicBezTo>
                    <a:pt x="1858099" y="256337"/>
                    <a:pt x="1859737" y="239865"/>
                    <a:pt x="1861376" y="224396"/>
                  </a:cubicBezTo>
                  <a:cubicBezTo>
                    <a:pt x="1863014" y="208915"/>
                    <a:pt x="1864652" y="193726"/>
                    <a:pt x="1866303" y="179476"/>
                  </a:cubicBezTo>
                  <a:cubicBezTo>
                    <a:pt x="1867941" y="165214"/>
                    <a:pt x="1869580" y="151765"/>
                    <a:pt x="1871231" y="138874"/>
                  </a:cubicBezTo>
                  <a:cubicBezTo>
                    <a:pt x="1872869" y="125971"/>
                    <a:pt x="1874507" y="113360"/>
                    <a:pt x="1876146" y="102057"/>
                  </a:cubicBezTo>
                  <a:cubicBezTo>
                    <a:pt x="1877784" y="90754"/>
                    <a:pt x="1879435" y="80505"/>
                    <a:pt x="1881073" y="71082"/>
                  </a:cubicBezTo>
                  <a:cubicBezTo>
                    <a:pt x="1882712" y="61659"/>
                    <a:pt x="1884350" y="53111"/>
                    <a:pt x="1886001" y="45504"/>
                  </a:cubicBezTo>
                  <a:cubicBezTo>
                    <a:pt x="1887639" y="37897"/>
                    <a:pt x="1889277" y="31166"/>
                    <a:pt x="1890916" y="25451"/>
                  </a:cubicBezTo>
                  <a:cubicBezTo>
                    <a:pt x="1892567" y="19736"/>
                    <a:pt x="1894205" y="14923"/>
                    <a:pt x="1895843" y="11214"/>
                  </a:cubicBezTo>
                  <a:cubicBezTo>
                    <a:pt x="1897482" y="7506"/>
                    <a:pt x="1899133" y="5029"/>
                    <a:pt x="1900771" y="3188"/>
                  </a:cubicBezTo>
                  <a:cubicBezTo>
                    <a:pt x="1902409" y="1359"/>
                    <a:pt x="1904047" y="381"/>
                    <a:pt x="1905698" y="190"/>
                  </a:cubicBezTo>
                  <a:cubicBezTo>
                    <a:pt x="1907337" y="0"/>
                    <a:pt x="1908975" y="635"/>
                    <a:pt x="1910613" y="2083"/>
                  </a:cubicBezTo>
                  <a:cubicBezTo>
                    <a:pt x="1912264" y="3543"/>
                    <a:pt x="1913903" y="5855"/>
                    <a:pt x="1915541" y="8903"/>
                  </a:cubicBezTo>
                  <a:cubicBezTo>
                    <a:pt x="1917179" y="11951"/>
                    <a:pt x="1918830" y="15812"/>
                    <a:pt x="1920468" y="20345"/>
                  </a:cubicBezTo>
                  <a:cubicBezTo>
                    <a:pt x="1922107" y="24879"/>
                    <a:pt x="1923745" y="30226"/>
                    <a:pt x="1925396" y="36081"/>
                  </a:cubicBezTo>
                  <a:cubicBezTo>
                    <a:pt x="1927034" y="41948"/>
                    <a:pt x="1928673" y="48374"/>
                    <a:pt x="1930311" y="55537"/>
                  </a:cubicBezTo>
                  <a:cubicBezTo>
                    <a:pt x="1931962" y="62687"/>
                    <a:pt x="1933600" y="70726"/>
                    <a:pt x="1935239" y="79007"/>
                  </a:cubicBezTo>
                  <a:cubicBezTo>
                    <a:pt x="1936877" y="87274"/>
                    <a:pt x="1938528" y="95936"/>
                    <a:pt x="1940166" y="105169"/>
                  </a:cubicBezTo>
                  <a:cubicBezTo>
                    <a:pt x="1941804" y="114389"/>
                    <a:pt x="1943443" y="124371"/>
                    <a:pt x="1945094" y="134341"/>
                  </a:cubicBezTo>
                  <a:cubicBezTo>
                    <a:pt x="1946732" y="144323"/>
                    <a:pt x="1948370" y="154584"/>
                    <a:pt x="1950009" y="165024"/>
                  </a:cubicBezTo>
                  <a:cubicBezTo>
                    <a:pt x="1951660" y="175476"/>
                    <a:pt x="1953298" y="186055"/>
                    <a:pt x="1954937" y="197028"/>
                  </a:cubicBezTo>
                  <a:cubicBezTo>
                    <a:pt x="1956575" y="207988"/>
                    <a:pt x="1958213" y="219393"/>
                    <a:pt x="1959864" y="230810"/>
                  </a:cubicBezTo>
                  <a:cubicBezTo>
                    <a:pt x="1961502" y="242227"/>
                    <a:pt x="1963141" y="253911"/>
                    <a:pt x="1964791" y="265519"/>
                  </a:cubicBezTo>
                  <a:cubicBezTo>
                    <a:pt x="1966430" y="277114"/>
                    <a:pt x="1968068" y="288785"/>
                    <a:pt x="1969707" y="300406"/>
                  </a:cubicBezTo>
                  <a:cubicBezTo>
                    <a:pt x="1971345" y="312039"/>
                    <a:pt x="1972996" y="323761"/>
                    <a:pt x="1974634" y="335305"/>
                  </a:cubicBezTo>
                  <a:cubicBezTo>
                    <a:pt x="1976272" y="346850"/>
                    <a:pt x="1977911" y="358165"/>
                    <a:pt x="1979562" y="369697"/>
                  </a:cubicBezTo>
                  <a:cubicBezTo>
                    <a:pt x="1981200" y="381229"/>
                    <a:pt x="1982838" y="393090"/>
                    <a:pt x="1984477" y="404482"/>
                  </a:cubicBezTo>
                  <a:cubicBezTo>
                    <a:pt x="1986128" y="415887"/>
                    <a:pt x="1987766" y="427076"/>
                    <a:pt x="1989404" y="438087"/>
                  </a:cubicBezTo>
                  <a:cubicBezTo>
                    <a:pt x="1991042" y="449097"/>
                    <a:pt x="1992694" y="459778"/>
                    <a:pt x="1994332" y="470560"/>
                  </a:cubicBezTo>
                  <a:cubicBezTo>
                    <a:pt x="1995970" y="481343"/>
                    <a:pt x="1997608" y="492188"/>
                    <a:pt x="1999259" y="502768"/>
                  </a:cubicBezTo>
                  <a:cubicBezTo>
                    <a:pt x="2000898" y="513347"/>
                    <a:pt x="2002536" y="523812"/>
                    <a:pt x="2004174" y="534060"/>
                  </a:cubicBezTo>
                  <a:cubicBezTo>
                    <a:pt x="2005825" y="544297"/>
                    <a:pt x="2007464" y="554241"/>
                    <a:pt x="2009102" y="564236"/>
                  </a:cubicBezTo>
                  <a:cubicBezTo>
                    <a:pt x="2010740" y="574231"/>
                    <a:pt x="2012391" y="584238"/>
                    <a:pt x="2014029" y="594004"/>
                  </a:cubicBezTo>
                  <a:cubicBezTo>
                    <a:pt x="2015668" y="603758"/>
                    <a:pt x="2017306" y="613308"/>
                    <a:pt x="2018957" y="622783"/>
                  </a:cubicBezTo>
                  <a:cubicBezTo>
                    <a:pt x="2020595" y="632269"/>
                    <a:pt x="2022234" y="641604"/>
                    <a:pt x="2023872" y="650862"/>
                  </a:cubicBezTo>
                  <a:cubicBezTo>
                    <a:pt x="2025523" y="660121"/>
                    <a:pt x="2027161" y="669417"/>
                    <a:pt x="2028799" y="678333"/>
                  </a:cubicBezTo>
                  <a:cubicBezTo>
                    <a:pt x="2030438" y="687261"/>
                    <a:pt x="2032089" y="695820"/>
                    <a:pt x="2033727" y="704418"/>
                  </a:cubicBezTo>
                  <a:cubicBezTo>
                    <a:pt x="2035365" y="713003"/>
                    <a:pt x="2037004" y="721614"/>
                    <a:pt x="2038655" y="729882"/>
                  </a:cubicBezTo>
                  <a:cubicBezTo>
                    <a:pt x="2040293" y="738162"/>
                    <a:pt x="2041931" y="746176"/>
                    <a:pt x="2043570" y="754050"/>
                  </a:cubicBezTo>
                  <a:cubicBezTo>
                    <a:pt x="2045221" y="761911"/>
                    <a:pt x="2046859" y="769544"/>
                    <a:pt x="2048497" y="777113"/>
                  </a:cubicBezTo>
                  <a:cubicBezTo>
                    <a:pt x="2050135" y="784682"/>
                    <a:pt x="2051786" y="792162"/>
                    <a:pt x="2053425" y="799465"/>
                  </a:cubicBezTo>
                  <a:cubicBezTo>
                    <a:pt x="2055063" y="806768"/>
                    <a:pt x="2056702" y="813943"/>
                    <a:pt x="2058352" y="820928"/>
                  </a:cubicBezTo>
                  <a:cubicBezTo>
                    <a:pt x="2059991" y="827913"/>
                    <a:pt x="2061629" y="834695"/>
                    <a:pt x="2063268" y="841375"/>
                  </a:cubicBezTo>
                  <a:cubicBezTo>
                    <a:pt x="2064906" y="848068"/>
                    <a:pt x="2066556" y="854583"/>
                    <a:pt x="2068195" y="861035"/>
                  </a:cubicBezTo>
                  <a:cubicBezTo>
                    <a:pt x="2069833" y="867486"/>
                    <a:pt x="2071472" y="873836"/>
                    <a:pt x="2073123" y="880085"/>
                  </a:cubicBezTo>
                  <a:cubicBezTo>
                    <a:pt x="2074761" y="886333"/>
                    <a:pt x="2076399" y="892467"/>
                    <a:pt x="2078050" y="898538"/>
                  </a:cubicBezTo>
                  <a:cubicBezTo>
                    <a:pt x="2079689" y="904596"/>
                    <a:pt x="2081327" y="910628"/>
                    <a:pt x="2082965" y="916483"/>
                  </a:cubicBezTo>
                  <a:cubicBezTo>
                    <a:pt x="2084603" y="922337"/>
                    <a:pt x="2086255" y="928078"/>
                    <a:pt x="2087893" y="933641"/>
                  </a:cubicBezTo>
                  <a:cubicBezTo>
                    <a:pt x="2089531" y="939203"/>
                    <a:pt x="2091169" y="944537"/>
                    <a:pt x="2092820" y="949871"/>
                  </a:cubicBezTo>
                  <a:cubicBezTo>
                    <a:pt x="2094459" y="955205"/>
                    <a:pt x="2096097" y="960450"/>
                    <a:pt x="2097735" y="965632"/>
                  </a:cubicBezTo>
                  <a:cubicBezTo>
                    <a:pt x="2099386" y="970814"/>
                    <a:pt x="2101025" y="975957"/>
                    <a:pt x="2102663" y="980973"/>
                  </a:cubicBezTo>
                  <a:cubicBezTo>
                    <a:pt x="2104301" y="985990"/>
                    <a:pt x="2105952" y="990867"/>
                    <a:pt x="2107590" y="995718"/>
                  </a:cubicBezTo>
                  <a:cubicBezTo>
                    <a:pt x="2109229" y="1000557"/>
                    <a:pt x="2110867" y="1005358"/>
                    <a:pt x="2112518" y="1010056"/>
                  </a:cubicBezTo>
                  <a:cubicBezTo>
                    <a:pt x="2114156" y="1014743"/>
                    <a:pt x="2115795" y="1019416"/>
                    <a:pt x="2117433" y="1023899"/>
                  </a:cubicBezTo>
                  <a:cubicBezTo>
                    <a:pt x="2119084" y="1028370"/>
                    <a:pt x="2120722" y="1032586"/>
                    <a:pt x="2122361" y="1036917"/>
                  </a:cubicBezTo>
                  <a:cubicBezTo>
                    <a:pt x="2123999" y="1041248"/>
                    <a:pt x="2125650" y="1045655"/>
                    <a:pt x="2127288" y="1049871"/>
                  </a:cubicBezTo>
                  <a:cubicBezTo>
                    <a:pt x="2128926" y="1054075"/>
                    <a:pt x="2130565" y="1058189"/>
                    <a:pt x="2132216" y="1062190"/>
                  </a:cubicBezTo>
                  <a:cubicBezTo>
                    <a:pt x="2133854" y="1066178"/>
                    <a:pt x="2135492" y="1069975"/>
                    <a:pt x="2137131" y="1073810"/>
                  </a:cubicBezTo>
                  <a:cubicBezTo>
                    <a:pt x="2138782" y="1077659"/>
                    <a:pt x="2140420" y="1081494"/>
                    <a:pt x="2142058" y="1085253"/>
                  </a:cubicBezTo>
                  <a:cubicBezTo>
                    <a:pt x="2143696" y="1089025"/>
                    <a:pt x="2145347" y="1092759"/>
                    <a:pt x="2146986" y="1096391"/>
                  </a:cubicBezTo>
                  <a:cubicBezTo>
                    <a:pt x="2148624" y="1100011"/>
                    <a:pt x="2150262" y="1103541"/>
                    <a:pt x="2151913" y="1107021"/>
                  </a:cubicBezTo>
                  <a:cubicBezTo>
                    <a:pt x="2153552" y="1110488"/>
                    <a:pt x="2155190" y="1113904"/>
                    <a:pt x="2156828" y="1117232"/>
                  </a:cubicBezTo>
                  <a:cubicBezTo>
                    <a:pt x="2158466" y="1120559"/>
                    <a:pt x="2160117" y="1123810"/>
                    <a:pt x="2161756" y="1126973"/>
                  </a:cubicBezTo>
                  <a:cubicBezTo>
                    <a:pt x="2163394" y="1130135"/>
                    <a:pt x="2165033" y="1133145"/>
                    <a:pt x="2166683" y="1136206"/>
                  </a:cubicBezTo>
                  <a:cubicBezTo>
                    <a:pt x="2168322" y="1139254"/>
                    <a:pt x="2169960" y="1142352"/>
                    <a:pt x="2171611" y="1145311"/>
                  </a:cubicBezTo>
                  <a:cubicBezTo>
                    <a:pt x="2173249" y="1148271"/>
                    <a:pt x="2174888" y="1151128"/>
                    <a:pt x="2176526" y="1153935"/>
                  </a:cubicBezTo>
                  <a:cubicBezTo>
                    <a:pt x="2178177" y="1156754"/>
                    <a:pt x="2179816" y="1159447"/>
                    <a:pt x="2181454" y="1162177"/>
                  </a:cubicBezTo>
                  <a:cubicBezTo>
                    <a:pt x="2183092" y="1164895"/>
                    <a:pt x="2184730" y="1167473"/>
                    <a:pt x="2186381" y="1170280"/>
                  </a:cubicBezTo>
                  <a:cubicBezTo>
                    <a:pt x="2188020" y="1173086"/>
                    <a:pt x="2189658" y="1176312"/>
                    <a:pt x="2191296" y="1179017"/>
                  </a:cubicBezTo>
                  <a:cubicBezTo>
                    <a:pt x="2192947" y="1181722"/>
                    <a:pt x="2194586" y="1184046"/>
                    <a:pt x="2196224" y="1186536"/>
                  </a:cubicBezTo>
                  <a:cubicBezTo>
                    <a:pt x="2197862" y="1189038"/>
                    <a:pt x="2199513" y="1191539"/>
                    <a:pt x="2201151" y="1193965"/>
                  </a:cubicBezTo>
                  <a:cubicBezTo>
                    <a:pt x="2202790" y="1196378"/>
                    <a:pt x="2204428" y="1198715"/>
                    <a:pt x="2206079" y="1201064"/>
                  </a:cubicBezTo>
                  <a:cubicBezTo>
                    <a:pt x="2207717" y="1203427"/>
                    <a:pt x="2209356" y="1205840"/>
                    <a:pt x="2210994" y="1208100"/>
                  </a:cubicBezTo>
                  <a:cubicBezTo>
                    <a:pt x="2212645" y="1210348"/>
                    <a:pt x="2214283" y="1212469"/>
                    <a:pt x="2215921" y="1214615"/>
                  </a:cubicBezTo>
                  <a:cubicBezTo>
                    <a:pt x="2217560" y="1216774"/>
                    <a:pt x="2219211" y="1218933"/>
                    <a:pt x="2220849" y="1221016"/>
                  </a:cubicBezTo>
                  <a:cubicBezTo>
                    <a:pt x="2222487" y="1223099"/>
                    <a:pt x="2224126" y="1225156"/>
                    <a:pt x="2225777" y="1227150"/>
                  </a:cubicBezTo>
                  <a:cubicBezTo>
                    <a:pt x="2227415" y="1229132"/>
                    <a:pt x="2229053" y="1231062"/>
                    <a:pt x="2230691" y="1232967"/>
                  </a:cubicBezTo>
                  <a:cubicBezTo>
                    <a:pt x="2232343" y="1234859"/>
                    <a:pt x="2233981" y="1236726"/>
                    <a:pt x="2235619" y="1238568"/>
                  </a:cubicBezTo>
                  <a:cubicBezTo>
                    <a:pt x="2237257" y="1240409"/>
                    <a:pt x="2238908" y="1242213"/>
                    <a:pt x="2240547" y="1243991"/>
                  </a:cubicBezTo>
                  <a:cubicBezTo>
                    <a:pt x="2242185" y="1245756"/>
                    <a:pt x="2243823" y="1247458"/>
                    <a:pt x="2245474" y="1249198"/>
                  </a:cubicBezTo>
                  <a:cubicBezTo>
                    <a:pt x="2247113" y="1250937"/>
                    <a:pt x="2248751" y="1252690"/>
                    <a:pt x="2250389" y="1254404"/>
                  </a:cubicBezTo>
                  <a:cubicBezTo>
                    <a:pt x="2252040" y="1256132"/>
                    <a:pt x="2253678" y="1257859"/>
                    <a:pt x="2255317" y="1259535"/>
                  </a:cubicBezTo>
                  <a:cubicBezTo>
                    <a:pt x="2256955" y="1261212"/>
                    <a:pt x="2258606" y="1262786"/>
                    <a:pt x="2260244" y="1264438"/>
                  </a:cubicBezTo>
                  <a:cubicBezTo>
                    <a:pt x="2261883" y="1266089"/>
                    <a:pt x="2263521" y="1267841"/>
                    <a:pt x="2265172" y="1269454"/>
                  </a:cubicBezTo>
                  <a:cubicBezTo>
                    <a:pt x="2266810" y="1271080"/>
                    <a:pt x="2268448" y="1272616"/>
                    <a:pt x="2270087" y="1274166"/>
                  </a:cubicBezTo>
                  <a:cubicBezTo>
                    <a:pt x="2271738" y="1275728"/>
                    <a:pt x="2273376" y="1277214"/>
                    <a:pt x="2275014" y="1278776"/>
                  </a:cubicBezTo>
                  <a:cubicBezTo>
                    <a:pt x="2276653" y="1280338"/>
                    <a:pt x="2278291" y="1282065"/>
                    <a:pt x="2279942" y="1283513"/>
                  </a:cubicBezTo>
                  <a:cubicBezTo>
                    <a:pt x="2281580" y="1284948"/>
                    <a:pt x="2283219" y="1286091"/>
                    <a:pt x="2284870" y="1287412"/>
                  </a:cubicBezTo>
                  <a:cubicBezTo>
                    <a:pt x="2286508" y="1288720"/>
                    <a:pt x="2288147" y="1290130"/>
                    <a:pt x="2289785" y="1291425"/>
                  </a:cubicBezTo>
                  <a:cubicBezTo>
                    <a:pt x="2291423" y="1292733"/>
                    <a:pt x="2293074" y="1293990"/>
                    <a:pt x="2294712" y="1295222"/>
                  </a:cubicBezTo>
                  <a:cubicBezTo>
                    <a:pt x="2296351" y="1296454"/>
                    <a:pt x="2297989" y="1297648"/>
                    <a:pt x="2299640" y="1298854"/>
                  </a:cubicBezTo>
                  <a:cubicBezTo>
                    <a:pt x="2301278" y="1300048"/>
                    <a:pt x="2302917" y="1301255"/>
                    <a:pt x="2304555" y="1302461"/>
                  </a:cubicBezTo>
                  <a:cubicBezTo>
                    <a:pt x="2306206" y="1303655"/>
                    <a:pt x="2307844" y="1304900"/>
                    <a:pt x="2309482" y="1306068"/>
                  </a:cubicBezTo>
                  <a:cubicBezTo>
                    <a:pt x="2311121" y="1307224"/>
                    <a:pt x="2312772" y="1308303"/>
                    <a:pt x="2314410" y="1309459"/>
                  </a:cubicBezTo>
                  <a:cubicBezTo>
                    <a:pt x="2316048" y="1310615"/>
                    <a:pt x="2317687" y="1311796"/>
                    <a:pt x="2319338" y="1312977"/>
                  </a:cubicBezTo>
                  <a:cubicBezTo>
                    <a:pt x="2320976" y="1314171"/>
                    <a:pt x="2322614" y="1315415"/>
                    <a:pt x="2324252" y="1316584"/>
                  </a:cubicBezTo>
                  <a:cubicBezTo>
                    <a:pt x="2325904" y="1317752"/>
                    <a:pt x="2327542" y="1318895"/>
                    <a:pt x="2329180" y="1320000"/>
                  </a:cubicBezTo>
                  <a:cubicBezTo>
                    <a:pt x="2330818" y="1321105"/>
                    <a:pt x="2332469" y="1322159"/>
                    <a:pt x="2334108" y="1323213"/>
                  </a:cubicBezTo>
                  <a:cubicBezTo>
                    <a:pt x="2335746" y="1324267"/>
                    <a:pt x="2337384" y="1325321"/>
                    <a:pt x="2339035" y="1326325"/>
                  </a:cubicBezTo>
                  <a:cubicBezTo>
                    <a:pt x="2340674" y="1327328"/>
                    <a:pt x="2342312" y="1328255"/>
                    <a:pt x="2343950" y="1329220"/>
                  </a:cubicBezTo>
                  <a:cubicBezTo>
                    <a:pt x="2345601" y="1330185"/>
                    <a:pt x="2347239" y="1331189"/>
                    <a:pt x="2348878" y="1332141"/>
                  </a:cubicBezTo>
                  <a:cubicBezTo>
                    <a:pt x="2350516" y="1333094"/>
                    <a:pt x="2352167" y="1333995"/>
                    <a:pt x="2353805" y="1334935"/>
                  </a:cubicBezTo>
                  <a:cubicBezTo>
                    <a:pt x="2355444" y="1335862"/>
                    <a:pt x="2357082" y="1337005"/>
                    <a:pt x="2358733" y="1337742"/>
                  </a:cubicBezTo>
                  <a:cubicBezTo>
                    <a:pt x="2360371" y="1338479"/>
                    <a:pt x="2362009" y="1338694"/>
                    <a:pt x="2363648" y="1339355"/>
                  </a:cubicBezTo>
                  <a:cubicBezTo>
                    <a:pt x="2365299" y="1340002"/>
                    <a:pt x="2366937" y="1340777"/>
                    <a:pt x="2368575" y="1341666"/>
                  </a:cubicBezTo>
                  <a:cubicBezTo>
                    <a:pt x="2370214" y="1342542"/>
                    <a:pt x="2371865" y="1343698"/>
                    <a:pt x="2373503" y="1344663"/>
                  </a:cubicBezTo>
                  <a:cubicBezTo>
                    <a:pt x="2375141" y="1345629"/>
                    <a:pt x="2376779" y="1346505"/>
                    <a:pt x="2378431" y="1347483"/>
                  </a:cubicBezTo>
                  <a:cubicBezTo>
                    <a:pt x="2380069" y="1348448"/>
                    <a:pt x="2381707" y="1349667"/>
                    <a:pt x="2383345" y="1350480"/>
                  </a:cubicBezTo>
                  <a:cubicBezTo>
                    <a:pt x="2384984" y="1351293"/>
                    <a:pt x="2386635" y="1351674"/>
                    <a:pt x="2388273" y="1352372"/>
                  </a:cubicBezTo>
                  <a:cubicBezTo>
                    <a:pt x="2389912" y="1353083"/>
                    <a:pt x="2391550" y="1353960"/>
                    <a:pt x="2393201" y="1354696"/>
                  </a:cubicBezTo>
                  <a:cubicBezTo>
                    <a:pt x="2394839" y="1355433"/>
                    <a:pt x="2396477" y="1356106"/>
                    <a:pt x="2398116" y="1356792"/>
                  </a:cubicBezTo>
                  <a:cubicBezTo>
                    <a:pt x="2399766" y="1357478"/>
                    <a:pt x="2401405" y="1358062"/>
                    <a:pt x="2403043" y="1358798"/>
                  </a:cubicBezTo>
                  <a:cubicBezTo>
                    <a:pt x="2404682" y="1359535"/>
                    <a:pt x="2406333" y="1360411"/>
                    <a:pt x="2407971" y="1361211"/>
                  </a:cubicBezTo>
                  <a:cubicBezTo>
                    <a:pt x="2409609" y="1362012"/>
                    <a:pt x="2411248" y="1362964"/>
                    <a:pt x="2412899" y="1363612"/>
                  </a:cubicBezTo>
                  <a:cubicBezTo>
                    <a:pt x="2414537" y="1364260"/>
                    <a:pt x="2416175" y="1364577"/>
                    <a:pt x="2417813" y="1365110"/>
                  </a:cubicBezTo>
                  <a:cubicBezTo>
                    <a:pt x="2419464" y="1365644"/>
                    <a:pt x="2421103" y="1366152"/>
                    <a:pt x="2422741" y="1366825"/>
                  </a:cubicBezTo>
                  <a:cubicBezTo>
                    <a:pt x="2424379" y="1367498"/>
                    <a:pt x="2426030" y="1368387"/>
                    <a:pt x="2427669" y="1369136"/>
                  </a:cubicBezTo>
                  <a:cubicBezTo>
                    <a:pt x="2429307" y="1369886"/>
                    <a:pt x="2430945" y="1370711"/>
                    <a:pt x="2432596" y="1371346"/>
                  </a:cubicBezTo>
                  <a:cubicBezTo>
                    <a:pt x="2434234" y="1371981"/>
                    <a:pt x="2435873" y="1372413"/>
                    <a:pt x="2437511" y="1372946"/>
                  </a:cubicBezTo>
                  <a:cubicBezTo>
                    <a:pt x="2439162" y="1373480"/>
                    <a:pt x="2440800" y="1373937"/>
                    <a:pt x="2442439" y="1374559"/>
                  </a:cubicBezTo>
                  <a:cubicBezTo>
                    <a:pt x="2444077" y="1375169"/>
                    <a:pt x="2445728" y="1376045"/>
                    <a:pt x="2447366" y="1376655"/>
                  </a:cubicBezTo>
                  <a:cubicBezTo>
                    <a:pt x="2449005" y="1377277"/>
                    <a:pt x="2450643" y="1377734"/>
                    <a:pt x="2452294" y="1378268"/>
                  </a:cubicBezTo>
                  <a:cubicBezTo>
                    <a:pt x="2453932" y="1378801"/>
                    <a:pt x="2455570" y="1379334"/>
                    <a:pt x="2457209" y="1379868"/>
                  </a:cubicBezTo>
                  <a:cubicBezTo>
                    <a:pt x="2458860" y="1380401"/>
                    <a:pt x="2460498" y="1380909"/>
                    <a:pt x="2462136" y="1381481"/>
                  </a:cubicBezTo>
                  <a:cubicBezTo>
                    <a:pt x="2463775" y="1382039"/>
                    <a:pt x="2465426" y="1382789"/>
                    <a:pt x="2467064" y="1383271"/>
                  </a:cubicBezTo>
                  <a:cubicBezTo>
                    <a:pt x="2468702" y="1383754"/>
                    <a:pt x="2470340" y="1383906"/>
                    <a:pt x="2471991" y="1384376"/>
                  </a:cubicBezTo>
                  <a:cubicBezTo>
                    <a:pt x="2473630" y="1384846"/>
                    <a:pt x="2475268" y="1385545"/>
                    <a:pt x="2476906" y="1386078"/>
                  </a:cubicBezTo>
                  <a:cubicBezTo>
                    <a:pt x="2478545" y="1386624"/>
                    <a:pt x="2480196" y="1387094"/>
                    <a:pt x="2481834" y="1387589"/>
                  </a:cubicBezTo>
                  <a:cubicBezTo>
                    <a:pt x="2483472" y="1388059"/>
                    <a:pt x="2485110" y="1388491"/>
                    <a:pt x="2486762" y="1388986"/>
                  </a:cubicBezTo>
                  <a:cubicBezTo>
                    <a:pt x="2488400" y="1389469"/>
                    <a:pt x="2490038" y="1389964"/>
                    <a:pt x="2491677" y="1390498"/>
                  </a:cubicBezTo>
                  <a:cubicBezTo>
                    <a:pt x="2493327" y="1391031"/>
                    <a:pt x="2494966" y="1391641"/>
                    <a:pt x="2496604" y="1392187"/>
                  </a:cubicBezTo>
                  <a:cubicBezTo>
                    <a:pt x="2498243" y="1392733"/>
                    <a:pt x="2499893" y="1393304"/>
                    <a:pt x="2501532" y="1393800"/>
                  </a:cubicBezTo>
                  <a:cubicBezTo>
                    <a:pt x="2503170" y="1394282"/>
                    <a:pt x="2504808" y="1394587"/>
                    <a:pt x="2506459" y="1395108"/>
                  </a:cubicBezTo>
                  <a:cubicBezTo>
                    <a:pt x="2508098" y="1395629"/>
                    <a:pt x="2509736" y="1396314"/>
                    <a:pt x="2511374" y="1396898"/>
                  </a:cubicBezTo>
                  <a:cubicBezTo>
                    <a:pt x="2513025" y="1397483"/>
                    <a:pt x="2514664" y="1398080"/>
                    <a:pt x="2516302" y="1398613"/>
                  </a:cubicBezTo>
                  <a:cubicBezTo>
                    <a:pt x="2517940" y="1399146"/>
                    <a:pt x="2519591" y="1399553"/>
                    <a:pt x="2521230" y="1400112"/>
                  </a:cubicBezTo>
                  <a:cubicBezTo>
                    <a:pt x="2522868" y="1400658"/>
                    <a:pt x="2524506" y="1401318"/>
                    <a:pt x="2526157" y="1401928"/>
                  </a:cubicBezTo>
                  <a:cubicBezTo>
                    <a:pt x="2527795" y="1402525"/>
                    <a:pt x="2529434" y="1403134"/>
                    <a:pt x="2531072" y="1403744"/>
                  </a:cubicBezTo>
                  <a:cubicBezTo>
                    <a:pt x="2532723" y="1404341"/>
                    <a:pt x="2534361" y="1404925"/>
                    <a:pt x="2536000" y="1405535"/>
                  </a:cubicBezTo>
                  <a:cubicBezTo>
                    <a:pt x="2537638" y="1406131"/>
                    <a:pt x="2539289" y="1406766"/>
                    <a:pt x="2540927" y="1407350"/>
                  </a:cubicBezTo>
                  <a:cubicBezTo>
                    <a:pt x="2542565" y="1407922"/>
                    <a:pt x="2544204" y="1408468"/>
                    <a:pt x="2545855" y="1409027"/>
                  </a:cubicBezTo>
                  <a:cubicBezTo>
                    <a:pt x="2547493" y="1409598"/>
                    <a:pt x="2549131" y="1410157"/>
                    <a:pt x="2550770" y="1410741"/>
                  </a:cubicBezTo>
                  <a:cubicBezTo>
                    <a:pt x="2552421" y="1411326"/>
                    <a:pt x="2554059" y="1411923"/>
                    <a:pt x="2555697" y="1412558"/>
                  </a:cubicBezTo>
                  <a:cubicBezTo>
                    <a:pt x="2557336" y="1413193"/>
                    <a:pt x="2558987" y="1413866"/>
                    <a:pt x="2560625" y="1414551"/>
                  </a:cubicBezTo>
                  <a:cubicBezTo>
                    <a:pt x="2562263" y="1415237"/>
                    <a:pt x="2563901" y="1415974"/>
                    <a:pt x="2565552" y="1416660"/>
                  </a:cubicBezTo>
                  <a:cubicBezTo>
                    <a:pt x="2567191" y="1417345"/>
                    <a:pt x="2568829" y="1417993"/>
                    <a:pt x="2570467" y="1418666"/>
                  </a:cubicBezTo>
                  <a:cubicBezTo>
                    <a:pt x="2572118" y="1419327"/>
                    <a:pt x="2573757" y="1420000"/>
                    <a:pt x="2575395" y="1420686"/>
                  </a:cubicBezTo>
                  <a:cubicBezTo>
                    <a:pt x="2577033" y="1421371"/>
                    <a:pt x="2578684" y="1422070"/>
                    <a:pt x="2580322" y="1422794"/>
                  </a:cubicBezTo>
                  <a:cubicBezTo>
                    <a:pt x="2581961" y="1423505"/>
                    <a:pt x="2583599" y="1424267"/>
                    <a:pt x="2585237" y="1424978"/>
                  </a:cubicBezTo>
                  <a:cubicBezTo>
                    <a:pt x="2586888" y="1425689"/>
                    <a:pt x="2588527" y="1426350"/>
                    <a:pt x="2590165" y="1427086"/>
                  </a:cubicBezTo>
                  <a:cubicBezTo>
                    <a:pt x="2591816" y="1427823"/>
                    <a:pt x="2593454" y="1428661"/>
                    <a:pt x="2595092" y="1429398"/>
                  </a:cubicBezTo>
                  <a:cubicBezTo>
                    <a:pt x="2596731" y="1430134"/>
                    <a:pt x="2598369" y="1430782"/>
                    <a:pt x="2600020" y="1431506"/>
                  </a:cubicBezTo>
                  <a:cubicBezTo>
                    <a:pt x="2601658" y="1432217"/>
                    <a:pt x="2603297" y="1432979"/>
                    <a:pt x="2604935" y="1433716"/>
                  </a:cubicBezTo>
                  <a:cubicBezTo>
                    <a:pt x="2606586" y="1434452"/>
                    <a:pt x="2608224" y="1435151"/>
                    <a:pt x="2609863" y="1435925"/>
                  </a:cubicBezTo>
                  <a:cubicBezTo>
                    <a:pt x="2611501" y="1436688"/>
                    <a:pt x="2613152" y="1437500"/>
                    <a:pt x="2614791" y="1438313"/>
                  </a:cubicBezTo>
                  <a:cubicBezTo>
                    <a:pt x="2616429" y="1439139"/>
                    <a:pt x="2618067" y="1440028"/>
                    <a:pt x="2619718" y="1440815"/>
                  </a:cubicBezTo>
                  <a:cubicBezTo>
                    <a:pt x="2621356" y="1441602"/>
                    <a:pt x="2622995" y="1442275"/>
                    <a:pt x="2624633" y="1443025"/>
                  </a:cubicBezTo>
                  <a:cubicBezTo>
                    <a:pt x="2626284" y="1443787"/>
                    <a:pt x="2627922" y="1444562"/>
                    <a:pt x="2629561" y="1445349"/>
                  </a:cubicBezTo>
                  <a:cubicBezTo>
                    <a:pt x="2631199" y="1446124"/>
                    <a:pt x="2632850" y="1446924"/>
                    <a:pt x="2634488" y="1447737"/>
                  </a:cubicBezTo>
                  <a:cubicBezTo>
                    <a:pt x="2636126" y="1448562"/>
                    <a:pt x="2637765" y="1449426"/>
                    <a:pt x="2639416" y="1450264"/>
                  </a:cubicBezTo>
                  <a:cubicBezTo>
                    <a:pt x="2641054" y="1451102"/>
                    <a:pt x="2642692" y="1451940"/>
                    <a:pt x="2644331" y="1452766"/>
                  </a:cubicBezTo>
                  <a:cubicBezTo>
                    <a:pt x="2645982" y="1453578"/>
                    <a:pt x="2647620" y="1454353"/>
                    <a:pt x="2649258" y="1455166"/>
                  </a:cubicBezTo>
                  <a:cubicBezTo>
                    <a:pt x="2650896" y="1455966"/>
                    <a:pt x="2652548" y="1456753"/>
                    <a:pt x="2654186" y="1457579"/>
                  </a:cubicBezTo>
                  <a:cubicBezTo>
                    <a:pt x="2655824" y="1458392"/>
                    <a:pt x="2657462" y="1459243"/>
                    <a:pt x="2659113" y="1460081"/>
                  </a:cubicBezTo>
                  <a:cubicBezTo>
                    <a:pt x="2660752" y="1460919"/>
                    <a:pt x="2662390" y="1461745"/>
                    <a:pt x="2664028" y="1462583"/>
                  </a:cubicBezTo>
                  <a:cubicBezTo>
                    <a:pt x="2665679" y="1463421"/>
                    <a:pt x="2667318" y="1464259"/>
                    <a:pt x="2668956" y="1465098"/>
                  </a:cubicBezTo>
                  <a:cubicBezTo>
                    <a:pt x="2670594" y="1465936"/>
                    <a:pt x="2672245" y="1466787"/>
                    <a:pt x="2673883" y="1467599"/>
                  </a:cubicBezTo>
                  <a:cubicBezTo>
                    <a:pt x="2675522" y="1468425"/>
                    <a:pt x="2677160" y="1469187"/>
                    <a:pt x="2678811" y="1470000"/>
                  </a:cubicBezTo>
                  <a:cubicBezTo>
                    <a:pt x="2680449" y="1470825"/>
                    <a:pt x="2682088" y="1471701"/>
                    <a:pt x="2683726" y="1472527"/>
                  </a:cubicBezTo>
                  <a:cubicBezTo>
                    <a:pt x="2685377" y="1473340"/>
                    <a:pt x="2687015" y="1474114"/>
                    <a:pt x="2688653" y="1474915"/>
                  </a:cubicBezTo>
                  <a:cubicBezTo>
                    <a:pt x="2690292" y="1475727"/>
                    <a:pt x="2691930" y="1476553"/>
                    <a:pt x="2693581" y="1477340"/>
                  </a:cubicBezTo>
                  <a:cubicBezTo>
                    <a:pt x="2695219" y="1478128"/>
                    <a:pt x="2696858" y="1478852"/>
                    <a:pt x="2698509" y="1479626"/>
                  </a:cubicBezTo>
                  <a:cubicBezTo>
                    <a:pt x="2700147" y="1480414"/>
                    <a:pt x="2701785" y="1481277"/>
                    <a:pt x="2703423" y="1482052"/>
                  </a:cubicBezTo>
                  <a:cubicBezTo>
                    <a:pt x="2705062" y="1482814"/>
                    <a:pt x="2706713" y="1483487"/>
                    <a:pt x="2708351" y="1484236"/>
                  </a:cubicBezTo>
                  <a:cubicBezTo>
                    <a:pt x="2709989" y="1484986"/>
                    <a:pt x="2711628" y="1485798"/>
                    <a:pt x="2713279" y="1486548"/>
                  </a:cubicBezTo>
                  <a:cubicBezTo>
                    <a:pt x="2714917" y="1487310"/>
                    <a:pt x="2716555" y="1488008"/>
                    <a:pt x="2718194" y="1488758"/>
                  </a:cubicBezTo>
                  <a:cubicBezTo>
                    <a:pt x="2719845" y="1489520"/>
                    <a:pt x="2721483" y="1490320"/>
                    <a:pt x="2723122" y="1491069"/>
                  </a:cubicBezTo>
                  <a:cubicBezTo>
                    <a:pt x="2724760" y="1491831"/>
                    <a:pt x="2726410" y="1492568"/>
                    <a:pt x="2728049" y="1493266"/>
                  </a:cubicBezTo>
                  <a:cubicBezTo>
                    <a:pt x="2729687" y="1493965"/>
                    <a:pt x="2731326" y="1494638"/>
                    <a:pt x="2732977" y="1495285"/>
                  </a:cubicBezTo>
                  <a:cubicBezTo>
                    <a:pt x="2734615" y="1495933"/>
                    <a:pt x="2736253" y="1496568"/>
                    <a:pt x="2737892" y="1497178"/>
                  </a:cubicBezTo>
                  <a:cubicBezTo>
                    <a:pt x="2739543" y="1497800"/>
                    <a:pt x="2741181" y="1498397"/>
                    <a:pt x="2742819" y="1498994"/>
                  </a:cubicBezTo>
                  <a:cubicBezTo>
                    <a:pt x="2744457" y="1499591"/>
                    <a:pt x="2746108" y="1500200"/>
                    <a:pt x="2747747" y="1500785"/>
                  </a:cubicBezTo>
                  <a:cubicBezTo>
                    <a:pt x="2749385" y="1501369"/>
                    <a:pt x="2751023" y="1501915"/>
                    <a:pt x="2752674" y="1502499"/>
                  </a:cubicBezTo>
                  <a:cubicBezTo>
                    <a:pt x="2754313" y="1503083"/>
                    <a:pt x="2755951" y="1503693"/>
                    <a:pt x="2757589" y="1504315"/>
                  </a:cubicBezTo>
                  <a:cubicBezTo>
                    <a:pt x="2759240" y="1504925"/>
                    <a:pt x="2760879" y="1505610"/>
                    <a:pt x="2762517" y="1506207"/>
                  </a:cubicBezTo>
                  <a:cubicBezTo>
                    <a:pt x="2764155" y="1506804"/>
                    <a:pt x="2765806" y="1507389"/>
                    <a:pt x="2767444" y="1507922"/>
                  </a:cubicBezTo>
                  <a:cubicBezTo>
                    <a:pt x="2769083" y="1508455"/>
                    <a:pt x="2770721" y="1508900"/>
                    <a:pt x="2772372" y="1509420"/>
                  </a:cubicBezTo>
                  <a:cubicBezTo>
                    <a:pt x="2774010" y="1509941"/>
                    <a:pt x="2775649" y="1510500"/>
                    <a:pt x="2777287" y="1511021"/>
                  </a:cubicBezTo>
                  <a:cubicBezTo>
                    <a:pt x="2778938" y="1511541"/>
                    <a:pt x="2780576" y="1512049"/>
                    <a:pt x="2782214" y="1512519"/>
                  </a:cubicBezTo>
                  <a:cubicBezTo>
                    <a:pt x="2783853" y="1512989"/>
                    <a:pt x="2785504" y="1513434"/>
                    <a:pt x="2787142" y="1513840"/>
                  </a:cubicBezTo>
                  <a:cubicBezTo>
                    <a:pt x="2788780" y="1514234"/>
                    <a:pt x="2790419" y="1514589"/>
                    <a:pt x="2792070" y="1514945"/>
                  </a:cubicBezTo>
                  <a:cubicBezTo>
                    <a:pt x="2793708" y="1515288"/>
                    <a:pt x="2795346" y="1515580"/>
                    <a:pt x="2796984" y="1515948"/>
                  </a:cubicBezTo>
                  <a:cubicBezTo>
                    <a:pt x="2798623" y="1516304"/>
                    <a:pt x="2800274" y="1516698"/>
                    <a:pt x="2801912" y="1517129"/>
                  </a:cubicBezTo>
                  <a:cubicBezTo>
                    <a:pt x="2803550" y="1517561"/>
                    <a:pt x="2805201" y="1518133"/>
                    <a:pt x="2806840" y="1518552"/>
                  </a:cubicBezTo>
                  <a:cubicBezTo>
                    <a:pt x="2808478" y="1518971"/>
                    <a:pt x="2810116" y="1519301"/>
                    <a:pt x="2811754" y="1519657"/>
                  </a:cubicBezTo>
                  <a:cubicBezTo>
                    <a:pt x="2813406" y="1520000"/>
                    <a:pt x="2815044" y="1520317"/>
                    <a:pt x="2816682" y="1520647"/>
                  </a:cubicBezTo>
                  <a:cubicBezTo>
                    <a:pt x="2818320" y="1520990"/>
                    <a:pt x="2819971" y="1521384"/>
                    <a:pt x="2821610" y="1521650"/>
                  </a:cubicBezTo>
                  <a:cubicBezTo>
                    <a:pt x="2823248" y="1521917"/>
                    <a:pt x="2824887" y="1522019"/>
                    <a:pt x="2826537" y="1522260"/>
                  </a:cubicBezTo>
                  <a:cubicBezTo>
                    <a:pt x="2828176" y="1522489"/>
                    <a:pt x="2829814" y="1522794"/>
                    <a:pt x="2831452" y="1523048"/>
                  </a:cubicBezTo>
                  <a:cubicBezTo>
                    <a:pt x="2833103" y="1523302"/>
                    <a:pt x="2834741" y="1523505"/>
                    <a:pt x="2836380" y="1523759"/>
                  </a:cubicBezTo>
                  <a:cubicBezTo>
                    <a:pt x="2838018" y="1524013"/>
                    <a:pt x="2839669" y="1524279"/>
                    <a:pt x="2841308" y="1524546"/>
                  </a:cubicBezTo>
                  <a:cubicBezTo>
                    <a:pt x="2842946" y="1524813"/>
                    <a:pt x="2844584" y="1525143"/>
                    <a:pt x="2846235" y="1525359"/>
                  </a:cubicBezTo>
                  <a:cubicBezTo>
                    <a:pt x="2847874" y="1525588"/>
                    <a:pt x="2849512" y="1525676"/>
                    <a:pt x="2851150" y="1525867"/>
                  </a:cubicBezTo>
                  <a:cubicBezTo>
                    <a:pt x="2852801" y="1526045"/>
                    <a:pt x="2854439" y="1526286"/>
                    <a:pt x="2856078" y="1526464"/>
                  </a:cubicBezTo>
                  <a:cubicBezTo>
                    <a:pt x="2857716" y="1526654"/>
                    <a:pt x="2859367" y="1526807"/>
                    <a:pt x="2861005" y="1526972"/>
                  </a:cubicBezTo>
                  <a:cubicBezTo>
                    <a:pt x="2862644" y="1527137"/>
                    <a:pt x="2864282" y="1527315"/>
                    <a:pt x="2865933" y="1527467"/>
                  </a:cubicBezTo>
                  <a:cubicBezTo>
                    <a:pt x="2867571" y="1527620"/>
                    <a:pt x="2869209" y="1527785"/>
                    <a:pt x="2870848" y="1527861"/>
                  </a:cubicBezTo>
                  <a:cubicBezTo>
                    <a:pt x="2872499" y="1527950"/>
                    <a:pt x="2874137" y="1527912"/>
                    <a:pt x="2875775" y="1527975"/>
                  </a:cubicBezTo>
                  <a:cubicBezTo>
                    <a:pt x="2877414" y="1528026"/>
                    <a:pt x="2879065" y="1528089"/>
                    <a:pt x="2880703" y="1528178"/>
                  </a:cubicBezTo>
                  <a:cubicBezTo>
                    <a:pt x="2882341" y="1528267"/>
                    <a:pt x="2883980" y="1528381"/>
                    <a:pt x="2885631" y="1528470"/>
                  </a:cubicBezTo>
                  <a:cubicBezTo>
                    <a:pt x="2887269" y="1528547"/>
                    <a:pt x="2888907" y="1528572"/>
                    <a:pt x="2890545" y="1528674"/>
                  </a:cubicBezTo>
                  <a:cubicBezTo>
                    <a:pt x="2892196" y="1528775"/>
                    <a:pt x="2893835" y="1528953"/>
                    <a:pt x="2895473" y="1529080"/>
                  </a:cubicBezTo>
                  <a:cubicBezTo>
                    <a:pt x="2897111" y="1529182"/>
                    <a:pt x="2898762" y="1529271"/>
                    <a:pt x="2900401" y="1529372"/>
                  </a:cubicBezTo>
                  <a:cubicBezTo>
                    <a:pt x="2902039" y="1529461"/>
                    <a:pt x="2903677" y="1529626"/>
                    <a:pt x="2905328" y="1529677"/>
                  </a:cubicBezTo>
                  <a:cubicBezTo>
                    <a:pt x="2906966" y="1529728"/>
                    <a:pt x="2908605" y="1529677"/>
                    <a:pt x="2910243" y="1529677"/>
                  </a:cubicBezTo>
                  <a:cubicBezTo>
                    <a:pt x="2911894" y="1529677"/>
                    <a:pt x="2913532" y="1529664"/>
                    <a:pt x="2915171" y="1529677"/>
                  </a:cubicBezTo>
                  <a:cubicBezTo>
                    <a:pt x="2916809" y="1529690"/>
                    <a:pt x="2918447" y="1529715"/>
                    <a:pt x="2920098" y="1529778"/>
                  </a:cubicBezTo>
                  <a:cubicBezTo>
                    <a:pt x="2921737" y="1529855"/>
                    <a:pt x="2923375" y="1529995"/>
                    <a:pt x="2925013" y="1530071"/>
                  </a:cubicBezTo>
                  <a:cubicBezTo>
                    <a:pt x="2926664" y="1530160"/>
                    <a:pt x="2928302" y="1530198"/>
                    <a:pt x="2929941" y="1530287"/>
                  </a:cubicBezTo>
                  <a:cubicBezTo>
                    <a:pt x="2931579" y="1530363"/>
                    <a:pt x="2933230" y="1530528"/>
                    <a:pt x="2934868" y="1530579"/>
                  </a:cubicBezTo>
                  <a:cubicBezTo>
                    <a:pt x="2936507" y="1530617"/>
                    <a:pt x="2938145" y="1530591"/>
                    <a:pt x="2939796" y="1530579"/>
                  </a:cubicBezTo>
                  <a:cubicBezTo>
                    <a:pt x="2941434" y="1530553"/>
                    <a:pt x="2943073" y="1530477"/>
                    <a:pt x="2944711" y="1530477"/>
                  </a:cubicBezTo>
                  <a:cubicBezTo>
                    <a:pt x="2946362" y="1530477"/>
                    <a:pt x="2948000" y="1530541"/>
                    <a:pt x="2949639" y="1530579"/>
                  </a:cubicBezTo>
                  <a:cubicBezTo>
                    <a:pt x="2951277" y="1530604"/>
                    <a:pt x="2952928" y="1530642"/>
                    <a:pt x="2954566" y="1530680"/>
                  </a:cubicBezTo>
                  <a:cubicBezTo>
                    <a:pt x="2956205" y="1530718"/>
                    <a:pt x="2957843" y="1530693"/>
                    <a:pt x="2959494" y="1530782"/>
                  </a:cubicBezTo>
                  <a:cubicBezTo>
                    <a:pt x="2961132" y="1530871"/>
                    <a:pt x="2962770" y="1531087"/>
                    <a:pt x="2964409" y="1531175"/>
                  </a:cubicBezTo>
                  <a:cubicBezTo>
                    <a:pt x="2966060" y="1531277"/>
                    <a:pt x="2967698" y="1531303"/>
                    <a:pt x="2969336" y="1531366"/>
                  </a:cubicBezTo>
                  <a:cubicBezTo>
                    <a:pt x="2970975" y="1531430"/>
                    <a:pt x="2972626" y="1531506"/>
                    <a:pt x="2974264" y="1531569"/>
                  </a:cubicBezTo>
                  <a:cubicBezTo>
                    <a:pt x="2975902" y="1531645"/>
                    <a:pt x="2977540" y="1531734"/>
                    <a:pt x="2979192" y="1531785"/>
                  </a:cubicBezTo>
                  <a:cubicBezTo>
                    <a:pt x="2980830" y="1531836"/>
                    <a:pt x="2982468" y="1531823"/>
                    <a:pt x="2984106" y="1531887"/>
                  </a:cubicBezTo>
                  <a:cubicBezTo>
                    <a:pt x="2985757" y="1531950"/>
                    <a:pt x="2987396" y="1532115"/>
                    <a:pt x="2989034" y="1532179"/>
                  </a:cubicBezTo>
                  <a:cubicBezTo>
                    <a:pt x="2990672" y="1532242"/>
                    <a:pt x="2992323" y="1532217"/>
                    <a:pt x="2993962" y="1532280"/>
                  </a:cubicBezTo>
                  <a:cubicBezTo>
                    <a:pt x="2995600" y="1532344"/>
                    <a:pt x="2997238" y="1532471"/>
                    <a:pt x="2998889" y="1532573"/>
                  </a:cubicBezTo>
                  <a:cubicBezTo>
                    <a:pt x="3000527" y="1532674"/>
                    <a:pt x="3002166" y="1532801"/>
                    <a:pt x="3003804" y="1532890"/>
                  </a:cubicBezTo>
                  <a:cubicBezTo>
                    <a:pt x="3005455" y="1532966"/>
                    <a:pt x="3007093" y="1533004"/>
                    <a:pt x="3008732" y="1533081"/>
                  </a:cubicBezTo>
                  <a:cubicBezTo>
                    <a:pt x="3010370" y="1533144"/>
                    <a:pt x="3012008" y="1533220"/>
                    <a:pt x="3013659" y="1533284"/>
                  </a:cubicBezTo>
                  <a:cubicBezTo>
                    <a:pt x="3015297" y="1533347"/>
                    <a:pt x="3016936" y="1533449"/>
                    <a:pt x="3018587" y="1533487"/>
                  </a:cubicBezTo>
                  <a:cubicBezTo>
                    <a:pt x="3020225" y="1533538"/>
                    <a:pt x="3021863" y="1533512"/>
                    <a:pt x="3023502" y="1533576"/>
                  </a:cubicBezTo>
                  <a:cubicBezTo>
                    <a:pt x="3025140" y="1533639"/>
                    <a:pt x="3026791" y="1533792"/>
                    <a:pt x="3028429" y="1533893"/>
                  </a:cubicBezTo>
                  <a:cubicBezTo>
                    <a:pt x="3030067" y="1533995"/>
                    <a:pt x="3031706" y="1534084"/>
                    <a:pt x="3033357" y="1534185"/>
                  </a:cubicBezTo>
                  <a:cubicBezTo>
                    <a:pt x="3034995" y="1534287"/>
                    <a:pt x="3036633" y="1534439"/>
                    <a:pt x="3038272" y="1534490"/>
                  </a:cubicBezTo>
                  <a:cubicBezTo>
                    <a:pt x="3039923" y="1534541"/>
                    <a:pt x="3041561" y="1534478"/>
                    <a:pt x="3043199" y="1534490"/>
                  </a:cubicBezTo>
                  <a:cubicBezTo>
                    <a:pt x="3044838" y="1534503"/>
                    <a:pt x="3046489" y="1534528"/>
                    <a:pt x="3048127" y="1534579"/>
                  </a:cubicBezTo>
                  <a:cubicBezTo>
                    <a:pt x="3049766" y="1534630"/>
                    <a:pt x="3051404" y="1534719"/>
                    <a:pt x="3053054" y="1534782"/>
                  </a:cubicBezTo>
                  <a:cubicBezTo>
                    <a:pt x="3054693" y="1534859"/>
                    <a:pt x="3056331" y="1534909"/>
                    <a:pt x="3057970" y="1534998"/>
                  </a:cubicBezTo>
                  <a:cubicBezTo>
                    <a:pt x="3059620" y="1535074"/>
                    <a:pt x="3061259" y="1535189"/>
                    <a:pt x="3062897" y="1535290"/>
                  </a:cubicBezTo>
                  <a:cubicBezTo>
                    <a:pt x="3064536" y="1535392"/>
                    <a:pt x="3066187" y="1535532"/>
                    <a:pt x="3067825" y="1535595"/>
                  </a:cubicBezTo>
                  <a:cubicBezTo>
                    <a:pt x="3069463" y="1535659"/>
                    <a:pt x="3071101" y="1535646"/>
                    <a:pt x="3072752" y="1535684"/>
                  </a:cubicBezTo>
                  <a:cubicBezTo>
                    <a:pt x="3074391" y="1535710"/>
                    <a:pt x="3076029" y="1535748"/>
                    <a:pt x="3077667" y="1535786"/>
                  </a:cubicBezTo>
                  <a:cubicBezTo>
                    <a:pt x="3079318" y="1535824"/>
                    <a:pt x="3080957" y="1535811"/>
                    <a:pt x="3082595" y="1535887"/>
                  </a:cubicBezTo>
                  <a:cubicBezTo>
                    <a:pt x="3084233" y="1535976"/>
                    <a:pt x="3085884" y="1536179"/>
                    <a:pt x="3087523" y="1536281"/>
                  </a:cubicBezTo>
                  <a:cubicBezTo>
                    <a:pt x="3089161" y="1536383"/>
                    <a:pt x="3090799" y="1536408"/>
                    <a:pt x="3092450" y="1536497"/>
                  </a:cubicBezTo>
                  <a:cubicBezTo>
                    <a:pt x="3094088" y="1536573"/>
                    <a:pt x="3095727" y="1536738"/>
                    <a:pt x="3097365" y="1536789"/>
                  </a:cubicBezTo>
                  <a:cubicBezTo>
                    <a:pt x="3099016" y="1536840"/>
                    <a:pt x="3100654" y="1536789"/>
                    <a:pt x="3102293" y="1536789"/>
                  </a:cubicBezTo>
                  <a:cubicBezTo>
                    <a:pt x="3103931" y="1536789"/>
                    <a:pt x="3105582" y="1536751"/>
                    <a:pt x="3107220" y="1536789"/>
                  </a:cubicBezTo>
                  <a:cubicBezTo>
                    <a:pt x="3108858" y="1536814"/>
                    <a:pt x="3110497" y="1536929"/>
                    <a:pt x="3112148" y="1536992"/>
                  </a:cubicBezTo>
                  <a:cubicBezTo>
                    <a:pt x="3113786" y="1537068"/>
                    <a:pt x="3115424" y="1537170"/>
                    <a:pt x="3117063" y="1537208"/>
                  </a:cubicBezTo>
                  <a:cubicBezTo>
                    <a:pt x="3118701" y="1537233"/>
                    <a:pt x="3120352" y="1537208"/>
                    <a:pt x="3121990" y="1537208"/>
                  </a:cubicBezTo>
                  <a:lnTo>
                    <a:pt x="3131845" y="1537208"/>
                  </a:lnTo>
                  <a:cubicBezTo>
                    <a:pt x="3133484" y="1537208"/>
                    <a:pt x="3135122" y="1537195"/>
                    <a:pt x="3136760" y="1537208"/>
                  </a:cubicBezTo>
                  <a:cubicBezTo>
                    <a:pt x="3138398" y="1537221"/>
                    <a:pt x="3140050" y="1537259"/>
                    <a:pt x="3141688" y="1537284"/>
                  </a:cubicBezTo>
                  <a:cubicBezTo>
                    <a:pt x="3143326" y="1537322"/>
                    <a:pt x="3144964" y="1537360"/>
                    <a:pt x="3146615" y="1537386"/>
                  </a:cubicBezTo>
                  <a:cubicBezTo>
                    <a:pt x="3148254" y="1537424"/>
                    <a:pt x="3149892" y="1537475"/>
                    <a:pt x="3151530" y="1537500"/>
                  </a:cubicBezTo>
                  <a:cubicBezTo>
                    <a:pt x="3153181" y="1537513"/>
                    <a:pt x="3154820" y="1537475"/>
                    <a:pt x="3156458" y="1537500"/>
                  </a:cubicBezTo>
                  <a:cubicBezTo>
                    <a:pt x="3158097" y="1537513"/>
                    <a:pt x="3159747" y="1537564"/>
                    <a:pt x="3161385" y="1537602"/>
                  </a:cubicBezTo>
                  <a:cubicBezTo>
                    <a:pt x="3163024" y="1537627"/>
                    <a:pt x="3164662" y="1537691"/>
                    <a:pt x="3166313" y="1537703"/>
                  </a:cubicBezTo>
                  <a:cubicBezTo>
                    <a:pt x="3167952" y="1537716"/>
                    <a:pt x="3169590" y="1537691"/>
                    <a:pt x="3171228" y="1537703"/>
                  </a:cubicBezTo>
                  <a:cubicBezTo>
                    <a:pt x="3172879" y="1537716"/>
                    <a:pt x="3174518" y="1537754"/>
                    <a:pt x="3176156" y="1537792"/>
                  </a:cubicBezTo>
                  <a:cubicBezTo>
                    <a:pt x="3177794" y="1537818"/>
                    <a:pt x="3179445" y="1537868"/>
                    <a:pt x="3181083" y="1537894"/>
                  </a:cubicBezTo>
                  <a:cubicBezTo>
                    <a:pt x="3182722" y="1537906"/>
                    <a:pt x="3184360" y="1537894"/>
                    <a:pt x="3186011" y="1537894"/>
                  </a:cubicBezTo>
                  <a:cubicBezTo>
                    <a:pt x="3187649" y="1537894"/>
                    <a:pt x="3189288" y="1537868"/>
                    <a:pt x="3190926" y="1537894"/>
                  </a:cubicBezTo>
                  <a:cubicBezTo>
                    <a:pt x="3192577" y="1537906"/>
                    <a:pt x="3194215" y="1537957"/>
                    <a:pt x="3195854" y="1537995"/>
                  </a:cubicBezTo>
                  <a:cubicBezTo>
                    <a:pt x="3197492" y="1538034"/>
                    <a:pt x="3199143" y="1538084"/>
                    <a:pt x="3200781" y="1538097"/>
                  </a:cubicBezTo>
                  <a:cubicBezTo>
                    <a:pt x="3202419" y="1538123"/>
                    <a:pt x="3204058" y="1538097"/>
                    <a:pt x="3205709" y="1538097"/>
                  </a:cubicBezTo>
                  <a:lnTo>
                    <a:pt x="3210624" y="1538097"/>
                  </a:lnTo>
                  <a:cubicBezTo>
                    <a:pt x="3212262" y="1538097"/>
                    <a:pt x="3213913" y="1538084"/>
                    <a:pt x="3215551" y="1538097"/>
                  </a:cubicBezTo>
                  <a:cubicBezTo>
                    <a:pt x="3217189" y="1538123"/>
                    <a:pt x="3218828" y="1538173"/>
                    <a:pt x="3220479" y="1538199"/>
                  </a:cubicBezTo>
                  <a:cubicBezTo>
                    <a:pt x="3222117" y="1538237"/>
                    <a:pt x="3223755" y="1538249"/>
                    <a:pt x="3225406" y="1538288"/>
                  </a:cubicBezTo>
                  <a:cubicBezTo>
                    <a:pt x="3227045" y="1538313"/>
                    <a:pt x="3228683" y="1538376"/>
                    <a:pt x="3230321" y="1538389"/>
                  </a:cubicBezTo>
                  <a:cubicBezTo>
                    <a:pt x="3231959" y="1538415"/>
                    <a:pt x="3233611" y="1538351"/>
                    <a:pt x="3235249" y="1538389"/>
                  </a:cubicBezTo>
                  <a:cubicBezTo>
                    <a:pt x="3236887" y="1538427"/>
                    <a:pt x="3238525" y="1538529"/>
                    <a:pt x="3240176" y="1538605"/>
                  </a:cubicBezTo>
                  <a:cubicBezTo>
                    <a:pt x="3241815" y="1538669"/>
                    <a:pt x="3243453" y="1538745"/>
                    <a:pt x="3245091" y="1538783"/>
                  </a:cubicBezTo>
                  <a:cubicBezTo>
                    <a:pt x="3246742" y="1538834"/>
                    <a:pt x="3248381" y="1538834"/>
                    <a:pt x="3250019" y="1538897"/>
                  </a:cubicBezTo>
                  <a:cubicBezTo>
                    <a:pt x="3251657" y="1538948"/>
                    <a:pt x="3253308" y="1539024"/>
                    <a:pt x="3254947" y="1539100"/>
                  </a:cubicBezTo>
                  <a:cubicBezTo>
                    <a:pt x="3256585" y="1539164"/>
                    <a:pt x="3258223" y="1539266"/>
                    <a:pt x="3259874" y="1539303"/>
                  </a:cubicBezTo>
                  <a:cubicBezTo>
                    <a:pt x="3261513" y="1539354"/>
                    <a:pt x="3263151" y="1539342"/>
                    <a:pt x="3264789" y="1539392"/>
                  </a:cubicBezTo>
                  <a:cubicBezTo>
                    <a:pt x="3266440" y="1539443"/>
                    <a:pt x="3268079" y="1539532"/>
                    <a:pt x="3269717" y="1539596"/>
                  </a:cubicBezTo>
                  <a:cubicBezTo>
                    <a:pt x="3271355" y="1539672"/>
                    <a:pt x="3273006" y="1539723"/>
                    <a:pt x="3274644" y="1539812"/>
                  </a:cubicBezTo>
                  <a:cubicBezTo>
                    <a:pt x="3276283" y="1539888"/>
                    <a:pt x="3277921" y="1540002"/>
                    <a:pt x="3279572" y="1540104"/>
                  </a:cubicBezTo>
                  <a:cubicBezTo>
                    <a:pt x="3281210" y="1540193"/>
                    <a:pt x="3282849" y="1540294"/>
                    <a:pt x="3284487" y="1540396"/>
                  </a:cubicBezTo>
                  <a:cubicBezTo>
                    <a:pt x="3286138" y="1540497"/>
                    <a:pt x="3287776" y="1540599"/>
                    <a:pt x="3289414" y="1540700"/>
                  </a:cubicBezTo>
                  <a:cubicBezTo>
                    <a:pt x="3291053" y="1540802"/>
                    <a:pt x="3292704" y="1540878"/>
                    <a:pt x="3294342" y="1540993"/>
                  </a:cubicBezTo>
                  <a:cubicBezTo>
                    <a:pt x="3295980" y="1541120"/>
                    <a:pt x="3297619" y="1541298"/>
                    <a:pt x="3299270" y="1541412"/>
                  </a:cubicBezTo>
                  <a:cubicBezTo>
                    <a:pt x="3300908" y="1541526"/>
                    <a:pt x="3302546" y="1541590"/>
                    <a:pt x="3304184" y="1541704"/>
                  </a:cubicBezTo>
                  <a:cubicBezTo>
                    <a:pt x="3305836" y="1541818"/>
                    <a:pt x="3307474" y="1541971"/>
                    <a:pt x="3309112" y="1542098"/>
                  </a:cubicBezTo>
                  <a:cubicBezTo>
                    <a:pt x="3310750" y="1542237"/>
                    <a:pt x="3312401" y="1542377"/>
                    <a:pt x="3314040" y="1542504"/>
                  </a:cubicBezTo>
                  <a:cubicBezTo>
                    <a:pt x="3315678" y="1542618"/>
                    <a:pt x="3317316" y="1542707"/>
                    <a:pt x="3318967" y="1542809"/>
                  </a:cubicBezTo>
                  <a:cubicBezTo>
                    <a:pt x="3320606" y="1542910"/>
                    <a:pt x="3322244" y="1542974"/>
                    <a:pt x="3323882" y="1543101"/>
                  </a:cubicBezTo>
                  <a:cubicBezTo>
                    <a:pt x="3325533" y="1543241"/>
                    <a:pt x="3327171" y="1543444"/>
                    <a:pt x="3328810" y="1543596"/>
                  </a:cubicBezTo>
                  <a:cubicBezTo>
                    <a:pt x="3330448" y="1543749"/>
                    <a:pt x="3332086" y="1543888"/>
                    <a:pt x="3333737" y="1544015"/>
                  </a:cubicBezTo>
                  <a:cubicBezTo>
                    <a:pt x="3335376" y="1544155"/>
                    <a:pt x="3337014" y="1544295"/>
                    <a:pt x="3338652" y="1544409"/>
                  </a:cubicBezTo>
                  <a:cubicBezTo>
                    <a:pt x="3340303" y="1544523"/>
                    <a:pt x="3341941" y="1544587"/>
                    <a:pt x="3343580" y="1544701"/>
                  </a:cubicBezTo>
                  <a:cubicBezTo>
                    <a:pt x="3345218" y="1544828"/>
                    <a:pt x="3346869" y="1544993"/>
                    <a:pt x="3348507" y="1545120"/>
                  </a:cubicBezTo>
                  <a:cubicBezTo>
                    <a:pt x="3350146" y="1545260"/>
                    <a:pt x="3351784" y="1545400"/>
                    <a:pt x="3353435" y="1545527"/>
                  </a:cubicBezTo>
                  <a:cubicBezTo>
                    <a:pt x="3355073" y="1545628"/>
                    <a:pt x="3356712" y="1545692"/>
                    <a:pt x="3358350" y="1545819"/>
                  </a:cubicBezTo>
                  <a:cubicBezTo>
                    <a:pt x="3360001" y="1545920"/>
                    <a:pt x="3361640" y="1546060"/>
                    <a:pt x="3363278" y="1546212"/>
                  </a:cubicBezTo>
                  <a:cubicBezTo>
                    <a:pt x="3364916" y="1546365"/>
                    <a:pt x="3366567" y="1546581"/>
                    <a:pt x="3368205" y="1546733"/>
                  </a:cubicBezTo>
                  <a:cubicBezTo>
                    <a:pt x="3369844" y="1546885"/>
                    <a:pt x="3371482" y="1546987"/>
                    <a:pt x="3373133" y="1547127"/>
                  </a:cubicBezTo>
                  <a:cubicBezTo>
                    <a:pt x="3374771" y="1547254"/>
                    <a:pt x="3376410" y="1547393"/>
                    <a:pt x="3378048" y="1547520"/>
                  </a:cubicBezTo>
                  <a:cubicBezTo>
                    <a:pt x="3379699" y="1547648"/>
                    <a:pt x="3381337" y="1547762"/>
                    <a:pt x="3382975" y="1547914"/>
                  </a:cubicBezTo>
                  <a:cubicBezTo>
                    <a:pt x="3384614" y="1548067"/>
                    <a:pt x="3386265" y="1548244"/>
                    <a:pt x="3387903" y="1548422"/>
                  </a:cubicBezTo>
                  <a:cubicBezTo>
                    <a:pt x="3389541" y="1548587"/>
                    <a:pt x="3391180" y="1548752"/>
                    <a:pt x="3392831" y="1548917"/>
                  </a:cubicBezTo>
                  <a:cubicBezTo>
                    <a:pt x="3394469" y="1549083"/>
                    <a:pt x="3396107" y="1549235"/>
                    <a:pt x="3397745" y="1549413"/>
                  </a:cubicBezTo>
                  <a:cubicBezTo>
                    <a:pt x="3399397" y="1549603"/>
                    <a:pt x="3401035" y="1549832"/>
                    <a:pt x="3402673" y="1550022"/>
                  </a:cubicBezTo>
                  <a:cubicBezTo>
                    <a:pt x="3404311" y="1550200"/>
                    <a:pt x="3405962" y="1550365"/>
                    <a:pt x="3407601" y="1550518"/>
                  </a:cubicBezTo>
                  <a:cubicBezTo>
                    <a:pt x="3409239" y="1550670"/>
                    <a:pt x="3410877" y="1550784"/>
                    <a:pt x="3412528" y="1550937"/>
                  </a:cubicBezTo>
                  <a:cubicBezTo>
                    <a:pt x="3414167" y="1551089"/>
                    <a:pt x="3415805" y="1551280"/>
                    <a:pt x="3417443" y="1551445"/>
                  </a:cubicBezTo>
                  <a:cubicBezTo>
                    <a:pt x="3419094" y="1551610"/>
                    <a:pt x="3420732" y="1551775"/>
                    <a:pt x="3422371" y="1551940"/>
                  </a:cubicBezTo>
                  <a:cubicBezTo>
                    <a:pt x="3424009" y="1552105"/>
                    <a:pt x="3425647" y="1552296"/>
                    <a:pt x="3427298" y="1552435"/>
                  </a:cubicBezTo>
                  <a:cubicBezTo>
                    <a:pt x="3428937" y="1552588"/>
                    <a:pt x="3430575" y="1552664"/>
                    <a:pt x="3432226" y="1552842"/>
                  </a:cubicBezTo>
                  <a:cubicBezTo>
                    <a:pt x="3433864" y="1553007"/>
                    <a:pt x="3435502" y="1553261"/>
                    <a:pt x="3437141" y="1553439"/>
                  </a:cubicBezTo>
                  <a:cubicBezTo>
                    <a:pt x="3438779" y="1553629"/>
                    <a:pt x="3440430" y="1553769"/>
                    <a:pt x="3442068" y="1553947"/>
                  </a:cubicBezTo>
                  <a:cubicBezTo>
                    <a:pt x="3443707" y="1554112"/>
                    <a:pt x="3445345" y="1554277"/>
                    <a:pt x="3446996" y="1554442"/>
                  </a:cubicBezTo>
                  <a:cubicBezTo>
                    <a:pt x="3448634" y="1554607"/>
                    <a:pt x="3450272" y="1554772"/>
                    <a:pt x="3451924" y="1554937"/>
                  </a:cubicBezTo>
                  <a:cubicBezTo>
                    <a:pt x="3453562" y="1555102"/>
                    <a:pt x="3455200" y="1555280"/>
                    <a:pt x="3456838" y="1555445"/>
                  </a:cubicBezTo>
                  <a:cubicBezTo>
                    <a:pt x="3458477" y="1555610"/>
                    <a:pt x="3460128" y="1555776"/>
                    <a:pt x="3461766" y="1555941"/>
                  </a:cubicBezTo>
                  <a:cubicBezTo>
                    <a:pt x="3463405" y="1556106"/>
                    <a:pt x="3465043" y="1556271"/>
                    <a:pt x="3466694" y="1556436"/>
                  </a:cubicBezTo>
                  <a:cubicBezTo>
                    <a:pt x="3468332" y="1556614"/>
                    <a:pt x="3469970" y="1556792"/>
                    <a:pt x="3471609" y="1556944"/>
                  </a:cubicBezTo>
                  <a:cubicBezTo>
                    <a:pt x="3473259" y="1557096"/>
                    <a:pt x="3474898" y="1557198"/>
                    <a:pt x="3476536" y="1557338"/>
                  </a:cubicBezTo>
                  <a:cubicBezTo>
                    <a:pt x="3478175" y="1557477"/>
                    <a:pt x="3479826" y="1557604"/>
                    <a:pt x="3481464" y="1557757"/>
                  </a:cubicBezTo>
                  <a:cubicBezTo>
                    <a:pt x="3483102" y="1557909"/>
                    <a:pt x="3484741" y="1558112"/>
                    <a:pt x="3486392" y="1558252"/>
                  </a:cubicBezTo>
                  <a:cubicBezTo>
                    <a:pt x="3488030" y="1558404"/>
                    <a:pt x="3489668" y="1558506"/>
                    <a:pt x="3491306" y="1558658"/>
                  </a:cubicBezTo>
                  <a:cubicBezTo>
                    <a:pt x="3492957" y="1558798"/>
                    <a:pt x="3494596" y="1559001"/>
                    <a:pt x="3496234" y="1559154"/>
                  </a:cubicBezTo>
                  <a:cubicBezTo>
                    <a:pt x="3497872" y="1559306"/>
                    <a:pt x="3499523" y="1559395"/>
                    <a:pt x="3501162" y="1559547"/>
                  </a:cubicBezTo>
                  <a:cubicBezTo>
                    <a:pt x="3502800" y="1559700"/>
                    <a:pt x="3504438" y="1559878"/>
                    <a:pt x="3506089" y="1560043"/>
                  </a:cubicBezTo>
                  <a:cubicBezTo>
                    <a:pt x="3507727" y="1560208"/>
                    <a:pt x="3509366" y="1560360"/>
                    <a:pt x="3511004" y="1560551"/>
                  </a:cubicBezTo>
                  <a:cubicBezTo>
                    <a:pt x="3512655" y="1560729"/>
                    <a:pt x="3514293" y="1560970"/>
                    <a:pt x="3515932" y="1561148"/>
                  </a:cubicBezTo>
                  <a:cubicBezTo>
                    <a:pt x="3517570" y="1561338"/>
                    <a:pt x="3519221" y="1561440"/>
                    <a:pt x="3520859" y="1561656"/>
                  </a:cubicBezTo>
                  <a:cubicBezTo>
                    <a:pt x="3522498" y="1561871"/>
                    <a:pt x="3524136" y="1562252"/>
                    <a:pt x="3525787" y="1562468"/>
                  </a:cubicBezTo>
                  <a:cubicBezTo>
                    <a:pt x="3527425" y="1562684"/>
                    <a:pt x="3529063" y="1562786"/>
                    <a:pt x="3530702" y="1562964"/>
                  </a:cubicBezTo>
                  <a:cubicBezTo>
                    <a:pt x="3532340" y="1563154"/>
                    <a:pt x="3533991" y="1563319"/>
                    <a:pt x="3535629" y="1563573"/>
                  </a:cubicBezTo>
                  <a:cubicBezTo>
                    <a:pt x="3537268" y="1563815"/>
                    <a:pt x="3538906" y="1564221"/>
                    <a:pt x="3540557" y="1564462"/>
                  </a:cubicBezTo>
                  <a:cubicBezTo>
                    <a:pt x="3542195" y="1564716"/>
                    <a:pt x="3543833" y="1564869"/>
                    <a:pt x="3545484" y="1565072"/>
                  </a:cubicBezTo>
                </a:path>
              </a:pathLst>
            </a:custGeom>
            <a:ln w="19050" cap="rnd">
              <a:round/>
            </a:ln>
          </p:spPr>
          <p:style>
            <a:lnRef idx="1">
              <a:srgbClr val="4F81BD"/>
            </a:lnRef>
            <a:fillRef idx="0">
              <a:srgbClr val="000000">
                <a:alpha val="0"/>
              </a:srgbClr>
            </a:fillRef>
            <a:effectRef idx="0">
              <a:scrgbClr r="0" g="0" b="0"/>
            </a:effectRef>
            <a:fontRef idx="none"/>
          </p:style>
          <p:txBody>
            <a:bodyPr/>
            <a:lstStyle/>
            <a:p>
              <a:endParaRPr lang="en-GB"/>
            </a:p>
          </p:txBody>
        </p:sp>
        <p:sp>
          <p:nvSpPr>
            <p:cNvPr id="2056" name="Rectangle 2055">
              <a:extLst>
                <a:ext uri="{FF2B5EF4-FFF2-40B4-BE49-F238E27FC236}">
                  <a16:creationId xmlns:a16="http://schemas.microsoft.com/office/drawing/2014/main" id="{54C3C2E6-BBD3-455C-9DC0-9DCF4BDA30D0}"/>
                </a:ext>
              </a:extLst>
            </p:cNvPr>
            <p:cNvSpPr/>
            <p:nvPr/>
          </p:nvSpPr>
          <p:spPr>
            <a:xfrm>
              <a:off x="2060614" y="2345125"/>
              <a:ext cx="77074" cy="154840"/>
            </a:xfrm>
            <a:prstGeom prst="rect">
              <a:avLst/>
            </a:prstGeom>
            <a:ln>
              <a:noFill/>
            </a:ln>
          </p:spPr>
          <p:txBody>
            <a:bodyPr vert="horz" lIns="0" tIns="0" rIns="0" bIns="0" rtlCol="0">
              <a:noAutofit/>
            </a:bodyPr>
            <a:lstStyle/>
            <a:p>
              <a:pPr marL="6350" indent="-6350" algn="l">
                <a:lnSpc>
                  <a:spcPct val="107000"/>
                </a:lnSpc>
                <a:spcAft>
                  <a:spcPts val="800"/>
                </a:spcAft>
                <a:buNone/>
              </a:pPr>
              <a:r>
                <a:rPr lang="en-GB" sz="900" kern="100">
                  <a:solidFill>
                    <a:srgbClr val="595959"/>
                  </a:solidFill>
                  <a:effectLst/>
                  <a:latin typeface="Calibri" panose="020F0502020204030204" pitchFamily="34" charset="0"/>
                  <a:ea typeface="Calibri" panose="020F0502020204030204" pitchFamily="34" charset="0"/>
                </a:rPr>
                <a:t>0</a:t>
              </a:r>
              <a:endParaRPr lang="en-GB" sz="1200" kern="100">
                <a:solidFill>
                  <a:srgbClr val="000000"/>
                </a:solidFill>
                <a:effectLst/>
                <a:latin typeface="Times New Roman" panose="02020603050405020304" pitchFamily="18" charset="0"/>
                <a:ea typeface="Times New Roman" panose="02020603050405020304" pitchFamily="18" charset="0"/>
              </a:endParaRPr>
            </a:p>
          </p:txBody>
        </p:sp>
        <p:sp>
          <p:nvSpPr>
            <p:cNvPr id="2057" name="Rectangle 2056">
              <a:extLst>
                <a:ext uri="{FF2B5EF4-FFF2-40B4-BE49-F238E27FC236}">
                  <a16:creationId xmlns:a16="http://schemas.microsoft.com/office/drawing/2014/main" id="{3F48A7C2-D218-FD93-4C4F-5B71CE0B97AA}"/>
                </a:ext>
              </a:extLst>
            </p:cNvPr>
            <p:cNvSpPr/>
            <p:nvPr/>
          </p:nvSpPr>
          <p:spPr>
            <a:xfrm>
              <a:off x="2002664" y="2136642"/>
              <a:ext cx="154147" cy="154840"/>
            </a:xfrm>
            <a:prstGeom prst="rect">
              <a:avLst/>
            </a:prstGeom>
            <a:ln>
              <a:noFill/>
            </a:ln>
          </p:spPr>
          <p:txBody>
            <a:bodyPr vert="horz" lIns="0" tIns="0" rIns="0" bIns="0" rtlCol="0">
              <a:noAutofit/>
            </a:bodyPr>
            <a:lstStyle/>
            <a:p>
              <a:pPr marL="6350" indent="-6350" algn="l">
                <a:lnSpc>
                  <a:spcPct val="107000"/>
                </a:lnSpc>
                <a:spcAft>
                  <a:spcPts val="800"/>
                </a:spcAft>
                <a:buNone/>
              </a:pPr>
              <a:r>
                <a:rPr lang="en-GB" sz="900" kern="100">
                  <a:solidFill>
                    <a:srgbClr val="595959"/>
                  </a:solidFill>
                  <a:effectLst/>
                  <a:latin typeface="Calibri" panose="020F0502020204030204" pitchFamily="34" charset="0"/>
                  <a:ea typeface="Calibri" panose="020F0502020204030204" pitchFamily="34" charset="0"/>
                </a:rPr>
                <a:t>10</a:t>
              </a:r>
              <a:endParaRPr lang="en-GB" sz="1200" kern="100">
                <a:solidFill>
                  <a:srgbClr val="000000"/>
                </a:solidFill>
                <a:effectLst/>
                <a:latin typeface="Times New Roman" panose="02020603050405020304" pitchFamily="18" charset="0"/>
                <a:ea typeface="Times New Roman" panose="02020603050405020304" pitchFamily="18" charset="0"/>
              </a:endParaRPr>
            </a:p>
          </p:txBody>
        </p:sp>
        <p:sp>
          <p:nvSpPr>
            <p:cNvPr id="2058" name="Rectangle 2057">
              <a:extLst>
                <a:ext uri="{FF2B5EF4-FFF2-40B4-BE49-F238E27FC236}">
                  <a16:creationId xmlns:a16="http://schemas.microsoft.com/office/drawing/2014/main" id="{C03F887A-DF2F-D2F4-6D28-0DB6F41FAA8A}"/>
                </a:ext>
              </a:extLst>
            </p:cNvPr>
            <p:cNvSpPr/>
            <p:nvPr/>
          </p:nvSpPr>
          <p:spPr>
            <a:xfrm>
              <a:off x="2002664" y="1928158"/>
              <a:ext cx="154147" cy="154840"/>
            </a:xfrm>
            <a:prstGeom prst="rect">
              <a:avLst/>
            </a:prstGeom>
            <a:ln>
              <a:noFill/>
            </a:ln>
          </p:spPr>
          <p:txBody>
            <a:bodyPr vert="horz" lIns="0" tIns="0" rIns="0" bIns="0" rtlCol="0">
              <a:noAutofit/>
            </a:bodyPr>
            <a:lstStyle/>
            <a:p>
              <a:pPr marL="6350" indent="-6350" algn="l">
                <a:lnSpc>
                  <a:spcPct val="107000"/>
                </a:lnSpc>
                <a:spcAft>
                  <a:spcPts val="800"/>
                </a:spcAft>
                <a:buNone/>
              </a:pPr>
              <a:r>
                <a:rPr lang="en-GB" sz="900" kern="100">
                  <a:solidFill>
                    <a:srgbClr val="595959"/>
                  </a:solidFill>
                  <a:effectLst/>
                  <a:latin typeface="Calibri" panose="020F0502020204030204" pitchFamily="34" charset="0"/>
                  <a:ea typeface="Calibri" panose="020F0502020204030204" pitchFamily="34" charset="0"/>
                </a:rPr>
                <a:t>20</a:t>
              </a:r>
              <a:endParaRPr lang="en-GB" sz="1200" kern="100">
                <a:solidFill>
                  <a:srgbClr val="000000"/>
                </a:solidFill>
                <a:effectLst/>
                <a:latin typeface="Times New Roman" panose="02020603050405020304" pitchFamily="18" charset="0"/>
                <a:ea typeface="Times New Roman" panose="02020603050405020304" pitchFamily="18" charset="0"/>
              </a:endParaRPr>
            </a:p>
          </p:txBody>
        </p:sp>
        <p:sp>
          <p:nvSpPr>
            <p:cNvPr id="2059" name="Rectangle 2058">
              <a:extLst>
                <a:ext uri="{FF2B5EF4-FFF2-40B4-BE49-F238E27FC236}">
                  <a16:creationId xmlns:a16="http://schemas.microsoft.com/office/drawing/2014/main" id="{5001795A-5C11-2600-736E-5E6F28950441}"/>
                </a:ext>
              </a:extLst>
            </p:cNvPr>
            <p:cNvSpPr/>
            <p:nvPr/>
          </p:nvSpPr>
          <p:spPr>
            <a:xfrm>
              <a:off x="2002664" y="1719675"/>
              <a:ext cx="154147" cy="154840"/>
            </a:xfrm>
            <a:prstGeom prst="rect">
              <a:avLst/>
            </a:prstGeom>
            <a:ln>
              <a:noFill/>
            </a:ln>
          </p:spPr>
          <p:txBody>
            <a:bodyPr vert="horz" lIns="0" tIns="0" rIns="0" bIns="0" rtlCol="0">
              <a:noAutofit/>
            </a:bodyPr>
            <a:lstStyle/>
            <a:p>
              <a:pPr marL="6350" indent="-6350" algn="l">
                <a:lnSpc>
                  <a:spcPct val="107000"/>
                </a:lnSpc>
                <a:spcAft>
                  <a:spcPts val="800"/>
                </a:spcAft>
                <a:buNone/>
              </a:pPr>
              <a:r>
                <a:rPr lang="en-GB" sz="900" kern="100">
                  <a:solidFill>
                    <a:srgbClr val="595959"/>
                  </a:solidFill>
                  <a:effectLst/>
                  <a:latin typeface="Calibri" panose="020F0502020204030204" pitchFamily="34" charset="0"/>
                  <a:ea typeface="Calibri" panose="020F0502020204030204" pitchFamily="34" charset="0"/>
                </a:rPr>
                <a:t>30</a:t>
              </a:r>
              <a:endParaRPr lang="en-GB" sz="1200" kern="100">
                <a:solidFill>
                  <a:srgbClr val="000000"/>
                </a:solidFill>
                <a:effectLst/>
                <a:latin typeface="Times New Roman" panose="02020603050405020304" pitchFamily="18" charset="0"/>
                <a:ea typeface="Times New Roman" panose="02020603050405020304" pitchFamily="18" charset="0"/>
              </a:endParaRPr>
            </a:p>
          </p:txBody>
        </p:sp>
        <p:sp>
          <p:nvSpPr>
            <p:cNvPr id="2060" name="Rectangle 2059">
              <a:extLst>
                <a:ext uri="{FF2B5EF4-FFF2-40B4-BE49-F238E27FC236}">
                  <a16:creationId xmlns:a16="http://schemas.microsoft.com/office/drawing/2014/main" id="{9E4DE867-2814-9ED2-B796-AF62B2811259}"/>
                </a:ext>
              </a:extLst>
            </p:cNvPr>
            <p:cNvSpPr/>
            <p:nvPr/>
          </p:nvSpPr>
          <p:spPr>
            <a:xfrm>
              <a:off x="2002664" y="1511192"/>
              <a:ext cx="154147" cy="154840"/>
            </a:xfrm>
            <a:prstGeom prst="rect">
              <a:avLst/>
            </a:prstGeom>
            <a:ln>
              <a:noFill/>
            </a:ln>
          </p:spPr>
          <p:txBody>
            <a:bodyPr vert="horz" lIns="0" tIns="0" rIns="0" bIns="0" rtlCol="0">
              <a:noAutofit/>
            </a:bodyPr>
            <a:lstStyle/>
            <a:p>
              <a:pPr marL="6350" indent="-6350" algn="l">
                <a:lnSpc>
                  <a:spcPct val="107000"/>
                </a:lnSpc>
                <a:spcAft>
                  <a:spcPts val="800"/>
                </a:spcAft>
                <a:buNone/>
              </a:pPr>
              <a:r>
                <a:rPr lang="en-GB" sz="900" kern="100">
                  <a:solidFill>
                    <a:srgbClr val="595959"/>
                  </a:solidFill>
                  <a:effectLst/>
                  <a:latin typeface="Calibri" panose="020F0502020204030204" pitchFamily="34" charset="0"/>
                  <a:ea typeface="Calibri" panose="020F0502020204030204" pitchFamily="34" charset="0"/>
                </a:rPr>
                <a:t>40</a:t>
              </a:r>
              <a:endParaRPr lang="en-GB" sz="1200" kern="100">
                <a:solidFill>
                  <a:srgbClr val="000000"/>
                </a:solidFill>
                <a:effectLst/>
                <a:latin typeface="Times New Roman" panose="02020603050405020304" pitchFamily="18" charset="0"/>
                <a:ea typeface="Times New Roman" panose="02020603050405020304" pitchFamily="18" charset="0"/>
              </a:endParaRPr>
            </a:p>
          </p:txBody>
        </p:sp>
        <p:sp>
          <p:nvSpPr>
            <p:cNvPr id="2061" name="Rectangle 2060">
              <a:extLst>
                <a:ext uri="{FF2B5EF4-FFF2-40B4-BE49-F238E27FC236}">
                  <a16:creationId xmlns:a16="http://schemas.microsoft.com/office/drawing/2014/main" id="{DF2CB86B-B6CB-AE5D-ED54-D634EA9C566A}"/>
                </a:ext>
              </a:extLst>
            </p:cNvPr>
            <p:cNvSpPr/>
            <p:nvPr/>
          </p:nvSpPr>
          <p:spPr>
            <a:xfrm>
              <a:off x="2002664" y="1302708"/>
              <a:ext cx="154147" cy="154840"/>
            </a:xfrm>
            <a:prstGeom prst="rect">
              <a:avLst/>
            </a:prstGeom>
            <a:ln>
              <a:noFill/>
            </a:ln>
          </p:spPr>
          <p:txBody>
            <a:bodyPr vert="horz" lIns="0" tIns="0" rIns="0" bIns="0" rtlCol="0">
              <a:noAutofit/>
            </a:bodyPr>
            <a:lstStyle/>
            <a:p>
              <a:pPr marL="6350" indent="-6350" algn="l">
                <a:lnSpc>
                  <a:spcPct val="107000"/>
                </a:lnSpc>
                <a:spcAft>
                  <a:spcPts val="800"/>
                </a:spcAft>
                <a:buNone/>
              </a:pPr>
              <a:r>
                <a:rPr lang="en-GB" sz="900" kern="100">
                  <a:solidFill>
                    <a:srgbClr val="595959"/>
                  </a:solidFill>
                  <a:effectLst/>
                  <a:latin typeface="Calibri" panose="020F0502020204030204" pitchFamily="34" charset="0"/>
                  <a:ea typeface="Calibri" panose="020F0502020204030204" pitchFamily="34" charset="0"/>
                </a:rPr>
                <a:t>50</a:t>
              </a:r>
              <a:endParaRPr lang="en-GB" sz="1200" kern="100">
                <a:solidFill>
                  <a:srgbClr val="000000"/>
                </a:solidFill>
                <a:effectLst/>
                <a:latin typeface="Times New Roman" panose="02020603050405020304" pitchFamily="18" charset="0"/>
                <a:ea typeface="Times New Roman" panose="02020603050405020304" pitchFamily="18" charset="0"/>
              </a:endParaRPr>
            </a:p>
          </p:txBody>
        </p:sp>
        <p:sp>
          <p:nvSpPr>
            <p:cNvPr id="2062" name="Rectangle 2061">
              <a:extLst>
                <a:ext uri="{FF2B5EF4-FFF2-40B4-BE49-F238E27FC236}">
                  <a16:creationId xmlns:a16="http://schemas.microsoft.com/office/drawing/2014/main" id="{CA628D1F-42B1-5A97-FE27-B8DF61941EF6}"/>
                </a:ext>
              </a:extLst>
            </p:cNvPr>
            <p:cNvSpPr/>
            <p:nvPr/>
          </p:nvSpPr>
          <p:spPr>
            <a:xfrm>
              <a:off x="2002664" y="1094225"/>
              <a:ext cx="154147" cy="154840"/>
            </a:xfrm>
            <a:prstGeom prst="rect">
              <a:avLst/>
            </a:prstGeom>
            <a:ln>
              <a:noFill/>
            </a:ln>
          </p:spPr>
          <p:txBody>
            <a:bodyPr vert="horz" lIns="0" tIns="0" rIns="0" bIns="0" rtlCol="0">
              <a:noAutofit/>
            </a:bodyPr>
            <a:lstStyle/>
            <a:p>
              <a:pPr marL="6350" indent="-6350" algn="l">
                <a:lnSpc>
                  <a:spcPct val="107000"/>
                </a:lnSpc>
                <a:spcAft>
                  <a:spcPts val="800"/>
                </a:spcAft>
                <a:buNone/>
              </a:pPr>
              <a:r>
                <a:rPr lang="en-GB" sz="900" kern="100">
                  <a:solidFill>
                    <a:srgbClr val="595959"/>
                  </a:solidFill>
                  <a:effectLst/>
                  <a:latin typeface="Calibri" panose="020F0502020204030204" pitchFamily="34" charset="0"/>
                  <a:ea typeface="Calibri" panose="020F0502020204030204" pitchFamily="34" charset="0"/>
                </a:rPr>
                <a:t>60</a:t>
              </a:r>
              <a:endParaRPr lang="en-GB" sz="1200" kern="100">
                <a:solidFill>
                  <a:srgbClr val="000000"/>
                </a:solidFill>
                <a:effectLst/>
                <a:latin typeface="Times New Roman" panose="02020603050405020304" pitchFamily="18" charset="0"/>
                <a:ea typeface="Times New Roman" panose="02020603050405020304" pitchFamily="18" charset="0"/>
              </a:endParaRPr>
            </a:p>
          </p:txBody>
        </p:sp>
        <p:sp>
          <p:nvSpPr>
            <p:cNvPr id="2063" name="Rectangle 2062">
              <a:extLst>
                <a:ext uri="{FF2B5EF4-FFF2-40B4-BE49-F238E27FC236}">
                  <a16:creationId xmlns:a16="http://schemas.microsoft.com/office/drawing/2014/main" id="{CB044FA9-307D-7011-1D4D-505F23265078}"/>
                </a:ext>
              </a:extLst>
            </p:cNvPr>
            <p:cNvSpPr/>
            <p:nvPr/>
          </p:nvSpPr>
          <p:spPr>
            <a:xfrm>
              <a:off x="2002664" y="885741"/>
              <a:ext cx="154147" cy="154840"/>
            </a:xfrm>
            <a:prstGeom prst="rect">
              <a:avLst/>
            </a:prstGeom>
            <a:ln>
              <a:noFill/>
            </a:ln>
          </p:spPr>
          <p:txBody>
            <a:bodyPr vert="horz" lIns="0" tIns="0" rIns="0" bIns="0" rtlCol="0">
              <a:noAutofit/>
            </a:bodyPr>
            <a:lstStyle/>
            <a:p>
              <a:pPr marL="6350" indent="-6350" algn="l">
                <a:lnSpc>
                  <a:spcPct val="107000"/>
                </a:lnSpc>
                <a:spcAft>
                  <a:spcPts val="800"/>
                </a:spcAft>
                <a:buNone/>
              </a:pPr>
              <a:r>
                <a:rPr lang="en-GB" sz="900" kern="100">
                  <a:solidFill>
                    <a:srgbClr val="595959"/>
                  </a:solidFill>
                  <a:effectLst/>
                  <a:latin typeface="Calibri" panose="020F0502020204030204" pitchFamily="34" charset="0"/>
                  <a:ea typeface="Calibri" panose="020F0502020204030204" pitchFamily="34" charset="0"/>
                </a:rPr>
                <a:t>70</a:t>
              </a:r>
              <a:endParaRPr lang="en-GB" sz="1200" kern="100">
                <a:solidFill>
                  <a:srgbClr val="000000"/>
                </a:solidFill>
                <a:effectLst/>
                <a:latin typeface="Times New Roman" panose="02020603050405020304" pitchFamily="18" charset="0"/>
                <a:ea typeface="Times New Roman" panose="02020603050405020304" pitchFamily="18" charset="0"/>
              </a:endParaRPr>
            </a:p>
          </p:txBody>
        </p:sp>
        <p:sp>
          <p:nvSpPr>
            <p:cNvPr id="2064" name="Rectangle 2063">
              <a:extLst>
                <a:ext uri="{FF2B5EF4-FFF2-40B4-BE49-F238E27FC236}">
                  <a16:creationId xmlns:a16="http://schemas.microsoft.com/office/drawing/2014/main" id="{9CF4E750-8B66-5EF9-8469-EA056C0D9D70}"/>
                </a:ext>
              </a:extLst>
            </p:cNvPr>
            <p:cNvSpPr/>
            <p:nvPr/>
          </p:nvSpPr>
          <p:spPr>
            <a:xfrm>
              <a:off x="2002664" y="677258"/>
              <a:ext cx="154147" cy="154840"/>
            </a:xfrm>
            <a:prstGeom prst="rect">
              <a:avLst/>
            </a:prstGeom>
            <a:ln>
              <a:noFill/>
            </a:ln>
          </p:spPr>
          <p:txBody>
            <a:bodyPr vert="horz" lIns="0" tIns="0" rIns="0" bIns="0" rtlCol="0">
              <a:noAutofit/>
            </a:bodyPr>
            <a:lstStyle/>
            <a:p>
              <a:pPr marL="6350" indent="-6350" algn="l">
                <a:lnSpc>
                  <a:spcPct val="107000"/>
                </a:lnSpc>
                <a:spcAft>
                  <a:spcPts val="800"/>
                </a:spcAft>
                <a:buNone/>
              </a:pPr>
              <a:r>
                <a:rPr lang="en-GB" sz="900" kern="100">
                  <a:solidFill>
                    <a:srgbClr val="595959"/>
                  </a:solidFill>
                  <a:effectLst/>
                  <a:latin typeface="Calibri" panose="020F0502020204030204" pitchFamily="34" charset="0"/>
                  <a:ea typeface="Calibri" panose="020F0502020204030204" pitchFamily="34" charset="0"/>
                </a:rPr>
                <a:t>80</a:t>
              </a:r>
              <a:endParaRPr lang="en-GB" sz="1200" kern="100">
                <a:solidFill>
                  <a:srgbClr val="000000"/>
                </a:solidFill>
                <a:effectLst/>
                <a:latin typeface="Times New Roman" panose="02020603050405020304" pitchFamily="18" charset="0"/>
                <a:ea typeface="Times New Roman" panose="02020603050405020304" pitchFamily="18" charset="0"/>
              </a:endParaRPr>
            </a:p>
          </p:txBody>
        </p:sp>
        <p:sp>
          <p:nvSpPr>
            <p:cNvPr id="2065" name="Rectangle 2064">
              <a:extLst>
                <a:ext uri="{FF2B5EF4-FFF2-40B4-BE49-F238E27FC236}">
                  <a16:creationId xmlns:a16="http://schemas.microsoft.com/office/drawing/2014/main" id="{A0F37990-2DC4-6669-4730-2E7E6692E663}"/>
                </a:ext>
              </a:extLst>
            </p:cNvPr>
            <p:cNvSpPr/>
            <p:nvPr/>
          </p:nvSpPr>
          <p:spPr>
            <a:xfrm>
              <a:off x="2002664" y="468774"/>
              <a:ext cx="154147" cy="154840"/>
            </a:xfrm>
            <a:prstGeom prst="rect">
              <a:avLst/>
            </a:prstGeom>
            <a:ln>
              <a:noFill/>
            </a:ln>
          </p:spPr>
          <p:txBody>
            <a:bodyPr vert="horz" lIns="0" tIns="0" rIns="0" bIns="0" rtlCol="0">
              <a:noAutofit/>
            </a:bodyPr>
            <a:lstStyle/>
            <a:p>
              <a:pPr marL="6350" indent="-6350" algn="l">
                <a:lnSpc>
                  <a:spcPct val="107000"/>
                </a:lnSpc>
                <a:spcAft>
                  <a:spcPts val="800"/>
                </a:spcAft>
                <a:buNone/>
              </a:pPr>
              <a:r>
                <a:rPr lang="en-GB" sz="900" kern="100">
                  <a:solidFill>
                    <a:srgbClr val="595959"/>
                  </a:solidFill>
                  <a:effectLst/>
                  <a:latin typeface="Calibri" panose="020F0502020204030204" pitchFamily="34" charset="0"/>
                  <a:ea typeface="Calibri" panose="020F0502020204030204" pitchFamily="34" charset="0"/>
                </a:rPr>
                <a:t>90</a:t>
              </a:r>
              <a:endParaRPr lang="en-GB" sz="1200" kern="100">
                <a:solidFill>
                  <a:srgbClr val="000000"/>
                </a:solidFill>
                <a:effectLst/>
                <a:latin typeface="Times New Roman" panose="02020603050405020304" pitchFamily="18" charset="0"/>
                <a:ea typeface="Times New Roman" panose="02020603050405020304" pitchFamily="18" charset="0"/>
              </a:endParaRPr>
            </a:p>
          </p:txBody>
        </p:sp>
        <p:sp>
          <p:nvSpPr>
            <p:cNvPr id="2066" name="Rectangle 2065">
              <a:extLst>
                <a:ext uri="{FF2B5EF4-FFF2-40B4-BE49-F238E27FC236}">
                  <a16:creationId xmlns:a16="http://schemas.microsoft.com/office/drawing/2014/main" id="{E9CE4CCD-BC9D-6EB1-C278-2CD0908F5399}"/>
                </a:ext>
              </a:extLst>
            </p:cNvPr>
            <p:cNvSpPr/>
            <p:nvPr/>
          </p:nvSpPr>
          <p:spPr>
            <a:xfrm>
              <a:off x="150433" y="2493370"/>
              <a:ext cx="277845" cy="154840"/>
            </a:xfrm>
            <a:prstGeom prst="rect">
              <a:avLst/>
            </a:prstGeom>
            <a:ln>
              <a:noFill/>
            </a:ln>
          </p:spPr>
          <p:txBody>
            <a:bodyPr vert="horz" lIns="0" tIns="0" rIns="0" bIns="0" rtlCol="0">
              <a:noAutofit/>
            </a:bodyPr>
            <a:lstStyle/>
            <a:p>
              <a:pPr marL="6350" indent="-6350" algn="l">
                <a:lnSpc>
                  <a:spcPct val="107000"/>
                </a:lnSpc>
                <a:spcAft>
                  <a:spcPts val="800"/>
                </a:spcAft>
                <a:buNone/>
              </a:pPr>
              <a:r>
                <a:rPr lang="en-GB" sz="900" kern="100">
                  <a:solidFill>
                    <a:srgbClr val="595959"/>
                  </a:solidFill>
                  <a:effectLst/>
                  <a:latin typeface="Calibri" panose="020F0502020204030204" pitchFamily="34" charset="0"/>
                  <a:ea typeface="Calibri" panose="020F0502020204030204" pitchFamily="34" charset="0"/>
                </a:rPr>
                <a:t>-400</a:t>
              </a:r>
              <a:endParaRPr lang="en-GB" sz="1200" kern="100">
                <a:solidFill>
                  <a:srgbClr val="000000"/>
                </a:solidFill>
                <a:effectLst/>
                <a:latin typeface="Times New Roman" panose="02020603050405020304" pitchFamily="18" charset="0"/>
                <a:ea typeface="Times New Roman" panose="02020603050405020304" pitchFamily="18" charset="0"/>
              </a:endParaRPr>
            </a:p>
          </p:txBody>
        </p:sp>
        <p:sp>
          <p:nvSpPr>
            <p:cNvPr id="2067" name="Rectangle 2066">
              <a:extLst>
                <a:ext uri="{FF2B5EF4-FFF2-40B4-BE49-F238E27FC236}">
                  <a16:creationId xmlns:a16="http://schemas.microsoft.com/office/drawing/2014/main" id="{80381C37-72C6-24DC-AB36-99AAAAA0AFFD}"/>
                </a:ext>
              </a:extLst>
            </p:cNvPr>
            <p:cNvSpPr/>
            <p:nvPr/>
          </p:nvSpPr>
          <p:spPr>
            <a:xfrm>
              <a:off x="642837" y="2493370"/>
              <a:ext cx="277845" cy="154840"/>
            </a:xfrm>
            <a:prstGeom prst="rect">
              <a:avLst/>
            </a:prstGeom>
            <a:ln>
              <a:noFill/>
            </a:ln>
          </p:spPr>
          <p:txBody>
            <a:bodyPr vert="horz" lIns="0" tIns="0" rIns="0" bIns="0" rtlCol="0">
              <a:noAutofit/>
            </a:bodyPr>
            <a:lstStyle/>
            <a:p>
              <a:pPr marL="6350" indent="-6350" algn="l">
                <a:lnSpc>
                  <a:spcPct val="107000"/>
                </a:lnSpc>
                <a:spcAft>
                  <a:spcPts val="800"/>
                </a:spcAft>
                <a:buNone/>
              </a:pPr>
              <a:r>
                <a:rPr lang="en-GB" sz="900" kern="100">
                  <a:solidFill>
                    <a:srgbClr val="595959"/>
                  </a:solidFill>
                  <a:effectLst/>
                  <a:latin typeface="Calibri" panose="020F0502020204030204" pitchFamily="34" charset="0"/>
                  <a:ea typeface="Calibri" panose="020F0502020204030204" pitchFamily="34" charset="0"/>
                </a:rPr>
                <a:t>-300</a:t>
              </a:r>
              <a:endParaRPr lang="en-GB" sz="1200" kern="100">
                <a:solidFill>
                  <a:srgbClr val="000000"/>
                </a:solidFill>
                <a:effectLst/>
                <a:latin typeface="Times New Roman" panose="02020603050405020304" pitchFamily="18" charset="0"/>
                <a:ea typeface="Times New Roman" panose="02020603050405020304" pitchFamily="18" charset="0"/>
              </a:endParaRPr>
            </a:p>
          </p:txBody>
        </p:sp>
        <p:sp>
          <p:nvSpPr>
            <p:cNvPr id="2068" name="Rectangle 2067">
              <a:extLst>
                <a:ext uri="{FF2B5EF4-FFF2-40B4-BE49-F238E27FC236}">
                  <a16:creationId xmlns:a16="http://schemas.microsoft.com/office/drawing/2014/main" id="{32F0E9E2-1316-9E11-80FF-352E77CF3F4F}"/>
                </a:ext>
              </a:extLst>
            </p:cNvPr>
            <p:cNvSpPr/>
            <p:nvPr/>
          </p:nvSpPr>
          <p:spPr>
            <a:xfrm>
              <a:off x="1135242" y="2493370"/>
              <a:ext cx="277845" cy="154840"/>
            </a:xfrm>
            <a:prstGeom prst="rect">
              <a:avLst/>
            </a:prstGeom>
            <a:ln>
              <a:noFill/>
            </a:ln>
          </p:spPr>
          <p:txBody>
            <a:bodyPr vert="horz" lIns="0" tIns="0" rIns="0" bIns="0" rtlCol="0">
              <a:noAutofit/>
            </a:bodyPr>
            <a:lstStyle/>
            <a:p>
              <a:pPr marL="6350" indent="-6350" algn="l">
                <a:lnSpc>
                  <a:spcPct val="107000"/>
                </a:lnSpc>
                <a:spcAft>
                  <a:spcPts val="800"/>
                </a:spcAft>
                <a:buNone/>
              </a:pPr>
              <a:r>
                <a:rPr lang="en-GB" sz="900" kern="100">
                  <a:solidFill>
                    <a:srgbClr val="595959"/>
                  </a:solidFill>
                  <a:effectLst/>
                  <a:latin typeface="Calibri" panose="020F0502020204030204" pitchFamily="34" charset="0"/>
                  <a:ea typeface="Calibri" panose="020F0502020204030204" pitchFamily="34" charset="0"/>
                </a:rPr>
                <a:t>-200</a:t>
              </a:r>
              <a:endParaRPr lang="en-GB" sz="1200" kern="100">
                <a:solidFill>
                  <a:srgbClr val="000000"/>
                </a:solidFill>
                <a:effectLst/>
                <a:latin typeface="Times New Roman" panose="02020603050405020304" pitchFamily="18" charset="0"/>
                <a:ea typeface="Times New Roman" panose="02020603050405020304" pitchFamily="18" charset="0"/>
              </a:endParaRPr>
            </a:p>
          </p:txBody>
        </p:sp>
        <p:sp>
          <p:nvSpPr>
            <p:cNvPr id="2069" name="Rectangle 2068">
              <a:extLst>
                <a:ext uri="{FF2B5EF4-FFF2-40B4-BE49-F238E27FC236}">
                  <a16:creationId xmlns:a16="http://schemas.microsoft.com/office/drawing/2014/main" id="{ED04049D-A4C5-BB04-98D8-B08094FCFA9F}"/>
                </a:ext>
              </a:extLst>
            </p:cNvPr>
            <p:cNvSpPr/>
            <p:nvPr/>
          </p:nvSpPr>
          <p:spPr>
            <a:xfrm>
              <a:off x="1627646" y="2493370"/>
              <a:ext cx="277845" cy="154840"/>
            </a:xfrm>
            <a:prstGeom prst="rect">
              <a:avLst/>
            </a:prstGeom>
            <a:ln>
              <a:noFill/>
            </a:ln>
          </p:spPr>
          <p:txBody>
            <a:bodyPr vert="horz" lIns="0" tIns="0" rIns="0" bIns="0" rtlCol="0">
              <a:noAutofit/>
            </a:bodyPr>
            <a:lstStyle/>
            <a:p>
              <a:pPr marL="6350" indent="-6350" algn="l">
                <a:lnSpc>
                  <a:spcPct val="107000"/>
                </a:lnSpc>
                <a:spcAft>
                  <a:spcPts val="800"/>
                </a:spcAft>
                <a:buNone/>
              </a:pPr>
              <a:r>
                <a:rPr lang="en-GB" sz="900" kern="100">
                  <a:solidFill>
                    <a:srgbClr val="595959"/>
                  </a:solidFill>
                  <a:effectLst/>
                  <a:latin typeface="Calibri" panose="020F0502020204030204" pitchFamily="34" charset="0"/>
                  <a:ea typeface="Calibri" panose="020F0502020204030204" pitchFamily="34" charset="0"/>
                </a:rPr>
                <a:t>-100</a:t>
              </a:r>
              <a:endParaRPr lang="en-GB" sz="1200" kern="100">
                <a:solidFill>
                  <a:srgbClr val="000000"/>
                </a:solidFill>
                <a:effectLst/>
                <a:latin typeface="Times New Roman" panose="02020603050405020304" pitchFamily="18" charset="0"/>
                <a:ea typeface="Times New Roman" panose="02020603050405020304" pitchFamily="18" charset="0"/>
              </a:endParaRPr>
            </a:p>
          </p:txBody>
        </p:sp>
        <p:sp>
          <p:nvSpPr>
            <p:cNvPr id="2070" name="Rectangle 2069">
              <a:extLst>
                <a:ext uri="{FF2B5EF4-FFF2-40B4-BE49-F238E27FC236}">
                  <a16:creationId xmlns:a16="http://schemas.microsoft.com/office/drawing/2014/main" id="{FB1426FD-9024-FE8C-F124-D53937243A8D}"/>
                </a:ext>
              </a:extLst>
            </p:cNvPr>
            <p:cNvSpPr/>
            <p:nvPr/>
          </p:nvSpPr>
          <p:spPr>
            <a:xfrm>
              <a:off x="2195489" y="2493370"/>
              <a:ext cx="77074" cy="154840"/>
            </a:xfrm>
            <a:prstGeom prst="rect">
              <a:avLst/>
            </a:prstGeom>
            <a:ln>
              <a:noFill/>
            </a:ln>
          </p:spPr>
          <p:txBody>
            <a:bodyPr vert="horz" lIns="0" tIns="0" rIns="0" bIns="0" rtlCol="0">
              <a:noAutofit/>
            </a:bodyPr>
            <a:lstStyle/>
            <a:p>
              <a:pPr marL="6350" indent="-6350" algn="l">
                <a:lnSpc>
                  <a:spcPct val="107000"/>
                </a:lnSpc>
                <a:spcAft>
                  <a:spcPts val="800"/>
                </a:spcAft>
                <a:buNone/>
              </a:pPr>
              <a:r>
                <a:rPr lang="en-GB" sz="900" kern="100">
                  <a:solidFill>
                    <a:srgbClr val="595959"/>
                  </a:solidFill>
                  <a:effectLst/>
                  <a:latin typeface="Calibri" panose="020F0502020204030204" pitchFamily="34" charset="0"/>
                  <a:ea typeface="Calibri" panose="020F0502020204030204" pitchFamily="34" charset="0"/>
                </a:rPr>
                <a:t>0</a:t>
              </a:r>
              <a:endParaRPr lang="en-GB" sz="1200" kern="100">
                <a:solidFill>
                  <a:srgbClr val="000000"/>
                </a:solidFill>
                <a:effectLst/>
                <a:latin typeface="Times New Roman" panose="02020603050405020304" pitchFamily="18" charset="0"/>
                <a:ea typeface="Times New Roman" panose="02020603050405020304" pitchFamily="18" charset="0"/>
              </a:endParaRPr>
            </a:p>
          </p:txBody>
        </p:sp>
        <p:sp>
          <p:nvSpPr>
            <p:cNvPr id="2071" name="Rectangle 2070">
              <a:extLst>
                <a:ext uri="{FF2B5EF4-FFF2-40B4-BE49-F238E27FC236}">
                  <a16:creationId xmlns:a16="http://schemas.microsoft.com/office/drawing/2014/main" id="{47EEBD28-5B15-8C14-C595-7544A22EC2E2}"/>
                </a:ext>
              </a:extLst>
            </p:cNvPr>
            <p:cNvSpPr/>
            <p:nvPr/>
          </p:nvSpPr>
          <p:spPr>
            <a:xfrm>
              <a:off x="2630057" y="2493370"/>
              <a:ext cx="231221" cy="154840"/>
            </a:xfrm>
            <a:prstGeom prst="rect">
              <a:avLst/>
            </a:prstGeom>
            <a:ln>
              <a:noFill/>
            </a:ln>
          </p:spPr>
          <p:txBody>
            <a:bodyPr vert="horz" lIns="0" tIns="0" rIns="0" bIns="0" rtlCol="0">
              <a:noAutofit/>
            </a:bodyPr>
            <a:lstStyle/>
            <a:p>
              <a:pPr marL="6350" indent="-6350" algn="l">
                <a:lnSpc>
                  <a:spcPct val="107000"/>
                </a:lnSpc>
                <a:spcAft>
                  <a:spcPts val="800"/>
                </a:spcAft>
                <a:buNone/>
              </a:pPr>
              <a:r>
                <a:rPr lang="en-GB" sz="900" kern="100">
                  <a:solidFill>
                    <a:srgbClr val="595959"/>
                  </a:solidFill>
                  <a:effectLst/>
                  <a:latin typeface="Calibri" panose="020F0502020204030204" pitchFamily="34" charset="0"/>
                  <a:ea typeface="Calibri" panose="020F0502020204030204" pitchFamily="34" charset="0"/>
                </a:rPr>
                <a:t>100</a:t>
              </a:r>
              <a:endParaRPr lang="en-GB" sz="1200" kern="100">
                <a:solidFill>
                  <a:srgbClr val="000000"/>
                </a:solidFill>
                <a:effectLst/>
                <a:latin typeface="Times New Roman" panose="02020603050405020304" pitchFamily="18" charset="0"/>
                <a:ea typeface="Times New Roman" panose="02020603050405020304" pitchFamily="18" charset="0"/>
              </a:endParaRPr>
            </a:p>
          </p:txBody>
        </p:sp>
        <p:sp>
          <p:nvSpPr>
            <p:cNvPr id="2072" name="Rectangle 2071">
              <a:extLst>
                <a:ext uri="{FF2B5EF4-FFF2-40B4-BE49-F238E27FC236}">
                  <a16:creationId xmlns:a16="http://schemas.microsoft.com/office/drawing/2014/main" id="{83FA9AA9-B3C7-ACE0-F943-EB38E4D5253B}"/>
                </a:ext>
              </a:extLst>
            </p:cNvPr>
            <p:cNvSpPr/>
            <p:nvPr/>
          </p:nvSpPr>
          <p:spPr>
            <a:xfrm>
              <a:off x="3122462" y="2493370"/>
              <a:ext cx="231221" cy="154840"/>
            </a:xfrm>
            <a:prstGeom prst="rect">
              <a:avLst/>
            </a:prstGeom>
            <a:ln>
              <a:noFill/>
            </a:ln>
          </p:spPr>
          <p:txBody>
            <a:bodyPr vert="horz" lIns="0" tIns="0" rIns="0" bIns="0" rtlCol="0">
              <a:noAutofit/>
            </a:bodyPr>
            <a:lstStyle/>
            <a:p>
              <a:pPr marL="6350" indent="-6350" algn="l">
                <a:lnSpc>
                  <a:spcPct val="107000"/>
                </a:lnSpc>
                <a:spcAft>
                  <a:spcPts val="800"/>
                </a:spcAft>
                <a:buNone/>
              </a:pPr>
              <a:r>
                <a:rPr lang="en-GB" sz="900" kern="100">
                  <a:solidFill>
                    <a:srgbClr val="595959"/>
                  </a:solidFill>
                  <a:effectLst/>
                  <a:latin typeface="Calibri" panose="020F0502020204030204" pitchFamily="34" charset="0"/>
                  <a:ea typeface="Calibri" panose="020F0502020204030204" pitchFamily="34" charset="0"/>
                </a:rPr>
                <a:t>200</a:t>
              </a:r>
              <a:endParaRPr lang="en-GB" sz="1200" kern="100">
                <a:solidFill>
                  <a:srgbClr val="000000"/>
                </a:solidFill>
                <a:effectLst/>
                <a:latin typeface="Times New Roman" panose="02020603050405020304" pitchFamily="18" charset="0"/>
                <a:ea typeface="Times New Roman" panose="02020603050405020304" pitchFamily="18" charset="0"/>
              </a:endParaRPr>
            </a:p>
          </p:txBody>
        </p:sp>
        <p:sp>
          <p:nvSpPr>
            <p:cNvPr id="2073" name="Rectangle 2072">
              <a:extLst>
                <a:ext uri="{FF2B5EF4-FFF2-40B4-BE49-F238E27FC236}">
                  <a16:creationId xmlns:a16="http://schemas.microsoft.com/office/drawing/2014/main" id="{25CB7D73-A8E7-C421-FFDE-891481F6E0A5}"/>
                </a:ext>
              </a:extLst>
            </p:cNvPr>
            <p:cNvSpPr/>
            <p:nvPr/>
          </p:nvSpPr>
          <p:spPr>
            <a:xfrm>
              <a:off x="3614866" y="2493370"/>
              <a:ext cx="231221" cy="154840"/>
            </a:xfrm>
            <a:prstGeom prst="rect">
              <a:avLst/>
            </a:prstGeom>
            <a:ln>
              <a:noFill/>
            </a:ln>
          </p:spPr>
          <p:txBody>
            <a:bodyPr vert="horz" lIns="0" tIns="0" rIns="0" bIns="0" rtlCol="0">
              <a:noAutofit/>
            </a:bodyPr>
            <a:lstStyle/>
            <a:p>
              <a:pPr marL="6350" indent="-6350" algn="l">
                <a:lnSpc>
                  <a:spcPct val="107000"/>
                </a:lnSpc>
                <a:spcAft>
                  <a:spcPts val="800"/>
                </a:spcAft>
                <a:buNone/>
              </a:pPr>
              <a:r>
                <a:rPr lang="en-GB" sz="900" kern="100">
                  <a:solidFill>
                    <a:srgbClr val="595959"/>
                  </a:solidFill>
                  <a:effectLst/>
                  <a:latin typeface="Calibri" panose="020F0502020204030204" pitchFamily="34" charset="0"/>
                  <a:ea typeface="Calibri" panose="020F0502020204030204" pitchFamily="34" charset="0"/>
                </a:rPr>
                <a:t>300</a:t>
              </a:r>
              <a:endParaRPr lang="en-GB" sz="1200" kern="100">
                <a:solidFill>
                  <a:srgbClr val="000000"/>
                </a:solidFill>
                <a:effectLst/>
                <a:latin typeface="Times New Roman" panose="02020603050405020304" pitchFamily="18" charset="0"/>
                <a:ea typeface="Times New Roman" panose="02020603050405020304" pitchFamily="18" charset="0"/>
              </a:endParaRPr>
            </a:p>
          </p:txBody>
        </p:sp>
        <p:sp>
          <p:nvSpPr>
            <p:cNvPr id="2074" name="Rectangle 2073">
              <a:extLst>
                <a:ext uri="{FF2B5EF4-FFF2-40B4-BE49-F238E27FC236}">
                  <a16:creationId xmlns:a16="http://schemas.microsoft.com/office/drawing/2014/main" id="{94FAD99A-3776-4517-B74C-B05E5DCEE0A2}"/>
                </a:ext>
              </a:extLst>
            </p:cNvPr>
            <p:cNvSpPr/>
            <p:nvPr/>
          </p:nvSpPr>
          <p:spPr>
            <a:xfrm>
              <a:off x="4107271" y="2493370"/>
              <a:ext cx="231221" cy="154840"/>
            </a:xfrm>
            <a:prstGeom prst="rect">
              <a:avLst/>
            </a:prstGeom>
            <a:ln>
              <a:noFill/>
            </a:ln>
          </p:spPr>
          <p:txBody>
            <a:bodyPr vert="horz" lIns="0" tIns="0" rIns="0" bIns="0" rtlCol="0">
              <a:noAutofit/>
            </a:bodyPr>
            <a:lstStyle/>
            <a:p>
              <a:pPr marL="6350" indent="-6350" algn="l">
                <a:lnSpc>
                  <a:spcPct val="107000"/>
                </a:lnSpc>
                <a:spcAft>
                  <a:spcPts val="800"/>
                </a:spcAft>
                <a:buNone/>
              </a:pPr>
              <a:r>
                <a:rPr lang="en-GB" sz="900" kern="100">
                  <a:solidFill>
                    <a:srgbClr val="595959"/>
                  </a:solidFill>
                  <a:effectLst/>
                  <a:latin typeface="Calibri" panose="020F0502020204030204" pitchFamily="34" charset="0"/>
                  <a:ea typeface="Calibri" panose="020F0502020204030204" pitchFamily="34" charset="0"/>
                </a:rPr>
                <a:t>400</a:t>
              </a:r>
              <a:endParaRPr lang="en-GB" sz="1200" kern="100">
                <a:solidFill>
                  <a:srgbClr val="000000"/>
                </a:solidFill>
                <a:effectLst/>
                <a:latin typeface="Times New Roman" panose="02020603050405020304" pitchFamily="18" charset="0"/>
                <a:ea typeface="Times New Roman" panose="02020603050405020304" pitchFamily="18" charset="0"/>
              </a:endParaRPr>
            </a:p>
          </p:txBody>
        </p:sp>
        <p:sp>
          <p:nvSpPr>
            <p:cNvPr id="2075" name="Rectangle 2074">
              <a:extLst>
                <a:ext uri="{FF2B5EF4-FFF2-40B4-BE49-F238E27FC236}">
                  <a16:creationId xmlns:a16="http://schemas.microsoft.com/office/drawing/2014/main" id="{AF8835CF-39C3-FE1E-459B-3516AEBF4082}"/>
                </a:ext>
              </a:extLst>
            </p:cNvPr>
            <p:cNvSpPr/>
            <p:nvPr/>
          </p:nvSpPr>
          <p:spPr>
            <a:xfrm rot="-5399999">
              <a:off x="-290619" y="1254840"/>
              <a:ext cx="965245" cy="171356"/>
            </a:xfrm>
            <a:prstGeom prst="rect">
              <a:avLst/>
            </a:prstGeom>
            <a:ln>
              <a:noFill/>
            </a:ln>
          </p:spPr>
          <p:txBody>
            <a:bodyPr vert="horz" lIns="0" tIns="0" rIns="0" bIns="0" rtlCol="0">
              <a:noAutofit/>
            </a:bodyPr>
            <a:lstStyle/>
            <a:p>
              <a:pPr marL="6350" indent="-6350" algn="l">
                <a:lnSpc>
                  <a:spcPct val="107000"/>
                </a:lnSpc>
                <a:spcAft>
                  <a:spcPts val="800"/>
                </a:spcAft>
                <a:buNone/>
              </a:pPr>
              <a:r>
                <a:rPr lang="en-GB" sz="1000" kern="100">
                  <a:solidFill>
                    <a:srgbClr val="000000"/>
                  </a:solidFill>
                  <a:effectLst/>
                  <a:latin typeface="Calibri" panose="020F0502020204030204" pitchFamily="34" charset="0"/>
                  <a:ea typeface="Calibri" panose="020F0502020204030204" pitchFamily="34" charset="0"/>
                </a:rPr>
                <a:t>Pressure (Bar)</a:t>
              </a:r>
              <a:endParaRPr lang="en-GB" sz="1200" kern="100">
                <a:solidFill>
                  <a:srgbClr val="000000"/>
                </a:solidFill>
                <a:effectLst/>
                <a:latin typeface="Times New Roman" panose="02020603050405020304" pitchFamily="18" charset="0"/>
                <a:ea typeface="Times New Roman" panose="02020603050405020304" pitchFamily="18" charset="0"/>
              </a:endParaRPr>
            </a:p>
          </p:txBody>
        </p:sp>
        <p:sp>
          <p:nvSpPr>
            <p:cNvPr id="2076" name="Rectangle 2075">
              <a:extLst>
                <a:ext uri="{FF2B5EF4-FFF2-40B4-BE49-F238E27FC236}">
                  <a16:creationId xmlns:a16="http://schemas.microsoft.com/office/drawing/2014/main" id="{A592F735-C0FA-4ED4-DC90-620BCF1B9AD0}"/>
                </a:ext>
              </a:extLst>
            </p:cNvPr>
            <p:cNvSpPr/>
            <p:nvPr/>
          </p:nvSpPr>
          <p:spPr>
            <a:xfrm>
              <a:off x="1763804" y="2674398"/>
              <a:ext cx="1226530" cy="171355"/>
            </a:xfrm>
            <a:prstGeom prst="rect">
              <a:avLst/>
            </a:prstGeom>
            <a:ln>
              <a:noFill/>
            </a:ln>
          </p:spPr>
          <p:txBody>
            <a:bodyPr vert="horz" lIns="0" tIns="0" rIns="0" bIns="0" rtlCol="0">
              <a:noAutofit/>
            </a:bodyPr>
            <a:lstStyle/>
            <a:p>
              <a:pPr marL="6350" indent="-6350" algn="l">
                <a:lnSpc>
                  <a:spcPct val="107000"/>
                </a:lnSpc>
                <a:spcAft>
                  <a:spcPts val="800"/>
                </a:spcAft>
                <a:buNone/>
              </a:pPr>
              <a:r>
                <a:rPr lang="en-GB" sz="1000" kern="100">
                  <a:solidFill>
                    <a:srgbClr val="000000"/>
                  </a:solidFill>
                  <a:effectLst/>
                  <a:latin typeface="Calibri" panose="020F0502020204030204" pitchFamily="34" charset="0"/>
                  <a:ea typeface="Calibri" panose="020F0502020204030204" pitchFamily="34" charset="0"/>
                </a:rPr>
                <a:t>Crank Angle (Deg)</a:t>
              </a:r>
              <a:endParaRPr lang="en-GB" sz="1200" kern="100">
                <a:solidFill>
                  <a:srgbClr val="000000"/>
                </a:solidFill>
                <a:effectLst/>
                <a:latin typeface="Times New Roman" panose="02020603050405020304" pitchFamily="18" charset="0"/>
                <a:ea typeface="Times New Roman" panose="02020603050405020304" pitchFamily="18" charset="0"/>
              </a:endParaRPr>
            </a:p>
          </p:txBody>
        </p:sp>
        <p:sp>
          <p:nvSpPr>
            <p:cNvPr id="2077" name="Rectangle 2076">
              <a:extLst>
                <a:ext uri="{FF2B5EF4-FFF2-40B4-BE49-F238E27FC236}">
                  <a16:creationId xmlns:a16="http://schemas.microsoft.com/office/drawing/2014/main" id="{ED9FE7E2-BDE3-CF62-4529-253700D874BD}"/>
                </a:ext>
              </a:extLst>
            </p:cNvPr>
            <p:cNvSpPr/>
            <p:nvPr/>
          </p:nvSpPr>
          <p:spPr>
            <a:xfrm>
              <a:off x="3320867" y="348257"/>
              <a:ext cx="71856" cy="241550"/>
            </a:xfrm>
            <a:prstGeom prst="rect">
              <a:avLst/>
            </a:prstGeom>
            <a:ln>
              <a:noFill/>
            </a:ln>
          </p:spPr>
          <p:txBody>
            <a:bodyPr vert="horz" lIns="0" tIns="0" rIns="0" bIns="0" rtlCol="0">
              <a:noAutofit/>
            </a:bodyPr>
            <a:lstStyle/>
            <a:p>
              <a:pPr marL="6350" indent="-6350" algn="l">
                <a:lnSpc>
                  <a:spcPct val="107000"/>
                </a:lnSpc>
                <a:spcAft>
                  <a:spcPts val="800"/>
                </a:spcAft>
                <a:buNone/>
              </a:pPr>
              <a:r>
                <a:rPr lang="en-GB" sz="1200" kern="100">
                  <a:solidFill>
                    <a:srgbClr val="000000"/>
                  </a:solidFill>
                  <a:effectLst/>
                  <a:latin typeface="Times New Roman" panose="02020603050405020304" pitchFamily="18" charset="0"/>
                  <a:ea typeface="Times New Roman" panose="02020603050405020304" pitchFamily="18" charset="0"/>
                </a:rPr>
                <a:t> </a:t>
              </a:r>
            </a:p>
          </p:txBody>
        </p:sp>
        <p:sp>
          <p:nvSpPr>
            <p:cNvPr id="2078" name="Shape 2499">
              <a:extLst>
                <a:ext uri="{FF2B5EF4-FFF2-40B4-BE49-F238E27FC236}">
                  <a16:creationId xmlns:a16="http://schemas.microsoft.com/office/drawing/2014/main" id="{FEE08ADA-9391-839C-EE81-1CEB06BF3A12}"/>
                </a:ext>
              </a:extLst>
            </p:cNvPr>
            <p:cNvSpPr/>
            <p:nvPr/>
          </p:nvSpPr>
          <p:spPr>
            <a:xfrm>
              <a:off x="4256337" y="1577955"/>
              <a:ext cx="243840" cy="0"/>
            </a:xfrm>
            <a:custGeom>
              <a:avLst/>
              <a:gdLst/>
              <a:ahLst/>
              <a:cxnLst/>
              <a:rect l="0" t="0" r="0" b="0"/>
              <a:pathLst>
                <a:path w="243840">
                  <a:moveTo>
                    <a:pt x="0" y="0"/>
                  </a:moveTo>
                  <a:lnTo>
                    <a:pt x="243840" y="0"/>
                  </a:lnTo>
                </a:path>
              </a:pathLst>
            </a:custGeom>
            <a:ln w="38100" cap="rnd">
              <a:round/>
            </a:ln>
          </p:spPr>
          <p:style>
            <a:lnRef idx="1">
              <a:srgbClr val="FFC000"/>
            </a:lnRef>
            <a:fillRef idx="0">
              <a:srgbClr val="000000">
                <a:alpha val="0"/>
              </a:srgbClr>
            </a:fillRef>
            <a:effectRef idx="0">
              <a:scrgbClr r="0" g="0" b="0"/>
            </a:effectRef>
            <a:fontRef idx="none"/>
          </p:style>
          <p:txBody>
            <a:bodyPr/>
            <a:lstStyle/>
            <a:p>
              <a:endParaRPr lang="en-GB"/>
            </a:p>
          </p:txBody>
        </p:sp>
        <p:sp>
          <p:nvSpPr>
            <p:cNvPr id="2079" name="Rectangle 2078">
              <a:extLst>
                <a:ext uri="{FF2B5EF4-FFF2-40B4-BE49-F238E27FC236}">
                  <a16:creationId xmlns:a16="http://schemas.microsoft.com/office/drawing/2014/main" id="{3E0440B1-6CD0-023C-4287-4872334272A8}"/>
                </a:ext>
              </a:extLst>
            </p:cNvPr>
            <p:cNvSpPr/>
            <p:nvPr/>
          </p:nvSpPr>
          <p:spPr>
            <a:xfrm>
              <a:off x="4525893" y="1518979"/>
              <a:ext cx="1433071" cy="171355"/>
            </a:xfrm>
            <a:prstGeom prst="rect">
              <a:avLst/>
            </a:prstGeom>
            <a:ln>
              <a:noFill/>
            </a:ln>
          </p:spPr>
          <p:txBody>
            <a:bodyPr vert="horz" lIns="0" tIns="0" rIns="0" bIns="0" rtlCol="0">
              <a:noAutofit/>
            </a:bodyPr>
            <a:lstStyle/>
            <a:p>
              <a:pPr marL="6350" indent="-6350" algn="l">
                <a:lnSpc>
                  <a:spcPct val="107000"/>
                </a:lnSpc>
                <a:spcAft>
                  <a:spcPts val="800"/>
                </a:spcAft>
                <a:buNone/>
              </a:pPr>
              <a:r>
                <a:rPr lang="en-GB" sz="1000" kern="100">
                  <a:solidFill>
                    <a:srgbClr val="000000"/>
                  </a:solidFill>
                  <a:effectLst/>
                  <a:latin typeface="Calibri" panose="020F0502020204030204" pitchFamily="34" charset="0"/>
                  <a:ea typeface="Calibri" panose="020F0502020204030204" pitchFamily="34" charset="0"/>
                </a:rPr>
                <a:t>Ricardo Wave Model</a:t>
              </a:r>
              <a:endParaRPr lang="en-GB" sz="1200" kern="100">
                <a:solidFill>
                  <a:srgbClr val="000000"/>
                </a:solidFill>
                <a:effectLst/>
                <a:latin typeface="Times New Roman" panose="02020603050405020304" pitchFamily="18" charset="0"/>
                <a:ea typeface="Times New Roman" panose="02020603050405020304" pitchFamily="18" charset="0"/>
              </a:endParaRPr>
            </a:p>
          </p:txBody>
        </p:sp>
        <p:sp>
          <p:nvSpPr>
            <p:cNvPr id="2080" name="Shape 2501">
              <a:extLst>
                <a:ext uri="{FF2B5EF4-FFF2-40B4-BE49-F238E27FC236}">
                  <a16:creationId xmlns:a16="http://schemas.microsoft.com/office/drawing/2014/main" id="{632FE11C-07C8-6082-0E75-74A8A21F658A}"/>
                </a:ext>
              </a:extLst>
            </p:cNvPr>
            <p:cNvSpPr/>
            <p:nvPr/>
          </p:nvSpPr>
          <p:spPr>
            <a:xfrm>
              <a:off x="4256337" y="1807608"/>
              <a:ext cx="243840" cy="0"/>
            </a:xfrm>
            <a:custGeom>
              <a:avLst/>
              <a:gdLst/>
              <a:ahLst/>
              <a:cxnLst/>
              <a:rect l="0" t="0" r="0" b="0"/>
              <a:pathLst>
                <a:path w="243840">
                  <a:moveTo>
                    <a:pt x="0" y="0"/>
                  </a:moveTo>
                  <a:lnTo>
                    <a:pt x="243840" y="0"/>
                  </a:lnTo>
                </a:path>
              </a:pathLst>
            </a:custGeom>
            <a:ln w="19050" cap="rnd">
              <a:round/>
            </a:ln>
          </p:spPr>
          <p:style>
            <a:lnRef idx="1">
              <a:srgbClr val="4F81BD"/>
            </a:lnRef>
            <a:fillRef idx="0">
              <a:srgbClr val="000000">
                <a:alpha val="0"/>
              </a:srgbClr>
            </a:fillRef>
            <a:effectRef idx="0">
              <a:scrgbClr r="0" g="0" b="0"/>
            </a:effectRef>
            <a:fontRef idx="none"/>
          </p:style>
          <p:txBody>
            <a:bodyPr/>
            <a:lstStyle/>
            <a:p>
              <a:endParaRPr lang="en-GB"/>
            </a:p>
          </p:txBody>
        </p:sp>
        <p:sp>
          <p:nvSpPr>
            <p:cNvPr id="2081" name="Rectangle 2080">
              <a:extLst>
                <a:ext uri="{FF2B5EF4-FFF2-40B4-BE49-F238E27FC236}">
                  <a16:creationId xmlns:a16="http://schemas.microsoft.com/office/drawing/2014/main" id="{07882558-FA39-04D1-A783-9BC12D2BD1C7}"/>
                </a:ext>
              </a:extLst>
            </p:cNvPr>
            <p:cNvSpPr/>
            <p:nvPr/>
          </p:nvSpPr>
          <p:spPr>
            <a:xfrm>
              <a:off x="4525893" y="1748631"/>
              <a:ext cx="1262818" cy="171355"/>
            </a:xfrm>
            <a:prstGeom prst="rect">
              <a:avLst/>
            </a:prstGeom>
            <a:ln>
              <a:noFill/>
            </a:ln>
          </p:spPr>
          <p:txBody>
            <a:bodyPr vert="horz" lIns="0" tIns="0" rIns="0" bIns="0" rtlCol="0">
              <a:noAutofit/>
            </a:bodyPr>
            <a:lstStyle/>
            <a:p>
              <a:pPr marL="6350" indent="-6350" algn="l">
                <a:lnSpc>
                  <a:spcPct val="107000"/>
                </a:lnSpc>
                <a:spcAft>
                  <a:spcPts val="800"/>
                </a:spcAft>
                <a:buNone/>
              </a:pPr>
              <a:r>
                <a:rPr lang="en-GB" sz="1000" kern="100" dirty="0">
                  <a:solidFill>
                    <a:srgbClr val="000000"/>
                  </a:solidFill>
                  <a:effectLst/>
                  <a:latin typeface="Calibri" panose="020F0502020204030204" pitchFamily="34" charset="0"/>
                  <a:ea typeface="Calibri" panose="020F0502020204030204" pitchFamily="34" charset="0"/>
                </a:rPr>
                <a:t>Exp</a:t>
              </a:r>
              <a:r>
                <a:rPr lang="en-GB" sz="1000" kern="100" dirty="0">
                  <a:solidFill>
                    <a:srgbClr val="000000"/>
                  </a:solidFill>
                  <a:latin typeface="Calibri" panose="020F0502020204030204" pitchFamily="34" charset="0"/>
                  <a:ea typeface="Calibri" panose="020F0502020204030204" pitchFamily="34" charset="0"/>
                </a:rPr>
                <a:t>eri</a:t>
              </a:r>
              <a:r>
                <a:rPr lang="en-GB" sz="1000" kern="100" dirty="0">
                  <a:solidFill>
                    <a:srgbClr val="000000"/>
                  </a:solidFill>
                  <a:effectLst/>
                  <a:latin typeface="Calibri" panose="020F0502020204030204" pitchFamily="34" charset="0"/>
                  <a:ea typeface="Calibri" panose="020F0502020204030204" pitchFamily="34" charset="0"/>
                </a:rPr>
                <a:t>mental </a:t>
              </a:r>
              <a:endParaRPr lang="en-GB" sz="1200" kern="100" dirty="0">
                <a:solidFill>
                  <a:srgbClr val="000000"/>
                </a:solidFill>
                <a:effectLst/>
                <a:latin typeface="Times New Roman" panose="02020603050405020304" pitchFamily="18" charset="0"/>
                <a:ea typeface="Times New Roman" panose="02020603050405020304" pitchFamily="18" charset="0"/>
              </a:endParaRPr>
            </a:p>
          </p:txBody>
        </p:sp>
        <p:sp>
          <p:nvSpPr>
            <p:cNvPr id="2082" name="Shape 2503">
              <a:extLst>
                <a:ext uri="{FF2B5EF4-FFF2-40B4-BE49-F238E27FC236}">
                  <a16:creationId xmlns:a16="http://schemas.microsoft.com/office/drawing/2014/main" id="{E628D953-EA80-6207-C513-E7B12DCEF34D}"/>
                </a:ext>
              </a:extLst>
            </p:cNvPr>
            <p:cNvSpPr/>
            <p:nvPr/>
          </p:nvSpPr>
          <p:spPr>
            <a:xfrm>
              <a:off x="0" y="0"/>
              <a:ext cx="5731510" cy="2837497"/>
            </a:xfrm>
            <a:custGeom>
              <a:avLst/>
              <a:gdLst/>
              <a:ahLst/>
              <a:cxnLst/>
              <a:rect l="0" t="0" r="0" b="0"/>
              <a:pathLst>
                <a:path w="5731510" h="2837497">
                  <a:moveTo>
                    <a:pt x="5731510" y="0"/>
                  </a:moveTo>
                  <a:lnTo>
                    <a:pt x="5731510" y="2837497"/>
                  </a:lnTo>
                  <a:lnTo>
                    <a:pt x="0" y="2837497"/>
                  </a:lnTo>
                  <a:lnTo>
                    <a:pt x="0" y="0"/>
                  </a:lnTo>
                </a:path>
              </a:pathLst>
            </a:custGeom>
            <a:ln w="9525" cap="flat">
              <a:round/>
            </a:ln>
          </p:spPr>
          <p:style>
            <a:lnRef idx="1">
              <a:srgbClr val="868686"/>
            </a:lnRef>
            <a:fillRef idx="0">
              <a:srgbClr val="000000">
                <a:alpha val="0"/>
              </a:srgbClr>
            </a:fillRef>
            <a:effectRef idx="0">
              <a:scrgbClr r="0" g="0" b="0"/>
            </a:effectRef>
            <a:fontRef idx="none"/>
          </p:style>
          <p:txBody>
            <a:bodyPr/>
            <a:lstStyle/>
            <a:p>
              <a:endParaRPr lang="en-GB"/>
            </a:p>
          </p:txBody>
        </p:sp>
      </p:grpSp>
      <p:sp>
        <p:nvSpPr>
          <p:cNvPr id="7" name="Rectangle 6"/>
          <p:cNvSpPr>
            <a:spLocks noChangeArrowheads="1"/>
          </p:cNvSpPr>
          <p:nvPr/>
        </p:nvSpPr>
        <p:spPr bwMode="auto">
          <a:xfrm>
            <a:off x="3009899" y="2066779"/>
            <a:ext cx="18109397"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r>
              <a:rPr lang="en-GB" altLang="en-US" sz="4800" dirty="0">
                <a:solidFill>
                  <a:srgbClr val="002060"/>
                </a:solidFill>
                <a:latin typeface="Calibri" charset="0"/>
                <a:ea typeface="Calibri" charset="0"/>
                <a:cs typeface="Calibri" charset="0"/>
              </a:rPr>
              <a:t>Ford GDI Prechamber Retrofit Combustion Analysis</a:t>
            </a:r>
          </a:p>
          <a:p>
            <a:pPr eaLnBrk="1" hangingPunct="1">
              <a:lnSpc>
                <a:spcPct val="110000"/>
              </a:lnSpc>
              <a:spcBef>
                <a:spcPct val="0"/>
              </a:spcBef>
              <a:buFontTx/>
              <a:buNone/>
            </a:pPr>
            <a:r>
              <a:rPr lang="en-GB" altLang="en-US" sz="4000" b="1" dirty="0">
                <a:solidFill>
                  <a:srgbClr val="002060"/>
                </a:solidFill>
                <a:latin typeface="Calibri" charset="0"/>
                <a:ea typeface="Calibri" charset="0"/>
                <a:cs typeface="Calibri" charset="0"/>
              </a:rPr>
              <a:t>Nathan Gibbs</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Dr. Owen Williams</a:t>
            </a:r>
            <a:endParaRPr lang="en-GB" altLang="en-US" sz="18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Wales Institute for Science &amp; Art</a:t>
            </a:r>
            <a:endParaRPr lang="en-GB" altLang="en-US" sz="3600" b="1"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MSc Motorsport Engineering</a:t>
            </a:r>
            <a:endParaRPr lang="en-US" altLang="zh-CN" sz="36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180000" y="6257121"/>
            <a:ext cx="6415087" cy="23813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Introduction</a:t>
            </a:r>
          </a:p>
          <a:p>
            <a:pPr>
              <a:spcBef>
                <a:spcPct val="50000"/>
              </a:spcBef>
            </a:pPr>
            <a:endParaRPr lang="en-US" altLang="en-US" sz="2800" dirty="0"/>
          </a:p>
          <a:p>
            <a:pPr>
              <a:spcBef>
                <a:spcPct val="50000"/>
              </a:spcBef>
            </a:pPr>
            <a:endParaRPr lang="en-US" altLang="en-US" sz="2800" dirty="0"/>
          </a:p>
        </p:txBody>
      </p:sp>
      <p:sp>
        <p:nvSpPr>
          <p:cNvPr id="12" name="Text Box 8"/>
          <p:cNvSpPr txBox="1">
            <a:spLocks noChangeArrowheads="1"/>
          </p:cNvSpPr>
          <p:nvPr/>
        </p:nvSpPr>
        <p:spPr bwMode="auto">
          <a:xfrm>
            <a:off x="189454" y="15234817"/>
            <a:ext cx="6415087" cy="7785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3600" b="1" dirty="0"/>
              <a:t>Active Vs Passive Prechamber TJI</a:t>
            </a:r>
          </a:p>
          <a:p>
            <a:pPr>
              <a:buNone/>
            </a:pPr>
            <a:r>
              <a:rPr lang="en-GB" sz="2000" b="1" dirty="0"/>
              <a:t>Passive Pre-Chamber</a:t>
            </a:r>
          </a:p>
          <a:p>
            <a:pPr>
              <a:buFont typeface="Arial" panose="020B0604020202020204" pitchFamily="34" charset="0"/>
              <a:buChar char="•"/>
            </a:pPr>
            <a:r>
              <a:rPr lang="en-GB" sz="2000" b="1" dirty="0"/>
              <a:t>Fuel Supply:</a:t>
            </a:r>
            <a:r>
              <a:rPr lang="en-GB" sz="2000" dirty="0"/>
              <a:t> No direct fuel injection into the pre-chamber.</a:t>
            </a:r>
          </a:p>
          <a:p>
            <a:pPr>
              <a:buFont typeface="Arial" panose="020B0604020202020204" pitchFamily="34" charset="0"/>
              <a:buChar char="•"/>
            </a:pPr>
            <a:r>
              <a:rPr lang="en-GB" sz="2000" b="1" dirty="0"/>
              <a:t>Operation:</a:t>
            </a:r>
            <a:r>
              <a:rPr lang="en-GB" sz="2000" dirty="0"/>
              <a:t> Fuel–air mixture enters the pre-chamber </a:t>
            </a:r>
            <a:r>
              <a:rPr lang="en-GB" sz="2000" i="1" dirty="0"/>
              <a:t>only</a:t>
            </a:r>
            <a:r>
              <a:rPr lang="en-GB" sz="2000" dirty="0"/>
              <a:t> by diffusion from the main combustion chamber.</a:t>
            </a:r>
          </a:p>
          <a:p>
            <a:pPr>
              <a:buFont typeface="Arial" panose="020B0604020202020204" pitchFamily="34" charset="0"/>
              <a:buChar char="•"/>
            </a:pPr>
            <a:r>
              <a:rPr lang="en-GB" sz="2000" b="1" dirty="0"/>
              <a:t>Ignition:</a:t>
            </a:r>
            <a:r>
              <a:rPr lang="en-GB" sz="2000" dirty="0"/>
              <a:t> A spark plug in the pre-chamber ignites this small charge, producing jet flames that shoot through orifices into the main chamber.</a:t>
            </a:r>
          </a:p>
          <a:p>
            <a:pPr>
              <a:buFont typeface="Arial" panose="020B0604020202020204" pitchFamily="34" charset="0"/>
              <a:buChar char="•"/>
            </a:pPr>
            <a:r>
              <a:rPr lang="en-GB" sz="2000" b="1" dirty="0"/>
              <a:t>Advantages:</a:t>
            </a:r>
            <a:endParaRPr lang="en-GB" sz="2000" dirty="0"/>
          </a:p>
          <a:p>
            <a:pPr marL="742950" lvl="1" indent="-285750">
              <a:buFont typeface="Arial" panose="020B0604020202020204" pitchFamily="34" charset="0"/>
              <a:buChar char="•"/>
            </a:pPr>
            <a:r>
              <a:rPr lang="en-GB" sz="2000" dirty="0"/>
              <a:t>Simpler design (no extra injector).</a:t>
            </a:r>
          </a:p>
          <a:p>
            <a:pPr marL="742950" lvl="1" indent="-285750">
              <a:buFont typeface="Arial" panose="020B0604020202020204" pitchFamily="34" charset="0"/>
              <a:buChar char="•"/>
            </a:pPr>
            <a:r>
              <a:rPr lang="en-GB" sz="2000" dirty="0"/>
              <a:t>Lower cost, easier to integrate.</a:t>
            </a:r>
          </a:p>
          <a:p>
            <a:pPr>
              <a:buFont typeface="Arial" panose="020B0604020202020204" pitchFamily="34" charset="0"/>
              <a:buChar char="•"/>
            </a:pPr>
            <a:r>
              <a:rPr lang="en-GB" sz="2000" b="1" dirty="0"/>
              <a:t>Limitations:</a:t>
            </a:r>
            <a:endParaRPr lang="en-GB" sz="2000" dirty="0"/>
          </a:p>
          <a:p>
            <a:pPr marL="742950" lvl="1" indent="-285750">
              <a:buFont typeface="Arial" panose="020B0604020202020204" pitchFamily="34" charset="0"/>
              <a:buChar char="•"/>
            </a:pPr>
            <a:r>
              <a:rPr lang="en-GB" sz="2000" dirty="0"/>
              <a:t>Mixture inside pre-chamber depends entirely on conditions in main chamber.</a:t>
            </a:r>
          </a:p>
          <a:p>
            <a:pPr marL="742950" lvl="1" indent="-285750">
              <a:buFont typeface="Arial" panose="020B0604020202020204" pitchFamily="34" charset="0"/>
              <a:buChar char="•"/>
            </a:pPr>
            <a:r>
              <a:rPr lang="en-GB" sz="2000" dirty="0"/>
              <a:t>Harder to optimize at lean burn or high dilution.</a:t>
            </a:r>
          </a:p>
          <a:p>
            <a:pPr marL="742950" lvl="1" indent="-285750">
              <a:buFont typeface="Arial" panose="020B0604020202020204" pitchFamily="34" charset="0"/>
              <a:buChar char="•"/>
            </a:pPr>
            <a:r>
              <a:rPr lang="en-GB" sz="2000" dirty="0"/>
              <a:t>Less control over jet strength and stability.</a:t>
            </a:r>
            <a:endParaRPr lang="en-GB" dirty="0"/>
          </a:p>
          <a:p>
            <a:pPr>
              <a:spcBef>
                <a:spcPct val="40000"/>
              </a:spcBef>
            </a:pPr>
            <a:endParaRPr lang="en-AU" altLang="en-US" sz="2800" dirty="0"/>
          </a:p>
        </p:txBody>
      </p:sp>
      <p:sp>
        <p:nvSpPr>
          <p:cNvPr id="14" name="Text Box 19"/>
          <p:cNvSpPr txBox="1">
            <a:spLocks noChangeArrowheads="1"/>
          </p:cNvSpPr>
          <p:nvPr/>
        </p:nvSpPr>
        <p:spPr bwMode="auto">
          <a:xfrm>
            <a:off x="7552639" y="28035986"/>
            <a:ext cx="6410325" cy="8424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a:latin typeface="Times New Roman" charset="0"/>
              </a:rPr>
              <a:t>Ricardo Wave GTDI with prechamber retrofit</a:t>
            </a:r>
          </a:p>
        </p:txBody>
      </p:sp>
      <p:sp>
        <p:nvSpPr>
          <p:cNvPr id="16" name="Text Box 16"/>
          <p:cNvSpPr txBox="1">
            <a:spLocks noChangeArrowheads="1"/>
          </p:cNvSpPr>
          <p:nvPr/>
        </p:nvSpPr>
        <p:spPr bwMode="auto">
          <a:xfrm>
            <a:off x="14879211" y="9014830"/>
            <a:ext cx="5638800" cy="5751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r>
              <a:rPr lang="en-AU" sz="2000" i="1" dirty="0">
                <a:latin typeface="Times New Roman" charset="0"/>
              </a:rPr>
              <a:t>Validating Software Against Experimental Data</a:t>
            </a:r>
          </a:p>
        </p:txBody>
      </p:sp>
      <p:sp>
        <p:nvSpPr>
          <p:cNvPr id="23" name="Text Box 11"/>
          <p:cNvSpPr txBox="1">
            <a:spLocks noChangeArrowheads="1"/>
          </p:cNvSpPr>
          <p:nvPr/>
        </p:nvSpPr>
        <p:spPr bwMode="auto">
          <a:xfrm>
            <a:off x="14704210" y="23986716"/>
            <a:ext cx="6415087" cy="58591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ea typeface="Arial" charset="0"/>
                <a:cs typeface="Arial" charset="0"/>
              </a:rPr>
              <a:t>References</a:t>
            </a:r>
          </a:p>
          <a:p>
            <a:r>
              <a:rPr lang="en-GB" sz="1600" dirty="0"/>
              <a:t>Dempsey, A. B., Zeman, J. &amp; Wall, M. (2021) </a:t>
            </a:r>
            <a:r>
              <a:rPr lang="en-GB" sz="1600" i="1" dirty="0"/>
              <a:t>A System to Enable Mixing Controlled Combustion With High Octane Fuels Using a Prechamber and High-Pressure Direct Injector</a:t>
            </a:r>
            <a:r>
              <a:rPr lang="en-GB" sz="1600" dirty="0"/>
              <a:t>. Frontiers in Mechanical Engineering, 7, Article 637665, Figure [XX]. Available at: https://doi.org/10.3389/fmech.2021.637665 (Accessed: 13 September 2025).</a:t>
            </a:r>
          </a:p>
          <a:p>
            <a:r>
              <a:rPr lang="en-GB" sz="1600" dirty="0"/>
              <a:t>Matla, J. (2022) </a:t>
            </a:r>
            <a:r>
              <a:rPr lang="en-GB" sz="1600" i="1" dirty="0"/>
              <a:t>“Prechambers used in SI engines: a) passive prechamber; b) active prechamber”</a:t>
            </a:r>
            <a:r>
              <a:rPr lang="en-GB" sz="1600" dirty="0"/>
              <a:t> in </a:t>
            </a:r>
            <a:r>
              <a:rPr lang="en-GB" sz="1600" i="1" dirty="0"/>
              <a:t>Possible applications of prechambers in hydrogen internal combustion engines</a:t>
            </a:r>
            <a:r>
              <a:rPr lang="en-GB" sz="1600" dirty="0"/>
              <a:t>, figure 6. ResearchGate. Available at: </a:t>
            </a:r>
            <a:r>
              <a:rPr lang="en-GB" sz="1600" dirty="0">
                <a:hlinkClick r:id="rId4"/>
              </a:rPr>
              <a:t>https://www.researchgate.net/figure/Prechambers-used-in-SI-engines-a-passive-prechamber-b-active-prechamber-1_fig2_360156790</a:t>
            </a:r>
            <a:r>
              <a:rPr lang="en-GB" sz="1600" dirty="0"/>
              <a:t> (Accessed: 12 September 2025).</a:t>
            </a:r>
          </a:p>
          <a:p>
            <a:r>
              <a:rPr lang="en-GB" sz="1600" dirty="0"/>
              <a:t>Ricardo Software (2025) </a:t>
            </a:r>
            <a:r>
              <a:rPr lang="en-GB" sz="1600" i="1" dirty="0"/>
              <a:t>1.0L GTDI Turbo engine model diagram generated in Ricardo WAVE</a:t>
            </a:r>
            <a:r>
              <a:rPr lang="en-GB" sz="1600" dirty="0"/>
              <a:t>. [Software simulation output]. Ricardo plc.</a:t>
            </a:r>
          </a:p>
          <a:p>
            <a:pPr>
              <a:spcBef>
                <a:spcPct val="50000"/>
              </a:spcBef>
            </a:pPr>
            <a:endParaRPr lang="en-AU" altLang="en-US" sz="3600" b="1" dirty="0">
              <a:ea typeface="Arial" charset="0"/>
              <a:cs typeface="Arial" charset="0"/>
            </a:endParaRPr>
          </a:p>
        </p:txBody>
      </p:sp>
      <p:sp>
        <p:nvSpPr>
          <p:cNvPr id="30" name="Rectangle 29"/>
          <p:cNvSpPr>
            <a:spLocks noChangeArrowheads="1"/>
          </p:cNvSpPr>
          <p:nvPr/>
        </p:nvSpPr>
        <p:spPr bwMode="auto">
          <a:xfrm>
            <a:off x="14704210" y="18840038"/>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a:solidFill>
                <a:srgbClr val="002060"/>
              </a:solidFill>
              <a:latin typeface="Calibri" charset="0"/>
              <a:ea typeface="Calibri" charset="0"/>
              <a:cs typeface="Calibri" charset="0"/>
            </a:endParaRP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pic>
        <p:nvPicPr>
          <p:cNvPr id="40" name="Picture 5" descr="http://vignette2.wikia.nocookie.net/logopedia/images/7/73/Ford1962.png/revision/latest?cb=2012041102540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197728" y="29127389"/>
            <a:ext cx="1967734" cy="983867"/>
          </a:xfrm>
          <a:prstGeom prst="rect">
            <a:avLst/>
          </a:prstGeom>
          <a:noFill/>
          <a:extLst>
            <a:ext uri="{909E8E84-426E-40dd-AFC4-6F175D3DCCD1}">
              <a14:hiddenFill xmlns="" xmlns:a14="http://schemas.microsoft.com/office/drawing/2010/main">
                <a:solidFill>
                  <a:srgbClr val="FFFFFF"/>
                </a:solidFill>
              </a14:hiddenFill>
            </a:ext>
          </a:extLst>
        </p:spPr>
      </p:pic>
      <p:sp>
        <p:nvSpPr>
          <p:cNvPr id="6" name="TextBox 5"/>
          <p:cNvSpPr txBox="1"/>
          <p:nvPr/>
        </p:nvSpPr>
        <p:spPr>
          <a:xfrm>
            <a:off x="12288600" y="29201563"/>
            <a:ext cx="8915399"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Wales Institute for </a:t>
            </a:r>
            <a:r>
              <a:rPr lang="en-GB" altLang="en-US" sz="3200" dirty="0">
                <a:solidFill>
                  <a:srgbClr val="002060"/>
                </a:solidFill>
                <a:latin typeface="Eras Bold ITC" panose="020B0907030504020204" pitchFamily="34" charset="0"/>
                <a:ea typeface="Calibri" charset="0"/>
                <a:cs typeface="Calibri" charset="0"/>
              </a:rPr>
              <a:t>Science &amp; Art</a:t>
            </a:r>
            <a:endParaRPr lang="en-GB" sz="3200" dirty="0">
              <a:latin typeface="Eras Bold ITC" panose="020B0907030504020204" pitchFamily="34" charset="0"/>
            </a:endParaRPr>
          </a:p>
        </p:txBody>
      </p:sp>
      <p:pic>
        <p:nvPicPr>
          <p:cNvPr id="3" name="Picture 2">
            <a:extLst>
              <a:ext uri="{FF2B5EF4-FFF2-40B4-BE49-F238E27FC236}">
                <a16:creationId xmlns:a16="http://schemas.microsoft.com/office/drawing/2014/main" id="{97C9E007-A004-98FC-3D2C-C9DDA0E24657}"/>
              </a:ext>
            </a:extLst>
          </p:cNvPr>
          <p:cNvPicPr/>
          <p:nvPr/>
        </p:nvPicPr>
        <p:blipFill>
          <a:blip r:embed="rId6"/>
          <a:stretch>
            <a:fillRect/>
          </a:stretch>
        </p:blipFill>
        <p:spPr>
          <a:xfrm>
            <a:off x="7482485" y="7052993"/>
            <a:ext cx="6183289" cy="5906260"/>
          </a:xfrm>
          <a:prstGeom prst="rect">
            <a:avLst/>
          </a:prstGeom>
        </p:spPr>
      </p:pic>
      <p:sp>
        <p:nvSpPr>
          <p:cNvPr id="33" name="Rectangle 3">
            <a:extLst>
              <a:ext uri="{FF2B5EF4-FFF2-40B4-BE49-F238E27FC236}">
                <a16:creationId xmlns:a16="http://schemas.microsoft.com/office/drawing/2014/main" id="{AA568073-FE4D-C440-869A-2080F8141858}"/>
              </a:ext>
            </a:extLst>
          </p:cNvPr>
          <p:cNvSpPr>
            <a:spLocks noChangeArrowheads="1"/>
          </p:cNvSpPr>
          <p:nvPr/>
        </p:nvSpPr>
        <p:spPr bwMode="auto">
          <a:xfrm rot="10800000" flipV="1">
            <a:off x="194217" y="7379167"/>
            <a:ext cx="6225886" cy="812530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The transition to </a:t>
            </a:r>
            <a:r>
              <a:rPr kumimoji="0" lang="en-US" altLang="en-US" sz="1800" b="1" i="0" u="none" strike="noStrike" cap="none" normalizeH="0" baseline="0" dirty="0">
                <a:ln>
                  <a:noFill/>
                </a:ln>
                <a:solidFill>
                  <a:schemeClr val="tx1"/>
                </a:solidFill>
                <a:effectLst/>
                <a:latin typeface="Arial" panose="020B0604020202020204" pitchFamily="34" charset="0"/>
              </a:rPr>
              <a:t>low-carbon transport</a:t>
            </a:r>
            <a:r>
              <a:rPr kumimoji="0" lang="en-US" altLang="en-US" sz="1800" b="0" i="0" u="none" strike="noStrike" cap="none" normalizeH="0" baseline="0" dirty="0">
                <a:ln>
                  <a:noFill/>
                </a:ln>
                <a:solidFill>
                  <a:schemeClr val="tx1"/>
                </a:solidFill>
                <a:effectLst/>
                <a:latin typeface="Arial" panose="020B0604020202020204" pitchFamily="34" charset="0"/>
              </a:rPr>
              <a:t> requires more efficient, lower-emission alternatives to conventional </a:t>
            </a:r>
            <a:r>
              <a:rPr kumimoji="0" lang="en-US" altLang="en-US" sz="1800" b="1" i="0" u="none" strike="noStrike" cap="none" normalizeH="0" baseline="0" dirty="0">
                <a:ln>
                  <a:noFill/>
                </a:ln>
                <a:solidFill>
                  <a:schemeClr val="tx1"/>
                </a:solidFill>
                <a:effectLst/>
                <a:latin typeface="Arial" panose="020B0604020202020204" pitchFamily="34" charset="0"/>
              </a:rPr>
              <a:t>spark-ignition (SI) engines</a:t>
            </a:r>
            <a:r>
              <a:rPr kumimoji="0" lang="en-US" altLang="en-US" sz="1800" b="0" i="0" u="none" strike="noStrike" cap="none" normalizeH="0" baseline="0" dirty="0">
                <a:ln>
                  <a:noFill/>
                </a:ln>
                <a:solidFill>
                  <a:schemeClr val="tx1"/>
                </a:solidFill>
                <a:effectLst/>
                <a:latin typeface="Arial" panose="020B0604020202020204" pitchFamily="34" charset="0"/>
              </a:rPr>
              <a: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Despite the rise of electrification, </a:t>
            </a:r>
            <a:r>
              <a:rPr kumimoji="0" lang="en-US" altLang="en-US" sz="1800" b="1" i="0" u="none" strike="noStrike" cap="none" normalizeH="0" baseline="0" dirty="0">
                <a:ln>
                  <a:noFill/>
                </a:ln>
                <a:solidFill>
                  <a:schemeClr val="tx1"/>
                </a:solidFill>
                <a:effectLst/>
                <a:latin typeface="Arial" panose="020B0604020202020204" pitchFamily="34" charset="0"/>
              </a:rPr>
              <a:t>downsized, turbocharged gasoline engines</a:t>
            </a:r>
            <a:r>
              <a:rPr kumimoji="0" lang="en-US" altLang="en-US" sz="1800" b="0" i="0" u="none" strike="noStrike" cap="none" normalizeH="0" baseline="0" dirty="0">
                <a:ln>
                  <a:noFill/>
                </a:ln>
                <a:solidFill>
                  <a:schemeClr val="tx1"/>
                </a:solidFill>
                <a:effectLst/>
                <a:latin typeface="Arial" panose="020B0604020202020204" pitchFamily="34" charset="0"/>
              </a:rPr>
              <a:t> remain central to passenger vehicles.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Prechamber Turbulent Jet Ignition (TJI)</a:t>
            </a:r>
            <a:r>
              <a:rPr kumimoji="0" lang="en-US" altLang="en-US" sz="1800" b="0" i="0" u="none" strike="noStrike" cap="none" normalizeH="0" baseline="0" dirty="0">
                <a:ln>
                  <a:noFill/>
                </a:ln>
                <a:solidFill>
                  <a:schemeClr val="tx1"/>
                </a:solidFill>
                <a:effectLst/>
                <a:latin typeface="Arial" panose="020B0604020202020204" pitchFamily="34" charset="0"/>
              </a:rPr>
              <a:t> offers a retrofit pathway to improve SI engines by:</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Extending </a:t>
            </a:r>
            <a:r>
              <a:rPr kumimoji="0" lang="en-US" altLang="en-US" sz="1800" b="1" i="0" u="none" strike="noStrike" cap="none" normalizeH="0" baseline="0" dirty="0">
                <a:ln>
                  <a:noFill/>
                </a:ln>
                <a:solidFill>
                  <a:schemeClr val="tx1"/>
                </a:solidFill>
                <a:effectLst/>
                <a:latin typeface="Arial" panose="020B0604020202020204" pitchFamily="34" charset="0"/>
              </a:rPr>
              <a:t>lean-burn capability</a:t>
            </a:r>
            <a:r>
              <a:rPr kumimoji="0" lang="en-US" altLang="en-US" sz="1800" b="0" i="0" u="none" strike="noStrike" cap="none" normalizeH="0" baseline="0" dirty="0">
                <a:ln>
                  <a:noFill/>
                </a:ln>
                <a:solidFill>
                  <a:schemeClr val="tx1"/>
                </a:solidFill>
                <a:effectLst/>
                <a:latin typeface="Arial" panose="020B0604020202020204" pitchFamily="34" charset="0"/>
              </a:rPr>
              <a:t> (stable at λ &gt; 2).</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Increasing </a:t>
            </a:r>
            <a:r>
              <a:rPr kumimoji="0" lang="en-US" altLang="en-US" sz="1800" b="1" i="0" u="none" strike="noStrike" cap="none" normalizeH="0" baseline="0" dirty="0">
                <a:ln>
                  <a:noFill/>
                </a:ln>
                <a:solidFill>
                  <a:schemeClr val="tx1"/>
                </a:solidFill>
                <a:effectLst/>
                <a:latin typeface="Arial" panose="020B0604020202020204" pitchFamily="34" charset="0"/>
              </a:rPr>
              <a:t>indicated thermal efficiency</a:t>
            </a:r>
            <a:r>
              <a:rPr kumimoji="0" lang="en-US" altLang="en-US" sz="1800" b="0" i="0" u="none" strike="noStrike" cap="none" normalizeH="0" baseline="0" dirty="0">
                <a:ln>
                  <a:noFill/>
                </a:ln>
                <a:solidFill>
                  <a:schemeClr val="tx1"/>
                </a:solidFill>
                <a:effectLst/>
                <a:latin typeface="Arial" panose="020B0604020202020204" pitchFamily="34" charset="0"/>
              </a:rPr>
              <a:t> to 42–47% (vs. 36–38% for SI).</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Reducing </a:t>
            </a:r>
            <a:r>
              <a:rPr kumimoji="0" lang="en-US" altLang="en-US" sz="1800" b="1" i="0" u="none" strike="noStrike" cap="none" normalizeH="0" baseline="0" dirty="0">
                <a:ln>
                  <a:noFill/>
                </a:ln>
                <a:solidFill>
                  <a:schemeClr val="tx1"/>
                </a:solidFill>
                <a:effectLst/>
                <a:latin typeface="Arial" panose="020B0604020202020204" pitchFamily="34" charset="0"/>
              </a:rPr>
              <a:t>fuel consumption by 20–25%</a:t>
            </a:r>
            <a:r>
              <a:rPr kumimoji="0" lang="en-US" altLang="en-US" sz="1800" b="0" i="0" u="none" strike="noStrike" cap="none" normalizeH="0" baseline="0" dirty="0">
                <a:ln>
                  <a:noFill/>
                </a:ln>
                <a:solidFill>
                  <a:schemeClr val="tx1"/>
                </a:solidFill>
                <a:effectLst/>
                <a:latin typeface="Arial" panose="020B0604020202020204" pitchFamily="34" charset="0"/>
              </a:rPr>
              <a: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Lowering </a:t>
            </a:r>
            <a:r>
              <a:rPr kumimoji="0" lang="en-US" altLang="en-US" sz="1800" b="1" i="0" u="none" strike="noStrike" cap="none" normalizeH="0" baseline="0" dirty="0">
                <a:ln>
                  <a:noFill/>
                </a:ln>
                <a:solidFill>
                  <a:schemeClr val="tx1"/>
                </a:solidFill>
                <a:effectLst/>
                <a:latin typeface="Arial" panose="020B0604020202020204" pitchFamily="34" charset="0"/>
              </a:rPr>
              <a:t>NOₓ emissions</a:t>
            </a:r>
            <a:r>
              <a:rPr kumimoji="0" lang="en-US" altLang="en-US" sz="1800" b="0" i="0" u="none" strike="noStrike" cap="none" normalizeH="0" baseline="0" dirty="0">
                <a:ln>
                  <a:noFill/>
                </a:ln>
                <a:solidFill>
                  <a:schemeClr val="tx1"/>
                </a:solidFill>
                <a:effectLst/>
                <a:latin typeface="Arial" panose="020B0604020202020204" pitchFamily="34" charset="0"/>
              </a:rPr>
              <a:t> through cooler, distributed ignition.</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In TJI, a </a:t>
            </a:r>
            <a:r>
              <a:rPr kumimoji="0" lang="en-US" altLang="en-US" sz="1800" b="1" i="0" u="none" strike="noStrike" cap="none" normalizeH="0" baseline="0" dirty="0">
                <a:ln>
                  <a:noFill/>
                </a:ln>
                <a:solidFill>
                  <a:schemeClr val="tx1"/>
                </a:solidFill>
                <a:effectLst/>
                <a:latin typeface="Arial" panose="020B0604020202020204" pitchFamily="34" charset="0"/>
              </a:rPr>
              <a:t>small fuel-rich prechamber</a:t>
            </a:r>
            <a:r>
              <a:rPr kumimoji="0" lang="en-US" altLang="en-US" sz="1800" b="0" i="0" u="none" strike="noStrike" cap="none" normalizeH="0" baseline="0" dirty="0">
                <a:ln>
                  <a:noFill/>
                </a:ln>
                <a:solidFill>
                  <a:schemeClr val="tx1"/>
                </a:solidFill>
                <a:effectLst/>
                <a:latin typeface="Arial" panose="020B0604020202020204" pitchFamily="34" charset="0"/>
              </a:rPr>
              <a:t> replaces the spark plug. Combustion in this zone generates turbulent jets of hot, reactive gases that ignite the main lean charge more effectively than a single spark.</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This project applies </a:t>
            </a:r>
            <a:r>
              <a:rPr kumimoji="0" lang="en-US" altLang="en-US" sz="1800" b="1" i="0" u="none" strike="noStrike" cap="none" normalizeH="0" baseline="0" dirty="0">
                <a:ln>
                  <a:noFill/>
                </a:ln>
                <a:solidFill>
                  <a:schemeClr val="tx1"/>
                </a:solidFill>
                <a:effectLst/>
                <a:latin typeface="Arial" panose="020B0604020202020204" pitchFamily="34" charset="0"/>
              </a:rPr>
              <a:t>Ricardo WAVE 1D engine simulation</a:t>
            </a:r>
            <a:r>
              <a:rPr kumimoji="0" lang="en-US" altLang="en-US" sz="1800" b="0" i="0" u="none" strike="noStrike" cap="none" normalizeH="0" baseline="0" dirty="0">
                <a:ln>
                  <a:noFill/>
                </a:ln>
                <a:solidFill>
                  <a:schemeClr val="tx1"/>
                </a:solidFill>
                <a:effectLst/>
                <a:latin typeface="Arial" panose="020B0604020202020204" pitchFamily="34" charset="0"/>
              </a:rPr>
              <a:t> to the </a:t>
            </a:r>
            <a:r>
              <a:rPr kumimoji="0" lang="en-US" altLang="en-US" sz="1800" b="1" i="0" u="none" strike="noStrike" cap="none" normalizeH="0" baseline="0" dirty="0">
                <a:ln>
                  <a:noFill/>
                </a:ln>
                <a:solidFill>
                  <a:schemeClr val="tx1"/>
                </a:solidFill>
                <a:effectLst/>
                <a:latin typeface="Arial" panose="020B0604020202020204" pitchFamily="34" charset="0"/>
              </a:rPr>
              <a:t>Ford 1.0 L EcoBoost</a:t>
            </a:r>
            <a:r>
              <a:rPr kumimoji="0" lang="en-US" altLang="en-US" sz="1800" b="0" i="0" u="none" strike="noStrike" cap="none" normalizeH="0" baseline="0" dirty="0">
                <a:ln>
                  <a:noFill/>
                </a:ln>
                <a:solidFill>
                  <a:schemeClr val="tx1"/>
                </a:solidFill>
                <a:effectLst/>
                <a:latin typeface="Arial" panose="020B0604020202020204" pitchFamily="34" charset="0"/>
              </a:rPr>
              <a: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Validating the baseline SI model against experimental data.</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Implementing a prechamber retrofit.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Comparing efficiency, fuel consumption, and emissions under conventional and TJI operation.</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The work demonstrates the feasibility of </a:t>
            </a:r>
            <a:r>
              <a:rPr kumimoji="0" lang="en-US" altLang="en-US" sz="1800" b="1" i="0" u="none" strike="noStrike" cap="none" normalizeH="0" baseline="0" dirty="0">
                <a:ln>
                  <a:noFill/>
                </a:ln>
                <a:solidFill>
                  <a:schemeClr val="tx1"/>
                </a:solidFill>
                <a:effectLst/>
                <a:latin typeface="Arial" panose="020B0604020202020204" pitchFamily="34" charset="0"/>
              </a:rPr>
              <a:t>prechamber ignition</a:t>
            </a:r>
            <a:r>
              <a:rPr kumimoji="0" lang="en-US" altLang="en-US" sz="1800" b="0" i="0" u="none" strike="noStrike" cap="none" normalizeH="0" baseline="0" dirty="0">
                <a:ln>
                  <a:noFill/>
                </a:ln>
                <a:solidFill>
                  <a:schemeClr val="tx1"/>
                </a:solidFill>
                <a:effectLst/>
                <a:latin typeface="Arial" panose="020B0604020202020204" pitchFamily="34" charset="0"/>
              </a:rPr>
              <a:t> as a cost-effective retrofit for turbocharged gasoline engines, supporting the transition to </a:t>
            </a:r>
            <a:r>
              <a:rPr kumimoji="0" lang="en-US" altLang="en-US" sz="1800" b="1" i="0" u="none" strike="noStrike" cap="none" normalizeH="0" baseline="0" dirty="0">
                <a:ln>
                  <a:noFill/>
                </a:ln>
                <a:solidFill>
                  <a:schemeClr val="tx1"/>
                </a:solidFill>
                <a:effectLst/>
                <a:latin typeface="Arial" panose="020B0604020202020204" pitchFamily="34" charset="0"/>
              </a:rPr>
              <a:t>sustainable and efficient internal combustion technologies</a:t>
            </a:r>
            <a:r>
              <a:rPr kumimoji="0" lang="en-US" altLang="en-US" sz="1800" b="0" i="0" u="none" strike="noStrike" cap="none" normalizeH="0" baseline="0" dirty="0">
                <a:ln>
                  <a:noFill/>
                </a:ln>
                <a:solidFill>
                  <a:schemeClr val="tx1"/>
                </a:solidFill>
                <a:effectLst/>
                <a:latin typeface="Arial" panose="020B0604020202020204" pitchFamily="34" charset="0"/>
              </a:rPr>
              <a:t>.</a:t>
            </a:r>
          </a:p>
        </p:txBody>
      </p:sp>
      <p:sp>
        <p:nvSpPr>
          <p:cNvPr id="39" name="TextBox 38">
            <a:extLst>
              <a:ext uri="{FF2B5EF4-FFF2-40B4-BE49-F238E27FC236}">
                <a16:creationId xmlns:a16="http://schemas.microsoft.com/office/drawing/2014/main" id="{86C6592F-627E-2118-2F0C-BD3091A15215}"/>
              </a:ext>
            </a:extLst>
          </p:cNvPr>
          <p:cNvSpPr txBox="1"/>
          <p:nvPr/>
        </p:nvSpPr>
        <p:spPr>
          <a:xfrm>
            <a:off x="440292" y="22100846"/>
            <a:ext cx="6197096" cy="6863417"/>
          </a:xfrm>
          <a:prstGeom prst="rect">
            <a:avLst/>
          </a:prstGeom>
          <a:noFill/>
        </p:spPr>
        <p:txBody>
          <a:bodyPr wrap="square">
            <a:spAutoFit/>
          </a:bodyPr>
          <a:lstStyle/>
          <a:p>
            <a:pPr>
              <a:buNone/>
            </a:pPr>
            <a:r>
              <a:rPr lang="en-GB" sz="2000" b="1" dirty="0">
                <a:latin typeface="Arial" panose="020B0604020202020204" pitchFamily="34" charset="0"/>
                <a:cs typeface="Arial" panose="020B0604020202020204" pitchFamily="34" charset="0"/>
              </a:rPr>
              <a:t>Active Pre-Chamber</a:t>
            </a:r>
          </a:p>
          <a:p>
            <a:pPr>
              <a:buFont typeface="Arial" panose="020B0604020202020204" pitchFamily="34" charset="0"/>
              <a:buChar char="•"/>
            </a:pPr>
            <a:r>
              <a:rPr lang="en-GB" sz="2000" b="1" dirty="0">
                <a:latin typeface="Arial" panose="020B0604020202020204" pitchFamily="34" charset="0"/>
                <a:cs typeface="Arial" panose="020B0604020202020204" pitchFamily="34" charset="0"/>
              </a:rPr>
              <a:t>Fuel Supply:</a:t>
            </a:r>
            <a:r>
              <a:rPr lang="en-GB" sz="2000" dirty="0">
                <a:latin typeface="Arial" panose="020B0604020202020204" pitchFamily="34" charset="0"/>
                <a:cs typeface="Arial" panose="020B0604020202020204" pitchFamily="34" charset="0"/>
              </a:rPr>
              <a:t> Has a </a:t>
            </a:r>
            <a:r>
              <a:rPr lang="en-GB" sz="2000" i="1" dirty="0">
                <a:latin typeface="Arial" panose="020B0604020202020204" pitchFamily="34" charset="0"/>
                <a:cs typeface="Arial" panose="020B0604020202020204" pitchFamily="34" charset="0"/>
              </a:rPr>
              <a:t>dedicated injector</a:t>
            </a:r>
            <a:r>
              <a:rPr lang="en-GB" sz="2000" dirty="0">
                <a:latin typeface="Arial" panose="020B0604020202020204" pitchFamily="34" charset="0"/>
                <a:cs typeface="Arial" panose="020B0604020202020204" pitchFamily="34" charset="0"/>
              </a:rPr>
              <a:t> (usually small, low-flow) feeding fuel directly into the pre-chamber.</a:t>
            </a:r>
          </a:p>
          <a:p>
            <a:pPr>
              <a:buFont typeface="Arial" panose="020B0604020202020204" pitchFamily="34" charset="0"/>
              <a:buChar char="•"/>
            </a:pPr>
            <a:r>
              <a:rPr lang="en-GB" sz="2000" b="1" dirty="0">
                <a:latin typeface="Arial" panose="020B0604020202020204" pitchFamily="34" charset="0"/>
                <a:cs typeface="Arial" panose="020B0604020202020204" pitchFamily="34" charset="0"/>
              </a:rPr>
              <a:t>Operation:</a:t>
            </a:r>
            <a:r>
              <a:rPr lang="en-GB" sz="2000" dirty="0">
                <a:latin typeface="Arial" panose="020B0604020202020204" pitchFamily="34" charset="0"/>
                <a:cs typeface="Arial" panose="020B0604020202020204" pitchFamily="34" charset="0"/>
              </a:rPr>
              <a:t> This ensures the pre-chamber always contains a rich, easily ignitable mixture. The main chamber can then run on an ultra-lean mixture.</a:t>
            </a:r>
          </a:p>
          <a:p>
            <a:pPr>
              <a:buFont typeface="Arial" panose="020B0604020202020204" pitchFamily="34" charset="0"/>
              <a:buChar char="•"/>
            </a:pPr>
            <a:r>
              <a:rPr lang="en-GB" sz="2000" b="1" dirty="0">
                <a:latin typeface="Arial" panose="020B0604020202020204" pitchFamily="34" charset="0"/>
                <a:cs typeface="Arial" panose="020B0604020202020204" pitchFamily="34" charset="0"/>
              </a:rPr>
              <a:t>Ignition:</a:t>
            </a:r>
            <a:r>
              <a:rPr lang="en-GB" sz="2000" dirty="0">
                <a:latin typeface="Arial" panose="020B0604020202020204" pitchFamily="34" charset="0"/>
                <a:cs typeface="Arial" panose="020B0604020202020204" pitchFamily="34" charset="0"/>
              </a:rPr>
              <a:t> Spark ignites the rich mixture in the pre-chamber → multiple high-energy flame jets → fast, stable ignition of the main chamber.</a:t>
            </a:r>
          </a:p>
          <a:p>
            <a:pPr>
              <a:buFont typeface="Arial" panose="020B0604020202020204" pitchFamily="34" charset="0"/>
              <a:buChar char="•"/>
            </a:pPr>
            <a:r>
              <a:rPr lang="en-GB" sz="2000" b="1" dirty="0">
                <a:latin typeface="Arial" panose="020B0604020202020204" pitchFamily="34" charset="0"/>
                <a:cs typeface="Arial" panose="020B0604020202020204" pitchFamily="34" charset="0"/>
              </a:rPr>
              <a:t>Advantages:</a:t>
            </a:r>
            <a:endParaRPr lang="en-GB" sz="2000" dirty="0">
              <a:latin typeface="Arial" panose="020B0604020202020204" pitchFamily="34" charset="0"/>
              <a:cs typeface="Arial" panose="020B0604020202020204" pitchFamily="34" charset="0"/>
            </a:endParaRPr>
          </a:p>
          <a:p>
            <a:pPr marL="742950" lvl="1"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Much stronger and more reliable ignition, especially under ultra-lean or high-dilution conditions.</a:t>
            </a:r>
          </a:p>
          <a:p>
            <a:pPr marL="742950" lvl="1"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Better fuel efficiency and lower emissions (NOx reduction).</a:t>
            </a:r>
          </a:p>
          <a:p>
            <a:pPr marL="742950" lvl="1"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Greater flexibility for advanced combustion strategies.</a:t>
            </a:r>
          </a:p>
          <a:p>
            <a:pPr>
              <a:buFont typeface="Arial" panose="020B0604020202020204" pitchFamily="34" charset="0"/>
              <a:buChar char="•"/>
            </a:pPr>
            <a:r>
              <a:rPr lang="en-GB" sz="2000" b="1" dirty="0">
                <a:latin typeface="Arial" panose="020B0604020202020204" pitchFamily="34" charset="0"/>
                <a:cs typeface="Arial" panose="020B0604020202020204" pitchFamily="34" charset="0"/>
              </a:rPr>
              <a:t>Limitations:</a:t>
            </a:r>
            <a:endParaRPr lang="en-GB" sz="2000" dirty="0">
              <a:latin typeface="Arial" panose="020B0604020202020204" pitchFamily="34" charset="0"/>
              <a:cs typeface="Arial" panose="020B0604020202020204" pitchFamily="34" charset="0"/>
            </a:endParaRPr>
          </a:p>
          <a:p>
            <a:pPr marL="742950" lvl="1"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More complex design (injector, plumbing, control).</a:t>
            </a:r>
          </a:p>
          <a:p>
            <a:pPr marL="742950" lvl="1"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Higher cost.</a:t>
            </a:r>
          </a:p>
        </p:txBody>
      </p:sp>
      <p:pic>
        <p:nvPicPr>
          <p:cNvPr id="41" name="Picture 40">
            <a:extLst>
              <a:ext uri="{FF2B5EF4-FFF2-40B4-BE49-F238E27FC236}">
                <a16:creationId xmlns:a16="http://schemas.microsoft.com/office/drawing/2014/main" id="{F675C88E-C34C-3490-1677-6C795D95B9F3}"/>
              </a:ext>
            </a:extLst>
          </p:cNvPr>
          <p:cNvPicPr/>
          <p:nvPr/>
        </p:nvPicPr>
        <p:blipFill>
          <a:blip r:embed="rId7"/>
          <a:stretch>
            <a:fillRect/>
          </a:stretch>
        </p:blipFill>
        <p:spPr>
          <a:xfrm>
            <a:off x="6855379" y="13771549"/>
            <a:ext cx="7226206" cy="6826795"/>
          </a:xfrm>
          <a:prstGeom prst="rect">
            <a:avLst/>
          </a:prstGeom>
        </p:spPr>
      </p:pic>
      <p:sp>
        <p:nvSpPr>
          <p:cNvPr id="44" name="Text Box 16">
            <a:extLst>
              <a:ext uri="{FF2B5EF4-FFF2-40B4-BE49-F238E27FC236}">
                <a16:creationId xmlns:a16="http://schemas.microsoft.com/office/drawing/2014/main" id="{705AEF10-EBC7-16E4-7B54-E9FC6D931098}"/>
              </a:ext>
            </a:extLst>
          </p:cNvPr>
          <p:cNvSpPr txBox="1">
            <a:spLocks noChangeArrowheads="1"/>
          </p:cNvSpPr>
          <p:nvPr/>
        </p:nvSpPr>
        <p:spPr bwMode="auto">
          <a:xfrm>
            <a:off x="7355497" y="20483705"/>
            <a:ext cx="5638800" cy="8828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r>
              <a:rPr lang="en-AU" altLang="en-US" sz="2000" i="1" dirty="0">
                <a:latin typeface="Times New Roman" charset="0"/>
              </a:rPr>
              <a:t>Ricardo wave GTDI Model </a:t>
            </a:r>
          </a:p>
          <a:p>
            <a:pPr algn="ctr"/>
            <a:r>
              <a:rPr lang="en-AU" altLang="en-US" sz="2000" i="1" dirty="0">
                <a:solidFill>
                  <a:srgbClr val="0070C0"/>
                </a:solidFill>
                <a:latin typeface="Times New Roman" charset="0"/>
              </a:rPr>
              <a:t>(Ricardo Software 2025</a:t>
            </a:r>
            <a:r>
              <a:rPr lang="en-AU" altLang="en-US" sz="2000" i="1" dirty="0">
                <a:latin typeface="Times New Roman" charset="0"/>
              </a:rPr>
              <a:t>)</a:t>
            </a:r>
          </a:p>
        </p:txBody>
      </p:sp>
      <p:pic>
        <p:nvPicPr>
          <p:cNvPr id="46" name="Picture 45" descr="A diagram of a turbocharger&#10;&#10;AI-generated content may be incorrect.">
            <a:extLst>
              <a:ext uri="{FF2B5EF4-FFF2-40B4-BE49-F238E27FC236}">
                <a16:creationId xmlns:a16="http://schemas.microsoft.com/office/drawing/2014/main" id="{692E42AA-11CB-440B-1109-509460FE45FD}"/>
              </a:ext>
            </a:extLst>
          </p:cNvPr>
          <p:cNvPicPr/>
          <p:nvPr/>
        </p:nvPicPr>
        <p:blipFill>
          <a:blip r:embed="rId8"/>
          <a:stretch>
            <a:fillRect/>
          </a:stretch>
        </p:blipFill>
        <p:spPr>
          <a:xfrm>
            <a:off x="6897681" y="21354497"/>
            <a:ext cx="7183904" cy="6826801"/>
          </a:xfrm>
          <a:prstGeom prst="rect">
            <a:avLst/>
          </a:prstGeom>
        </p:spPr>
      </p:pic>
      <p:sp>
        <p:nvSpPr>
          <p:cNvPr id="2084" name="Text Box 16">
            <a:extLst>
              <a:ext uri="{FF2B5EF4-FFF2-40B4-BE49-F238E27FC236}">
                <a16:creationId xmlns:a16="http://schemas.microsoft.com/office/drawing/2014/main" id="{5E3FC2E2-5358-135D-4614-E0CF73B15E24}"/>
              </a:ext>
            </a:extLst>
          </p:cNvPr>
          <p:cNvSpPr txBox="1">
            <a:spLocks noChangeArrowheads="1"/>
          </p:cNvSpPr>
          <p:nvPr/>
        </p:nvSpPr>
        <p:spPr bwMode="auto">
          <a:xfrm>
            <a:off x="7801482" y="13101118"/>
            <a:ext cx="5638800" cy="11906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r>
              <a:rPr lang="en-AU" altLang="en-US" sz="2000" i="1" dirty="0">
                <a:latin typeface="Times New Roman" charset="0"/>
              </a:rPr>
              <a:t>Cross-section of a prechamber fitted to an engine </a:t>
            </a:r>
            <a:r>
              <a:rPr lang="en-AU" altLang="en-US" sz="2000" dirty="0">
                <a:solidFill>
                  <a:srgbClr val="0070C0"/>
                </a:solidFill>
                <a:latin typeface="Times New Roman" charset="0"/>
              </a:rPr>
              <a:t>(</a:t>
            </a:r>
            <a:r>
              <a:rPr lang="en-GB" sz="1600" dirty="0">
                <a:solidFill>
                  <a:srgbClr val="0070C0"/>
                </a:solidFill>
              </a:rPr>
              <a:t>Dempsey, A. B., Zeman, J. &amp; Wall, M. 2021</a:t>
            </a:r>
            <a:r>
              <a:rPr lang="en-GB" sz="2000" dirty="0">
                <a:solidFill>
                  <a:srgbClr val="0070C0"/>
                </a:solidFill>
              </a:rPr>
              <a:t>)</a:t>
            </a:r>
          </a:p>
          <a:p>
            <a:pPr algn="ctr"/>
            <a:endParaRPr lang="en-AU" altLang="en-US" sz="2000" i="1" dirty="0">
              <a:latin typeface="Times New Roman" charset="0"/>
            </a:endParaRPr>
          </a:p>
        </p:txBody>
      </p:sp>
      <p:sp>
        <p:nvSpPr>
          <p:cNvPr id="2085" name="TextBox 2084">
            <a:extLst>
              <a:ext uri="{FF2B5EF4-FFF2-40B4-BE49-F238E27FC236}">
                <a16:creationId xmlns:a16="http://schemas.microsoft.com/office/drawing/2014/main" id="{C9D54DFC-3A05-D32B-A571-118E6A9908AB}"/>
              </a:ext>
            </a:extLst>
          </p:cNvPr>
          <p:cNvSpPr txBox="1"/>
          <p:nvPr/>
        </p:nvSpPr>
        <p:spPr>
          <a:xfrm>
            <a:off x="14186303" y="3069664"/>
            <a:ext cx="6440546" cy="646331"/>
          </a:xfrm>
          <a:prstGeom prst="rect">
            <a:avLst/>
          </a:prstGeom>
          <a:noFill/>
        </p:spPr>
        <p:txBody>
          <a:bodyPr wrap="none" rtlCol="0">
            <a:spAutoFit/>
          </a:bodyPr>
          <a:lstStyle/>
          <a:p>
            <a:r>
              <a:rPr lang="en-GB" sz="3600" dirty="0"/>
              <a:t>Ford Fox 6000 RPM (Comparison)</a:t>
            </a:r>
            <a:endParaRPr lang="en-GB" dirty="0"/>
          </a:p>
        </p:txBody>
      </p:sp>
      <p:sp>
        <p:nvSpPr>
          <p:cNvPr id="2087" name="TextBox 2086">
            <a:extLst>
              <a:ext uri="{FF2B5EF4-FFF2-40B4-BE49-F238E27FC236}">
                <a16:creationId xmlns:a16="http://schemas.microsoft.com/office/drawing/2014/main" id="{A35947E7-F060-C88B-B682-6CBBB828AE2E}"/>
              </a:ext>
            </a:extLst>
          </p:cNvPr>
          <p:cNvSpPr txBox="1"/>
          <p:nvPr/>
        </p:nvSpPr>
        <p:spPr>
          <a:xfrm>
            <a:off x="14467356" y="9894622"/>
            <a:ext cx="5871190" cy="8402300"/>
          </a:xfrm>
          <a:prstGeom prst="rect">
            <a:avLst/>
          </a:prstGeom>
          <a:noFill/>
        </p:spPr>
        <p:txBody>
          <a:bodyPr wrap="square">
            <a:spAutoFit/>
          </a:bodyPr>
          <a:lstStyle/>
          <a:p>
            <a:r>
              <a:rPr lang="en-GB" sz="2000" dirty="0"/>
              <a:t>The drive for higher efficiency and lower emissions in spark-ignition engines has renewed interest in advanced ignition systems, with turbulent jet ignition (TJI) emerging as a strong candidate. In this study, a pre-chamber retrofit was applied to the Ford 1.0 L Fox EcoBoost engine using Ricardo WAVE, with a two-zone combustion model validated against experimental pressure data at 1000, 3000, and 6000 rpm. Simulations showed close agreement with measured trends, though some burn phasing discrepancies indicated the need for more advanced multi-zone approaches. Incorporating a pre-chamber system increased peak pressure by ~15 bar compared with baseline spark ignition, confirming faster, more robust combustion and supporting lean-burn operation. At higher speeds, predicted air–fuel ratios, burn durations, and IMEP aligned with theory, while anomalies at low speeds highlighted modelling limitations in jet and fuelling sub models. Despite these, results reinforce the potential of TJI to improve thermal efficiency, reduce pumping and heat transfer losses, and enable ultra-lean or carbon-free fuels such as ammonia–hydrogen blends, while mitigating NOx emissions. Overall, Ricardo WAVE proved effective for assessing pre-chamber ignition, and findings demonstrate the promise of TJI as a pathway toward net-zero internal combustion technologies.</a:t>
            </a:r>
          </a:p>
        </p:txBody>
      </p:sp>
      <p:sp>
        <p:nvSpPr>
          <p:cNvPr id="2088" name="TextBox 2087">
            <a:extLst>
              <a:ext uri="{FF2B5EF4-FFF2-40B4-BE49-F238E27FC236}">
                <a16:creationId xmlns:a16="http://schemas.microsoft.com/office/drawing/2014/main" id="{19F57969-DE45-FC19-ED0A-91569C33594E}"/>
              </a:ext>
            </a:extLst>
          </p:cNvPr>
          <p:cNvSpPr txBox="1"/>
          <p:nvPr/>
        </p:nvSpPr>
        <p:spPr>
          <a:xfrm>
            <a:off x="15074170" y="23278924"/>
            <a:ext cx="5354211" cy="1015663"/>
          </a:xfrm>
          <a:prstGeom prst="rect">
            <a:avLst/>
          </a:prstGeom>
          <a:noFill/>
        </p:spPr>
        <p:txBody>
          <a:bodyPr wrap="square" rtlCol="0">
            <a:spAutoFit/>
          </a:bodyPr>
          <a:lstStyle/>
          <a:p>
            <a:r>
              <a:rPr lang="en-GB" sz="2000" dirty="0"/>
              <a:t>Passive and Active prechamber cross-sectional diagram </a:t>
            </a:r>
          </a:p>
          <a:p>
            <a:pPr algn="ctr"/>
            <a:r>
              <a:rPr lang="en-GB" sz="2000" dirty="0">
                <a:solidFill>
                  <a:srgbClr val="0070C0"/>
                </a:solidFill>
              </a:rPr>
              <a:t>(Matla, J 2022)</a:t>
            </a:r>
          </a:p>
        </p:txBody>
      </p:sp>
      <p:pic>
        <p:nvPicPr>
          <p:cNvPr id="2089" name="Picture 2088">
            <a:extLst>
              <a:ext uri="{FF2B5EF4-FFF2-40B4-BE49-F238E27FC236}">
                <a16:creationId xmlns:a16="http://schemas.microsoft.com/office/drawing/2014/main" id="{698E599E-9D9E-346F-C05F-8BC467C80B0F}"/>
              </a:ext>
            </a:extLst>
          </p:cNvPr>
          <p:cNvPicPr>
            <a:picLocks noChangeAspect="1"/>
          </p:cNvPicPr>
          <p:nvPr/>
        </p:nvPicPr>
        <p:blipFill>
          <a:blip r:embed="rId9"/>
          <a:stretch>
            <a:fillRect/>
          </a:stretch>
        </p:blipFill>
        <p:spPr>
          <a:xfrm>
            <a:off x="14471730" y="18317947"/>
            <a:ext cx="6046281" cy="4882154"/>
          </a:xfrm>
          <a:prstGeom prst="rect">
            <a:avLst/>
          </a:prstGeom>
        </p:spPr>
      </p:pic>
      <p:pic>
        <p:nvPicPr>
          <p:cNvPr id="2092" name="Picture 2091" descr="A person taking a selfie&#10;&#10;AI-generated content may be incorrect.">
            <a:extLst>
              <a:ext uri="{FF2B5EF4-FFF2-40B4-BE49-F238E27FC236}">
                <a16:creationId xmlns:a16="http://schemas.microsoft.com/office/drawing/2014/main" id="{B563E447-62D7-BE18-320A-DF96054D42EB}"/>
              </a:ext>
            </a:extLst>
          </p:cNvPr>
          <p:cNvPicPr>
            <a:picLocks noChangeAspect="1"/>
          </p:cNvPicPr>
          <p:nvPr/>
        </p:nvPicPr>
        <p:blipFill rotWithShape="1">
          <a:blip r:embed="rId10"/>
          <a:srcRect l="32122" t="18278" b="10842"/>
          <a:stretch>
            <a:fillRect/>
          </a:stretch>
        </p:blipFill>
        <p:spPr bwMode="auto">
          <a:xfrm rot="5400000">
            <a:off x="-46304" y="2369036"/>
            <a:ext cx="3295649" cy="2824133"/>
          </a:xfrm>
          <a:prstGeom prst="rect">
            <a:avLst/>
          </a:prstGeom>
          <a:ln>
            <a:noFill/>
          </a:ln>
          <a:extLst>
            <a:ext uri="{53640926-AAD7-44D8-BBD7-CCE9431645EC}">
              <a14:shadowObscured xmlns:a14="http://schemas.microsoft.com/office/drawing/2010/main"/>
            </a:ext>
          </a:extLst>
        </p:spPr>
      </p:pic>
      <p:pic>
        <p:nvPicPr>
          <p:cNvPr id="1029" name="Picture 5" descr="Download Ricardo WAVE 2019.1 x64 simulation of gas dynamics">
            <a:extLst>
              <a:ext uri="{FF2B5EF4-FFF2-40B4-BE49-F238E27FC236}">
                <a16:creationId xmlns:a16="http://schemas.microsoft.com/office/drawing/2014/main" id="{849B3BB1-F036-FE1D-1082-C3BC61FA2AF4}"/>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9776836" y="29028806"/>
            <a:ext cx="942549" cy="12033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3272724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32978FBD0EAF74FACDB1C5A1673B1C8" ma:contentTypeVersion="12" ma:contentTypeDescription="Create a new document." ma:contentTypeScope="" ma:versionID="590b09f5c471674b0e516d3b17574fb8">
  <xsd:schema xmlns:xsd="http://www.w3.org/2001/XMLSchema" xmlns:xs="http://www.w3.org/2001/XMLSchema" xmlns:p="http://schemas.microsoft.com/office/2006/metadata/properties" xmlns:ns2="1684eeaa-63d5-4a8a-805f-2a73dd5a7c6a" xmlns:ns3="224cecc8-5b1a-4f4b-aa1d-4508502f11c0" targetNamespace="http://schemas.microsoft.com/office/2006/metadata/properties" ma:root="true" ma:fieldsID="d4e8732066fd3e54f7a3b51e76362104" ns2:_="" ns3:_="">
    <xsd:import namespace="1684eeaa-63d5-4a8a-805f-2a73dd5a7c6a"/>
    <xsd:import namespace="224cecc8-5b1a-4f4b-aa1d-4508502f11c0"/>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684eeaa-63d5-4a8a-805f-2a73dd5a7c6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24cecc8-5b1a-4f4b-aa1d-4508502f11c0"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6f38ce31-4157-4cca-88c2-ecb6050e363b}" ma:internalName="TaxCatchAll" ma:showField="CatchAllData" ma:web="224cecc8-5b1a-4f4b-aa1d-4508502f11c0">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TaxCatchAll xmlns="224cecc8-5b1a-4f4b-aa1d-4508502f11c0" xsi:nil="true"/>
    <lcf76f155ced4ddcb4097134ff3c332f xmlns="1684eeaa-63d5-4a8a-805f-2a73dd5a7c6a">
      <Terms xmlns="http://schemas.microsoft.com/office/infopath/2007/PartnerControls"/>
    </lcf76f155ced4ddcb4097134ff3c332f>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D34981B-332C-419A-8649-0656732315C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684eeaa-63d5-4a8a-805f-2a73dd5a7c6a"/>
    <ds:schemaRef ds:uri="224cecc8-5b1a-4f4b-aa1d-4508502f11c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AEF7B4C-66AB-4B68-8ED7-2177502C5BAA}">
  <ds:schemaRefs>
    <ds:schemaRef ds:uri="07e7f3ac-4871-489a-ad04-52f19e067325"/>
    <ds:schemaRef ds:uri="4bebffc6-b3af-4121-a6f6-77b124c923cd"/>
    <ds:schemaRef ds:uri="6070d716-4374-456b-8019-74c58b03b74d"/>
    <ds:schemaRef ds:uri="cece20dc-0d29-4254-a319-5ff0cdb992ff"/>
    <ds:schemaRef ds:uri="http://schemas.microsoft.com/office/2006/metadata/properties"/>
    <ds:schemaRef ds:uri="http://schemas.microsoft.com/office/infopath/2007/PartnerControls"/>
    <ds:schemaRef ds:uri="224cecc8-5b1a-4f4b-aa1d-4508502f11c0"/>
    <ds:schemaRef ds:uri="1684eeaa-63d5-4a8a-805f-2a73dd5a7c6a"/>
  </ds:schemaRefs>
</ds:datastoreItem>
</file>

<file path=customXml/itemProps3.xml><?xml version="1.0" encoding="utf-8"?>
<ds:datastoreItem xmlns:ds="http://schemas.openxmlformats.org/officeDocument/2006/customXml" ds:itemID="{76225655-809D-4785-802C-0ABCE287F41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944</Words>
  <Application>Microsoft Office PowerPoint</Application>
  <PresentationFormat>Custom</PresentationFormat>
  <Paragraphs>82</Paragraphs>
  <Slides>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Arial</vt:lpstr>
      <vt:lpstr>Calibri</vt:lpstr>
      <vt:lpstr>Calibri Light</vt:lpstr>
      <vt:lpstr>Eras Bold ITC</vt:lpstr>
      <vt:lpstr>Times New Roman</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Nathan Gibbs (2305944)</cp:lastModifiedBy>
  <cp:revision>3</cp:revision>
  <dcterms:created xsi:type="dcterms:W3CDTF">2016-02-25T08:27:32Z</dcterms:created>
  <dcterms:modified xsi:type="dcterms:W3CDTF">2025-09-14T16:26:21Z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0x010100332978FBD0EAF74FACDB1C5A1673B1C8</vt:lpwstr>
  </property>
  <property fmtid="{D5CDD505-2E9C-101B-9397-08002B2CF9AE}" pid="3" name="MediaServiceImageTags">
    <vt:lpwstr/>
  </property>
</Properties>
</file>