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1.jpeg" ContentType="image/jpe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2.jpeg" ContentType="image/jpeg"/>
  <Override PartName="/ppt/notesSlides/notesSlide7.xml" ContentType="application/vnd.openxmlformats-officedocument.presentationml.notesSlide+xml"/>
  <Override PartName="/ppt/media/image3.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image4.jpeg" ContentType="image/jpeg"/>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Trebuchet MS"/>
          <a:ea typeface="Trebuchet MS"/>
          <a:cs typeface="Trebuchet M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ECC"/>
          </a:solidFill>
        </a:fill>
      </a:tcStyle>
    </a:wholeTbl>
    <a:band2H>
      <a:tcTxStyle b="def" i="def"/>
      <a:tcStyle>
        <a:tcBdr/>
        <a:fill>
          <a:solidFill>
            <a:srgbClr val="E9EFE7"/>
          </a:solidFill>
        </a:fill>
      </a:tcStyle>
    </a:band2H>
    <a:firstCol>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Trebuchet MS"/>
          <a:ea typeface="Trebuchet MS"/>
          <a:cs typeface="Trebuchet M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wholeTbl>
    <a:band2H>
      <a:tcTxStyle b="def" i="def"/>
      <a:tcStyle>
        <a:tcBdr/>
        <a:fill>
          <a:solidFill>
            <a:srgbClr val="FFFFFF"/>
          </a:solidFill>
        </a:fill>
      </a:tcStyle>
    </a:band2H>
    <a:firstCol>
      <a:tcTxStyle b="on" i="off">
        <a:font>
          <a:latin typeface="Trebuchet MS"/>
          <a:ea typeface="Trebuchet MS"/>
          <a:cs typeface="Trebuchet M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firstCol>
    <a:lastRow>
      <a:tcTxStyle b="on" i="off">
        <a:font>
          <a:latin typeface="Trebuchet MS"/>
          <a:ea typeface="Trebuchet MS"/>
          <a:cs typeface="Trebuchet MS"/>
        </a:font>
        <a:srgbClr val="FFFFFF"/>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lastRow>
    <a:firstRow>
      <a:tcTxStyle b="on" i="off">
        <a:font>
          <a:latin typeface="Trebuchet MS"/>
          <a:ea typeface="Trebuchet MS"/>
          <a:cs typeface="Trebuchet MS"/>
        </a:font>
        <a:srgbClr val="FFFFFF"/>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firstRow>
  </a:tblStyle>
  <a:tblStyle styleId="{EEE7283C-3CF3-47DC-8721-378D4A62B228}" styleName="">
    <a:tblBg/>
    <a:wholeTbl>
      <a:tcTxStyle b="off" i="off">
        <a:font>
          <a:latin typeface="Trebuchet MS"/>
          <a:ea typeface="Trebuchet MS"/>
          <a:cs typeface="Trebuchet M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8EDCD"/>
          </a:solidFill>
        </a:fill>
      </a:tcStyle>
    </a:wholeTbl>
    <a:band2H>
      <a:tcTxStyle b="def" i="def"/>
      <a:tcStyle>
        <a:tcBdr/>
        <a:fill>
          <a:solidFill>
            <a:srgbClr val="F4F6E7"/>
          </a:solidFill>
        </a:fill>
      </a:tcStyle>
    </a:band2H>
    <a:firstCol>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
          <a:latin typeface="Trebuchet MS"/>
          <a:ea typeface="Trebuchet MS"/>
          <a:cs typeface="Trebuchet M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9E4"/>
          </a:solidFill>
        </a:fill>
      </a:tcStyle>
    </a:wholeTbl>
    <a:band2H>
      <a:tcTxStyle b="def" i="def"/>
      <a:tcStyle>
        <a:tcBdr/>
        <a:fill>
          <a:solidFill>
            <a:srgbClr val="E6EDF2"/>
          </a:solidFill>
        </a:fill>
      </a:tcStyle>
    </a:band2H>
    <a:firstCol>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
          <a:latin typeface="Trebuchet MS"/>
          <a:ea typeface="Trebuchet MS"/>
          <a:cs typeface="Trebuchet MS"/>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Trebuchet MS"/>
          <a:ea typeface="Trebuchet MS"/>
          <a:cs typeface="Trebuchet M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Trebuchet MS"/>
          <a:ea typeface="Trebuchet MS"/>
          <a:cs typeface="Trebuchet MS"/>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Trebuchet MS"/>
          <a:ea typeface="Trebuchet MS"/>
          <a:cs typeface="Trebuchet MS"/>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
          <a:latin typeface="Trebuchet MS"/>
          <a:ea typeface="Trebuchet MS"/>
          <a:cs typeface="Trebuchet M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Trebuchet MS"/>
          <a:ea typeface="Trebuchet MS"/>
          <a:cs typeface="Trebuchet M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682" name="Shape 3682"/>
          <p:cNvSpPr/>
          <p:nvPr>
            <p:ph type="sldImg"/>
          </p:nvPr>
        </p:nvSpPr>
        <p:spPr>
          <a:xfrm>
            <a:off x="1143000" y="685800"/>
            <a:ext cx="4572000" cy="3429000"/>
          </a:xfrm>
          <a:prstGeom prst="rect">
            <a:avLst/>
          </a:prstGeom>
        </p:spPr>
        <p:txBody>
          <a:bodyPr/>
          <a:lstStyle/>
          <a:p>
            <a:pPr/>
          </a:p>
        </p:txBody>
      </p:sp>
      <p:sp>
        <p:nvSpPr>
          <p:cNvPr id="3683" name="Shape 3683"/>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99" name="Shape 3699"/>
          <p:cNvSpPr/>
          <p:nvPr>
            <p:ph type="sldImg"/>
          </p:nvPr>
        </p:nvSpPr>
        <p:spPr>
          <a:prstGeom prst="rect">
            <a:avLst/>
          </a:prstGeom>
        </p:spPr>
        <p:txBody>
          <a:bodyPr/>
          <a:lstStyle/>
          <a:p>
            <a:pPr/>
          </a:p>
        </p:txBody>
      </p:sp>
      <p:sp>
        <p:nvSpPr>
          <p:cNvPr id="3700" name="Shape 3700"/>
          <p:cNvSpPr/>
          <p:nvPr>
            <p:ph type="body" sz="quarter" idx="1"/>
          </p:nvPr>
        </p:nvSpPr>
        <p:spPr>
          <a:prstGeom prst="rect">
            <a:avLst/>
          </a:prstGeom>
        </p:spPr>
        <p:txBody>
          <a:bodyPr/>
          <a:lstStyle/>
          <a:p>
            <a:pPr algn="just">
              <a:defRPr b="1" sz="1800">
                <a:latin typeface="Arial"/>
                <a:ea typeface="Arial"/>
                <a:cs typeface="Arial"/>
                <a:sym typeface="Arial"/>
              </a:defRPr>
            </a:pPr>
            <a:r>
              <a:t>Good Morning, My name is Sahid. Today I will present the presentation on a case study of Shrewsbury and Telford Hospital (SaTH). Healthcare services serve as a cornerstone across the world, where they provide specific individual medical necessities with quality care to diverse communities. As part of the NHS, Shrewsbury and Telford Hospital (SaTH) is an acute trust that aims to provide high-quality patient-centered care. Nevertheless, within the duration of 2000 to 2019, SaTH faced a maternity scandal as it failed to maintain quality service to the patients. The trust’s significant failure regarding its management system, poor culture, and unproductive leadership led to a devastating failure, and as a result, hundreds of mothers’ and babies’ lives have been compromised. Here, the presentation focuses on the surroundings of the scandal, examining the fundamental reasons for this incident, organisational defects with profound recommendations to prevent the similar occurrence in the future, which can provide assistance towards building a stable formation and sustainability in SaTH.       </a:t>
            </a:r>
          </a:p>
          <a:p>
            <a:pPr>
              <a:defRPr b="1">
                <a:latin typeface="Arial"/>
                <a:ea typeface="Arial"/>
                <a:cs typeface="Arial"/>
                <a:sym typeface="Arial"/>
              </a:defRPr>
            </a:pPr>
            <a:b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06" name="Shape 3706"/>
          <p:cNvSpPr/>
          <p:nvPr>
            <p:ph type="sldImg"/>
          </p:nvPr>
        </p:nvSpPr>
        <p:spPr>
          <a:prstGeom prst="rect">
            <a:avLst/>
          </a:prstGeom>
        </p:spPr>
        <p:txBody>
          <a:bodyPr/>
          <a:lstStyle/>
          <a:p>
            <a:pPr/>
          </a:p>
        </p:txBody>
      </p:sp>
      <p:sp>
        <p:nvSpPr>
          <p:cNvPr id="3707" name="Shape 3707"/>
          <p:cNvSpPr/>
          <p:nvPr>
            <p:ph type="body" sz="quarter" idx="1"/>
          </p:nvPr>
        </p:nvSpPr>
        <p:spPr>
          <a:prstGeom prst="rect">
            <a:avLst/>
          </a:prstGeom>
        </p:spPr>
        <p:txBody>
          <a:bodyPr/>
          <a:lstStyle/>
          <a:p>
            <a:pPr algn="just">
              <a:defRPr b="1">
                <a:latin typeface="Arial"/>
                <a:ea typeface="Arial"/>
                <a:cs typeface="Arial"/>
                <a:sym typeface="Arial"/>
              </a:defRPr>
            </a:pPr>
            <a:r>
              <a:t>The maternity scandal of Shrewsbury and Telford Hospital is considered one of the largest serious failures in the maternity ward in the record of the National Health Service.  Between 2000 to 2019, SaTH confronted a significant maternity scandal because of its unhealthy practices and inadequate management system. The Ockenden report states the hospital considerably failed to save hundreds of mothers and babies. At first, the number of cases was 23 and gradually expanded up to 1500 cases, which signifies the repetitive harmful practices in the hospital. Sustained for almost two decades, resulted in death, serious injuries, and devastated many families, which degraded an individual’s expectation for receiving quality care.  </a:t>
            </a:r>
            <a:endParaRPr sz="1800"/>
          </a:p>
          <a:p>
            <a:pPr>
              <a:defRPr b="1" sz="1800">
                <a:latin typeface="Arial"/>
                <a:ea typeface="Arial"/>
                <a:cs typeface="Arial"/>
                <a:sym typeface="Arial"/>
              </a:defRPr>
            </a:pPr>
            <a:b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3" name="Shape 3713"/>
          <p:cNvSpPr/>
          <p:nvPr>
            <p:ph type="sldImg"/>
          </p:nvPr>
        </p:nvSpPr>
        <p:spPr>
          <a:prstGeom prst="rect">
            <a:avLst/>
          </a:prstGeom>
        </p:spPr>
        <p:txBody>
          <a:bodyPr/>
          <a:lstStyle/>
          <a:p>
            <a:pPr/>
          </a:p>
        </p:txBody>
      </p:sp>
      <p:sp>
        <p:nvSpPr>
          <p:cNvPr id="3714" name="Shape 3714"/>
          <p:cNvSpPr/>
          <p:nvPr>
            <p:ph type="body" sz="quarter" idx="1"/>
          </p:nvPr>
        </p:nvSpPr>
        <p:spPr>
          <a:prstGeom prst="rect">
            <a:avLst/>
          </a:prstGeom>
        </p:spPr>
        <p:txBody>
          <a:bodyPr/>
          <a:lstStyle/>
          <a:p>
            <a:pPr algn="just">
              <a:defRPr b="1" sz="1800">
                <a:latin typeface="Arial"/>
                <a:ea typeface="Arial"/>
                <a:cs typeface="Arial"/>
                <a:sym typeface="Arial"/>
              </a:defRPr>
            </a:pPr>
            <a:r>
              <a:t>The major causes of this scandal include SaTH’s low caesarean section rate, toxic culture, poor communication, and inadequate practices. Firstly, the hospital’s biased focus on natural birth, which lowers their C-section rate, forces mothers to go through tremendously complex pregnancies while proper medical procedures are desperately required. The second cause covers SaTH’s toxic culture, where there is a tendency to bully others and poor practices, which stops others from raising any concerns regarding specialised needs. Thirdly, poor communication among healthcare professionals degrades the hospital’s ability to make emergency decisions and its authenticity to provide quality maternity care. Lastly, rather than upgrading their systematic failures and making adjustments accordingly, SaTH continued to repeat similar procedural errors, which jeopardised the entire system and took the lives of enormous numbers of patients. </a:t>
            </a:r>
          </a:p>
          <a:p>
            <a:pPr>
              <a:defRPr b="1">
                <a:latin typeface="Arial"/>
                <a:ea typeface="Arial"/>
                <a:cs typeface="Arial"/>
                <a:sym typeface="Arial"/>
              </a:defRPr>
            </a:pPr>
            <a:b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39" name="Shape 3739"/>
          <p:cNvSpPr/>
          <p:nvPr>
            <p:ph type="sldImg"/>
          </p:nvPr>
        </p:nvSpPr>
        <p:spPr>
          <a:prstGeom prst="rect">
            <a:avLst/>
          </a:prstGeom>
        </p:spPr>
        <p:txBody>
          <a:bodyPr/>
          <a:lstStyle/>
          <a:p>
            <a:pPr/>
          </a:p>
        </p:txBody>
      </p:sp>
      <p:sp>
        <p:nvSpPr>
          <p:cNvPr id="3740" name="Shape 3740"/>
          <p:cNvSpPr/>
          <p:nvPr>
            <p:ph type="body" sz="quarter" idx="1"/>
          </p:nvPr>
        </p:nvSpPr>
        <p:spPr>
          <a:prstGeom prst="rect">
            <a:avLst/>
          </a:prstGeom>
        </p:spPr>
        <p:txBody>
          <a:bodyPr/>
          <a:lstStyle/>
          <a:p>
            <a:pPr algn="just">
              <a:defRPr b="1" sz="1800">
                <a:latin typeface="Times New Roman"/>
                <a:ea typeface="Times New Roman"/>
                <a:cs typeface="Times New Roman"/>
                <a:sym typeface="Times New Roman"/>
              </a:defRPr>
            </a:pPr>
            <a:r>
              <a:t>The Swiss Cheese Model evaluates layers of shattering incidents, which lead to a profound failure. The first incident included Shrewsbury and Telford Hospital’s weak management system, which was evident by its inconsistent governance control, unhealthy practices, and toxic cultural behaviours, which caused patients’ psychological and physical breakdown. Another failure was </a:t>
            </a:r>
            <a:r>
              <a:rPr sz="1600">
                <a:latin typeface="Arial"/>
                <a:ea typeface="Arial"/>
                <a:cs typeface="Arial"/>
                <a:sym typeface="Arial"/>
              </a:rPr>
              <a:t>SaTH’s</a:t>
            </a:r>
            <a:r>
              <a:t> incompetent workforce with severe understaffing, which contributed to operational difficulties in handling complex pregnancies. However, the staff’s overconfident nature also resulted in serious defects to the babies. Following the report of Ockenden, it has been mentioned that the hospital utilised defective systemic processes, excused their procedural inaccuracies and further repeated similar errors continuously for almost two decades. Additionally, SaTH refuses to admit their fault and blames patients for their tragic failures, and also uses unclear and inconsistent communication practices with the affected families. Furthermore, their insufficient equipment to provide appropriate care makes their failure more evident. Lastly, the hospital’s toxic cultural background of the term ‘them and us’ reflects a fearful environment among the staff.      </a:t>
            </a:r>
            <a:endParaRPr>
              <a:latin typeface="+mn-lt"/>
              <a:ea typeface="+mn-ea"/>
              <a:cs typeface="+mn-cs"/>
              <a:sym typeface="Calibri"/>
            </a:endParaRPr>
          </a:p>
          <a:p>
            <a:pPr>
              <a:defRPr b="1"/>
            </a:pPr>
            <a:b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2" name="Shape 3762"/>
          <p:cNvSpPr/>
          <p:nvPr>
            <p:ph type="sldImg"/>
          </p:nvPr>
        </p:nvSpPr>
        <p:spPr>
          <a:prstGeom prst="rect">
            <a:avLst/>
          </a:prstGeom>
        </p:spPr>
        <p:txBody>
          <a:bodyPr/>
          <a:lstStyle/>
          <a:p>
            <a:pPr/>
          </a:p>
        </p:txBody>
      </p:sp>
      <p:sp>
        <p:nvSpPr>
          <p:cNvPr id="3763" name="Shape 3763"/>
          <p:cNvSpPr/>
          <p:nvPr>
            <p:ph type="body" sz="quarter" idx="1"/>
          </p:nvPr>
        </p:nvSpPr>
        <p:spPr>
          <a:prstGeom prst="rect">
            <a:avLst/>
          </a:prstGeom>
        </p:spPr>
        <p:txBody>
          <a:bodyPr/>
          <a:lstStyle/>
          <a:p>
            <a:pPr algn="just">
              <a:defRPr b="1" sz="1800">
                <a:latin typeface="Arial"/>
                <a:ea typeface="Arial"/>
                <a:cs typeface="Arial"/>
                <a:sym typeface="Arial"/>
              </a:defRPr>
            </a:pPr>
            <a:r>
              <a:t>The fishbone diagram emphasises on visualising the major root causes behind the maternity scandal of Shrewsbury and Telford Hospital. It specifies six variables such as Man, Machine, Method, Material, Measurement and Environment. The first root cause includes SaTH’s insufficient professionals for advising employees in complex situations, which degrades its clinical competency. Next comes SaTH’s deficiency of advanced resuscitation equipment and maintenance of poor standards, which affects monitoring of oxygen saturation. Overall, the hospital’s management facility was also mediocre, where the medical staff continuously repeated the same mistakes over and over for 20 years and ignored possible necessities during complex pregnancies. In terms of material, SaTH fails to follow national clinical guidelines, which is showcased through its inadequate practices towards clinical procedures, unhealthy environment, and also the shortage of proper equipment. Furthermore, the hospital also became inefficient at monitoring routine checkups and failed to meet patients’ needs for better equipment. Ultimately, there was a toxic and dismissive culture, which deteriorated the safety of the patients, and also blamed mothers for their failure.           </a:t>
            </a:r>
          </a:p>
          <a:p>
            <a:pPr>
              <a:defRPr b="1">
                <a:latin typeface="Arial"/>
                <a:ea typeface="Arial"/>
                <a:cs typeface="Arial"/>
                <a:sym typeface="Arial"/>
              </a:defRPr>
            </a:pPr>
            <a:b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8" name="Shape 3768"/>
          <p:cNvSpPr/>
          <p:nvPr>
            <p:ph type="sldImg"/>
          </p:nvPr>
        </p:nvSpPr>
        <p:spPr>
          <a:prstGeom prst="rect">
            <a:avLst/>
          </a:prstGeom>
        </p:spPr>
        <p:txBody>
          <a:bodyPr/>
          <a:lstStyle/>
          <a:p>
            <a:pPr/>
          </a:p>
        </p:txBody>
      </p:sp>
      <p:sp>
        <p:nvSpPr>
          <p:cNvPr id="3769" name="Shape 3769"/>
          <p:cNvSpPr/>
          <p:nvPr>
            <p:ph type="body" sz="quarter" idx="1"/>
          </p:nvPr>
        </p:nvSpPr>
        <p:spPr>
          <a:prstGeom prst="rect">
            <a:avLst/>
          </a:prstGeom>
        </p:spPr>
        <p:txBody>
          <a:bodyPr/>
          <a:lstStyle>
            <a:lvl1pPr>
              <a:defRPr b="1">
                <a:latin typeface="Arial"/>
                <a:ea typeface="Arial"/>
                <a:cs typeface="Arial"/>
                <a:sym typeface="Arial"/>
              </a:defRPr>
            </a:lvl1pPr>
          </a:lstStyle>
          <a:p>
            <a:pPr/>
            <a:r>
              <a:t>The policy, National Institute for Health and Care Excellence, provides personalised care plans throughout the three stages of maternity care, including Antenatal care, Intrapartum care, and Postnatal care. The major guideline includes providing safe and patient-centered care with regular assessments for their mental health. However, SaTH largely deviated from the NICE guideline, as it provided poor maternity care with improper equipment, and insufficient clinical proficiency, for which a large number of lives have been compromised. On the other hand, the Care Quality Commission mentions safety concerns towards maternity care, which involve safe and effective care with proper caring, individual needs, and also strict maintenance, reading leadership, and cultural behaviours. Nevertheless, SaTH failed to score a standard rating, where CQC rated the hospital as ‘requires improvement’ and degraded it as inadequate because of its poor administrative practices.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74" name="Shape 3774"/>
          <p:cNvSpPr/>
          <p:nvPr>
            <p:ph type="sldImg"/>
          </p:nvPr>
        </p:nvSpPr>
        <p:spPr>
          <a:prstGeom prst="rect">
            <a:avLst/>
          </a:prstGeom>
        </p:spPr>
        <p:txBody>
          <a:bodyPr/>
          <a:lstStyle/>
          <a:p>
            <a:pPr/>
          </a:p>
        </p:txBody>
      </p:sp>
      <p:sp>
        <p:nvSpPr>
          <p:cNvPr id="3775" name="Shape 3775"/>
          <p:cNvSpPr/>
          <p:nvPr>
            <p:ph type="body" sz="quarter" idx="1"/>
          </p:nvPr>
        </p:nvSpPr>
        <p:spPr>
          <a:prstGeom prst="rect">
            <a:avLst/>
          </a:prstGeom>
        </p:spPr>
        <p:txBody>
          <a:bodyPr/>
          <a:lstStyle>
            <a:lvl1pPr>
              <a:defRPr b="1">
                <a:latin typeface="Arial"/>
                <a:ea typeface="Arial"/>
                <a:cs typeface="Arial"/>
                <a:sym typeface="Arial"/>
              </a:defRPr>
            </a:lvl1pPr>
          </a:lstStyle>
          <a:p>
            <a:pPr/>
            <a:r>
              <a:t>This section discussed the impact of the root causes that affected SaTH’s quality, efficiency, and equity on service provision. In terms of quality, the major cause that hampered the maintenance of advanced and proper care to the patients is the hostile and toxic culture in the hospital. As per the Ockenden report, it not only crippled SaTH’s quality of service but also took hundreds of lives. Moreover, the trust maintained a dysfunctional service, where the medical staff failed to scrutinise their systemic failures and continued the mistakes over two decades, and side by side it similarly ignored the importance of proper equipment to handle complex pregnancies. Additionally, it also rejected the concerns of the affected families and accused others of suppressing their failure.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0" name="Shape 3780"/>
          <p:cNvSpPr/>
          <p:nvPr>
            <p:ph type="sldImg"/>
          </p:nvPr>
        </p:nvSpPr>
        <p:spPr>
          <a:prstGeom prst="rect">
            <a:avLst/>
          </a:prstGeom>
        </p:spPr>
        <p:txBody>
          <a:bodyPr/>
          <a:lstStyle/>
          <a:p>
            <a:pPr/>
          </a:p>
        </p:txBody>
      </p:sp>
      <p:sp>
        <p:nvSpPr>
          <p:cNvPr id="3781" name="Shape 3781"/>
          <p:cNvSpPr/>
          <p:nvPr>
            <p:ph type="body" sz="quarter" idx="1"/>
          </p:nvPr>
        </p:nvSpPr>
        <p:spPr>
          <a:prstGeom prst="rect">
            <a:avLst/>
          </a:prstGeom>
        </p:spPr>
        <p:txBody>
          <a:bodyPr/>
          <a:lstStyle/>
          <a:p>
            <a:pPr algn="just">
              <a:defRPr b="1" sz="1800">
                <a:latin typeface="Arial"/>
                <a:ea typeface="Arial"/>
                <a:cs typeface="Arial"/>
                <a:sym typeface="Arial"/>
              </a:defRPr>
            </a:pPr>
            <a:r>
              <a:t>In Benchmarking gaps, the profound gaps of SaTH, policy standard requirement, hospital performance towards it, and the policies, which SaTH broke, were discussed. Regarding communication, the NHS Patient Safety Strategy suggests that standard and prominent healthcare largely depends on communication, where it contains accurate and clear information along with discussing the following uncertainty that is required to secure patient safety. But SaTH broke these guidelines and remained unclear, and unbothered towards the concerns of the families and also blamed mothers for the devastating failure. Under leadership, the guidelines of the National Institute for Health and Care Excellence (NICE) suggest leadership as a strong element that promotes safety culture, disciplined work, learning, and overall systematic development through supporting staff actively. Furthermore, in terms of maternal mortality, under the NHS Maternal Care Bundle policy, MBRRACE guidelines highlight the core fact of reducing the rate of maternal death through supporting patients’ mental health, pre-conception care, and many more. However, SaTH failed to follow these guidelines as it provides poor medical care, and hundreds of maternity deaths occurred between 2000 to 2019.   </a:t>
            </a:r>
          </a:p>
          <a:p>
            <a:pPr>
              <a:defRPr b="1">
                <a:latin typeface="Arial"/>
                <a:ea typeface="Arial"/>
                <a:cs typeface="Arial"/>
                <a:sym typeface="Arial"/>
              </a:defRPr>
            </a:pPr>
            <a:b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6" name="Shape 3786"/>
          <p:cNvSpPr/>
          <p:nvPr>
            <p:ph type="sldImg"/>
          </p:nvPr>
        </p:nvSpPr>
        <p:spPr>
          <a:prstGeom prst="rect">
            <a:avLst/>
          </a:prstGeom>
        </p:spPr>
        <p:txBody>
          <a:bodyPr/>
          <a:lstStyle/>
          <a:p>
            <a:pPr/>
          </a:p>
        </p:txBody>
      </p:sp>
      <p:sp>
        <p:nvSpPr>
          <p:cNvPr id="3787" name="Shape 3787"/>
          <p:cNvSpPr/>
          <p:nvPr>
            <p:ph type="body" sz="quarter" idx="1"/>
          </p:nvPr>
        </p:nvSpPr>
        <p:spPr>
          <a:prstGeom prst="rect">
            <a:avLst/>
          </a:prstGeom>
        </p:spPr>
        <p:txBody>
          <a:bodyPr/>
          <a:lstStyle/>
          <a:p>
            <a:pPr algn="just">
              <a:defRPr b="1" sz="1800">
                <a:latin typeface="Arial"/>
                <a:ea typeface="Arial"/>
                <a:cs typeface="Arial"/>
                <a:sym typeface="Arial"/>
              </a:defRPr>
            </a:pPr>
            <a:r>
              <a:t>Mainly Transformational and Transactional leadership in the healthcare context directly contributes to profound effectiveness in terms of managing and balancing entire organisational performance. Transformational leaders influence medical teams to perform to their potential and also motivate them to exceed their capabilities to achieve success. Thus, the implementation of this leadership would help SaTH to focus its attention on achieving reputation and organisational success by focusing on quality -based care with proper competency. Alternatively, Transactional leaders follow clear and structured expectations, and by achieving that, the team members get rewards and appreciation. Hence, by applying these two types of leadership approach in their mana SaTH can resolve staff resistance and build professional readiness, which further will encourage employees to enhance their proficiency.   </a:t>
            </a:r>
          </a:p>
          <a:p>
            <a:pPr>
              <a:defRPr b="1">
                <a:latin typeface="Arial"/>
                <a:ea typeface="Arial"/>
                <a:cs typeface="Arial"/>
                <a:sym typeface="Arial"/>
              </a:defRPr>
            </a:pPr>
            <a:b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2" name="Shape 3792"/>
          <p:cNvSpPr/>
          <p:nvPr>
            <p:ph type="sldImg"/>
          </p:nvPr>
        </p:nvSpPr>
        <p:spPr>
          <a:prstGeom prst="rect">
            <a:avLst/>
          </a:prstGeom>
        </p:spPr>
        <p:txBody>
          <a:bodyPr/>
          <a:lstStyle/>
          <a:p>
            <a:pPr/>
          </a:p>
        </p:txBody>
      </p:sp>
      <p:sp>
        <p:nvSpPr>
          <p:cNvPr id="3793" name="Shape 3793"/>
          <p:cNvSpPr/>
          <p:nvPr>
            <p:ph type="body" sz="quarter" idx="1"/>
          </p:nvPr>
        </p:nvSpPr>
        <p:spPr>
          <a:prstGeom prst="rect">
            <a:avLst/>
          </a:prstGeom>
        </p:spPr>
        <p:txBody>
          <a:bodyPr/>
          <a:lstStyle/>
          <a:p>
            <a:pPr algn="just">
              <a:defRPr b="1" sz="1800">
                <a:latin typeface="Arial"/>
                <a:ea typeface="Arial"/>
                <a:cs typeface="Arial"/>
                <a:sym typeface="Arial"/>
              </a:defRPr>
            </a:pPr>
            <a:r>
              <a:t>Kurt Lewin’s theory is a three-stage model which is used to evaluate and offer insight on SaTH’s overall administrative failures and formatting complementary changes to reform its operational expertise. The first stage covers unfreezing, applying which SaTH will be able to identify its failures regarding clinical governance, staff competency, and an unhealthy cultural environment.  The second stage begins implementing changes like routine skill training programmes, advisory services, which foster improvement to maintain professionalism as well as quality service. The refreeze section is about restarting the organisation’s procedures but this time with a more stable formation, which strengthens SaTH’s sustainability with continuous structural elevation.    </a:t>
            </a:r>
          </a:p>
          <a:p>
            <a:pPr>
              <a:defRPr b="1">
                <a:latin typeface="Arial"/>
                <a:ea typeface="Arial"/>
                <a:cs typeface="Arial"/>
                <a:sym typeface="Arial"/>
              </a:defRPr>
            </a:pPr>
            <a:b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01" name="Shape 3801"/>
          <p:cNvSpPr/>
          <p:nvPr>
            <p:ph type="sldImg"/>
          </p:nvPr>
        </p:nvSpPr>
        <p:spPr>
          <a:prstGeom prst="rect">
            <a:avLst/>
          </a:prstGeom>
        </p:spPr>
        <p:txBody>
          <a:bodyPr/>
          <a:lstStyle/>
          <a:p>
            <a:pPr/>
          </a:p>
        </p:txBody>
      </p:sp>
      <p:sp>
        <p:nvSpPr>
          <p:cNvPr id="3802" name="Shape 3802"/>
          <p:cNvSpPr/>
          <p:nvPr>
            <p:ph type="body" sz="quarter" idx="1"/>
          </p:nvPr>
        </p:nvSpPr>
        <p:spPr>
          <a:prstGeom prst="rect">
            <a:avLst/>
          </a:prstGeom>
        </p:spPr>
        <p:txBody>
          <a:bodyPr/>
          <a:lstStyle/>
          <a:p>
            <a:pPr algn="just">
              <a:defRPr b="1" sz="1800">
                <a:latin typeface="Arial"/>
                <a:ea typeface="Arial"/>
                <a:cs typeface="Arial"/>
                <a:sym typeface="Arial"/>
              </a:defRPr>
            </a:pPr>
            <a:r>
              <a:t>The Plan-Do-Study-Act (PDSA) cycle contains four-stage processes, which has been applied for improving continuous quality advancement OF SaTH. In the planning stage, it identifies the areas of SaTH’s failed leadership, poor communication practices, inadequate organisational performance, and low cesarean section rate. Then the plan involves structured actions which will be executed through monitoring everyday workforce progression and medical executives advising and guiding others to maintain quality care. The next stage includes the step-by-step procedures about how the plan will be implemented. These steps articulate organising staff training programmes with proper professional guidance, which will secure staff unity to deliver clinical necessities. In the studying stage, it will collect the outcomes from the feedback of the patients, staff’s progress rate, and overall organisational performance. The last stage, act, will decide if the plan brings any progress or not and readjust the actions accordingly if required; otherwise, the whole PDSA cycle will be reemployed to maintain employee improvement continuously. </a:t>
            </a:r>
          </a:p>
          <a:p>
            <a:pPr algn="just">
              <a:defRPr b="1" sz="1800">
                <a:latin typeface="Arial"/>
                <a:ea typeface="Arial"/>
                <a:cs typeface="Arial"/>
                <a:sym typeface="Arial"/>
              </a:defRPr>
            </a:pPr>
            <a:r>
              <a:t>PDSA cycles contain both strengths and weaknesses, where strengths cover its flexibility towards implementing the plan within a small range at first and taking actions further if the plan works with necessary adjustments. Weaknesses gather around its unpredictable nature of outcome and its implementation of structural procedures, where, if not maintained strictly, others can disrupt the plan, resulting in staff fatigue.      </a:t>
            </a:r>
          </a:p>
          <a:p>
            <a:pPr>
              <a:defRPr b="1">
                <a:latin typeface="Arial"/>
                <a:ea typeface="Arial"/>
                <a:cs typeface="Arial"/>
                <a:sym typeface="Arial"/>
              </a:defRPr>
            </a:pPr>
            <a:b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10" name="Shape 3810"/>
          <p:cNvSpPr/>
          <p:nvPr>
            <p:ph type="sldImg"/>
          </p:nvPr>
        </p:nvSpPr>
        <p:spPr>
          <a:prstGeom prst="rect">
            <a:avLst/>
          </a:prstGeom>
        </p:spPr>
        <p:txBody>
          <a:bodyPr/>
          <a:lstStyle/>
          <a:p>
            <a:pPr/>
          </a:p>
        </p:txBody>
      </p:sp>
      <p:sp>
        <p:nvSpPr>
          <p:cNvPr id="3811" name="Shape 3811"/>
          <p:cNvSpPr/>
          <p:nvPr>
            <p:ph type="body" sz="quarter" idx="1"/>
          </p:nvPr>
        </p:nvSpPr>
        <p:spPr>
          <a:prstGeom prst="rect">
            <a:avLst/>
          </a:prstGeom>
        </p:spPr>
        <p:txBody>
          <a:bodyPr/>
          <a:lstStyle/>
          <a:p>
            <a:pPr algn="just">
              <a:defRPr b="1" sz="1800">
                <a:latin typeface="Arial"/>
                <a:ea typeface="Arial"/>
                <a:cs typeface="Arial"/>
                <a:sym typeface="Arial"/>
              </a:defRPr>
            </a:pPr>
            <a:r>
              <a:t>Kotter’s model has been used here to provide key recommendations regarding SaTH’s potential barriers. The first barrier describes staff resistance, and its recommendation comprises visionary approaches, such as encouraging staff if any target is achieved, advising them how to uplift their capabilities, which will dictate staff’s efficiency and mitigate staff resistance. The second barrier includes SaTH’s poor communication and organisational culture, where the recommendation carries an effective leadership approach, which motivates staff to function appropriately and also highlights awareness to process urgent measures. The third barrier is staff shortage and high workload, where the recommendation is to separate medical responsibilities according to staff’s proficiency, which smooths the work to process faster and reduces emotional tiredness. Lastly, for the barrier, lack of sustainable improvement, SaTH must implement routine operational measures and observe individuals’ development, securing a long range of sustainability.   </a:t>
            </a:r>
          </a:p>
          <a:p>
            <a:pPr>
              <a:defRPr b="1">
                <a:latin typeface="Arial"/>
                <a:ea typeface="Arial"/>
                <a:cs typeface="Arial"/>
                <a:sym typeface="Arial"/>
              </a:defRPr>
            </a:pPr>
            <a:b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30" name="Shape 3830"/>
          <p:cNvSpPr/>
          <p:nvPr>
            <p:ph type="sldImg"/>
          </p:nvPr>
        </p:nvSpPr>
        <p:spPr>
          <a:prstGeom prst="rect">
            <a:avLst/>
          </a:prstGeom>
        </p:spPr>
        <p:txBody>
          <a:bodyPr/>
          <a:lstStyle/>
          <a:p>
            <a:pPr/>
          </a:p>
        </p:txBody>
      </p:sp>
      <p:sp>
        <p:nvSpPr>
          <p:cNvPr id="3831" name="Shape 3831"/>
          <p:cNvSpPr/>
          <p:nvPr>
            <p:ph type="body" sz="quarter" idx="1"/>
          </p:nvPr>
        </p:nvSpPr>
        <p:spPr>
          <a:prstGeom prst="rect">
            <a:avLst/>
          </a:prstGeom>
        </p:spPr>
        <p:txBody>
          <a:bodyPr/>
          <a:lstStyle>
            <a:lvl1pPr>
              <a:defRPr b="1">
                <a:latin typeface="Arial"/>
                <a:ea typeface="Arial"/>
                <a:cs typeface="Arial"/>
                <a:sym typeface="Arial"/>
              </a:defRPr>
            </a:lvl1pPr>
          </a:lstStyle>
          <a:p>
            <a:pPr/>
            <a:r>
              <a:t>In this recommendation section, overall suggestion have been given regarding the organisational failures that caused Shrewsbury and Telford Hospital’s maternity scandal. At first, the hospital requires a productive and efficient leadership approach like Transformational, which will assist each staff member to feel encouraged and motivated to involve fully into their service. Second, in terms of communication advancement, SaTH should fix frequent programmes, where each staff member will be allowed to share their opinions and thoughts. Third, to maintain perfection and authenticity, the thrust should execute advanced equipment with proper quality and communicate of patient families to deliver secure and safe medical care. Overall, a standard and strict governance control is a necessity in order to maintain cultural environment, rules, and service authenticity.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37" name="Shape 3837"/>
          <p:cNvSpPr/>
          <p:nvPr>
            <p:ph type="sldImg"/>
          </p:nvPr>
        </p:nvSpPr>
        <p:spPr>
          <a:prstGeom prst="rect">
            <a:avLst/>
          </a:prstGeom>
        </p:spPr>
        <p:txBody>
          <a:bodyPr/>
          <a:lstStyle/>
          <a:p>
            <a:pPr/>
          </a:p>
        </p:txBody>
      </p:sp>
      <p:sp>
        <p:nvSpPr>
          <p:cNvPr id="3838" name="Shape 3838"/>
          <p:cNvSpPr/>
          <p:nvPr>
            <p:ph type="body" sz="quarter" idx="1"/>
          </p:nvPr>
        </p:nvSpPr>
        <p:spPr>
          <a:prstGeom prst="rect">
            <a:avLst/>
          </a:prstGeom>
        </p:spPr>
        <p:txBody>
          <a:bodyPr/>
          <a:lstStyle/>
          <a:p>
            <a:pPr algn="just">
              <a:defRPr b="1" sz="1800">
                <a:latin typeface="Arial"/>
                <a:ea typeface="Arial"/>
                <a:cs typeface="Arial"/>
                <a:sym typeface="Arial"/>
              </a:defRPr>
            </a:pPr>
            <a:r>
              <a:t>The maternity scandal of SaTH NHS Trust lasted almost two decades and devastated thousands of families due to their systemic failures, poor governance, toxic cultural behaviours, and entirely inadequate organisational performance. The independent review by Donna Ockenden covers the hospital’s major failures in the scandal. This presentation examines the root causes linking to the specific impact it caused as well as discusses effective recommendations, which focus on repairing the damaged reputation in profound ways, securing not only SaTH’s organisational advancement but also directing sustainability for the future.  </a:t>
            </a:r>
          </a:p>
          <a:p>
            <a:pPr>
              <a:defRPr b="1">
                <a:latin typeface="Arial"/>
                <a:ea typeface="Arial"/>
                <a:cs typeface="Arial"/>
                <a:sym typeface="Arial"/>
              </a:defRPr>
            </a:pPr>
            <a:b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2" name="Shape 3842"/>
          <p:cNvSpPr/>
          <p:nvPr>
            <p:ph type="sldImg"/>
          </p:nvPr>
        </p:nvSpPr>
        <p:spPr>
          <a:prstGeom prst="rect">
            <a:avLst/>
          </a:prstGeom>
        </p:spPr>
        <p:txBody>
          <a:bodyPr/>
          <a:lstStyle/>
          <a:p>
            <a:pPr/>
          </a:p>
        </p:txBody>
      </p:sp>
      <p:sp>
        <p:nvSpPr>
          <p:cNvPr id="3843" name="Shape 3843"/>
          <p:cNvSpPr/>
          <p:nvPr>
            <p:ph type="body" sz="quarter" idx="1"/>
          </p:nvPr>
        </p:nvSpPr>
        <p:spPr>
          <a:prstGeom prst="rect">
            <a:avLst/>
          </a:prstGeom>
        </p:spPr>
        <p:txBody>
          <a:bodyPr/>
          <a:lstStyle/>
          <a:p>
            <a:pPr algn="just">
              <a:defRPr b="1" sz="1800">
                <a:latin typeface="Arial"/>
                <a:ea typeface="Arial"/>
                <a:cs typeface="Arial"/>
                <a:sym typeface="Arial"/>
              </a:defRPr>
            </a:pPr>
            <a:r>
              <a:t>In this section, the report has concluded by exploring major critical analysis of the maternity scandal. Initially, the largest loss of lives, including mothers and babies, occurred in SaTH. Then the profound root causes like low caesarean section rate, improper procedures, shortage of equipment, and many others, which make this scandal more evident and result in devastating failure. Additionally, the hospital also breaks multiple clinical policies. However, several recommendations have been provided in this report with predictable impact, which can direct quality advancement for SaTH, along with possible ways to prevent a similar incident from occurring in the future.  </a:t>
            </a:r>
          </a:p>
          <a:p>
            <a:pPr>
              <a:defRPr b="1">
                <a:latin typeface="Arial"/>
                <a:ea typeface="Arial"/>
                <a:cs typeface="Arial"/>
                <a:sym typeface="Arial"/>
              </a:defRPr>
            </a:pPr>
            <a:b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image" Target="../media/image2.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s>

</file>

<file path=ppt/slideLayouts/_rels/slideLayout9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9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10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0.png"/></Relationships>

</file>

<file path=ppt/slideLayouts/_rels/slideLayout1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2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1.png"/></Relationships>

</file>

<file path=ppt/slideLayouts/_rels/slideLayout13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3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3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4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5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5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15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5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5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9.png"/></Relationships>

</file>

<file path=ppt/slideLayouts/_rels/slideLayout16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Slide">
    <p:spTree>
      <p:nvGrpSpPr>
        <p:cNvPr id="1" name=""/>
        <p:cNvGrpSpPr/>
        <p:nvPr/>
      </p:nvGrpSpPr>
      <p:grpSpPr>
        <a:xfrm>
          <a:off x="0" y="0"/>
          <a:ext cx="0" cy="0"/>
          <a:chOff x="0" y="0"/>
          <a:chExt cx="0" cy="0"/>
        </a:xfrm>
      </p:grpSpPr>
      <p:pic>
        <p:nvPicPr>
          <p:cNvPr id="14" name="Picture 6" descr="Picture 6"/>
          <p:cNvPicPr>
            <a:picLocks noChangeAspect="1"/>
          </p:cNvPicPr>
          <p:nvPr/>
        </p:nvPicPr>
        <p:blipFill>
          <a:blip r:embed="rId2">
            <a:alphaModFix amt="10000"/>
            <a:extLst/>
          </a:blip>
          <a:stretch>
            <a:fillRect/>
          </a:stretch>
        </p:blipFill>
        <p:spPr>
          <a:xfrm>
            <a:off x="0" y="0"/>
            <a:ext cx="12192000" cy="6858000"/>
          </a:xfrm>
          <a:prstGeom prst="rect">
            <a:avLst/>
          </a:prstGeom>
          <a:ln w="12700">
            <a:miter lim="400000"/>
          </a:ln>
        </p:spPr>
      </p:pic>
      <p:pic>
        <p:nvPicPr>
          <p:cNvPr id="15" name="Picture 6" descr="Picture 6"/>
          <p:cNvPicPr>
            <a:picLocks noChangeAspect="1"/>
          </p:cNvPicPr>
          <p:nvPr/>
        </p:nvPicPr>
        <p:blipFill>
          <a:blip r:embed="rId3">
            <a:extLst/>
          </a:blip>
          <a:stretch>
            <a:fillRect/>
          </a:stretch>
        </p:blipFill>
        <p:spPr>
          <a:xfrm>
            <a:off x="2" y="4242851"/>
            <a:ext cx="8968085" cy="275943"/>
          </a:xfrm>
          <a:prstGeom prst="rect">
            <a:avLst/>
          </a:prstGeom>
          <a:ln w="12700">
            <a:miter lim="400000"/>
          </a:ln>
        </p:spPr>
      </p:pic>
      <p:pic>
        <p:nvPicPr>
          <p:cNvPr id="16" name="Picture 7" descr="Picture 7"/>
          <p:cNvPicPr>
            <a:picLocks noChangeAspect="1"/>
          </p:cNvPicPr>
          <p:nvPr/>
        </p:nvPicPr>
        <p:blipFill>
          <a:blip r:embed="rId4">
            <a:extLst/>
          </a:blip>
          <a:stretch>
            <a:fillRect/>
          </a:stretch>
        </p:blipFill>
        <p:spPr>
          <a:xfrm>
            <a:off x="9111716" y="4243844"/>
            <a:ext cx="3077109" cy="276941"/>
          </a:xfrm>
          <a:prstGeom prst="rect">
            <a:avLst/>
          </a:prstGeom>
          <a:ln w="12700">
            <a:miter lim="400000"/>
          </a:ln>
        </p:spPr>
      </p:pic>
      <p:sp>
        <p:nvSpPr>
          <p:cNvPr id="17" name="Rectangle 8"/>
          <p:cNvSpPr/>
          <p:nvPr/>
        </p:nvSpPr>
        <p:spPr>
          <a:xfrm>
            <a:off x="-1" y="2590077"/>
            <a:ext cx="8968087" cy="1660333"/>
          </a:xfrm>
          <a:prstGeom prst="rect">
            <a:avLst/>
          </a:prstGeom>
          <a:solidFill>
            <a:srgbClr val="262626"/>
          </a:solidFill>
          <a:ln w="12700">
            <a:miter lim="400000"/>
          </a:ln>
        </p:spPr>
        <p:txBody>
          <a:bodyPr lIns="45719" rIns="45719"/>
          <a:lstStyle/>
          <a:p>
            <a:pPr>
              <a:defRPr>
                <a:solidFill>
                  <a:srgbClr val="FFFFFF"/>
                </a:solidFill>
              </a:defRPr>
            </a:pPr>
          </a:p>
        </p:txBody>
      </p:sp>
      <p:sp>
        <p:nvSpPr>
          <p:cNvPr id="18" name="Rectangle 9"/>
          <p:cNvSpPr/>
          <p:nvPr/>
        </p:nvSpPr>
        <p:spPr>
          <a:xfrm>
            <a:off x="9111715" y="2590077"/>
            <a:ext cx="3077110" cy="1660333"/>
          </a:xfrm>
          <a:prstGeom prst="rect">
            <a:avLst/>
          </a:prstGeom>
          <a:solidFill>
            <a:schemeClr val="accent1"/>
          </a:solidFill>
          <a:ln w="12700">
            <a:miter lim="400000"/>
          </a:ln>
        </p:spPr>
        <p:txBody>
          <a:bodyPr lIns="45719" rIns="45719"/>
          <a:lstStyle/>
          <a:p>
            <a:pPr>
              <a:defRPr>
                <a:solidFill>
                  <a:srgbClr val="FFFFFF"/>
                </a:solidFill>
              </a:defRPr>
            </a:pPr>
          </a:p>
        </p:txBody>
      </p:sp>
      <p:sp>
        <p:nvSpPr>
          <p:cNvPr id="19" name="Title Text"/>
          <p:cNvSpPr txBox="1"/>
          <p:nvPr>
            <p:ph type="title"/>
          </p:nvPr>
        </p:nvSpPr>
        <p:spPr>
          <a:xfrm>
            <a:off x="680321" y="2733708"/>
            <a:ext cx="8144136" cy="1373071"/>
          </a:xfrm>
          <a:prstGeom prst="rect">
            <a:avLst/>
          </a:prstGeom>
        </p:spPr>
        <p:txBody>
          <a:bodyPr anchor="b"/>
          <a:lstStyle>
            <a:lvl1pPr algn="r">
              <a:defRPr sz="5400"/>
            </a:lvl1pPr>
          </a:lstStyle>
          <a:p>
            <a:pPr/>
            <a:r>
              <a:t>Title Text</a:t>
            </a:r>
          </a:p>
        </p:txBody>
      </p:sp>
      <p:sp>
        <p:nvSpPr>
          <p:cNvPr id="20" name="Body Level One…"/>
          <p:cNvSpPr txBox="1"/>
          <p:nvPr>
            <p:ph type="body" sz="quarter" idx="1"/>
          </p:nvPr>
        </p:nvSpPr>
        <p:spPr>
          <a:xfrm>
            <a:off x="680321" y="4394041"/>
            <a:ext cx="8144136" cy="1117688"/>
          </a:xfrm>
          <a:prstGeom prst="rect">
            <a:avLst/>
          </a:prstGeom>
        </p:spPr>
        <p:txBody>
          <a:bodyPr/>
          <a:lstStyle>
            <a:lvl1pPr marL="0" indent="0" algn="r">
              <a:buSzTx/>
              <a:buFontTx/>
              <a:buNone/>
              <a:defRPr sz="2000"/>
            </a:lvl1pPr>
            <a:lvl2pPr marL="0" indent="457200" algn="r">
              <a:buSzTx/>
              <a:buFontTx/>
              <a:buNone/>
              <a:defRPr sz="2000"/>
            </a:lvl2pPr>
            <a:lvl3pPr marL="0" indent="914400" algn="r">
              <a:buSzTx/>
              <a:buFontTx/>
              <a:buNone/>
              <a:defRPr sz="2000"/>
            </a:lvl3pPr>
            <a:lvl4pPr marL="0" indent="1371600" algn="r">
              <a:buSzTx/>
              <a:buFontTx/>
              <a:buNone/>
              <a:defRPr sz="2000"/>
            </a:lvl4pPr>
            <a:lvl5pPr marL="0" indent="1828800" algn="r">
              <a:buSzTx/>
              <a:buFontTx/>
              <a:buNone/>
              <a:defRPr sz="2000"/>
            </a:lvl5pPr>
          </a:lstStyle>
          <a:p>
            <a:pPr/>
            <a:r>
              <a:t>Body Level One</a:t>
            </a:r>
          </a:p>
          <a:p>
            <a:pPr lvl="1"/>
            <a:r>
              <a:t>Body Level Two</a:t>
            </a:r>
          </a:p>
          <a:p>
            <a:pPr lvl="2"/>
            <a:r>
              <a:t>Body Level Three</a:t>
            </a:r>
          </a:p>
          <a:p>
            <a:pPr lvl="3"/>
            <a:r>
              <a:t>Body Level Four</a:t>
            </a:r>
          </a:p>
          <a:p>
            <a:pPr lvl="4"/>
            <a:r>
              <a:t>Body Level Five</a:t>
            </a:r>
          </a:p>
        </p:txBody>
      </p:sp>
      <p:sp>
        <p:nvSpPr>
          <p:cNvPr id="21" name="Slide Number"/>
          <p:cNvSpPr txBox="1"/>
          <p:nvPr>
            <p:ph type="sldNum" sz="quarter" idx="2"/>
          </p:nvPr>
        </p:nvSpPr>
        <p:spPr>
          <a:xfrm>
            <a:off x="9255346" y="3116137"/>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pic>
        <p:nvPicPr>
          <p:cNvPr id="28"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9" name="Picture 14" descr="Picture 14"/>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30" name="Picture 15" descr="Picture 15"/>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31" name="Rectangle 16"/>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32" name="Rectangle 17"/>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33" name="Title Text"/>
          <p:cNvSpPr txBox="1"/>
          <p:nvPr>
            <p:ph type="title"/>
          </p:nvPr>
        </p:nvSpPr>
        <p:spPr>
          <a:xfrm>
            <a:off x="680321" y="753228"/>
            <a:ext cx="9613863" cy="1080938"/>
          </a:xfrm>
          <a:prstGeom prst="rect">
            <a:avLst/>
          </a:prstGeom>
        </p:spPr>
        <p:txBody>
          <a:bodyPr/>
          <a:lstStyle/>
          <a:p>
            <a:pPr/>
            <a:r>
              <a:t>Title Text</a:t>
            </a:r>
          </a:p>
        </p:txBody>
      </p:sp>
      <p:sp>
        <p:nvSpPr>
          <p:cNvPr id="34" name="Body Level One…"/>
          <p:cNvSpPr txBox="1"/>
          <p:nvPr>
            <p:ph type="body" idx="1"/>
          </p:nvPr>
        </p:nvSpPr>
        <p:spPr>
          <a:xfrm>
            <a:off x="680321" y="2336873"/>
            <a:ext cx="9613863" cy="359931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spTree>
      <p:nvGrpSpPr>
        <p:cNvPr id="1" name=""/>
        <p:cNvGrpSpPr/>
        <p:nvPr/>
      </p:nvGrpSpPr>
      <p:grpSpPr>
        <a:xfrm>
          <a:off x="0" y="0"/>
          <a:ext cx="0" cy="0"/>
          <a:chOff x="0" y="0"/>
          <a:chExt cx="0" cy="0"/>
        </a:xfrm>
      </p:grpSpPr>
      <p:pic>
        <p:nvPicPr>
          <p:cNvPr id="42"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43" name="Picture 6" descr="Picture 6"/>
          <p:cNvPicPr>
            <a:picLocks noChangeAspect="1"/>
          </p:cNvPicPr>
          <p:nvPr/>
        </p:nvPicPr>
        <p:blipFill>
          <a:blip r:embed="rId3">
            <a:extLst/>
          </a:blip>
          <a:stretch>
            <a:fillRect/>
          </a:stretch>
        </p:blipFill>
        <p:spPr>
          <a:xfrm>
            <a:off x="-2" y="4086907"/>
            <a:ext cx="10437813" cy="321165"/>
          </a:xfrm>
          <a:prstGeom prst="rect">
            <a:avLst/>
          </a:prstGeom>
          <a:ln w="12700">
            <a:miter lim="400000"/>
          </a:ln>
        </p:spPr>
      </p:pic>
      <p:pic>
        <p:nvPicPr>
          <p:cNvPr id="44" name="Picture 7" descr="Picture 7"/>
          <p:cNvPicPr>
            <a:picLocks noChangeAspect="1"/>
          </p:cNvPicPr>
          <p:nvPr/>
        </p:nvPicPr>
        <p:blipFill>
          <a:blip r:embed="rId4">
            <a:extLst/>
          </a:blip>
          <a:stretch>
            <a:fillRect/>
          </a:stretch>
        </p:blipFill>
        <p:spPr>
          <a:xfrm>
            <a:off x="10585823" y="4087900"/>
            <a:ext cx="1602998" cy="144271"/>
          </a:xfrm>
          <a:prstGeom prst="rect">
            <a:avLst/>
          </a:prstGeom>
          <a:ln w="12700">
            <a:miter lim="400000"/>
          </a:ln>
        </p:spPr>
      </p:pic>
      <p:sp>
        <p:nvSpPr>
          <p:cNvPr id="45" name="Rectangle 8"/>
          <p:cNvSpPr/>
          <p:nvPr/>
        </p:nvSpPr>
        <p:spPr>
          <a:xfrm>
            <a:off x="-3" y="2726266"/>
            <a:ext cx="10437814" cy="1368199"/>
          </a:xfrm>
          <a:prstGeom prst="rect">
            <a:avLst/>
          </a:prstGeom>
          <a:solidFill>
            <a:srgbClr val="262626"/>
          </a:solidFill>
          <a:ln w="12700">
            <a:miter lim="400000"/>
          </a:ln>
        </p:spPr>
        <p:txBody>
          <a:bodyPr lIns="45719" rIns="45719"/>
          <a:lstStyle/>
          <a:p>
            <a:pPr>
              <a:defRPr>
                <a:solidFill>
                  <a:srgbClr val="FFFFFF"/>
                </a:solidFill>
              </a:defRPr>
            </a:pPr>
          </a:p>
        </p:txBody>
      </p:sp>
      <p:sp>
        <p:nvSpPr>
          <p:cNvPr id="46" name="Rectangle 9"/>
          <p:cNvSpPr/>
          <p:nvPr/>
        </p:nvSpPr>
        <p:spPr>
          <a:xfrm>
            <a:off x="10585825" y="2726266"/>
            <a:ext cx="1602998" cy="1368199"/>
          </a:xfrm>
          <a:prstGeom prst="rect">
            <a:avLst/>
          </a:prstGeom>
          <a:solidFill>
            <a:schemeClr val="accent1"/>
          </a:solidFill>
          <a:ln w="12700">
            <a:miter lim="400000"/>
          </a:ln>
        </p:spPr>
        <p:txBody>
          <a:bodyPr lIns="45719" rIns="45719"/>
          <a:lstStyle/>
          <a:p>
            <a:pPr>
              <a:defRPr>
                <a:solidFill>
                  <a:srgbClr val="FFFFFF"/>
                </a:solidFill>
              </a:defRPr>
            </a:pPr>
          </a:p>
        </p:txBody>
      </p:sp>
      <p:sp>
        <p:nvSpPr>
          <p:cNvPr id="47" name="Title Text"/>
          <p:cNvSpPr txBox="1"/>
          <p:nvPr>
            <p:ph type="title"/>
          </p:nvPr>
        </p:nvSpPr>
        <p:spPr>
          <a:xfrm>
            <a:off x="680323" y="2869894"/>
            <a:ext cx="9613860" cy="1090789"/>
          </a:xfrm>
          <a:prstGeom prst="rect">
            <a:avLst/>
          </a:prstGeom>
        </p:spPr>
        <p:txBody>
          <a:bodyPr/>
          <a:lstStyle>
            <a:lvl1pPr algn="r"/>
          </a:lstStyle>
          <a:p>
            <a:pPr/>
            <a:r>
              <a:t>Title Text</a:t>
            </a:r>
          </a:p>
        </p:txBody>
      </p:sp>
      <p:sp>
        <p:nvSpPr>
          <p:cNvPr id="48" name="Body Level One…"/>
          <p:cNvSpPr txBox="1"/>
          <p:nvPr>
            <p:ph type="body" sz="quarter" idx="1"/>
          </p:nvPr>
        </p:nvSpPr>
        <p:spPr>
          <a:xfrm>
            <a:off x="680323" y="4232173"/>
            <a:ext cx="9613860" cy="1704017"/>
          </a:xfrm>
          <a:prstGeom prst="rect">
            <a:avLst/>
          </a:prstGeom>
        </p:spPr>
        <p:txBody>
          <a:bodyPr/>
          <a:lstStyle>
            <a:lvl1pPr marL="0" indent="0" algn="r">
              <a:buSzTx/>
              <a:buFontTx/>
              <a:buNone/>
              <a:defRPr sz="2000"/>
            </a:lvl1pPr>
            <a:lvl2pPr marL="0" indent="457200" algn="r">
              <a:buSzTx/>
              <a:buFontTx/>
              <a:buNone/>
              <a:defRPr sz="2000"/>
            </a:lvl2pPr>
            <a:lvl3pPr marL="0" indent="914400" algn="r">
              <a:buSzTx/>
              <a:buFontTx/>
              <a:buNone/>
              <a:defRPr sz="2000"/>
            </a:lvl3pPr>
            <a:lvl4pPr marL="0" indent="1371600" algn="r">
              <a:buSzTx/>
              <a:buFontTx/>
              <a:buNone/>
              <a:defRPr sz="2000"/>
            </a:lvl4pPr>
            <a:lvl5pPr marL="0" indent="1828800" algn="r">
              <a:buSzTx/>
              <a:buFontTx/>
              <a:buNone/>
              <a:defRPr sz="2000"/>
            </a:lvl5pPr>
          </a:lstStyle>
          <a:p>
            <a:pPr/>
            <a:r>
              <a:t>Body Level One</a:t>
            </a:r>
          </a:p>
          <a:p>
            <a:pPr lvl="1"/>
            <a:r>
              <a:t>Body Level Two</a:t>
            </a:r>
          </a:p>
          <a:p>
            <a:pPr lvl="2"/>
            <a:r>
              <a:t>Body Level Three</a:t>
            </a:r>
          </a:p>
          <a:p>
            <a:pPr lvl="3"/>
            <a:r>
              <a:t>Body Level Four</a:t>
            </a:r>
          </a:p>
          <a:p>
            <a:pPr lvl="4"/>
            <a:r>
              <a:t>Body Level Five</a:t>
            </a:r>
          </a:p>
        </p:txBody>
      </p:sp>
      <p:sp>
        <p:nvSpPr>
          <p:cNvPr id="49" name="Slide Number"/>
          <p:cNvSpPr txBox="1"/>
          <p:nvPr>
            <p:ph type="sldNum" sz="quarter" idx="2"/>
          </p:nvPr>
        </p:nvSpPr>
        <p:spPr>
          <a:xfrm>
            <a:off x="10729456" y="3102871"/>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spTree>
      <p:nvGrpSpPr>
        <p:cNvPr id="1" name=""/>
        <p:cNvGrpSpPr/>
        <p:nvPr/>
      </p:nvGrpSpPr>
      <p:grpSpPr>
        <a:xfrm>
          <a:off x="0" y="0"/>
          <a:ext cx="0" cy="0"/>
          <a:chOff x="0" y="0"/>
          <a:chExt cx="0" cy="0"/>
        </a:xfrm>
      </p:grpSpPr>
      <p:pic>
        <p:nvPicPr>
          <p:cNvPr id="56"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57" name="Picture 7" descr="Picture 7"/>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58" name="Picture 8" descr="Picture 8"/>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59" name="Rectangle 9"/>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60" name="Rectangle 10"/>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61" name="Title Text"/>
          <p:cNvSpPr txBox="1"/>
          <p:nvPr>
            <p:ph type="title"/>
          </p:nvPr>
        </p:nvSpPr>
        <p:spPr>
          <a:xfrm>
            <a:off x="680321" y="753228"/>
            <a:ext cx="9613863" cy="1080938"/>
          </a:xfrm>
          <a:prstGeom prst="rect">
            <a:avLst/>
          </a:prstGeom>
        </p:spPr>
        <p:txBody>
          <a:bodyPr/>
          <a:lstStyle/>
          <a:p>
            <a:pPr/>
            <a:r>
              <a:t>Title Text</a:t>
            </a:r>
          </a:p>
        </p:txBody>
      </p:sp>
      <p:sp>
        <p:nvSpPr>
          <p:cNvPr id="62" name="Body Level One…"/>
          <p:cNvSpPr txBox="1"/>
          <p:nvPr>
            <p:ph type="body" sz="half" idx="1"/>
          </p:nvPr>
        </p:nvSpPr>
        <p:spPr>
          <a:xfrm>
            <a:off x="680321" y="2336873"/>
            <a:ext cx="4698359" cy="359931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spTree>
      <p:nvGrpSpPr>
        <p:cNvPr id="1" name=""/>
        <p:cNvGrpSpPr/>
        <p:nvPr/>
      </p:nvGrpSpPr>
      <p:grpSpPr>
        <a:xfrm>
          <a:off x="0" y="0"/>
          <a:ext cx="0" cy="0"/>
          <a:chOff x="0" y="0"/>
          <a:chExt cx="0" cy="0"/>
        </a:xfrm>
      </p:grpSpPr>
      <p:pic>
        <p:nvPicPr>
          <p:cNvPr id="70"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71" name="Picture 9" descr="Picture 9"/>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72" name="Picture 10" descr="Picture 10"/>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73" name="Rectangle 11"/>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74" name="Rectangle 12"/>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75" name="Title Text"/>
          <p:cNvSpPr txBox="1"/>
          <p:nvPr>
            <p:ph type="title"/>
          </p:nvPr>
        </p:nvSpPr>
        <p:spPr>
          <a:xfrm>
            <a:off x="680321" y="753231"/>
            <a:ext cx="9613863" cy="1080938"/>
          </a:xfrm>
          <a:prstGeom prst="rect">
            <a:avLst/>
          </a:prstGeom>
        </p:spPr>
        <p:txBody>
          <a:bodyPr/>
          <a:lstStyle/>
          <a:p>
            <a:pPr/>
            <a:r>
              <a:t>Title Text</a:t>
            </a:r>
          </a:p>
        </p:txBody>
      </p:sp>
      <p:sp>
        <p:nvSpPr>
          <p:cNvPr id="76" name="Body Level One…"/>
          <p:cNvSpPr txBox="1"/>
          <p:nvPr>
            <p:ph type="body" sz="quarter" idx="1"/>
          </p:nvPr>
        </p:nvSpPr>
        <p:spPr>
          <a:xfrm>
            <a:off x="906350" y="2336874"/>
            <a:ext cx="4472328" cy="693137"/>
          </a:xfrm>
          <a:prstGeom prst="rect">
            <a:avLst/>
          </a:prstGeom>
        </p:spPr>
        <p:txBody>
          <a:bodyPr anchor="b"/>
          <a:lstStyle>
            <a:lvl1pPr marL="0" indent="0">
              <a:buSzTx/>
              <a:buFontTx/>
              <a:buNone/>
              <a:defRPr b="1"/>
            </a:lvl1pPr>
            <a:lvl2pPr marL="0" indent="457200">
              <a:buSzTx/>
              <a:buFontTx/>
              <a:buNone/>
              <a:defRPr b="1"/>
            </a:lvl2pPr>
            <a:lvl3pPr marL="0" indent="914400">
              <a:buSzTx/>
              <a:buFontTx/>
              <a:buNone/>
              <a:defRPr b="1"/>
            </a:lvl3pPr>
            <a:lvl4pPr marL="0" indent="1371600">
              <a:buSzTx/>
              <a:buFontTx/>
              <a:buNone/>
              <a:defRPr b="1"/>
            </a:lvl4pPr>
            <a:lvl5pPr marL="0" indent="1828800">
              <a:buSzTx/>
              <a:buFontTx/>
              <a:buNone/>
              <a:defRPr b="1"/>
            </a:lvl5pPr>
          </a:lstStyle>
          <a:p>
            <a:pPr/>
            <a:r>
              <a:t>Body Level One</a:t>
            </a:r>
          </a:p>
          <a:p>
            <a:pPr lvl="1"/>
            <a:r>
              <a:t>Body Level Two</a:t>
            </a:r>
          </a:p>
          <a:p>
            <a:pPr lvl="2"/>
            <a:r>
              <a:t>Body Level Three</a:t>
            </a:r>
          </a:p>
          <a:p>
            <a:pPr lvl="3"/>
            <a:r>
              <a:t>Body Level Four</a:t>
            </a:r>
          </a:p>
          <a:p>
            <a:pPr lvl="4"/>
            <a:r>
              <a:t>Body Level Five</a:t>
            </a:r>
          </a:p>
        </p:txBody>
      </p:sp>
      <p:sp>
        <p:nvSpPr>
          <p:cNvPr id="77" name="Text Placeholder 4"/>
          <p:cNvSpPr/>
          <p:nvPr>
            <p:ph type="body" sz="quarter" idx="21"/>
          </p:nvPr>
        </p:nvSpPr>
        <p:spPr>
          <a:xfrm>
            <a:off x="5820154" y="2336873"/>
            <a:ext cx="4474029" cy="692077"/>
          </a:xfrm>
          <a:prstGeom prst="rect">
            <a:avLst/>
          </a:prstGeom>
        </p:spPr>
        <p:txBody>
          <a:bodyPr anchor="b"/>
          <a:lstStyle/>
          <a:p>
            <a:pPr marL="0" indent="0">
              <a:buSzTx/>
              <a:buFontTx/>
              <a:buNone/>
              <a:defRPr b="1"/>
            </a:pPr>
          </a:p>
        </p:txBody>
      </p:sp>
      <p:sp>
        <p:nvSpPr>
          <p:cNvPr id="7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spTree>
      <p:nvGrpSpPr>
        <p:cNvPr id="1" name=""/>
        <p:cNvGrpSpPr/>
        <p:nvPr/>
      </p:nvGrpSpPr>
      <p:grpSpPr>
        <a:xfrm>
          <a:off x="0" y="0"/>
          <a:ext cx="0" cy="0"/>
          <a:chOff x="0" y="0"/>
          <a:chExt cx="0" cy="0"/>
        </a:xfrm>
      </p:grpSpPr>
      <p:pic>
        <p:nvPicPr>
          <p:cNvPr id="85"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86" name="Picture 5" descr="Picture 5"/>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87" name="Picture 6" descr="Picture 6"/>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88" name="Rectangle 7"/>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89" name="Rectangle 8"/>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90" name="Title Text"/>
          <p:cNvSpPr txBox="1"/>
          <p:nvPr>
            <p:ph type="title"/>
          </p:nvPr>
        </p:nvSpPr>
        <p:spPr>
          <a:xfrm>
            <a:off x="680321" y="753228"/>
            <a:ext cx="9613863" cy="1080938"/>
          </a:xfrm>
          <a:prstGeom prst="rect">
            <a:avLst/>
          </a:prstGeom>
        </p:spPr>
        <p:txBody>
          <a:bodyPr/>
          <a:lstStyle/>
          <a:p>
            <a:pPr/>
            <a:r>
              <a:t>Title Text</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spTree>
      <p:nvGrpSpPr>
        <p:cNvPr id="1" name=""/>
        <p:cNvGrpSpPr/>
        <p:nvPr/>
      </p:nvGrpSpPr>
      <p:grpSpPr>
        <a:xfrm>
          <a:off x="0" y="0"/>
          <a:ext cx="0" cy="0"/>
          <a:chOff x="0" y="0"/>
          <a:chExt cx="0" cy="0"/>
        </a:xfrm>
      </p:grpSpPr>
      <p:pic>
        <p:nvPicPr>
          <p:cNvPr id="105"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06" name="Picture 7" descr="Picture 7"/>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107" name="Picture 8" descr="Picture 8"/>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108" name="Rectangle 9"/>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109" name="Rectangle 10"/>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110" name="Title Text"/>
          <p:cNvSpPr txBox="1"/>
          <p:nvPr>
            <p:ph type="title"/>
          </p:nvPr>
        </p:nvSpPr>
        <p:spPr>
          <a:xfrm>
            <a:off x="680321" y="753226"/>
            <a:ext cx="9613859" cy="1080942"/>
          </a:xfrm>
          <a:prstGeom prst="rect">
            <a:avLst/>
          </a:prstGeom>
        </p:spPr>
        <p:txBody>
          <a:bodyPr/>
          <a:lstStyle/>
          <a:p>
            <a:pPr/>
            <a:r>
              <a:t>Title Text</a:t>
            </a:r>
          </a:p>
        </p:txBody>
      </p:sp>
      <p:sp>
        <p:nvSpPr>
          <p:cNvPr id="111" name="Body Level One…"/>
          <p:cNvSpPr txBox="1"/>
          <p:nvPr>
            <p:ph type="body" sz="half" idx="1"/>
          </p:nvPr>
        </p:nvSpPr>
        <p:spPr>
          <a:xfrm>
            <a:off x="4685846" y="2336874"/>
            <a:ext cx="5608337" cy="359931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12" name="Text Placeholder 3"/>
          <p:cNvSpPr/>
          <p:nvPr>
            <p:ph type="body" sz="quarter" idx="21"/>
          </p:nvPr>
        </p:nvSpPr>
        <p:spPr>
          <a:xfrm>
            <a:off x="680321" y="2336873"/>
            <a:ext cx="3790081" cy="3599319"/>
          </a:xfrm>
          <a:prstGeom prst="rect">
            <a:avLst/>
          </a:prstGeom>
        </p:spPr>
        <p:txBody>
          <a:bodyPr anchor="ctr"/>
          <a:lstStyle/>
          <a:p>
            <a:pPr marL="0" indent="0">
              <a:buSzTx/>
              <a:buFontTx/>
              <a:buNone/>
              <a:defRPr sz="1600"/>
            </a:pP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spTree>
      <p:nvGrpSpPr>
        <p:cNvPr id="1" name=""/>
        <p:cNvGrpSpPr/>
        <p:nvPr/>
      </p:nvGrpSpPr>
      <p:grpSpPr>
        <a:xfrm>
          <a:off x="0" y="0"/>
          <a:ext cx="0" cy="0"/>
          <a:chOff x="0" y="0"/>
          <a:chExt cx="0" cy="0"/>
        </a:xfrm>
      </p:grpSpPr>
      <p:pic>
        <p:nvPicPr>
          <p:cNvPr id="120"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21" name="Picture 7" descr="Picture 7"/>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122" name="Picture 8" descr="Picture 8"/>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123" name="Rectangle 9"/>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124" name="Rectangle 10"/>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125" name="Title Text"/>
          <p:cNvSpPr txBox="1"/>
          <p:nvPr>
            <p:ph type="title"/>
          </p:nvPr>
        </p:nvSpPr>
        <p:spPr>
          <a:xfrm>
            <a:off x="680324" y="753228"/>
            <a:ext cx="9613859" cy="1080938"/>
          </a:xfrm>
          <a:prstGeom prst="rect">
            <a:avLst/>
          </a:prstGeom>
        </p:spPr>
        <p:txBody>
          <a:bodyPr/>
          <a:lstStyle/>
          <a:p>
            <a:pPr/>
            <a:r>
              <a:t>Title Text</a:t>
            </a:r>
          </a:p>
        </p:txBody>
      </p:sp>
      <p:sp>
        <p:nvSpPr>
          <p:cNvPr id="126" name="Picture Placeholder 2"/>
          <p:cNvSpPr/>
          <p:nvPr>
            <p:ph type="pic" sz="half" idx="21"/>
          </p:nvPr>
        </p:nvSpPr>
        <p:spPr>
          <a:xfrm>
            <a:off x="4868333" y="2336874"/>
            <a:ext cx="5425850" cy="3599313"/>
          </a:xfrm>
          <a:prstGeom prst="rect">
            <a:avLst/>
          </a:prstGeom>
          <a:effectLst>
            <a:outerShdw sx="100000" sy="100000" kx="0" ky="0" algn="b" rotWithShape="0" blurRad="76200" dist="63500" dir="5040000">
              <a:srgbClr val="000000">
                <a:alpha val="41000"/>
              </a:srgbClr>
            </a:outerShdw>
          </a:effectLst>
        </p:spPr>
        <p:txBody>
          <a:bodyPr lIns="91439" rIns="91439">
            <a:noAutofit/>
          </a:bodyPr>
          <a:lstStyle/>
          <a:p>
            <a:pPr/>
          </a:p>
        </p:txBody>
      </p:sp>
      <p:sp>
        <p:nvSpPr>
          <p:cNvPr id="127" name="Body Level One…"/>
          <p:cNvSpPr txBox="1"/>
          <p:nvPr>
            <p:ph type="body" sz="quarter" idx="1"/>
          </p:nvPr>
        </p:nvSpPr>
        <p:spPr>
          <a:xfrm>
            <a:off x="680323" y="2336874"/>
            <a:ext cx="3876257" cy="3599317"/>
          </a:xfrm>
          <a:prstGeom prst="rect">
            <a:avLst/>
          </a:prstGeom>
        </p:spPr>
        <p:txBody>
          <a:bodyPr anchor="ct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spTree>
      <p:nvGrpSpPr>
        <p:cNvPr id="1" name=""/>
        <p:cNvGrpSpPr/>
        <p:nvPr/>
      </p:nvGrpSpPr>
      <p:grpSpPr>
        <a:xfrm>
          <a:off x="0" y="0"/>
          <a:ext cx="0" cy="0"/>
          <a:chOff x="0" y="0"/>
          <a:chExt cx="0" cy="0"/>
        </a:xfrm>
      </p:grpSpPr>
      <p:pic>
        <p:nvPicPr>
          <p:cNvPr id="135"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36" name="Picture 7" descr="Picture 7"/>
          <p:cNvPicPr>
            <a:picLocks noChangeAspect="1"/>
          </p:cNvPicPr>
          <p:nvPr/>
        </p:nvPicPr>
        <p:blipFill>
          <a:blip r:embed="rId3">
            <a:extLst/>
          </a:blip>
          <a:stretch>
            <a:fillRect/>
          </a:stretch>
        </p:blipFill>
        <p:spPr>
          <a:xfrm>
            <a:off x="2" y="5928628"/>
            <a:ext cx="10437812" cy="321165"/>
          </a:xfrm>
          <a:prstGeom prst="rect">
            <a:avLst/>
          </a:prstGeom>
          <a:ln w="12700">
            <a:miter lim="400000"/>
          </a:ln>
        </p:spPr>
      </p:pic>
      <p:pic>
        <p:nvPicPr>
          <p:cNvPr id="137" name="Picture 8" descr="Picture 8"/>
          <p:cNvPicPr>
            <a:picLocks noChangeAspect="1"/>
          </p:cNvPicPr>
          <p:nvPr/>
        </p:nvPicPr>
        <p:blipFill>
          <a:blip r:embed="rId4">
            <a:extLst/>
          </a:blip>
          <a:stretch>
            <a:fillRect/>
          </a:stretch>
        </p:blipFill>
        <p:spPr>
          <a:xfrm>
            <a:off x="10585826" y="5929622"/>
            <a:ext cx="1602998" cy="144271"/>
          </a:xfrm>
          <a:prstGeom prst="rect">
            <a:avLst/>
          </a:prstGeom>
          <a:ln w="12700">
            <a:miter lim="400000"/>
          </a:ln>
        </p:spPr>
      </p:pic>
      <p:sp>
        <p:nvSpPr>
          <p:cNvPr id="138" name="Rectangle 9"/>
          <p:cNvSpPr/>
          <p:nvPr/>
        </p:nvSpPr>
        <p:spPr>
          <a:xfrm>
            <a:off x="0" y="4567987"/>
            <a:ext cx="10437814" cy="1368199"/>
          </a:xfrm>
          <a:prstGeom prst="rect">
            <a:avLst/>
          </a:prstGeom>
          <a:solidFill>
            <a:srgbClr val="262626"/>
          </a:solidFill>
          <a:ln w="12700">
            <a:miter lim="400000"/>
          </a:ln>
        </p:spPr>
        <p:txBody>
          <a:bodyPr lIns="45719" rIns="45719"/>
          <a:lstStyle/>
          <a:p>
            <a:pPr>
              <a:defRPr>
                <a:solidFill>
                  <a:srgbClr val="FFFFFF"/>
                </a:solidFill>
              </a:defRPr>
            </a:pPr>
          </a:p>
        </p:txBody>
      </p:sp>
      <p:sp>
        <p:nvSpPr>
          <p:cNvPr id="139" name="Rectangle 10"/>
          <p:cNvSpPr/>
          <p:nvPr/>
        </p:nvSpPr>
        <p:spPr>
          <a:xfrm>
            <a:off x="10585828" y="4567987"/>
            <a:ext cx="1602998" cy="1368199"/>
          </a:xfrm>
          <a:prstGeom prst="rect">
            <a:avLst/>
          </a:prstGeom>
          <a:solidFill>
            <a:schemeClr val="accent1"/>
          </a:solidFill>
          <a:ln w="12700">
            <a:miter lim="400000"/>
          </a:ln>
        </p:spPr>
        <p:txBody>
          <a:bodyPr lIns="45719" rIns="45719"/>
          <a:lstStyle/>
          <a:p>
            <a:pPr>
              <a:defRPr>
                <a:solidFill>
                  <a:srgbClr val="FFFFFF"/>
                </a:solidFill>
              </a:defRPr>
            </a:pPr>
          </a:p>
        </p:txBody>
      </p:sp>
      <p:sp>
        <p:nvSpPr>
          <p:cNvPr id="140" name="Title Text"/>
          <p:cNvSpPr txBox="1"/>
          <p:nvPr>
            <p:ph type="title"/>
          </p:nvPr>
        </p:nvSpPr>
        <p:spPr>
          <a:xfrm>
            <a:off x="680323" y="4711617"/>
            <a:ext cx="9613859" cy="453052"/>
          </a:xfrm>
          <a:prstGeom prst="rect">
            <a:avLst/>
          </a:prstGeom>
        </p:spPr>
        <p:txBody>
          <a:bodyPr anchor="b"/>
          <a:lstStyle>
            <a:lvl1pPr>
              <a:defRPr sz="2400"/>
            </a:lvl1pPr>
          </a:lstStyle>
          <a:p>
            <a:pPr/>
            <a:r>
              <a:t>Title Text</a:t>
            </a:r>
          </a:p>
        </p:txBody>
      </p:sp>
      <p:sp>
        <p:nvSpPr>
          <p:cNvPr id="141" name="Picture Placeholder 2"/>
          <p:cNvSpPr/>
          <p:nvPr>
            <p:ph type="pic" idx="21"/>
          </p:nvPr>
        </p:nvSpPr>
        <p:spPr>
          <a:xfrm>
            <a:off x="680323" y="609598"/>
            <a:ext cx="9613859" cy="3589577"/>
          </a:xfrm>
          <a:prstGeom prst="rect">
            <a:avLst/>
          </a:prstGeom>
          <a:effectLst>
            <a:outerShdw sx="100000" sy="100000" kx="0" ky="0" algn="b" rotWithShape="0" blurRad="76200" dist="63500" dir="5040000">
              <a:srgbClr val="000000">
                <a:alpha val="41000"/>
              </a:srgbClr>
            </a:outerShdw>
          </a:effectLst>
        </p:spPr>
        <p:txBody>
          <a:bodyPr lIns="91439" rIns="91439">
            <a:noAutofit/>
          </a:bodyPr>
          <a:lstStyle/>
          <a:p>
            <a:pPr/>
          </a:p>
        </p:txBody>
      </p:sp>
      <p:sp>
        <p:nvSpPr>
          <p:cNvPr id="142" name="Body Level One…"/>
          <p:cNvSpPr txBox="1"/>
          <p:nvPr>
            <p:ph type="body" sz="quarter" idx="1"/>
          </p:nvPr>
        </p:nvSpPr>
        <p:spPr>
          <a:xfrm>
            <a:off x="680318" y="5169584"/>
            <a:ext cx="9613864" cy="622972"/>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10729456" y="4944285"/>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spTree>
      <p:nvGrpSpPr>
        <p:cNvPr id="1" name=""/>
        <p:cNvGrpSpPr/>
        <p:nvPr/>
      </p:nvGrpSpPr>
      <p:grpSpPr>
        <a:xfrm>
          <a:off x="0" y="0"/>
          <a:ext cx="0" cy="0"/>
          <a:chOff x="0" y="0"/>
          <a:chExt cx="0" cy="0"/>
        </a:xfrm>
      </p:grpSpPr>
      <p:pic>
        <p:nvPicPr>
          <p:cNvPr id="150"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51" name="Picture 7" descr="Picture 7"/>
          <p:cNvPicPr>
            <a:picLocks noChangeAspect="1"/>
          </p:cNvPicPr>
          <p:nvPr/>
        </p:nvPicPr>
        <p:blipFill>
          <a:blip r:embed="rId3">
            <a:extLst/>
          </a:blip>
          <a:stretch>
            <a:fillRect/>
          </a:stretch>
        </p:blipFill>
        <p:spPr>
          <a:xfrm>
            <a:off x="2" y="5928628"/>
            <a:ext cx="10437812" cy="321165"/>
          </a:xfrm>
          <a:prstGeom prst="rect">
            <a:avLst/>
          </a:prstGeom>
          <a:ln w="12700">
            <a:miter lim="400000"/>
          </a:ln>
        </p:spPr>
      </p:pic>
      <p:pic>
        <p:nvPicPr>
          <p:cNvPr id="152" name="Picture 8" descr="Picture 8"/>
          <p:cNvPicPr>
            <a:picLocks noChangeAspect="1"/>
          </p:cNvPicPr>
          <p:nvPr/>
        </p:nvPicPr>
        <p:blipFill>
          <a:blip r:embed="rId4">
            <a:extLst/>
          </a:blip>
          <a:stretch>
            <a:fillRect/>
          </a:stretch>
        </p:blipFill>
        <p:spPr>
          <a:xfrm>
            <a:off x="10585826" y="5929622"/>
            <a:ext cx="1602998" cy="144271"/>
          </a:xfrm>
          <a:prstGeom prst="rect">
            <a:avLst/>
          </a:prstGeom>
          <a:ln w="12700">
            <a:miter lim="400000"/>
          </a:ln>
        </p:spPr>
      </p:pic>
      <p:sp>
        <p:nvSpPr>
          <p:cNvPr id="153" name="Rectangle 9"/>
          <p:cNvSpPr/>
          <p:nvPr/>
        </p:nvSpPr>
        <p:spPr>
          <a:xfrm>
            <a:off x="0" y="4567987"/>
            <a:ext cx="10437814" cy="1368199"/>
          </a:xfrm>
          <a:prstGeom prst="rect">
            <a:avLst/>
          </a:prstGeom>
          <a:solidFill>
            <a:srgbClr val="262626"/>
          </a:solidFill>
          <a:ln w="12700">
            <a:miter lim="400000"/>
          </a:ln>
        </p:spPr>
        <p:txBody>
          <a:bodyPr lIns="45719" rIns="45719"/>
          <a:lstStyle/>
          <a:p>
            <a:pPr>
              <a:defRPr>
                <a:solidFill>
                  <a:srgbClr val="FFFFFF"/>
                </a:solidFill>
              </a:defRPr>
            </a:pPr>
          </a:p>
        </p:txBody>
      </p:sp>
      <p:sp>
        <p:nvSpPr>
          <p:cNvPr id="154" name="Rectangle 10"/>
          <p:cNvSpPr/>
          <p:nvPr/>
        </p:nvSpPr>
        <p:spPr>
          <a:xfrm>
            <a:off x="10585828" y="4567987"/>
            <a:ext cx="1602998" cy="1368199"/>
          </a:xfrm>
          <a:prstGeom prst="rect">
            <a:avLst/>
          </a:prstGeom>
          <a:solidFill>
            <a:schemeClr val="accent1"/>
          </a:solidFill>
          <a:ln w="12700">
            <a:miter lim="400000"/>
          </a:ln>
        </p:spPr>
        <p:txBody>
          <a:bodyPr lIns="45719" rIns="45719"/>
          <a:lstStyle/>
          <a:p>
            <a:pPr>
              <a:defRPr>
                <a:solidFill>
                  <a:srgbClr val="FFFFFF"/>
                </a:solidFill>
              </a:defRPr>
            </a:pPr>
          </a:p>
        </p:txBody>
      </p:sp>
      <p:sp>
        <p:nvSpPr>
          <p:cNvPr id="155" name="Title Text"/>
          <p:cNvSpPr txBox="1"/>
          <p:nvPr>
            <p:ph type="title"/>
          </p:nvPr>
        </p:nvSpPr>
        <p:spPr>
          <a:xfrm>
            <a:off x="680321" y="609596"/>
            <a:ext cx="9613859" cy="3592752"/>
          </a:xfrm>
          <a:prstGeom prst="rect">
            <a:avLst/>
          </a:prstGeom>
        </p:spPr>
        <p:txBody>
          <a:bodyPr/>
          <a:lstStyle>
            <a:lvl1pPr>
              <a:defRPr sz="3200"/>
            </a:lvl1pPr>
          </a:lstStyle>
          <a:p>
            <a:pPr/>
            <a:r>
              <a:t>Title Text</a:t>
            </a:r>
          </a:p>
        </p:txBody>
      </p:sp>
      <p:sp>
        <p:nvSpPr>
          <p:cNvPr id="156" name="Body Level One…"/>
          <p:cNvSpPr txBox="1"/>
          <p:nvPr>
            <p:ph type="body" sz="quarter" idx="1"/>
          </p:nvPr>
        </p:nvSpPr>
        <p:spPr>
          <a:xfrm>
            <a:off x="680323" y="4711617"/>
            <a:ext cx="9613859" cy="1090790"/>
          </a:xfrm>
          <a:prstGeom prst="rect">
            <a:avLst/>
          </a:prstGeom>
        </p:spPr>
        <p:txBody>
          <a:bodyPr anchor="ct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57" name="Slide Number"/>
          <p:cNvSpPr txBox="1"/>
          <p:nvPr>
            <p:ph type="sldNum" sz="quarter" idx="2"/>
          </p:nvPr>
        </p:nvSpPr>
        <p:spPr>
          <a:xfrm>
            <a:off x="10729456" y="4944591"/>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spTree>
      <p:nvGrpSpPr>
        <p:cNvPr id="1" name=""/>
        <p:cNvGrpSpPr/>
        <p:nvPr/>
      </p:nvGrpSpPr>
      <p:grpSpPr>
        <a:xfrm>
          <a:off x="0" y="0"/>
          <a:ext cx="0" cy="0"/>
          <a:chOff x="0" y="0"/>
          <a:chExt cx="0" cy="0"/>
        </a:xfrm>
      </p:grpSpPr>
      <p:pic>
        <p:nvPicPr>
          <p:cNvPr id="164"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65" name="Picture 10" descr="Picture 10"/>
          <p:cNvPicPr>
            <a:picLocks noChangeAspect="1"/>
          </p:cNvPicPr>
          <p:nvPr/>
        </p:nvPicPr>
        <p:blipFill>
          <a:blip r:embed="rId3">
            <a:extLst/>
          </a:blip>
          <a:stretch>
            <a:fillRect/>
          </a:stretch>
        </p:blipFill>
        <p:spPr>
          <a:xfrm>
            <a:off x="2" y="5928628"/>
            <a:ext cx="10437812" cy="321165"/>
          </a:xfrm>
          <a:prstGeom prst="rect">
            <a:avLst/>
          </a:prstGeom>
          <a:ln w="12700">
            <a:miter lim="400000"/>
          </a:ln>
        </p:spPr>
      </p:pic>
      <p:pic>
        <p:nvPicPr>
          <p:cNvPr id="166" name="Picture 12" descr="Picture 12"/>
          <p:cNvPicPr>
            <a:picLocks noChangeAspect="1"/>
          </p:cNvPicPr>
          <p:nvPr/>
        </p:nvPicPr>
        <p:blipFill>
          <a:blip r:embed="rId4">
            <a:extLst/>
          </a:blip>
          <a:stretch>
            <a:fillRect/>
          </a:stretch>
        </p:blipFill>
        <p:spPr>
          <a:xfrm>
            <a:off x="10585826" y="5929622"/>
            <a:ext cx="1602998" cy="144271"/>
          </a:xfrm>
          <a:prstGeom prst="rect">
            <a:avLst/>
          </a:prstGeom>
          <a:ln w="12700">
            <a:miter lim="400000"/>
          </a:ln>
        </p:spPr>
      </p:pic>
      <p:sp>
        <p:nvSpPr>
          <p:cNvPr id="167" name="Rectangle 13"/>
          <p:cNvSpPr/>
          <p:nvPr/>
        </p:nvSpPr>
        <p:spPr>
          <a:xfrm>
            <a:off x="0" y="4567987"/>
            <a:ext cx="10437814" cy="1368199"/>
          </a:xfrm>
          <a:prstGeom prst="rect">
            <a:avLst/>
          </a:prstGeom>
          <a:solidFill>
            <a:srgbClr val="262626"/>
          </a:solidFill>
          <a:ln w="12700">
            <a:miter lim="400000"/>
          </a:ln>
        </p:spPr>
        <p:txBody>
          <a:bodyPr lIns="45719" rIns="45719"/>
          <a:lstStyle/>
          <a:p>
            <a:pPr>
              <a:defRPr>
                <a:solidFill>
                  <a:srgbClr val="FFFFFF"/>
                </a:solidFill>
              </a:defRPr>
            </a:pPr>
          </a:p>
        </p:txBody>
      </p:sp>
      <p:sp>
        <p:nvSpPr>
          <p:cNvPr id="168" name="Rectangle 14"/>
          <p:cNvSpPr/>
          <p:nvPr/>
        </p:nvSpPr>
        <p:spPr>
          <a:xfrm>
            <a:off x="10585828" y="4567987"/>
            <a:ext cx="1602998" cy="1368199"/>
          </a:xfrm>
          <a:prstGeom prst="rect">
            <a:avLst/>
          </a:prstGeom>
          <a:solidFill>
            <a:schemeClr val="accent1"/>
          </a:solidFill>
          <a:ln w="12700">
            <a:miter lim="400000"/>
          </a:ln>
        </p:spPr>
        <p:txBody>
          <a:bodyPr lIns="45719" rIns="45719"/>
          <a:lstStyle/>
          <a:p>
            <a:pPr>
              <a:defRPr>
                <a:solidFill>
                  <a:srgbClr val="FFFFFF"/>
                </a:solidFill>
              </a:defRPr>
            </a:pPr>
          </a:p>
        </p:txBody>
      </p:sp>
      <p:sp>
        <p:nvSpPr>
          <p:cNvPr id="169" name="Title Text"/>
          <p:cNvSpPr txBox="1"/>
          <p:nvPr>
            <p:ph type="title"/>
          </p:nvPr>
        </p:nvSpPr>
        <p:spPr>
          <a:xfrm>
            <a:off x="1127855" y="609600"/>
            <a:ext cx="8718879" cy="3036062"/>
          </a:xfrm>
          <a:prstGeom prst="rect">
            <a:avLst/>
          </a:prstGeom>
        </p:spPr>
        <p:txBody>
          <a:bodyPr/>
          <a:lstStyle>
            <a:lvl1pPr>
              <a:defRPr sz="3200"/>
            </a:lvl1pPr>
          </a:lstStyle>
          <a:p>
            <a:pPr/>
            <a:r>
              <a:t>Title Text</a:t>
            </a:r>
          </a:p>
        </p:txBody>
      </p:sp>
      <p:sp>
        <p:nvSpPr>
          <p:cNvPr id="170" name="Body Level One…"/>
          <p:cNvSpPr txBox="1"/>
          <p:nvPr>
            <p:ph type="body" sz="quarter" idx="1"/>
          </p:nvPr>
        </p:nvSpPr>
        <p:spPr>
          <a:xfrm>
            <a:off x="1402289" y="3653378"/>
            <a:ext cx="8156579" cy="548969"/>
          </a:xfrm>
          <a:prstGeom prst="rect">
            <a:avLst/>
          </a:prstGeom>
        </p:spPr>
        <p:txBody>
          <a:bodyPr/>
          <a:lstStyle>
            <a:lvl1pPr marL="0" indent="0">
              <a:buSzTx/>
              <a:buFontTx/>
              <a:buNone/>
              <a:defRPr sz="1400"/>
            </a:lvl1pPr>
            <a:lvl2pPr marL="0" indent="457200">
              <a:buSzTx/>
              <a:buFontTx/>
              <a:buNone/>
              <a:defRPr sz="1400"/>
            </a:lvl2pPr>
            <a:lvl3pPr marL="0" indent="914400">
              <a:buSzTx/>
              <a:buFontTx/>
              <a:buNone/>
              <a:defRPr sz="1400"/>
            </a:lvl3pPr>
            <a:lvl4pPr marL="0" indent="1371600">
              <a:buSzTx/>
              <a:buFontTx/>
              <a:buNone/>
              <a:defRPr sz="1400"/>
            </a:lvl4pPr>
            <a:lvl5pPr marL="0" indent="1828800">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171" name="Text Placeholder 3"/>
          <p:cNvSpPr/>
          <p:nvPr>
            <p:ph type="body" sz="quarter" idx="21"/>
          </p:nvPr>
        </p:nvSpPr>
        <p:spPr>
          <a:xfrm>
            <a:off x="680323" y="4711617"/>
            <a:ext cx="9613859" cy="1090790"/>
          </a:xfrm>
          <a:prstGeom prst="rect">
            <a:avLst/>
          </a:prstGeom>
        </p:spPr>
        <p:txBody>
          <a:bodyPr anchor="ctr"/>
          <a:lstStyle/>
          <a:p>
            <a:pPr marL="0" indent="0">
              <a:buSzTx/>
              <a:buFontTx/>
              <a:buNone/>
              <a:defRPr sz="1600"/>
            </a:pPr>
          </a:p>
        </p:txBody>
      </p:sp>
      <p:sp>
        <p:nvSpPr>
          <p:cNvPr id="172" name="TextBox 15"/>
          <p:cNvSpPr txBox="1"/>
          <p:nvPr/>
        </p:nvSpPr>
        <p:spPr>
          <a:xfrm>
            <a:off x="629291" y="461383"/>
            <a:ext cx="518161" cy="11582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cap="all" sz="7200">
                <a:solidFill>
                  <a:srgbClr val="FFFFFF"/>
                </a:solidFill>
              </a:defRPr>
            </a:lvl1pPr>
          </a:lstStyle>
          <a:p>
            <a:pPr/>
            <a:r>
              <a:t>“</a:t>
            </a:r>
          </a:p>
        </p:txBody>
      </p:sp>
      <p:sp>
        <p:nvSpPr>
          <p:cNvPr id="173" name="TextBox 16"/>
          <p:cNvSpPr txBox="1"/>
          <p:nvPr/>
        </p:nvSpPr>
        <p:spPr>
          <a:xfrm>
            <a:off x="9708528" y="2746791"/>
            <a:ext cx="518161" cy="11582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7200">
                <a:solidFill>
                  <a:srgbClr val="FFFFFF"/>
                </a:solidFill>
              </a:defRPr>
            </a:lvl1pPr>
          </a:lstStyle>
          <a:p>
            <a:pPr/>
            <a:r>
              <a:t>”</a:t>
            </a:r>
          </a:p>
        </p:txBody>
      </p:sp>
      <p:sp>
        <p:nvSpPr>
          <p:cNvPr id="174" name="Slide Number"/>
          <p:cNvSpPr txBox="1"/>
          <p:nvPr>
            <p:ph type="sldNum" sz="quarter" idx="2"/>
          </p:nvPr>
        </p:nvSpPr>
        <p:spPr>
          <a:xfrm>
            <a:off x="10729456" y="4942901"/>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spTree>
      <p:nvGrpSpPr>
        <p:cNvPr id="1" name=""/>
        <p:cNvGrpSpPr/>
        <p:nvPr/>
      </p:nvGrpSpPr>
      <p:grpSpPr>
        <a:xfrm>
          <a:off x="0" y="0"/>
          <a:ext cx="0" cy="0"/>
          <a:chOff x="0" y="0"/>
          <a:chExt cx="0" cy="0"/>
        </a:xfrm>
      </p:grpSpPr>
      <p:pic>
        <p:nvPicPr>
          <p:cNvPr id="181"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82" name="Picture 8" descr="Picture 8"/>
          <p:cNvPicPr>
            <a:picLocks noChangeAspect="1"/>
          </p:cNvPicPr>
          <p:nvPr/>
        </p:nvPicPr>
        <p:blipFill>
          <a:blip r:embed="rId3">
            <a:extLst/>
          </a:blip>
          <a:stretch>
            <a:fillRect/>
          </a:stretch>
        </p:blipFill>
        <p:spPr>
          <a:xfrm>
            <a:off x="2" y="5928628"/>
            <a:ext cx="10437812" cy="321165"/>
          </a:xfrm>
          <a:prstGeom prst="rect">
            <a:avLst/>
          </a:prstGeom>
          <a:ln w="12700">
            <a:miter lim="400000"/>
          </a:ln>
        </p:spPr>
      </p:pic>
      <p:pic>
        <p:nvPicPr>
          <p:cNvPr id="183" name="Picture 9" descr="Picture 9"/>
          <p:cNvPicPr>
            <a:picLocks noChangeAspect="1"/>
          </p:cNvPicPr>
          <p:nvPr/>
        </p:nvPicPr>
        <p:blipFill>
          <a:blip r:embed="rId4">
            <a:extLst/>
          </a:blip>
          <a:stretch>
            <a:fillRect/>
          </a:stretch>
        </p:blipFill>
        <p:spPr>
          <a:xfrm>
            <a:off x="10585826" y="5929622"/>
            <a:ext cx="1602998" cy="144271"/>
          </a:xfrm>
          <a:prstGeom prst="rect">
            <a:avLst/>
          </a:prstGeom>
          <a:ln w="12700">
            <a:miter lim="400000"/>
          </a:ln>
        </p:spPr>
      </p:pic>
      <p:sp>
        <p:nvSpPr>
          <p:cNvPr id="184" name="Rectangle 10"/>
          <p:cNvSpPr/>
          <p:nvPr/>
        </p:nvSpPr>
        <p:spPr>
          <a:xfrm>
            <a:off x="0" y="4567987"/>
            <a:ext cx="10437814" cy="1368199"/>
          </a:xfrm>
          <a:prstGeom prst="rect">
            <a:avLst/>
          </a:prstGeom>
          <a:solidFill>
            <a:srgbClr val="262626"/>
          </a:solidFill>
          <a:ln w="12700">
            <a:miter lim="400000"/>
          </a:ln>
        </p:spPr>
        <p:txBody>
          <a:bodyPr lIns="45719" rIns="45719"/>
          <a:lstStyle/>
          <a:p>
            <a:pPr>
              <a:defRPr>
                <a:solidFill>
                  <a:srgbClr val="FFFFFF"/>
                </a:solidFill>
              </a:defRPr>
            </a:pPr>
          </a:p>
        </p:txBody>
      </p:sp>
      <p:sp>
        <p:nvSpPr>
          <p:cNvPr id="185" name="Rectangle 11"/>
          <p:cNvSpPr/>
          <p:nvPr/>
        </p:nvSpPr>
        <p:spPr>
          <a:xfrm>
            <a:off x="10585828" y="4567987"/>
            <a:ext cx="1602998" cy="1368199"/>
          </a:xfrm>
          <a:prstGeom prst="rect">
            <a:avLst/>
          </a:prstGeom>
          <a:solidFill>
            <a:schemeClr val="accent1"/>
          </a:solidFill>
          <a:ln w="12700">
            <a:miter lim="400000"/>
          </a:ln>
        </p:spPr>
        <p:txBody>
          <a:bodyPr lIns="45719" rIns="45719"/>
          <a:lstStyle/>
          <a:p>
            <a:pPr>
              <a:defRPr>
                <a:solidFill>
                  <a:srgbClr val="FFFFFF"/>
                </a:solidFill>
              </a:defRPr>
            </a:pPr>
          </a:p>
        </p:txBody>
      </p:sp>
      <p:sp>
        <p:nvSpPr>
          <p:cNvPr id="186" name="Title Text"/>
          <p:cNvSpPr txBox="1"/>
          <p:nvPr>
            <p:ph type="title"/>
          </p:nvPr>
        </p:nvSpPr>
        <p:spPr>
          <a:xfrm>
            <a:off x="680318" y="4711617"/>
            <a:ext cx="9613864" cy="588536"/>
          </a:xfrm>
          <a:prstGeom prst="rect">
            <a:avLst/>
          </a:prstGeom>
        </p:spPr>
        <p:txBody>
          <a:bodyPr anchor="b"/>
          <a:lstStyle>
            <a:lvl1pPr>
              <a:defRPr sz="3200"/>
            </a:lvl1pPr>
          </a:lstStyle>
          <a:p>
            <a:pPr/>
            <a:r>
              <a:t>Title Text</a:t>
            </a:r>
          </a:p>
        </p:txBody>
      </p:sp>
      <p:sp>
        <p:nvSpPr>
          <p:cNvPr id="187" name="Body Level One…"/>
          <p:cNvSpPr txBox="1"/>
          <p:nvPr>
            <p:ph type="body" sz="quarter" idx="1"/>
          </p:nvPr>
        </p:nvSpPr>
        <p:spPr>
          <a:xfrm>
            <a:off x="680321" y="5300150"/>
            <a:ext cx="9613863" cy="502256"/>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88" name="Slide Number"/>
          <p:cNvSpPr txBox="1"/>
          <p:nvPr>
            <p:ph type="sldNum" sz="quarter" idx="2"/>
          </p:nvPr>
        </p:nvSpPr>
        <p:spPr>
          <a:xfrm>
            <a:off x="10729456" y="4942901"/>
            <a:ext cx="583665" cy="624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spTree>
      <p:nvGrpSpPr>
        <p:cNvPr id="1" name=""/>
        <p:cNvGrpSpPr/>
        <p:nvPr/>
      </p:nvGrpSpPr>
      <p:grpSpPr>
        <a:xfrm>
          <a:off x="0" y="0"/>
          <a:ext cx="0" cy="0"/>
          <a:chOff x="0" y="0"/>
          <a:chExt cx="0" cy="0"/>
        </a:xfrm>
      </p:grpSpPr>
      <p:pic>
        <p:nvPicPr>
          <p:cNvPr id="195"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96" name="Picture 12" descr="Picture 12"/>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197" name="Picture 13" descr="Picture 13"/>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198" name="Rectangle 15"/>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199" name="Rectangle 16"/>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200" name="Title Text"/>
          <p:cNvSpPr txBox="1"/>
          <p:nvPr>
            <p:ph type="title"/>
          </p:nvPr>
        </p:nvSpPr>
        <p:spPr>
          <a:xfrm>
            <a:off x="669223" y="753228"/>
            <a:ext cx="9624960" cy="1080938"/>
          </a:xfrm>
          <a:prstGeom prst="rect">
            <a:avLst/>
          </a:prstGeom>
        </p:spPr>
        <p:txBody>
          <a:bodyPr/>
          <a:lstStyle/>
          <a:p>
            <a:pPr/>
            <a:r>
              <a:t>Title Text</a:t>
            </a:r>
          </a:p>
        </p:txBody>
      </p:sp>
      <p:sp>
        <p:nvSpPr>
          <p:cNvPr id="201" name="Body Level One…"/>
          <p:cNvSpPr txBox="1"/>
          <p:nvPr>
            <p:ph type="body" sz="quarter" idx="1"/>
          </p:nvPr>
        </p:nvSpPr>
        <p:spPr>
          <a:xfrm>
            <a:off x="660944" y="2336873"/>
            <a:ext cx="3070037" cy="576263"/>
          </a:xfrm>
          <a:prstGeom prst="rect">
            <a:avLst/>
          </a:prstGeom>
        </p:spPr>
        <p:txBody>
          <a:bodyPr anchor="b"/>
          <a:lstStyle>
            <a:lvl1pPr marL="0" indent="0">
              <a:buSzTx/>
              <a:buFontTx/>
              <a:buNone/>
            </a:lvl1pPr>
            <a:lvl2pPr marL="0" indent="457200">
              <a:buSzTx/>
              <a:buFontTx/>
              <a:buNone/>
            </a:lvl2pPr>
            <a:lvl3pPr marL="0" indent="914400">
              <a:buSzTx/>
              <a:buFontTx/>
              <a:buNone/>
            </a:lvl3pPr>
            <a:lvl4pPr marL="0" indent="1371600">
              <a:buSzTx/>
              <a:buFontTx/>
              <a:buNone/>
            </a:lvl4pPr>
            <a:lvl5pPr marL="0" indent="1828800">
              <a:buSzTx/>
              <a:buFontTx/>
              <a:buNone/>
            </a:lvl5pPr>
          </a:lstStyle>
          <a:p>
            <a:pPr/>
            <a:r>
              <a:t>Body Level One</a:t>
            </a:r>
          </a:p>
          <a:p>
            <a:pPr lvl="1"/>
            <a:r>
              <a:t>Body Level Two</a:t>
            </a:r>
          </a:p>
          <a:p>
            <a:pPr lvl="2"/>
            <a:r>
              <a:t>Body Level Three</a:t>
            </a:r>
          </a:p>
          <a:p>
            <a:pPr lvl="3"/>
            <a:r>
              <a:t>Body Level Four</a:t>
            </a:r>
          </a:p>
          <a:p>
            <a:pPr lvl="4"/>
            <a:r>
              <a:t>Body Level Five</a:t>
            </a:r>
          </a:p>
        </p:txBody>
      </p:sp>
      <p:sp>
        <p:nvSpPr>
          <p:cNvPr id="202" name="Text Placeholder 3"/>
          <p:cNvSpPr/>
          <p:nvPr>
            <p:ph type="body" sz="quarter" idx="21"/>
          </p:nvPr>
        </p:nvSpPr>
        <p:spPr>
          <a:xfrm>
            <a:off x="680321" y="3022674"/>
            <a:ext cx="3049704" cy="2913515"/>
          </a:xfrm>
          <a:prstGeom prst="rect">
            <a:avLst/>
          </a:prstGeom>
        </p:spPr>
        <p:txBody>
          <a:bodyPr/>
          <a:lstStyle/>
          <a:p>
            <a:pPr marL="0" indent="0">
              <a:buSzTx/>
              <a:buFontTx/>
              <a:buNone/>
              <a:defRPr sz="1400"/>
            </a:pPr>
          </a:p>
        </p:txBody>
      </p:sp>
      <p:sp>
        <p:nvSpPr>
          <p:cNvPr id="203" name="Text Placeholder 4"/>
          <p:cNvSpPr/>
          <p:nvPr>
            <p:ph type="body" sz="quarter" idx="22"/>
          </p:nvPr>
        </p:nvSpPr>
        <p:spPr>
          <a:xfrm>
            <a:off x="3956024" y="2336873"/>
            <a:ext cx="3063241" cy="576263"/>
          </a:xfrm>
          <a:prstGeom prst="rect">
            <a:avLst/>
          </a:prstGeom>
        </p:spPr>
        <p:txBody>
          <a:bodyPr anchor="b"/>
          <a:lstStyle/>
          <a:p>
            <a:pPr marL="0" indent="0">
              <a:buSzTx/>
              <a:buFontTx/>
              <a:buNone/>
            </a:pPr>
          </a:p>
        </p:txBody>
      </p:sp>
      <p:sp>
        <p:nvSpPr>
          <p:cNvPr id="204" name="Text Placeholder 3"/>
          <p:cNvSpPr/>
          <p:nvPr>
            <p:ph type="body" sz="quarter" idx="23"/>
          </p:nvPr>
        </p:nvSpPr>
        <p:spPr>
          <a:xfrm>
            <a:off x="3945471" y="3022674"/>
            <a:ext cx="3063241" cy="2913515"/>
          </a:xfrm>
          <a:prstGeom prst="rect">
            <a:avLst/>
          </a:prstGeom>
        </p:spPr>
        <p:txBody>
          <a:bodyPr/>
          <a:lstStyle/>
          <a:p>
            <a:pPr marL="0" indent="0">
              <a:buSzTx/>
              <a:buFontTx/>
              <a:buNone/>
              <a:defRPr sz="1400"/>
            </a:pPr>
          </a:p>
        </p:txBody>
      </p:sp>
      <p:sp>
        <p:nvSpPr>
          <p:cNvPr id="205" name="Text Placeholder 4"/>
          <p:cNvSpPr/>
          <p:nvPr>
            <p:ph type="body" sz="quarter" idx="24"/>
          </p:nvPr>
        </p:nvSpPr>
        <p:spPr>
          <a:xfrm>
            <a:off x="7224156" y="2336873"/>
            <a:ext cx="3070026" cy="576263"/>
          </a:xfrm>
          <a:prstGeom prst="rect">
            <a:avLst/>
          </a:prstGeom>
        </p:spPr>
        <p:txBody>
          <a:bodyPr anchor="b"/>
          <a:lstStyle/>
          <a:p>
            <a:pPr marL="0" indent="0">
              <a:buSzTx/>
              <a:buFontTx/>
              <a:buNone/>
            </a:pPr>
          </a:p>
        </p:txBody>
      </p:sp>
      <p:sp>
        <p:nvSpPr>
          <p:cNvPr id="206" name="Text Placeholder 3"/>
          <p:cNvSpPr/>
          <p:nvPr>
            <p:ph type="body" sz="quarter" idx="25"/>
          </p:nvPr>
        </p:nvSpPr>
        <p:spPr>
          <a:xfrm>
            <a:off x="7224156" y="3022674"/>
            <a:ext cx="3070026" cy="2913515"/>
          </a:xfrm>
          <a:prstGeom prst="rect">
            <a:avLst/>
          </a:prstGeom>
        </p:spPr>
        <p:txBody>
          <a:bodyPr/>
          <a:lstStyle/>
          <a:p>
            <a:pPr marL="0" indent="0">
              <a:buSzTx/>
              <a:buFontTx/>
              <a:buNone/>
              <a:defRPr sz="1400"/>
            </a:pPr>
          </a:p>
        </p:txBody>
      </p:sp>
      <p:sp>
        <p:nvSpPr>
          <p:cNvPr id="2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spTree>
      <p:nvGrpSpPr>
        <p:cNvPr id="1" name=""/>
        <p:cNvGrpSpPr/>
        <p:nvPr/>
      </p:nvGrpSpPr>
      <p:grpSpPr>
        <a:xfrm>
          <a:off x="0" y="0"/>
          <a:ext cx="0" cy="0"/>
          <a:chOff x="0" y="0"/>
          <a:chExt cx="0" cy="0"/>
        </a:xfrm>
      </p:grpSpPr>
      <p:pic>
        <p:nvPicPr>
          <p:cNvPr id="214"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15" name="Picture 14" descr="Picture 14"/>
          <p:cNvPicPr>
            <a:picLocks noChangeAspect="1"/>
          </p:cNvPicPr>
          <p:nvPr/>
        </p:nvPicPr>
        <p:blipFill>
          <a:blip r:embed="rId3">
            <a:extLst/>
          </a:blip>
          <a:stretch>
            <a:fillRect/>
          </a:stretch>
        </p:blipFill>
        <p:spPr>
          <a:xfrm>
            <a:off x="2" y="1970240"/>
            <a:ext cx="10437812" cy="321165"/>
          </a:xfrm>
          <a:prstGeom prst="rect">
            <a:avLst/>
          </a:prstGeom>
          <a:ln w="12700">
            <a:miter lim="400000"/>
          </a:ln>
        </p:spPr>
      </p:pic>
      <p:pic>
        <p:nvPicPr>
          <p:cNvPr id="216" name="Picture 15" descr="Picture 15"/>
          <p:cNvPicPr>
            <a:picLocks noChangeAspect="1"/>
          </p:cNvPicPr>
          <p:nvPr/>
        </p:nvPicPr>
        <p:blipFill>
          <a:blip r:embed="rId4">
            <a:extLst/>
          </a:blip>
          <a:stretch>
            <a:fillRect/>
          </a:stretch>
        </p:blipFill>
        <p:spPr>
          <a:xfrm>
            <a:off x="10585826" y="1971233"/>
            <a:ext cx="1602998" cy="144271"/>
          </a:xfrm>
          <a:prstGeom prst="rect">
            <a:avLst/>
          </a:prstGeom>
          <a:ln w="12700">
            <a:miter lim="400000"/>
          </a:ln>
        </p:spPr>
      </p:pic>
      <p:sp>
        <p:nvSpPr>
          <p:cNvPr id="217" name="Rectangle 16"/>
          <p:cNvSpPr/>
          <p:nvPr/>
        </p:nvSpPr>
        <p:spPr>
          <a:xfrm>
            <a:off x="0" y="609600"/>
            <a:ext cx="10437814" cy="1368198"/>
          </a:xfrm>
          <a:prstGeom prst="rect">
            <a:avLst/>
          </a:prstGeom>
          <a:solidFill>
            <a:srgbClr val="262626"/>
          </a:solidFill>
          <a:ln w="12700">
            <a:miter lim="400000"/>
          </a:ln>
        </p:spPr>
        <p:txBody>
          <a:bodyPr lIns="45719" rIns="45719"/>
          <a:lstStyle/>
          <a:p>
            <a:pPr>
              <a:defRPr>
                <a:solidFill>
                  <a:srgbClr val="FFFFFF"/>
                </a:solidFill>
              </a:defRPr>
            </a:pPr>
          </a:p>
        </p:txBody>
      </p:sp>
      <p:sp>
        <p:nvSpPr>
          <p:cNvPr id="218" name="Rectangle 17"/>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219" name="Title Text"/>
          <p:cNvSpPr txBox="1"/>
          <p:nvPr>
            <p:ph type="title"/>
          </p:nvPr>
        </p:nvSpPr>
        <p:spPr>
          <a:xfrm>
            <a:off x="680323" y="753228"/>
            <a:ext cx="9613860" cy="1080938"/>
          </a:xfrm>
          <a:prstGeom prst="rect">
            <a:avLst/>
          </a:prstGeom>
        </p:spPr>
        <p:txBody>
          <a:bodyPr/>
          <a:lstStyle/>
          <a:p>
            <a:pPr/>
            <a:r>
              <a:t>Title Text</a:t>
            </a:r>
          </a:p>
        </p:txBody>
      </p:sp>
      <p:sp>
        <p:nvSpPr>
          <p:cNvPr id="220" name="Body Level One…"/>
          <p:cNvSpPr txBox="1"/>
          <p:nvPr>
            <p:ph type="body" sz="quarter" idx="1"/>
          </p:nvPr>
        </p:nvSpPr>
        <p:spPr>
          <a:xfrm>
            <a:off x="680320" y="4297503"/>
            <a:ext cx="3049705" cy="576263"/>
          </a:xfrm>
          <a:prstGeom prst="rect">
            <a:avLst/>
          </a:prstGeom>
        </p:spPr>
        <p:txBody>
          <a:bodyPr anchor="b"/>
          <a:lstStyle>
            <a:lvl1pPr marL="0" indent="0">
              <a:buSzTx/>
              <a:buFontTx/>
              <a:buNone/>
            </a:lvl1pPr>
            <a:lvl2pPr marL="0" indent="457200">
              <a:buSzTx/>
              <a:buFontTx/>
              <a:buNone/>
            </a:lvl2pPr>
            <a:lvl3pPr marL="0" indent="914400">
              <a:buSzTx/>
              <a:buFontTx/>
              <a:buNone/>
            </a:lvl3pPr>
            <a:lvl4pPr marL="0" indent="1371600">
              <a:buSzTx/>
              <a:buFontTx/>
              <a:buNone/>
            </a:lvl4pPr>
            <a:lvl5pPr marL="0" indent="1828800">
              <a:buSzTx/>
              <a:buFontTx/>
              <a:buNone/>
            </a:lvl5pPr>
          </a:lstStyle>
          <a:p>
            <a:pPr/>
            <a:r>
              <a:t>Body Level One</a:t>
            </a:r>
          </a:p>
          <a:p>
            <a:pPr lvl="1"/>
            <a:r>
              <a:t>Body Level Two</a:t>
            </a:r>
          </a:p>
          <a:p>
            <a:pPr lvl="2"/>
            <a:r>
              <a:t>Body Level Three</a:t>
            </a:r>
          </a:p>
          <a:p>
            <a:pPr lvl="3"/>
            <a:r>
              <a:t>Body Level Four</a:t>
            </a:r>
          </a:p>
          <a:p>
            <a:pPr lvl="4"/>
            <a:r>
              <a:t>Body Level Five</a:t>
            </a:r>
          </a:p>
        </p:txBody>
      </p:sp>
      <p:sp>
        <p:nvSpPr>
          <p:cNvPr id="221" name="Picture Placeholder 2"/>
          <p:cNvSpPr/>
          <p:nvPr>
            <p:ph type="pic" sz="quarter" idx="21"/>
          </p:nvPr>
        </p:nvSpPr>
        <p:spPr>
          <a:xfrm>
            <a:off x="680319" y="2336873"/>
            <a:ext cx="3049707"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22" name="Text Placeholder 3"/>
          <p:cNvSpPr/>
          <p:nvPr>
            <p:ph type="body" sz="quarter" idx="22"/>
          </p:nvPr>
        </p:nvSpPr>
        <p:spPr>
          <a:xfrm>
            <a:off x="680319" y="4873764"/>
            <a:ext cx="3049707" cy="1062423"/>
          </a:xfrm>
          <a:prstGeom prst="rect">
            <a:avLst/>
          </a:prstGeom>
        </p:spPr>
        <p:txBody>
          <a:bodyPr/>
          <a:lstStyle/>
          <a:p>
            <a:pPr marL="0" indent="0">
              <a:buSzTx/>
              <a:buFontTx/>
              <a:buNone/>
              <a:defRPr sz="1400"/>
            </a:pPr>
          </a:p>
        </p:txBody>
      </p:sp>
      <p:sp>
        <p:nvSpPr>
          <p:cNvPr id="223" name="Text Placeholder 4"/>
          <p:cNvSpPr/>
          <p:nvPr>
            <p:ph type="body" sz="quarter" idx="23"/>
          </p:nvPr>
        </p:nvSpPr>
        <p:spPr>
          <a:xfrm>
            <a:off x="3945471" y="4297503"/>
            <a:ext cx="3063241" cy="576263"/>
          </a:xfrm>
          <a:prstGeom prst="rect">
            <a:avLst/>
          </a:prstGeom>
        </p:spPr>
        <p:txBody>
          <a:bodyPr anchor="b"/>
          <a:lstStyle/>
          <a:p>
            <a:pPr marL="0" indent="0">
              <a:buSzTx/>
              <a:buFontTx/>
              <a:buNone/>
            </a:pPr>
          </a:p>
        </p:txBody>
      </p:sp>
      <p:sp>
        <p:nvSpPr>
          <p:cNvPr id="224" name="Picture Placeholder 2"/>
          <p:cNvSpPr/>
          <p:nvPr>
            <p:ph type="pic" sz="quarter" idx="24"/>
          </p:nvPr>
        </p:nvSpPr>
        <p:spPr>
          <a:xfrm>
            <a:off x="3945471" y="2336873"/>
            <a:ext cx="3063241"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25" name="Text Placeholder 3"/>
          <p:cNvSpPr/>
          <p:nvPr>
            <p:ph type="body" sz="quarter" idx="25"/>
          </p:nvPr>
        </p:nvSpPr>
        <p:spPr>
          <a:xfrm>
            <a:off x="3944118" y="4873764"/>
            <a:ext cx="3067298" cy="1062423"/>
          </a:xfrm>
          <a:prstGeom prst="rect">
            <a:avLst/>
          </a:prstGeom>
        </p:spPr>
        <p:txBody>
          <a:bodyPr/>
          <a:lstStyle/>
          <a:p>
            <a:pPr marL="0" indent="0">
              <a:buSzTx/>
              <a:buFontTx/>
              <a:buNone/>
              <a:defRPr sz="1400"/>
            </a:pPr>
          </a:p>
        </p:txBody>
      </p:sp>
      <p:sp>
        <p:nvSpPr>
          <p:cNvPr id="226" name="Text Placeholder 4"/>
          <p:cNvSpPr/>
          <p:nvPr>
            <p:ph type="body" sz="quarter" idx="26"/>
          </p:nvPr>
        </p:nvSpPr>
        <p:spPr>
          <a:xfrm>
            <a:off x="7230680" y="4297503"/>
            <a:ext cx="3063506" cy="576263"/>
          </a:xfrm>
          <a:prstGeom prst="rect">
            <a:avLst/>
          </a:prstGeom>
        </p:spPr>
        <p:txBody>
          <a:bodyPr anchor="b"/>
          <a:lstStyle/>
          <a:p>
            <a:pPr marL="0" indent="0">
              <a:buSzTx/>
              <a:buFontTx/>
              <a:buNone/>
            </a:pPr>
          </a:p>
        </p:txBody>
      </p:sp>
      <p:sp>
        <p:nvSpPr>
          <p:cNvPr id="227" name="Picture Placeholder 2"/>
          <p:cNvSpPr/>
          <p:nvPr>
            <p:ph type="pic" sz="quarter" idx="27"/>
          </p:nvPr>
        </p:nvSpPr>
        <p:spPr>
          <a:xfrm>
            <a:off x="7230677" y="2336873"/>
            <a:ext cx="3063507"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28" name="Text Placeholder 3"/>
          <p:cNvSpPr/>
          <p:nvPr>
            <p:ph type="body" sz="quarter" idx="28"/>
          </p:nvPr>
        </p:nvSpPr>
        <p:spPr>
          <a:xfrm>
            <a:off x="7230553" y="4873761"/>
            <a:ext cx="3067564" cy="1062423"/>
          </a:xfrm>
          <a:prstGeom prst="rect">
            <a:avLst/>
          </a:prstGeom>
        </p:spPr>
        <p:txBody>
          <a:bodyPr/>
          <a:lstStyle/>
          <a:p>
            <a:pPr marL="0" indent="0">
              <a:buSzTx/>
              <a:buFontTx/>
              <a:buNone/>
              <a:defRPr sz="1400"/>
            </a:pPr>
          </a:p>
        </p:txBody>
      </p:sp>
      <p:sp>
        <p:nvSpPr>
          <p:cNvPr id="22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255" name="Group 88"/>
          <p:cNvGrpSpPr/>
          <p:nvPr/>
        </p:nvGrpSpPr>
        <p:grpSpPr>
          <a:xfrm>
            <a:off x="-1062" y="-6705"/>
            <a:ext cx="12187240" cy="6871128"/>
            <a:chOff x="0" y="0"/>
            <a:chExt cx="12187238" cy="6871127"/>
          </a:xfrm>
        </p:grpSpPr>
        <p:sp>
          <p:nvSpPr>
            <p:cNvPr id="236" name="Freeform 5"/>
            <p:cNvSpPr/>
            <p:nvPr/>
          </p:nvSpPr>
          <p:spPr>
            <a:xfrm>
              <a:off x="213200" y="1390795"/>
              <a:ext cx="8302435" cy="5480332"/>
            </a:xfrm>
            <a:custGeom>
              <a:avLst/>
              <a:gdLst/>
              <a:ahLst/>
              <a:cxnLst>
                <a:cxn ang="0">
                  <a:pos x="wd2" y="hd2"/>
                </a:cxn>
                <a:cxn ang="5400000">
                  <a:pos x="wd2" y="hd2"/>
                </a:cxn>
                <a:cxn ang="10800000">
                  <a:pos x="wd2" y="hd2"/>
                </a:cxn>
                <a:cxn ang="16200000">
                  <a:pos x="wd2" y="hd2"/>
                </a:cxn>
              </a:cxnLst>
              <a:rect l="0" t="0" r="r" b="b"/>
              <a:pathLst>
                <a:path w="18483" h="21239" fill="norm" stroke="1" extrusionOk="0">
                  <a:moveTo>
                    <a:pt x="17363" y="21239"/>
                  </a:moveTo>
                  <a:cubicBezTo>
                    <a:pt x="20394" y="16786"/>
                    <a:pt x="16526" y="9118"/>
                    <a:pt x="14554" y="5810"/>
                  </a:cubicBezTo>
                  <a:cubicBezTo>
                    <a:pt x="12742" y="2780"/>
                    <a:pt x="10442" y="434"/>
                    <a:pt x="7909" y="46"/>
                  </a:cubicBezTo>
                  <a:cubicBezTo>
                    <a:pt x="5376" y="-361"/>
                    <a:pt x="2408" y="2004"/>
                    <a:pt x="903" y="5515"/>
                  </a:cubicBezTo>
                  <a:cubicBezTo>
                    <a:pt x="-1206" y="10467"/>
                    <a:pt x="744" y="17470"/>
                    <a:pt x="3023" y="21165"/>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37" name="Freeform 6"/>
            <p:cNvSpPr/>
            <p:nvPr/>
          </p:nvSpPr>
          <p:spPr>
            <a:xfrm>
              <a:off x="1165425" y="2209625"/>
              <a:ext cx="6473905" cy="4656714"/>
            </a:xfrm>
            <a:custGeom>
              <a:avLst/>
              <a:gdLst/>
              <a:ahLst/>
              <a:cxnLst>
                <a:cxn ang="0">
                  <a:pos x="wd2" y="hd2"/>
                </a:cxn>
                <a:cxn ang="5400000">
                  <a:pos x="wd2" y="hd2"/>
                </a:cxn>
                <a:cxn ang="10800000">
                  <a:pos x="wd2" y="hd2"/>
                </a:cxn>
                <a:cxn ang="16200000">
                  <a:pos x="wd2" y="hd2"/>
                </a:cxn>
              </a:cxnLst>
              <a:rect l="0" t="0" r="r" b="b"/>
              <a:pathLst>
                <a:path w="18964" h="20744" fill="norm" stroke="1" extrusionOk="0">
                  <a:moveTo>
                    <a:pt x="12846" y="20723"/>
                  </a:moveTo>
                  <a:cubicBezTo>
                    <a:pt x="15607" y="19767"/>
                    <a:pt x="20153" y="17346"/>
                    <a:pt x="18675" y="11717"/>
                  </a:cubicBezTo>
                  <a:cubicBezTo>
                    <a:pt x="17294" y="6450"/>
                    <a:pt x="13069" y="1502"/>
                    <a:pt x="9458" y="270"/>
                  </a:cubicBezTo>
                  <a:cubicBezTo>
                    <a:pt x="6153" y="-856"/>
                    <a:pt x="2388" y="1629"/>
                    <a:pt x="645" y="6132"/>
                  </a:cubicBezTo>
                  <a:cubicBezTo>
                    <a:pt x="-1447" y="11548"/>
                    <a:pt x="1942" y="18493"/>
                    <a:pt x="5205" y="20744"/>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38" name="Freeform 7"/>
            <p:cNvSpPr/>
            <p:nvPr/>
          </p:nvSpPr>
          <p:spPr>
            <a:xfrm>
              <a:off x="771885" y="1903918"/>
              <a:ext cx="7299250" cy="4967209"/>
            </a:xfrm>
            <a:custGeom>
              <a:avLst/>
              <a:gdLst/>
              <a:ahLst/>
              <a:cxnLst>
                <a:cxn ang="0">
                  <a:pos x="wd2" y="hd2"/>
                </a:cxn>
                <a:cxn ang="5400000">
                  <a:pos x="wd2" y="hd2"/>
                </a:cxn>
                <a:cxn ang="10800000">
                  <a:pos x="wd2" y="hd2"/>
                </a:cxn>
                <a:cxn ang="16200000">
                  <a:pos x="wd2" y="hd2"/>
                </a:cxn>
              </a:cxnLst>
              <a:rect l="0" t="0" r="r" b="b"/>
              <a:pathLst>
                <a:path w="19620" h="21106" fill="norm" stroke="1" extrusionOk="0">
                  <a:moveTo>
                    <a:pt x="15265" y="21106"/>
                  </a:moveTo>
                  <a:cubicBezTo>
                    <a:pt x="16723" y="20255"/>
                    <a:pt x="18451" y="18999"/>
                    <a:pt x="19244" y="16729"/>
                  </a:cubicBezTo>
                  <a:cubicBezTo>
                    <a:pt x="20204" y="13994"/>
                    <a:pt x="19155" y="11157"/>
                    <a:pt x="18016" y="9050"/>
                  </a:cubicBezTo>
                  <a:cubicBezTo>
                    <a:pt x="15700" y="4734"/>
                    <a:pt x="12475" y="762"/>
                    <a:pt x="8815" y="73"/>
                  </a:cubicBezTo>
                  <a:cubicBezTo>
                    <a:pt x="5757" y="-494"/>
                    <a:pt x="2660" y="2302"/>
                    <a:pt x="920" y="6253"/>
                  </a:cubicBezTo>
                  <a:cubicBezTo>
                    <a:pt x="-1396" y="11501"/>
                    <a:pt x="1048" y="17884"/>
                    <a:pt x="3978" y="21106"/>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39" name="Freeform 8"/>
            <p:cNvSpPr/>
            <p:nvPr/>
          </p:nvSpPr>
          <p:spPr>
            <a:xfrm>
              <a:off x="0" y="784329"/>
              <a:ext cx="9467530" cy="6086799"/>
            </a:xfrm>
            <a:custGeom>
              <a:avLst/>
              <a:gdLst/>
              <a:ahLst/>
              <a:cxnLst>
                <a:cxn ang="0">
                  <a:pos x="wd2" y="hd2"/>
                </a:cxn>
                <a:cxn ang="5400000">
                  <a:pos x="wd2" y="hd2"/>
                </a:cxn>
                <a:cxn ang="10800000">
                  <a:pos x="wd2" y="hd2"/>
                </a:cxn>
                <a:cxn ang="16200000">
                  <a:pos x="wd2" y="hd2"/>
                </a:cxn>
              </a:cxnLst>
              <a:rect l="0" t="0" r="r" b="b"/>
              <a:pathLst>
                <a:path w="19788" h="20796" fill="norm" stroke="1" extrusionOk="0">
                  <a:moveTo>
                    <a:pt x="18635" y="20796"/>
                  </a:moveTo>
                  <a:cubicBezTo>
                    <a:pt x="21600" y="16219"/>
                    <a:pt x="18158" y="10240"/>
                    <a:pt x="16008" y="6901"/>
                  </a:cubicBezTo>
                  <a:cubicBezTo>
                    <a:pt x="13989" y="3773"/>
                    <a:pt x="11531" y="1086"/>
                    <a:pt x="8755" y="222"/>
                  </a:cubicBezTo>
                  <a:cubicBezTo>
                    <a:pt x="5422" y="-804"/>
                    <a:pt x="2129" y="1819"/>
                    <a:pt x="0" y="6086"/>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0" name="Freeform 9"/>
            <p:cNvSpPr/>
            <p:nvPr/>
          </p:nvSpPr>
          <p:spPr>
            <a:xfrm>
              <a:off x="4762" y="6185456"/>
              <a:ext cx="504826" cy="6815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132" y="8157"/>
                    <a:pt x="14264" y="15256"/>
                    <a:pt x="21600" y="21600"/>
                  </a:cubicBezTo>
                </a:path>
              </a:pathLst>
            </a:custGeom>
            <a:noFill/>
            <a:ln w="4763"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1" name="Freeform 10"/>
            <p:cNvSpPr/>
            <p:nvPr/>
          </p:nvSpPr>
          <p:spPr>
            <a:xfrm>
              <a:off x="0" y="237459"/>
              <a:ext cx="10308865" cy="6633667"/>
            </a:xfrm>
            <a:custGeom>
              <a:avLst/>
              <a:gdLst/>
              <a:ahLst/>
              <a:cxnLst>
                <a:cxn ang="0">
                  <a:pos x="wd2" y="hd2"/>
                </a:cxn>
                <a:cxn ang="5400000">
                  <a:pos x="wd2" y="hd2"/>
                </a:cxn>
                <a:cxn ang="10800000">
                  <a:pos x="wd2" y="hd2"/>
                </a:cxn>
                <a:cxn ang="16200000">
                  <a:pos x="wd2" y="hd2"/>
                </a:cxn>
              </a:cxnLst>
              <a:rect l="0" t="0" r="r" b="b"/>
              <a:pathLst>
                <a:path w="20075" h="20695" fill="norm" stroke="1" extrusionOk="0">
                  <a:moveTo>
                    <a:pt x="18967" y="20695"/>
                  </a:moveTo>
                  <a:cubicBezTo>
                    <a:pt x="21600" y="16247"/>
                    <a:pt x="18995" y="11308"/>
                    <a:pt x="16807" y="8035"/>
                  </a:cubicBezTo>
                  <a:cubicBezTo>
                    <a:pt x="14545" y="4674"/>
                    <a:pt x="11885" y="1758"/>
                    <a:pt x="8862" y="538"/>
                  </a:cubicBezTo>
                  <a:cubicBezTo>
                    <a:pt x="5303" y="-905"/>
                    <a:pt x="2707" y="597"/>
                    <a:pt x="0" y="454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2" name="Freeform 11"/>
            <p:cNvSpPr/>
            <p:nvPr/>
          </p:nvSpPr>
          <p:spPr>
            <a:xfrm>
              <a:off x="5427661" y="4789"/>
              <a:ext cx="5338228" cy="6847185"/>
            </a:xfrm>
            <a:custGeom>
              <a:avLst/>
              <a:gdLst/>
              <a:ahLst/>
              <a:cxnLst>
                <a:cxn ang="0">
                  <a:pos x="wd2" y="hd2"/>
                </a:cxn>
                <a:cxn ang="5400000">
                  <a:pos x="wd2" y="hd2"/>
                </a:cxn>
                <a:cxn ang="10800000">
                  <a:pos x="wd2" y="hd2"/>
                </a:cxn>
                <a:cxn ang="16200000">
                  <a:pos x="wd2" y="hd2"/>
                </a:cxn>
              </a:cxnLst>
              <a:rect l="0" t="0" r="r" b="b"/>
              <a:pathLst>
                <a:path w="19921" h="21600" fill="norm" stroke="1" extrusionOk="0">
                  <a:moveTo>
                    <a:pt x="19433" y="21600"/>
                  </a:moveTo>
                  <a:cubicBezTo>
                    <a:pt x="21600" y="16757"/>
                    <a:pt x="16058" y="11582"/>
                    <a:pt x="12594" y="8288"/>
                  </a:cubicBezTo>
                  <a:cubicBezTo>
                    <a:pt x="9041" y="4919"/>
                    <a:pt x="4867" y="191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3" name="Freeform 12"/>
            <p:cNvSpPr/>
            <p:nvPr/>
          </p:nvSpPr>
          <p:spPr>
            <a:xfrm>
              <a:off x="0" y="4789"/>
              <a:ext cx="1057276" cy="6144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789" y="5860"/>
                    <a:pt x="7395" y="13060"/>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4" name="Freeform 13"/>
            <p:cNvSpPr/>
            <p:nvPr/>
          </p:nvSpPr>
          <p:spPr>
            <a:xfrm>
              <a:off x="5822950" y="4789"/>
              <a:ext cx="5189204" cy="6866338"/>
            </a:xfrm>
            <a:custGeom>
              <a:avLst/>
              <a:gdLst/>
              <a:ahLst/>
              <a:cxnLst>
                <a:cxn ang="0">
                  <a:pos x="wd2" y="hd2"/>
                </a:cxn>
                <a:cxn ang="5400000">
                  <a:pos x="wd2" y="hd2"/>
                </a:cxn>
                <a:cxn ang="10800000">
                  <a:pos x="wd2" y="hd2"/>
                </a:cxn>
                <a:cxn ang="16200000">
                  <a:pos x="wd2" y="hd2"/>
                </a:cxn>
              </a:cxnLst>
              <a:rect l="0" t="0" r="r" b="b"/>
              <a:pathLst>
                <a:path w="20058" h="21600" fill="norm" stroke="1" extrusionOk="0">
                  <a:moveTo>
                    <a:pt x="19631" y="21600"/>
                  </a:moveTo>
                  <a:cubicBezTo>
                    <a:pt x="21600" y="16860"/>
                    <a:pt x="16320" y="11955"/>
                    <a:pt x="12842" y="8655"/>
                  </a:cubicBezTo>
                  <a:cubicBezTo>
                    <a:pt x="9199" y="5220"/>
                    <a:pt x="4968" y="2115"/>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5" name="Freeform 14"/>
            <p:cNvSpPr/>
            <p:nvPr/>
          </p:nvSpPr>
          <p:spPr>
            <a:xfrm>
              <a:off x="4761" y="0"/>
              <a:ext cx="595314" cy="3527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688" y="6422"/>
                    <a:pt x="7430" y="13719"/>
                    <a:pt x="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6" name="Freeform 15"/>
            <p:cNvSpPr/>
            <p:nvPr/>
          </p:nvSpPr>
          <p:spPr>
            <a:xfrm>
              <a:off x="6013450" y="4789"/>
              <a:ext cx="5124325" cy="6866338"/>
            </a:xfrm>
            <a:custGeom>
              <a:avLst/>
              <a:gdLst/>
              <a:ahLst/>
              <a:cxnLst>
                <a:cxn ang="0">
                  <a:pos x="wd2" y="hd2"/>
                </a:cxn>
                <a:cxn ang="5400000">
                  <a:pos x="wd2" y="hd2"/>
                </a:cxn>
                <a:cxn ang="10800000">
                  <a:pos x="wd2" y="hd2"/>
                </a:cxn>
                <a:cxn ang="16200000">
                  <a:pos x="wd2" y="hd2"/>
                </a:cxn>
              </a:cxnLst>
              <a:rect l="0" t="0" r="r" b="b"/>
              <a:pathLst>
                <a:path w="20134" h="21600" fill="norm" stroke="1" extrusionOk="0">
                  <a:moveTo>
                    <a:pt x="19749" y="21600"/>
                  </a:moveTo>
                  <a:cubicBezTo>
                    <a:pt x="21600" y="16845"/>
                    <a:pt x="16364" y="12015"/>
                    <a:pt x="12829" y="8700"/>
                  </a:cubicBezTo>
                  <a:cubicBezTo>
                    <a:pt x="9182" y="5280"/>
                    <a:pt x="4937" y="2175"/>
                    <a:pt x="0" y="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7" name="Freeform 16"/>
            <p:cNvSpPr/>
            <p:nvPr/>
          </p:nvSpPr>
          <p:spPr>
            <a:xfrm>
              <a:off x="0" y="4789"/>
              <a:ext cx="357189" cy="2138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400" y="6720"/>
                    <a:pt x="7200" y="13920"/>
                    <a:pt x="0"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8" name="Freeform 17"/>
            <p:cNvSpPr/>
            <p:nvPr/>
          </p:nvSpPr>
          <p:spPr>
            <a:xfrm>
              <a:off x="6211887" y="0"/>
              <a:ext cx="5129797" cy="6871127"/>
            </a:xfrm>
            <a:custGeom>
              <a:avLst/>
              <a:gdLst/>
              <a:ahLst/>
              <a:cxnLst>
                <a:cxn ang="0">
                  <a:pos x="wd2" y="hd2"/>
                </a:cxn>
                <a:cxn ang="5400000">
                  <a:pos x="wd2" y="hd2"/>
                </a:cxn>
                <a:cxn ang="10800000">
                  <a:pos x="wd2" y="hd2"/>
                </a:cxn>
                <a:cxn ang="16200000">
                  <a:pos x="wd2" y="hd2"/>
                </a:cxn>
              </a:cxnLst>
              <a:rect l="0" t="0" r="r" b="b"/>
              <a:pathLst>
                <a:path w="20063" h="21600" fill="norm" stroke="1" extrusionOk="0">
                  <a:moveTo>
                    <a:pt x="19608" y="21600"/>
                  </a:moveTo>
                  <a:cubicBezTo>
                    <a:pt x="21600" y="16923"/>
                    <a:pt x="16610" y="12246"/>
                    <a:pt x="13128" y="8979"/>
                  </a:cubicBezTo>
                  <a:cubicBezTo>
                    <a:pt x="9366" y="5471"/>
                    <a:pt x="5028" y="2278"/>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49" name="Freeform 18"/>
            <p:cNvSpPr/>
            <p:nvPr/>
          </p:nvSpPr>
          <p:spPr>
            <a:xfrm>
              <a:off x="6464300" y="4789"/>
              <a:ext cx="5053334" cy="6866338"/>
            </a:xfrm>
            <a:custGeom>
              <a:avLst/>
              <a:gdLst/>
              <a:ahLst/>
              <a:cxnLst>
                <a:cxn ang="0">
                  <a:pos x="wd2" y="hd2"/>
                </a:cxn>
                <a:cxn ang="5400000">
                  <a:pos x="wd2" y="hd2"/>
                </a:cxn>
                <a:cxn ang="10800000">
                  <a:pos x="wd2" y="hd2"/>
                </a:cxn>
                <a:cxn ang="16200000">
                  <a:pos x="wd2" y="hd2"/>
                </a:cxn>
              </a:cxnLst>
              <a:rect l="0" t="0" r="r" b="b"/>
              <a:pathLst>
                <a:path w="20163" h="21600" fill="norm" stroke="1" extrusionOk="0">
                  <a:moveTo>
                    <a:pt x="19757" y="21600"/>
                  </a:moveTo>
                  <a:cubicBezTo>
                    <a:pt x="21600" y="16965"/>
                    <a:pt x="16775" y="12420"/>
                    <a:pt x="13260" y="9165"/>
                  </a:cubicBezTo>
                  <a:cubicBezTo>
                    <a:pt x="9461" y="5625"/>
                    <a:pt x="5091" y="2385"/>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0" name="Freeform 19"/>
            <p:cNvSpPr/>
            <p:nvPr/>
          </p:nvSpPr>
          <p:spPr>
            <a:xfrm>
              <a:off x="6878637" y="4788"/>
              <a:ext cx="4842568" cy="6861552"/>
            </a:xfrm>
            <a:custGeom>
              <a:avLst/>
              <a:gdLst/>
              <a:ahLst/>
              <a:cxnLst>
                <a:cxn ang="0">
                  <a:pos x="wd2" y="hd2"/>
                </a:cxn>
                <a:cxn ang="5400000">
                  <a:pos x="wd2" y="hd2"/>
                </a:cxn>
                <a:cxn ang="10800000">
                  <a:pos x="wd2" y="hd2"/>
                </a:cxn>
                <a:cxn ang="16200000">
                  <a:pos x="wd2" y="hd2"/>
                </a:cxn>
              </a:cxnLst>
              <a:rect l="0" t="0" r="r" b="b"/>
              <a:pathLst>
                <a:path w="20766" h="21600" fill="norm" stroke="1" extrusionOk="0">
                  <a:moveTo>
                    <a:pt x="20640" y="21600"/>
                  </a:moveTo>
                  <a:cubicBezTo>
                    <a:pt x="21600" y="16977"/>
                    <a:pt x="16843" y="12624"/>
                    <a:pt x="13229" y="9261"/>
                  </a:cubicBezTo>
                  <a:cubicBezTo>
                    <a:pt x="9432" y="5749"/>
                    <a:pt x="5063" y="2522"/>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1" name="Freeform 20"/>
            <p:cNvSpPr/>
            <p:nvPr/>
          </p:nvSpPr>
          <p:spPr>
            <a:xfrm>
              <a:off x="8769350" y="4789"/>
              <a:ext cx="3417888" cy="27420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5042" y="13523"/>
                    <a:pt x="7822" y="6123"/>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2" name="Freeform 21"/>
            <p:cNvSpPr/>
            <p:nvPr/>
          </p:nvSpPr>
          <p:spPr>
            <a:xfrm>
              <a:off x="9236075" y="9577"/>
              <a:ext cx="2951164" cy="25553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075" y="12654"/>
                    <a:pt x="6828" y="5561"/>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3" name="Freeform 22"/>
            <p:cNvSpPr/>
            <p:nvPr/>
          </p:nvSpPr>
          <p:spPr>
            <a:xfrm>
              <a:off x="10021887" y="4789"/>
              <a:ext cx="2165351" cy="135826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63" y="6442"/>
                    <a:pt x="14622" y="13642"/>
                    <a:pt x="2160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4" name="Freeform 23"/>
            <p:cNvSpPr/>
            <p:nvPr/>
          </p:nvSpPr>
          <p:spPr>
            <a:xfrm>
              <a:off x="11291887" y="4789"/>
              <a:ext cx="895351" cy="5346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38" y="6943"/>
                    <a:pt x="14477" y="14079"/>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259" name="Group 8"/>
          <p:cNvGrpSpPr/>
          <p:nvPr/>
        </p:nvGrpSpPr>
        <p:grpSpPr>
          <a:xfrm>
            <a:off x="1669294" y="1186484"/>
            <a:ext cx="8848346" cy="4477934"/>
            <a:chOff x="0" y="0"/>
            <a:chExt cx="8848345" cy="4477932"/>
          </a:xfrm>
        </p:grpSpPr>
        <p:sp>
          <p:nvSpPr>
            <p:cNvPr id="256" name="Rectangle 38"/>
            <p:cNvSpPr/>
            <p:nvPr/>
          </p:nvSpPr>
          <p:spPr>
            <a:xfrm>
              <a:off x="4749" y="-1"/>
              <a:ext cx="8843597" cy="716185"/>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7" name="Isosceles Triangle 39"/>
            <p:cNvSpPr/>
            <p:nvPr/>
          </p:nvSpPr>
          <p:spPr>
            <a:xfrm rot="10800000">
              <a:off x="4223090" y="4126870"/>
              <a:ext cx="407234" cy="351063"/>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58" name="Rectangle 40"/>
            <p:cNvSpPr/>
            <p:nvPr/>
          </p:nvSpPr>
          <p:spPr>
            <a:xfrm>
              <a:off x="0" y="804672"/>
              <a:ext cx="8845668" cy="3322197"/>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260" name="Title Text"/>
          <p:cNvSpPr txBox="1"/>
          <p:nvPr>
            <p:ph type="title"/>
          </p:nvPr>
        </p:nvSpPr>
        <p:spPr>
          <a:xfrm>
            <a:off x="1759236" y="2075506"/>
            <a:ext cx="8679917" cy="1748729"/>
          </a:xfrm>
          <a:prstGeom prst="rect">
            <a:avLst/>
          </a:prstGeom>
        </p:spPr>
        <p:txBody>
          <a:bodyPr lIns="0" tIns="0" rIns="0" bIns="0" anchor="b"/>
          <a:lstStyle>
            <a:lvl1pPr algn="ctr">
              <a:lnSpc>
                <a:spcPct val="80000"/>
              </a:lnSpc>
              <a:defRPr spc="-150" sz="5400">
                <a:solidFill>
                  <a:srgbClr val="FFFEFF"/>
                </a:solidFill>
                <a:latin typeface="Calibri Light"/>
                <a:ea typeface="Calibri Light"/>
                <a:cs typeface="Calibri Light"/>
                <a:sym typeface="Calibri Light"/>
              </a:defRPr>
            </a:lvl1pPr>
          </a:lstStyle>
          <a:p>
            <a:pPr/>
            <a:r>
              <a:t>Title Text</a:t>
            </a:r>
          </a:p>
        </p:txBody>
      </p:sp>
      <p:sp>
        <p:nvSpPr>
          <p:cNvPr id="261" name="Body Level One…"/>
          <p:cNvSpPr txBox="1"/>
          <p:nvPr>
            <p:ph type="body" sz="quarter" idx="1"/>
          </p:nvPr>
        </p:nvSpPr>
        <p:spPr>
          <a:xfrm>
            <a:off x="1759236" y="3906268"/>
            <a:ext cx="8673429" cy="1322588"/>
          </a:xfrm>
          <a:prstGeom prst="rect">
            <a:avLst/>
          </a:prstGeom>
        </p:spPr>
        <p:txBody>
          <a:bodyPr lIns="0" tIns="0" rIns="0" bIns="0"/>
          <a:lstStyle>
            <a:lvl1pPr marL="0" indent="0" algn="ctr">
              <a:lnSpc>
                <a:spcPct val="100000"/>
              </a:lnSpc>
              <a:buSzTx/>
              <a:buFontTx/>
              <a:buNone/>
              <a:defRPr sz="1800">
                <a:solidFill>
                  <a:srgbClr val="FFFEFF"/>
                </a:solidFill>
                <a:latin typeface="Rockwell"/>
                <a:ea typeface="Rockwell"/>
                <a:cs typeface="Rockwell"/>
                <a:sym typeface="Rockwell"/>
              </a:defRPr>
            </a:lvl1pPr>
            <a:lvl2pPr marL="0" indent="457200" algn="ctr">
              <a:lnSpc>
                <a:spcPct val="100000"/>
              </a:lnSpc>
              <a:buSzTx/>
              <a:buFontTx/>
              <a:buNone/>
              <a:defRPr sz="1800">
                <a:solidFill>
                  <a:srgbClr val="FFFEFF"/>
                </a:solidFill>
                <a:latin typeface="Rockwell"/>
                <a:ea typeface="Rockwell"/>
                <a:cs typeface="Rockwell"/>
                <a:sym typeface="Rockwell"/>
              </a:defRPr>
            </a:lvl2pPr>
            <a:lvl3pPr marL="0" indent="914400" algn="ctr">
              <a:lnSpc>
                <a:spcPct val="100000"/>
              </a:lnSpc>
              <a:buSzTx/>
              <a:buFontTx/>
              <a:buNone/>
              <a:defRPr sz="1800">
                <a:solidFill>
                  <a:srgbClr val="FFFEFF"/>
                </a:solidFill>
                <a:latin typeface="Rockwell"/>
                <a:ea typeface="Rockwell"/>
                <a:cs typeface="Rockwell"/>
                <a:sym typeface="Rockwell"/>
              </a:defRPr>
            </a:lvl3pPr>
            <a:lvl4pPr marL="0" indent="1371600" algn="ctr">
              <a:lnSpc>
                <a:spcPct val="100000"/>
              </a:lnSpc>
              <a:buSzTx/>
              <a:buFontTx/>
              <a:buNone/>
              <a:defRPr sz="1800">
                <a:solidFill>
                  <a:srgbClr val="FFFEFF"/>
                </a:solidFill>
                <a:latin typeface="Rockwell"/>
                <a:ea typeface="Rockwell"/>
                <a:cs typeface="Rockwell"/>
                <a:sym typeface="Rockwell"/>
              </a:defRPr>
            </a:lvl4pPr>
            <a:lvl5pPr marL="0" indent="1828800" algn="ctr">
              <a:lnSpc>
                <a:spcPct val="100000"/>
              </a:lnSpc>
              <a:buSzTx/>
              <a:buFontTx/>
              <a:buNone/>
              <a:defRPr sz="1800">
                <a:solidFill>
                  <a:srgbClr val="FFFEFF"/>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262"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290" name="Group 79"/>
          <p:cNvGrpSpPr/>
          <p:nvPr/>
        </p:nvGrpSpPr>
        <p:grpSpPr>
          <a:xfrm>
            <a:off x="4761" y="-1"/>
            <a:ext cx="12161840" cy="6853240"/>
            <a:chOff x="0" y="0"/>
            <a:chExt cx="12161839" cy="6853238"/>
          </a:xfrm>
        </p:grpSpPr>
        <p:sp>
          <p:nvSpPr>
            <p:cNvPr id="269"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0"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1"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2"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3"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4"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5"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6"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7"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8"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79"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0"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1"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2"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3"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4"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5"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6"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7"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8"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89"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294" name="Group 26"/>
          <p:cNvGrpSpPr/>
          <p:nvPr/>
        </p:nvGrpSpPr>
        <p:grpSpPr>
          <a:xfrm>
            <a:off x="800144" y="1699589"/>
            <a:ext cx="3674478" cy="3470422"/>
            <a:chOff x="0" y="0"/>
            <a:chExt cx="3674476" cy="3470421"/>
          </a:xfrm>
        </p:grpSpPr>
        <p:sp>
          <p:nvSpPr>
            <p:cNvPr id="291" name="Rectangle 27"/>
            <p:cNvSpPr/>
            <p:nvPr/>
          </p:nvSpPr>
          <p:spPr>
            <a:xfrm>
              <a:off x="-1" y="0"/>
              <a:ext cx="3674478"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92" name="Isosceles Triangle 22"/>
            <p:cNvSpPr/>
            <p:nvPr/>
          </p:nvSpPr>
          <p:spPr>
            <a:xfrm rot="10800000">
              <a:off x="1682341"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293" name="Rectangle 29"/>
            <p:cNvSpPr/>
            <p:nvPr/>
          </p:nvSpPr>
          <p:spPr>
            <a:xfrm>
              <a:off x="6191" y="576072"/>
              <a:ext cx="3668286"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295" name="Title Text"/>
          <p:cNvSpPr txBox="1"/>
          <p:nvPr>
            <p:ph type="title"/>
          </p:nvPr>
        </p:nvSpPr>
        <p:spPr>
          <a:xfrm>
            <a:off x="888631" y="2349924"/>
            <a:ext cx="3498981" cy="2456443"/>
          </a:xfrm>
          <a:prstGeom prst="rect">
            <a:avLst/>
          </a:prstGeom>
        </p:spPr>
        <p:txBody>
          <a:bodyPr lIns="228600" tIns="228600" rIns="228600" bIns="228600"/>
          <a:lstStyle>
            <a:lvl1pPr algn="ctr">
              <a:lnSpc>
                <a:spcPct val="85000"/>
              </a:lnSpc>
              <a:defRPr spc="-150" sz="4000">
                <a:solidFill>
                  <a:srgbClr val="FFFEFF"/>
                </a:solidFill>
                <a:latin typeface="Calibri Light"/>
                <a:ea typeface="Calibri Light"/>
                <a:cs typeface="Calibri Light"/>
                <a:sym typeface="Calibri Light"/>
              </a:defRPr>
            </a:lvl1pPr>
          </a:lstStyle>
          <a:p>
            <a:pPr/>
            <a:r>
              <a:t>Title Text</a:t>
            </a:r>
          </a:p>
        </p:txBody>
      </p:sp>
      <p:sp>
        <p:nvSpPr>
          <p:cNvPr id="296" name="Body Level One…"/>
          <p:cNvSpPr txBox="1"/>
          <p:nvPr>
            <p:ph type="body" sz="half" idx="1"/>
          </p:nvPr>
        </p:nvSpPr>
        <p:spPr>
          <a:xfrm>
            <a:off x="5118448" y="803186"/>
            <a:ext cx="6281874" cy="5248622"/>
          </a:xfrm>
          <a:prstGeom prst="rect">
            <a:avLst/>
          </a:prstGeom>
        </p:spPr>
        <p:txBody>
          <a:bodyPr anchor="ctr"/>
          <a:lstStyle>
            <a:lvl1pPr>
              <a:lnSpc>
                <a:spcPct val="120000"/>
              </a:lnSpc>
              <a:buClr>
                <a:srgbClr val="F81B02"/>
              </a:buClr>
              <a:buSzPct val="110000"/>
              <a:buFontTx/>
              <a:buChar char="▪"/>
              <a:defRPr sz="1800">
                <a:solidFill>
                  <a:srgbClr val="000000"/>
                </a:solidFill>
                <a:latin typeface="Rockwell"/>
                <a:ea typeface="Rockwell"/>
                <a:cs typeface="Rockwell"/>
                <a:sym typeface="Rockwell"/>
              </a:defRPr>
            </a:lvl1pPr>
            <a:lvl2pPr marL="714375" indent="-257175">
              <a:lnSpc>
                <a:spcPct val="120000"/>
              </a:lnSpc>
              <a:buClr>
                <a:srgbClr val="F81B02"/>
              </a:buClr>
              <a:buSzPct val="110000"/>
              <a:buFontTx/>
              <a:buChar char="▪"/>
              <a:defRPr sz="1800">
                <a:solidFill>
                  <a:srgbClr val="000000"/>
                </a:solidFill>
                <a:latin typeface="Rockwell"/>
                <a:ea typeface="Rockwell"/>
                <a:cs typeface="Rockwell"/>
                <a:sym typeface="Rockwell"/>
              </a:defRPr>
            </a:lvl2pPr>
            <a:lvl3pPr marL="1208314" indent="-293914">
              <a:lnSpc>
                <a:spcPct val="120000"/>
              </a:lnSpc>
              <a:buClr>
                <a:srgbClr val="F81B02"/>
              </a:buClr>
              <a:buSzPct val="110000"/>
              <a:buFontTx/>
              <a:buChar char="▪"/>
              <a:defRPr sz="1800">
                <a:solidFill>
                  <a:srgbClr val="000000"/>
                </a:solidFill>
                <a:latin typeface="Rockwell"/>
                <a:ea typeface="Rockwell"/>
                <a:cs typeface="Rockwell"/>
                <a:sym typeface="Rockwell"/>
              </a:defRPr>
            </a:lvl3pPr>
            <a:lvl4pPr>
              <a:lnSpc>
                <a:spcPct val="120000"/>
              </a:lnSpc>
              <a:buClr>
                <a:srgbClr val="F81B02"/>
              </a:buClr>
              <a:buSzPct val="110000"/>
              <a:buFontTx/>
              <a:buChar char="▪"/>
              <a:defRPr sz="1800">
                <a:solidFill>
                  <a:srgbClr val="000000"/>
                </a:solidFill>
                <a:latin typeface="Rockwell"/>
                <a:ea typeface="Rockwell"/>
                <a:cs typeface="Rockwell"/>
                <a:sym typeface="Rockwell"/>
              </a:defRPr>
            </a:lvl4pPr>
            <a:lvl5pPr>
              <a:lnSpc>
                <a:spcPct val="120000"/>
              </a:lnSpc>
              <a:buClr>
                <a:srgbClr val="F81B02"/>
              </a:buClr>
              <a:buSzPct val="110000"/>
              <a:buFontTx/>
              <a:buChar char="▪"/>
              <a:defRPr sz="1800">
                <a:solidFill>
                  <a:srgbClr val="000000"/>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297"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58420">
              <a:srgbClr val="CFD7DF"/>
            </a:gs>
            <a:gs pos="84000">
              <a:srgbClr val="F2F7FE"/>
            </a:gs>
            <a:gs pos="100000">
              <a:srgbClr val="81A5DA"/>
            </a:gs>
          </a:gsLst>
          <a:path path="circle">
            <a:fillToRect l="50000" t="50000" r="50000" b="50000"/>
          </a:path>
        </a:gradFill>
      </p:bgPr>
    </p:bg>
    <p:spTree>
      <p:nvGrpSpPr>
        <p:cNvPr id="1" name=""/>
        <p:cNvGrpSpPr/>
        <p:nvPr/>
      </p:nvGrpSpPr>
      <p:grpSpPr>
        <a:xfrm>
          <a:off x="0" y="0"/>
          <a:ext cx="0" cy="0"/>
          <a:chOff x="0" y="0"/>
          <a:chExt cx="0" cy="0"/>
        </a:xfrm>
      </p:grpSpPr>
      <p:grpSp>
        <p:nvGrpSpPr>
          <p:cNvPr id="325" name="Group 79"/>
          <p:cNvGrpSpPr/>
          <p:nvPr/>
        </p:nvGrpSpPr>
        <p:grpSpPr>
          <a:xfrm>
            <a:off x="4761" y="-1"/>
            <a:ext cx="12161840" cy="6853240"/>
            <a:chOff x="0" y="0"/>
            <a:chExt cx="12161839" cy="6853238"/>
          </a:xfrm>
        </p:grpSpPr>
        <p:sp>
          <p:nvSpPr>
            <p:cNvPr id="304"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05"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06"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07"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08"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09"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0"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1"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2"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3"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4"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5"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6"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7"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8"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19"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0"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1"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2"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3"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4"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329" name="Group 26"/>
          <p:cNvGrpSpPr/>
          <p:nvPr/>
        </p:nvGrpSpPr>
        <p:grpSpPr>
          <a:xfrm>
            <a:off x="800144" y="1699589"/>
            <a:ext cx="3674478" cy="3470422"/>
            <a:chOff x="0" y="0"/>
            <a:chExt cx="3674476" cy="3470421"/>
          </a:xfrm>
        </p:grpSpPr>
        <p:sp>
          <p:nvSpPr>
            <p:cNvPr id="326" name="Rectangle 27"/>
            <p:cNvSpPr/>
            <p:nvPr/>
          </p:nvSpPr>
          <p:spPr>
            <a:xfrm>
              <a:off x="-1" y="0"/>
              <a:ext cx="3674478" cy="502921"/>
            </a:xfrm>
            <a:prstGeom prst="rect">
              <a:avLst/>
            </a:prstGeom>
            <a:solidFill>
              <a:srgbClr val="4A66AC"/>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7" name="Isosceles Triangle 22"/>
            <p:cNvSpPr/>
            <p:nvPr/>
          </p:nvSpPr>
          <p:spPr>
            <a:xfrm rot="10800000">
              <a:off x="1682341" y="3198018"/>
              <a:ext cx="315989" cy="272404"/>
            </a:xfrm>
            <a:prstGeom prst="triangle">
              <a:avLst/>
            </a:prstGeom>
            <a:solidFill>
              <a:srgbClr val="4A66AC"/>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28" name="Rectangle 29"/>
            <p:cNvSpPr/>
            <p:nvPr/>
          </p:nvSpPr>
          <p:spPr>
            <a:xfrm>
              <a:off x="6191" y="576072"/>
              <a:ext cx="3668286" cy="2624328"/>
            </a:xfrm>
            <a:prstGeom prst="rect">
              <a:avLst/>
            </a:prstGeom>
            <a:solidFill>
              <a:srgbClr val="4A66AC"/>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330" name="Title Text"/>
          <p:cNvSpPr txBox="1"/>
          <p:nvPr>
            <p:ph type="title"/>
          </p:nvPr>
        </p:nvSpPr>
        <p:spPr>
          <a:xfrm>
            <a:off x="888631" y="2349924"/>
            <a:ext cx="3498981" cy="2456443"/>
          </a:xfrm>
          <a:prstGeom prst="rect">
            <a:avLst/>
          </a:prstGeom>
        </p:spPr>
        <p:txBody>
          <a:bodyPr lIns="228600" tIns="228600" rIns="228600" bIns="228600"/>
          <a:lstStyle>
            <a:lvl1pPr algn="ctr">
              <a:lnSpc>
                <a:spcPct val="85000"/>
              </a:lnSpc>
              <a:defRPr spc="-150" sz="4000">
                <a:solidFill>
                  <a:srgbClr val="FFFEFF"/>
                </a:solidFill>
                <a:latin typeface="Calibri Light"/>
                <a:ea typeface="Calibri Light"/>
                <a:cs typeface="Calibri Light"/>
                <a:sym typeface="Calibri Light"/>
              </a:defRPr>
            </a:lvl1pPr>
          </a:lstStyle>
          <a:p>
            <a:pPr/>
            <a:r>
              <a:t>Title Text</a:t>
            </a:r>
          </a:p>
        </p:txBody>
      </p:sp>
      <p:sp>
        <p:nvSpPr>
          <p:cNvPr id="331" name="Body Level One…"/>
          <p:cNvSpPr txBox="1"/>
          <p:nvPr>
            <p:ph type="body" sz="half" idx="1"/>
          </p:nvPr>
        </p:nvSpPr>
        <p:spPr>
          <a:xfrm>
            <a:off x="5118448" y="803186"/>
            <a:ext cx="6281874" cy="5248622"/>
          </a:xfrm>
          <a:prstGeom prst="rect">
            <a:avLst/>
          </a:prstGeom>
        </p:spPr>
        <p:txBody>
          <a:bodyPr anchor="ctr"/>
          <a:lstStyle>
            <a:lvl1pPr>
              <a:lnSpc>
                <a:spcPct val="120000"/>
              </a:lnSpc>
              <a:buClr>
                <a:srgbClr val="4A66AC"/>
              </a:buClr>
              <a:buSzPct val="110000"/>
              <a:buFontTx/>
              <a:buChar char="▪"/>
              <a:defRPr sz="1800">
                <a:solidFill>
                  <a:srgbClr val="000000"/>
                </a:solidFill>
                <a:latin typeface="Rockwell"/>
                <a:ea typeface="Rockwell"/>
                <a:cs typeface="Rockwell"/>
                <a:sym typeface="Rockwell"/>
              </a:defRPr>
            </a:lvl1pPr>
            <a:lvl2pPr marL="714375" indent="-257175">
              <a:lnSpc>
                <a:spcPct val="120000"/>
              </a:lnSpc>
              <a:buClr>
                <a:srgbClr val="4A66AC"/>
              </a:buClr>
              <a:buSzPct val="110000"/>
              <a:buFontTx/>
              <a:buChar char="▪"/>
              <a:defRPr sz="1800">
                <a:solidFill>
                  <a:srgbClr val="000000"/>
                </a:solidFill>
                <a:latin typeface="Rockwell"/>
                <a:ea typeface="Rockwell"/>
                <a:cs typeface="Rockwell"/>
                <a:sym typeface="Rockwell"/>
              </a:defRPr>
            </a:lvl2pPr>
            <a:lvl3pPr marL="1208314" indent="-293914">
              <a:lnSpc>
                <a:spcPct val="120000"/>
              </a:lnSpc>
              <a:buClr>
                <a:srgbClr val="4A66AC"/>
              </a:buClr>
              <a:buSzPct val="110000"/>
              <a:buFontTx/>
              <a:buChar char="▪"/>
              <a:defRPr sz="1800">
                <a:solidFill>
                  <a:srgbClr val="000000"/>
                </a:solidFill>
                <a:latin typeface="Rockwell"/>
                <a:ea typeface="Rockwell"/>
                <a:cs typeface="Rockwell"/>
                <a:sym typeface="Rockwell"/>
              </a:defRPr>
            </a:lvl3pPr>
            <a:lvl4pPr>
              <a:lnSpc>
                <a:spcPct val="120000"/>
              </a:lnSpc>
              <a:buClr>
                <a:srgbClr val="4A66AC"/>
              </a:buClr>
              <a:buSzPct val="110000"/>
              <a:buFontTx/>
              <a:buChar char="▪"/>
              <a:defRPr sz="1800">
                <a:solidFill>
                  <a:srgbClr val="000000"/>
                </a:solidFill>
                <a:latin typeface="Rockwell"/>
                <a:ea typeface="Rockwell"/>
                <a:cs typeface="Rockwell"/>
                <a:sym typeface="Rockwell"/>
              </a:defRPr>
            </a:lvl4pPr>
            <a:lvl5pPr>
              <a:lnSpc>
                <a:spcPct val="120000"/>
              </a:lnSpc>
              <a:buClr>
                <a:srgbClr val="4A66AC"/>
              </a:buClr>
              <a:buSzPct val="110000"/>
              <a:buFontTx/>
              <a:buChar char="▪"/>
              <a:defRPr sz="1800">
                <a:solidFill>
                  <a:srgbClr val="000000"/>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332"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358" name="Group 76"/>
          <p:cNvGrpSpPr/>
          <p:nvPr/>
        </p:nvGrpSpPr>
        <p:grpSpPr>
          <a:xfrm>
            <a:off x="-1062" y="-6705"/>
            <a:ext cx="12187240" cy="6871128"/>
            <a:chOff x="0" y="0"/>
            <a:chExt cx="12187238" cy="6871127"/>
          </a:xfrm>
        </p:grpSpPr>
        <p:sp>
          <p:nvSpPr>
            <p:cNvPr id="339" name="Freeform 5"/>
            <p:cNvSpPr/>
            <p:nvPr/>
          </p:nvSpPr>
          <p:spPr>
            <a:xfrm>
              <a:off x="213200" y="1390795"/>
              <a:ext cx="8302435" cy="5480332"/>
            </a:xfrm>
            <a:custGeom>
              <a:avLst/>
              <a:gdLst/>
              <a:ahLst/>
              <a:cxnLst>
                <a:cxn ang="0">
                  <a:pos x="wd2" y="hd2"/>
                </a:cxn>
                <a:cxn ang="5400000">
                  <a:pos x="wd2" y="hd2"/>
                </a:cxn>
                <a:cxn ang="10800000">
                  <a:pos x="wd2" y="hd2"/>
                </a:cxn>
                <a:cxn ang="16200000">
                  <a:pos x="wd2" y="hd2"/>
                </a:cxn>
              </a:cxnLst>
              <a:rect l="0" t="0" r="r" b="b"/>
              <a:pathLst>
                <a:path w="18483" h="21239" fill="norm" stroke="1" extrusionOk="0">
                  <a:moveTo>
                    <a:pt x="17363" y="21239"/>
                  </a:moveTo>
                  <a:cubicBezTo>
                    <a:pt x="20394" y="16786"/>
                    <a:pt x="16526" y="9118"/>
                    <a:pt x="14554" y="5810"/>
                  </a:cubicBezTo>
                  <a:cubicBezTo>
                    <a:pt x="12742" y="2780"/>
                    <a:pt x="10442" y="434"/>
                    <a:pt x="7909" y="46"/>
                  </a:cubicBezTo>
                  <a:cubicBezTo>
                    <a:pt x="5376" y="-361"/>
                    <a:pt x="2408" y="2004"/>
                    <a:pt x="903" y="5515"/>
                  </a:cubicBezTo>
                  <a:cubicBezTo>
                    <a:pt x="-1206" y="10467"/>
                    <a:pt x="744" y="17470"/>
                    <a:pt x="3023" y="21165"/>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0" name="Freeform 6"/>
            <p:cNvSpPr/>
            <p:nvPr/>
          </p:nvSpPr>
          <p:spPr>
            <a:xfrm>
              <a:off x="1165425" y="2209625"/>
              <a:ext cx="6473905" cy="4656714"/>
            </a:xfrm>
            <a:custGeom>
              <a:avLst/>
              <a:gdLst/>
              <a:ahLst/>
              <a:cxnLst>
                <a:cxn ang="0">
                  <a:pos x="wd2" y="hd2"/>
                </a:cxn>
                <a:cxn ang="5400000">
                  <a:pos x="wd2" y="hd2"/>
                </a:cxn>
                <a:cxn ang="10800000">
                  <a:pos x="wd2" y="hd2"/>
                </a:cxn>
                <a:cxn ang="16200000">
                  <a:pos x="wd2" y="hd2"/>
                </a:cxn>
              </a:cxnLst>
              <a:rect l="0" t="0" r="r" b="b"/>
              <a:pathLst>
                <a:path w="18964" h="20744" fill="norm" stroke="1" extrusionOk="0">
                  <a:moveTo>
                    <a:pt x="12846" y="20723"/>
                  </a:moveTo>
                  <a:cubicBezTo>
                    <a:pt x="15607" y="19767"/>
                    <a:pt x="20153" y="17346"/>
                    <a:pt x="18675" y="11717"/>
                  </a:cubicBezTo>
                  <a:cubicBezTo>
                    <a:pt x="17294" y="6450"/>
                    <a:pt x="13069" y="1502"/>
                    <a:pt x="9458" y="270"/>
                  </a:cubicBezTo>
                  <a:cubicBezTo>
                    <a:pt x="6153" y="-856"/>
                    <a:pt x="2388" y="1629"/>
                    <a:pt x="645" y="6132"/>
                  </a:cubicBezTo>
                  <a:cubicBezTo>
                    <a:pt x="-1447" y="11548"/>
                    <a:pt x="1942" y="18493"/>
                    <a:pt x="5205" y="20744"/>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1" name="Freeform 7"/>
            <p:cNvSpPr/>
            <p:nvPr/>
          </p:nvSpPr>
          <p:spPr>
            <a:xfrm>
              <a:off x="771885" y="1903918"/>
              <a:ext cx="7299250" cy="4967209"/>
            </a:xfrm>
            <a:custGeom>
              <a:avLst/>
              <a:gdLst/>
              <a:ahLst/>
              <a:cxnLst>
                <a:cxn ang="0">
                  <a:pos x="wd2" y="hd2"/>
                </a:cxn>
                <a:cxn ang="5400000">
                  <a:pos x="wd2" y="hd2"/>
                </a:cxn>
                <a:cxn ang="10800000">
                  <a:pos x="wd2" y="hd2"/>
                </a:cxn>
                <a:cxn ang="16200000">
                  <a:pos x="wd2" y="hd2"/>
                </a:cxn>
              </a:cxnLst>
              <a:rect l="0" t="0" r="r" b="b"/>
              <a:pathLst>
                <a:path w="19620" h="21106" fill="norm" stroke="1" extrusionOk="0">
                  <a:moveTo>
                    <a:pt x="15265" y="21106"/>
                  </a:moveTo>
                  <a:cubicBezTo>
                    <a:pt x="16723" y="20255"/>
                    <a:pt x="18451" y="18999"/>
                    <a:pt x="19244" y="16729"/>
                  </a:cubicBezTo>
                  <a:cubicBezTo>
                    <a:pt x="20204" y="13994"/>
                    <a:pt x="19155" y="11157"/>
                    <a:pt x="18016" y="9050"/>
                  </a:cubicBezTo>
                  <a:cubicBezTo>
                    <a:pt x="15700" y="4734"/>
                    <a:pt x="12475" y="762"/>
                    <a:pt x="8815" y="73"/>
                  </a:cubicBezTo>
                  <a:cubicBezTo>
                    <a:pt x="5757" y="-494"/>
                    <a:pt x="2660" y="2302"/>
                    <a:pt x="920" y="6253"/>
                  </a:cubicBezTo>
                  <a:cubicBezTo>
                    <a:pt x="-1396" y="11501"/>
                    <a:pt x="1048" y="17884"/>
                    <a:pt x="3978" y="21106"/>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2" name="Freeform 8"/>
            <p:cNvSpPr/>
            <p:nvPr/>
          </p:nvSpPr>
          <p:spPr>
            <a:xfrm>
              <a:off x="0" y="784329"/>
              <a:ext cx="9467530" cy="6086799"/>
            </a:xfrm>
            <a:custGeom>
              <a:avLst/>
              <a:gdLst/>
              <a:ahLst/>
              <a:cxnLst>
                <a:cxn ang="0">
                  <a:pos x="wd2" y="hd2"/>
                </a:cxn>
                <a:cxn ang="5400000">
                  <a:pos x="wd2" y="hd2"/>
                </a:cxn>
                <a:cxn ang="10800000">
                  <a:pos x="wd2" y="hd2"/>
                </a:cxn>
                <a:cxn ang="16200000">
                  <a:pos x="wd2" y="hd2"/>
                </a:cxn>
              </a:cxnLst>
              <a:rect l="0" t="0" r="r" b="b"/>
              <a:pathLst>
                <a:path w="19788" h="20796" fill="norm" stroke="1" extrusionOk="0">
                  <a:moveTo>
                    <a:pt x="18635" y="20796"/>
                  </a:moveTo>
                  <a:cubicBezTo>
                    <a:pt x="21600" y="16219"/>
                    <a:pt x="18158" y="10240"/>
                    <a:pt x="16008" y="6901"/>
                  </a:cubicBezTo>
                  <a:cubicBezTo>
                    <a:pt x="13989" y="3773"/>
                    <a:pt x="11531" y="1086"/>
                    <a:pt x="8755" y="222"/>
                  </a:cubicBezTo>
                  <a:cubicBezTo>
                    <a:pt x="5422" y="-804"/>
                    <a:pt x="2129" y="1819"/>
                    <a:pt x="0" y="6086"/>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3" name="Freeform 9"/>
            <p:cNvSpPr/>
            <p:nvPr/>
          </p:nvSpPr>
          <p:spPr>
            <a:xfrm>
              <a:off x="4762" y="6185456"/>
              <a:ext cx="504826" cy="6815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132" y="8157"/>
                    <a:pt x="14264" y="15256"/>
                    <a:pt x="21600" y="21600"/>
                  </a:cubicBezTo>
                </a:path>
              </a:pathLst>
            </a:custGeom>
            <a:noFill/>
            <a:ln w="4763"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4" name="Freeform 10"/>
            <p:cNvSpPr/>
            <p:nvPr/>
          </p:nvSpPr>
          <p:spPr>
            <a:xfrm>
              <a:off x="0" y="237459"/>
              <a:ext cx="10308865" cy="6633667"/>
            </a:xfrm>
            <a:custGeom>
              <a:avLst/>
              <a:gdLst/>
              <a:ahLst/>
              <a:cxnLst>
                <a:cxn ang="0">
                  <a:pos x="wd2" y="hd2"/>
                </a:cxn>
                <a:cxn ang="5400000">
                  <a:pos x="wd2" y="hd2"/>
                </a:cxn>
                <a:cxn ang="10800000">
                  <a:pos x="wd2" y="hd2"/>
                </a:cxn>
                <a:cxn ang="16200000">
                  <a:pos x="wd2" y="hd2"/>
                </a:cxn>
              </a:cxnLst>
              <a:rect l="0" t="0" r="r" b="b"/>
              <a:pathLst>
                <a:path w="20075" h="20695" fill="norm" stroke="1" extrusionOk="0">
                  <a:moveTo>
                    <a:pt x="18967" y="20695"/>
                  </a:moveTo>
                  <a:cubicBezTo>
                    <a:pt x="21600" y="16247"/>
                    <a:pt x="18995" y="11308"/>
                    <a:pt x="16807" y="8035"/>
                  </a:cubicBezTo>
                  <a:cubicBezTo>
                    <a:pt x="14545" y="4674"/>
                    <a:pt x="11885" y="1758"/>
                    <a:pt x="8862" y="538"/>
                  </a:cubicBezTo>
                  <a:cubicBezTo>
                    <a:pt x="5303" y="-905"/>
                    <a:pt x="2707" y="597"/>
                    <a:pt x="0" y="454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5" name="Freeform 11"/>
            <p:cNvSpPr/>
            <p:nvPr/>
          </p:nvSpPr>
          <p:spPr>
            <a:xfrm>
              <a:off x="5427661" y="4789"/>
              <a:ext cx="5338228" cy="6847185"/>
            </a:xfrm>
            <a:custGeom>
              <a:avLst/>
              <a:gdLst/>
              <a:ahLst/>
              <a:cxnLst>
                <a:cxn ang="0">
                  <a:pos x="wd2" y="hd2"/>
                </a:cxn>
                <a:cxn ang="5400000">
                  <a:pos x="wd2" y="hd2"/>
                </a:cxn>
                <a:cxn ang="10800000">
                  <a:pos x="wd2" y="hd2"/>
                </a:cxn>
                <a:cxn ang="16200000">
                  <a:pos x="wd2" y="hd2"/>
                </a:cxn>
              </a:cxnLst>
              <a:rect l="0" t="0" r="r" b="b"/>
              <a:pathLst>
                <a:path w="19921" h="21600" fill="norm" stroke="1" extrusionOk="0">
                  <a:moveTo>
                    <a:pt x="19433" y="21600"/>
                  </a:moveTo>
                  <a:cubicBezTo>
                    <a:pt x="21600" y="16757"/>
                    <a:pt x="16058" y="11582"/>
                    <a:pt x="12594" y="8288"/>
                  </a:cubicBezTo>
                  <a:cubicBezTo>
                    <a:pt x="9041" y="4919"/>
                    <a:pt x="4867" y="191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6" name="Freeform 12"/>
            <p:cNvSpPr/>
            <p:nvPr/>
          </p:nvSpPr>
          <p:spPr>
            <a:xfrm>
              <a:off x="0" y="4789"/>
              <a:ext cx="1057276" cy="6144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789" y="5860"/>
                    <a:pt x="7395" y="13060"/>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7" name="Freeform 13"/>
            <p:cNvSpPr/>
            <p:nvPr/>
          </p:nvSpPr>
          <p:spPr>
            <a:xfrm>
              <a:off x="5822950" y="4789"/>
              <a:ext cx="5189204" cy="6866338"/>
            </a:xfrm>
            <a:custGeom>
              <a:avLst/>
              <a:gdLst/>
              <a:ahLst/>
              <a:cxnLst>
                <a:cxn ang="0">
                  <a:pos x="wd2" y="hd2"/>
                </a:cxn>
                <a:cxn ang="5400000">
                  <a:pos x="wd2" y="hd2"/>
                </a:cxn>
                <a:cxn ang="10800000">
                  <a:pos x="wd2" y="hd2"/>
                </a:cxn>
                <a:cxn ang="16200000">
                  <a:pos x="wd2" y="hd2"/>
                </a:cxn>
              </a:cxnLst>
              <a:rect l="0" t="0" r="r" b="b"/>
              <a:pathLst>
                <a:path w="20058" h="21600" fill="norm" stroke="1" extrusionOk="0">
                  <a:moveTo>
                    <a:pt x="19631" y="21600"/>
                  </a:moveTo>
                  <a:cubicBezTo>
                    <a:pt x="21600" y="16860"/>
                    <a:pt x="16320" y="11955"/>
                    <a:pt x="12842" y="8655"/>
                  </a:cubicBezTo>
                  <a:cubicBezTo>
                    <a:pt x="9199" y="5220"/>
                    <a:pt x="4968" y="2115"/>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8" name="Freeform 14"/>
            <p:cNvSpPr/>
            <p:nvPr/>
          </p:nvSpPr>
          <p:spPr>
            <a:xfrm>
              <a:off x="4761" y="0"/>
              <a:ext cx="595314" cy="3527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688" y="6422"/>
                    <a:pt x="7430" y="13719"/>
                    <a:pt x="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49" name="Freeform 15"/>
            <p:cNvSpPr/>
            <p:nvPr/>
          </p:nvSpPr>
          <p:spPr>
            <a:xfrm>
              <a:off x="6013450" y="4789"/>
              <a:ext cx="5124325" cy="6866338"/>
            </a:xfrm>
            <a:custGeom>
              <a:avLst/>
              <a:gdLst/>
              <a:ahLst/>
              <a:cxnLst>
                <a:cxn ang="0">
                  <a:pos x="wd2" y="hd2"/>
                </a:cxn>
                <a:cxn ang="5400000">
                  <a:pos x="wd2" y="hd2"/>
                </a:cxn>
                <a:cxn ang="10800000">
                  <a:pos x="wd2" y="hd2"/>
                </a:cxn>
                <a:cxn ang="16200000">
                  <a:pos x="wd2" y="hd2"/>
                </a:cxn>
              </a:cxnLst>
              <a:rect l="0" t="0" r="r" b="b"/>
              <a:pathLst>
                <a:path w="20134" h="21600" fill="norm" stroke="1" extrusionOk="0">
                  <a:moveTo>
                    <a:pt x="19749" y="21600"/>
                  </a:moveTo>
                  <a:cubicBezTo>
                    <a:pt x="21600" y="16845"/>
                    <a:pt x="16364" y="12015"/>
                    <a:pt x="12829" y="8700"/>
                  </a:cubicBezTo>
                  <a:cubicBezTo>
                    <a:pt x="9182" y="5280"/>
                    <a:pt x="4937" y="2175"/>
                    <a:pt x="0" y="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0" name="Freeform 16"/>
            <p:cNvSpPr/>
            <p:nvPr/>
          </p:nvSpPr>
          <p:spPr>
            <a:xfrm>
              <a:off x="0" y="4789"/>
              <a:ext cx="357189" cy="2138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400" y="6720"/>
                    <a:pt x="7200" y="13920"/>
                    <a:pt x="0"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1" name="Freeform 17"/>
            <p:cNvSpPr/>
            <p:nvPr/>
          </p:nvSpPr>
          <p:spPr>
            <a:xfrm>
              <a:off x="6211887" y="0"/>
              <a:ext cx="5129797" cy="6871127"/>
            </a:xfrm>
            <a:custGeom>
              <a:avLst/>
              <a:gdLst/>
              <a:ahLst/>
              <a:cxnLst>
                <a:cxn ang="0">
                  <a:pos x="wd2" y="hd2"/>
                </a:cxn>
                <a:cxn ang="5400000">
                  <a:pos x="wd2" y="hd2"/>
                </a:cxn>
                <a:cxn ang="10800000">
                  <a:pos x="wd2" y="hd2"/>
                </a:cxn>
                <a:cxn ang="16200000">
                  <a:pos x="wd2" y="hd2"/>
                </a:cxn>
              </a:cxnLst>
              <a:rect l="0" t="0" r="r" b="b"/>
              <a:pathLst>
                <a:path w="20063" h="21600" fill="norm" stroke="1" extrusionOk="0">
                  <a:moveTo>
                    <a:pt x="19608" y="21600"/>
                  </a:moveTo>
                  <a:cubicBezTo>
                    <a:pt x="21600" y="16923"/>
                    <a:pt x="16610" y="12246"/>
                    <a:pt x="13128" y="8979"/>
                  </a:cubicBezTo>
                  <a:cubicBezTo>
                    <a:pt x="9366" y="5471"/>
                    <a:pt x="5028" y="2278"/>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2" name="Freeform 18"/>
            <p:cNvSpPr/>
            <p:nvPr/>
          </p:nvSpPr>
          <p:spPr>
            <a:xfrm>
              <a:off x="6464300" y="4789"/>
              <a:ext cx="5053334" cy="6866338"/>
            </a:xfrm>
            <a:custGeom>
              <a:avLst/>
              <a:gdLst/>
              <a:ahLst/>
              <a:cxnLst>
                <a:cxn ang="0">
                  <a:pos x="wd2" y="hd2"/>
                </a:cxn>
                <a:cxn ang="5400000">
                  <a:pos x="wd2" y="hd2"/>
                </a:cxn>
                <a:cxn ang="10800000">
                  <a:pos x="wd2" y="hd2"/>
                </a:cxn>
                <a:cxn ang="16200000">
                  <a:pos x="wd2" y="hd2"/>
                </a:cxn>
              </a:cxnLst>
              <a:rect l="0" t="0" r="r" b="b"/>
              <a:pathLst>
                <a:path w="20163" h="21600" fill="norm" stroke="1" extrusionOk="0">
                  <a:moveTo>
                    <a:pt x="19757" y="21600"/>
                  </a:moveTo>
                  <a:cubicBezTo>
                    <a:pt x="21600" y="16965"/>
                    <a:pt x="16775" y="12420"/>
                    <a:pt x="13260" y="9165"/>
                  </a:cubicBezTo>
                  <a:cubicBezTo>
                    <a:pt x="9461" y="5625"/>
                    <a:pt x="5091" y="2385"/>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3" name="Freeform 19"/>
            <p:cNvSpPr/>
            <p:nvPr/>
          </p:nvSpPr>
          <p:spPr>
            <a:xfrm>
              <a:off x="6878637" y="4788"/>
              <a:ext cx="4842568" cy="6861552"/>
            </a:xfrm>
            <a:custGeom>
              <a:avLst/>
              <a:gdLst/>
              <a:ahLst/>
              <a:cxnLst>
                <a:cxn ang="0">
                  <a:pos x="wd2" y="hd2"/>
                </a:cxn>
                <a:cxn ang="5400000">
                  <a:pos x="wd2" y="hd2"/>
                </a:cxn>
                <a:cxn ang="10800000">
                  <a:pos x="wd2" y="hd2"/>
                </a:cxn>
                <a:cxn ang="16200000">
                  <a:pos x="wd2" y="hd2"/>
                </a:cxn>
              </a:cxnLst>
              <a:rect l="0" t="0" r="r" b="b"/>
              <a:pathLst>
                <a:path w="20766" h="21600" fill="norm" stroke="1" extrusionOk="0">
                  <a:moveTo>
                    <a:pt x="20640" y="21600"/>
                  </a:moveTo>
                  <a:cubicBezTo>
                    <a:pt x="21600" y="16977"/>
                    <a:pt x="16843" y="12624"/>
                    <a:pt x="13229" y="9261"/>
                  </a:cubicBezTo>
                  <a:cubicBezTo>
                    <a:pt x="9432" y="5749"/>
                    <a:pt x="5063" y="2522"/>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4" name="Freeform 20"/>
            <p:cNvSpPr/>
            <p:nvPr/>
          </p:nvSpPr>
          <p:spPr>
            <a:xfrm>
              <a:off x="8769350" y="4789"/>
              <a:ext cx="3417888" cy="27420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5042" y="13523"/>
                    <a:pt x="7822" y="6123"/>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5" name="Freeform 21"/>
            <p:cNvSpPr/>
            <p:nvPr/>
          </p:nvSpPr>
          <p:spPr>
            <a:xfrm>
              <a:off x="9236075" y="9577"/>
              <a:ext cx="2951164" cy="25553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075" y="12654"/>
                    <a:pt x="6828" y="5561"/>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6" name="Freeform 22"/>
            <p:cNvSpPr/>
            <p:nvPr/>
          </p:nvSpPr>
          <p:spPr>
            <a:xfrm>
              <a:off x="10021887" y="4789"/>
              <a:ext cx="2165351" cy="135826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63" y="6442"/>
                    <a:pt x="14622" y="13642"/>
                    <a:pt x="2160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57" name="Freeform 23"/>
            <p:cNvSpPr/>
            <p:nvPr/>
          </p:nvSpPr>
          <p:spPr>
            <a:xfrm>
              <a:off x="11291887" y="4789"/>
              <a:ext cx="895351" cy="5346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38" y="6943"/>
                    <a:pt x="14477" y="14079"/>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362" name="Group 8"/>
          <p:cNvGrpSpPr/>
          <p:nvPr/>
        </p:nvGrpSpPr>
        <p:grpSpPr>
          <a:xfrm>
            <a:off x="3259545" y="1186484"/>
            <a:ext cx="5666146" cy="4477934"/>
            <a:chOff x="0" y="0"/>
            <a:chExt cx="5666145" cy="4477932"/>
          </a:xfrm>
        </p:grpSpPr>
        <p:sp>
          <p:nvSpPr>
            <p:cNvPr id="359" name="Rectangle 98"/>
            <p:cNvSpPr/>
            <p:nvPr/>
          </p:nvSpPr>
          <p:spPr>
            <a:xfrm>
              <a:off x="-1" y="-1"/>
              <a:ext cx="5657882" cy="716185"/>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60" name="Isosceles Triangle 39"/>
            <p:cNvSpPr/>
            <p:nvPr/>
          </p:nvSpPr>
          <p:spPr>
            <a:xfrm rot="10800000">
              <a:off x="2632838" y="4126870"/>
              <a:ext cx="407235" cy="351063"/>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61" name="Rectangle 100"/>
            <p:cNvSpPr/>
            <p:nvPr/>
          </p:nvSpPr>
          <p:spPr>
            <a:xfrm>
              <a:off x="-1" y="804672"/>
              <a:ext cx="5666146" cy="3322197"/>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363" name="Title Text"/>
          <p:cNvSpPr txBox="1"/>
          <p:nvPr>
            <p:ph type="title"/>
          </p:nvPr>
        </p:nvSpPr>
        <p:spPr>
          <a:xfrm>
            <a:off x="3344216" y="2074729"/>
            <a:ext cx="5490225" cy="1689391"/>
          </a:xfrm>
          <a:prstGeom prst="rect">
            <a:avLst/>
          </a:prstGeom>
        </p:spPr>
        <p:txBody>
          <a:bodyPr lIns="0" tIns="0" rIns="0" bIns="0" anchor="b"/>
          <a:lstStyle>
            <a:lvl1pPr algn="ctr">
              <a:lnSpc>
                <a:spcPct val="85000"/>
              </a:lnSpc>
              <a:defRPr spc="-150" sz="4400">
                <a:solidFill>
                  <a:srgbClr val="FFFEFF"/>
                </a:solidFill>
                <a:latin typeface="Calibri Light"/>
                <a:ea typeface="Calibri Light"/>
                <a:cs typeface="Calibri Light"/>
                <a:sym typeface="Calibri Light"/>
              </a:defRPr>
            </a:lvl1pPr>
          </a:lstStyle>
          <a:p>
            <a:pPr/>
            <a:r>
              <a:t>Title Text</a:t>
            </a:r>
          </a:p>
        </p:txBody>
      </p:sp>
      <p:sp>
        <p:nvSpPr>
          <p:cNvPr id="364" name="Body Level One…"/>
          <p:cNvSpPr txBox="1"/>
          <p:nvPr>
            <p:ph type="body" sz="quarter" idx="1"/>
          </p:nvPr>
        </p:nvSpPr>
        <p:spPr>
          <a:xfrm>
            <a:off x="3344217" y="3846850"/>
            <a:ext cx="5490224" cy="1383771"/>
          </a:xfrm>
          <a:prstGeom prst="rect">
            <a:avLst/>
          </a:prstGeom>
        </p:spPr>
        <p:txBody>
          <a:bodyPr lIns="0" tIns="0" rIns="0" bIns="0"/>
          <a:lstStyle>
            <a:lvl1pPr marL="0" indent="0" algn="ctr">
              <a:lnSpc>
                <a:spcPct val="120000"/>
              </a:lnSpc>
              <a:buSzTx/>
              <a:buFontTx/>
              <a:buNone/>
              <a:defRPr sz="1800">
                <a:solidFill>
                  <a:srgbClr val="FFFEFF"/>
                </a:solidFill>
                <a:latin typeface="Rockwell"/>
                <a:ea typeface="Rockwell"/>
                <a:cs typeface="Rockwell"/>
                <a:sym typeface="Rockwell"/>
              </a:defRPr>
            </a:lvl1pPr>
            <a:lvl2pPr marL="0" indent="457200" algn="ctr">
              <a:lnSpc>
                <a:spcPct val="120000"/>
              </a:lnSpc>
              <a:buSzTx/>
              <a:buFontTx/>
              <a:buNone/>
              <a:defRPr sz="1800">
                <a:solidFill>
                  <a:srgbClr val="FFFEFF"/>
                </a:solidFill>
                <a:latin typeface="Rockwell"/>
                <a:ea typeface="Rockwell"/>
                <a:cs typeface="Rockwell"/>
                <a:sym typeface="Rockwell"/>
              </a:defRPr>
            </a:lvl2pPr>
            <a:lvl3pPr marL="0" indent="914400" algn="ctr">
              <a:lnSpc>
                <a:spcPct val="120000"/>
              </a:lnSpc>
              <a:buSzTx/>
              <a:buFontTx/>
              <a:buNone/>
              <a:defRPr sz="1800">
                <a:solidFill>
                  <a:srgbClr val="FFFEFF"/>
                </a:solidFill>
                <a:latin typeface="Rockwell"/>
                <a:ea typeface="Rockwell"/>
                <a:cs typeface="Rockwell"/>
                <a:sym typeface="Rockwell"/>
              </a:defRPr>
            </a:lvl3pPr>
            <a:lvl4pPr marL="0" indent="1371600" algn="ctr">
              <a:lnSpc>
                <a:spcPct val="120000"/>
              </a:lnSpc>
              <a:buSzTx/>
              <a:buFontTx/>
              <a:buNone/>
              <a:defRPr sz="1800">
                <a:solidFill>
                  <a:srgbClr val="FFFEFF"/>
                </a:solidFill>
                <a:latin typeface="Rockwell"/>
                <a:ea typeface="Rockwell"/>
                <a:cs typeface="Rockwell"/>
                <a:sym typeface="Rockwell"/>
              </a:defRPr>
            </a:lvl4pPr>
            <a:lvl5pPr marL="0" indent="1828800" algn="ctr">
              <a:lnSpc>
                <a:spcPct val="120000"/>
              </a:lnSpc>
              <a:buSzTx/>
              <a:buFontTx/>
              <a:buNone/>
              <a:defRPr sz="1800">
                <a:solidFill>
                  <a:srgbClr val="FFFEFF"/>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365"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393" name="Group 36"/>
          <p:cNvGrpSpPr/>
          <p:nvPr/>
        </p:nvGrpSpPr>
        <p:grpSpPr>
          <a:xfrm>
            <a:off x="4761" y="-1"/>
            <a:ext cx="12161840" cy="6853240"/>
            <a:chOff x="0" y="0"/>
            <a:chExt cx="12161839" cy="6853238"/>
          </a:xfrm>
        </p:grpSpPr>
        <p:sp>
          <p:nvSpPr>
            <p:cNvPr id="372"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3"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4"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5"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6"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7"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8"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79"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0"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1"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2"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3"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4"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5"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6"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7"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8"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89"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90"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91"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92"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397" name="Group 58"/>
          <p:cNvGrpSpPr/>
          <p:nvPr/>
        </p:nvGrpSpPr>
        <p:grpSpPr>
          <a:xfrm>
            <a:off x="800144" y="1699589"/>
            <a:ext cx="3674478" cy="3470422"/>
            <a:chOff x="0" y="0"/>
            <a:chExt cx="3674476" cy="3470421"/>
          </a:xfrm>
        </p:grpSpPr>
        <p:sp>
          <p:nvSpPr>
            <p:cNvPr id="394" name="Rectangle 59"/>
            <p:cNvSpPr/>
            <p:nvPr/>
          </p:nvSpPr>
          <p:spPr>
            <a:xfrm>
              <a:off x="-1" y="0"/>
              <a:ext cx="3674478"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95" name="Isosceles Triangle 22"/>
            <p:cNvSpPr/>
            <p:nvPr/>
          </p:nvSpPr>
          <p:spPr>
            <a:xfrm rot="10800000">
              <a:off x="1682341"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396" name="Rectangle 61"/>
            <p:cNvSpPr/>
            <p:nvPr/>
          </p:nvSpPr>
          <p:spPr>
            <a:xfrm>
              <a:off x="6191" y="576072"/>
              <a:ext cx="3668286"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398" name="Title Text"/>
          <p:cNvSpPr txBox="1"/>
          <p:nvPr>
            <p:ph type="title"/>
          </p:nvPr>
        </p:nvSpPr>
        <p:spPr>
          <a:xfrm>
            <a:off x="889000" y="2339670"/>
            <a:ext cx="3500830" cy="2470066"/>
          </a:xfrm>
          <a:prstGeom prst="rect">
            <a:avLst/>
          </a:prstGeom>
        </p:spPr>
        <p:txBody>
          <a:bodyPr lIns="91439" tIns="91439" rIns="91439" bIns="91439"/>
          <a:lstStyle>
            <a:lvl1pPr algn="ctr">
              <a:lnSpc>
                <a:spcPct val="85000"/>
              </a:lnSpc>
              <a:defRPr spc="-150" sz="4000">
                <a:solidFill>
                  <a:srgbClr val="FFFEFF"/>
                </a:solidFill>
                <a:latin typeface="Calibri Light"/>
                <a:ea typeface="Calibri Light"/>
                <a:cs typeface="Calibri Light"/>
                <a:sym typeface="Calibri Light"/>
              </a:defRPr>
            </a:lvl1pPr>
          </a:lstStyle>
          <a:p>
            <a:pPr/>
            <a:r>
              <a:t>Title Text</a:t>
            </a:r>
          </a:p>
        </p:txBody>
      </p:sp>
      <p:sp>
        <p:nvSpPr>
          <p:cNvPr id="399" name="Body Level One…"/>
          <p:cNvSpPr txBox="1"/>
          <p:nvPr>
            <p:ph type="body" sz="quarter" idx="1"/>
          </p:nvPr>
        </p:nvSpPr>
        <p:spPr>
          <a:xfrm>
            <a:off x="5120878" y="803189"/>
            <a:ext cx="6269592" cy="2382652"/>
          </a:xfrm>
          <a:prstGeom prst="rect">
            <a:avLst/>
          </a:prstGeom>
        </p:spPr>
        <p:txBody>
          <a:bodyPr/>
          <a:lstStyle>
            <a:lvl1pPr>
              <a:lnSpc>
                <a:spcPct val="120000"/>
              </a:lnSpc>
              <a:buClr>
                <a:srgbClr val="F81B02"/>
              </a:buClr>
              <a:buSzPct val="110000"/>
              <a:buFontTx/>
              <a:buChar char="▪"/>
              <a:defRPr sz="1800">
                <a:solidFill>
                  <a:srgbClr val="000000"/>
                </a:solidFill>
                <a:latin typeface="Rockwell"/>
                <a:ea typeface="Rockwell"/>
                <a:cs typeface="Rockwell"/>
                <a:sym typeface="Rockwell"/>
              </a:defRPr>
            </a:lvl1pPr>
            <a:lvl2pPr marL="714375" indent="-257175">
              <a:lnSpc>
                <a:spcPct val="120000"/>
              </a:lnSpc>
              <a:buClr>
                <a:srgbClr val="F81B02"/>
              </a:buClr>
              <a:buSzPct val="110000"/>
              <a:buFontTx/>
              <a:buChar char="▪"/>
              <a:defRPr sz="1800">
                <a:solidFill>
                  <a:srgbClr val="000000"/>
                </a:solidFill>
                <a:latin typeface="Rockwell"/>
                <a:ea typeface="Rockwell"/>
                <a:cs typeface="Rockwell"/>
                <a:sym typeface="Rockwell"/>
              </a:defRPr>
            </a:lvl2pPr>
            <a:lvl3pPr marL="1208314" indent="-293914">
              <a:lnSpc>
                <a:spcPct val="120000"/>
              </a:lnSpc>
              <a:buClr>
                <a:srgbClr val="F81B02"/>
              </a:buClr>
              <a:buSzPct val="110000"/>
              <a:buFontTx/>
              <a:buChar char="▪"/>
              <a:defRPr sz="1800">
                <a:solidFill>
                  <a:srgbClr val="000000"/>
                </a:solidFill>
                <a:latin typeface="Rockwell"/>
                <a:ea typeface="Rockwell"/>
                <a:cs typeface="Rockwell"/>
                <a:sym typeface="Rockwell"/>
              </a:defRPr>
            </a:lvl3pPr>
            <a:lvl4pPr>
              <a:lnSpc>
                <a:spcPct val="120000"/>
              </a:lnSpc>
              <a:buClr>
                <a:srgbClr val="F81B02"/>
              </a:buClr>
              <a:buSzPct val="110000"/>
              <a:buFontTx/>
              <a:buChar char="▪"/>
              <a:defRPr sz="1800">
                <a:solidFill>
                  <a:srgbClr val="000000"/>
                </a:solidFill>
                <a:latin typeface="Rockwell"/>
                <a:ea typeface="Rockwell"/>
                <a:cs typeface="Rockwell"/>
                <a:sym typeface="Rockwell"/>
              </a:defRPr>
            </a:lvl4pPr>
            <a:lvl5pPr>
              <a:lnSpc>
                <a:spcPct val="120000"/>
              </a:lnSpc>
              <a:buClr>
                <a:srgbClr val="F81B02"/>
              </a:buClr>
              <a:buSzPct val="110000"/>
              <a:buFontTx/>
              <a:buChar char="▪"/>
              <a:defRPr sz="1800">
                <a:solidFill>
                  <a:srgbClr val="000000"/>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400"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428" name="Group 38"/>
          <p:cNvGrpSpPr/>
          <p:nvPr/>
        </p:nvGrpSpPr>
        <p:grpSpPr>
          <a:xfrm>
            <a:off x="4761" y="-1"/>
            <a:ext cx="12161840" cy="6853240"/>
            <a:chOff x="0" y="0"/>
            <a:chExt cx="12161839" cy="6853238"/>
          </a:xfrm>
        </p:grpSpPr>
        <p:sp>
          <p:nvSpPr>
            <p:cNvPr id="407"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08"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09"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0"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1"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2"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3"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4"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5"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6"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7"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8"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19"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0"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1"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2"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3"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4"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5"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6"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27"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432" name="Group 60"/>
          <p:cNvGrpSpPr/>
          <p:nvPr/>
        </p:nvGrpSpPr>
        <p:grpSpPr>
          <a:xfrm>
            <a:off x="800144" y="1699589"/>
            <a:ext cx="3674478" cy="3470422"/>
            <a:chOff x="0" y="0"/>
            <a:chExt cx="3674476" cy="3470421"/>
          </a:xfrm>
        </p:grpSpPr>
        <p:sp>
          <p:nvSpPr>
            <p:cNvPr id="429" name="Rectangle 61"/>
            <p:cNvSpPr/>
            <p:nvPr/>
          </p:nvSpPr>
          <p:spPr>
            <a:xfrm>
              <a:off x="-1" y="0"/>
              <a:ext cx="3674478"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30" name="Isosceles Triangle 22"/>
            <p:cNvSpPr/>
            <p:nvPr/>
          </p:nvSpPr>
          <p:spPr>
            <a:xfrm rot="10800000">
              <a:off x="1682341"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31" name="Rectangle 63"/>
            <p:cNvSpPr/>
            <p:nvPr/>
          </p:nvSpPr>
          <p:spPr>
            <a:xfrm>
              <a:off x="6191" y="576072"/>
              <a:ext cx="3668286"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433" name="Title Text"/>
          <p:cNvSpPr txBox="1"/>
          <p:nvPr>
            <p:ph type="title"/>
          </p:nvPr>
        </p:nvSpPr>
        <p:spPr>
          <a:xfrm>
            <a:off x="889002" y="2363916"/>
            <a:ext cx="3500829" cy="2460498"/>
          </a:xfrm>
          <a:prstGeom prst="rect">
            <a:avLst/>
          </a:prstGeom>
        </p:spPr>
        <p:txBody>
          <a:bodyPr lIns="91439" tIns="91439" rIns="91439" bIns="91439"/>
          <a:lstStyle>
            <a:lvl1pPr algn="ctr">
              <a:lnSpc>
                <a:spcPct val="85000"/>
              </a:lnSpc>
              <a:defRPr spc="-150" sz="4000">
                <a:solidFill>
                  <a:srgbClr val="FFFEFF"/>
                </a:solidFill>
                <a:latin typeface="Calibri Light"/>
                <a:ea typeface="Calibri Light"/>
                <a:cs typeface="Calibri Light"/>
                <a:sym typeface="Calibri Light"/>
              </a:defRPr>
            </a:lvl1pPr>
          </a:lstStyle>
          <a:p>
            <a:pPr/>
            <a:r>
              <a:t>Title Text</a:t>
            </a:r>
          </a:p>
        </p:txBody>
      </p:sp>
      <p:sp>
        <p:nvSpPr>
          <p:cNvPr id="434" name="Body Level One…"/>
          <p:cNvSpPr txBox="1"/>
          <p:nvPr>
            <p:ph type="body" sz="quarter" idx="1"/>
          </p:nvPr>
        </p:nvSpPr>
        <p:spPr>
          <a:xfrm>
            <a:off x="5125137" y="803184"/>
            <a:ext cx="6265089" cy="685801"/>
          </a:xfrm>
          <a:prstGeom prst="rect">
            <a:avLst/>
          </a:prstGeom>
        </p:spPr>
        <p:txBody>
          <a:bodyPr anchor="ctr"/>
          <a:lstStyle>
            <a:lvl1pPr marL="0" indent="0">
              <a:lnSpc>
                <a:spcPct val="100000"/>
              </a:lnSpc>
              <a:buSzTx/>
              <a:buFontTx/>
              <a:buNone/>
              <a:defRPr cap="all" sz="2200">
                <a:solidFill>
                  <a:srgbClr val="F81B02"/>
                </a:solidFill>
                <a:latin typeface="Rockwell"/>
                <a:ea typeface="Rockwell"/>
                <a:cs typeface="Rockwell"/>
                <a:sym typeface="Rockwell"/>
              </a:defRPr>
            </a:lvl1pPr>
            <a:lvl2pPr marL="0" indent="457200">
              <a:lnSpc>
                <a:spcPct val="100000"/>
              </a:lnSpc>
              <a:buSzTx/>
              <a:buFontTx/>
              <a:buNone/>
              <a:defRPr cap="all" sz="2200">
                <a:solidFill>
                  <a:srgbClr val="F81B02"/>
                </a:solidFill>
                <a:latin typeface="Rockwell"/>
                <a:ea typeface="Rockwell"/>
                <a:cs typeface="Rockwell"/>
                <a:sym typeface="Rockwell"/>
              </a:defRPr>
            </a:lvl2pPr>
            <a:lvl3pPr marL="0" indent="914400">
              <a:lnSpc>
                <a:spcPct val="100000"/>
              </a:lnSpc>
              <a:buSzTx/>
              <a:buFontTx/>
              <a:buNone/>
              <a:defRPr cap="all" sz="2200">
                <a:solidFill>
                  <a:srgbClr val="F81B02"/>
                </a:solidFill>
                <a:latin typeface="Rockwell"/>
                <a:ea typeface="Rockwell"/>
                <a:cs typeface="Rockwell"/>
                <a:sym typeface="Rockwell"/>
              </a:defRPr>
            </a:lvl3pPr>
            <a:lvl4pPr marL="0" indent="1371600">
              <a:lnSpc>
                <a:spcPct val="100000"/>
              </a:lnSpc>
              <a:buSzTx/>
              <a:buFontTx/>
              <a:buNone/>
              <a:defRPr cap="all" sz="2200">
                <a:solidFill>
                  <a:srgbClr val="F81B02"/>
                </a:solidFill>
                <a:latin typeface="Rockwell"/>
                <a:ea typeface="Rockwell"/>
                <a:cs typeface="Rockwell"/>
                <a:sym typeface="Rockwell"/>
              </a:defRPr>
            </a:lvl4pPr>
            <a:lvl5pPr marL="0" indent="1828800">
              <a:lnSpc>
                <a:spcPct val="100000"/>
              </a:lnSpc>
              <a:buSzTx/>
              <a:buFontTx/>
              <a:buNone/>
              <a:defRPr cap="all" sz="2200">
                <a:solidFill>
                  <a:srgbClr val="F81B02"/>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435" name="Text Placeholder 4"/>
          <p:cNvSpPr/>
          <p:nvPr>
            <p:ph type="body" sz="quarter" idx="21"/>
          </p:nvPr>
        </p:nvSpPr>
        <p:spPr>
          <a:xfrm>
            <a:off x="5118651" y="3665887"/>
            <a:ext cx="6264416" cy="685801"/>
          </a:xfrm>
          <a:prstGeom prst="rect">
            <a:avLst/>
          </a:prstGeom>
        </p:spPr>
        <p:txBody>
          <a:bodyPr anchor="ctr"/>
          <a:lstStyle/>
          <a:p>
            <a:pPr marL="0" indent="0">
              <a:lnSpc>
                <a:spcPct val="100000"/>
              </a:lnSpc>
              <a:buSzTx/>
              <a:buFontTx/>
              <a:buNone/>
              <a:defRPr cap="all" sz="2200">
                <a:solidFill>
                  <a:srgbClr val="F81B02"/>
                </a:solidFill>
                <a:latin typeface="Rockwell"/>
                <a:ea typeface="Rockwell"/>
                <a:cs typeface="Rockwell"/>
                <a:sym typeface="Rockwell"/>
              </a:defRPr>
            </a:pPr>
          </a:p>
        </p:txBody>
      </p:sp>
      <p:sp>
        <p:nvSpPr>
          <p:cNvPr id="436"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464" name="Group 76"/>
          <p:cNvGrpSpPr/>
          <p:nvPr/>
        </p:nvGrpSpPr>
        <p:grpSpPr>
          <a:xfrm>
            <a:off x="4761" y="-1"/>
            <a:ext cx="12161840" cy="6853240"/>
            <a:chOff x="0" y="0"/>
            <a:chExt cx="12161839" cy="6853238"/>
          </a:xfrm>
        </p:grpSpPr>
        <p:sp>
          <p:nvSpPr>
            <p:cNvPr id="443"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4"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5"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6"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7"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8"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49"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0"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1"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2"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3"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4"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5"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6"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7"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8"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59"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0"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1"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2"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3"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468" name="Group 23"/>
          <p:cNvGrpSpPr/>
          <p:nvPr/>
        </p:nvGrpSpPr>
        <p:grpSpPr>
          <a:xfrm>
            <a:off x="800144" y="1699589"/>
            <a:ext cx="3674478" cy="3470422"/>
            <a:chOff x="0" y="0"/>
            <a:chExt cx="3674476" cy="3470421"/>
          </a:xfrm>
        </p:grpSpPr>
        <p:sp>
          <p:nvSpPr>
            <p:cNvPr id="465" name="Rectangle 24"/>
            <p:cNvSpPr/>
            <p:nvPr/>
          </p:nvSpPr>
          <p:spPr>
            <a:xfrm>
              <a:off x="-1" y="0"/>
              <a:ext cx="3674478"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6" name="Isosceles Triangle 22"/>
            <p:cNvSpPr/>
            <p:nvPr/>
          </p:nvSpPr>
          <p:spPr>
            <a:xfrm rot="10800000">
              <a:off x="1682341"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67" name="Rectangle 26"/>
            <p:cNvSpPr/>
            <p:nvPr/>
          </p:nvSpPr>
          <p:spPr>
            <a:xfrm>
              <a:off x="6191" y="576072"/>
              <a:ext cx="3668286"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469" name="Title Text"/>
          <p:cNvSpPr txBox="1"/>
          <p:nvPr>
            <p:ph type="title"/>
          </p:nvPr>
        </p:nvSpPr>
        <p:spPr>
          <a:xfrm>
            <a:off x="888632" y="2349924"/>
            <a:ext cx="3501197" cy="2456443"/>
          </a:xfrm>
          <a:prstGeom prst="rect">
            <a:avLst/>
          </a:prstGeom>
        </p:spPr>
        <p:txBody>
          <a:bodyPr lIns="228600" tIns="228600" rIns="228600" bIns="228600"/>
          <a:lstStyle>
            <a:lvl1pPr algn="ctr">
              <a:lnSpc>
                <a:spcPct val="85000"/>
              </a:lnSpc>
              <a:defRPr spc="-150" sz="4000">
                <a:solidFill>
                  <a:srgbClr val="FFFEFF"/>
                </a:solidFill>
                <a:latin typeface="Calibri Light"/>
                <a:ea typeface="Calibri Light"/>
                <a:cs typeface="Calibri Light"/>
                <a:sym typeface="Calibri Light"/>
              </a:defRPr>
            </a:lvl1pPr>
          </a:lstStyle>
          <a:p>
            <a:pPr/>
            <a:r>
              <a:t>Title Text</a:t>
            </a:r>
          </a:p>
        </p:txBody>
      </p:sp>
      <p:sp>
        <p:nvSpPr>
          <p:cNvPr id="470"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sp>
        <p:nvSpPr>
          <p:cNvPr id="477"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505" name="Group 73"/>
          <p:cNvGrpSpPr/>
          <p:nvPr/>
        </p:nvGrpSpPr>
        <p:grpSpPr>
          <a:xfrm>
            <a:off x="4761" y="-1"/>
            <a:ext cx="12161840" cy="6853240"/>
            <a:chOff x="0" y="0"/>
            <a:chExt cx="12161839" cy="6853238"/>
          </a:xfrm>
        </p:grpSpPr>
        <p:sp>
          <p:nvSpPr>
            <p:cNvPr id="484" name="Freeform 5"/>
            <p:cNvSpPr/>
            <p:nvPr/>
          </p:nvSpPr>
          <p:spPr>
            <a:xfrm>
              <a:off x="2406230" y="0"/>
              <a:ext cx="2757909" cy="6843713"/>
            </a:xfrm>
            <a:custGeom>
              <a:avLst/>
              <a:gdLst/>
              <a:ahLst/>
              <a:cxnLst>
                <a:cxn ang="0">
                  <a:pos x="wd2" y="hd2"/>
                </a:cxn>
                <a:cxn ang="5400000">
                  <a:pos x="wd2" y="hd2"/>
                </a:cxn>
                <a:cxn ang="10800000">
                  <a:pos x="wd2" y="hd2"/>
                </a:cxn>
                <a:cxn ang="16200000">
                  <a:pos x="wd2" y="hd2"/>
                </a:cxn>
              </a:cxnLst>
              <a:rect l="0" t="0" r="r" b="b"/>
              <a:pathLst>
                <a:path w="15423" h="21600" fill="norm" stroke="1" extrusionOk="0">
                  <a:moveTo>
                    <a:pt x="15423" y="0"/>
                  </a:moveTo>
                  <a:cubicBezTo>
                    <a:pt x="2617" y="3315"/>
                    <a:pt x="-6177" y="15585"/>
                    <a:pt x="538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85" name="Freeform 6"/>
            <p:cNvSpPr/>
            <p:nvPr/>
          </p:nvSpPr>
          <p:spPr>
            <a:xfrm>
              <a:off x="10621963" y="9525"/>
              <a:ext cx="1539876" cy="555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867" y="11815"/>
                    <a:pt x="7133" y="5169"/>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86" name="Freeform 7"/>
            <p:cNvSpPr/>
            <p:nvPr/>
          </p:nvSpPr>
          <p:spPr>
            <a:xfrm>
              <a:off x="10242551" y="5013325"/>
              <a:ext cx="1919289" cy="1830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806" y="15260"/>
                    <a:pt x="15238" y="796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87" name="Freeform 8"/>
            <p:cNvSpPr/>
            <p:nvPr/>
          </p:nvSpPr>
          <p:spPr>
            <a:xfrm>
              <a:off x="2159639" y="0"/>
              <a:ext cx="2633024" cy="6843713"/>
            </a:xfrm>
            <a:custGeom>
              <a:avLst/>
              <a:gdLst/>
              <a:ahLst/>
              <a:cxnLst>
                <a:cxn ang="0">
                  <a:pos x="wd2" y="hd2"/>
                </a:cxn>
                <a:cxn ang="5400000">
                  <a:pos x="wd2" y="hd2"/>
                </a:cxn>
                <a:cxn ang="10800000">
                  <a:pos x="wd2" y="hd2"/>
                </a:cxn>
                <a:cxn ang="16200000">
                  <a:pos x="wd2" y="hd2"/>
                </a:cxn>
              </a:cxnLst>
              <a:rect l="0" t="0" r="r" b="b"/>
              <a:pathLst>
                <a:path w="15469" h="21600" fill="norm" stroke="1" extrusionOk="0">
                  <a:moveTo>
                    <a:pt x="15469" y="0"/>
                  </a:moveTo>
                  <a:cubicBezTo>
                    <a:pt x="2576" y="3600"/>
                    <a:pt x="-6131" y="15510"/>
                    <a:pt x="5339"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88" name="Freeform 9"/>
            <p:cNvSpPr/>
            <p:nvPr/>
          </p:nvSpPr>
          <p:spPr>
            <a:xfrm>
              <a:off x="11198226" y="9525"/>
              <a:ext cx="963614" cy="3667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84" y="12904"/>
                    <a:pt x="7235" y="5891"/>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89" name="Freeform 10"/>
            <p:cNvSpPr/>
            <p:nvPr/>
          </p:nvSpPr>
          <p:spPr>
            <a:xfrm>
              <a:off x="10490201" y="5275263"/>
              <a:ext cx="1666876" cy="15779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92" y="15094"/>
                    <a:pt x="15077" y="7872"/>
                    <a:pt x="2160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0" name="Freeform 11"/>
            <p:cNvSpPr/>
            <p:nvPr/>
          </p:nvSpPr>
          <p:spPr>
            <a:xfrm>
              <a:off x="2023292" y="0"/>
              <a:ext cx="2594747" cy="6843713"/>
            </a:xfrm>
            <a:custGeom>
              <a:avLst/>
              <a:gdLst/>
              <a:ahLst/>
              <a:cxnLst>
                <a:cxn ang="0">
                  <a:pos x="wd2" y="hd2"/>
                </a:cxn>
                <a:cxn ang="5400000">
                  <a:pos x="wd2" y="hd2"/>
                </a:cxn>
                <a:cxn ang="10800000">
                  <a:pos x="wd2" y="hd2"/>
                </a:cxn>
                <a:cxn ang="16200000">
                  <a:pos x="wd2" y="hd2"/>
                </a:cxn>
              </a:cxnLst>
              <a:rect l="0" t="0" r="r" b="b"/>
              <a:pathLst>
                <a:path w="15478" h="21600" fill="norm" stroke="1" extrusionOk="0">
                  <a:moveTo>
                    <a:pt x="15478" y="0"/>
                  </a:moveTo>
                  <a:cubicBezTo>
                    <a:pt x="2609" y="3675"/>
                    <a:pt x="-6122" y="15495"/>
                    <a:pt x="5302"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1" name="Freeform 12"/>
            <p:cNvSpPr/>
            <p:nvPr/>
          </p:nvSpPr>
          <p:spPr>
            <a:xfrm>
              <a:off x="11496676" y="9525"/>
              <a:ext cx="665164" cy="257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657" y="13600"/>
                    <a:pt x="7406" y="640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2" name="Freeform 13"/>
            <p:cNvSpPr/>
            <p:nvPr/>
          </p:nvSpPr>
          <p:spPr>
            <a:xfrm>
              <a:off x="10636251" y="5408613"/>
              <a:ext cx="1525589" cy="1435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71" y="15020"/>
                    <a:pt x="15006" y="7796"/>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3" name="Freeform 14"/>
            <p:cNvSpPr/>
            <p:nvPr/>
          </p:nvSpPr>
          <p:spPr>
            <a:xfrm>
              <a:off x="1889106" y="0"/>
              <a:ext cx="2352695" cy="6843713"/>
            </a:xfrm>
            <a:custGeom>
              <a:avLst/>
              <a:gdLst/>
              <a:ahLst/>
              <a:cxnLst>
                <a:cxn ang="0">
                  <a:pos x="wd2" y="hd2"/>
                </a:cxn>
                <a:cxn ang="5400000">
                  <a:pos x="wd2" y="hd2"/>
                </a:cxn>
                <a:cxn ang="10800000">
                  <a:pos x="wd2" y="hd2"/>
                </a:cxn>
                <a:cxn ang="16200000">
                  <a:pos x="wd2" y="hd2"/>
                </a:cxn>
              </a:cxnLst>
              <a:rect l="0" t="0" r="r" b="b"/>
              <a:pathLst>
                <a:path w="15661" h="21600" fill="norm" stroke="1" extrusionOk="0">
                  <a:moveTo>
                    <a:pt x="15661" y="0"/>
                  </a:moveTo>
                  <a:cubicBezTo>
                    <a:pt x="2220" y="3840"/>
                    <a:pt x="-5939" y="15615"/>
                    <a:pt x="5288"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4" name="Freeform 15"/>
            <p:cNvSpPr/>
            <p:nvPr/>
          </p:nvSpPr>
          <p:spPr>
            <a:xfrm>
              <a:off x="10798176" y="5518150"/>
              <a:ext cx="1363664" cy="13255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1" y="14942"/>
                    <a:pt x="14902" y="774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5" name="Freeform 16"/>
            <p:cNvSpPr/>
            <p:nvPr/>
          </p:nvSpPr>
          <p:spPr>
            <a:xfrm>
              <a:off x="1748561" y="0"/>
              <a:ext cx="2366240" cy="6843713"/>
            </a:xfrm>
            <a:custGeom>
              <a:avLst/>
              <a:gdLst/>
              <a:ahLst/>
              <a:cxnLst>
                <a:cxn ang="0">
                  <a:pos x="wd2" y="hd2"/>
                </a:cxn>
                <a:cxn ang="5400000">
                  <a:pos x="wd2" y="hd2"/>
                </a:cxn>
                <a:cxn ang="10800000">
                  <a:pos x="wd2" y="hd2"/>
                </a:cxn>
                <a:cxn ang="16200000">
                  <a:pos x="wd2" y="hd2"/>
                </a:cxn>
              </a:cxnLst>
              <a:rect l="0" t="0" r="r" b="b"/>
              <a:pathLst>
                <a:path w="15821" h="21600" fill="norm" stroke="1" extrusionOk="0">
                  <a:moveTo>
                    <a:pt x="15821" y="0"/>
                  </a:moveTo>
                  <a:cubicBezTo>
                    <a:pt x="2385" y="3975"/>
                    <a:pt x="-5779" y="15390"/>
                    <a:pt x="4926"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6" name="Freeform 17"/>
            <p:cNvSpPr/>
            <p:nvPr/>
          </p:nvSpPr>
          <p:spPr>
            <a:xfrm>
              <a:off x="10974388" y="5694363"/>
              <a:ext cx="1187451" cy="11493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603" y="14817"/>
                    <a:pt x="14861" y="7587"/>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7" name="Freeform 18"/>
            <p:cNvSpPr/>
            <p:nvPr/>
          </p:nvSpPr>
          <p:spPr>
            <a:xfrm>
              <a:off x="1445051" y="0"/>
              <a:ext cx="2455438" cy="6843713"/>
            </a:xfrm>
            <a:custGeom>
              <a:avLst/>
              <a:gdLst/>
              <a:ahLst/>
              <a:cxnLst>
                <a:cxn ang="0">
                  <a:pos x="wd2" y="hd2"/>
                </a:cxn>
                <a:cxn ang="5400000">
                  <a:pos x="wd2" y="hd2"/>
                </a:cxn>
                <a:cxn ang="10800000">
                  <a:pos x="wd2" y="hd2"/>
                </a:cxn>
                <a:cxn ang="16200000">
                  <a:pos x="wd2" y="hd2"/>
                </a:cxn>
              </a:cxnLst>
              <a:rect l="0" t="0" r="r" b="b"/>
              <a:pathLst>
                <a:path w="15503" h="21600" fill="norm" stroke="1" extrusionOk="0">
                  <a:moveTo>
                    <a:pt x="15503" y="0"/>
                  </a:moveTo>
                  <a:cubicBezTo>
                    <a:pt x="3383" y="4230"/>
                    <a:pt x="-6097" y="15270"/>
                    <a:pt x="4763"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8" name="Freeform 19"/>
            <p:cNvSpPr/>
            <p:nvPr/>
          </p:nvSpPr>
          <p:spPr>
            <a:xfrm>
              <a:off x="11282363" y="6049963"/>
              <a:ext cx="879476" cy="7937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356" y="14745"/>
                    <a:pt x="14595" y="7502"/>
                    <a:pt x="2160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499" name="Freeform 20"/>
            <p:cNvSpPr/>
            <p:nvPr/>
          </p:nvSpPr>
          <p:spPr>
            <a:xfrm>
              <a:off x="1106121" y="0"/>
              <a:ext cx="2205405" cy="6843713"/>
            </a:xfrm>
            <a:custGeom>
              <a:avLst/>
              <a:gdLst/>
              <a:ahLst/>
              <a:cxnLst>
                <a:cxn ang="0">
                  <a:pos x="wd2" y="hd2"/>
                </a:cxn>
                <a:cxn ang="5400000">
                  <a:pos x="wd2" y="hd2"/>
                </a:cxn>
                <a:cxn ang="10800000">
                  <a:pos x="wd2" y="hd2"/>
                </a:cxn>
                <a:cxn ang="16200000">
                  <a:pos x="wd2" y="hd2"/>
                </a:cxn>
              </a:cxnLst>
              <a:rect l="0" t="0" r="r" b="b"/>
              <a:pathLst>
                <a:path w="17528" h="21600" fill="norm" stroke="1" extrusionOk="0">
                  <a:moveTo>
                    <a:pt x="17528" y="0"/>
                  </a:moveTo>
                  <a:cubicBezTo>
                    <a:pt x="3971" y="4800"/>
                    <a:pt x="-4072" y="14685"/>
                    <a:pt x="2121"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0" name="Freeform 21"/>
            <p:cNvSpPr/>
            <p:nvPr/>
          </p:nvSpPr>
          <p:spPr>
            <a:xfrm>
              <a:off x="840192" y="0"/>
              <a:ext cx="2361797" cy="6843713"/>
            </a:xfrm>
            <a:custGeom>
              <a:avLst/>
              <a:gdLst/>
              <a:ahLst/>
              <a:cxnLst>
                <a:cxn ang="0">
                  <a:pos x="wd2" y="hd2"/>
                </a:cxn>
                <a:cxn ang="5400000">
                  <a:pos x="wd2" y="hd2"/>
                </a:cxn>
                <a:cxn ang="10800000">
                  <a:pos x="wd2" y="hd2"/>
                </a:cxn>
                <a:cxn ang="16200000">
                  <a:pos x="wd2" y="hd2"/>
                </a:cxn>
              </a:cxnLst>
              <a:rect l="0" t="0" r="r" b="b"/>
              <a:pathLst>
                <a:path w="17324" h="21600" fill="norm" stroke="1" extrusionOk="0">
                  <a:moveTo>
                    <a:pt x="17324" y="0"/>
                  </a:moveTo>
                  <a:cubicBezTo>
                    <a:pt x="4364" y="4875"/>
                    <a:pt x="-4276" y="14400"/>
                    <a:pt x="2204" y="21600"/>
                  </a:cubicBezTo>
                </a:path>
              </a:pathLst>
            </a:custGeom>
            <a:noFill/>
            <a:ln w="9525" cap="flat">
              <a:solidFill>
                <a:srgbClr val="000000">
                  <a:alpha val="20000"/>
                </a:srgbClr>
              </a:solidFill>
              <a:prstDash val="lg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1" name="Freeform 22"/>
            <p:cNvSpPr/>
            <p:nvPr/>
          </p:nvSpPr>
          <p:spPr>
            <a:xfrm>
              <a:off x="19004" y="0"/>
              <a:ext cx="1962196" cy="6843713"/>
            </a:xfrm>
            <a:custGeom>
              <a:avLst/>
              <a:gdLst/>
              <a:ahLst/>
              <a:cxnLst>
                <a:cxn ang="0">
                  <a:pos x="wd2" y="hd2"/>
                </a:cxn>
                <a:cxn ang="5400000">
                  <a:pos x="wd2" y="hd2"/>
                </a:cxn>
                <a:cxn ang="10800000">
                  <a:pos x="wd2" y="hd2"/>
                </a:cxn>
                <a:cxn ang="16200000">
                  <a:pos x="wd2" y="hd2"/>
                </a:cxn>
              </a:cxnLst>
              <a:rect l="0" t="0" r="r" b="b"/>
              <a:pathLst>
                <a:path w="17634" h="21600" fill="norm" stroke="1" extrusionOk="0">
                  <a:moveTo>
                    <a:pt x="17634" y="0"/>
                  </a:moveTo>
                  <a:cubicBezTo>
                    <a:pt x="687" y="5340"/>
                    <a:pt x="-3966" y="14145"/>
                    <a:pt x="3334"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2" name="Freeform 23"/>
            <p:cNvSpPr/>
            <p:nvPr/>
          </p:nvSpPr>
          <p:spPr>
            <a:xfrm>
              <a:off x="9525" y="9524"/>
              <a:ext cx="1771651" cy="31988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0134" y="5873"/>
                    <a:pt x="2953" y="13127"/>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3" name="Freeform 24"/>
            <p:cNvSpPr/>
            <p:nvPr/>
          </p:nvSpPr>
          <p:spPr>
            <a:xfrm>
              <a:off x="0" y="6016625"/>
              <a:ext cx="214314" cy="8270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5280" y="7324"/>
                    <a:pt x="12480" y="14648"/>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4" name="Freeform 25"/>
            <p:cNvSpPr/>
            <p:nvPr/>
          </p:nvSpPr>
          <p:spPr>
            <a:xfrm>
              <a:off x="9525" y="0"/>
              <a:ext cx="1562101" cy="2228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2409" y="6125"/>
                    <a:pt x="4530" y="13264"/>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509" name="Group 20"/>
          <p:cNvGrpSpPr/>
          <p:nvPr/>
        </p:nvGrpSpPr>
        <p:grpSpPr>
          <a:xfrm>
            <a:off x="800144" y="1699589"/>
            <a:ext cx="3674478" cy="3470422"/>
            <a:chOff x="0" y="0"/>
            <a:chExt cx="3674476" cy="3470421"/>
          </a:xfrm>
        </p:grpSpPr>
        <p:sp>
          <p:nvSpPr>
            <p:cNvPr id="506" name="Rectangle 21"/>
            <p:cNvSpPr/>
            <p:nvPr/>
          </p:nvSpPr>
          <p:spPr>
            <a:xfrm>
              <a:off x="-1" y="0"/>
              <a:ext cx="3674478"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7" name="Isosceles Triangle 22"/>
            <p:cNvSpPr/>
            <p:nvPr/>
          </p:nvSpPr>
          <p:spPr>
            <a:xfrm rot="10800000">
              <a:off x="1682341"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08" name="Rectangle 32"/>
            <p:cNvSpPr/>
            <p:nvPr/>
          </p:nvSpPr>
          <p:spPr>
            <a:xfrm>
              <a:off x="6191" y="576072"/>
              <a:ext cx="3668286"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510" name="Title Text"/>
          <p:cNvSpPr txBox="1"/>
          <p:nvPr>
            <p:ph type="title"/>
          </p:nvPr>
        </p:nvSpPr>
        <p:spPr>
          <a:xfrm>
            <a:off x="888631" y="2352026"/>
            <a:ext cx="3501199" cy="1223299"/>
          </a:xfrm>
          <a:prstGeom prst="rect">
            <a:avLst/>
          </a:prstGeom>
        </p:spPr>
        <p:txBody>
          <a:bodyPr lIns="0" tIns="0" rIns="0" bIns="0" anchor="b"/>
          <a:lstStyle>
            <a:lvl1pPr algn="ctr">
              <a:lnSpc>
                <a:spcPct val="85000"/>
              </a:lnSpc>
              <a:defRPr spc="-150" sz="3200">
                <a:solidFill>
                  <a:srgbClr val="FFFEFF"/>
                </a:solidFill>
                <a:latin typeface="Calibri Light"/>
                <a:ea typeface="Calibri Light"/>
                <a:cs typeface="Calibri Light"/>
                <a:sym typeface="Calibri Light"/>
              </a:defRPr>
            </a:lvl1pPr>
          </a:lstStyle>
          <a:p>
            <a:pPr/>
            <a:r>
              <a:t>Title Text</a:t>
            </a:r>
          </a:p>
        </p:txBody>
      </p:sp>
      <p:sp>
        <p:nvSpPr>
          <p:cNvPr id="511" name="Body Level One…"/>
          <p:cNvSpPr txBox="1"/>
          <p:nvPr>
            <p:ph type="body" sz="half" idx="1"/>
          </p:nvPr>
        </p:nvSpPr>
        <p:spPr>
          <a:xfrm>
            <a:off x="5109983" y="802808"/>
            <a:ext cx="6275036" cy="5249942"/>
          </a:xfrm>
          <a:prstGeom prst="rect">
            <a:avLst/>
          </a:prstGeom>
        </p:spPr>
        <p:txBody>
          <a:bodyPr anchor="ctr"/>
          <a:lstStyle>
            <a:lvl1pPr>
              <a:lnSpc>
                <a:spcPct val="120000"/>
              </a:lnSpc>
              <a:buClr>
                <a:srgbClr val="F81B02"/>
              </a:buClr>
              <a:buSzPct val="110000"/>
              <a:buFontTx/>
              <a:buChar char="▪"/>
              <a:defRPr sz="1800">
                <a:solidFill>
                  <a:srgbClr val="000000"/>
                </a:solidFill>
                <a:latin typeface="Rockwell"/>
                <a:ea typeface="Rockwell"/>
                <a:cs typeface="Rockwell"/>
                <a:sym typeface="Rockwell"/>
              </a:defRPr>
            </a:lvl1pPr>
            <a:lvl2pPr marL="714375" indent="-257175">
              <a:lnSpc>
                <a:spcPct val="120000"/>
              </a:lnSpc>
              <a:buClr>
                <a:srgbClr val="F81B02"/>
              </a:buClr>
              <a:buSzPct val="110000"/>
              <a:buFontTx/>
              <a:buChar char="▪"/>
              <a:defRPr sz="1800">
                <a:solidFill>
                  <a:srgbClr val="000000"/>
                </a:solidFill>
                <a:latin typeface="Rockwell"/>
                <a:ea typeface="Rockwell"/>
                <a:cs typeface="Rockwell"/>
                <a:sym typeface="Rockwell"/>
              </a:defRPr>
            </a:lvl2pPr>
            <a:lvl3pPr marL="1208314" indent="-293914">
              <a:lnSpc>
                <a:spcPct val="120000"/>
              </a:lnSpc>
              <a:buClr>
                <a:srgbClr val="F81B02"/>
              </a:buClr>
              <a:buSzPct val="110000"/>
              <a:buFontTx/>
              <a:buChar char="▪"/>
              <a:defRPr sz="1800">
                <a:solidFill>
                  <a:srgbClr val="000000"/>
                </a:solidFill>
                <a:latin typeface="Rockwell"/>
                <a:ea typeface="Rockwell"/>
                <a:cs typeface="Rockwell"/>
                <a:sym typeface="Rockwell"/>
              </a:defRPr>
            </a:lvl3pPr>
            <a:lvl4pPr>
              <a:lnSpc>
                <a:spcPct val="120000"/>
              </a:lnSpc>
              <a:buClr>
                <a:srgbClr val="F81B02"/>
              </a:buClr>
              <a:buSzPct val="110000"/>
              <a:buFontTx/>
              <a:buChar char="▪"/>
              <a:defRPr sz="1800">
                <a:solidFill>
                  <a:srgbClr val="000000"/>
                </a:solidFill>
                <a:latin typeface="Rockwell"/>
                <a:ea typeface="Rockwell"/>
                <a:cs typeface="Rockwell"/>
                <a:sym typeface="Rockwell"/>
              </a:defRPr>
            </a:lvl4pPr>
            <a:lvl5pPr>
              <a:lnSpc>
                <a:spcPct val="120000"/>
              </a:lnSpc>
              <a:buClr>
                <a:srgbClr val="F81B02"/>
              </a:buClr>
              <a:buSzPct val="110000"/>
              <a:buFontTx/>
              <a:buChar char="▪"/>
              <a:defRPr sz="1800">
                <a:solidFill>
                  <a:srgbClr val="000000"/>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512" name="Text Placeholder 3"/>
          <p:cNvSpPr/>
          <p:nvPr>
            <p:ph type="body" sz="quarter" idx="21"/>
          </p:nvPr>
        </p:nvSpPr>
        <p:spPr>
          <a:xfrm>
            <a:off x="888631" y="3580186"/>
            <a:ext cx="3501199" cy="1221165"/>
          </a:xfrm>
          <a:prstGeom prst="rect">
            <a:avLst/>
          </a:prstGeom>
        </p:spPr>
        <p:txBody>
          <a:bodyPr/>
          <a:lstStyle/>
          <a:p>
            <a:pPr marL="0" indent="0" algn="ctr">
              <a:lnSpc>
                <a:spcPct val="120000"/>
              </a:lnSpc>
              <a:buSzTx/>
              <a:buFontTx/>
              <a:buNone/>
              <a:defRPr sz="1600">
                <a:solidFill>
                  <a:srgbClr val="FFFEFF"/>
                </a:solidFill>
                <a:latin typeface="Rockwell"/>
                <a:ea typeface="Rockwell"/>
                <a:cs typeface="Rockwell"/>
                <a:sym typeface="Rockwell"/>
              </a:defRPr>
            </a:pPr>
          </a:p>
        </p:txBody>
      </p:sp>
      <p:sp>
        <p:nvSpPr>
          <p:cNvPr id="513" name="Slide Number"/>
          <p:cNvSpPr txBox="1"/>
          <p:nvPr>
            <p:ph type="sldNum" sz="quarter" idx="2"/>
          </p:nvPr>
        </p:nvSpPr>
        <p:spPr>
          <a:xfrm>
            <a:off x="11131064"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10000">
              <a:srgbClr val="FFFFFF"/>
            </a:gs>
            <a:gs pos="100000">
              <a:srgbClr val="B9B9B9"/>
            </a:gs>
          </a:gsLst>
          <a:path path="circle">
            <a:fillToRect l="50000" t="50000" r="50000" b="50000"/>
          </a:path>
        </a:gradFill>
      </p:bgPr>
    </p:bg>
    <p:spTree>
      <p:nvGrpSpPr>
        <p:cNvPr id="1" name=""/>
        <p:cNvGrpSpPr/>
        <p:nvPr/>
      </p:nvGrpSpPr>
      <p:grpSpPr>
        <a:xfrm>
          <a:off x="0" y="0"/>
          <a:ext cx="0" cy="0"/>
          <a:chOff x="0" y="0"/>
          <a:chExt cx="0" cy="0"/>
        </a:xfrm>
      </p:grpSpPr>
      <p:grpSp>
        <p:nvGrpSpPr>
          <p:cNvPr id="539" name="Group 72"/>
          <p:cNvGrpSpPr/>
          <p:nvPr/>
        </p:nvGrpSpPr>
        <p:grpSpPr>
          <a:xfrm>
            <a:off x="-1062" y="-6705"/>
            <a:ext cx="12187240" cy="6871128"/>
            <a:chOff x="0" y="0"/>
            <a:chExt cx="12187238" cy="6871127"/>
          </a:xfrm>
        </p:grpSpPr>
        <p:sp>
          <p:nvSpPr>
            <p:cNvPr id="520" name="Freeform 5"/>
            <p:cNvSpPr/>
            <p:nvPr/>
          </p:nvSpPr>
          <p:spPr>
            <a:xfrm>
              <a:off x="213200" y="1390795"/>
              <a:ext cx="8302435" cy="5480332"/>
            </a:xfrm>
            <a:custGeom>
              <a:avLst/>
              <a:gdLst/>
              <a:ahLst/>
              <a:cxnLst>
                <a:cxn ang="0">
                  <a:pos x="wd2" y="hd2"/>
                </a:cxn>
                <a:cxn ang="5400000">
                  <a:pos x="wd2" y="hd2"/>
                </a:cxn>
                <a:cxn ang="10800000">
                  <a:pos x="wd2" y="hd2"/>
                </a:cxn>
                <a:cxn ang="16200000">
                  <a:pos x="wd2" y="hd2"/>
                </a:cxn>
              </a:cxnLst>
              <a:rect l="0" t="0" r="r" b="b"/>
              <a:pathLst>
                <a:path w="18483" h="21239" fill="norm" stroke="1" extrusionOk="0">
                  <a:moveTo>
                    <a:pt x="17363" y="21239"/>
                  </a:moveTo>
                  <a:cubicBezTo>
                    <a:pt x="20394" y="16786"/>
                    <a:pt x="16526" y="9118"/>
                    <a:pt x="14554" y="5810"/>
                  </a:cubicBezTo>
                  <a:cubicBezTo>
                    <a:pt x="12742" y="2780"/>
                    <a:pt x="10442" y="434"/>
                    <a:pt x="7909" y="46"/>
                  </a:cubicBezTo>
                  <a:cubicBezTo>
                    <a:pt x="5376" y="-361"/>
                    <a:pt x="2408" y="2004"/>
                    <a:pt x="903" y="5515"/>
                  </a:cubicBezTo>
                  <a:cubicBezTo>
                    <a:pt x="-1206" y="10467"/>
                    <a:pt x="744" y="17470"/>
                    <a:pt x="3023" y="21165"/>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1" name="Freeform 6"/>
            <p:cNvSpPr/>
            <p:nvPr/>
          </p:nvSpPr>
          <p:spPr>
            <a:xfrm>
              <a:off x="1165425" y="2209625"/>
              <a:ext cx="6473905" cy="4656714"/>
            </a:xfrm>
            <a:custGeom>
              <a:avLst/>
              <a:gdLst/>
              <a:ahLst/>
              <a:cxnLst>
                <a:cxn ang="0">
                  <a:pos x="wd2" y="hd2"/>
                </a:cxn>
                <a:cxn ang="5400000">
                  <a:pos x="wd2" y="hd2"/>
                </a:cxn>
                <a:cxn ang="10800000">
                  <a:pos x="wd2" y="hd2"/>
                </a:cxn>
                <a:cxn ang="16200000">
                  <a:pos x="wd2" y="hd2"/>
                </a:cxn>
              </a:cxnLst>
              <a:rect l="0" t="0" r="r" b="b"/>
              <a:pathLst>
                <a:path w="18964" h="20744" fill="norm" stroke="1" extrusionOk="0">
                  <a:moveTo>
                    <a:pt x="12846" y="20723"/>
                  </a:moveTo>
                  <a:cubicBezTo>
                    <a:pt x="15607" y="19767"/>
                    <a:pt x="20153" y="17346"/>
                    <a:pt x="18675" y="11717"/>
                  </a:cubicBezTo>
                  <a:cubicBezTo>
                    <a:pt x="17294" y="6450"/>
                    <a:pt x="13069" y="1502"/>
                    <a:pt x="9458" y="270"/>
                  </a:cubicBezTo>
                  <a:cubicBezTo>
                    <a:pt x="6153" y="-856"/>
                    <a:pt x="2388" y="1629"/>
                    <a:pt x="645" y="6132"/>
                  </a:cubicBezTo>
                  <a:cubicBezTo>
                    <a:pt x="-1447" y="11548"/>
                    <a:pt x="1942" y="18493"/>
                    <a:pt x="5205" y="20744"/>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2" name="Freeform 7"/>
            <p:cNvSpPr/>
            <p:nvPr/>
          </p:nvSpPr>
          <p:spPr>
            <a:xfrm>
              <a:off x="771885" y="1903918"/>
              <a:ext cx="7299250" cy="4967209"/>
            </a:xfrm>
            <a:custGeom>
              <a:avLst/>
              <a:gdLst/>
              <a:ahLst/>
              <a:cxnLst>
                <a:cxn ang="0">
                  <a:pos x="wd2" y="hd2"/>
                </a:cxn>
                <a:cxn ang="5400000">
                  <a:pos x="wd2" y="hd2"/>
                </a:cxn>
                <a:cxn ang="10800000">
                  <a:pos x="wd2" y="hd2"/>
                </a:cxn>
                <a:cxn ang="16200000">
                  <a:pos x="wd2" y="hd2"/>
                </a:cxn>
              </a:cxnLst>
              <a:rect l="0" t="0" r="r" b="b"/>
              <a:pathLst>
                <a:path w="19620" h="21106" fill="norm" stroke="1" extrusionOk="0">
                  <a:moveTo>
                    <a:pt x="15265" y="21106"/>
                  </a:moveTo>
                  <a:cubicBezTo>
                    <a:pt x="16723" y="20255"/>
                    <a:pt x="18451" y="18999"/>
                    <a:pt x="19244" y="16729"/>
                  </a:cubicBezTo>
                  <a:cubicBezTo>
                    <a:pt x="20204" y="13994"/>
                    <a:pt x="19155" y="11157"/>
                    <a:pt x="18016" y="9050"/>
                  </a:cubicBezTo>
                  <a:cubicBezTo>
                    <a:pt x="15700" y="4734"/>
                    <a:pt x="12475" y="762"/>
                    <a:pt x="8815" y="73"/>
                  </a:cubicBezTo>
                  <a:cubicBezTo>
                    <a:pt x="5757" y="-494"/>
                    <a:pt x="2660" y="2302"/>
                    <a:pt x="920" y="6253"/>
                  </a:cubicBezTo>
                  <a:cubicBezTo>
                    <a:pt x="-1396" y="11501"/>
                    <a:pt x="1048" y="17884"/>
                    <a:pt x="3978" y="21106"/>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3" name="Freeform 8"/>
            <p:cNvSpPr/>
            <p:nvPr/>
          </p:nvSpPr>
          <p:spPr>
            <a:xfrm>
              <a:off x="0" y="784329"/>
              <a:ext cx="9467530" cy="6086799"/>
            </a:xfrm>
            <a:custGeom>
              <a:avLst/>
              <a:gdLst/>
              <a:ahLst/>
              <a:cxnLst>
                <a:cxn ang="0">
                  <a:pos x="wd2" y="hd2"/>
                </a:cxn>
                <a:cxn ang="5400000">
                  <a:pos x="wd2" y="hd2"/>
                </a:cxn>
                <a:cxn ang="10800000">
                  <a:pos x="wd2" y="hd2"/>
                </a:cxn>
                <a:cxn ang="16200000">
                  <a:pos x="wd2" y="hd2"/>
                </a:cxn>
              </a:cxnLst>
              <a:rect l="0" t="0" r="r" b="b"/>
              <a:pathLst>
                <a:path w="19788" h="20796" fill="norm" stroke="1" extrusionOk="0">
                  <a:moveTo>
                    <a:pt x="18635" y="20796"/>
                  </a:moveTo>
                  <a:cubicBezTo>
                    <a:pt x="21600" y="16219"/>
                    <a:pt x="18158" y="10240"/>
                    <a:pt x="16008" y="6901"/>
                  </a:cubicBezTo>
                  <a:cubicBezTo>
                    <a:pt x="13989" y="3773"/>
                    <a:pt x="11531" y="1086"/>
                    <a:pt x="8755" y="222"/>
                  </a:cubicBezTo>
                  <a:cubicBezTo>
                    <a:pt x="5422" y="-804"/>
                    <a:pt x="2129" y="1819"/>
                    <a:pt x="0" y="6086"/>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4" name="Freeform 9"/>
            <p:cNvSpPr/>
            <p:nvPr/>
          </p:nvSpPr>
          <p:spPr>
            <a:xfrm>
              <a:off x="4762" y="6185456"/>
              <a:ext cx="504826" cy="68152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132" y="8157"/>
                    <a:pt x="14264" y="15256"/>
                    <a:pt x="21600" y="21600"/>
                  </a:cubicBezTo>
                </a:path>
              </a:pathLst>
            </a:custGeom>
            <a:noFill/>
            <a:ln w="4763"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5" name="Freeform 10"/>
            <p:cNvSpPr/>
            <p:nvPr/>
          </p:nvSpPr>
          <p:spPr>
            <a:xfrm>
              <a:off x="0" y="237459"/>
              <a:ext cx="10308865" cy="6633667"/>
            </a:xfrm>
            <a:custGeom>
              <a:avLst/>
              <a:gdLst/>
              <a:ahLst/>
              <a:cxnLst>
                <a:cxn ang="0">
                  <a:pos x="wd2" y="hd2"/>
                </a:cxn>
                <a:cxn ang="5400000">
                  <a:pos x="wd2" y="hd2"/>
                </a:cxn>
                <a:cxn ang="10800000">
                  <a:pos x="wd2" y="hd2"/>
                </a:cxn>
                <a:cxn ang="16200000">
                  <a:pos x="wd2" y="hd2"/>
                </a:cxn>
              </a:cxnLst>
              <a:rect l="0" t="0" r="r" b="b"/>
              <a:pathLst>
                <a:path w="20075" h="20695" fill="norm" stroke="1" extrusionOk="0">
                  <a:moveTo>
                    <a:pt x="18967" y="20695"/>
                  </a:moveTo>
                  <a:cubicBezTo>
                    <a:pt x="21600" y="16247"/>
                    <a:pt x="18995" y="11308"/>
                    <a:pt x="16807" y="8035"/>
                  </a:cubicBezTo>
                  <a:cubicBezTo>
                    <a:pt x="14545" y="4674"/>
                    <a:pt x="11885" y="1758"/>
                    <a:pt x="8862" y="538"/>
                  </a:cubicBezTo>
                  <a:cubicBezTo>
                    <a:pt x="5303" y="-905"/>
                    <a:pt x="2707" y="597"/>
                    <a:pt x="0" y="454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6" name="Freeform 11"/>
            <p:cNvSpPr/>
            <p:nvPr/>
          </p:nvSpPr>
          <p:spPr>
            <a:xfrm>
              <a:off x="5427661" y="4789"/>
              <a:ext cx="5338228" cy="6847185"/>
            </a:xfrm>
            <a:custGeom>
              <a:avLst/>
              <a:gdLst/>
              <a:ahLst/>
              <a:cxnLst>
                <a:cxn ang="0">
                  <a:pos x="wd2" y="hd2"/>
                </a:cxn>
                <a:cxn ang="5400000">
                  <a:pos x="wd2" y="hd2"/>
                </a:cxn>
                <a:cxn ang="10800000">
                  <a:pos x="wd2" y="hd2"/>
                </a:cxn>
                <a:cxn ang="16200000">
                  <a:pos x="wd2" y="hd2"/>
                </a:cxn>
              </a:cxnLst>
              <a:rect l="0" t="0" r="r" b="b"/>
              <a:pathLst>
                <a:path w="19921" h="21600" fill="norm" stroke="1" extrusionOk="0">
                  <a:moveTo>
                    <a:pt x="19433" y="21600"/>
                  </a:moveTo>
                  <a:cubicBezTo>
                    <a:pt x="21600" y="16757"/>
                    <a:pt x="16058" y="11582"/>
                    <a:pt x="12594" y="8288"/>
                  </a:cubicBezTo>
                  <a:cubicBezTo>
                    <a:pt x="9041" y="4919"/>
                    <a:pt x="4867" y="1910"/>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7" name="Freeform 12"/>
            <p:cNvSpPr/>
            <p:nvPr/>
          </p:nvSpPr>
          <p:spPr>
            <a:xfrm>
              <a:off x="0" y="4789"/>
              <a:ext cx="1057276" cy="6144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789" y="5860"/>
                    <a:pt x="7395" y="13060"/>
                    <a:pt x="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8" name="Freeform 13"/>
            <p:cNvSpPr/>
            <p:nvPr/>
          </p:nvSpPr>
          <p:spPr>
            <a:xfrm>
              <a:off x="5822950" y="4789"/>
              <a:ext cx="5189204" cy="6866338"/>
            </a:xfrm>
            <a:custGeom>
              <a:avLst/>
              <a:gdLst/>
              <a:ahLst/>
              <a:cxnLst>
                <a:cxn ang="0">
                  <a:pos x="wd2" y="hd2"/>
                </a:cxn>
                <a:cxn ang="5400000">
                  <a:pos x="wd2" y="hd2"/>
                </a:cxn>
                <a:cxn ang="10800000">
                  <a:pos x="wd2" y="hd2"/>
                </a:cxn>
                <a:cxn ang="16200000">
                  <a:pos x="wd2" y="hd2"/>
                </a:cxn>
              </a:cxnLst>
              <a:rect l="0" t="0" r="r" b="b"/>
              <a:pathLst>
                <a:path w="20058" h="21600" fill="norm" stroke="1" extrusionOk="0">
                  <a:moveTo>
                    <a:pt x="19631" y="21600"/>
                  </a:moveTo>
                  <a:cubicBezTo>
                    <a:pt x="21600" y="16860"/>
                    <a:pt x="16320" y="11955"/>
                    <a:pt x="12842" y="8655"/>
                  </a:cubicBezTo>
                  <a:cubicBezTo>
                    <a:pt x="9199" y="5220"/>
                    <a:pt x="4968" y="2115"/>
                    <a:pt x="0" y="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29" name="Freeform 14"/>
            <p:cNvSpPr/>
            <p:nvPr/>
          </p:nvSpPr>
          <p:spPr>
            <a:xfrm>
              <a:off x="4761" y="0"/>
              <a:ext cx="595314" cy="3527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688" y="6422"/>
                    <a:pt x="7430" y="13719"/>
                    <a:pt x="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0" name="Freeform 15"/>
            <p:cNvSpPr/>
            <p:nvPr/>
          </p:nvSpPr>
          <p:spPr>
            <a:xfrm>
              <a:off x="6013450" y="4789"/>
              <a:ext cx="5124325" cy="6866338"/>
            </a:xfrm>
            <a:custGeom>
              <a:avLst/>
              <a:gdLst/>
              <a:ahLst/>
              <a:cxnLst>
                <a:cxn ang="0">
                  <a:pos x="wd2" y="hd2"/>
                </a:cxn>
                <a:cxn ang="5400000">
                  <a:pos x="wd2" y="hd2"/>
                </a:cxn>
                <a:cxn ang="10800000">
                  <a:pos x="wd2" y="hd2"/>
                </a:cxn>
                <a:cxn ang="16200000">
                  <a:pos x="wd2" y="hd2"/>
                </a:cxn>
              </a:cxnLst>
              <a:rect l="0" t="0" r="r" b="b"/>
              <a:pathLst>
                <a:path w="20134" h="21600" fill="norm" stroke="1" extrusionOk="0">
                  <a:moveTo>
                    <a:pt x="19749" y="21600"/>
                  </a:moveTo>
                  <a:cubicBezTo>
                    <a:pt x="21600" y="16845"/>
                    <a:pt x="16364" y="12015"/>
                    <a:pt x="12829" y="8700"/>
                  </a:cubicBezTo>
                  <a:cubicBezTo>
                    <a:pt x="9182" y="5280"/>
                    <a:pt x="4937" y="2175"/>
                    <a:pt x="0" y="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1" name="Freeform 16"/>
            <p:cNvSpPr/>
            <p:nvPr/>
          </p:nvSpPr>
          <p:spPr>
            <a:xfrm>
              <a:off x="0" y="4789"/>
              <a:ext cx="357189" cy="2138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400" y="6720"/>
                    <a:pt x="7200" y="13920"/>
                    <a:pt x="0" y="21600"/>
                  </a:cubicBezTo>
                </a:path>
              </a:pathLst>
            </a:custGeom>
            <a:noFill/>
            <a:ln w="12700" cap="flat">
              <a:solidFill>
                <a:srgbClr val="000000">
                  <a:alpha val="20000"/>
                </a:srgbClr>
              </a:solidFill>
              <a:prstDash val="dashDot"/>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2" name="Freeform 17"/>
            <p:cNvSpPr/>
            <p:nvPr/>
          </p:nvSpPr>
          <p:spPr>
            <a:xfrm>
              <a:off x="6211887" y="0"/>
              <a:ext cx="5129797" cy="6871127"/>
            </a:xfrm>
            <a:custGeom>
              <a:avLst/>
              <a:gdLst/>
              <a:ahLst/>
              <a:cxnLst>
                <a:cxn ang="0">
                  <a:pos x="wd2" y="hd2"/>
                </a:cxn>
                <a:cxn ang="5400000">
                  <a:pos x="wd2" y="hd2"/>
                </a:cxn>
                <a:cxn ang="10800000">
                  <a:pos x="wd2" y="hd2"/>
                </a:cxn>
                <a:cxn ang="16200000">
                  <a:pos x="wd2" y="hd2"/>
                </a:cxn>
              </a:cxnLst>
              <a:rect l="0" t="0" r="r" b="b"/>
              <a:pathLst>
                <a:path w="20063" h="21600" fill="norm" stroke="1" extrusionOk="0">
                  <a:moveTo>
                    <a:pt x="19608" y="21600"/>
                  </a:moveTo>
                  <a:cubicBezTo>
                    <a:pt x="21600" y="16923"/>
                    <a:pt x="16610" y="12246"/>
                    <a:pt x="13128" y="8979"/>
                  </a:cubicBezTo>
                  <a:cubicBezTo>
                    <a:pt x="9366" y="5471"/>
                    <a:pt x="5028" y="2278"/>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3" name="Freeform 18"/>
            <p:cNvSpPr/>
            <p:nvPr/>
          </p:nvSpPr>
          <p:spPr>
            <a:xfrm>
              <a:off x="6464300" y="4789"/>
              <a:ext cx="5053334" cy="6866338"/>
            </a:xfrm>
            <a:custGeom>
              <a:avLst/>
              <a:gdLst/>
              <a:ahLst/>
              <a:cxnLst>
                <a:cxn ang="0">
                  <a:pos x="wd2" y="hd2"/>
                </a:cxn>
                <a:cxn ang="5400000">
                  <a:pos x="wd2" y="hd2"/>
                </a:cxn>
                <a:cxn ang="10800000">
                  <a:pos x="wd2" y="hd2"/>
                </a:cxn>
                <a:cxn ang="16200000">
                  <a:pos x="wd2" y="hd2"/>
                </a:cxn>
              </a:cxnLst>
              <a:rect l="0" t="0" r="r" b="b"/>
              <a:pathLst>
                <a:path w="20163" h="21600" fill="norm" stroke="1" extrusionOk="0">
                  <a:moveTo>
                    <a:pt x="19757" y="21600"/>
                  </a:moveTo>
                  <a:cubicBezTo>
                    <a:pt x="21600" y="16965"/>
                    <a:pt x="16775" y="12420"/>
                    <a:pt x="13260" y="9165"/>
                  </a:cubicBezTo>
                  <a:cubicBezTo>
                    <a:pt x="9461" y="5625"/>
                    <a:pt x="5091" y="2385"/>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4" name="Freeform 19"/>
            <p:cNvSpPr/>
            <p:nvPr/>
          </p:nvSpPr>
          <p:spPr>
            <a:xfrm>
              <a:off x="6878637" y="4788"/>
              <a:ext cx="4842568" cy="6861552"/>
            </a:xfrm>
            <a:custGeom>
              <a:avLst/>
              <a:gdLst/>
              <a:ahLst/>
              <a:cxnLst>
                <a:cxn ang="0">
                  <a:pos x="wd2" y="hd2"/>
                </a:cxn>
                <a:cxn ang="5400000">
                  <a:pos x="wd2" y="hd2"/>
                </a:cxn>
                <a:cxn ang="10800000">
                  <a:pos x="wd2" y="hd2"/>
                </a:cxn>
                <a:cxn ang="16200000">
                  <a:pos x="wd2" y="hd2"/>
                </a:cxn>
              </a:cxnLst>
              <a:rect l="0" t="0" r="r" b="b"/>
              <a:pathLst>
                <a:path w="20766" h="21600" fill="norm" stroke="1" extrusionOk="0">
                  <a:moveTo>
                    <a:pt x="20640" y="21600"/>
                  </a:moveTo>
                  <a:cubicBezTo>
                    <a:pt x="21600" y="16977"/>
                    <a:pt x="16843" y="12624"/>
                    <a:pt x="13229" y="9261"/>
                  </a:cubicBezTo>
                  <a:cubicBezTo>
                    <a:pt x="9432" y="5749"/>
                    <a:pt x="5063" y="2522"/>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5" name="Freeform 20"/>
            <p:cNvSpPr/>
            <p:nvPr/>
          </p:nvSpPr>
          <p:spPr>
            <a:xfrm>
              <a:off x="8769350" y="4789"/>
              <a:ext cx="3417888" cy="27420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5042" y="13523"/>
                    <a:pt x="7822" y="6123"/>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6" name="Freeform 21"/>
            <p:cNvSpPr/>
            <p:nvPr/>
          </p:nvSpPr>
          <p:spPr>
            <a:xfrm>
              <a:off x="9236075" y="9577"/>
              <a:ext cx="2951164" cy="25553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075" y="12654"/>
                    <a:pt x="6828" y="5561"/>
                    <a:pt x="0" y="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7" name="Freeform 22"/>
            <p:cNvSpPr/>
            <p:nvPr/>
          </p:nvSpPr>
          <p:spPr>
            <a:xfrm>
              <a:off x="10021887" y="4789"/>
              <a:ext cx="2165351" cy="135826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63" y="6442"/>
                    <a:pt x="14622" y="13642"/>
                    <a:pt x="21600" y="21600"/>
                  </a:cubicBezTo>
                </a:path>
              </a:pathLst>
            </a:custGeom>
            <a:noFill/>
            <a:ln w="9525" cap="flat">
              <a:solidFill>
                <a:srgbClr val="000000">
                  <a:alpha val="20000"/>
                </a:srgbClr>
              </a:solidFill>
              <a:prstDash val="dash"/>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38" name="Freeform 23"/>
            <p:cNvSpPr/>
            <p:nvPr/>
          </p:nvSpPr>
          <p:spPr>
            <a:xfrm>
              <a:off x="11291887" y="4789"/>
              <a:ext cx="895351" cy="5346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238" y="6943"/>
                    <a:pt x="14477" y="14079"/>
                    <a:pt x="21600" y="21600"/>
                  </a:cubicBezTo>
                </a:path>
              </a:pathLst>
            </a:custGeom>
            <a:noFill/>
            <a:ln w="9525" cap="flat">
              <a:solidFill>
                <a:srgbClr val="000000">
                  <a:alpha val="20000"/>
                </a:srgbClr>
              </a:solidFill>
              <a:prstDash val="solid"/>
              <a:miter lim="800000"/>
            </a:ln>
            <a:effectLst/>
          </p:spPr>
          <p:txBody>
            <a:bodyPr wrap="square" lIns="45719" tIns="45719" rIns="45719" bIns="45719" numCol="1" anchor="t">
              <a:noAutofit/>
            </a:bodyPr>
            <a:lstStyle/>
            <a:p>
              <a:pPr>
                <a:defRPr>
                  <a:latin typeface="Rockwell"/>
                  <a:ea typeface="Rockwell"/>
                  <a:cs typeface="Rockwell"/>
                  <a:sym typeface="Rockwell"/>
                </a:defRPr>
              </a:pPr>
            </a:p>
          </p:txBody>
        </p:sp>
      </p:grpSp>
      <p:grpSp>
        <p:nvGrpSpPr>
          <p:cNvPr id="543" name="Group 75"/>
          <p:cNvGrpSpPr/>
          <p:nvPr/>
        </p:nvGrpSpPr>
        <p:grpSpPr>
          <a:xfrm>
            <a:off x="805336" y="1698332"/>
            <a:ext cx="5941542" cy="3470423"/>
            <a:chOff x="0" y="0"/>
            <a:chExt cx="5941540" cy="3470421"/>
          </a:xfrm>
        </p:grpSpPr>
        <p:sp>
          <p:nvSpPr>
            <p:cNvPr id="540" name="Rectangle 76"/>
            <p:cNvSpPr/>
            <p:nvPr/>
          </p:nvSpPr>
          <p:spPr>
            <a:xfrm>
              <a:off x="-1" y="0"/>
              <a:ext cx="5941542" cy="502921"/>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41" name="Isosceles Triangle 9"/>
            <p:cNvSpPr/>
            <p:nvPr/>
          </p:nvSpPr>
          <p:spPr>
            <a:xfrm rot="10800000">
              <a:off x="2812777" y="3198018"/>
              <a:ext cx="315989" cy="272404"/>
            </a:xfrm>
            <a:prstGeom prst="triangle">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sp>
          <p:nvSpPr>
            <p:cNvPr id="542" name="Rectangle 78"/>
            <p:cNvSpPr/>
            <p:nvPr/>
          </p:nvSpPr>
          <p:spPr>
            <a:xfrm>
              <a:off x="-1" y="576072"/>
              <a:ext cx="5941542" cy="2624328"/>
            </a:xfrm>
            <a:prstGeom prst="rect">
              <a:avLst/>
            </a:prstGeom>
            <a:solidFill>
              <a:srgbClr val="F81B02"/>
            </a:solidFill>
            <a:ln w="12700" cap="flat">
              <a:noFill/>
              <a:miter lim="400000"/>
            </a:ln>
            <a:effectLst/>
          </p:spPr>
          <p:txBody>
            <a:bodyPr wrap="square" lIns="45719" tIns="45719" rIns="45719" bIns="45719" numCol="1" anchor="t">
              <a:noAutofit/>
            </a:bodyPr>
            <a:lstStyle/>
            <a:p>
              <a:pPr>
                <a:defRPr>
                  <a:latin typeface="Rockwell"/>
                  <a:ea typeface="Rockwell"/>
                  <a:cs typeface="Rockwell"/>
                  <a:sym typeface="Rockwell"/>
                </a:defRPr>
              </a:pPr>
            </a:p>
          </p:txBody>
        </p:sp>
      </p:grpSp>
      <p:sp>
        <p:nvSpPr>
          <p:cNvPr id="544" name="Picture Placeholder 2"/>
          <p:cNvSpPr/>
          <p:nvPr>
            <p:ph type="pic" sz="half" idx="21"/>
          </p:nvPr>
        </p:nvSpPr>
        <p:spPr>
          <a:xfrm>
            <a:off x="7543509" y="0"/>
            <a:ext cx="4648492" cy="6858000"/>
          </a:xfrm>
          <a:prstGeom prst="rect">
            <a:avLst/>
          </a:prstGeom>
        </p:spPr>
        <p:txBody>
          <a:bodyPr lIns="91439" rIns="91439">
            <a:noAutofit/>
          </a:bodyPr>
          <a:lstStyle/>
          <a:p>
            <a:pPr/>
          </a:p>
        </p:txBody>
      </p:sp>
      <p:sp>
        <p:nvSpPr>
          <p:cNvPr id="545" name="Title Text"/>
          <p:cNvSpPr txBox="1"/>
          <p:nvPr>
            <p:ph type="title"/>
          </p:nvPr>
        </p:nvSpPr>
        <p:spPr>
          <a:xfrm>
            <a:off x="885443" y="2360254"/>
            <a:ext cx="5776648" cy="1178033"/>
          </a:xfrm>
          <a:prstGeom prst="rect">
            <a:avLst/>
          </a:prstGeom>
        </p:spPr>
        <p:txBody>
          <a:bodyPr lIns="0" tIns="0" rIns="0" bIns="0" anchor="b"/>
          <a:lstStyle>
            <a:lvl1pPr algn="ctr">
              <a:lnSpc>
                <a:spcPct val="85000"/>
              </a:lnSpc>
              <a:defRPr spc="-150">
                <a:solidFill>
                  <a:srgbClr val="FFFEFF"/>
                </a:solidFill>
                <a:latin typeface="Calibri Light"/>
                <a:ea typeface="Calibri Light"/>
                <a:cs typeface="Calibri Light"/>
                <a:sym typeface="Calibri Light"/>
              </a:defRPr>
            </a:lvl1pPr>
          </a:lstStyle>
          <a:p>
            <a:pPr/>
            <a:r>
              <a:t>Title Text</a:t>
            </a:r>
          </a:p>
        </p:txBody>
      </p:sp>
      <p:sp>
        <p:nvSpPr>
          <p:cNvPr id="546" name="Body Level One…"/>
          <p:cNvSpPr txBox="1"/>
          <p:nvPr>
            <p:ph type="body" sz="quarter" idx="1"/>
          </p:nvPr>
        </p:nvSpPr>
        <p:spPr>
          <a:xfrm>
            <a:off x="885443" y="3545011"/>
            <a:ext cx="5776648" cy="1274199"/>
          </a:xfrm>
          <a:prstGeom prst="rect">
            <a:avLst/>
          </a:prstGeom>
        </p:spPr>
        <p:txBody>
          <a:bodyPr/>
          <a:lstStyle>
            <a:lvl1pPr marL="0" indent="0" algn="ctr">
              <a:lnSpc>
                <a:spcPct val="120000"/>
              </a:lnSpc>
              <a:buSzTx/>
              <a:buFontTx/>
              <a:buNone/>
              <a:defRPr sz="1800">
                <a:solidFill>
                  <a:srgbClr val="FFFEFF"/>
                </a:solidFill>
                <a:latin typeface="Rockwell"/>
                <a:ea typeface="Rockwell"/>
                <a:cs typeface="Rockwell"/>
                <a:sym typeface="Rockwell"/>
              </a:defRPr>
            </a:lvl1pPr>
            <a:lvl2pPr marL="0" indent="457200" algn="ctr">
              <a:lnSpc>
                <a:spcPct val="120000"/>
              </a:lnSpc>
              <a:buSzTx/>
              <a:buFontTx/>
              <a:buNone/>
              <a:defRPr sz="1800">
                <a:solidFill>
                  <a:srgbClr val="FFFEFF"/>
                </a:solidFill>
                <a:latin typeface="Rockwell"/>
                <a:ea typeface="Rockwell"/>
                <a:cs typeface="Rockwell"/>
                <a:sym typeface="Rockwell"/>
              </a:defRPr>
            </a:lvl2pPr>
            <a:lvl3pPr marL="0" indent="914400" algn="ctr">
              <a:lnSpc>
                <a:spcPct val="120000"/>
              </a:lnSpc>
              <a:buSzTx/>
              <a:buFontTx/>
              <a:buNone/>
              <a:defRPr sz="1800">
                <a:solidFill>
                  <a:srgbClr val="FFFEFF"/>
                </a:solidFill>
                <a:latin typeface="Rockwell"/>
                <a:ea typeface="Rockwell"/>
                <a:cs typeface="Rockwell"/>
                <a:sym typeface="Rockwell"/>
              </a:defRPr>
            </a:lvl3pPr>
            <a:lvl4pPr marL="0" indent="1371600" algn="ctr">
              <a:lnSpc>
                <a:spcPct val="120000"/>
              </a:lnSpc>
              <a:buSzTx/>
              <a:buFontTx/>
              <a:buNone/>
              <a:defRPr sz="1800">
                <a:solidFill>
                  <a:srgbClr val="FFFEFF"/>
                </a:solidFill>
                <a:latin typeface="Rockwell"/>
                <a:ea typeface="Rockwell"/>
                <a:cs typeface="Rockwell"/>
                <a:sym typeface="Rockwell"/>
              </a:defRPr>
            </a:lvl4pPr>
            <a:lvl5pPr marL="0" indent="1828800" algn="ctr">
              <a:lnSpc>
                <a:spcPct val="120000"/>
              </a:lnSpc>
              <a:buSzTx/>
              <a:buFontTx/>
              <a:buNone/>
              <a:defRPr sz="1800">
                <a:solidFill>
                  <a:srgbClr val="FFFEFF"/>
                </a:solidFill>
                <a:latin typeface="Rockwell"/>
                <a:ea typeface="Rockwell"/>
                <a:cs typeface="Rockwell"/>
                <a:sym typeface="Rockwell"/>
              </a:defRPr>
            </a:lvl5pPr>
          </a:lstStyle>
          <a:p>
            <a:pPr/>
            <a:r>
              <a:t>Body Level One</a:t>
            </a:r>
          </a:p>
          <a:p>
            <a:pPr lvl="1"/>
            <a:r>
              <a:t>Body Level Two</a:t>
            </a:r>
          </a:p>
          <a:p>
            <a:pPr lvl="2"/>
            <a:r>
              <a:t>Body Level Three</a:t>
            </a:r>
          </a:p>
          <a:p>
            <a:pPr lvl="3"/>
            <a:r>
              <a:t>Body Level Four</a:t>
            </a:r>
          </a:p>
          <a:p>
            <a:pPr lvl="4"/>
            <a:r>
              <a:t>Body Level Five</a:t>
            </a:r>
          </a:p>
        </p:txBody>
      </p:sp>
      <p:sp>
        <p:nvSpPr>
          <p:cNvPr id="547" name="Slide Number"/>
          <p:cNvSpPr txBox="1"/>
          <p:nvPr>
            <p:ph type="sldNum" sz="quarter" idx="2"/>
          </p:nvPr>
        </p:nvSpPr>
        <p:spPr>
          <a:xfrm>
            <a:off x="6489561" y="370852"/>
            <a:ext cx="253217" cy="218416"/>
          </a:xfrm>
          <a:prstGeom prst="rect">
            <a:avLst/>
          </a:prstGeom>
        </p:spPr>
        <p:txBody>
          <a:bodyPr/>
          <a:lstStyle>
            <a:lvl1pPr algn="r">
              <a:defRPr sz="1000">
                <a:solidFill>
                  <a:srgbClr val="888888"/>
                </a:solidFill>
                <a:latin typeface="Rockwell"/>
                <a:ea typeface="Rockwell"/>
                <a:cs typeface="Rockwell"/>
                <a:sym typeface="Rockwe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554"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55"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56" name="Title Text"/>
          <p:cNvSpPr txBox="1"/>
          <p:nvPr>
            <p:ph type="title"/>
          </p:nvPr>
        </p:nvSpPr>
        <p:spPr>
          <a:xfrm>
            <a:off x="914400" y="1905000"/>
            <a:ext cx="10058400" cy="2593976"/>
          </a:xfrm>
          <a:prstGeom prst="rect">
            <a:avLst/>
          </a:prstGeom>
        </p:spPr>
        <p:txBody>
          <a:bodyPr anchor="b"/>
          <a:lstStyle>
            <a:lvl1pPr>
              <a:lnSpc>
                <a:spcPct val="100000"/>
              </a:lnSpc>
              <a:defRPr spc="-100" sz="6600">
                <a:solidFill>
                  <a:srgbClr val="696464"/>
                </a:solidFill>
                <a:latin typeface="Cambria"/>
                <a:ea typeface="Cambria"/>
                <a:cs typeface="Cambria"/>
                <a:sym typeface="Cambria"/>
              </a:defRPr>
            </a:lvl1pPr>
          </a:lstStyle>
          <a:p>
            <a:pPr/>
            <a:r>
              <a:t>Title Text</a:t>
            </a:r>
          </a:p>
        </p:txBody>
      </p:sp>
      <p:sp>
        <p:nvSpPr>
          <p:cNvPr id="557" name="Body Level One…"/>
          <p:cNvSpPr txBox="1"/>
          <p:nvPr>
            <p:ph type="body" sz="quarter" idx="1"/>
          </p:nvPr>
        </p:nvSpPr>
        <p:spPr>
          <a:xfrm>
            <a:off x="914400" y="4572000"/>
            <a:ext cx="8615681" cy="1066800"/>
          </a:xfrm>
          <a:prstGeom prst="rect">
            <a:avLst/>
          </a:prstGeom>
        </p:spPr>
        <p:txBody>
          <a:bodyPr/>
          <a:lstStyle>
            <a:lvl1pPr marL="0" indent="0">
              <a:lnSpc>
                <a:spcPct val="100000"/>
              </a:lnSpc>
              <a:spcBef>
                <a:spcPts val="400"/>
              </a:spcBef>
              <a:buSzTx/>
              <a:buFontTx/>
              <a:buNone/>
              <a:defRPr sz="2000">
                <a:solidFill>
                  <a:srgbClr val="888888"/>
                </a:solidFill>
                <a:latin typeface="+mn-lt"/>
                <a:ea typeface="+mn-ea"/>
                <a:cs typeface="+mn-cs"/>
                <a:sym typeface="Calibri"/>
              </a:defRPr>
            </a:lvl1pPr>
            <a:lvl2pPr marL="0" indent="457200">
              <a:lnSpc>
                <a:spcPct val="100000"/>
              </a:lnSpc>
              <a:spcBef>
                <a:spcPts val="400"/>
              </a:spcBef>
              <a:buSzTx/>
              <a:buFontTx/>
              <a:buNone/>
              <a:defRPr sz="2000">
                <a:solidFill>
                  <a:srgbClr val="888888"/>
                </a:solidFill>
                <a:latin typeface="+mn-lt"/>
                <a:ea typeface="+mn-ea"/>
                <a:cs typeface="+mn-cs"/>
                <a:sym typeface="Calibri"/>
              </a:defRPr>
            </a:lvl2pPr>
            <a:lvl3pPr marL="0" indent="914400">
              <a:lnSpc>
                <a:spcPct val="100000"/>
              </a:lnSpc>
              <a:spcBef>
                <a:spcPts val="400"/>
              </a:spcBef>
              <a:buSzTx/>
              <a:buFontTx/>
              <a:buNone/>
              <a:defRPr sz="2000">
                <a:solidFill>
                  <a:srgbClr val="888888"/>
                </a:solidFill>
                <a:latin typeface="+mn-lt"/>
                <a:ea typeface="+mn-ea"/>
                <a:cs typeface="+mn-cs"/>
                <a:sym typeface="Calibri"/>
              </a:defRPr>
            </a:lvl3pPr>
            <a:lvl4pPr marL="0" indent="1371600">
              <a:lnSpc>
                <a:spcPct val="100000"/>
              </a:lnSpc>
              <a:spcBef>
                <a:spcPts val="400"/>
              </a:spcBef>
              <a:buSzTx/>
              <a:buFontTx/>
              <a:buNone/>
              <a:defRPr sz="2000">
                <a:solidFill>
                  <a:srgbClr val="888888"/>
                </a:solidFill>
                <a:latin typeface="+mn-lt"/>
                <a:ea typeface="+mn-ea"/>
                <a:cs typeface="+mn-cs"/>
                <a:sym typeface="Calibri"/>
              </a:defRPr>
            </a:lvl4pPr>
            <a:lvl5pPr marL="0" indent="1828800">
              <a:lnSpc>
                <a:spcPct val="100000"/>
              </a:lnSpc>
              <a:spcBef>
                <a:spcPts val="400"/>
              </a:spcBef>
              <a:buSzTx/>
              <a:buFontTx/>
              <a:buNone/>
              <a:defRPr sz="2000">
                <a:solidFill>
                  <a:srgbClr val="888888"/>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558"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565"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66"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67"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696464"/>
                </a:solidFill>
                <a:latin typeface="Cambria"/>
                <a:ea typeface="Cambria"/>
                <a:cs typeface="Cambria"/>
                <a:sym typeface="Cambria"/>
              </a:defRPr>
            </a:lvl1pPr>
          </a:lstStyle>
          <a:p>
            <a:pPr/>
            <a:r>
              <a:t>Title Text</a:t>
            </a:r>
          </a:p>
        </p:txBody>
      </p:sp>
      <p:sp>
        <p:nvSpPr>
          <p:cNvPr id="568" name="Body Level One…"/>
          <p:cNvSpPr txBox="1"/>
          <p:nvPr>
            <p:ph type="body" idx="1"/>
          </p:nvPr>
        </p:nvSpPr>
        <p:spPr>
          <a:xfrm>
            <a:off x="609600" y="1600200"/>
            <a:ext cx="10160000" cy="4800600"/>
          </a:xfrm>
          <a:prstGeom prst="rect">
            <a:avLst/>
          </a:prstGeom>
        </p:spPr>
        <p:txBody>
          <a:bodyPr/>
          <a:lstStyle>
            <a:lvl1pPr marL="342900">
              <a:lnSpc>
                <a:spcPct val="100000"/>
              </a:lnSpc>
              <a:spcBef>
                <a:spcPts val="500"/>
              </a:spcBef>
              <a:buClr>
                <a:srgbClr val="D34817"/>
              </a:buClr>
              <a:defRPr sz="2200">
                <a:solidFill>
                  <a:srgbClr val="000000"/>
                </a:solidFill>
                <a:latin typeface="+mn-lt"/>
                <a:ea typeface="+mn-ea"/>
                <a:cs typeface="+mn-cs"/>
                <a:sym typeface="Calibri"/>
              </a:defRPr>
            </a:lvl1pPr>
            <a:lvl2pPr marL="662940" indent="-251459">
              <a:lnSpc>
                <a:spcPct val="100000"/>
              </a:lnSpc>
              <a:spcBef>
                <a:spcPts val="500"/>
              </a:spcBef>
              <a:buClr>
                <a:srgbClr val="D34817"/>
              </a:buClr>
              <a:defRPr sz="2200">
                <a:solidFill>
                  <a:srgbClr val="000000"/>
                </a:solidFill>
                <a:latin typeface="+mn-lt"/>
                <a:ea typeface="+mn-ea"/>
                <a:cs typeface="+mn-cs"/>
                <a:sym typeface="Calibri"/>
              </a:defRPr>
            </a:lvl2pPr>
            <a:lvl3pPr marL="1056639" indent="-279400">
              <a:lnSpc>
                <a:spcPct val="100000"/>
              </a:lnSpc>
              <a:spcBef>
                <a:spcPts val="500"/>
              </a:spcBef>
              <a:buClr>
                <a:srgbClr val="D34817"/>
              </a:buClr>
              <a:defRPr sz="2200">
                <a:solidFill>
                  <a:srgbClr val="000000"/>
                </a:solidFill>
                <a:latin typeface="+mn-lt"/>
                <a:ea typeface="+mn-ea"/>
                <a:cs typeface="+mn-cs"/>
                <a:sym typeface="Calibri"/>
              </a:defRPr>
            </a:lvl3pPr>
            <a:lvl4pPr marL="1365885" indent="-314325">
              <a:lnSpc>
                <a:spcPct val="100000"/>
              </a:lnSpc>
              <a:spcBef>
                <a:spcPts val="500"/>
              </a:spcBef>
              <a:buClr>
                <a:srgbClr val="D34817"/>
              </a:buClr>
              <a:defRPr sz="2200">
                <a:solidFill>
                  <a:srgbClr val="000000"/>
                </a:solidFill>
                <a:latin typeface="+mn-lt"/>
                <a:ea typeface="+mn-ea"/>
                <a:cs typeface="+mn-cs"/>
                <a:sym typeface="Calibri"/>
              </a:defRPr>
            </a:lvl4pPr>
            <a:lvl5pPr marL="1685108" indent="-359228">
              <a:lnSpc>
                <a:spcPct val="100000"/>
              </a:lnSpc>
              <a:spcBef>
                <a:spcPts val="500"/>
              </a:spcBef>
              <a:buClr>
                <a:srgbClr val="D34817"/>
              </a:buClr>
              <a:defRPr sz="22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569"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0070C0"/>
            </a:gs>
            <a:gs pos="100000">
              <a:srgbClr val="B1D1E3"/>
            </a:gs>
          </a:gsLst>
          <a:path path="circle">
            <a:fillToRect l="50000" t="50000" r="50000" b="50000"/>
          </a:path>
        </a:gradFill>
      </p:bgPr>
    </p:bg>
    <p:spTree>
      <p:nvGrpSpPr>
        <p:cNvPr id="1" name=""/>
        <p:cNvGrpSpPr/>
        <p:nvPr/>
      </p:nvGrpSpPr>
      <p:grpSpPr>
        <a:xfrm>
          <a:off x="0" y="0"/>
          <a:ext cx="0" cy="0"/>
          <a:chOff x="0" y="0"/>
          <a:chExt cx="0" cy="0"/>
        </a:xfrm>
      </p:grpSpPr>
      <p:sp>
        <p:nvSpPr>
          <p:cNvPr id="576" name="Rectangle 6"/>
          <p:cNvSpPr/>
          <p:nvPr/>
        </p:nvSpPr>
        <p:spPr>
          <a:xfrm>
            <a:off x="11277600" y="0"/>
            <a:ext cx="914400" cy="6858000"/>
          </a:xfrm>
          <a:prstGeom prst="rect">
            <a:avLst/>
          </a:prstGeom>
          <a:solidFill>
            <a:srgbClr val="5E5E5E"/>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77" name="Rectangle 7"/>
          <p:cNvSpPr/>
          <p:nvPr/>
        </p:nvSpPr>
        <p:spPr>
          <a:xfrm>
            <a:off x="11277600" y="5486400"/>
            <a:ext cx="914400" cy="685800"/>
          </a:xfrm>
          <a:prstGeom prst="rect">
            <a:avLst/>
          </a:prstGeom>
          <a:solidFill>
            <a:srgbClr val="418AB3"/>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78"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5E5E5E"/>
                </a:solidFill>
                <a:latin typeface="Cambria"/>
                <a:ea typeface="Cambria"/>
                <a:cs typeface="Cambria"/>
                <a:sym typeface="Cambria"/>
              </a:defRPr>
            </a:lvl1pPr>
          </a:lstStyle>
          <a:p>
            <a:pPr/>
            <a:r>
              <a:t>Title Text</a:t>
            </a:r>
          </a:p>
        </p:txBody>
      </p:sp>
      <p:sp>
        <p:nvSpPr>
          <p:cNvPr id="579" name="Body Level One…"/>
          <p:cNvSpPr txBox="1"/>
          <p:nvPr>
            <p:ph type="body" idx="1"/>
          </p:nvPr>
        </p:nvSpPr>
        <p:spPr>
          <a:xfrm>
            <a:off x="609600" y="1600200"/>
            <a:ext cx="10160000" cy="4800600"/>
          </a:xfrm>
          <a:prstGeom prst="rect">
            <a:avLst/>
          </a:prstGeom>
        </p:spPr>
        <p:txBody>
          <a:bodyPr/>
          <a:lstStyle>
            <a:lvl1pPr marL="342900">
              <a:lnSpc>
                <a:spcPct val="100000"/>
              </a:lnSpc>
              <a:spcBef>
                <a:spcPts val="500"/>
              </a:spcBef>
              <a:buClr>
                <a:srgbClr val="418AB3"/>
              </a:buClr>
              <a:defRPr sz="2200">
                <a:solidFill>
                  <a:srgbClr val="000000"/>
                </a:solidFill>
                <a:latin typeface="+mn-lt"/>
                <a:ea typeface="+mn-ea"/>
                <a:cs typeface="+mn-cs"/>
                <a:sym typeface="Calibri"/>
              </a:defRPr>
            </a:lvl1pPr>
            <a:lvl2pPr marL="662940" indent="-251459">
              <a:lnSpc>
                <a:spcPct val="100000"/>
              </a:lnSpc>
              <a:spcBef>
                <a:spcPts val="500"/>
              </a:spcBef>
              <a:buClr>
                <a:srgbClr val="418AB3"/>
              </a:buClr>
              <a:defRPr sz="2200">
                <a:solidFill>
                  <a:srgbClr val="000000"/>
                </a:solidFill>
                <a:latin typeface="+mn-lt"/>
                <a:ea typeface="+mn-ea"/>
                <a:cs typeface="+mn-cs"/>
                <a:sym typeface="Calibri"/>
              </a:defRPr>
            </a:lvl2pPr>
            <a:lvl3pPr marL="1056639" indent="-279400">
              <a:lnSpc>
                <a:spcPct val="100000"/>
              </a:lnSpc>
              <a:spcBef>
                <a:spcPts val="500"/>
              </a:spcBef>
              <a:buClr>
                <a:srgbClr val="418AB3"/>
              </a:buClr>
              <a:defRPr sz="2200">
                <a:solidFill>
                  <a:srgbClr val="000000"/>
                </a:solidFill>
                <a:latin typeface="+mn-lt"/>
                <a:ea typeface="+mn-ea"/>
                <a:cs typeface="+mn-cs"/>
                <a:sym typeface="Calibri"/>
              </a:defRPr>
            </a:lvl3pPr>
            <a:lvl4pPr marL="1365885" indent="-314325">
              <a:lnSpc>
                <a:spcPct val="100000"/>
              </a:lnSpc>
              <a:spcBef>
                <a:spcPts val="500"/>
              </a:spcBef>
              <a:buClr>
                <a:srgbClr val="418AB3"/>
              </a:buClr>
              <a:defRPr sz="2200">
                <a:solidFill>
                  <a:srgbClr val="000000"/>
                </a:solidFill>
                <a:latin typeface="+mn-lt"/>
                <a:ea typeface="+mn-ea"/>
                <a:cs typeface="+mn-cs"/>
                <a:sym typeface="Calibri"/>
              </a:defRPr>
            </a:lvl4pPr>
            <a:lvl5pPr marL="1685108" indent="-359228">
              <a:lnSpc>
                <a:spcPct val="100000"/>
              </a:lnSpc>
              <a:spcBef>
                <a:spcPts val="500"/>
              </a:spcBef>
              <a:buClr>
                <a:srgbClr val="418AB3"/>
              </a:buClr>
              <a:defRPr sz="22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580"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1">
    <p:bg>
      <p:bgPr>
        <a:gradFill flip="none" rotWithShape="1">
          <a:gsLst>
            <a:gs pos="0">
              <a:srgbClr val="EAE9E9"/>
            </a:gs>
            <a:gs pos="75000">
              <a:srgbClr val="E7E6E6"/>
            </a:gs>
            <a:gs pos="100000">
              <a:srgbClr val="C5C3C3"/>
            </a:gs>
          </a:gsLst>
          <a:path path="circle">
            <a:fillToRect l="50000" t="50000" r="50000" b="50000"/>
          </a:path>
        </a:gradFill>
      </p:bgPr>
    </p:bg>
    <p:spTree>
      <p:nvGrpSpPr>
        <p:cNvPr id="1" name=""/>
        <p:cNvGrpSpPr/>
        <p:nvPr/>
      </p:nvGrpSpPr>
      <p:grpSpPr>
        <a:xfrm>
          <a:off x="0" y="0"/>
          <a:ext cx="0" cy="0"/>
          <a:chOff x="0" y="0"/>
          <a:chExt cx="0" cy="0"/>
        </a:xfrm>
      </p:grpSpPr>
      <p:sp>
        <p:nvSpPr>
          <p:cNvPr id="587" name="Rectangle 6"/>
          <p:cNvSpPr/>
          <p:nvPr/>
        </p:nvSpPr>
        <p:spPr>
          <a:xfrm>
            <a:off x="11277600" y="0"/>
            <a:ext cx="914400" cy="6858000"/>
          </a:xfrm>
          <a:prstGeom prst="rect">
            <a:avLst/>
          </a:prstGeom>
          <a:solidFill>
            <a:srgbClr val="44546A"/>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88" name="Rectangle 7"/>
          <p:cNvSpPr/>
          <p:nvPr/>
        </p:nvSpPr>
        <p:spPr>
          <a:xfrm>
            <a:off x="11277600" y="5486400"/>
            <a:ext cx="914400" cy="685800"/>
          </a:xfrm>
          <a:prstGeom prst="rect">
            <a:avLst/>
          </a:prstGeom>
          <a:solidFill>
            <a:srgbClr val="5B9BD5"/>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89"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44546A"/>
                </a:solidFill>
                <a:latin typeface="Cambria"/>
                <a:ea typeface="Cambria"/>
                <a:cs typeface="Cambria"/>
                <a:sym typeface="Cambria"/>
              </a:defRPr>
            </a:lvl1pPr>
          </a:lstStyle>
          <a:p>
            <a:pPr/>
            <a:r>
              <a:t>Title Text</a:t>
            </a:r>
          </a:p>
        </p:txBody>
      </p:sp>
      <p:sp>
        <p:nvSpPr>
          <p:cNvPr id="590" name="Body Level One…"/>
          <p:cNvSpPr txBox="1"/>
          <p:nvPr>
            <p:ph type="body" idx="1"/>
          </p:nvPr>
        </p:nvSpPr>
        <p:spPr>
          <a:xfrm>
            <a:off x="609600" y="1600200"/>
            <a:ext cx="10160000" cy="4800600"/>
          </a:xfrm>
          <a:prstGeom prst="rect">
            <a:avLst/>
          </a:prstGeom>
        </p:spPr>
        <p:txBody>
          <a:bodyPr/>
          <a:lstStyle>
            <a:lvl1pPr marL="342900">
              <a:lnSpc>
                <a:spcPct val="100000"/>
              </a:lnSpc>
              <a:spcBef>
                <a:spcPts val="500"/>
              </a:spcBef>
              <a:buClr>
                <a:srgbClr val="5B9BD5"/>
              </a:buClr>
              <a:defRPr sz="2200">
                <a:solidFill>
                  <a:srgbClr val="000000"/>
                </a:solidFill>
                <a:latin typeface="+mn-lt"/>
                <a:ea typeface="+mn-ea"/>
                <a:cs typeface="+mn-cs"/>
                <a:sym typeface="Calibri"/>
              </a:defRPr>
            </a:lvl1pPr>
            <a:lvl2pPr marL="662940" indent="-251459">
              <a:lnSpc>
                <a:spcPct val="100000"/>
              </a:lnSpc>
              <a:spcBef>
                <a:spcPts val="500"/>
              </a:spcBef>
              <a:buClr>
                <a:srgbClr val="5B9BD5"/>
              </a:buClr>
              <a:defRPr sz="2200">
                <a:solidFill>
                  <a:srgbClr val="000000"/>
                </a:solidFill>
                <a:latin typeface="+mn-lt"/>
                <a:ea typeface="+mn-ea"/>
                <a:cs typeface="+mn-cs"/>
                <a:sym typeface="Calibri"/>
              </a:defRPr>
            </a:lvl2pPr>
            <a:lvl3pPr marL="1056639" indent="-279400">
              <a:lnSpc>
                <a:spcPct val="100000"/>
              </a:lnSpc>
              <a:spcBef>
                <a:spcPts val="500"/>
              </a:spcBef>
              <a:buClr>
                <a:srgbClr val="5B9BD5"/>
              </a:buClr>
              <a:defRPr sz="2200">
                <a:solidFill>
                  <a:srgbClr val="000000"/>
                </a:solidFill>
                <a:latin typeface="+mn-lt"/>
                <a:ea typeface="+mn-ea"/>
                <a:cs typeface="+mn-cs"/>
                <a:sym typeface="Calibri"/>
              </a:defRPr>
            </a:lvl3pPr>
            <a:lvl4pPr marL="1365885" indent="-314325">
              <a:lnSpc>
                <a:spcPct val="100000"/>
              </a:lnSpc>
              <a:spcBef>
                <a:spcPts val="500"/>
              </a:spcBef>
              <a:buClr>
                <a:srgbClr val="5B9BD5"/>
              </a:buClr>
              <a:defRPr sz="2200">
                <a:solidFill>
                  <a:srgbClr val="000000"/>
                </a:solidFill>
                <a:latin typeface="+mn-lt"/>
                <a:ea typeface="+mn-ea"/>
                <a:cs typeface="+mn-cs"/>
                <a:sym typeface="Calibri"/>
              </a:defRPr>
            </a:lvl4pPr>
            <a:lvl5pPr marL="1685108" indent="-359228">
              <a:lnSpc>
                <a:spcPct val="100000"/>
              </a:lnSpc>
              <a:spcBef>
                <a:spcPts val="500"/>
              </a:spcBef>
              <a:buClr>
                <a:srgbClr val="5B9BD5"/>
              </a:buClr>
              <a:defRPr sz="22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591"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598"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599"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00" name="Title Text"/>
          <p:cNvSpPr txBox="1"/>
          <p:nvPr>
            <p:ph type="title"/>
          </p:nvPr>
        </p:nvSpPr>
        <p:spPr>
          <a:xfrm>
            <a:off x="963085" y="5486400"/>
            <a:ext cx="10212917" cy="1168400"/>
          </a:xfrm>
          <a:prstGeom prst="rect">
            <a:avLst/>
          </a:prstGeom>
        </p:spPr>
        <p:txBody>
          <a:bodyPr anchor="t"/>
          <a:lstStyle>
            <a:lvl1pPr>
              <a:lnSpc>
                <a:spcPct val="100000"/>
              </a:lnSpc>
              <a:defRPr cap="all" spc="-100">
                <a:solidFill>
                  <a:srgbClr val="696464"/>
                </a:solidFill>
                <a:latin typeface="Cambria"/>
                <a:ea typeface="Cambria"/>
                <a:cs typeface="Cambria"/>
                <a:sym typeface="Cambria"/>
              </a:defRPr>
            </a:lvl1pPr>
          </a:lstStyle>
          <a:p>
            <a:pPr/>
            <a:r>
              <a:t>Title Text</a:t>
            </a:r>
          </a:p>
        </p:txBody>
      </p:sp>
      <p:sp>
        <p:nvSpPr>
          <p:cNvPr id="601" name="Body Level One…"/>
          <p:cNvSpPr txBox="1"/>
          <p:nvPr>
            <p:ph type="body" sz="quarter" idx="1"/>
          </p:nvPr>
        </p:nvSpPr>
        <p:spPr>
          <a:xfrm>
            <a:off x="963085" y="3852862"/>
            <a:ext cx="8180917" cy="1633539"/>
          </a:xfrm>
          <a:prstGeom prst="rect">
            <a:avLst/>
          </a:prstGeom>
        </p:spPr>
        <p:txBody>
          <a:bodyPr anchor="b"/>
          <a:lstStyle>
            <a:lvl1pPr marL="0" indent="0">
              <a:lnSpc>
                <a:spcPct val="100000"/>
              </a:lnSpc>
              <a:spcBef>
                <a:spcPts val="400"/>
              </a:spcBef>
              <a:buSzTx/>
              <a:buFontTx/>
              <a:buNone/>
              <a:defRPr sz="2000">
                <a:solidFill>
                  <a:srgbClr val="888888"/>
                </a:solidFill>
                <a:latin typeface="+mn-lt"/>
                <a:ea typeface="+mn-ea"/>
                <a:cs typeface="+mn-cs"/>
                <a:sym typeface="Calibri"/>
              </a:defRPr>
            </a:lvl1pPr>
            <a:lvl2pPr marL="0" indent="457200">
              <a:lnSpc>
                <a:spcPct val="100000"/>
              </a:lnSpc>
              <a:spcBef>
                <a:spcPts val="400"/>
              </a:spcBef>
              <a:buSzTx/>
              <a:buFontTx/>
              <a:buNone/>
              <a:defRPr sz="2000">
                <a:solidFill>
                  <a:srgbClr val="888888"/>
                </a:solidFill>
                <a:latin typeface="+mn-lt"/>
                <a:ea typeface="+mn-ea"/>
                <a:cs typeface="+mn-cs"/>
                <a:sym typeface="Calibri"/>
              </a:defRPr>
            </a:lvl2pPr>
            <a:lvl3pPr marL="0" indent="914400">
              <a:lnSpc>
                <a:spcPct val="100000"/>
              </a:lnSpc>
              <a:spcBef>
                <a:spcPts val="400"/>
              </a:spcBef>
              <a:buSzTx/>
              <a:buFontTx/>
              <a:buNone/>
              <a:defRPr sz="2000">
                <a:solidFill>
                  <a:srgbClr val="888888"/>
                </a:solidFill>
                <a:latin typeface="+mn-lt"/>
                <a:ea typeface="+mn-ea"/>
                <a:cs typeface="+mn-cs"/>
                <a:sym typeface="Calibri"/>
              </a:defRPr>
            </a:lvl3pPr>
            <a:lvl4pPr marL="0" indent="1371600">
              <a:lnSpc>
                <a:spcPct val="100000"/>
              </a:lnSpc>
              <a:spcBef>
                <a:spcPts val="400"/>
              </a:spcBef>
              <a:buSzTx/>
              <a:buFontTx/>
              <a:buNone/>
              <a:defRPr sz="2000">
                <a:solidFill>
                  <a:srgbClr val="888888"/>
                </a:solidFill>
                <a:latin typeface="+mn-lt"/>
                <a:ea typeface="+mn-ea"/>
                <a:cs typeface="+mn-cs"/>
                <a:sym typeface="Calibri"/>
              </a:defRPr>
            </a:lvl4pPr>
            <a:lvl5pPr marL="0" indent="1828800">
              <a:lnSpc>
                <a:spcPct val="100000"/>
              </a:lnSpc>
              <a:spcBef>
                <a:spcPts val="400"/>
              </a:spcBef>
              <a:buSzTx/>
              <a:buFontTx/>
              <a:buNone/>
              <a:defRPr sz="2000">
                <a:solidFill>
                  <a:srgbClr val="888888"/>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02"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09"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10"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11"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696464"/>
                </a:solidFill>
                <a:latin typeface="Cambria"/>
                <a:ea typeface="Cambria"/>
                <a:cs typeface="Cambria"/>
                <a:sym typeface="Cambria"/>
              </a:defRPr>
            </a:lvl1pPr>
          </a:lstStyle>
          <a:p>
            <a:pPr/>
            <a:r>
              <a:t>Title Text</a:t>
            </a:r>
          </a:p>
        </p:txBody>
      </p:sp>
      <p:sp>
        <p:nvSpPr>
          <p:cNvPr id="612" name="Body Level One…"/>
          <p:cNvSpPr txBox="1"/>
          <p:nvPr>
            <p:ph type="body" sz="half" idx="1"/>
          </p:nvPr>
        </p:nvSpPr>
        <p:spPr>
          <a:xfrm>
            <a:off x="609600" y="1536191"/>
            <a:ext cx="4876800" cy="4590290"/>
          </a:xfrm>
          <a:prstGeom prst="rect">
            <a:avLst/>
          </a:prstGeom>
        </p:spPr>
        <p:txBody>
          <a:bodyPr/>
          <a:lstStyle>
            <a:lvl1pPr marL="342900">
              <a:lnSpc>
                <a:spcPct val="100000"/>
              </a:lnSpc>
              <a:spcBef>
                <a:spcPts val="600"/>
              </a:spcBef>
              <a:buClr>
                <a:srgbClr val="D34817"/>
              </a:buClr>
              <a:defRPr sz="2800">
                <a:solidFill>
                  <a:srgbClr val="000000"/>
                </a:solidFill>
                <a:latin typeface="+mn-lt"/>
                <a:ea typeface="+mn-ea"/>
                <a:cs typeface="+mn-cs"/>
                <a:sym typeface="Calibri"/>
              </a:defRPr>
            </a:lvl1pPr>
            <a:lvl2pPr marL="678180" indent="-266700">
              <a:lnSpc>
                <a:spcPct val="100000"/>
              </a:lnSpc>
              <a:spcBef>
                <a:spcPts val="600"/>
              </a:spcBef>
              <a:buClr>
                <a:srgbClr val="D34817"/>
              </a:buClr>
              <a:defRPr sz="2800">
                <a:solidFill>
                  <a:srgbClr val="000000"/>
                </a:solidFill>
                <a:latin typeface="+mn-lt"/>
                <a:ea typeface="+mn-ea"/>
                <a:cs typeface="+mn-cs"/>
                <a:sym typeface="Calibri"/>
              </a:defRPr>
            </a:lvl2pPr>
            <a:lvl3pPr marL="1097279" indent="-320039">
              <a:lnSpc>
                <a:spcPct val="100000"/>
              </a:lnSpc>
              <a:spcBef>
                <a:spcPts val="600"/>
              </a:spcBef>
              <a:buClr>
                <a:srgbClr val="D34817"/>
              </a:buClr>
              <a:defRPr sz="2800">
                <a:solidFill>
                  <a:srgbClr val="000000"/>
                </a:solidFill>
                <a:latin typeface="+mn-lt"/>
                <a:ea typeface="+mn-ea"/>
                <a:cs typeface="+mn-cs"/>
                <a:sym typeface="Calibri"/>
              </a:defRPr>
            </a:lvl3pPr>
            <a:lvl4pPr marL="1407160" indent="-355600">
              <a:lnSpc>
                <a:spcPct val="100000"/>
              </a:lnSpc>
              <a:spcBef>
                <a:spcPts val="600"/>
              </a:spcBef>
              <a:buClr>
                <a:srgbClr val="D34817"/>
              </a:buClr>
              <a:defRPr sz="2800">
                <a:solidFill>
                  <a:srgbClr val="000000"/>
                </a:solidFill>
                <a:latin typeface="+mn-lt"/>
                <a:ea typeface="+mn-ea"/>
                <a:cs typeface="+mn-cs"/>
                <a:sym typeface="Calibri"/>
              </a:defRPr>
            </a:lvl4pPr>
            <a:lvl5pPr marL="1681479" indent="-355599">
              <a:lnSpc>
                <a:spcPct val="100000"/>
              </a:lnSpc>
              <a:spcBef>
                <a:spcPts val="600"/>
              </a:spcBef>
              <a:buClr>
                <a:srgbClr val="D34817"/>
              </a:buClr>
              <a:defRPr sz="28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13"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20"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21"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22"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696464"/>
                </a:solidFill>
                <a:latin typeface="Cambria"/>
                <a:ea typeface="Cambria"/>
                <a:cs typeface="Cambria"/>
                <a:sym typeface="Cambria"/>
              </a:defRPr>
            </a:lvl1pPr>
          </a:lstStyle>
          <a:p>
            <a:pPr/>
            <a:r>
              <a:t>Title Text</a:t>
            </a:r>
          </a:p>
        </p:txBody>
      </p:sp>
      <p:sp>
        <p:nvSpPr>
          <p:cNvPr id="623" name="Body Level One…"/>
          <p:cNvSpPr txBox="1"/>
          <p:nvPr>
            <p:ph type="body" sz="quarter" idx="1"/>
          </p:nvPr>
        </p:nvSpPr>
        <p:spPr>
          <a:xfrm>
            <a:off x="609600" y="1535112"/>
            <a:ext cx="4876800" cy="639763"/>
          </a:xfrm>
          <a:prstGeom prst="rect">
            <a:avLst/>
          </a:prstGeom>
        </p:spPr>
        <p:txBody>
          <a:bodyPr anchor="b"/>
          <a:lstStyle>
            <a:lvl1pPr marL="0" indent="0" algn="ctr">
              <a:lnSpc>
                <a:spcPct val="100000"/>
              </a:lnSpc>
              <a:spcBef>
                <a:spcPts val="400"/>
              </a:spcBef>
              <a:buSzTx/>
              <a:buFontTx/>
              <a:buNone/>
              <a:defRPr b="1" sz="2000">
                <a:solidFill>
                  <a:srgbClr val="696464"/>
                </a:solidFill>
                <a:latin typeface="+mn-lt"/>
                <a:ea typeface="+mn-ea"/>
                <a:cs typeface="+mn-cs"/>
                <a:sym typeface="Calibri"/>
              </a:defRPr>
            </a:lvl1pPr>
            <a:lvl2pPr marL="0" indent="457200" algn="ctr">
              <a:lnSpc>
                <a:spcPct val="100000"/>
              </a:lnSpc>
              <a:spcBef>
                <a:spcPts val="400"/>
              </a:spcBef>
              <a:buSzTx/>
              <a:buFontTx/>
              <a:buNone/>
              <a:defRPr b="1" sz="2000">
                <a:solidFill>
                  <a:srgbClr val="696464"/>
                </a:solidFill>
                <a:latin typeface="+mn-lt"/>
                <a:ea typeface="+mn-ea"/>
                <a:cs typeface="+mn-cs"/>
                <a:sym typeface="Calibri"/>
              </a:defRPr>
            </a:lvl2pPr>
            <a:lvl3pPr marL="0" indent="914400" algn="ctr">
              <a:lnSpc>
                <a:spcPct val="100000"/>
              </a:lnSpc>
              <a:spcBef>
                <a:spcPts val="400"/>
              </a:spcBef>
              <a:buSzTx/>
              <a:buFontTx/>
              <a:buNone/>
              <a:defRPr b="1" sz="2000">
                <a:solidFill>
                  <a:srgbClr val="696464"/>
                </a:solidFill>
                <a:latin typeface="+mn-lt"/>
                <a:ea typeface="+mn-ea"/>
                <a:cs typeface="+mn-cs"/>
                <a:sym typeface="Calibri"/>
              </a:defRPr>
            </a:lvl3pPr>
            <a:lvl4pPr marL="0" indent="1371600" algn="ctr">
              <a:lnSpc>
                <a:spcPct val="100000"/>
              </a:lnSpc>
              <a:spcBef>
                <a:spcPts val="400"/>
              </a:spcBef>
              <a:buSzTx/>
              <a:buFontTx/>
              <a:buNone/>
              <a:defRPr b="1" sz="2000">
                <a:solidFill>
                  <a:srgbClr val="696464"/>
                </a:solidFill>
                <a:latin typeface="+mn-lt"/>
                <a:ea typeface="+mn-ea"/>
                <a:cs typeface="+mn-cs"/>
                <a:sym typeface="Calibri"/>
              </a:defRPr>
            </a:lvl4pPr>
            <a:lvl5pPr marL="0" indent="1828800" algn="ctr">
              <a:lnSpc>
                <a:spcPct val="100000"/>
              </a:lnSpc>
              <a:spcBef>
                <a:spcPts val="400"/>
              </a:spcBef>
              <a:buSzTx/>
              <a:buFontTx/>
              <a:buNone/>
              <a:defRPr b="1" sz="2000">
                <a:solidFill>
                  <a:srgbClr val="696464"/>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24" name="Text Placeholder 4"/>
          <p:cNvSpPr/>
          <p:nvPr>
            <p:ph type="body" sz="quarter" idx="21"/>
          </p:nvPr>
        </p:nvSpPr>
        <p:spPr>
          <a:xfrm>
            <a:off x="5892800" y="1535112"/>
            <a:ext cx="4876800" cy="639763"/>
          </a:xfrm>
          <a:prstGeom prst="rect">
            <a:avLst/>
          </a:prstGeom>
        </p:spPr>
        <p:txBody>
          <a:bodyPr anchor="b"/>
          <a:lstStyle/>
          <a:p>
            <a:pPr marL="0" indent="0" algn="ctr">
              <a:lnSpc>
                <a:spcPct val="100000"/>
              </a:lnSpc>
              <a:spcBef>
                <a:spcPts val="400"/>
              </a:spcBef>
              <a:buSzTx/>
              <a:buFontTx/>
              <a:buNone/>
              <a:defRPr b="1" sz="2000">
                <a:solidFill>
                  <a:srgbClr val="696464"/>
                </a:solidFill>
                <a:latin typeface="+mn-lt"/>
                <a:ea typeface="+mn-ea"/>
                <a:cs typeface="+mn-cs"/>
                <a:sym typeface="Calibri"/>
              </a:defRPr>
            </a:pPr>
          </a:p>
        </p:txBody>
      </p:sp>
      <p:sp>
        <p:nvSpPr>
          <p:cNvPr id="625"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32"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33"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34" name="Title Text"/>
          <p:cNvSpPr txBox="1"/>
          <p:nvPr>
            <p:ph type="title"/>
          </p:nvPr>
        </p:nvSpPr>
        <p:spPr>
          <a:xfrm>
            <a:off x="609600" y="274638"/>
            <a:ext cx="10160000" cy="1143001"/>
          </a:xfrm>
          <a:prstGeom prst="rect">
            <a:avLst/>
          </a:prstGeom>
        </p:spPr>
        <p:txBody>
          <a:bodyPr/>
          <a:lstStyle>
            <a:lvl1pPr>
              <a:lnSpc>
                <a:spcPct val="100000"/>
              </a:lnSpc>
              <a:defRPr spc="-100" sz="4600">
                <a:solidFill>
                  <a:srgbClr val="696464"/>
                </a:solidFill>
                <a:latin typeface="Cambria"/>
                <a:ea typeface="Cambria"/>
                <a:cs typeface="Cambria"/>
                <a:sym typeface="Cambria"/>
              </a:defRPr>
            </a:lvl1pPr>
          </a:lstStyle>
          <a:p>
            <a:pPr/>
            <a:r>
              <a:t>Title Text</a:t>
            </a:r>
          </a:p>
        </p:txBody>
      </p:sp>
      <p:sp>
        <p:nvSpPr>
          <p:cNvPr id="635"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42"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43"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44"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51"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52"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53" name="Title Text"/>
          <p:cNvSpPr txBox="1"/>
          <p:nvPr>
            <p:ph type="title"/>
          </p:nvPr>
        </p:nvSpPr>
        <p:spPr>
          <a:xfrm>
            <a:off x="406401" y="5495544"/>
            <a:ext cx="10363201" cy="594361"/>
          </a:xfrm>
          <a:prstGeom prst="rect">
            <a:avLst/>
          </a:prstGeom>
        </p:spPr>
        <p:txBody>
          <a:bodyPr anchor="b"/>
          <a:lstStyle>
            <a:lvl1pPr algn="ctr">
              <a:lnSpc>
                <a:spcPct val="100000"/>
              </a:lnSpc>
              <a:defRPr spc="-100" sz="2200">
                <a:solidFill>
                  <a:srgbClr val="696464"/>
                </a:solidFill>
                <a:latin typeface="Cambria"/>
                <a:ea typeface="Cambria"/>
                <a:cs typeface="Cambria"/>
                <a:sym typeface="Cambria"/>
              </a:defRPr>
            </a:lvl1pPr>
          </a:lstStyle>
          <a:p>
            <a:pPr/>
            <a:r>
              <a:t>Title Text</a:t>
            </a:r>
          </a:p>
        </p:txBody>
      </p:sp>
      <p:sp>
        <p:nvSpPr>
          <p:cNvPr id="654" name="Body Level One…"/>
          <p:cNvSpPr txBox="1"/>
          <p:nvPr>
            <p:ph type="body" sz="quarter" idx="1"/>
          </p:nvPr>
        </p:nvSpPr>
        <p:spPr>
          <a:xfrm>
            <a:off x="406400" y="6096000"/>
            <a:ext cx="10363201" cy="609600"/>
          </a:xfrm>
          <a:prstGeom prst="rect">
            <a:avLst/>
          </a:prstGeom>
        </p:spPr>
        <p:txBody>
          <a:bodyPr/>
          <a:lstStyle>
            <a:lvl1pPr marL="0" indent="0" algn="ctr">
              <a:lnSpc>
                <a:spcPct val="100000"/>
              </a:lnSpc>
              <a:spcBef>
                <a:spcPts val="300"/>
              </a:spcBef>
              <a:buSzTx/>
              <a:buFontTx/>
              <a:buNone/>
              <a:defRPr sz="1600">
                <a:solidFill>
                  <a:srgbClr val="000000"/>
                </a:solidFill>
                <a:latin typeface="+mn-lt"/>
                <a:ea typeface="+mn-ea"/>
                <a:cs typeface="+mn-cs"/>
                <a:sym typeface="Calibri"/>
              </a:defRPr>
            </a:lvl1pPr>
            <a:lvl2pPr marL="0" indent="457200" algn="ctr">
              <a:lnSpc>
                <a:spcPct val="100000"/>
              </a:lnSpc>
              <a:spcBef>
                <a:spcPts val="300"/>
              </a:spcBef>
              <a:buSzTx/>
              <a:buFontTx/>
              <a:buNone/>
              <a:defRPr sz="1600">
                <a:solidFill>
                  <a:srgbClr val="000000"/>
                </a:solidFill>
                <a:latin typeface="+mn-lt"/>
                <a:ea typeface="+mn-ea"/>
                <a:cs typeface="+mn-cs"/>
                <a:sym typeface="Calibri"/>
              </a:defRPr>
            </a:lvl2pPr>
            <a:lvl3pPr marL="0" indent="914400" algn="ctr">
              <a:lnSpc>
                <a:spcPct val="100000"/>
              </a:lnSpc>
              <a:spcBef>
                <a:spcPts val="300"/>
              </a:spcBef>
              <a:buSzTx/>
              <a:buFontTx/>
              <a:buNone/>
              <a:defRPr sz="1600">
                <a:solidFill>
                  <a:srgbClr val="000000"/>
                </a:solidFill>
                <a:latin typeface="+mn-lt"/>
                <a:ea typeface="+mn-ea"/>
                <a:cs typeface="+mn-cs"/>
                <a:sym typeface="Calibri"/>
              </a:defRPr>
            </a:lvl3pPr>
            <a:lvl4pPr marL="0" indent="1371600" algn="ctr">
              <a:lnSpc>
                <a:spcPct val="100000"/>
              </a:lnSpc>
              <a:spcBef>
                <a:spcPts val="300"/>
              </a:spcBef>
              <a:buSzTx/>
              <a:buFontTx/>
              <a:buNone/>
              <a:defRPr sz="1600">
                <a:solidFill>
                  <a:srgbClr val="000000"/>
                </a:solidFill>
                <a:latin typeface="+mn-lt"/>
                <a:ea typeface="+mn-ea"/>
                <a:cs typeface="+mn-cs"/>
                <a:sym typeface="Calibri"/>
              </a:defRPr>
            </a:lvl4pPr>
            <a:lvl5pPr marL="0" indent="1828800" algn="ctr">
              <a:lnSpc>
                <a:spcPct val="100000"/>
              </a:lnSpc>
              <a:spcBef>
                <a:spcPts val="300"/>
              </a:spcBef>
              <a:buSzTx/>
              <a:buFontTx/>
              <a:buNone/>
              <a:defRPr sz="16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55"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0">
              <a:srgbClr val="EBE8E0"/>
            </a:gs>
            <a:gs pos="75000">
              <a:srgbClr val="EAE5DB"/>
            </a:gs>
            <a:gs pos="100000">
              <a:srgbClr val="C8C3B9"/>
            </a:gs>
          </a:gsLst>
          <a:path path="circle">
            <a:fillToRect l="50000" t="50000" r="50000" b="50000"/>
          </a:path>
        </a:gradFill>
      </p:bgPr>
    </p:bg>
    <p:spTree>
      <p:nvGrpSpPr>
        <p:cNvPr id="1" name=""/>
        <p:cNvGrpSpPr/>
        <p:nvPr/>
      </p:nvGrpSpPr>
      <p:grpSpPr>
        <a:xfrm>
          <a:off x="0" y="0"/>
          <a:ext cx="0" cy="0"/>
          <a:chOff x="0" y="0"/>
          <a:chExt cx="0" cy="0"/>
        </a:xfrm>
      </p:grpSpPr>
      <p:sp>
        <p:nvSpPr>
          <p:cNvPr id="662" name="Rectangle 6"/>
          <p:cNvSpPr/>
          <p:nvPr/>
        </p:nvSpPr>
        <p:spPr>
          <a:xfrm>
            <a:off x="11277600" y="0"/>
            <a:ext cx="914400" cy="6858000"/>
          </a:xfrm>
          <a:prstGeom prst="rect">
            <a:avLst/>
          </a:prstGeom>
          <a:solidFill>
            <a:srgbClr val="696464"/>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63" name="Rectangle 7"/>
          <p:cNvSpPr/>
          <p:nvPr/>
        </p:nvSpPr>
        <p:spPr>
          <a:xfrm>
            <a:off x="11277600" y="5486400"/>
            <a:ext cx="914400" cy="685800"/>
          </a:xfrm>
          <a:prstGeom prst="rect">
            <a:avLst/>
          </a:prstGeom>
          <a:solidFill>
            <a:srgbClr val="D34817"/>
          </a:solidFill>
          <a:ln w="12700">
            <a:miter lim="400000"/>
          </a:ln>
        </p:spPr>
        <p:txBody>
          <a:bodyPr lIns="45719" rIns="45719" anchor="ctr"/>
          <a:lstStyle/>
          <a:p>
            <a:pPr algn="ctr">
              <a:defRPr>
                <a:solidFill>
                  <a:srgbClr val="FFFFFF"/>
                </a:solidFill>
                <a:latin typeface="+mn-lt"/>
                <a:ea typeface="+mn-ea"/>
                <a:cs typeface="+mn-cs"/>
                <a:sym typeface="Calibri"/>
              </a:defRPr>
            </a:pPr>
          </a:p>
        </p:txBody>
      </p:sp>
      <p:sp>
        <p:nvSpPr>
          <p:cNvPr id="664" name="Title Text"/>
          <p:cNvSpPr txBox="1"/>
          <p:nvPr>
            <p:ph type="title"/>
          </p:nvPr>
        </p:nvSpPr>
        <p:spPr>
          <a:xfrm>
            <a:off x="402336" y="5495278"/>
            <a:ext cx="10363201" cy="594627"/>
          </a:xfrm>
          <a:prstGeom prst="rect">
            <a:avLst/>
          </a:prstGeom>
        </p:spPr>
        <p:txBody>
          <a:bodyPr anchor="b"/>
          <a:lstStyle>
            <a:lvl1pPr algn="ctr">
              <a:lnSpc>
                <a:spcPct val="100000"/>
              </a:lnSpc>
              <a:defRPr spc="-100" sz="2200">
                <a:solidFill>
                  <a:srgbClr val="696464"/>
                </a:solidFill>
                <a:latin typeface="Cambria"/>
                <a:ea typeface="Cambria"/>
                <a:cs typeface="Cambria"/>
                <a:sym typeface="Cambria"/>
              </a:defRPr>
            </a:lvl1pPr>
          </a:lstStyle>
          <a:p>
            <a:pPr/>
            <a:r>
              <a:t>Title Text</a:t>
            </a:r>
          </a:p>
        </p:txBody>
      </p:sp>
      <p:sp>
        <p:nvSpPr>
          <p:cNvPr id="665" name="Picture Placeholder 2"/>
          <p:cNvSpPr/>
          <p:nvPr>
            <p:ph type="pic" idx="21"/>
          </p:nvPr>
        </p:nvSpPr>
        <p:spPr>
          <a:xfrm>
            <a:off x="0" y="0"/>
            <a:ext cx="11277600" cy="5486400"/>
          </a:xfrm>
          <a:prstGeom prst="rect">
            <a:avLst/>
          </a:prstGeom>
        </p:spPr>
        <p:txBody>
          <a:bodyPr lIns="91439" rIns="91439">
            <a:noAutofit/>
          </a:bodyPr>
          <a:lstStyle/>
          <a:p>
            <a:pPr/>
          </a:p>
        </p:txBody>
      </p:sp>
      <p:sp>
        <p:nvSpPr>
          <p:cNvPr id="666" name="Body Level One…"/>
          <p:cNvSpPr txBox="1"/>
          <p:nvPr>
            <p:ph type="body" sz="quarter" idx="1"/>
          </p:nvPr>
        </p:nvSpPr>
        <p:spPr>
          <a:xfrm>
            <a:off x="402336" y="6096000"/>
            <a:ext cx="10363201" cy="612649"/>
          </a:xfrm>
          <a:prstGeom prst="rect">
            <a:avLst/>
          </a:prstGeom>
        </p:spPr>
        <p:txBody>
          <a:bodyPr/>
          <a:lstStyle>
            <a:lvl1pPr marL="0" indent="0" algn="ctr">
              <a:lnSpc>
                <a:spcPct val="100000"/>
              </a:lnSpc>
              <a:spcBef>
                <a:spcPts val="300"/>
              </a:spcBef>
              <a:buSzTx/>
              <a:buFontTx/>
              <a:buNone/>
              <a:defRPr sz="1600">
                <a:solidFill>
                  <a:srgbClr val="000000"/>
                </a:solidFill>
                <a:latin typeface="+mn-lt"/>
                <a:ea typeface="+mn-ea"/>
                <a:cs typeface="+mn-cs"/>
                <a:sym typeface="Calibri"/>
              </a:defRPr>
            </a:lvl1pPr>
            <a:lvl2pPr marL="0" indent="457200" algn="ctr">
              <a:lnSpc>
                <a:spcPct val="100000"/>
              </a:lnSpc>
              <a:spcBef>
                <a:spcPts val="300"/>
              </a:spcBef>
              <a:buSzTx/>
              <a:buFontTx/>
              <a:buNone/>
              <a:defRPr sz="1600">
                <a:solidFill>
                  <a:srgbClr val="000000"/>
                </a:solidFill>
                <a:latin typeface="+mn-lt"/>
                <a:ea typeface="+mn-ea"/>
                <a:cs typeface="+mn-cs"/>
                <a:sym typeface="Calibri"/>
              </a:defRPr>
            </a:lvl2pPr>
            <a:lvl3pPr marL="0" indent="914400" algn="ctr">
              <a:lnSpc>
                <a:spcPct val="100000"/>
              </a:lnSpc>
              <a:spcBef>
                <a:spcPts val="300"/>
              </a:spcBef>
              <a:buSzTx/>
              <a:buFontTx/>
              <a:buNone/>
              <a:defRPr sz="1600">
                <a:solidFill>
                  <a:srgbClr val="000000"/>
                </a:solidFill>
                <a:latin typeface="+mn-lt"/>
                <a:ea typeface="+mn-ea"/>
                <a:cs typeface="+mn-cs"/>
                <a:sym typeface="Calibri"/>
              </a:defRPr>
            </a:lvl3pPr>
            <a:lvl4pPr marL="0" indent="1371600" algn="ctr">
              <a:lnSpc>
                <a:spcPct val="100000"/>
              </a:lnSpc>
              <a:spcBef>
                <a:spcPts val="300"/>
              </a:spcBef>
              <a:buSzTx/>
              <a:buFontTx/>
              <a:buNone/>
              <a:defRPr sz="1600">
                <a:solidFill>
                  <a:srgbClr val="000000"/>
                </a:solidFill>
                <a:latin typeface="+mn-lt"/>
                <a:ea typeface="+mn-ea"/>
                <a:cs typeface="+mn-cs"/>
                <a:sym typeface="Calibri"/>
              </a:defRPr>
            </a:lvl4pPr>
            <a:lvl5pPr marL="0" indent="1828800" algn="ctr">
              <a:lnSpc>
                <a:spcPct val="100000"/>
              </a:lnSpc>
              <a:spcBef>
                <a:spcPts val="300"/>
              </a:spcBef>
              <a:buSzTx/>
              <a:buFontTx/>
              <a:buNone/>
              <a:defRPr sz="16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67" name="Slide Number"/>
          <p:cNvSpPr txBox="1"/>
          <p:nvPr>
            <p:ph type="sldNum" sz="quarter" idx="2"/>
          </p:nvPr>
        </p:nvSpPr>
        <p:spPr>
          <a:xfrm>
            <a:off x="11375717" y="5716731"/>
            <a:ext cx="731521" cy="260698"/>
          </a:xfrm>
          <a:prstGeom prst="rect">
            <a:avLst/>
          </a:prstGeom>
          <a:ln w="19050">
            <a:solidFill>
              <a:srgbClr val="FFFFFF"/>
            </a:solidFill>
            <a:round/>
          </a:ln>
        </p:spPr>
        <p:txBody>
          <a:bodyPr wrap="square" lIns="0" tIns="0" rIns="0" bIns="0"/>
          <a:lstStyle>
            <a:lvl1pPr algn="ctr">
              <a:defRPr sz="18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674" name="Title Text"/>
          <p:cNvSpPr txBox="1"/>
          <p:nvPr>
            <p:ph type="title"/>
          </p:nvPr>
        </p:nvSpPr>
        <p:spPr>
          <a:xfrm>
            <a:off x="1524000" y="1122362"/>
            <a:ext cx="9144000" cy="2387601"/>
          </a:xfrm>
          <a:prstGeom prst="rect">
            <a:avLst/>
          </a:prstGeom>
        </p:spPr>
        <p:txBody>
          <a:bodyPr anchor="b"/>
          <a:lstStyle>
            <a:lvl1pPr algn="ctr">
              <a:defRPr sz="6000">
                <a:solidFill>
                  <a:srgbClr val="000000"/>
                </a:solidFill>
                <a:latin typeface="Calibri Light"/>
                <a:ea typeface="Calibri Light"/>
                <a:cs typeface="Calibri Light"/>
                <a:sym typeface="Calibri Light"/>
              </a:defRPr>
            </a:lvl1pPr>
          </a:lstStyle>
          <a:p>
            <a:pPr/>
            <a:r>
              <a:t>Title Text</a:t>
            </a:r>
          </a:p>
        </p:txBody>
      </p:sp>
      <p:sp>
        <p:nvSpPr>
          <p:cNvPr id="675"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a:solidFill>
                  <a:srgbClr val="000000"/>
                </a:solidFill>
                <a:latin typeface="+mn-lt"/>
                <a:ea typeface="+mn-ea"/>
                <a:cs typeface="+mn-cs"/>
                <a:sym typeface="Calibri"/>
              </a:defRPr>
            </a:lvl1pPr>
            <a:lvl2pPr marL="0" indent="457200" algn="ctr">
              <a:buSzTx/>
              <a:buFontTx/>
              <a:buNone/>
              <a:defRPr>
                <a:solidFill>
                  <a:srgbClr val="000000"/>
                </a:solidFill>
                <a:latin typeface="+mn-lt"/>
                <a:ea typeface="+mn-ea"/>
                <a:cs typeface="+mn-cs"/>
                <a:sym typeface="Calibri"/>
              </a:defRPr>
            </a:lvl2pPr>
            <a:lvl3pPr marL="0" indent="914400" algn="ctr">
              <a:buSzTx/>
              <a:buFontTx/>
              <a:buNone/>
              <a:defRPr>
                <a:solidFill>
                  <a:srgbClr val="000000"/>
                </a:solidFill>
                <a:latin typeface="+mn-lt"/>
                <a:ea typeface="+mn-ea"/>
                <a:cs typeface="+mn-cs"/>
                <a:sym typeface="Calibri"/>
              </a:defRPr>
            </a:lvl3pPr>
            <a:lvl4pPr marL="0" indent="1371600" algn="ctr">
              <a:buSzTx/>
              <a:buFontTx/>
              <a:buNone/>
              <a:defRPr>
                <a:solidFill>
                  <a:srgbClr val="000000"/>
                </a:solidFill>
                <a:latin typeface="+mn-lt"/>
                <a:ea typeface="+mn-ea"/>
                <a:cs typeface="+mn-cs"/>
                <a:sym typeface="Calibri"/>
              </a:defRPr>
            </a:lvl4pPr>
            <a:lvl5pPr marL="0" indent="1828800" algn="ctr">
              <a:buSzTx/>
              <a:buFontTx/>
              <a:buNone/>
              <a:defRPr>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76"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683"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684" name="Body Level One…"/>
          <p:cNvSpPr txBox="1"/>
          <p:nvPr>
            <p:ph type="body" idx="1"/>
          </p:nvPr>
        </p:nvSpPr>
        <p:spPr>
          <a:xfrm>
            <a:off x="838200" y="1825625"/>
            <a:ext cx="10515600" cy="4351338"/>
          </a:xfrm>
          <a:prstGeom prst="rect">
            <a:avLst/>
          </a:prstGeom>
        </p:spPr>
        <p:txBody>
          <a:bodyPr/>
          <a:lstStyle>
            <a:lvl1pPr>
              <a:defRPr sz="2800">
                <a:solidFill>
                  <a:srgbClr val="000000"/>
                </a:solidFill>
                <a:latin typeface="+mn-lt"/>
                <a:ea typeface="+mn-ea"/>
                <a:cs typeface="+mn-cs"/>
                <a:sym typeface="Calibri"/>
              </a:defRPr>
            </a:lvl1pPr>
            <a:lvl2pPr marL="723900" indent="-266700">
              <a:defRPr sz="2800">
                <a:solidFill>
                  <a:srgbClr val="000000"/>
                </a:solidFill>
                <a:latin typeface="+mn-lt"/>
                <a:ea typeface="+mn-ea"/>
                <a:cs typeface="+mn-cs"/>
                <a:sym typeface="Calibri"/>
              </a:defRPr>
            </a:lvl2pPr>
            <a:lvl3pPr marL="1234439" indent="-320039">
              <a:defRPr sz="2800">
                <a:solidFill>
                  <a:srgbClr val="000000"/>
                </a:solidFill>
                <a:latin typeface="+mn-lt"/>
                <a:ea typeface="+mn-ea"/>
                <a:cs typeface="+mn-cs"/>
                <a:sym typeface="Calibri"/>
              </a:defRPr>
            </a:lvl3pPr>
            <a:lvl4pPr marL="1727200" indent="-355600">
              <a:defRPr sz="2800">
                <a:solidFill>
                  <a:srgbClr val="000000"/>
                </a:solidFill>
                <a:latin typeface="+mn-lt"/>
                <a:ea typeface="+mn-ea"/>
                <a:cs typeface="+mn-cs"/>
                <a:sym typeface="Calibri"/>
              </a:defRPr>
            </a:lvl4pPr>
            <a:lvl5pPr marL="2184400" indent="-355600">
              <a:defRPr sz="28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85"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sp>
        <p:nvSpPr>
          <p:cNvPr id="692" name="Title Text"/>
          <p:cNvSpPr txBox="1"/>
          <p:nvPr>
            <p:ph type="title"/>
          </p:nvPr>
        </p:nvSpPr>
        <p:spPr>
          <a:xfrm>
            <a:off x="831850" y="1709738"/>
            <a:ext cx="10515600" cy="2852737"/>
          </a:xfrm>
          <a:prstGeom prst="rect">
            <a:avLst/>
          </a:prstGeom>
        </p:spPr>
        <p:txBody>
          <a:bodyPr anchor="b"/>
          <a:lstStyle>
            <a:lvl1pPr>
              <a:defRPr sz="6000">
                <a:solidFill>
                  <a:srgbClr val="000000"/>
                </a:solidFill>
                <a:latin typeface="Calibri Light"/>
                <a:ea typeface="Calibri Light"/>
                <a:cs typeface="Calibri Light"/>
                <a:sym typeface="Calibri Light"/>
              </a:defRPr>
            </a:lvl1pPr>
          </a:lstStyle>
          <a:p>
            <a:pPr/>
            <a:r>
              <a:t>Title Text</a:t>
            </a:r>
          </a:p>
        </p:txBody>
      </p:sp>
      <p:sp>
        <p:nvSpPr>
          <p:cNvPr id="693" name="Body Level One…"/>
          <p:cNvSpPr txBox="1"/>
          <p:nvPr>
            <p:ph type="body" sz="quarter" idx="1"/>
          </p:nvPr>
        </p:nvSpPr>
        <p:spPr>
          <a:xfrm>
            <a:off x="831850" y="4589462"/>
            <a:ext cx="10515600" cy="1500188"/>
          </a:xfrm>
          <a:prstGeom prst="rect">
            <a:avLst/>
          </a:prstGeom>
        </p:spPr>
        <p:txBody>
          <a:bodyPr/>
          <a:lstStyle>
            <a:lvl1pPr marL="0" indent="0">
              <a:buSzTx/>
              <a:buFontTx/>
              <a:buNone/>
              <a:defRPr>
                <a:solidFill>
                  <a:srgbClr val="888888"/>
                </a:solidFill>
                <a:latin typeface="+mn-lt"/>
                <a:ea typeface="+mn-ea"/>
                <a:cs typeface="+mn-cs"/>
                <a:sym typeface="Calibri"/>
              </a:defRPr>
            </a:lvl1pPr>
            <a:lvl2pPr marL="0" indent="457200">
              <a:buSzTx/>
              <a:buFontTx/>
              <a:buNone/>
              <a:defRPr>
                <a:solidFill>
                  <a:srgbClr val="888888"/>
                </a:solidFill>
                <a:latin typeface="+mn-lt"/>
                <a:ea typeface="+mn-ea"/>
                <a:cs typeface="+mn-cs"/>
                <a:sym typeface="Calibri"/>
              </a:defRPr>
            </a:lvl2pPr>
            <a:lvl3pPr marL="0" indent="914400">
              <a:buSzTx/>
              <a:buFontTx/>
              <a:buNone/>
              <a:defRPr>
                <a:solidFill>
                  <a:srgbClr val="888888"/>
                </a:solidFill>
                <a:latin typeface="+mn-lt"/>
                <a:ea typeface="+mn-ea"/>
                <a:cs typeface="+mn-cs"/>
                <a:sym typeface="Calibri"/>
              </a:defRPr>
            </a:lvl3pPr>
            <a:lvl4pPr marL="0" indent="1371600">
              <a:buSzTx/>
              <a:buFontTx/>
              <a:buNone/>
              <a:defRPr>
                <a:solidFill>
                  <a:srgbClr val="888888"/>
                </a:solidFill>
                <a:latin typeface="+mn-lt"/>
                <a:ea typeface="+mn-ea"/>
                <a:cs typeface="+mn-cs"/>
                <a:sym typeface="Calibri"/>
              </a:defRPr>
            </a:lvl4pPr>
            <a:lvl5pPr marL="0" indent="1828800">
              <a:buSzTx/>
              <a:buFontTx/>
              <a:buNone/>
              <a:defRPr>
                <a:solidFill>
                  <a:srgbClr val="888888"/>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694"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701"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702" name="Body Level One…"/>
          <p:cNvSpPr txBox="1"/>
          <p:nvPr>
            <p:ph type="body" sz="half" idx="1"/>
          </p:nvPr>
        </p:nvSpPr>
        <p:spPr>
          <a:xfrm>
            <a:off x="838200" y="1825625"/>
            <a:ext cx="5181600" cy="4351338"/>
          </a:xfrm>
          <a:prstGeom prst="rect">
            <a:avLst/>
          </a:prstGeom>
        </p:spPr>
        <p:txBody>
          <a:bodyPr/>
          <a:lstStyle>
            <a:lvl1pPr>
              <a:defRPr sz="2800">
                <a:solidFill>
                  <a:srgbClr val="000000"/>
                </a:solidFill>
                <a:latin typeface="+mn-lt"/>
                <a:ea typeface="+mn-ea"/>
                <a:cs typeface="+mn-cs"/>
                <a:sym typeface="Calibri"/>
              </a:defRPr>
            </a:lvl1pPr>
            <a:lvl2pPr marL="723900" indent="-266700">
              <a:defRPr sz="2800">
                <a:solidFill>
                  <a:srgbClr val="000000"/>
                </a:solidFill>
                <a:latin typeface="+mn-lt"/>
                <a:ea typeface="+mn-ea"/>
                <a:cs typeface="+mn-cs"/>
                <a:sym typeface="Calibri"/>
              </a:defRPr>
            </a:lvl2pPr>
            <a:lvl3pPr marL="1234439" indent="-320039">
              <a:defRPr sz="2800">
                <a:solidFill>
                  <a:srgbClr val="000000"/>
                </a:solidFill>
                <a:latin typeface="+mn-lt"/>
                <a:ea typeface="+mn-ea"/>
                <a:cs typeface="+mn-cs"/>
                <a:sym typeface="Calibri"/>
              </a:defRPr>
            </a:lvl3pPr>
            <a:lvl4pPr marL="1727200" indent="-355600">
              <a:defRPr sz="2800">
                <a:solidFill>
                  <a:srgbClr val="000000"/>
                </a:solidFill>
                <a:latin typeface="+mn-lt"/>
                <a:ea typeface="+mn-ea"/>
                <a:cs typeface="+mn-cs"/>
                <a:sym typeface="Calibri"/>
              </a:defRPr>
            </a:lvl4pPr>
            <a:lvl5pPr marL="2184400" indent="-355600">
              <a:defRPr sz="28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703"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710" name="Title Text"/>
          <p:cNvSpPr txBox="1"/>
          <p:nvPr>
            <p:ph type="title"/>
          </p:nvPr>
        </p:nvSpPr>
        <p:spPr>
          <a:xfrm>
            <a:off x="839787" y="365125"/>
            <a:ext cx="10515601"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711"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a:solidFill>
                  <a:srgbClr val="000000"/>
                </a:solidFill>
                <a:latin typeface="+mn-lt"/>
                <a:ea typeface="+mn-ea"/>
                <a:cs typeface="+mn-cs"/>
                <a:sym typeface="Calibri"/>
              </a:defRPr>
            </a:lvl1pPr>
            <a:lvl2pPr marL="0" indent="457200">
              <a:buSzTx/>
              <a:buFontTx/>
              <a:buNone/>
              <a:defRPr b="1">
                <a:solidFill>
                  <a:srgbClr val="000000"/>
                </a:solidFill>
                <a:latin typeface="+mn-lt"/>
                <a:ea typeface="+mn-ea"/>
                <a:cs typeface="+mn-cs"/>
                <a:sym typeface="Calibri"/>
              </a:defRPr>
            </a:lvl2pPr>
            <a:lvl3pPr marL="0" indent="914400">
              <a:buSzTx/>
              <a:buFontTx/>
              <a:buNone/>
              <a:defRPr b="1">
                <a:solidFill>
                  <a:srgbClr val="000000"/>
                </a:solidFill>
                <a:latin typeface="+mn-lt"/>
                <a:ea typeface="+mn-ea"/>
                <a:cs typeface="+mn-cs"/>
                <a:sym typeface="Calibri"/>
              </a:defRPr>
            </a:lvl3pPr>
            <a:lvl4pPr marL="0" indent="1371600">
              <a:buSzTx/>
              <a:buFontTx/>
              <a:buNone/>
              <a:defRPr b="1">
                <a:solidFill>
                  <a:srgbClr val="000000"/>
                </a:solidFill>
                <a:latin typeface="+mn-lt"/>
                <a:ea typeface="+mn-ea"/>
                <a:cs typeface="+mn-cs"/>
                <a:sym typeface="Calibri"/>
              </a:defRPr>
            </a:lvl4pPr>
            <a:lvl5pPr marL="0" indent="1828800">
              <a:buSzTx/>
              <a:buFontTx/>
              <a:buNone/>
              <a:defRPr b="1">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712"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a:solidFill>
                  <a:srgbClr val="000000"/>
                </a:solidFill>
                <a:latin typeface="+mn-lt"/>
                <a:ea typeface="+mn-ea"/>
                <a:cs typeface="+mn-cs"/>
                <a:sym typeface="Calibri"/>
              </a:defRPr>
            </a:pPr>
          </a:p>
        </p:txBody>
      </p:sp>
      <p:sp>
        <p:nvSpPr>
          <p:cNvPr id="713"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720"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721"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0">
    <p:bg>
      <p:bgPr>
        <a:gradFill flip="none" rotWithShape="1">
          <a:gsLst>
            <a:gs pos="0">
              <a:srgbClr val="FFFFFF"/>
            </a:gs>
            <a:gs pos="50000">
              <a:srgbClr val="FAFAFA"/>
            </a:gs>
          </a:gsLst>
          <a:lin ang="5400000" scaled="0"/>
        </a:gradFill>
      </p:bgPr>
    </p:bg>
    <p:spTree>
      <p:nvGrpSpPr>
        <p:cNvPr id="1" name=""/>
        <p:cNvGrpSpPr/>
        <p:nvPr/>
      </p:nvGrpSpPr>
      <p:grpSpPr>
        <a:xfrm>
          <a:off x="0" y="0"/>
          <a:ext cx="0" cy="0"/>
          <a:chOff x="0" y="0"/>
          <a:chExt cx="0" cy="0"/>
        </a:xfrm>
      </p:grpSpPr>
      <p:sp>
        <p:nvSpPr>
          <p:cNvPr id="728"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729"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736"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743" name="Title Text"/>
          <p:cNvSpPr txBox="1"/>
          <p:nvPr>
            <p:ph type="title"/>
          </p:nvPr>
        </p:nvSpPr>
        <p:spPr>
          <a:xfrm>
            <a:off x="839787" y="457200"/>
            <a:ext cx="3932239" cy="1600200"/>
          </a:xfrm>
          <a:prstGeom prst="rect">
            <a:avLst/>
          </a:prstGeom>
        </p:spPr>
        <p:txBody>
          <a:bodyPr anchor="b"/>
          <a:lstStyle>
            <a:lvl1pPr>
              <a:defRPr sz="3200">
                <a:solidFill>
                  <a:srgbClr val="000000"/>
                </a:solidFill>
                <a:latin typeface="Calibri Light"/>
                <a:ea typeface="Calibri Light"/>
                <a:cs typeface="Calibri Light"/>
                <a:sym typeface="Calibri Light"/>
              </a:defRPr>
            </a:lvl1pPr>
          </a:lstStyle>
          <a:p>
            <a:pPr/>
            <a:r>
              <a:t>Title Text</a:t>
            </a:r>
          </a:p>
        </p:txBody>
      </p:sp>
      <p:sp>
        <p:nvSpPr>
          <p:cNvPr id="744" name="Body Level One…"/>
          <p:cNvSpPr txBox="1"/>
          <p:nvPr>
            <p:ph type="body" sz="half" idx="1"/>
          </p:nvPr>
        </p:nvSpPr>
        <p:spPr>
          <a:xfrm>
            <a:off x="5183187" y="987425"/>
            <a:ext cx="6172201" cy="4873625"/>
          </a:xfrm>
          <a:prstGeom prst="rect">
            <a:avLst/>
          </a:prstGeom>
        </p:spPr>
        <p:txBody>
          <a:bodyPr/>
          <a:lstStyle>
            <a:lvl1pPr>
              <a:defRPr sz="3200">
                <a:solidFill>
                  <a:srgbClr val="000000"/>
                </a:solidFill>
                <a:latin typeface="+mn-lt"/>
                <a:ea typeface="+mn-ea"/>
                <a:cs typeface="+mn-cs"/>
                <a:sym typeface="Calibri"/>
              </a:defRPr>
            </a:lvl1pPr>
            <a:lvl2pPr marL="718457" indent="-261257">
              <a:defRPr sz="3200">
                <a:solidFill>
                  <a:srgbClr val="000000"/>
                </a:solidFill>
                <a:latin typeface="+mn-lt"/>
                <a:ea typeface="+mn-ea"/>
                <a:cs typeface="+mn-cs"/>
                <a:sym typeface="Calibri"/>
              </a:defRPr>
            </a:lvl2pPr>
            <a:lvl3pPr>
              <a:defRPr sz="3200">
                <a:solidFill>
                  <a:srgbClr val="000000"/>
                </a:solidFill>
                <a:latin typeface="+mn-lt"/>
                <a:ea typeface="+mn-ea"/>
                <a:cs typeface="+mn-cs"/>
                <a:sym typeface="Calibri"/>
              </a:defRPr>
            </a:lvl3pPr>
            <a:lvl4pPr marL="1737360" indent="-365760">
              <a:defRPr sz="3200">
                <a:solidFill>
                  <a:srgbClr val="000000"/>
                </a:solidFill>
                <a:latin typeface="+mn-lt"/>
                <a:ea typeface="+mn-ea"/>
                <a:cs typeface="+mn-cs"/>
                <a:sym typeface="Calibri"/>
              </a:defRPr>
            </a:lvl4pPr>
            <a:lvl5pPr marL="2194560" indent="-365760">
              <a:defRPr sz="32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745" name="Text Placeholder 3"/>
          <p:cNvSpPr/>
          <p:nvPr>
            <p:ph type="body" sz="quarter" idx="21"/>
          </p:nvPr>
        </p:nvSpPr>
        <p:spPr>
          <a:xfrm>
            <a:off x="839787" y="2057400"/>
            <a:ext cx="3932239" cy="3811588"/>
          </a:xfrm>
          <a:prstGeom prst="rect">
            <a:avLst/>
          </a:prstGeom>
        </p:spPr>
        <p:txBody>
          <a:bodyPr/>
          <a:lstStyle/>
          <a:p>
            <a:pPr marL="0" indent="0">
              <a:buSzTx/>
              <a:buFontTx/>
              <a:buNone/>
              <a:defRPr sz="1600">
                <a:solidFill>
                  <a:srgbClr val="000000"/>
                </a:solidFill>
                <a:latin typeface="+mn-lt"/>
                <a:ea typeface="+mn-ea"/>
                <a:cs typeface="+mn-cs"/>
                <a:sym typeface="Calibri"/>
              </a:defRPr>
            </a:pPr>
          </a:p>
        </p:txBody>
      </p:sp>
      <p:sp>
        <p:nvSpPr>
          <p:cNvPr id="746"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sp>
        <p:nvSpPr>
          <p:cNvPr id="753" name="Title Text"/>
          <p:cNvSpPr txBox="1"/>
          <p:nvPr>
            <p:ph type="title"/>
          </p:nvPr>
        </p:nvSpPr>
        <p:spPr>
          <a:xfrm>
            <a:off x="839787" y="457200"/>
            <a:ext cx="3932239" cy="1600200"/>
          </a:xfrm>
          <a:prstGeom prst="rect">
            <a:avLst/>
          </a:prstGeom>
        </p:spPr>
        <p:txBody>
          <a:bodyPr anchor="b"/>
          <a:lstStyle>
            <a:lvl1pPr>
              <a:defRPr sz="3200">
                <a:solidFill>
                  <a:srgbClr val="000000"/>
                </a:solidFill>
                <a:latin typeface="Calibri Light"/>
                <a:ea typeface="Calibri Light"/>
                <a:cs typeface="Calibri Light"/>
                <a:sym typeface="Calibri Light"/>
              </a:defRPr>
            </a:lvl1pPr>
          </a:lstStyle>
          <a:p>
            <a:pPr/>
            <a:r>
              <a:t>Title Text</a:t>
            </a:r>
          </a:p>
        </p:txBody>
      </p:sp>
      <p:sp>
        <p:nvSpPr>
          <p:cNvPr id="754"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755"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solidFill>
                  <a:srgbClr val="000000"/>
                </a:solidFill>
                <a:latin typeface="+mn-lt"/>
                <a:ea typeface="+mn-ea"/>
                <a:cs typeface="+mn-cs"/>
                <a:sym typeface="Calibri"/>
              </a:defRPr>
            </a:lvl1pPr>
            <a:lvl2pPr marL="0" indent="457200">
              <a:buSzTx/>
              <a:buFontTx/>
              <a:buNone/>
              <a:defRPr sz="1600">
                <a:solidFill>
                  <a:srgbClr val="000000"/>
                </a:solidFill>
                <a:latin typeface="+mn-lt"/>
                <a:ea typeface="+mn-ea"/>
                <a:cs typeface="+mn-cs"/>
                <a:sym typeface="Calibri"/>
              </a:defRPr>
            </a:lvl2pPr>
            <a:lvl3pPr marL="0" indent="914400">
              <a:buSzTx/>
              <a:buFontTx/>
              <a:buNone/>
              <a:defRPr sz="1600">
                <a:solidFill>
                  <a:srgbClr val="000000"/>
                </a:solidFill>
                <a:latin typeface="+mn-lt"/>
                <a:ea typeface="+mn-ea"/>
                <a:cs typeface="+mn-cs"/>
                <a:sym typeface="Calibri"/>
              </a:defRPr>
            </a:lvl3pPr>
            <a:lvl4pPr marL="0" indent="1371600">
              <a:buSzTx/>
              <a:buFontTx/>
              <a:buNone/>
              <a:defRPr sz="1600">
                <a:solidFill>
                  <a:srgbClr val="000000"/>
                </a:solidFill>
                <a:latin typeface="+mn-lt"/>
                <a:ea typeface="+mn-ea"/>
                <a:cs typeface="+mn-cs"/>
                <a:sym typeface="Calibri"/>
              </a:defRPr>
            </a:lvl4pPr>
            <a:lvl5pPr marL="0" indent="1828800">
              <a:buSzTx/>
              <a:buFontTx/>
              <a:buNone/>
              <a:defRPr sz="16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756"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sp>
        <p:nvSpPr>
          <p:cNvPr id="763" name="Title Text"/>
          <p:cNvSpPr txBox="1"/>
          <p:nvPr>
            <p:ph type="title"/>
          </p:nvPr>
        </p:nvSpPr>
        <p:spPr>
          <a:xfrm>
            <a:off x="684212" y="685798"/>
            <a:ext cx="8001001" cy="2971802"/>
          </a:xfrm>
          <a:prstGeom prst="rect">
            <a:avLst/>
          </a:prstGeom>
        </p:spPr>
        <p:txBody>
          <a:bodyPr anchor="b"/>
          <a:lstStyle>
            <a:lvl1pPr defTabSz="457200">
              <a:lnSpc>
                <a:spcPct val="100000"/>
              </a:lnSpc>
              <a:defRPr cap="all" sz="4800">
                <a:latin typeface="Century Gothic"/>
                <a:ea typeface="Century Gothic"/>
                <a:cs typeface="Century Gothic"/>
                <a:sym typeface="Century Gothic"/>
              </a:defRPr>
            </a:lvl1pPr>
          </a:lstStyle>
          <a:p>
            <a:pPr/>
            <a:r>
              <a:t>Title Text</a:t>
            </a:r>
          </a:p>
        </p:txBody>
      </p:sp>
      <p:sp>
        <p:nvSpPr>
          <p:cNvPr id="764" name="Body Level One…"/>
          <p:cNvSpPr txBox="1"/>
          <p:nvPr>
            <p:ph type="body" sz="quarter" idx="1"/>
          </p:nvPr>
        </p:nvSpPr>
        <p:spPr>
          <a:xfrm>
            <a:off x="684212" y="3843866"/>
            <a:ext cx="6400801" cy="1947334"/>
          </a:xfrm>
          <a:prstGeom prst="rect">
            <a:avLst/>
          </a:prstGeom>
        </p:spPr>
        <p:txBody>
          <a:bodyPr/>
          <a:lstStyle>
            <a:lvl1pPr marL="0" indent="0" defTabSz="457200">
              <a:lnSpc>
                <a:spcPct val="100000"/>
              </a:lnSpc>
              <a:spcBef>
                <a:spcPts val="600"/>
              </a:spcBef>
              <a:buSzTx/>
              <a:buFontTx/>
              <a:buNone/>
              <a:defRPr sz="21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21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21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21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21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765" name="Straight Connector 15"/>
          <p:cNvSpPr/>
          <p:nvPr/>
        </p:nvSpPr>
        <p:spPr>
          <a:xfrm flipH="1">
            <a:off x="8228011" y="8466"/>
            <a:ext cx="3810001" cy="3810002"/>
          </a:xfrm>
          <a:prstGeom prst="line">
            <a:avLst/>
          </a:prstGeom>
          <a:ln w="12700" cap="rnd">
            <a:solidFill>
              <a:srgbClr val="FFFFFF"/>
            </a:solidFill>
          </a:ln>
        </p:spPr>
        <p:txBody>
          <a:bodyPr lIns="45719" rIns="45719"/>
          <a:lstStyle/>
          <a:p>
            <a:pPr>
              <a:defRPr>
                <a:solidFill>
                  <a:srgbClr val="FFFFFF"/>
                </a:solidFill>
              </a:defRPr>
            </a:pPr>
          </a:p>
        </p:txBody>
      </p:sp>
      <p:sp>
        <p:nvSpPr>
          <p:cNvPr id="766" name="Straight Connector 16"/>
          <p:cNvSpPr/>
          <p:nvPr/>
        </p:nvSpPr>
        <p:spPr>
          <a:xfrm flipH="1">
            <a:off x="6108170" y="91544"/>
            <a:ext cx="6080656" cy="6080656"/>
          </a:xfrm>
          <a:prstGeom prst="line">
            <a:avLst/>
          </a:prstGeom>
          <a:ln w="12700" cap="rnd">
            <a:solidFill>
              <a:srgbClr val="FFFFFF"/>
            </a:solidFill>
          </a:ln>
        </p:spPr>
        <p:txBody>
          <a:bodyPr lIns="45719" rIns="45719"/>
          <a:lstStyle/>
          <a:p>
            <a:pPr>
              <a:defRPr>
                <a:solidFill>
                  <a:srgbClr val="FFFFFF"/>
                </a:solidFill>
              </a:defRPr>
            </a:pPr>
          </a:p>
        </p:txBody>
      </p:sp>
      <p:sp>
        <p:nvSpPr>
          <p:cNvPr id="767" name="Straight Connector 18"/>
          <p:cNvSpPr/>
          <p:nvPr/>
        </p:nvSpPr>
        <p:spPr>
          <a:xfrm flipH="1">
            <a:off x="7235824" y="228600"/>
            <a:ext cx="4953001" cy="4953001"/>
          </a:xfrm>
          <a:prstGeom prst="line">
            <a:avLst/>
          </a:prstGeom>
          <a:ln w="12700" cap="rnd">
            <a:solidFill>
              <a:srgbClr val="FFFFFF"/>
            </a:solidFill>
          </a:ln>
        </p:spPr>
        <p:txBody>
          <a:bodyPr lIns="45719" rIns="45719"/>
          <a:lstStyle/>
          <a:p>
            <a:pPr>
              <a:defRPr>
                <a:solidFill>
                  <a:srgbClr val="FFFFFF"/>
                </a:solidFill>
              </a:defRPr>
            </a:pPr>
          </a:p>
        </p:txBody>
      </p:sp>
      <p:sp>
        <p:nvSpPr>
          <p:cNvPr id="768" name="Straight Connector 20"/>
          <p:cNvSpPr/>
          <p:nvPr/>
        </p:nvSpPr>
        <p:spPr>
          <a:xfrm flipH="1">
            <a:off x="7335836" y="32277"/>
            <a:ext cx="4852990" cy="4852991"/>
          </a:xfrm>
          <a:prstGeom prst="line">
            <a:avLst/>
          </a:prstGeom>
          <a:ln w="31750" cap="rnd">
            <a:solidFill>
              <a:srgbClr val="FFFFFF"/>
            </a:solidFill>
          </a:ln>
        </p:spPr>
        <p:txBody>
          <a:bodyPr lIns="45719" rIns="45719"/>
          <a:lstStyle/>
          <a:p>
            <a:pPr>
              <a:defRPr>
                <a:solidFill>
                  <a:srgbClr val="FFFFFF"/>
                </a:solidFill>
              </a:defRPr>
            </a:pPr>
          </a:p>
        </p:txBody>
      </p:sp>
      <p:sp>
        <p:nvSpPr>
          <p:cNvPr id="769" name="Straight Connector 22"/>
          <p:cNvSpPr/>
          <p:nvPr/>
        </p:nvSpPr>
        <p:spPr>
          <a:xfrm flipH="1">
            <a:off x="7845425" y="609601"/>
            <a:ext cx="4343400" cy="4343399"/>
          </a:xfrm>
          <a:prstGeom prst="line">
            <a:avLst/>
          </a:prstGeom>
          <a:ln w="31750" cap="rnd">
            <a:solidFill>
              <a:srgbClr val="FFFFFF"/>
            </a:solidFill>
          </a:ln>
        </p:spPr>
        <p:txBody>
          <a:bodyPr lIns="45719" rIns="45719"/>
          <a:lstStyle/>
          <a:p>
            <a:pPr>
              <a:defRPr>
                <a:solidFill>
                  <a:srgbClr val="FFFFFF"/>
                </a:solidFill>
              </a:defRPr>
            </a:pPr>
          </a:p>
        </p:txBody>
      </p:sp>
      <p:sp>
        <p:nvSpPr>
          <p:cNvPr id="770"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782" name="Group 6"/>
          <p:cNvGrpSpPr/>
          <p:nvPr/>
        </p:nvGrpSpPr>
        <p:grpSpPr>
          <a:xfrm>
            <a:off x="9206969" y="2963332"/>
            <a:ext cx="2981858" cy="3208869"/>
            <a:chOff x="0" y="0"/>
            <a:chExt cx="2981857" cy="3208867"/>
          </a:xfrm>
        </p:grpSpPr>
        <p:sp>
          <p:nvSpPr>
            <p:cNvPr id="777"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78"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79"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80"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81"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783"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784" name="Body Level One…"/>
          <p:cNvSpPr txBox="1"/>
          <p:nvPr>
            <p:ph type="body" sz="half" idx="1"/>
          </p:nvPr>
        </p:nvSpPr>
        <p:spPr>
          <a:xfrm>
            <a:off x="684212" y="685800"/>
            <a:ext cx="8534401" cy="3615267"/>
          </a:xfrm>
          <a:prstGeom prst="rect">
            <a:avLst/>
          </a:prstGeom>
        </p:spPr>
        <p:txBody>
          <a:bodyPr anchor="ctr"/>
          <a:lstStyle>
            <a:lvl1pPr marL="285750" indent="-28575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1pPr>
            <a:lvl2pPr marL="774700" indent="-31750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2pPr>
            <a:lvl3pPr marL="1271587" indent="-357187"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3pPr>
            <a:lvl4pPr marL="16165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4pPr>
            <a:lvl5pPr marL="20737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785"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72000">
              <a:srgbClr val="C8F1FB"/>
            </a:gs>
            <a:gs pos="100000">
              <a:srgbClr val="22C5ED"/>
            </a:gs>
          </a:gsLst>
          <a:path path="circle">
            <a:fillToRect l="50000" t="50000" r="50000" b="50000"/>
          </a:path>
        </a:gradFill>
      </p:bgPr>
    </p:bg>
    <p:spTree>
      <p:nvGrpSpPr>
        <p:cNvPr id="1" name=""/>
        <p:cNvGrpSpPr/>
        <p:nvPr/>
      </p:nvGrpSpPr>
      <p:grpSpPr>
        <a:xfrm>
          <a:off x="0" y="0"/>
          <a:ext cx="0" cy="0"/>
          <a:chOff x="0" y="0"/>
          <a:chExt cx="0" cy="0"/>
        </a:xfrm>
      </p:grpSpPr>
      <p:grpSp>
        <p:nvGrpSpPr>
          <p:cNvPr id="797" name="Group 6"/>
          <p:cNvGrpSpPr/>
          <p:nvPr/>
        </p:nvGrpSpPr>
        <p:grpSpPr>
          <a:xfrm>
            <a:off x="9206969" y="2963332"/>
            <a:ext cx="2981858" cy="3208869"/>
            <a:chOff x="0" y="0"/>
            <a:chExt cx="2981857" cy="3208867"/>
          </a:xfrm>
        </p:grpSpPr>
        <p:sp>
          <p:nvSpPr>
            <p:cNvPr id="792"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93"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94"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95"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796"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798"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799" name="Body Level One…"/>
          <p:cNvSpPr txBox="1"/>
          <p:nvPr>
            <p:ph type="body" sz="half" idx="1"/>
          </p:nvPr>
        </p:nvSpPr>
        <p:spPr>
          <a:xfrm>
            <a:off x="684212" y="685800"/>
            <a:ext cx="8534401" cy="3615267"/>
          </a:xfrm>
          <a:prstGeom prst="rect">
            <a:avLst/>
          </a:prstGeom>
        </p:spPr>
        <p:txBody>
          <a:bodyPr anchor="ctr"/>
          <a:lstStyle>
            <a:lvl1pPr marL="285750" indent="-28575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1pPr>
            <a:lvl2pPr marL="774700" indent="-31750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2pPr>
            <a:lvl3pPr marL="1271587" indent="-357187"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3pPr>
            <a:lvl4pPr marL="16165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4pPr>
            <a:lvl5pPr marL="20737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800"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12" name="Group 6"/>
          <p:cNvGrpSpPr/>
          <p:nvPr/>
        </p:nvGrpSpPr>
        <p:grpSpPr>
          <a:xfrm>
            <a:off x="9206969" y="2963332"/>
            <a:ext cx="2981858" cy="3208869"/>
            <a:chOff x="0" y="0"/>
            <a:chExt cx="2981857" cy="3208867"/>
          </a:xfrm>
        </p:grpSpPr>
        <p:sp>
          <p:nvSpPr>
            <p:cNvPr id="807"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08"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09"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10"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11"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13" name="Title Text"/>
          <p:cNvSpPr txBox="1"/>
          <p:nvPr>
            <p:ph type="title"/>
          </p:nvPr>
        </p:nvSpPr>
        <p:spPr>
          <a:xfrm>
            <a:off x="684210" y="2006600"/>
            <a:ext cx="8534402" cy="2281601"/>
          </a:xfrm>
          <a:prstGeom prst="rect">
            <a:avLst/>
          </a:prstGeom>
        </p:spPr>
        <p:txBody>
          <a:bodyPr anchor="b"/>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814" name="Body Level One…"/>
          <p:cNvSpPr txBox="1"/>
          <p:nvPr>
            <p:ph type="body" sz="quarter" idx="1"/>
          </p:nvPr>
        </p:nvSpPr>
        <p:spPr>
          <a:xfrm>
            <a:off x="684212" y="4495800"/>
            <a:ext cx="8534401" cy="1498600"/>
          </a:xfrm>
          <a:prstGeom prst="rect">
            <a:avLst/>
          </a:prstGeom>
        </p:spPr>
        <p:txBody>
          <a:bodyPr/>
          <a:lstStyle>
            <a:lvl1pPr marL="0" indent="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815"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27" name="Group 6"/>
          <p:cNvGrpSpPr/>
          <p:nvPr/>
        </p:nvGrpSpPr>
        <p:grpSpPr>
          <a:xfrm>
            <a:off x="9206969" y="2963332"/>
            <a:ext cx="2981858" cy="3208869"/>
            <a:chOff x="0" y="0"/>
            <a:chExt cx="2981857" cy="3208867"/>
          </a:xfrm>
        </p:grpSpPr>
        <p:sp>
          <p:nvSpPr>
            <p:cNvPr id="822"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23"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24"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25"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26"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28"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829" name="Body Level One…"/>
          <p:cNvSpPr txBox="1"/>
          <p:nvPr>
            <p:ph type="body" sz="half" idx="1"/>
          </p:nvPr>
        </p:nvSpPr>
        <p:spPr>
          <a:xfrm>
            <a:off x="684210" y="685800"/>
            <a:ext cx="4937656" cy="3615267"/>
          </a:xfrm>
          <a:prstGeom prst="rect">
            <a:avLst/>
          </a:prstGeom>
        </p:spPr>
        <p:txBody>
          <a:bodyPr anchor="ctr"/>
          <a:lstStyle>
            <a:lvl1pPr marL="285750" indent="-28575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1pPr>
            <a:lvl2pPr marL="774700" indent="-31750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2pPr>
            <a:lvl3pPr marL="1271587" indent="-357187"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3pPr>
            <a:lvl4pPr marL="16165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4pPr>
            <a:lvl5pPr marL="20737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830"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42" name="Group 6"/>
          <p:cNvGrpSpPr/>
          <p:nvPr/>
        </p:nvGrpSpPr>
        <p:grpSpPr>
          <a:xfrm>
            <a:off x="9206969" y="2963332"/>
            <a:ext cx="2981858" cy="3208869"/>
            <a:chOff x="0" y="0"/>
            <a:chExt cx="2981857" cy="3208867"/>
          </a:xfrm>
        </p:grpSpPr>
        <p:sp>
          <p:nvSpPr>
            <p:cNvPr id="837"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38"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39"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40"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41"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43"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844" name="Body Level One…"/>
          <p:cNvSpPr txBox="1"/>
          <p:nvPr>
            <p:ph type="body" sz="quarter" idx="1"/>
          </p:nvPr>
        </p:nvSpPr>
        <p:spPr>
          <a:xfrm>
            <a:off x="972080" y="685800"/>
            <a:ext cx="4649788" cy="576263"/>
          </a:xfrm>
          <a:prstGeom prst="rect">
            <a:avLst/>
          </a:prstGeom>
        </p:spPr>
        <p:txBody>
          <a:bodyPr anchor="b"/>
          <a:lstStyle>
            <a:lvl1pPr marL="0" indent="0" defTabSz="457200">
              <a:lnSpc>
                <a:spcPct val="100000"/>
              </a:lnSpc>
              <a:spcBef>
                <a:spcPts val="600"/>
              </a:spcBef>
              <a:buSzTx/>
              <a:buFontTx/>
              <a:buNone/>
              <a:defRPr sz="2800">
                <a:latin typeface="Century Gothic"/>
                <a:ea typeface="Century Gothic"/>
                <a:cs typeface="Century Gothic"/>
                <a:sym typeface="Century Gothic"/>
              </a:defRPr>
            </a:lvl1pPr>
            <a:lvl2pPr marL="0" indent="457200" defTabSz="457200">
              <a:lnSpc>
                <a:spcPct val="100000"/>
              </a:lnSpc>
              <a:spcBef>
                <a:spcPts val="600"/>
              </a:spcBef>
              <a:buSzTx/>
              <a:buFontTx/>
              <a:buNone/>
              <a:defRPr sz="2800">
                <a:latin typeface="Century Gothic"/>
                <a:ea typeface="Century Gothic"/>
                <a:cs typeface="Century Gothic"/>
                <a:sym typeface="Century Gothic"/>
              </a:defRPr>
            </a:lvl2pPr>
            <a:lvl3pPr marL="0" indent="914400" defTabSz="457200">
              <a:lnSpc>
                <a:spcPct val="100000"/>
              </a:lnSpc>
              <a:spcBef>
                <a:spcPts val="600"/>
              </a:spcBef>
              <a:buSzTx/>
              <a:buFontTx/>
              <a:buNone/>
              <a:defRPr sz="2800">
                <a:latin typeface="Century Gothic"/>
                <a:ea typeface="Century Gothic"/>
                <a:cs typeface="Century Gothic"/>
                <a:sym typeface="Century Gothic"/>
              </a:defRPr>
            </a:lvl3pPr>
            <a:lvl4pPr marL="0" indent="1371600" defTabSz="457200">
              <a:lnSpc>
                <a:spcPct val="100000"/>
              </a:lnSpc>
              <a:spcBef>
                <a:spcPts val="600"/>
              </a:spcBef>
              <a:buSzTx/>
              <a:buFontTx/>
              <a:buNone/>
              <a:defRPr sz="2800">
                <a:latin typeface="Century Gothic"/>
                <a:ea typeface="Century Gothic"/>
                <a:cs typeface="Century Gothic"/>
                <a:sym typeface="Century Gothic"/>
              </a:defRPr>
            </a:lvl4pPr>
            <a:lvl5pPr marL="0" indent="1828800" defTabSz="457200">
              <a:lnSpc>
                <a:spcPct val="100000"/>
              </a:lnSpc>
              <a:spcBef>
                <a:spcPts val="600"/>
              </a:spcBef>
              <a:buSzTx/>
              <a:buFontTx/>
              <a:buNone/>
              <a:defRPr sz="28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845" name="Text Placeholder 4"/>
          <p:cNvSpPr/>
          <p:nvPr>
            <p:ph type="body" sz="quarter" idx="21"/>
          </p:nvPr>
        </p:nvSpPr>
        <p:spPr>
          <a:xfrm>
            <a:off x="6079066" y="685799"/>
            <a:ext cx="4665134" cy="576264"/>
          </a:xfrm>
          <a:prstGeom prst="rect">
            <a:avLst/>
          </a:prstGeom>
        </p:spPr>
        <p:txBody>
          <a:bodyPr anchor="b"/>
          <a:lstStyle/>
          <a:p>
            <a:pPr marL="0" indent="0" defTabSz="457200">
              <a:lnSpc>
                <a:spcPct val="100000"/>
              </a:lnSpc>
              <a:spcBef>
                <a:spcPts val="600"/>
              </a:spcBef>
              <a:buSzTx/>
              <a:buFontTx/>
              <a:buNone/>
              <a:defRPr sz="2800">
                <a:latin typeface="Century Gothic"/>
                <a:ea typeface="Century Gothic"/>
                <a:cs typeface="Century Gothic"/>
                <a:sym typeface="Century Gothic"/>
              </a:defRPr>
            </a:pPr>
          </a:p>
        </p:txBody>
      </p:sp>
      <p:sp>
        <p:nvSpPr>
          <p:cNvPr id="846"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58" name="Group 6"/>
          <p:cNvGrpSpPr/>
          <p:nvPr/>
        </p:nvGrpSpPr>
        <p:grpSpPr>
          <a:xfrm>
            <a:off x="9206969" y="2963332"/>
            <a:ext cx="2981858" cy="3208869"/>
            <a:chOff x="0" y="0"/>
            <a:chExt cx="2981857" cy="3208867"/>
          </a:xfrm>
        </p:grpSpPr>
        <p:sp>
          <p:nvSpPr>
            <p:cNvPr id="853"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54"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55"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56"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57"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59"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860"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72" name="Group 6"/>
          <p:cNvGrpSpPr/>
          <p:nvPr/>
        </p:nvGrpSpPr>
        <p:grpSpPr>
          <a:xfrm>
            <a:off x="9206969" y="2963332"/>
            <a:ext cx="2981858" cy="3208869"/>
            <a:chOff x="0" y="0"/>
            <a:chExt cx="2981857" cy="3208867"/>
          </a:xfrm>
        </p:grpSpPr>
        <p:sp>
          <p:nvSpPr>
            <p:cNvPr id="867"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68"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69"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70"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71"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73"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885" name="Group 6"/>
          <p:cNvGrpSpPr/>
          <p:nvPr/>
        </p:nvGrpSpPr>
        <p:grpSpPr>
          <a:xfrm>
            <a:off x="9206969" y="2963332"/>
            <a:ext cx="2981858" cy="3208869"/>
            <a:chOff x="0" y="0"/>
            <a:chExt cx="2981857" cy="3208867"/>
          </a:xfrm>
        </p:grpSpPr>
        <p:sp>
          <p:nvSpPr>
            <p:cNvPr id="880"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81"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82"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83"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84"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886" name="Title Text"/>
          <p:cNvSpPr txBox="1"/>
          <p:nvPr>
            <p:ph type="title"/>
          </p:nvPr>
        </p:nvSpPr>
        <p:spPr>
          <a:xfrm>
            <a:off x="7085011" y="685800"/>
            <a:ext cx="3657601" cy="1371600"/>
          </a:xfrm>
          <a:prstGeom prst="rect">
            <a:avLst/>
          </a:prstGeom>
        </p:spPr>
        <p:txBody>
          <a:bodyPr anchor="b"/>
          <a:lstStyle>
            <a:lvl1pPr defTabSz="457200">
              <a:lnSpc>
                <a:spcPct val="100000"/>
              </a:lnSpc>
              <a:defRPr cap="all" sz="2400">
                <a:latin typeface="Century Gothic"/>
                <a:ea typeface="Century Gothic"/>
                <a:cs typeface="Century Gothic"/>
                <a:sym typeface="Century Gothic"/>
              </a:defRPr>
            </a:lvl1pPr>
          </a:lstStyle>
          <a:p>
            <a:pPr/>
            <a:r>
              <a:t>Title Text</a:t>
            </a:r>
          </a:p>
        </p:txBody>
      </p:sp>
      <p:sp>
        <p:nvSpPr>
          <p:cNvPr id="887" name="Body Level One…"/>
          <p:cNvSpPr txBox="1"/>
          <p:nvPr>
            <p:ph type="body" sz="half" idx="1"/>
          </p:nvPr>
        </p:nvSpPr>
        <p:spPr>
          <a:xfrm>
            <a:off x="684212" y="685800"/>
            <a:ext cx="5943602" cy="5308600"/>
          </a:xfrm>
          <a:prstGeom prst="rect">
            <a:avLst/>
          </a:prstGeom>
        </p:spPr>
        <p:txBody>
          <a:bodyPr anchor="ctr"/>
          <a:lstStyle>
            <a:lvl1pPr marL="285750" indent="-28575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1pPr>
            <a:lvl2pPr marL="774700" indent="-317500"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2pPr>
            <a:lvl3pPr marL="1271587" indent="-357187"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3pPr>
            <a:lvl4pPr marL="16165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4pPr>
            <a:lvl5pPr marL="2073728" indent="-244928" defTabSz="457200">
              <a:lnSpc>
                <a:spcPct val="100000"/>
              </a:lnSpc>
              <a:spcBef>
                <a:spcPts val="600"/>
              </a:spcBef>
              <a:buClr>
                <a:srgbClr val="FFFFFF"/>
              </a:buClr>
              <a:buSzPct val="80000"/>
              <a:buFontTx/>
              <a:buChar char=""/>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888" name="Text Placeholder 3"/>
          <p:cNvSpPr/>
          <p:nvPr>
            <p:ph type="body" sz="quarter" idx="21"/>
          </p:nvPr>
        </p:nvSpPr>
        <p:spPr>
          <a:xfrm>
            <a:off x="7085011" y="2209799"/>
            <a:ext cx="3657601" cy="2091267"/>
          </a:xfrm>
          <a:prstGeom prst="rect">
            <a:avLst/>
          </a:prstGeom>
        </p:spPr>
        <p:txBody>
          <a:bodyPr/>
          <a:lstStyle/>
          <a:p>
            <a:pPr marL="0" indent="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pPr>
          </a:p>
        </p:txBody>
      </p:sp>
      <p:sp>
        <p:nvSpPr>
          <p:cNvPr id="889"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01" name="Group 6"/>
          <p:cNvGrpSpPr/>
          <p:nvPr/>
        </p:nvGrpSpPr>
        <p:grpSpPr>
          <a:xfrm>
            <a:off x="9206969" y="2963332"/>
            <a:ext cx="2981858" cy="3208869"/>
            <a:chOff x="0" y="0"/>
            <a:chExt cx="2981857" cy="3208867"/>
          </a:xfrm>
        </p:grpSpPr>
        <p:sp>
          <p:nvSpPr>
            <p:cNvPr id="896"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97"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98"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899"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00"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02" name="Title Text"/>
          <p:cNvSpPr txBox="1"/>
          <p:nvPr>
            <p:ph type="title"/>
          </p:nvPr>
        </p:nvSpPr>
        <p:spPr>
          <a:xfrm>
            <a:off x="4722812" y="1447800"/>
            <a:ext cx="6019801" cy="1143000"/>
          </a:xfrm>
          <a:prstGeom prst="rect">
            <a:avLst/>
          </a:prstGeom>
        </p:spPr>
        <p:txBody>
          <a:bodyPr anchor="b"/>
          <a:lstStyle>
            <a:lvl1pPr defTabSz="457200">
              <a:lnSpc>
                <a:spcPct val="100000"/>
              </a:lnSpc>
              <a:defRPr cap="all" sz="2800">
                <a:latin typeface="Century Gothic"/>
                <a:ea typeface="Century Gothic"/>
                <a:cs typeface="Century Gothic"/>
                <a:sym typeface="Century Gothic"/>
              </a:defRPr>
            </a:lvl1pPr>
          </a:lstStyle>
          <a:p>
            <a:pPr/>
            <a:r>
              <a:t>Title Text</a:t>
            </a:r>
          </a:p>
        </p:txBody>
      </p:sp>
      <p:sp>
        <p:nvSpPr>
          <p:cNvPr id="903" name="Picture Placeholder 2"/>
          <p:cNvSpPr/>
          <p:nvPr>
            <p:ph type="pic" sz="quarter" idx="21"/>
          </p:nvPr>
        </p:nvSpPr>
        <p:spPr>
          <a:xfrm>
            <a:off x="989011" y="914400"/>
            <a:ext cx="3280976" cy="4572000"/>
          </a:xfrm>
          <a:prstGeom prst="rect">
            <a:avLst/>
          </a:prstGeom>
          <a:ln w="15875">
            <a:solidFill>
              <a:srgbClr val="FFFFFF">
                <a:alpha val="40000"/>
              </a:srgbClr>
            </a:solidFill>
            <a:round/>
          </a:ln>
        </p:spPr>
        <p:txBody>
          <a:bodyPr lIns="91439" rIns="91439">
            <a:noAutofit/>
          </a:bodyPr>
          <a:lstStyle/>
          <a:p>
            <a:pPr/>
          </a:p>
        </p:txBody>
      </p:sp>
      <p:sp>
        <p:nvSpPr>
          <p:cNvPr id="904" name="Body Level One…"/>
          <p:cNvSpPr txBox="1"/>
          <p:nvPr>
            <p:ph type="body" sz="quarter" idx="1"/>
          </p:nvPr>
        </p:nvSpPr>
        <p:spPr>
          <a:xfrm>
            <a:off x="4722812" y="2777065"/>
            <a:ext cx="6021388" cy="2048935"/>
          </a:xfrm>
          <a:prstGeom prst="rect">
            <a:avLst/>
          </a:prstGeom>
        </p:spPr>
        <p:txBody>
          <a:bodyPr/>
          <a:lstStyle>
            <a:lvl1pPr marL="0" indent="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05"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17" name="Group 6"/>
          <p:cNvGrpSpPr/>
          <p:nvPr/>
        </p:nvGrpSpPr>
        <p:grpSpPr>
          <a:xfrm>
            <a:off x="9206969" y="2963332"/>
            <a:ext cx="2981858" cy="3208869"/>
            <a:chOff x="0" y="0"/>
            <a:chExt cx="2981857" cy="3208867"/>
          </a:xfrm>
        </p:grpSpPr>
        <p:sp>
          <p:nvSpPr>
            <p:cNvPr id="912"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13"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14"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15"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16"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18" name="Title Text"/>
          <p:cNvSpPr txBox="1"/>
          <p:nvPr>
            <p:ph type="title"/>
          </p:nvPr>
        </p:nvSpPr>
        <p:spPr>
          <a:xfrm>
            <a:off x="684212" y="4487331"/>
            <a:ext cx="8534401" cy="1507068"/>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919" name="Picture Placeholder 2"/>
          <p:cNvSpPr/>
          <p:nvPr>
            <p:ph type="pic" idx="21"/>
          </p:nvPr>
        </p:nvSpPr>
        <p:spPr>
          <a:xfrm>
            <a:off x="685799" y="533400"/>
            <a:ext cx="10818814" cy="3124200"/>
          </a:xfrm>
          <a:prstGeom prst="rect">
            <a:avLst/>
          </a:prstGeom>
          <a:ln w="15875">
            <a:solidFill>
              <a:srgbClr val="FFFFFF">
                <a:alpha val="40000"/>
              </a:srgbClr>
            </a:solidFill>
            <a:round/>
          </a:ln>
        </p:spPr>
        <p:txBody>
          <a:bodyPr lIns="91439" rIns="91439">
            <a:noAutofit/>
          </a:bodyPr>
          <a:lstStyle/>
          <a:p>
            <a:pPr/>
          </a:p>
        </p:txBody>
      </p:sp>
      <p:sp>
        <p:nvSpPr>
          <p:cNvPr id="920" name="Body Level One…"/>
          <p:cNvSpPr txBox="1"/>
          <p:nvPr>
            <p:ph type="body" sz="quarter" idx="1"/>
          </p:nvPr>
        </p:nvSpPr>
        <p:spPr>
          <a:xfrm>
            <a:off x="914402" y="3843866"/>
            <a:ext cx="8304211" cy="457201"/>
          </a:xfrm>
          <a:prstGeom prst="rect">
            <a:avLst/>
          </a:prstGeom>
        </p:spPr>
        <p:txBody>
          <a:bodyPr/>
          <a:lstStyle>
            <a:lvl1pPr marL="0" indent="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16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21"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33" name="Group 6"/>
          <p:cNvGrpSpPr/>
          <p:nvPr/>
        </p:nvGrpSpPr>
        <p:grpSpPr>
          <a:xfrm>
            <a:off x="9206969" y="2963332"/>
            <a:ext cx="2981858" cy="3208869"/>
            <a:chOff x="0" y="0"/>
            <a:chExt cx="2981857" cy="3208867"/>
          </a:xfrm>
        </p:grpSpPr>
        <p:sp>
          <p:nvSpPr>
            <p:cNvPr id="928"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29"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30"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31"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32"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34" name="Title Text"/>
          <p:cNvSpPr txBox="1"/>
          <p:nvPr>
            <p:ph type="title"/>
          </p:nvPr>
        </p:nvSpPr>
        <p:spPr>
          <a:xfrm>
            <a:off x="684212" y="685800"/>
            <a:ext cx="10058401" cy="2743200"/>
          </a:xfrm>
          <a:prstGeom prst="rect">
            <a:avLst/>
          </a:prstGeom>
        </p:spPr>
        <p:txBody>
          <a:bodyPr/>
          <a:lstStyle>
            <a:lvl1pPr defTabSz="457200">
              <a:lnSpc>
                <a:spcPct val="100000"/>
              </a:lnSpc>
              <a:defRPr cap="all" sz="3200">
                <a:latin typeface="Century Gothic"/>
                <a:ea typeface="Century Gothic"/>
                <a:cs typeface="Century Gothic"/>
                <a:sym typeface="Century Gothic"/>
              </a:defRPr>
            </a:lvl1pPr>
          </a:lstStyle>
          <a:p>
            <a:pPr/>
            <a:r>
              <a:t>Title Text</a:t>
            </a:r>
          </a:p>
        </p:txBody>
      </p:sp>
      <p:sp>
        <p:nvSpPr>
          <p:cNvPr id="935" name="Body Level One…"/>
          <p:cNvSpPr txBox="1"/>
          <p:nvPr>
            <p:ph type="body" sz="quarter" idx="1"/>
          </p:nvPr>
        </p:nvSpPr>
        <p:spPr>
          <a:xfrm>
            <a:off x="684212" y="4114800"/>
            <a:ext cx="8535989" cy="1879600"/>
          </a:xfrm>
          <a:prstGeom prst="rect">
            <a:avLst/>
          </a:prstGeom>
        </p:spPr>
        <p:txBody>
          <a:bodyPr anchor="ctr"/>
          <a:lstStyle>
            <a:lvl1pPr marL="0" indent="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36"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48" name="Group 6"/>
          <p:cNvGrpSpPr/>
          <p:nvPr/>
        </p:nvGrpSpPr>
        <p:grpSpPr>
          <a:xfrm>
            <a:off x="9206969" y="2963332"/>
            <a:ext cx="2981858" cy="3208869"/>
            <a:chOff x="0" y="0"/>
            <a:chExt cx="2981857" cy="3208867"/>
          </a:xfrm>
        </p:grpSpPr>
        <p:sp>
          <p:nvSpPr>
            <p:cNvPr id="943"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44"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45"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46"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47"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49" name="Title Text"/>
          <p:cNvSpPr txBox="1"/>
          <p:nvPr>
            <p:ph type="title"/>
          </p:nvPr>
        </p:nvSpPr>
        <p:spPr>
          <a:xfrm>
            <a:off x="1141411" y="685800"/>
            <a:ext cx="9144001" cy="2743200"/>
          </a:xfrm>
          <a:prstGeom prst="rect">
            <a:avLst/>
          </a:prstGeom>
        </p:spPr>
        <p:txBody>
          <a:bodyPr/>
          <a:lstStyle>
            <a:lvl1pPr defTabSz="457200">
              <a:lnSpc>
                <a:spcPct val="100000"/>
              </a:lnSpc>
              <a:defRPr cap="all" sz="3200">
                <a:latin typeface="Century Gothic"/>
                <a:ea typeface="Century Gothic"/>
                <a:cs typeface="Century Gothic"/>
                <a:sym typeface="Century Gothic"/>
              </a:defRPr>
            </a:lvl1pPr>
          </a:lstStyle>
          <a:p>
            <a:pPr/>
            <a:r>
              <a:t>Title Text</a:t>
            </a:r>
          </a:p>
        </p:txBody>
      </p:sp>
      <p:sp>
        <p:nvSpPr>
          <p:cNvPr id="950" name="Body Level One…"/>
          <p:cNvSpPr txBox="1"/>
          <p:nvPr>
            <p:ph type="body" sz="quarter" idx="1"/>
          </p:nvPr>
        </p:nvSpPr>
        <p:spPr>
          <a:xfrm>
            <a:off x="1446212" y="3429000"/>
            <a:ext cx="8534401" cy="381000"/>
          </a:xfrm>
          <a:prstGeom prst="rect">
            <a:avLst/>
          </a:prstGeom>
        </p:spPr>
        <p:txBody>
          <a:bodyPr anchor="ctr"/>
          <a:lstStyle>
            <a:lvl1pPr marL="0" indent="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51" name="Text Placeholder 2"/>
          <p:cNvSpPr/>
          <p:nvPr>
            <p:ph type="body" sz="quarter" idx="21"/>
          </p:nvPr>
        </p:nvSpPr>
        <p:spPr>
          <a:xfrm>
            <a:off x="684212" y="4301066"/>
            <a:ext cx="8534401" cy="1684866"/>
          </a:xfrm>
          <a:prstGeom prst="rect">
            <a:avLst/>
          </a:prstGeom>
        </p:spPr>
        <p:txBody>
          <a:bodyPr anchor="ctr"/>
          <a:lstStyle/>
          <a:p>
            <a:pPr marL="0" indent="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pPr>
          </a:p>
        </p:txBody>
      </p:sp>
      <p:sp>
        <p:nvSpPr>
          <p:cNvPr id="952" name="TextBox 13"/>
          <p:cNvSpPr txBox="1"/>
          <p:nvPr/>
        </p:nvSpPr>
        <p:spPr>
          <a:xfrm>
            <a:off x="577532" y="436589"/>
            <a:ext cx="518161"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FFFFFF"/>
                </a:solidFill>
                <a:latin typeface="Century Gothic"/>
                <a:ea typeface="Century Gothic"/>
                <a:cs typeface="Century Gothic"/>
                <a:sym typeface="Century Gothic"/>
              </a:defRPr>
            </a:lvl1pPr>
          </a:lstStyle>
          <a:p>
            <a:pPr/>
            <a:r>
              <a:t>“</a:t>
            </a:r>
          </a:p>
        </p:txBody>
      </p:sp>
      <p:sp>
        <p:nvSpPr>
          <p:cNvPr id="953" name="TextBox 14"/>
          <p:cNvSpPr txBox="1"/>
          <p:nvPr/>
        </p:nvSpPr>
        <p:spPr>
          <a:xfrm>
            <a:off x="10331131" y="2392968"/>
            <a:ext cx="518161"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sz="8000">
                <a:solidFill>
                  <a:srgbClr val="FFFFFF"/>
                </a:solidFill>
                <a:latin typeface="Century Gothic"/>
                <a:ea typeface="Century Gothic"/>
                <a:cs typeface="Century Gothic"/>
                <a:sym typeface="Century Gothic"/>
              </a:defRPr>
            </a:lvl1pPr>
          </a:lstStyle>
          <a:p>
            <a:pPr/>
            <a:r>
              <a:t>”</a:t>
            </a:r>
          </a:p>
        </p:txBody>
      </p:sp>
      <p:sp>
        <p:nvSpPr>
          <p:cNvPr id="954"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66" name="Group 6"/>
          <p:cNvGrpSpPr/>
          <p:nvPr/>
        </p:nvGrpSpPr>
        <p:grpSpPr>
          <a:xfrm>
            <a:off x="9206969" y="2963332"/>
            <a:ext cx="2981858" cy="3208869"/>
            <a:chOff x="0" y="0"/>
            <a:chExt cx="2981857" cy="3208867"/>
          </a:xfrm>
        </p:grpSpPr>
        <p:sp>
          <p:nvSpPr>
            <p:cNvPr id="961"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62"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63"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64"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65"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67" name="Title Text"/>
          <p:cNvSpPr txBox="1"/>
          <p:nvPr>
            <p:ph type="title"/>
          </p:nvPr>
        </p:nvSpPr>
        <p:spPr>
          <a:xfrm>
            <a:off x="684212" y="3429000"/>
            <a:ext cx="8534401" cy="1697401"/>
          </a:xfrm>
          <a:prstGeom prst="rect">
            <a:avLst/>
          </a:prstGeom>
        </p:spPr>
        <p:txBody>
          <a:bodyPr anchor="b"/>
          <a:lstStyle>
            <a:lvl1pPr defTabSz="457200">
              <a:lnSpc>
                <a:spcPct val="100000"/>
              </a:lnSpc>
              <a:defRPr cap="all" sz="3200">
                <a:latin typeface="Century Gothic"/>
                <a:ea typeface="Century Gothic"/>
                <a:cs typeface="Century Gothic"/>
                <a:sym typeface="Century Gothic"/>
              </a:defRPr>
            </a:lvl1pPr>
          </a:lstStyle>
          <a:p>
            <a:pPr/>
            <a:r>
              <a:t>Title Text</a:t>
            </a:r>
          </a:p>
        </p:txBody>
      </p:sp>
      <p:sp>
        <p:nvSpPr>
          <p:cNvPr id="968" name="Body Level One…"/>
          <p:cNvSpPr txBox="1"/>
          <p:nvPr>
            <p:ph type="body" sz="quarter" idx="1"/>
          </p:nvPr>
        </p:nvSpPr>
        <p:spPr>
          <a:xfrm>
            <a:off x="684210" y="5132980"/>
            <a:ext cx="8535991" cy="860401"/>
          </a:xfrm>
          <a:prstGeom prst="rect">
            <a:avLst/>
          </a:prstGeom>
        </p:spPr>
        <p:txBody>
          <a:bodyPr/>
          <a:lstStyle>
            <a:lvl1pPr marL="0" indent="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1pPr>
            <a:lvl2pPr marL="0" indent="4572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2pPr>
            <a:lvl3pPr marL="0" indent="9144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3pPr>
            <a:lvl4pPr marL="0" indent="13716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4pPr>
            <a:lvl5pPr marL="0" indent="1828800" defTabSz="457200">
              <a:lnSpc>
                <a:spcPct val="100000"/>
              </a:lnSpc>
              <a:spcBef>
                <a:spcPts val="600"/>
              </a:spcBef>
              <a:buSzTx/>
              <a:buFontTx/>
              <a:buNone/>
              <a:defRPr sz="2000">
                <a:solidFill>
                  <a:srgbClr val="0F496F"/>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69"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Name Card">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81" name="Group 6"/>
          <p:cNvGrpSpPr/>
          <p:nvPr/>
        </p:nvGrpSpPr>
        <p:grpSpPr>
          <a:xfrm>
            <a:off x="9206969" y="2963332"/>
            <a:ext cx="2981858" cy="3208869"/>
            <a:chOff x="0" y="0"/>
            <a:chExt cx="2981857" cy="3208867"/>
          </a:xfrm>
        </p:grpSpPr>
        <p:sp>
          <p:nvSpPr>
            <p:cNvPr id="976"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77"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78"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79"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80"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982" name="Title Text"/>
          <p:cNvSpPr txBox="1"/>
          <p:nvPr>
            <p:ph type="title"/>
          </p:nvPr>
        </p:nvSpPr>
        <p:spPr>
          <a:xfrm>
            <a:off x="1141412" y="685800"/>
            <a:ext cx="9144001" cy="2743200"/>
          </a:xfrm>
          <a:prstGeom prst="rect">
            <a:avLst/>
          </a:prstGeom>
        </p:spPr>
        <p:txBody>
          <a:bodyPr/>
          <a:lstStyle>
            <a:lvl1pPr defTabSz="457200">
              <a:lnSpc>
                <a:spcPct val="100000"/>
              </a:lnSpc>
              <a:defRPr cap="all" sz="3200">
                <a:latin typeface="Century Gothic"/>
                <a:ea typeface="Century Gothic"/>
                <a:cs typeface="Century Gothic"/>
                <a:sym typeface="Century Gothic"/>
              </a:defRPr>
            </a:lvl1pPr>
          </a:lstStyle>
          <a:p>
            <a:pPr/>
            <a:r>
              <a:t>Title Text</a:t>
            </a:r>
          </a:p>
        </p:txBody>
      </p:sp>
      <p:sp>
        <p:nvSpPr>
          <p:cNvPr id="983" name="Body Level One…"/>
          <p:cNvSpPr txBox="1"/>
          <p:nvPr>
            <p:ph type="body" sz="quarter" idx="1"/>
          </p:nvPr>
        </p:nvSpPr>
        <p:spPr>
          <a:xfrm>
            <a:off x="684212" y="3928533"/>
            <a:ext cx="8534401" cy="1049867"/>
          </a:xfrm>
          <a:prstGeom prst="rect">
            <a:avLst/>
          </a:prstGeom>
        </p:spPr>
        <p:txBody>
          <a:bodyPr anchor="b"/>
          <a:lstStyle>
            <a:lvl1pPr marL="285750" indent="-571500" defTabSz="457200">
              <a:lnSpc>
                <a:spcPct val="100000"/>
              </a:lnSpc>
              <a:spcBef>
                <a:spcPts val="600"/>
              </a:spcBef>
              <a:buSzTx/>
              <a:buFontTx/>
              <a:buNone/>
              <a:defRPr cap="all">
                <a:latin typeface="Century Gothic"/>
                <a:ea typeface="Century Gothic"/>
                <a:cs typeface="Century Gothic"/>
                <a:sym typeface="Century Gothic"/>
              </a:defRPr>
            </a:lvl1pPr>
            <a:lvl2pPr marL="838200" indent="-381000" defTabSz="457200">
              <a:lnSpc>
                <a:spcPct val="100000"/>
              </a:lnSpc>
              <a:spcBef>
                <a:spcPts val="600"/>
              </a:spcBef>
              <a:buSzPct val="80000"/>
              <a:buFontTx/>
              <a:buChar char=""/>
              <a:defRPr cap="all">
                <a:latin typeface="Century Gothic"/>
                <a:ea typeface="Century Gothic"/>
                <a:cs typeface="Century Gothic"/>
                <a:sym typeface="Century Gothic"/>
              </a:defRPr>
            </a:lvl2pPr>
            <a:lvl3pPr marL="1343025" indent="-428625" defTabSz="457200">
              <a:lnSpc>
                <a:spcPct val="100000"/>
              </a:lnSpc>
              <a:spcBef>
                <a:spcPts val="600"/>
              </a:spcBef>
              <a:buSzPct val="80000"/>
              <a:buFontTx/>
              <a:buChar char=""/>
              <a:defRPr cap="all">
                <a:latin typeface="Century Gothic"/>
                <a:ea typeface="Century Gothic"/>
                <a:cs typeface="Century Gothic"/>
                <a:sym typeface="Century Gothic"/>
              </a:defRPr>
            </a:lvl3pPr>
            <a:lvl4pPr marL="1665514" indent="-293914" defTabSz="457200">
              <a:lnSpc>
                <a:spcPct val="100000"/>
              </a:lnSpc>
              <a:spcBef>
                <a:spcPts val="600"/>
              </a:spcBef>
              <a:buSzPct val="80000"/>
              <a:buFontTx/>
              <a:buChar char=""/>
              <a:defRPr cap="all">
                <a:latin typeface="Century Gothic"/>
                <a:ea typeface="Century Gothic"/>
                <a:cs typeface="Century Gothic"/>
                <a:sym typeface="Century Gothic"/>
              </a:defRPr>
            </a:lvl4pPr>
            <a:lvl5pPr marL="2122714" indent="-293914" defTabSz="457200">
              <a:lnSpc>
                <a:spcPct val="100000"/>
              </a:lnSpc>
              <a:spcBef>
                <a:spcPts val="600"/>
              </a:spcBef>
              <a:buSzPct val="80000"/>
              <a:buFontTx/>
              <a:buChar char=""/>
              <a:defRPr cap="a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984" name="Text Placeholder 2"/>
          <p:cNvSpPr/>
          <p:nvPr>
            <p:ph type="body" sz="quarter" idx="21"/>
          </p:nvPr>
        </p:nvSpPr>
        <p:spPr>
          <a:xfrm>
            <a:off x="684211" y="4978400"/>
            <a:ext cx="8534401" cy="1016000"/>
          </a:xfrm>
          <a:prstGeom prst="rect">
            <a:avLst/>
          </a:prstGeom>
        </p:spPr>
        <p:txBody>
          <a:bodyPr/>
          <a:lstStyle/>
          <a:p>
            <a:pPr marL="0" indent="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pPr>
          </a:p>
        </p:txBody>
      </p:sp>
      <p:sp>
        <p:nvSpPr>
          <p:cNvPr id="985" name="TextBox 10"/>
          <p:cNvSpPr txBox="1"/>
          <p:nvPr/>
        </p:nvSpPr>
        <p:spPr>
          <a:xfrm>
            <a:off x="577532" y="436589"/>
            <a:ext cx="518161"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FFFFFF"/>
                </a:solidFill>
                <a:latin typeface="Century Gothic"/>
                <a:ea typeface="Century Gothic"/>
                <a:cs typeface="Century Gothic"/>
                <a:sym typeface="Century Gothic"/>
              </a:defRPr>
            </a:lvl1pPr>
          </a:lstStyle>
          <a:p>
            <a:pPr/>
            <a:r>
              <a:t>“</a:t>
            </a:r>
          </a:p>
        </p:txBody>
      </p:sp>
      <p:sp>
        <p:nvSpPr>
          <p:cNvPr id="986" name="TextBox 11"/>
          <p:cNvSpPr txBox="1"/>
          <p:nvPr/>
        </p:nvSpPr>
        <p:spPr>
          <a:xfrm>
            <a:off x="10331131" y="2392968"/>
            <a:ext cx="518161"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sz="8000">
                <a:solidFill>
                  <a:srgbClr val="FFFFFF"/>
                </a:solidFill>
                <a:latin typeface="Century Gothic"/>
                <a:ea typeface="Century Gothic"/>
                <a:cs typeface="Century Gothic"/>
                <a:sym typeface="Century Gothic"/>
              </a:defRPr>
            </a:lvl1pPr>
          </a:lstStyle>
          <a:p>
            <a:pPr/>
            <a:r>
              <a:t>”</a:t>
            </a:r>
          </a:p>
        </p:txBody>
      </p:sp>
      <p:sp>
        <p:nvSpPr>
          <p:cNvPr id="987"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rue or False">
    <p:bg>
      <p:bgPr>
        <a:gradFill flip="none" rotWithShape="1">
          <a:gsLst>
            <a:gs pos="10000">
              <a:srgbClr val="66D3EE"/>
            </a:gs>
            <a:gs pos="100000">
              <a:srgbClr val="06588E"/>
            </a:gs>
          </a:gsLst>
          <a:lin ang="6120000" scaled="0"/>
        </a:gradFill>
      </p:bgPr>
    </p:bg>
    <p:spTree>
      <p:nvGrpSpPr>
        <p:cNvPr id="1" name=""/>
        <p:cNvGrpSpPr/>
        <p:nvPr/>
      </p:nvGrpSpPr>
      <p:grpSpPr>
        <a:xfrm>
          <a:off x="0" y="0"/>
          <a:ext cx="0" cy="0"/>
          <a:chOff x="0" y="0"/>
          <a:chExt cx="0" cy="0"/>
        </a:xfrm>
      </p:grpSpPr>
      <p:grpSp>
        <p:nvGrpSpPr>
          <p:cNvPr id="999" name="Group 6"/>
          <p:cNvGrpSpPr/>
          <p:nvPr/>
        </p:nvGrpSpPr>
        <p:grpSpPr>
          <a:xfrm>
            <a:off x="9206969" y="2963332"/>
            <a:ext cx="2981858" cy="3208869"/>
            <a:chOff x="0" y="0"/>
            <a:chExt cx="2981857" cy="3208867"/>
          </a:xfrm>
        </p:grpSpPr>
        <p:sp>
          <p:nvSpPr>
            <p:cNvPr id="994" name="Straight Connector 7"/>
            <p:cNvSpPr/>
            <p:nvPr/>
          </p:nvSpPr>
          <p:spPr>
            <a:xfrm flipH="1">
              <a:off x="2069043" y="-1"/>
              <a:ext cx="912815" cy="912813"/>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95" name="Straight Connector 8"/>
            <p:cNvSpPr/>
            <p:nvPr/>
          </p:nvSpPr>
          <p:spPr>
            <a:xfrm flipH="1">
              <a:off x="0" y="227010"/>
              <a:ext cx="2981857" cy="2981858"/>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96" name="Straight Connector 9"/>
            <p:cNvSpPr/>
            <p:nvPr/>
          </p:nvSpPr>
          <p:spPr>
            <a:xfrm flipH="1">
              <a:off x="1085322" y="321733"/>
              <a:ext cx="1896536" cy="1896534"/>
            </a:xfrm>
            <a:prstGeom prst="line">
              <a:avLst/>
            </a:prstGeom>
            <a:noFill/>
            <a:ln w="952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97" name="Straight Connector 10"/>
            <p:cNvSpPr/>
            <p:nvPr/>
          </p:nvSpPr>
          <p:spPr>
            <a:xfrm flipH="1">
              <a:off x="1236134" y="167746"/>
              <a:ext cx="1745722" cy="1745721"/>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sp>
          <p:nvSpPr>
            <p:cNvPr id="998" name="Straight Connector 11"/>
            <p:cNvSpPr/>
            <p:nvPr/>
          </p:nvSpPr>
          <p:spPr>
            <a:xfrm flipH="1">
              <a:off x="1711857" y="719667"/>
              <a:ext cx="1270001" cy="1270000"/>
            </a:xfrm>
            <a:prstGeom prst="line">
              <a:avLst/>
            </a:prstGeom>
            <a:noFill/>
            <a:ln w="28575" cap="rnd">
              <a:solidFill>
                <a:srgbClr val="FFFFFF"/>
              </a:solidFill>
              <a:prstDash val="solid"/>
              <a:round/>
            </a:ln>
            <a:effectLst/>
          </p:spPr>
          <p:txBody>
            <a:bodyPr wrap="square" lIns="45719" tIns="45719" rIns="45719" bIns="45719" numCol="1" anchor="t">
              <a:noAutofit/>
            </a:bodyPr>
            <a:lstStyle/>
            <a:p>
              <a:pPr>
                <a:defRPr>
                  <a:solidFill>
                    <a:srgbClr val="FFFFFF"/>
                  </a:solidFill>
                </a:defRPr>
              </a:pPr>
            </a:p>
          </p:txBody>
        </p:sp>
      </p:grpSp>
      <p:sp>
        <p:nvSpPr>
          <p:cNvPr id="1000" name="Title Text"/>
          <p:cNvSpPr txBox="1"/>
          <p:nvPr>
            <p:ph type="title"/>
          </p:nvPr>
        </p:nvSpPr>
        <p:spPr>
          <a:xfrm>
            <a:off x="684212" y="685800"/>
            <a:ext cx="10058401" cy="2743200"/>
          </a:xfrm>
          <a:prstGeom prst="rect">
            <a:avLst/>
          </a:prstGeom>
        </p:spPr>
        <p:txBody>
          <a:bodyPr/>
          <a:lstStyle>
            <a:lvl1pPr defTabSz="457200">
              <a:lnSpc>
                <a:spcPct val="100000"/>
              </a:lnSpc>
              <a:defRPr cap="all">
                <a:latin typeface="Century Gothic"/>
                <a:ea typeface="Century Gothic"/>
                <a:cs typeface="Century Gothic"/>
                <a:sym typeface="Century Gothic"/>
              </a:defRPr>
            </a:lvl1pPr>
          </a:lstStyle>
          <a:p>
            <a:pPr/>
            <a:r>
              <a:t>Title Text</a:t>
            </a:r>
          </a:p>
        </p:txBody>
      </p:sp>
      <p:sp>
        <p:nvSpPr>
          <p:cNvPr id="1001" name="Body Level One…"/>
          <p:cNvSpPr txBox="1"/>
          <p:nvPr>
            <p:ph type="body" sz="quarter" idx="1"/>
          </p:nvPr>
        </p:nvSpPr>
        <p:spPr>
          <a:xfrm>
            <a:off x="684212" y="3928533"/>
            <a:ext cx="8534401" cy="838201"/>
          </a:xfrm>
          <a:prstGeom prst="rect">
            <a:avLst/>
          </a:prstGeom>
        </p:spPr>
        <p:txBody>
          <a:bodyPr anchor="b"/>
          <a:lstStyle>
            <a:lvl1pPr marL="285750" indent="-571500" defTabSz="457200">
              <a:lnSpc>
                <a:spcPct val="100000"/>
              </a:lnSpc>
              <a:spcBef>
                <a:spcPts val="600"/>
              </a:spcBef>
              <a:buSzTx/>
              <a:buFontTx/>
              <a:buNone/>
              <a:defRPr cap="all">
                <a:latin typeface="Century Gothic"/>
                <a:ea typeface="Century Gothic"/>
                <a:cs typeface="Century Gothic"/>
                <a:sym typeface="Century Gothic"/>
              </a:defRPr>
            </a:lvl1pPr>
            <a:lvl2pPr marL="838200" indent="-381000" defTabSz="457200">
              <a:lnSpc>
                <a:spcPct val="100000"/>
              </a:lnSpc>
              <a:spcBef>
                <a:spcPts val="600"/>
              </a:spcBef>
              <a:buSzPct val="80000"/>
              <a:buFontTx/>
              <a:buChar char=""/>
              <a:defRPr cap="all">
                <a:latin typeface="Century Gothic"/>
                <a:ea typeface="Century Gothic"/>
                <a:cs typeface="Century Gothic"/>
                <a:sym typeface="Century Gothic"/>
              </a:defRPr>
            </a:lvl2pPr>
            <a:lvl3pPr marL="1343025" indent="-428625" defTabSz="457200">
              <a:lnSpc>
                <a:spcPct val="100000"/>
              </a:lnSpc>
              <a:spcBef>
                <a:spcPts val="600"/>
              </a:spcBef>
              <a:buSzPct val="80000"/>
              <a:buFontTx/>
              <a:buChar char=""/>
              <a:defRPr cap="all">
                <a:latin typeface="Century Gothic"/>
                <a:ea typeface="Century Gothic"/>
                <a:cs typeface="Century Gothic"/>
                <a:sym typeface="Century Gothic"/>
              </a:defRPr>
            </a:lvl3pPr>
            <a:lvl4pPr marL="1665514" indent="-293914" defTabSz="457200">
              <a:lnSpc>
                <a:spcPct val="100000"/>
              </a:lnSpc>
              <a:spcBef>
                <a:spcPts val="600"/>
              </a:spcBef>
              <a:buSzPct val="80000"/>
              <a:buFontTx/>
              <a:buChar char=""/>
              <a:defRPr cap="all">
                <a:latin typeface="Century Gothic"/>
                <a:ea typeface="Century Gothic"/>
                <a:cs typeface="Century Gothic"/>
                <a:sym typeface="Century Gothic"/>
              </a:defRPr>
            </a:lvl4pPr>
            <a:lvl5pPr marL="2122714" indent="-293914" defTabSz="457200">
              <a:lnSpc>
                <a:spcPct val="100000"/>
              </a:lnSpc>
              <a:spcBef>
                <a:spcPts val="600"/>
              </a:spcBef>
              <a:buSzPct val="80000"/>
              <a:buFontTx/>
              <a:buChar char=""/>
              <a:defRPr cap="a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002" name="Text Placeholder 2"/>
          <p:cNvSpPr/>
          <p:nvPr>
            <p:ph type="body" sz="quarter" idx="21"/>
          </p:nvPr>
        </p:nvSpPr>
        <p:spPr>
          <a:xfrm>
            <a:off x="684211" y="4766731"/>
            <a:ext cx="8534401" cy="1227668"/>
          </a:xfrm>
          <a:prstGeom prst="rect">
            <a:avLst/>
          </a:prstGeom>
        </p:spPr>
        <p:txBody>
          <a:bodyPr/>
          <a:lstStyle/>
          <a:p>
            <a:pPr marL="0" indent="0" defTabSz="457200">
              <a:lnSpc>
                <a:spcPct val="100000"/>
              </a:lnSpc>
              <a:spcBef>
                <a:spcPts val="600"/>
              </a:spcBef>
              <a:buSzTx/>
              <a:buFontTx/>
              <a:buNone/>
              <a:defRPr sz="1800">
                <a:solidFill>
                  <a:srgbClr val="0F496F"/>
                </a:solidFill>
                <a:latin typeface="Century Gothic"/>
                <a:ea typeface="Century Gothic"/>
                <a:cs typeface="Century Gothic"/>
                <a:sym typeface="Century Gothic"/>
              </a:defRPr>
            </a:pPr>
          </a:p>
        </p:txBody>
      </p:sp>
      <p:sp>
        <p:nvSpPr>
          <p:cNvPr id="1003" name="Slide Number"/>
          <p:cNvSpPr txBox="1"/>
          <p:nvPr>
            <p:ph type="sldNum" sz="quarter" idx="2"/>
          </p:nvPr>
        </p:nvSpPr>
        <p:spPr>
          <a:xfrm>
            <a:off x="10950851" y="5661659"/>
            <a:ext cx="554595" cy="586741"/>
          </a:xfrm>
          <a:prstGeom prst="rect">
            <a:avLst/>
          </a:prstGeom>
        </p:spPr>
        <p:txBody>
          <a:bodyPr anchor="b"/>
          <a:lstStyle>
            <a:lvl1pPr algn="r">
              <a:defRPr sz="3200">
                <a:solidFill>
                  <a:srgbClr val="0A314A"/>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1010" name="Rectangle 9"/>
          <p:cNvSpPr/>
          <p:nvPr/>
        </p:nvSpPr>
        <p:spPr>
          <a:xfrm>
            <a:off x="0" y="-1"/>
            <a:ext cx="12192000" cy="4572003"/>
          </a:xfrm>
          <a:prstGeom prst="rect">
            <a:avLst/>
          </a:prstGeom>
          <a:solidFill>
            <a:srgbClr val="1482AC"/>
          </a:solidFill>
          <a:ln w="12700">
            <a:miter lim="400000"/>
          </a:ln>
        </p:spPr>
        <p:txBody>
          <a:bodyPr lIns="45719" rIns="45719"/>
          <a:lstStyle/>
          <a:p>
            <a:pPr>
              <a:defRPr>
                <a:latin typeface="Tw Cen MT"/>
                <a:ea typeface="Tw Cen MT"/>
                <a:cs typeface="Tw Cen MT"/>
                <a:sym typeface="Tw Cen MT"/>
              </a:defRPr>
            </a:pPr>
          </a:p>
        </p:txBody>
      </p:sp>
      <p:sp>
        <p:nvSpPr>
          <p:cNvPr id="1011" name="Oval 5"/>
          <p:cNvSpPr/>
          <p:nvPr/>
        </p:nvSpPr>
        <p:spPr>
          <a:xfrm>
            <a:off x="-2" y="-1"/>
            <a:ext cx="12192002" cy="4572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0731"/>
                </a:moveTo>
                <a:lnTo>
                  <a:pt x="21600" y="21600"/>
                </a:lnTo>
                <a:lnTo>
                  <a:pt x="21285" y="21600"/>
                </a:lnTo>
                <a:cubicBezTo>
                  <a:pt x="21410" y="21367"/>
                  <a:pt x="21517" y="21071"/>
                  <a:pt x="21600" y="20731"/>
                </a:cubicBezTo>
                <a:close/>
                <a:moveTo>
                  <a:pt x="21600" y="19093"/>
                </a:moveTo>
                <a:lnTo>
                  <a:pt x="21600" y="19722"/>
                </a:lnTo>
                <a:cubicBezTo>
                  <a:pt x="21270" y="20053"/>
                  <a:pt x="21007" y="20738"/>
                  <a:pt x="20882" y="21600"/>
                </a:cubicBezTo>
                <a:lnTo>
                  <a:pt x="20639" y="21600"/>
                </a:lnTo>
                <a:cubicBezTo>
                  <a:pt x="20782" y="20410"/>
                  <a:pt x="21143" y="19471"/>
                  <a:pt x="21600" y="19093"/>
                </a:cubicBezTo>
                <a:close/>
                <a:moveTo>
                  <a:pt x="19076" y="18895"/>
                </a:moveTo>
                <a:lnTo>
                  <a:pt x="19106" y="18903"/>
                </a:lnTo>
                <a:cubicBezTo>
                  <a:pt x="19163" y="18905"/>
                  <a:pt x="19220" y="18919"/>
                  <a:pt x="19275" y="18945"/>
                </a:cubicBezTo>
                <a:cubicBezTo>
                  <a:pt x="19285" y="18943"/>
                  <a:pt x="19294" y="18948"/>
                  <a:pt x="19304" y="18953"/>
                </a:cubicBezTo>
                <a:lnTo>
                  <a:pt x="19304" y="18958"/>
                </a:lnTo>
                <a:cubicBezTo>
                  <a:pt x="19857" y="19202"/>
                  <a:pt x="20305" y="20237"/>
                  <a:pt x="20471" y="21600"/>
                </a:cubicBezTo>
                <a:lnTo>
                  <a:pt x="20227" y="21600"/>
                </a:lnTo>
                <a:cubicBezTo>
                  <a:pt x="20079" y="20586"/>
                  <a:pt x="19742" y="19817"/>
                  <a:pt x="19328" y="19579"/>
                </a:cubicBezTo>
                <a:cubicBezTo>
                  <a:pt x="19389" y="20408"/>
                  <a:pt x="19570" y="21125"/>
                  <a:pt x="19823" y="21600"/>
                </a:cubicBezTo>
                <a:lnTo>
                  <a:pt x="19479" y="21600"/>
                </a:lnTo>
                <a:cubicBezTo>
                  <a:pt x="19273" y="21036"/>
                  <a:pt x="19134" y="20308"/>
                  <a:pt x="19091" y="19500"/>
                </a:cubicBezTo>
                <a:cubicBezTo>
                  <a:pt x="19091" y="19500"/>
                  <a:pt x="19091" y="19500"/>
                  <a:pt x="19090" y="19500"/>
                </a:cubicBezTo>
                <a:lnTo>
                  <a:pt x="19089" y="19468"/>
                </a:lnTo>
                <a:cubicBezTo>
                  <a:pt x="19080" y="19325"/>
                  <a:pt x="19076" y="19179"/>
                  <a:pt x="19076" y="19031"/>
                </a:cubicBezTo>
                <a:cubicBezTo>
                  <a:pt x="19074" y="19005"/>
                  <a:pt x="19074" y="18978"/>
                  <a:pt x="19074" y="18951"/>
                </a:cubicBezTo>
                <a:lnTo>
                  <a:pt x="19075" y="18897"/>
                </a:lnTo>
                <a:lnTo>
                  <a:pt x="19076" y="18897"/>
                </a:lnTo>
                <a:close/>
                <a:moveTo>
                  <a:pt x="19035" y="18895"/>
                </a:moveTo>
                <a:lnTo>
                  <a:pt x="19035" y="18897"/>
                </a:lnTo>
                <a:lnTo>
                  <a:pt x="19036" y="18897"/>
                </a:lnTo>
                <a:lnTo>
                  <a:pt x="19037" y="18951"/>
                </a:lnTo>
                <a:cubicBezTo>
                  <a:pt x="19037" y="18978"/>
                  <a:pt x="19037" y="19005"/>
                  <a:pt x="19035" y="19031"/>
                </a:cubicBezTo>
                <a:cubicBezTo>
                  <a:pt x="19035" y="19179"/>
                  <a:pt x="19031" y="19325"/>
                  <a:pt x="19022" y="19468"/>
                </a:cubicBezTo>
                <a:lnTo>
                  <a:pt x="19021" y="19500"/>
                </a:lnTo>
                <a:cubicBezTo>
                  <a:pt x="19020" y="19500"/>
                  <a:pt x="19020" y="19500"/>
                  <a:pt x="19020" y="19500"/>
                </a:cubicBezTo>
                <a:cubicBezTo>
                  <a:pt x="18977" y="20308"/>
                  <a:pt x="18837" y="21036"/>
                  <a:pt x="18632" y="21600"/>
                </a:cubicBezTo>
                <a:lnTo>
                  <a:pt x="18288" y="21600"/>
                </a:lnTo>
                <a:cubicBezTo>
                  <a:pt x="18541" y="21125"/>
                  <a:pt x="18722" y="20408"/>
                  <a:pt x="18783" y="19579"/>
                </a:cubicBezTo>
                <a:cubicBezTo>
                  <a:pt x="18369" y="19817"/>
                  <a:pt x="18031" y="20586"/>
                  <a:pt x="17884" y="21600"/>
                </a:cubicBezTo>
                <a:lnTo>
                  <a:pt x="17640" y="21600"/>
                </a:lnTo>
                <a:cubicBezTo>
                  <a:pt x="17805" y="20237"/>
                  <a:pt x="18254" y="19202"/>
                  <a:pt x="18807" y="18958"/>
                </a:cubicBezTo>
                <a:lnTo>
                  <a:pt x="18807" y="18953"/>
                </a:lnTo>
                <a:cubicBezTo>
                  <a:pt x="18817" y="18948"/>
                  <a:pt x="18826" y="18943"/>
                  <a:pt x="18836" y="18945"/>
                </a:cubicBezTo>
                <a:cubicBezTo>
                  <a:pt x="18891" y="18919"/>
                  <a:pt x="18948" y="18905"/>
                  <a:pt x="19005" y="18903"/>
                </a:cubicBezTo>
                <a:close/>
                <a:moveTo>
                  <a:pt x="16078" y="18895"/>
                </a:moveTo>
                <a:lnTo>
                  <a:pt x="16108" y="18903"/>
                </a:lnTo>
                <a:cubicBezTo>
                  <a:pt x="16165" y="18905"/>
                  <a:pt x="16222" y="18919"/>
                  <a:pt x="16277" y="18945"/>
                </a:cubicBezTo>
                <a:cubicBezTo>
                  <a:pt x="16287" y="18943"/>
                  <a:pt x="16296" y="18948"/>
                  <a:pt x="16306" y="18953"/>
                </a:cubicBezTo>
                <a:lnTo>
                  <a:pt x="16306" y="18958"/>
                </a:lnTo>
                <a:cubicBezTo>
                  <a:pt x="16859" y="19202"/>
                  <a:pt x="17308" y="20237"/>
                  <a:pt x="17473" y="21600"/>
                </a:cubicBezTo>
                <a:lnTo>
                  <a:pt x="17229" y="21600"/>
                </a:lnTo>
                <a:cubicBezTo>
                  <a:pt x="17082" y="20586"/>
                  <a:pt x="16744" y="19817"/>
                  <a:pt x="16330" y="19579"/>
                </a:cubicBezTo>
                <a:cubicBezTo>
                  <a:pt x="16391" y="20408"/>
                  <a:pt x="16572" y="21125"/>
                  <a:pt x="16825" y="21600"/>
                </a:cubicBezTo>
                <a:lnTo>
                  <a:pt x="16481" y="21600"/>
                </a:lnTo>
                <a:cubicBezTo>
                  <a:pt x="16276" y="21036"/>
                  <a:pt x="16136" y="20308"/>
                  <a:pt x="16093" y="19500"/>
                </a:cubicBezTo>
                <a:cubicBezTo>
                  <a:pt x="16093" y="19500"/>
                  <a:pt x="16093" y="19500"/>
                  <a:pt x="16092" y="19500"/>
                </a:cubicBezTo>
                <a:lnTo>
                  <a:pt x="16091" y="19468"/>
                </a:lnTo>
                <a:cubicBezTo>
                  <a:pt x="16082" y="19325"/>
                  <a:pt x="16078" y="19179"/>
                  <a:pt x="16078" y="19031"/>
                </a:cubicBezTo>
                <a:cubicBezTo>
                  <a:pt x="16076" y="19005"/>
                  <a:pt x="16076" y="18978"/>
                  <a:pt x="16076" y="18951"/>
                </a:cubicBezTo>
                <a:lnTo>
                  <a:pt x="16077" y="18897"/>
                </a:lnTo>
                <a:lnTo>
                  <a:pt x="16078" y="18897"/>
                </a:lnTo>
                <a:close/>
                <a:moveTo>
                  <a:pt x="16037" y="18895"/>
                </a:moveTo>
                <a:lnTo>
                  <a:pt x="16037" y="18897"/>
                </a:lnTo>
                <a:lnTo>
                  <a:pt x="16038" y="18897"/>
                </a:lnTo>
                <a:lnTo>
                  <a:pt x="16039" y="18951"/>
                </a:lnTo>
                <a:cubicBezTo>
                  <a:pt x="16039" y="18978"/>
                  <a:pt x="16039" y="19005"/>
                  <a:pt x="16037" y="19031"/>
                </a:cubicBezTo>
                <a:cubicBezTo>
                  <a:pt x="16037" y="19179"/>
                  <a:pt x="16033" y="19325"/>
                  <a:pt x="16024" y="19468"/>
                </a:cubicBezTo>
                <a:lnTo>
                  <a:pt x="16023" y="19500"/>
                </a:lnTo>
                <a:cubicBezTo>
                  <a:pt x="16022" y="19500"/>
                  <a:pt x="16022" y="19500"/>
                  <a:pt x="16022" y="19500"/>
                </a:cubicBezTo>
                <a:cubicBezTo>
                  <a:pt x="15979" y="20308"/>
                  <a:pt x="15839" y="21036"/>
                  <a:pt x="15634" y="21600"/>
                </a:cubicBezTo>
                <a:lnTo>
                  <a:pt x="15290" y="21600"/>
                </a:lnTo>
                <a:cubicBezTo>
                  <a:pt x="15543" y="21125"/>
                  <a:pt x="15724" y="20408"/>
                  <a:pt x="15785" y="19579"/>
                </a:cubicBezTo>
                <a:cubicBezTo>
                  <a:pt x="15371" y="19817"/>
                  <a:pt x="15034" y="20586"/>
                  <a:pt x="14886" y="21600"/>
                </a:cubicBezTo>
                <a:lnTo>
                  <a:pt x="14642" y="21600"/>
                </a:lnTo>
                <a:cubicBezTo>
                  <a:pt x="14808" y="20237"/>
                  <a:pt x="15256" y="19202"/>
                  <a:pt x="15809" y="18958"/>
                </a:cubicBezTo>
                <a:lnTo>
                  <a:pt x="15809" y="18953"/>
                </a:lnTo>
                <a:cubicBezTo>
                  <a:pt x="15819" y="18948"/>
                  <a:pt x="15828" y="18943"/>
                  <a:pt x="15838" y="18945"/>
                </a:cubicBezTo>
                <a:cubicBezTo>
                  <a:pt x="15893" y="18919"/>
                  <a:pt x="15950" y="18905"/>
                  <a:pt x="16007" y="18903"/>
                </a:cubicBezTo>
                <a:close/>
                <a:moveTo>
                  <a:pt x="13080" y="18895"/>
                </a:moveTo>
                <a:lnTo>
                  <a:pt x="13110" y="18903"/>
                </a:lnTo>
                <a:cubicBezTo>
                  <a:pt x="13167" y="18905"/>
                  <a:pt x="13224" y="18919"/>
                  <a:pt x="13279" y="18945"/>
                </a:cubicBezTo>
                <a:cubicBezTo>
                  <a:pt x="13289" y="18943"/>
                  <a:pt x="13298" y="18948"/>
                  <a:pt x="13308" y="18953"/>
                </a:cubicBezTo>
                <a:lnTo>
                  <a:pt x="13308" y="18958"/>
                </a:lnTo>
                <a:cubicBezTo>
                  <a:pt x="13861" y="19202"/>
                  <a:pt x="14310" y="20237"/>
                  <a:pt x="14475" y="21600"/>
                </a:cubicBezTo>
                <a:lnTo>
                  <a:pt x="14231" y="21600"/>
                </a:lnTo>
                <a:cubicBezTo>
                  <a:pt x="14084" y="20586"/>
                  <a:pt x="13746" y="19817"/>
                  <a:pt x="13332" y="19579"/>
                </a:cubicBezTo>
                <a:cubicBezTo>
                  <a:pt x="13393" y="20408"/>
                  <a:pt x="13574" y="21125"/>
                  <a:pt x="13828" y="21600"/>
                </a:cubicBezTo>
                <a:lnTo>
                  <a:pt x="13483" y="21600"/>
                </a:lnTo>
                <a:cubicBezTo>
                  <a:pt x="13278" y="21036"/>
                  <a:pt x="13138" y="20308"/>
                  <a:pt x="13095" y="19500"/>
                </a:cubicBezTo>
                <a:cubicBezTo>
                  <a:pt x="13095" y="19500"/>
                  <a:pt x="13095" y="19500"/>
                  <a:pt x="13094" y="19500"/>
                </a:cubicBezTo>
                <a:lnTo>
                  <a:pt x="13093" y="19468"/>
                </a:lnTo>
                <a:cubicBezTo>
                  <a:pt x="13084" y="19325"/>
                  <a:pt x="13080" y="19179"/>
                  <a:pt x="13080" y="19031"/>
                </a:cubicBezTo>
                <a:cubicBezTo>
                  <a:pt x="13078" y="19005"/>
                  <a:pt x="13078" y="18978"/>
                  <a:pt x="13078" y="18951"/>
                </a:cubicBezTo>
                <a:lnTo>
                  <a:pt x="13079" y="18897"/>
                </a:lnTo>
                <a:lnTo>
                  <a:pt x="13080" y="18897"/>
                </a:lnTo>
                <a:close/>
                <a:moveTo>
                  <a:pt x="13039" y="18895"/>
                </a:moveTo>
                <a:lnTo>
                  <a:pt x="13040" y="18897"/>
                </a:lnTo>
                <a:lnTo>
                  <a:pt x="13040" y="18897"/>
                </a:lnTo>
                <a:lnTo>
                  <a:pt x="13041" y="18951"/>
                </a:lnTo>
                <a:cubicBezTo>
                  <a:pt x="13041" y="18978"/>
                  <a:pt x="13041" y="19005"/>
                  <a:pt x="13039" y="19031"/>
                </a:cubicBezTo>
                <a:cubicBezTo>
                  <a:pt x="13039" y="19179"/>
                  <a:pt x="13035" y="19325"/>
                  <a:pt x="13026" y="19468"/>
                </a:cubicBezTo>
                <a:lnTo>
                  <a:pt x="13025" y="19500"/>
                </a:lnTo>
                <a:cubicBezTo>
                  <a:pt x="13025" y="19500"/>
                  <a:pt x="13024" y="19500"/>
                  <a:pt x="13024" y="19500"/>
                </a:cubicBezTo>
                <a:cubicBezTo>
                  <a:pt x="12981" y="20308"/>
                  <a:pt x="12842" y="21036"/>
                  <a:pt x="12636" y="21600"/>
                </a:cubicBezTo>
                <a:lnTo>
                  <a:pt x="12292" y="21600"/>
                </a:lnTo>
                <a:cubicBezTo>
                  <a:pt x="12545" y="21125"/>
                  <a:pt x="12726" y="20408"/>
                  <a:pt x="12787" y="19579"/>
                </a:cubicBezTo>
                <a:cubicBezTo>
                  <a:pt x="12373" y="19817"/>
                  <a:pt x="12036" y="20586"/>
                  <a:pt x="11888" y="21600"/>
                </a:cubicBezTo>
                <a:lnTo>
                  <a:pt x="11644" y="21600"/>
                </a:lnTo>
                <a:cubicBezTo>
                  <a:pt x="11810" y="20237"/>
                  <a:pt x="12258" y="19202"/>
                  <a:pt x="12811" y="18958"/>
                </a:cubicBezTo>
                <a:lnTo>
                  <a:pt x="12811" y="18953"/>
                </a:lnTo>
                <a:cubicBezTo>
                  <a:pt x="12821" y="18948"/>
                  <a:pt x="12830" y="18943"/>
                  <a:pt x="12840" y="18945"/>
                </a:cubicBezTo>
                <a:cubicBezTo>
                  <a:pt x="12895" y="18919"/>
                  <a:pt x="12952" y="18905"/>
                  <a:pt x="13009" y="18903"/>
                </a:cubicBezTo>
                <a:close/>
                <a:moveTo>
                  <a:pt x="10082" y="18895"/>
                </a:moveTo>
                <a:lnTo>
                  <a:pt x="10112" y="18903"/>
                </a:lnTo>
                <a:cubicBezTo>
                  <a:pt x="10170" y="18905"/>
                  <a:pt x="10226" y="18919"/>
                  <a:pt x="10281" y="18945"/>
                </a:cubicBezTo>
                <a:cubicBezTo>
                  <a:pt x="10291" y="18943"/>
                  <a:pt x="10301" y="18948"/>
                  <a:pt x="10310" y="18953"/>
                </a:cubicBezTo>
                <a:lnTo>
                  <a:pt x="10310" y="18958"/>
                </a:lnTo>
                <a:cubicBezTo>
                  <a:pt x="10863" y="19202"/>
                  <a:pt x="11312" y="20237"/>
                  <a:pt x="11477" y="21600"/>
                </a:cubicBezTo>
                <a:lnTo>
                  <a:pt x="11233" y="21600"/>
                </a:lnTo>
                <a:cubicBezTo>
                  <a:pt x="11086" y="20586"/>
                  <a:pt x="10748" y="19817"/>
                  <a:pt x="10334" y="19579"/>
                </a:cubicBezTo>
                <a:cubicBezTo>
                  <a:pt x="10395" y="20408"/>
                  <a:pt x="10576" y="21125"/>
                  <a:pt x="10830" y="21600"/>
                </a:cubicBezTo>
                <a:lnTo>
                  <a:pt x="10485" y="21600"/>
                </a:lnTo>
                <a:cubicBezTo>
                  <a:pt x="10280" y="21036"/>
                  <a:pt x="10141" y="20308"/>
                  <a:pt x="10097" y="19500"/>
                </a:cubicBezTo>
                <a:cubicBezTo>
                  <a:pt x="10097" y="19500"/>
                  <a:pt x="10097" y="19500"/>
                  <a:pt x="10097" y="19500"/>
                </a:cubicBezTo>
                <a:lnTo>
                  <a:pt x="10096" y="19468"/>
                </a:lnTo>
                <a:cubicBezTo>
                  <a:pt x="10087" y="19325"/>
                  <a:pt x="10082" y="19179"/>
                  <a:pt x="10082" y="19031"/>
                </a:cubicBezTo>
                <a:cubicBezTo>
                  <a:pt x="10080" y="19005"/>
                  <a:pt x="10080" y="18978"/>
                  <a:pt x="10080" y="18951"/>
                </a:cubicBezTo>
                <a:lnTo>
                  <a:pt x="10081" y="18897"/>
                </a:lnTo>
                <a:lnTo>
                  <a:pt x="10082" y="18897"/>
                </a:lnTo>
                <a:close/>
                <a:moveTo>
                  <a:pt x="10042" y="18895"/>
                </a:moveTo>
                <a:lnTo>
                  <a:pt x="10042" y="18897"/>
                </a:lnTo>
                <a:lnTo>
                  <a:pt x="10042" y="18897"/>
                </a:lnTo>
                <a:lnTo>
                  <a:pt x="10044" y="18951"/>
                </a:lnTo>
                <a:cubicBezTo>
                  <a:pt x="10044" y="18978"/>
                  <a:pt x="10043" y="19005"/>
                  <a:pt x="10041" y="19031"/>
                </a:cubicBezTo>
                <a:cubicBezTo>
                  <a:pt x="10041" y="19179"/>
                  <a:pt x="10037" y="19325"/>
                  <a:pt x="10028" y="19468"/>
                </a:cubicBezTo>
                <a:lnTo>
                  <a:pt x="10027" y="19500"/>
                </a:lnTo>
                <a:cubicBezTo>
                  <a:pt x="10027" y="19500"/>
                  <a:pt x="10026" y="19500"/>
                  <a:pt x="10026" y="19500"/>
                </a:cubicBezTo>
                <a:cubicBezTo>
                  <a:pt x="9983" y="20308"/>
                  <a:pt x="9844" y="21036"/>
                  <a:pt x="9638" y="21600"/>
                </a:cubicBezTo>
                <a:lnTo>
                  <a:pt x="9294" y="21600"/>
                </a:lnTo>
                <a:cubicBezTo>
                  <a:pt x="9547" y="21125"/>
                  <a:pt x="9728" y="20408"/>
                  <a:pt x="9790" y="19579"/>
                </a:cubicBezTo>
                <a:cubicBezTo>
                  <a:pt x="9375" y="19817"/>
                  <a:pt x="9038" y="20586"/>
                  <a:pt x="8890" y="21600"/>
                </a:cubicBezTo>
                <a:lnTo>
                  <a:pt x="8646" y="21600"/>
                </a:lnTo>
                <a:cubicBezTo>
                  <a:pt x="8812" y="20237"/>
                  <a:pt x="9260" y="19202"/>
                  <a:pt x="9813" y="18958"/>
                </a:cubicBezTo>
                <a:lnTo>
                  <a:pt x="9813" y="18953"/>
                </a:lnTo>
                <a:cubicBezTo>
                  <a:pt x="9823" y="18948"/>
                  <a:pt x="9832" y="18943"/>
                  <a:pt x="9842" y="18945"/>
                </a:cubicBezTo>
                <a:cubicBezTo>
                  <a:pt x="9897" y="18919"/>
                  <a:pt x="9954" y="18905"/>
                  <a:pt x="10011" y="18903"/>
                </a:cubicBezTo>
                <a:close/>
                <a:moveTo>
                  <a:pt x="7084" y="18895"/>
                </a:moveTo>
                <a:lnTo>
                  <a:pt x="7114" y="18903"/>
                </a:lnTo>
                <a:cubicBezTo>
                  <a:pt x="7172" y="18905"/>
                  <a:pt x="7228" y="18919"/>
                  <a:pt x="7283" y="18945"/>
                </a:cubicBezTo>
                <a:cubicBezTo>
                  <a:pt x="7293" y="18943"/>
                  <a:pt x="7303" y="18948"/>
                  <a:pt x="7312" y="18953"/>
                </a:cubicBezTo>
                <a:lnTo>
                  <a:pt x="7312" y="18958"/>
                </a:lnTo>
                <a:cubicBezTo>
                  <a:pt x="7865" y="19202"/>
                  <a:pt x="8314" y="20237"/>
                  <a:pt x="8479" y="21600"/>
                </a:cubicBezTo>
                <a:lnTo>
                  <a:pt x="8236" y="21600"/>
                </a:lnTo>
                <a:cubicBezTo>
                  <a:pt x="8088" y="20586"/>
                  <a:pt x="7751" y="19817"/>
                  <a:pt x="7336" y="19579"/>
                </a:cubicBezTo>
                <a:cubicBezTo>
                  <a:pt x="7397" y="20408"/>
                  <a:pt x="7578" y="21125"/>
                  <a:pt x="7832" y="21600"/>
                </a:cubicBezTo>
                <a:lnTo>
                  <a:pt x="7488" y="21600"/>
                </a:lnTo>
                <a:cubicBezTo>
                  <a:pt x="7282" y="21036"/>
                  <a:pt x="7143" y="20308"/>
                  <a:pt x="7099" y="19500"/>
                </a:cubicBezTo>
                <a:cubicBezTo>
                  <a:pt x="7099" y="19500"/>
                  <a:pt x="7099" y="19500"/>
                  <a:pt x="7099" y="19500"/>
                </a:cubicBezTo>
                <a:lnTo>
                  <a:pt x="7098" y="19468"/>
                </a:lnTo>
                <a:cubicBezTo>
                  <a:pt x="7089" y="19325"/>
                  <a:pt x="7084" y="19179"/>
                  <a:pt x="7084" y="19031"/>
                </a:cubicBezTo>
                <a:cubicBezTo>
                  <a:pt x="7082" y="19005"/>
                  <a:pt x="7082" y="18978"/>
                  <a:pt x="7082" y="18951"/>
                </a:cubicBezTo>
                <a:lnTo>
                  <a:pt x="7083" y="18897"/>
                </a:lnTo>
                <a:lnTo>
                  <a:pt x="7084" y="18897"/>
                </a:lnTo>
                <a:close/>
                <a:moveTo>
                  <a:pt x="7044" y="18895"/>
                </a:moveTo>
                <a:lnTo>
                  <a:pt x="7044" y="18897"/>
                </a:lnTo>
                <a:lnTo>
                  <a:pt x="7045" y="18897"/>
                </a:lnTo>
                <a:lnTo>
                  <a:pt x="7046" y="18951"/>
                </a:lnTo>
                <a:cubicBezTo>
                  <a:pt x="7046" y="18978"/>
                  <a:pt x="7046" y="19005"/>
                  <a:pt x="7043" y="19031"/>
                </a:cubicBezTo>
                <a:cubicBezTo>
                  <a:pt x="7043" y="19179"/>
                  <a:pt x="7039" y="19325"/>
                  <a:pt x="7030" y="19468"/>
                </a:cubicBezTo>
                <a:lnTo>
                  <a:pt x="7029" y="19500"/>
                </a:lnTo>
                <a:cubicBezTo>
                  <a:pt x="7029" y="19500"/>
                  <a:pt x="7028" y="19500"/>
                  <a:pt x="7028" y="19500"/>
                </a:cubicBezTo>
                <a:cubicBezTo>
                  <a:pt x="6985" y="20308"/>
                  <a:pt x="6846" y="21036"/>
                  <a:pt x="6640" y="21600"/>
                </a:cubicBezTo>
                <a:lnTo>
                  <a:pt x="6296" y="21600"/>
                </a:lnTo>
                <a:cubicBezTo>
                  <a:pt x="6549" y="21125"/>
                  <a:pt x="6731" y="20408"/>
                  <a:pt x="6792" y="19579"/>
                </a:cubicBezTo>
                <a:cubicBezTo>
                  <a:pt x="6377" y="19817"/>
                  <a:pt x="6040" y="20586"/>
                  <a:pt x="5892" y="21600"/>
                </a:cubicBezTo>
                <a:lnTo>
                  <a:pt x="5648" y="21600"/>
                </a:lnTo>
                <a:cubicBezTo>
                  <a:pt x="5814" y="20237"/>
                  <a:pt x="6262" y="19202"/>
                  <a:pt x="6815" y="18958"/>
                </a:cubicBezTo>
                <a:lnTo>
                  <a:pt x="6816" y="18953"/>
                </a:lnTo>
                <a:cubicBezTo>
                  <a:pt x="6825" y="18948"/>
                  <a:pt x="6834" y="18943"/>
                  <a:pt x="6844" y="18945"/>
                </a:cubicBezTo>
                <a:cubicBezTo>
                  <a:pt x="6900" y="18919"/>
                  <a:pt x="6956" y="18905"/>
                  <a:pt x="7013" y="18903"/>
                </a:cubicBezTo>
                <a:close/>
                <a:moveTo>
                  <a:pt x="4086" y="18895"/>
                </a:moveTo>
                <a:lnTo>
                  <a:pt x="4116" y="18903"/>
                </a:lnTo>
                <a:cubicBezTo>
                  <a:pt x="4174" y="18905"/>
                  <a:pt x="4230" y="18919"/>
                  <a:pt x="4285" y="18945"/>
                </a:cubicBezTo>
                <a:cubicBezTo>
                  <a:pt x="4295" y="18943"/>
                  <a:pt x="4305" y="18948"/>
                  <a:pt x="4314" y="18953"/>
                </a:cubicBezTo>
                <a:lnTo>
                  <a:pt x="4314" y="18958"/>
                </a:lnTo>
                <a:cubicBezTo>
                  <a:pt x="4867" y="19202"/>
                  <a:pt x="5316" y="20237"/>
                  <a:pt x="5481" y="21600"/>
                </a:cubicBezTo>
                <a:lnTo>
                  <a:pt x="5238" y="21600"/>
                </a:lnTo>
                <a:cubicBezTo>
                  <a:pt x="5090" y="20586"/>
                  <a:pt x="4753" y="19817"/>
                  <a:pt x="4338" y="19579"/>
                </a:cubicBezTo>
                <a:cubicBezTo>
                  <a:pt x="4399" y="20408"/>
                  <a:pt x="4580" y="21125"/>
                  <a:pt x="4834" y="21600"/>
                </a:cubicBezTo>
                <a:lnTo>
                  <a:pt x="4490" y="21600"/>
                </a:lnTo>
                <a:cubicBezTo>
                  <a:pt x="4284" y="21036"/>
                  <a:pt x="4145" y="20308"/>
                  <a:pt x="4102" y="19500"/>
                </a:cubicBezTo>
                <a:cubicBezTo>
                  <a:pt x="4101" y="19500"/>
                  <a:pt x="4101" y="19500"/>
                  <a:pt x="4101" y="19500"/>
                </a:cubicBezTo>
                <a:lnTo>
                  <a:pt x="4100" y="19468"/>
                </a:lnTo>
                <a:cubicBezTo>
                  <a:pt x="4091" y="19325"/>
                  <a:pt x="4086" y="19179"/>
                  <a:pt x="4087" y="19031"/>
                </a:cubicBezTo>
                <a:cubicBezTo>
                  <a:pt x="4084" y="19005"/>
                  <a:pt x="4084" y="18978"/>
                  <a:pt x="4084" y="18951"/>
                </a:cubicBezTo>
                <a:lnTo>
                  <a:pt x="4085" y="18897"/>
                </a:lnTo>
                <a:lnTo>
                  <a:pt x="4086" y="18897"/>
                </a:lnTo>
                <a:close/>
                <a:moveTo>
                  <a:pt x="4046" y="18895"/>
                </a:moveTo>
                <a:lnTo>
                  <a:pt x="4046" y="18897"/>
                </a:lnTo>
                <a:lnTo>
                  <a:pt x="4047" y="18897"/>
                </a:lnTo>
                <a:lnTo>
                  <a:pt x="4048" y="18951"/>
                </a:lnTo>
                <a:cubicBezTo>
                  <a:pt x="4048" y="18978"/>
                  <a:pt x="4048" y="19005"/>
                  <a:pt x="4045" y="19031"/>
                </a:cubicBezTo>
                <a:cubicBezTo>
                  <a:pt x="4045" y="19179"/>
                  <a:pt x="4041" y="19325"/>
                  <a:pt x="4032" y="19468"/>
                </a:cubicBezTo>
                <a:lnTo>
                  <a:pt x="4031" y="19500"/>
                </a:lnTo>
                <a:cubicBezTo>
                  <a:pt x="4031" y="19500"/>
                  <a:pt x="4031" y="19500"/>
                  <a:pt x="4030" y="19500"/>
                </a:cubicBezTo>
                <a:cubicBezTo>
                  <a:pt x="3987" y="20308"/>
                  <a:pt x="3848" y="21036"/>
                  <a:pt x="3642" y="21600"/>
                </a:cubicBezTo>
                <a:lnTo>
                  <a:pt x="3298" y="21600"/>
                </a:lnTo>
                <a:cubicBezTo>
                  <a:pt x="3552" y="21125"/>
                  <a:pt x="3733" y="20408"/>
                  <a:pt x="3794" y="19579"/>
                </a:cubicBezTo>
                <a:cubicBezTo>
                  <a:pt x="3379" y="19817"/>
                  <a:pt x="3042" y="20586"/>
                  <a:pt x="2894" y="21600"/>
                </a:cubicBezTo>
                <a:lnTo>
                  <a:pt x="2650" y="21600"/>
                </a:lnTo>
                <a:cubicBezTo>
                  <a:pt x="2816" y="20237"/>
                  <a:pt x="3265" y="19202"/>
                  <a:pt x="3817" y="18958"/>
                </a:cubicBezTo>
                <a:lnTo>
                  <a:pt x="3818" y="18953"/>
                </a:lnTo>
                <a:cubicBezTo>
                  <a:pt x="3827" y="18948"/>
                  <a:pt x="3836" y="18943"/>
                  <a:pt x="3846" y="18945"/>
                </a:cubicBezTo>
                <a:cubicBezTo>
                  <a:pt x="3902" y="18919"/>
                  <a:pt x="3958" y="18905"/>
                  <a:pt x="4015" y="18903"/>
                </a:cubicBezTo>
                <a:close/>
                <a:moveTo>
                  <a:pt x="1088" y="18895"/>
                </a:moveTo>
                <a:lnTo>
                  <a:pt x="1118" y="18903"/>
                </a:lnTo>
                <a:cubicBezTo>
                  <a:pt x="1176" y="18905"/>
                  <a:pt x="1232" y="18919"/>
                  <a:pt x="1288" y="18945"/>
                </a:cubicBezTo>
                <a:cubicBezTo>
                  <a:pt x="1297" y="18943"/>
                  <a:pt x="1307" y="18948"/>
                  <a:pt x="1316" y="18953"/>
                </a:cubicBezTo>
                <a:lnTo>
                  <a:pt x="1316" y="18958"/>
                </a:lnTo>
                <a:cubicBezTo>
                  <a:pt x="1869" y="19202"/>
                  <a:pt x="2318" y="20237"/>
                  <a:pt x="2483" y="21600"/>
                </a:cubicBezTo>
                <a:lnTo>
                  <a:pt x="2240" y="21600"/>
                </a:lnTo>
                <a:cubicBezTo>
                  <a:pt x="2092" y="20586"/>
                  <a:pt x="1755" y="19817"/>
                  <a:pt x="1340" y="19579"/>
                </a:cubicBezTo>
                <a:cubicBezTo>
                  <a:pt x="1401" y="20408"/>
                  <a:pt x="1582" y="21125"/>
                  <a:pt x="1836" y="21600"/>
                </a:cubicBezTo>
                <a:lnTo>
                  <a:pt x="1492" y="21600"/>
                </a:lnTo>
                <a:cubicBezTo>
                  <a:pt x="1286" y="21036"/>
                  <a:pt x="1147" y="20308"/>
                  <a:pt x="1104" y="19500"/>
                </a:cubicBezTo>
                <a:cubicBezTo>
                  <a:pt x="1103" y="19500"/>
                  <a:pt x="1103" y="19500"/>
                  <a:pt x="1103" y="19500"/>
                </a:cubicBezTo>
                <a:lnTo>
                  <a:pt x="1102" y="19468"/>
                </a:lnTo>
                <a:cubicBezTo>
                  <a:pt x="1093" y="19325"/>
                  <a:pt x="1089" y="19179"/>
                  <a:pt x="1089" y="19031"/>
                </a:cubicBezTo>
                <a:cubicBezTo>
                  <a:pt x="1086" y="19005"/>
                  <a:pt x="1086" y="18978"/>
                  <a:pt x="1086" y="18951"/>
                </a:cubicBezTo>
                <a:lnTo>
                  <a:pt x="1087" y="18897"/>
                </a:lnTo>
                <a:lnTo>
                  <a:pt x="1088" y="18897"/>
                </a:lnTo>
                <a:close/>
                <a:moveTo>
                  <a:pt x="1048" y="18895"/>
                </a:moveTo>
                <a:lnTo>
                  <a:pt x="1048" y="18897"/>
                </a:lnTo>
                <a:lnTo>
                  <a:pt x="1049" y="18897"/>
                </a:lnTo>
                <a:lnTo>
                  <a:pt x="1050" y="18951"/>
                </a:lnTo>
                <a:cubicBezTo>
                  <a:pt x="1050" y="18978"/>
                  <a:pt x="1050" y="19005"/>
                  <a:pt x="1047" y="19031"/>
                </a:cubicBezTo>
                <a:cubicBezTo>
                  <a:pt x="1047" y="19179"/>
                  <a:pt x="1043" y="19325"/>
                  <a:pt x="1034" y="19468"/>
                </a:cubicBezTo>
                <a:lnTo>
                  <a:pt x="1033" y="19500"/>
                </a:lnTo>
                <a:cubicBezTo>
                  <a:pt x="1033" y="19500"/>
                  <a:pt x="1033" y="19500"/>
                  <a:pt x="1032" y="19500"/>
                </a:cubicBezTo>
                <a:cubicBezTo>
                  <a:pt x="989" y="20310"/>
                  <a:pt x="849" y="21039"/>
                  <a:pt x="642" y="21600"/>
                </a:cubicBezTo>
                <a:lnTo>
                  <a:pt x="301" y="21600"/>
                </a:lnTo>
                <a:cubicBezTo>
                  <a:pt x="554" y="21125"/>
                  <a:pt x="735" y="20407"/>
                  <a:pt x="796" y="19579"/>
                </a:cubicBezTo>
                <a:cubicBezTo>
                  <a:pt x="459" y="19772"/>
                  <a:pt x="173" y="20317"/>
                  <a:pt x="0" y="21062"/>
                </a:cubicBezTo>
                <a:lnTo>
                  <a:pt x="0" y="20085"/>
                </a:lnTo>
                <a:cubicBezTo>
                  <a:pt x="215" y="19504"/>
                  <a:pt x="500" y="19099"/>
                  <a:pt x="820" y="18958"/>
                </a:cubicBezTo>
                <a:lnTo>
                  <a:pt x="820" y="18953"/>
                </a:lnTo>
                <a:cubicBezTo>
                  <a:pt x="829" y="18948"/>
                  <a:pt x="839" y="18943"/>
                  <a:pt x="848" y="18945"/>
                </a:cubicBezTo>
                <a:cubicBezTo>
                  <a:pt x="904" y="18919"/>
                  <a:pt x="960" y="18905"/>
                  <a:pt x="1018" y="18903"/>
                </a:cubicBezTo>
                <a:close/>
                <a:moveTo>
                  <a:pt x="20290" y="15614"/>
                </a:moveTo>
                <a:cubicBezTo>
                  <a:pt x="19803" y="15891"/>
                  <a:pt x="19422" y="16898"/>
                  <a:pt x="19328" y="18168"/>
                </a:cubicBezTo>
                <a:cubicBezTo>
                  <a:pt x="19815" y="17890"/>
                  <a:pt x="20196" y="16884"/>
                  <a:pt x="20290" y="15614"/>
                </a:cubicBezTo>
                <a:close/>
                <a:moveTo>
                  <a:pt x="17821" y="15614"/>
                </a:moveTo>
                <a:cubicBezTo>
                  <a:pt x="17915" y="16884"/>
                  <a:pt x="18296" y="17890"/>
                  <a:pt x="18783" y="18168"/>
                </a:cubicBezTo>
                <a:cubicBezTo>
                  <a:pt x="18689" y="16898"/>
                  <a:pt x="18308" y="15891"/>
                  <a:pt x="17821" y="15614"/>
                </a:cubicBezTo>
                <a:close/>
                <a:moveTo>
                  <a:pt x="17292" y="15614"/>
                </a:moveTo>
                <a:cubicBezTo>
                  <a:pt x="16805" y="15891"/>
                  <a:pt x="16424" y="16898"/>
                  <a:pt x="16330" y="18168"/>
                </a:cubicBezTo>
                <a:cubicBezTo>
                  <a:pt x="16817" y="17890"/>
                  <a:pt x="17198" y="16884"/>
                  <a:pt x="17292" y="15614"/>
                </a:cubicBezTo>
                <a:close/>
                <a:moveTo>
                  <a:pt x="14823" y="15614"/>
                </a:moveTo>
                <a:cubicBezTo>
                  <a:pt x="14917" y="16884"/>
                  <a:pt x="15298" y="17890"/>
                  <a:pt x="15785" y="18168"/>
                </a:cubicBezTo>
                <a:cubicBezTo>
                  <a:pt x="15691" y="16898"/>
                  <a:pt x="15310" y="15891"/>
                  <a:pt x="14823" y="15614"/>
                </a:cubicBezTo>
                <a:close/>
                <a:moveTo>
                  <a:pt x="14294" y="15614"/>
                </a:moveTo>
                <a:cubicBezTo>
                  <a:pt x="13807" y="15891"/>
                  <a:pt x="13426" y="16898"/>
                  <a:pt x="13332" y="18168"/>
                </a:cubicBezTo>
                <a:cubicBezTo>
                  <a:pt x="13819" y="17890"/>
                  <a:pt x="14200" y="16884"/>
                  <a:pt x="14294" y="15614"/>
                </a:cubicBezTo>
                <a:close/>
                <a:moveTo>
                  <a:pt x="11825" y="15614"/>
                </a:moveTo>
                <a:cubicBezTo>
                  <a:pt x="11919" y="16884"/>
                  <a:pt x="12300" y="17890"/>
                  <a:pt x="12787" y="18168"/>
                </a:cubicBezTo>
                <a:cubicBezTo>
                  <a:pt x="12693" y="16898"/>
                  <a:pt x="12312" y="15891"/>
                  <a:pt x="11825" y="15614"/>
                </a:cubicBezTo>
                <a:close/>
                <a:moveTo>
                  <a:pt x="11296" y="15614"/>
                </a:moveTo>
                <a:cubicBezTo>
                  <a:pt x="10809" y="15891"/>
                  <a:pt x="10428" y="16898"/>
                  <a:pt x="10334" y="18168"/>
                </a:cubicBezTo>
                <a:cubicBezTo>
                  <a:pt x="10821" y="17890"/>
                  <a:pt x="11202" y="16884"/>
                  <a:pt x="11296" y="15614"/>
                </a:cubicBezTo>
                <a:close/>
                <a:moveTo>
                  <a:pt x="8827" y="15614"/>
                </a:moveTo>
                <a:cubicBezTo>
                  <a:pt x="8921" y="16884"/>
                  <a:pt x="9302" y="17890"/>
                  <a:pt x="9790" y="18168"/>
                </a:cubicBezTo>
                <a:cubicBezTo>
                  <a:pt x="9695" y="16898"/>
                  <a:pt x="9315" y="15891"/>
                  <a:pt x="8827" y="15614"/>
                </a:cubicBezTo>
                <a:close/>
                <a:moveTo>
                  <a:pt x="8299" y="15614"/>
                </a:moveTo>
                <a:cubicBezTo>
                  <a:pt x="7811" y="15891"/>
                  <a:pt x="7430" y="16898"/>
                  <a:pt x="7336" y="18168"/>
                </a:cubicBezTo>
                <a:cubicBezTo>
                  <a:pt x="7824" y="17890"/>
                  <a:pt x="8204" y="16884"/>
                  <a:pt x="8299" y="15614"/>
                </a:cubicBezTo>
                <a:close/>
                <a:moveTo>
                  <a:pt x="5829" y="15614"/>
                </a:moveTo>
                <a:cubicBezTo>
                  <a:pt x="5923" y="16884"/>
                  <a:pt x="6304" y="17890"/>
                  <a:pt x="6792" y="18168"/>
                </a:cubicBezTo>
                <a:cubicBezTo>
                  <a:pt x="6697" y="16898"/>
                  <a:pt x="6317" y="15891"/>
                  <a:pt x="5829" y="15614"/>
                </a:cubicBezTo>
                <a:close/>
                <a:moveTo>
                  <a:pt x="5301" y="15614"/>
                </a:moveTo>
                <a:cubicBezTo>
                  <a:pt x="4813" y="15891"/>
                  <a:pt x="4432" y="16898"/>
                  <a:pt x="4338" y="18168"/>
                </a:cubicBezTo>
                <a:cubicBezTo>
                  <a:pt x="4826" y="17890"/>
                  <a:pt x="5206" y="16884"/>
                  <a:pt x="5301" y="15614"/>
                </a:cubicBezTo>
                <a:close/>
                <a:moveTo>
                  <a:pt x="2831" y="15614"/>
                </a:moveTo>
                <a:cubicBezTo>
                  <a:pt x="2926" y="16884"/>
                  <a:pt x="3306" y="17890"/>
                  <a:pt x="3794" y="18168"/>
                </a:cubicBezTo>
                <a:cubicBezTo>
                  <a:pt x="3699" y="16898"/>
                  <a:pt x="3319" y="15891"/>
                  <a:pt x="2831" y="15614"/>
                </a:cubicBezTo>
                <a:close/>
                <a:moveTo>
                  <a:pt x="2303" y="15614"/>
                </a:moveTo>
                <a:cubicBezTo>
                  <a:pt x="1815" y="15891"/>
                  <a:pt x="1435" y="16898"/>
                  <a:pt x="1340" y="18168"/>
                </a:cubicBezTo>
                <a:cubicBezTo>
                  <a:pt x="1828" y="17890"/>
                  <a:pt x="2208" y="16884"/>
                  <a:pt x="2303" y="15614"/>
                </a:cubicBezTo>
                <a:close/>
                <a:moveTo>
                  <a:pt x="0" y="15122"/>
                </a:moveTo>
                <a:cubicBezTo>
                  <a:pt x="543" y="15550"/>
                  <a:pt x="952" y="16762"/>
                  <a:pt x="1032" y="18246"/>
                </a:cubicBezTo>
                <a:cubicBezTo>
                  <a:pt x="1033" y="18246"/>
                  <a:pt x="1033" y="18246"/>
                  <a:pt x="1033" y="18246"/>
                </a:cubicBezTo>
                <a:lnTo>
                  <a:pt x="1034" y="18278"/>
                </a:lnTo>
                <a:cubicBezTo>
                  <a:pt x="1043" y="18419"/>
                  <a:pt x="1047" y="18564"/>
                  <a:pt x="1047" y="18711"/>
                </a:cubicBezTo>
                <a:cubicBezTo>
                  <a:pt x="1050" y="18737"/>
                  <a:pt x="1050" y="18764"/>
                  <a:pt x="1050" y="18791"/>
                </a:cubicBezTo>
                <a:cubicBezTo>
                  <a:pt x="1050" y="18809"/>
                  <a:pt x="1050" y="18827"/>
                  <a:pt x="1049" y="18844"/>
                </a:cubicBezTo>
                <a:lnTo>
                  <a:pt x="1048" y="18844"/>
                </a:lnTo>
                <a:lnTo>
                  <a:pt x="1048" y="18846"/>
                </a:lnTo>
                <a:lnTo>
                  <a:pt x="1018" y="18839"/>
                </a:lnTo>
                <a:cubicBezTo>
                  <a:pt x="960" y="18836"/>
                  <a:pt x="904" y="18822"/>
                  <a:pt x="848" y="18796"/>
                </a:cubicBezTo>
                <a:cubicBezTo>
                  <a:pt x="839" y="18798"/>
                  <a:pt x="829" y="18794"/>
                  <a:pt x="820" y="18789"/>
                </a:cubicBezTo>
                <a:lnTo>
                  <a:pt x="820" y="18784"/>
                </a:lnTo>
                <a:cubicBezTo>
                  <a:pt x="500" y="18644"/>
                  <a:pt x="215" y="18242"/>
                  <a:pt x="0" y="17666"/>
                </a:cubicBezTo>
                <a:lnTo>
                  <a:pt x="0" y="16696"/>
                </a:lnTo>
                <a:cubicBezTo>
                  <a:pt x="173" y="17436"/>
                  <a:pt x="459" y="17976"/>
                  <a:pt x="796" y="18168"/>
                </a:cubicBezTo>
                <a:cubicBezTo>
                  <a:pt x="713" y="17047"/>
                  <a:pt x="406" y="16131"/>
                  <a:pt x="0" y="15743"/>
                </a:cubicBezTo>
                <a:close/>
                <a:moveTo>
                  <a:pt x="20567" y="14935"/>
                </a:moveTo>
                <a:lnTo>
                  <a:pt x="20597" y="14942"/>
                </a:lnTo>
                <a:cubicBezTo>
                  <a:pt x="20654" y="14945"/>
                  <a:pt x="20711" y="14959"/>
                  <a:pt x="20766" y="14985"/>
                </a:cubicBezTo>
                <a:cubicBezTo>
                  <a:pt x="20776" y="14983"/>
                  <a:pt x="20785" y="14987"/>
                  <a:pt x="20795" y="14992"/>
                </a:cubicBezTo>
                <a:lnTo>
                  <a:pt x="20795" y="14998"/>
                </a:lnTo>
                <a:cubicBezTo>
                  <a:pt x="21108" y="15135"/>
                  <a:pt x="21387" y="15523"/>
                  <a:pt x="21600" y="16080"/>
                </a:cubicBezTo>
                <a:lnTo>
                  <a:pt x="21600" y="17025"/>
                </a:lnTo>
                <a:cubicBezTo>
                  <a:pt x="21426" y="16316"/>
                  <a:pt x="21146" y="15800"/>
                  <a:pt x="20819" y="15614"/>
                </a:cubicBezTo>
                <a:cubicBezTo>
                  <a:pt x="20901" y="16721"/>
                  <a:pt x="21201" y="17629"/>
                  <a:pt x="21600" y="18026"/>
                </a:cubicBezTo>
                <a:lnTo>
                  <a:pt x="21600" y="18650"/>
                </a:lnTo>
                <a:cubicBezTo>
                  <a:pt x="21064" y="18210"/>
                  <a:pt x="20661" y="17006"/>
                  <a:pt x="20582" y="15535"/>
                </a:cubicBezTo>
                <a:cubicBezTo>
                  <a:pt x="20582" y="15535"/>
                  <a:pt x="20582" y="15535"/>
                  <a:pt x="20581" y="15535"/>
                </a:cubicBezTo>
                <a:lnTo>
                  <a:pt x="20580" y="15504"/>
                </a:lnTo>
                <a:cubicBezTo>
                  <a:pt x="20571" y="15362"/>
                  <a:pt x="20567" y="15217"/>
                  <a:pt x="20567" y="15070"/>
                </a:cubicBezTo>
                <a:cubicBezTo>
                  <a:pt x="20565" y="15044"/>
                  <a:pt x="20565" y="15017"/>
                  <a:pt x="20565" y="14991"/>
                </a:cubicBezTo>
                <a:lnTo>
                  <a:pt x="20566" y="14937"/>
                </a:lnTo>
                <a:lnTo>
                  <a:pt x="20567" y="14937"/>
                </a:lnTo>
                <a:close/>
                <a:moveTo>
                  <a:pt x="20542" y="14935"/>
                </a:moveTo>
                <a:lnTo>
                  <a:pt x="20542" y="14937"/>
                </a:lnTo>
                <a:lnTo>
                  <a:pt x="20543" y="14937"/>
                </a:lnTo>
                <a:lnTo>
                  <a:pt x="20544" y="14991"/>
                </a:lnTo>
                <a:cubicBezTo>
                  <a:pt x="20544" y="15017"/>
                  <a:pt x="20544" y="15044"/>
                  <a:pt x="20542" y="15070"/>
                </a:cubicBezTo>
                <a:cubicBezTo>
                  <a:pt x="20542" y="15217"/>
                  <a:pt x="20537" y="15362"/>
                  <a:pt x="20528" y="15504"/>
                </a:cubicBezTo>
                <a:lnTo>
                  <a:pt x="20528" y="15535"/>
                </a:lnTo>
                <a:cubicBezTo>
                  <a:pt x="20527" y="15535"/>
                  <a:pt x="20527" y="15535"/>
                  <a:pt x="20527" y="15535"/>
                </a:cubicBezTo>
                <a:cubicBezTo>
                  <a:pt x="20438" y="17189"/>
                  <a:pt x="19940" y="18505"/>
                  <a:pt x="19304" y="18784"/>
                </a:cubicBezTo>
                <a:lnTo>
                  <a:pt x="19304" y="18789"/>
                </a:lnTo>
                <a:cubicBezTo>
                  <a:pt x="19294" y="18794"/>
                  <a:pt x="19285" y="18798"/>
                  <a:pt x="19275" y="18796"/>
                </a:cubicBezTo>
                <a:cubicBezTo>
                  <a:pt x="19220" y="18822"/>
                  <a:pt x="19163" y="18836"/>
                  <a:pt x="19106" y="18839"/>
                </a:cubicBezTo>
                <a:lnTo>
                  <a:pt x="19076" y="18846"/>
                </a:lnTo>
                <a:lnTo>
                  <a:pt x="19076" y="18844"/>
                </a:lnTo>
                <a:lnTo>
                  <a:pt x="19075" y="18844"/>
                </a:lnTo>
                <a:cubicBezTo>
                  <a:pt x="19074" y="18827"/>
                  <a:pt x="19074" y="18809"/>
                  <a:pt x="19074" y="18791"/>
                </a:cubicBezTo>
                <a:cubicBezTo>
                  <a:pt x="19074" y="18764"/>
                  <a:pt x="19074" y="18737"/>
                  <a:pt x="19076" y="18711"/>
                </a:cubicBezTo>
                <a:cubicBezTo>
                  <a:pt x="19076" y="18564"/>
                  <a:pt x="19080" y="18419"/>
                  <a:pt x="19089" y="18278"/>
                </a:cubicBezTo>
                <a:lnTo>
                  <a:pt x="19090" y="18246"/>
                </a:lnTo>
                <a:cubicBezTo>
                  <a:pt x="19091" y="18246"/>
                  <a:pt x="19091" y="18246"/>
                  <a:pt x="19091" y="18246"/>
                </a:cubicBezTo>
                <a:cubicBezTo>
                  <a:pt x="19180" y="16592"/>
                  <a:pt x="19678" y="15276"/>
                  <a:pt x="20314" y="14998"/>
                </a:cubicBezTo>
                <a:lnTo>
                  <a:pt x="20314" y="14992"/>
                </a:lnTo>
                <a:cubicBezTo>
                  <a:pt x="20323" y="14987"/>
                  <a:pt x="20333" y="14983"/>
                  <a:pt x="20343" y="14985"/>
                </a:cubicBezTo>
                <a:cubicBezTo>
                  <a:pt x="20398" y="14959"/>
                  <a:pt x="20455" y="14945"/>
                  <a:pt x="20512" y="14942"/>
                </a:cubicBezTo>
                <a:close/>
                <a:moveTo>
                  <a:pt x="17569" y="14935"/>
                </a:moveTo>
                <a:lnTo>
                  <a:pt x="17599" y="14942"/>
                </a:lnTo>
                <a:cubicBezTo>
                  <a:pt x="17656" y="14945"/>
                  <a:pt x="17713" y="14959"/>
                  <a:pt x="17768" y="14985"/>
                </a:cubicBezTo>
                <a:cubicBezTo>
                  <a:pt x="17778" y="14983"/>
                  <a:pt x="17787" y="14987"/>
                  <a:pt x="17797" y="14992"/>
                </a:cubicBezTo>
                <a:lnTo>
                  <a:pt x="17797" y="14998"/>
                </a:lnTo>
                <a:cubicBezTo>
                  <a:pt x="18433" y="15276"/>
                  <a:pt x="18931" y="16592"/>
                  <a:pt x="19020" y="18246"/>
                </a:cubicBezTo>
                <a:cubicBezTo>
                  <a:pt x="19020" y="18246"/>
                  <a:pt x="19020" y="18246"/>
                  <a:pt x="19021" y="18246"/>
                </a:cubicBezTo>
                <a:lnTo>
                  <a:pt x="19022" y="18278"/>
                </a:lnTo>
                <a:cubicBezTo>
                  <a:pt x="19031" y="18419"/>
                  <a:pt x="19035" y="18564"/>
                  <a:pt x="19035" y="18711"/>
                </a:cubicBezTo>
                <a:cubicBezTo>
                  <a:pt x="19037" y="18737"/>
                  <a:pt x="19037" y="18764"/>
                  <a:pt x="19037" y="18791"/>
                </a:cubicBezTo>
                <a:cubicBezTo>
                  <a:pt x="19037" y="18809"/>
                  <a:pt x="19037" y="18827"/>
                  <a:pt x="19036" y="18844"/>
                </a:cubicBezTo>
                <a:lnTo>
                  <a:pt x="19035" y="18844"/>
                </a:lnTo>
                <a:lnTo>
                  <a:pt x="19035" y="18846"/>
                </a:lnTo>
                <a:lnTo>
                  <a:pt x="19005" y="18839"/>
                </a:lnTo>
                <a:cubicBezTo>
                  <a:pt x="18948" y="18836"/>
                  <a:pt x="18891" y="18822"/>
                  <a:pt x="18836" y="18796"/>
                </a:cubicBezTo>
                <a:cubicBezTo>
                  <a:pt x="18826" y="18798"/>
                  <a:pt x="18817" y="18794"/>
                  <a:pt x="18807" y="18789"/>
                </a:cubicBezTo>
                <a:lnTo>
                  <a:pt x="18807" y="18784"/>
                </a:lnTo>
                <a:cubicBezTo>
                  <a:pt x="18171" y="18505"/>
                  <a:pt x="17673" y="17189"/>
                  <a:pt x="17584" y="15535"/>
                </a:cubicBezTo>
                <a:cubicBezTo>
                  <a:pt x="17584" y="15535"/>
                  <a:pt x="17584" y="15535"/>
                  <a:pt x="17583" y="15535"/>
                </a:cubicBezTo>
                <a:lnTo>
                  <a:pt x="17582" y="15504"/>
                </a:lnTo>
                <a:cubicBezTo>
                  <a:pt x="17573" y="15362"/>
                  <a:pt x="17569" y="15217"/>
                  <a:pt x="17569" y="15070"/>
                </a:cubicBezTo>
                <a:cubicBezTo>
                  <a:pt x="17567" y="15044"/>
                  <a:pt x="17567" y="15017"/>
                  <a:pt x="17567" y="14991"/>
                </a:cubicBezTo>
                <a:lnTo>
                  <a:pt x="17568" y="14937"/>
                </a:lnTo>
                <a:lnTo>
                  <a:pt x="17569" y="14937"/>
                </a:lnTo>
                <a:close/>
                <a:moveTo>
                  <a:pt x="17544" y="14935"/>
                </a:moveTo>
                <a:lnTo>
                  <a:pt x="17544" y="14937"/>
                </a:lnTo>
                <a:lnTo>
                  <a:pt x="17545" y="14937"/>
                </a:lnTo>
                <a:lnTo>
                  <a:pt x="17546" y="14991"/>
                </a:lnTo>
                <a:cubicBezTo>
                  <a:pt x="17546" y="15017"/>
                  <a:pt x="17546" y="15044"/>
                  <a:pt x="17544" y="15070"/>
                </a:cubicBezTo>
                <a:cubicBezTo>
                  <a:pt x="17544" y="15217"/>
                  <a:pt x="17540" y="15362"/>
                  <a:pt x="17531" y="15504"/>
                </a:cubicBezTo>
                <a:lnTo>
                  <a:pt x="17530" y="15535"/>
                </a:lnTo>
                <a:cubicBezTo>
                  <a:pt x="17529" y="15535"/>
                  <a:pt x="17529" y="15535"/>
                  <a:pt x="17529" y="15535"/>
                </a:cubicBezTo>
                <a:cubicBezTo>
                  <a:pt x="17440" y="17189"/>
                  <a:pt x="16942" y="18505"/>
                  <a:pt x="16306" y="18784"/>
                </a:cubicBezTo>
                <a:lnTo>
                  <a:pt x="16306" y="18789"/>
                </a:lnTo>
                <a:cubicBezTo>
                  <a:pt x="16296" y="18794"/>
                  <a:pt x="16287" y="18798"/>
                  <a:pt x="16277" y="18796"/>
                </a:cubicBezTo>
                <a:cubicBezTo>
                  <a:pt x="16222" y="18822"/>
                  <a:pt x="16165" y="18836"/>
                  <a:pt x="16108" y="18839"/>
                </a:cubicBezTo>
                <a:lnTo>
                  <a:pt x="16078" y="18846"/>
                </a:lnTo>
                <a:lnTo>
                  <a:pt x="16078" y="18844"/>
                </a:lnTo>
                <a:lnTo>
                  <a:pt x="16077" y="18844"/>
                </a:lnTo>
                <a:cubicBezTo>
                  <a:pt x="16076" y="18827"/>
                  <a:pt x="16076" y="18809"/>
                  <a:pt x="16076" y="18791"/>
                </a:cubicBezTo>
                <a:cubicBezTo>
                  <a:pt x="16076" y="18764"/>
                  <a:pt x="16076" y="18737"/>
                  <a:pt x="16078" y="18711"/>
                </a:cubicBezTo>
                <a:cubicBezTo>
                  <a:pt x="16078" y="18564"/>
                  <a:pt x="16082" y="18419"/>
                  <a:pt x="16091" y="18278"/>
                </a:cubicBezTo>
                <a:lnTo>
                  <a:pt x="16092" y="18246"/>
                </a:lnTo>
                <a:cubicBezTo>
                  <a:pt x="16093" y="18246"/>
                  <a:pt x="16093" y="18246"/>
                  <a:pt x="16093" y="18246"/>
                </a:cubicBezTo>
                <a:cubicBezTo>
                  <a:pt x="16182" y="16592"/>
                  <a:pt x="16680" y="15276"/>
                  <a:pt x="17316" y="14998"/>
                </a:cubicBezTo>
                <a:lnTo>
                  <a:pt x="17316" y="14992"/>
                </a:lnTo>
                <a:cubicBezTo>
                  <a:pt x="17326" y="14987"/>
                  <a:pt x="17335" y="14983"/>
                  <a:pt x="17345" y="14985"/>
                </a:cubicBezTo>
                <a:cubicBezTo>
                  <a:pt x="17400" y="14959"/>
                  <a:pt x="17457" y="14945"/>
                  <a:pt x="17514" y="14942"/>
                </a:cubicBezTo>
                <a:close/>
                <a:moveTo>
                  <a:pt x="14571" y="14935"/>
                </a:moveTo>
                <a:lnTo>
                  <a:pt x="14601" y="14942"/>
                </a:lnTo>
                <a:cubicBezTo>
                  <a:pt x="14658" y="14945"/>
                  <a:pt x="14715" y="14959"/>
                  <a:pt x="14770" y="14985"/>
                </a:cubicBezTo>
                <a:cubicBezTo>
                  <a:pt x="14780" y="14983"/>
                  <a:pt x="14790" y="14987"/>
                  <a:pt x="14799" y="14992"/>
                </a:cubicBezTo>
                <a:lnTo>
                  <a:pt x="14799" y="14998"/>
                </a:lnTo>
                <a:cubicBezTo>
                  <a:pt x="15435" y="15276"/>
                  <a:pt x="15933" y="16592"/>
                  <a:pt x="16022" y="18246"/>
                </a:cubicBezTo>
                <a:cubicBezTo>
                  <a:pt x="16022" y="18246"/>
                  <a:pt x="16022" y="18246"/>
                  <a:pt x="16023" y="18246"/>
                </a:cubicBezTo>
                <a:lnTo>
                  <a:pt x="16024" y="18278"/>
                </a:lnTo>
                <a:cubicBezTo>
                  <a:pt x="16033" y="18419"/>
                  <a:pt x="16037" y="18564"/>
                  <a:pt x="16037" y="18711"/>
                </a:cubicBezTo>
                <a:cubicBezTo>
                  <a:pt x="16039" y="18737"/>
                  <a:pt x="16039" y="18764"/>
                  <a:pt x="16039" y="18791"/>
                </a:cubicBezTo>
                <a:cubicBezTo>
                  <a:pt x="16039" y="18809"/>
                  <a:pt x="16039" y="18827"/>
                  <a:pt x="16038" y="18844"/>
                </a:cubicBezTo>
                <a:lnTo>
                  <a:pt x="16037" y="18844"/>
                </a:lnTo>
                <a:lnTo>
                  <a:pt x="16037" y="18846"/>
                </a:lnTo>
                <a:lnTo>
                  <a:pt x="16007" y="18839"/>
                </a:lnTo>
                <a:cubicBezTo>
                  <a:pt x="15950" y="18836"/>
                  <a:pt x="15893" y="18822"/>
                  <a:pt x="15838" y="18796"/>
                </a:cubicBezTo>
                <a:cubicBezTo>
                  <a:pt x="15828" y="18798"/>
                  <a:pt x="15819" y="18794"/>
                  <a:pt x="15809" y="18789"/>
                </a:cubicBezTo>
                <a:lnTo>
                  <a:pt x="15809" y="18784"/>
                </a:lnTo>
                <a:cubicBezTo>
                  <a:pt x="15173" y="18505"/>
                  <a:pt x="14675" y="17189"/>
                  <a:pt x="14586" y="15535"/>
                </a:cubicBezTo>
                <a:cubicBezTo>
                  <a:pt x="14586" y="15535"/>
                  <a:pt x="14586" y="15535"/>
                  <a:pt x="14585" y="15535"/>
                </a:cubicBezTo>
                <a:lnTo>
                  <a:pt x="14584" y="15504"/>
                </a:lnTo>
                <a:cubicBezTo>
                  <a:pt x="14576" y="15362"/>
                  <a:pt x="14571" y="15217"/>
                  <a:pt x="14571" y="15070"/>
                </a:cubicBezTo>
                <a:cubicBezTo>
                  <a:pt x="14569" y="15044"/>
                  <a:pt x="14569" y="15017"/>
                  <a:pt x="14569" y="14991"/>
                </a:cubicBezTo>
                <a:lnTo>
                  <a:pt x="14570" y="14937"/>
                </a:lnTo>
                <a:lnTo>
                  <a:pt x="14571" y="14937"/>
                </a:lnTo>
                <a:close/>
                <a:moveTo>
                  <a:pt x="14546" y="14935"/>
                </a:moveTo>
                <a:lnTo>
                  <a:pt x="14546" y="14937"/>
                </a:lnTo>
                <a:lnTo>
                  <a:pt x="14547" y="14937"/>
                </a:lnTo>
                <a:lnTo>
                  <a:pt x="14548" y="14991"/>
                </a:lnTo>
                <a:cubicBezTo>
                  <a:pt x="14548" y="15017"/>
                  <a:pt x="14548" y="15044"/>
                  <a:pt x="14546" y="15070"/>
                </a:cubicBezTo>
                <a:cubicBezTo>
                  <a:pt x="14546" y="15217"/>
                  <a:pt x="14542" y="15362"/>
                  <a:pt x="14533" y="15504"/>
                </a:cubicBezTo>
                <a:lnTo>
                  <a:pt x="14532" y="15535"/>
                </a:lnTo>
                <a:cubicBezTo>
                  <a:pt x="14531" y="15535"/>
                  <a:pt x="14531" y="15535"/>
                  <a:pt x="14531" y="15535"/>
                </a:cubicBezTo>
                <a:cubicBezTo>
                  <a:pt x="14442" y="17189"/>
                  <a:pt x="13944" y="18505"/>
                  <a:pt x="13308" y="18784"/>
                </a:cubicBezTo>
                <a:lnTo>
                  <a:pt x="13308" y="18789"/>
                </a:lnTo>
                <a:cubicBezTo>
                  <a:pt x="13298" y="18794"/>
                  <a:pt x="13289" y="18798"/>
                  <a:pt x="13279" y="18796"/>
                </a:cubicBezTo>
                <a:cubicBezTo>
                  <a:pt x="13224" y="18822"/>
                  <a:pt x="13167" y="18836"/>
                  <a:pt x="13110" y="18839"/>
                </a:cubicBezTo>
                <a:lnTo>
                  <a:pt x="13080" y="18846"/>
                </a:lnTo>
                <a:lnTo>
                  <a:pt x="13080" y="18844"/>
                </a:lnTo>
                <a:lnTo>
                  <a:pt x="13079" y="18844"/>
                </a:lnTo>
                <a:cubicBezTo>
                  <a:pt x="13078" y="18827"/>
                  <a:pt x="13078" y="18809"/>
                  <a:pt x="13078" y="18791"/>
                </a:cubicBezTo>
                <a:cubicBezTo>
                  <a:pt x="13078" y="18764"/>
                  <a:pt x="13078" y="18737"/>
                  <a:pt x="13080" y="18711"/>
                </a:cubicBezTo>
                <a:cubicBezTo>
                  <a:pt x="13080" y="18564"/>
                  <a:pt x="13084" y="18419"/>
                  <a:pt x="13093" y="18278"/>
                </a:cubicBezTo>
                <a:lnTo>
                  <a:pt x="13094" y="18246"/>
                </a:lnTo>
                <a:cubicBezTo>
                  <a:pt x="13095" y="18246"/>
                  <a:pt x="13095" y="18246"/>
                  <a:pt x="13095" y="18246"/>
                </a:cubicBezTo>
                <a:cubicBezTo>
                  <a:pt x="13184" y="16592"/>
                  <a:pt x="13682" y="15276"/>
                  <a:pt x="14318" y="14998"/>
                </a:cubicBezTo>
                <a:lnTo>
                  <a:pt x="14318" y="14992"/>
                </a:lnTo>
                <a:cubicBezTo>
                  <a:pt x="14328" y="14987"/>
                  <a:pt x="14337" y="14983"/>
                  <a:pt x="14347" y="14985"/>
                </a:cubicBezTo>
                <a:cubicBezTo>
                  <a:pt x="14402" y="14959"/>
                  <a:pt x="14459" y="14945"/>
                  <a:pt x="14516" y="14942"/>
                </a:cubicBezTo>
                <a:close/>
                <a:moveTo>
                  <a:pt x="11573" y="14935"/>
                </a:moveTo>
                <a:lnTo>
                  <a:pt x="11603" y="14942"/>
                </a:lnTo>
                <a:cubicBezTo>
                  <a:pt x="11661" y="14945"/>
                  <a:pt x="11717" y="14959"/>
                  <a:pt x="11772" y="14985"/>
                </a:cubicBezTo>
                <a:cubicBezTo>
                  <a:pt x="11782" y="14983"/>
                  <a:pt x="11792" y="14987"/>
                  <a:pt x="11801" y="14992"/>
                </a:cubicBezTo>
                <a:lnTo>
                  <a:pt x="11801" y="14998"/>
                </a:lnTo>
                <a:cubicBezTo>
                  <a:pt x="12437" y="15276"/>
                  <a:pt x="12935" y="16592"/>
                  <a:pt x="13024" y="18246"/>
                </a:cubicBezTo>
                <a:cubicBezTo>
                  <a:pt x="13024" y="18246"/>
                  <a:pt x="13025" y="18246"/>
                  <a:pt x="13025" y="18246"/>
                </a:cubicBezTo>
                <a:lnTo>
                  <a:pt x="13026" y="18278"/>
                </a:lnTo>
                <a:cubicBezTo>
                  <a:pt x="13035" y="18419"/>
                  <a:pt x="13039" y="18564"/>
                  <a:pt x="13039" y="18711"/>
                </a:cubicBezTo>
                <a:cubicBezTo>
                  <a:pt x="13041" y="18737"/>
                  <a:pt x="13041" y="18764"/>
                  <a:pt x="13041" y="18791"/>
                </a:cubicBezTo>
                <a:cubicBezTo>
                  <a:pt x="13041" y="18809"/>
                  <a:pt x="13041" y="18827"/>
                  <a:pt x="13040" y="18844"/>
                </a:cubicBezTo>
                <a:lnTo>
                  <a:pt x="13040" y="18844"/>
                </a:lnTo>
                <a:lnTo>
                  <a:pt x="13039" y="18846"/>
                </a:lnTo>
                <a:lnTo>
                  <a:pt x="13009" y="18839"/>
                </a:lnTo>
                <a:cubicBezTo>
                  <a:pt x="12952" y="18836"/>
                  <a:pt x="12895" y="18822"/>
                  <a:pt x="12840" y="18796"/>
                </a:cubicBezTo>
                <a:cubicBezTo>
                  <a:pt x="12830" y="18798"/>
                  <a:pt x="12821" y="18794"/>
                  <a:pt x="12811" y="18789"/>
                </a:cubicBezTo>
                <a:lnTo>
                  <a:pt x="12811" y="18784"/>
                </a:lnTo>
                <a:cubicBezTo>
                  <a:pt x="12175" y="18505"/>
                  <a:pt x="11677" y="17189"/>
                  <a:pt x="11588" y="15535"/>
                </a:cubicBezTo>
                <a:cubicBezTo>
                  <a:pt x="11588" y="15535"/>
                  <a:pt x="11588" y="15535"/>
                  <a:pt x="11588" y="15535"/>
                </a:cubicBezTo>
                <a:lnTo>
                  <a:pt x="11587" y="15504"/>
                </a:lnTo>
                <a:cubicBezTo>
                  <a:pt x="11578" y="15362"/>
                  <a:pt x="11573" y="15217"/>
                  <a:pt x="11573" y="15070"/>
                </a:cubicBezTo>
                <a:cubicBezTo>
                  <a:pt x="11571" y="15044"/>
                  <a:pt x="11571" y="15017"/>
                  <a:pt x="11571" y="14991"/>
                </a:cubicBezTo>
                <a:lnTo>
                  <a:pt x="11572" y="14937"/>
                </a:lnTo>
                <a:lnTo>
                  <a:pt x="11573" y="14937"/>
                </a:lnTo>
                <a:close/>
                <a:moveTo>
                  <a:pt x="11548" y="14935"/>
                </a:moveTo>
                <a:lnTo>
                  <a:pt x="11549" y="14937"/>
                </a:lnTo>
                <a:lnTo>
                  <a:pt x="11549" y="14937"/>
                </a:lnTo>
                <a:lnTo>
                  <a:pt x="11550" y="14991"/>
                </a:lnTo>
                <a:cubicBezTo>
                  <a:pt x="11550" y="15017"/>
                  <a:pt x="11550" y="15044"/>
                  <a:pt x="11548" y="15070"/>
                </a:cubicBezTo>
                <a:cubicBezTo>
                  <a:pt x="11548" y="15217"/>
                  <a:pt x="11544" y="15362"/>
                  <a:pt x="11535" y="15504"/>
                </a:cubicBezTo>
                <a:lnTo>
                  <a:pt x="11534" y="15535"/>
                </a:lnTo>
                <a:cubicBezTo>
                  <a:pt x="11534" y="15535"/>
                  <a:pt x="11533" y="15535"/>
                  <a:pt x="11533" y="15535"/>
                </a:cubicBezTo>
                <a:cubicBezTo>
                  <a:pt x="11444" y="17189"/>
                  <a:pt x="10946" y="18505"/>
                  <a:pt x="10310" y="18784"/>
                </a:cubicBezTo>
                <a:lnTo>
                  <a:pt x="10310" y="18789"/>
                </a:lnTo>
                <a:cubicBezTo>
                  <a:pt x="10301" y="18794"/>
                  <a:pt x="10291" y="18798"/>
                  <a:pt x="10281" y="18796"/>
                </a:cubicBezTo>
                <a:cubicBezTo>
                  <a:pt x="10226" y="18822"/>
                  <a:pt x="10170" y="18836"/>
                  <a:pt x="10112" y="18839"/>
                </a:cubicBezTo>
                <a:lnTo>
                  <a:pt x="10082" y="18846"/>
                </a:lnTo>
                <a:lnTo>
                  <a:pt x="10082" y="18844"/>
                </a:lnTo>
                <a:lnTo>
                  <a:pt x="10081" y="18844"/>
                </a:lnTo>
                <a:cubicBezTo>
                  <a:pt x="10080" y="18827"/>
                  <a:pt x="10080" y="18809"/>
                  <a:pt x="10080" y="18791"/>
                </a:cubicBezTo>
                <a:cubicBezTo>
                  <a:pt x="10080" y="18764"/>
                  <a:pt x="10080" y="18737"/>
                  <a:pt x="10082" y="18711"/>
                </a:cubicBezTo>
                <a:cubicBezTo>
                  <a:pt x="10082" y="18564"/>
                  <a:pt x="10087" y="18419"/>
                  <a:pt x="10096" y="18278"/>
                </a:cubicBezTo>
                <a:lnTo>
                  <a:pt x="10096" y="18246"/>
                </a:lnTo>
                <a:cubicBezTo>
                  <a:pt x="10097" y="18246"/>
                  <a:pt x="10097" y="18246"/>
                  <a:pt x="10097" y="18246"/>
                </a:cubicBezTo>
                <a:cubicBezTo>
                  <a:pt x="10186" y="16592"/>
                  <a:pt x="10684" y="15276"/>
                  <a:pt x="11320" y="14998"/>
                </a:cubicBezTo>
                <a:lnTo>
                  <a:pt x="11320" y="14992"/>
                </a:lnTo>
                <a:cubicBezTo>
                  <a:pt x="11330" y="14987"/>
                  <a:pt x="11339" y="14983"/>
                  <a:pt x="11349" y="14985"/>
                </a:cubicBezTo>
                <a:cubicBezTo>
                  <a:pt x="11404" y="14959"/>
                  <a:pt x="11461" y="14945"/>
                  <a:pt x="11518" y="14942"/>
                </a:cubicBezTo>
                <a:close/>
                <a:moveTo>
                  <a:pt x="8575" y="14935"/>
                </a:moveTo>
                <a:lnTo>
                  <a:pt x="8605" y="14942"/>
                </a:lnTo>
                <a:cubicBezTo>
                  <a:pt x="8663" y="14945"/>
                  <a:pt x="8719" y="14959"/>
                  <a:pt x="8774" y="14985"/>
                </a:cubicBezTo>
                <a:cubicBezTo>
                  <a:pt x="8784" y="14983"/>
                  <a:pt x="8794" y="14987"/>
                  <a:pt x="8803" y="14992"/>
                </a:cubicBezTo>
                <a:lnTo>
                  <a:pt x="8803" y="14998"/>
                </a:lnTo>
                <a:cubicBezTo>
                  <a:pt x="9439" y="15276"/>
                  <a:pt x="9937" y="16592"/>
                  <a:pt x="10026" y="18246"/>
                </a:cubicBezTo>
                <a:cubicBezTo>
                  <a:pt x="10026" y="18246"/>
                  <a:pt x="10027" y="18246"/>
                  <a:pt x="10027" y="18246"/>
                </a:cubicBezTo>
                <a:lnTo>
                  <a:pt x="10028" y="18278"/>
                </a:lnTo>
                <a:cubicBezTo>
                  <a:pt x="10037" y="18419"/>
                  <a:pt x="10041" y="18564"/>
                  <a:pt x="10041" y="18711"/>
                </a:cubicBezTo>
                <a:cubicBezTo>
                  <a:pt x="10043" y="18737"/>
                  <a:pt x="10044" y="18764"/>
                  <a:pt x="10044" y="18791"/>
                </a:cubicBezTo>
                <a:cubicBezTo>
                  <a:pt x="10044" y="18809"/>
                  <a:pt x="10043" y="18827"/>
                  <a:pt x="10042" y="18844"/>
                </a:cubicBezTo>
                <a:lnTo>
                  <a:pt x="10042" y="18844"/>
                </a:lnTo>
                <a:lnTo>
                  <a:pt x="10042" y="18846"/>
                </a:lnTo>
                <a:lnTo>
                  <a:pt x="10011" y="18839"/>
                </a:lnTo>
                <a:cubicBezTo>
                  <a:pt x="9954" y="18836"/>
                  <a:pt x="9897" y="18822"/>
                  <a:pt x="9842" y="18796"/>
                </a:cubicBezTo>
                <a:cubicBezTo>
                  <a:pt x="9832" y="18798"/>
                  <a:pt x="9823" y="18794"/>
                  <a:pt x="9813" y="18789"/>
                </a:cubicBezTo>
                <a:lnTo>
                  <a:pt x="9813" y="18784"/>
                </a:lnTo>
                <a:cubicBezTo>
                  <a:pt x="9177" y="18505"/>
                  <a:pt x="8680" y="17189"/>
                  <a:pt x="8591" y="15535"/>
                </a:cubicBezTo>
                <a:cubicBezTo>
                  <a:pt x="8590" y="15535"/>
                  <a:pt x="8590" y="15535"/>
                  <a:pt x="8590" y="15535"/>
                </a:cubicBezTo>
                <a:lnTo>
                  <a:pt x="8589" y="15504"/>
                </a:lnTo>
                <a:cubicBezTo>
                  <a:pt x="8580" y="15362"/>
                  <a:pt x="8575" y="15217"/>
                  <a:pt x="8575" y="15070"/>
                </a:cubicBezTo>
                <a:cubicBezTo>
                  <a:pt x="8573" y="15044"/>
                  <a:pt x="8573" y="15017"/>
                  <a:pt x="8573" y="14991"/>
                </a:cubicBezTo>
                <a:lnTo>
                  <a:pt x="8574" y="14937"/>
                </a:lnTo>
                <a:lnTo>
                  <a:pt x="8575" y="14937"/>
                </a:lnTo>
                <a:close/>
                <a:moveTo>
                  <a:pt x="8551" y="14935"/>
                </a:moveTo>
                <a:lnTo>
                  <a:pt x="8551" y="14937"/>
                </a:lnTo>
                <a:lnTo>
                  <a:pt x="8551" y="14937"/>
                </a:lnTo>
                <a:lnTo>
                  <a:pt x="8553" y="14991"/>
                </a:lnTo>
                <a:cubicBezTo>
                  <a:pt x="8553" y="15017"/>
                  <a:pt x="8552" y="15044"/>
                  <a:pt x="8550" y="15070"/>
                </a:cubicBezTo>
                <a:cubicBezTo>
                  <a:pt x="8550" y="15217"/>
                  <a:pt x="8546" y="15362"/>
                  <a:pt x="8537" y="15504"/>
                </a:cubicBezTo>
                <a:lnTo>
                  <a:pt x="8536" y="15535"/>
                </a:lnTo>
                <a:cubicBezTo>
                  <a:pt x="8536" y="15535"/>
                  <a:pt x="8535" y="15535"/>
                  <a:pt x="8535" y="15535"/>
                </a:cubicBezTo>
                <a:cubicBezTo>
                  <a:pt x="8446" y="17189"/>
                  <a:pt x="7948" y="18505"/>
                  <a:pt x="7312" y="18784"/>
                </a:cubicBezTo>
                <a:lnTo>
                  <a:pt x="7312" y="18789"/>
                </a:lnTo>
                <a:cubicBezTo>
                  <a:pt x="7303" y="18794"/>
                  <a:pt x="7293" y="18798"/>
                  <a:pt x="7283" y="18796"/>
                </a:cubicBezTo>
                <a:cubicBezTo>
                  <a:pt x="7228" y="18822"/>
                  <a:pt x="7172" y="18836"/>
                  <a:pt x="7114" y="18839"/>
                </a:cubicBezTo>
                <a:lnTo>
                  <a:pt x="7084" y="18846"/>
                </a:lnTo>
                <a:lnTo>
                  <a:pt x="7084" y="18844"/>
                </a:lnTo>
                <a:lnTo>
                  <a:pt x="7083" y="18844"/>
                </a:lnTo>
                <a:cubicBezTo>
                  <a:pt x="7082" y="18827"/>
                  <a:pt x="7082" y="18809"/>
                  <a:pt x="7082" y="18791"/>
                </a:cubicBezTo>
                <a:cubicBezTo>
                  <a:pt x="7082" y="18764"/>
                  <a:pt x="7082" y="18737"/>
                  <a:pt x="7084" y="18711"/>
                </a:cubicBezTo>
                <a:cubicBezTo>
                  <a:pt x="7084" y="18564"/>
                  <a:pt x="7089" y="18419"/>
                  <a:pt x="7098" y="18278"/>
                </a:cubicBezTo>
                <a:lnTo>
                  <a:pt x="7099" y="18246"/>
                </a:lnTo>
                <a:cubicBezTo>
                  <a:pt x="7099" y="18246"/>
                  <a:pt x="7099" y="18246"/>
                  <a:pt x="7099" y="18246"/>
                </a:cubicBezTo>
                <a:cubicBezTo>
                  <a:pt x="7189" y="16592"/>
                  <a:pt x="7686" y="15276"/>
                  <a:pt x="8322" y="14998"/>
                </a:cubicBezTo>
                <a:lnTo>
                  <a:pt x="8322" y="14992"/>
                </a:lnTo>
                <a:cubicBezTo>
                  <a:pt x="8332" y="14987"/>
                  <a:pt x="8341" y="14983"/>
                  <a:pt x="8351" y="14985"/>
                </a:cubicBezTo>
                <a:cubicBezTo>
                  <a:pt x="8406" y="14959"/>
                  <a:pt x="8463" y="14945"/>
                  <a:pt x="8520" y="14942"/>
                </a:cubicBezTo>
                <a:close/>
                <a:moveTo>
                  <a:pt x="5577" y="14935"/>
                </a:moveTo>
                <a:lnTo>
                  <a:pt x="5607" y="14942"/>
                </a:lnTo>
                <a:cubicBezTo>
                  <a:pt x="5665" y="14945"/>
                  <a:pt x="5721" y="14959"/>
                  <a:pt x="5776" y="14985"/>
                </a:cubicBezTo>
                <a:cubicBezTo>
                  <a:pt x="5786" y="14983"/>
                  <a:pt x="5796" y="14987"/>
                  <a:pt x="5805" y="14992"/>
                </a:cubicBezTo>
                <a:lnTo>
                  <a:pt x="5805" y="14998"/>
                </a:lnTo>
                <a:cubicBezTo>
                  <a:pt x="6441" y="15276"/>
                  <a:pt x="6939" y="16592"/>
                  <a:pt x="7028" y="18246"/>
                </a:cubicBezTo>
                <a:cubicBezTo>
                  <a:pt x="7028" y="18246"/>
                  <a:pt x="7029" y="18246"/>
                  <a:pt x="7029" y="18246"/>
                </a:cubicBezTo>
                <a:lnTo>
                  <a:pt x="7030" y="18278"/>
                </a:lnTo>
                <a:cubicBezTo>
                  <a:pt x="7039" y="18419"/>
                  <a:pt x="7043" y="18564"/>
                  <a:pt x="7043" y="18711"/>
                </a:cubicBezTo>
                <a:cubicBezTo>
                  <a:pt x="7046" y="18737"/>
                  <a:pt x="7046" y="18764"/>
                  <a:pt x="7046" y="18791"/>
                </a:cubicBezTo>
                <a:cubicBezTo>
                  <a:pt x="7046" y="18809"/>
                  <a:pt x="7046" y="18827"/>
                  <a:pt x="7045" y="18844"/>
                </a:cubicBezTo>
                <a:lnTo>
                  <a:pt x="7044" y="18844"/>
                </a:lnTo>
                <a:lnTo>
                  <a:pt x="7044" y="18846"/>
                </a:lnTo>
                <a:lnTo>
                  <a:pt x="7013" y="18839"/>
                </a:lnTo>
                <a:cubicBezTo>
                  <a:pt x="6956" y="18836"/>
                  <a:pt x="6899" y="18822"/>
                  <a:pt x="6844" y="18796"/>
                </a:cubicBezTo>
                <a:cubicBezTo>
                  <a:pt x="6834" y="18798"/>
                  <a:pt x="6825" y="18794"/>
                  <a:pt x="6816" y="18789"/>
                </a:cubicBezTo>
                <a:lnTo>
                  <a:pt x="6815" y="18784"/>
                </a:lnTo>
                <a:cubicBezTo>
                  <a:pt x="6180" y="18505"/>
                  <a:pt x="5682" y="17189"/>
                  <a:pt x="5593" y="15535"/>
                </a:cubicBezTo>
                <a:cubicBezTo>
                  <a:pt x="5592" y="15535"/>
                  <a:pt x="5592" y="15535"/>
                  <a:pt x="5592" y="15535"/>
                </a:cubicBezTo>
                <a:lnTo>
                  <a:pt x="5591" y="15504"/>
                </a:lnTo>
                <a:cubicBezTo>
                  <a:pt x="5582" y="15362"/>
                  <a:pt x="5577" y="15217"/>
                  <a:pt x="5578" y="15070"/>
                </a:cubicBezTo>
                <a:cubicBezTo>
                  <a:pt x="5575" y="15044"/>
                  <a:pt x="5575" y="15017"/>
                  <a:pt x="5575" y="14991"/>
                </a:cubicBezTo>
                <a:lnTo>
                  <a:pt x="5576" y="14937"/>
                </a:lnTo>
                <a:lnTo>
                  <a:pt x="5577" y="14937"/>
                </a:lnTo>
                <a:close/>
                <a:moveTo>
                  <a:pt x="5553" y="14935"/>
                </a:moveTo>
                <a:lnTo>
                  <a:pt x="5553" y="14937"/>
                </a:lnTo>
                <a:lnTo>
                  <a:pt x="5554" y="14937"/>
                </a:lnTo>
                <a:lnTo>
                  <a:pt x="5555" y="14991"/>
                </a:lnTo>
                <a:cubicBezTo>
                  <a:pt x="5555" y="15017"/>
                  <a:pt x="5555" y="15044"/>
                  <a:pt x="5552" y="15070"/>
                </a:cubicBezTo>
                <a:cubicBezTo>
                  <a:pt x="5552" y="15217"/>
                  <a:pt x="5548" y="15362"/>
                  <a:pt x="5539" y="15504"/>
                </a:cubicBezTo>
                <a:lnTo>
                  <a:pt x="5538" y="15535"/>
                </a:lnTo>
                <a:cubicBezTo>
                  <a:pt x="5538" y="15535"/>
                  <a:pt x="5537" y="15535"/>
                  <a:pt x="5537" y="15535"/>
                </a:cubicBezTo>
                <a:cubicBezTo>
                  <a:pt x="5448" y="17189"/>
                  <a:pt x="4950" y="18505"/>
                  <a:pt x="4314" y="18784"/>
                </a:cubicBezTo>
                <a:lnTo>
                  <a:pt x="4314" y="18789"/>
                </a:lnTo>
                <a:cubicBezTo>
                  <a:pt x="4305" y="18794"/>
                  <a:pt x="4295" y="18798"/>
                  <a:pt x="4285" y="18796"/>
                </a:cubicBezTo>
                <a:cubicBezTo>
                  <a:pt x="4230" y="18822"/>
                  <a:pt x="4174" y="18836"/>
                  <a:pt x="4116" y="18839"/>
                </a:cubicBezTo>
                <a:lnTo>
                  <a:pt x="4086" y="18846"/>
                </a:lnTo>
                <a:lnTo>
                  <a:pt x="4086" y="18844"/>
                </a:lnTo>
                <a:lnTo>
                  <a:pt x="4085" y="18844"/>
                </a:lnTo>
                <a:cubicBezTo>
                  <a:pt x="4084" y="18827"/>
                  <a:pt x="4084" y="18809"/>
                  <a:pt x="4084" y="18791"/>
                </a:cubicBezTo>
                <a:cubicBezTo>
                  <a:pt x="4084" y="18764"/>
                  <a:pt x="4084" y="18737"/>
                  <a:pt x="4087" y="18711"/>
                </a:cubicBezTo>
                <a:cubicBezTo>
                  <a:pt x="4086" y="18564"/>
                  <a:pt x="4091" y="18419"/>
                  <a:pt x="4100" y="18278"/>
                </a:cubicBezTo>
                <a:lnTo>
                  <a:pt x="4101" y="18246"/>
                </a:lnTo>
                <a:cubicBezTo>
                  <a:pt x="4101" y="18246"/>
                  <a:pt x="4101" y="18246"/>
                  <a:pt x="4102" y="18246"/>
                </a:cubicBezTo>
                <a:cubicBezTo>
                  <a:pt x="4191" y="16592"/>
                  <a:pt x="4689" y="15276"/>
                  <a:pt x="5324" y="14998"/>
                </a:cubicBezTo>
                <a:lnTo>
                  <a:pt x="5325" y="14992"/>
                </a:lnTo>
                <a:cubicBezTo>
                  <a:pt x="5334" y="14987"/>
                  <a:pt x="5343" y="14983"/>
                  <a:pt x="5353" y="14985"/>
                </a:cubicBezTo>
                <a:cubicBezTo>
                  <a:pt x="5408" y="14959"/>
                  <a:pt x="5465" y="14945"/>
                  <a:pt x="5522" y="14942"/>
                </a:cubicBezTo>
                <a:close/>
                <a:moveTo>
                  <a:pt x="2579" y="14935"/>
                </a:moveTo>
                <a:lnTo>
                  <a:pt x="2609" y="14942"/>
                </a:lnTo>
                <a:cubicBezTo>
                  <a:pt x="2667" y="14945"/>
                  <a:pt x="2723" y="14959"/>
                  <a:pt x="2779" y="14985"/>
                </a:cubicBezTo>
                <a:cubicBezTo>
                  <a:pt x="2788" y="14983"/>
                  <a:pt x="2798" y="14987"/>
                  <a:pt x="2807" y="14992"/>
                </a:cubicBezTo>
                <a:lnTo>
                  <a:pt x="2807" y="14998"/>
                </a:lnTo>
                <a:cubicBezTo>
                  <a:pt x="3443" y="15276"/>
                  <a:pt x="3941" y="16592"/>
                  <a:pt x="4030" y="18246"/>
                </a:cubicBezTo>
                <a:cubicBezTo>
                  <a:pt x="4031" y="18246"/>
                  <a:pt x="4031" y="18246"/>
                  <a:pt x="4031" y="18246"/>
                </a:cubicBezTo>
                <a:lnTo>
                  <a:pt x="4032" y="18278"/>
                </a:lnTo>
                <a:cubicBezTo>
                  <a:pt x="4041" y="18419"/>
                  <a:pt x="4045" y="18564"/>
                  <a:pt x="4045" y="18711"/>
                </a:cubicBezTo>
                <a:cubicBezTo>
                  <a:pt x="4048" y="18737"/>
                  <a:pt x="4048" y="18764"/>
                  <a:pt x="4048" y="18791"/>
                </a:cubicBezTo>
                <a:cubicBezTo>
                  <a:pt x="4048" y="18809"/>
                  <a:pt x="4048" y="18827"/>
                  <a:pt x="4047" y="18844"/>
                </a:cubicBezTo>
                <a:lnTo>
                  <a:pt x="4046" y="18844"/>
                </a:lnTo>
                <a:lnTo>
                  <a:pt x="4046" y="18846"/>
                </a:lnTo>
                <a:lnTo>
                  <a:pt x="4015" y="18839"/>
                </a:lnTo>
                <a:cubicBezTo>
                  <a:pt x="3958" y="18836"/>
                  <a:pt x="3902" y="18822"/>
                  <a:pt x="3846" y="18796"/>
                </a:cubicBezTo>
                <a:cubicBezTo>
                  <a:pt x="3836" y="18798"/>
                  <a:pt x="3827" y="18794"/>
                  <a:pt x="3818" y="18789"/>
                </a:cubicBezTo>
                <a:lnTo>
                  <a:pt x="3817" y="18784"/>
                </a:lnTo>
                <a:cubicBezTo>
                  <a:pt x="3182" y="18505"/>
                  <a:pt x="2684" y="17189"/>
                  <a:pt x="2595" y="15535"/>
                </a:cubicBezTo>
                <a:cubicBezTo>
                  <a:pt x="2594" y="15535"/>
                  <a:pt x="2594" y="15535"/>
                  <a:pt x="2594" y="15535"/>
                </a:cubicBezTo>
                <a:lnTo>
                  <a:pt x="2593" y="15504"/>
                </a:lnTo>
                <a:cubicBezTo>
                  <a:pt x="2584" y="15362"/>
                  <a:pt x="2580" y="15217"/>
                  <a:pt x="2580" y="15070"/>
                </a:cubicBezTo>
                <a:cubicBezTo>
                  <a:pt x="2577" y="15044"/>
                  <a:pt x="2577" y="15017"/>
                  <a:pt x="2577" y="14991"/>
                </a:cubicBezTo>
                <a:lnTo>
                  <a:pt x="2578" y="14937"/>
                </a:lnTo>
                <a:lnTo>
                  <a:pt x="2579" y="14937"/>
                </a:lnTo>
                <a:close/>
                <a:moveTo>
                  <a:pt x="2555" y="14935"/>
                </a:moveTo>
                <a:lnTo>
                  <a:pt x="2555" y="14937"/>
                </a:lnTo>
                <a:lnTo>
                  <a:pt x="2556" y="14937"/>
                </a:lnTo>
                <a:lnTo>
                  <a:pt x="2557" y="14991"/>
                </a:lnTo>
                <a:cubicBezTo>
                  <a:pt x="2557" y="15017"/>
                  <a:pt x="2557" y="15044"/>
                  <a:pt x="2554" y="15070"/>
                </a:cubicBezTo>
                <a:cubicBezTo>
                  <a:pt x="2554" y="15217"/>
                  <a:pt x="2550" y="15362"/>
                  <a:pt x="2541" y="15504"/>
                </a:cubicBezTo>
                <a:lnTo>
                  <a:pt x="2540" y="15535"/>
                </a:lnTo>
                <a:cubicBezTo>
                  <a:pt x="2540" y="15535"/>
                  <a:pt x="2540" y="15535"/>
                  <a:pt x="2539" y="15535"/>
                </a:cubicBezTo>
                <a:cubicBezTo>
                  <a:pt x="2450" y="17189"/>
                  <a:pt x="1952" y="18505"/>
                  <a:pt x="1316" y="18784"/>
                </a:cubicBezTo>
                <a:lnTo>
                  <a:pt x="1316" y="18789"/>
                </a:lnTo>
                <a:cubicBezTo>
                  <a:pt x="1307" y="18794"/>
                  <a:pt x="1297" y="18798"/>
                  <a:pt x="1288" y="18796"/>
                </a:cubicBezTo>
                <a:cubicBezTo>
                  <a:pt x="1232" y="18822"/>
                  <a:pt x="1176" y="18836"/>
                  <a:pt x="1118" y="18839"/>
                </a:cubicBezTo>
                <a:lnTo>
                  <a:pt x="1088" y="18846"/>
                </a:lnTo>
                <a:lnTo>
                  <a:pt x="1088" y="18844"/>
                </a:lnTo>
                <a:lnTo>
                  <a:pt x="1087" y="18844"/>
                </a:lnTo>
                <a:cubicBezTo>
                  <a:pt x="1086" y="18827"/>
                  <a:pt x="1086" y="18809"/>
                  <a:pt x="1086" y="18791"/>
                </a:cubicBezTo>
                <a:cubicBezTo>
                  <a:pt x="1086" y="18764"/>
                  <a:pt x="1086" y="18737"/>
                  <a:pt x="1089" y="18711"/>
                </a:cubicBezTo>
                <a:cubicBezTo>
                  <a:pt x="1089" y="18564"/>
                  <a:pt x="1093" y="18419"/>
                  <a:pt x="1102" y="18278"/>
                </a:cubicBezTo>
                <a:lnTo>
                  <a:pt x="1103" y="18246"/>
                </a:lnTo>
                <a:cubicBezTo>
                  <a:pt x="1103" y="18246"/>
                  <a:pt x="1103" y="18246"/>
                  <a:pt x="1104" y="18246"/>
                </a:cubicBezTo>
                <a:cubicBezTo>
                  <a:pt x="1193" y="16592"/>
                  <a:pt x="1691" y="15276"/>
                  <a:pt x="2326" y="14998"/>
                </a:cubicBezTo>
                <a:lnTo>
                  <a:pt x="2327" y="14992"/>
                </a:lnTo>
                <a:cubicBezTo>
                  <a:pt x="2336" y="14987"/>
                  <a:pt x="2345" y="14983"/>
                  <a:pt x="2355" y="14985"/>
                </a:cubicBezTo>
                <a:cubicBezTo>
                  <a:pt x="2411" y="14959"/>
                  <a:pt x="2467" y="14945"/>
                  <a:pt x="2524" y="14942"/>
                </a:cubicBezTo>
                <a:close/>
                <a:moveTo>
                  <a:pt x="19328" y="11563"/>
                </a:moveTo>
                <a:cubicBezTo>
                  <a:pt x="19422" y="12843"/>
                  <a:pt x="19803" y="13857"/>
                  <a:pt x="20290" y="14137"/>
                </a:cubicBezTo>
                <a:cubicBezTo>
                  <a:pt x="20196" y="12857"/>
                  <a:pt x="19815" y="11842"/>
                  <a:pt x="19328" y="11563"/>
                </a:cubicBezTo>
                <a:close/>
                <a:moveTo>
                  <a:pt x="18783" y="11563"/>
                </a:moveTo>
                <a:cubicBezTo>
                  <a:pt x="18296" y="11842"/>
                  <a:pt x="17915" y="12857"/>
                  <a:pt x="17821" y="14137"/>
                </a:cubicBezTo>
                <a:cubicBezTo>
                  <a:pt x="18308" y="13857"/>
                  <a:pt x="18689" y="12843"/>
                  <a:pt x="18783" y="11563"/>
                </a:cubicBezTo>
                <a:close/>
                <a:moveTo>
                  <a:pt x="16330" y="11563"/>
                </a:moveTo>
                <a:cubicBezTo>
                  <a:pt x="16424" y="12843"/>
                  <a:pt x="16805" y="13857"/>
                  <a:pt x="17292" y="14137"/>
                </a:cubicBezTo>
                <a:cubicBezTo>
                  <a:pt x="17198" y="12857"/>
                  <a:pt x="16817" y="11842"/>
                  <a:pt x="16330" y="11563"/>
                </a:cubicBezTo>
                <a:close/>
                <a:moveTo>
                  <a:pt x="15785" y="11563"/>
                </a:moveTo>
                <a:cubicBezTo>
                  <a:pt x="15298" y="11842"/>
                  <a:pt x="14917" y="12857"/>
                  <a:pt x="14823" y="14137"/>
                </a:cubicBezTo>
                <a:cubicBezTo>
                  <a:pt x="15310" y="13857"/>
                  <a:pt x="15691" y="12843"/>
                  <a:pt x="15785" y="11563"/>
                </a:cubicBezTo>
                <a:close/>
                <a:moveTo>
                  <a:pt x="13332" y="11563"/>
                </a:moveTo>
                <a:cubicBezTo>
                  <a:pt x="13426" y="12843"/>
                  <a:pt x="13807" y="13857"/>
                  <a:pt x="14294" y="14137"/>
                </a:cubicBezTo>
                <a:cubicBezTo>
                  <a:pt x="14200" y="12857"/>
                  <a:pt x="13819" y="11842"/>
                  <a:pt x="13332" y="11563"/>
                </a:cubicBezTo>
                <a:close/>
                <a:moveTo>
                  <a:pt x="12787" y="11563"/>
                </a:moveTo>
                <a:cubicBezTo>
                  <a:pt x="12300" y="11842"/>
                  <a:pt x="11919" y="12857"/>
                  <a:pt x="11825" y="14137"/>
                </a:cubicBezTo>
                <a:cubicBezTo>
                  <a:pt x="12312" y="13857"/>
                  <a:pt x="12693" y="12843"/>
                  <a:pt x="12787" y="11563"/>
                </a:cubicBezTo>
                <a:close/>
                <a:moveTo>
                  <a:pt x="10334" y="11563"/>
                </a:moveTo>
                <a:cubicBezTo>
                  <a:pt x="10428" y="12843"/>
                  <a:pt x="10809" y="13857"/>
                  <a:pt x="11296" y="14137"/>
                </a:cubicBezTo>
                <a:cubicBezTo>
                  <a:pt x="11202" y="12857"/>
                  <a:pt x="10821" y="11842"/>
                  <a:pt x="10334" y="11563"/>
                </a:cubicBezTo>
                <a:close/>
                <a:moveTo>
                  <a:pt x="9790" y="11563"/>
                </a:moveTo>
                <a:cubicBezTo>
                  <a:pt x="9302" y="11842"/>
                  <a:pt x="8921" y="12857"/>
                  <a:pt x="8827" y="14137"/>
                </a:cubicBezTo>
                <a:cubicBezTo>
                  <a:pt x="9315" y="13857"/>
                  <a:pt x="9695" y="12843"/>
                  <a:pt x="9790" y="11563"/>
                </a:cubicBezTo>
                <a:close/>
                <a:moveTo>
                  <a:pt x="7336" y="11563"/>
                </a:moveTo>
                <a:cubicBezTo>
                  <a:pt x="7430" y="12843"/>
                  <a:pt x="7811" y="13857"/>
                  <a:pt x="8299" y="14137"/>
                </a:cubicBezTo>
                <a:cubicBezTo>
                  <a:pt x="8204" y="12857"/>
                  <a:pt x="7824" y="11842"/>
                  <a:pt x="7336" y="11563"/>
                </a:cubicBezTo>
                <a:close/>
                <a:moveTo>
                  <a:pt x="6792" y="11563"/>
                </a:moveTo>
                <a:cubicBezTo>
                  <a:pt x="6304" y="11842"/>
                  <a:pt x="5923" y="12857"/>
                  <a:pt x="5829" y="14137"/>
                </a:cubicBezTo>
                <a:cubicBezTo>
                  <a:pt x="6317" y="13857"/>
                  <a:pt x="6697" y="12843"/>
                  <a:pt x="6792" y="11563"/>
                </a:cubicBezTo>
                <a:close/>
                <a:moveTo>
                  <a:pt x="4338" y="11563"/>
                </a:moveTo>
                <a:cubicBezTo>
                  <a:pt x="4432" y="12843"/>
                  <a:pt x="4813" y="13857"/>
                  <a:pt x="5301" y="14137"/>
                </a:cubicBezTo>
                <a:cubicBezTo>
                  <a:pt x="5206" y="12857"/>
                  <a:pt x="4826" y="11842"/>
                  <a:pt x="4338" y="11563"/>
                </a:cubicBezTo>
                <a:close/>
                <a:moveTo>
                  <a:pt x="3794" y="11563"/>
                </a:moveTo>
                <a:cubicBezTo>
                  <a:pt x="3306" y="11842"/>
                  <a:pt x="2926" y="12857"/>
                  <a:pt x="2831" y="14137"/>
                </a:cubicBezTo>
                <a:cubicBezTo>
                  <a:pt x="3319" y="13857"/>
                  <a:pt x="3699" y="12843"/>
                  <a:pt x="3794" y="11563"/>
                </a:cubicBezTo>
                <a:close/>
                <a:moveTo>
                  <a:pt x="1340" y="11563"/>
                </a:moveTo>
                <a:cubicBezTo>
                  <a:pt x="1435" y="12843"/>
                  <a:pt x="1815" y="13857"/>
                  <a:pt x="2303" y="14137"/>
                </a:cubicBezTo>
                <a:cubicBezTo>
                  <a:pt x="2208" y="12857"/>
                  <a:pt x="1828" y="11842"/>
                  <a:pt x="1340" y="11563"/>
                </a:cubicBezTo>
                <a:close/>
                <a:moveTo>
                  <a:pt x="21600" y="11077"/>
                </a:moveTo>
                <a:lnTo>
                  <a:pt x="21600" y="11705"/>
                </a:lnTo>
                <a:cubicBezTo>
                  <a:pt x="21201" y="12106"/>
                  <a:pt x="20901" y="13020"/>
                  <a:pt x="20819" y="14137"/>
                </a:cubicBezTo>
                <a:cubicBezTo>
                  <a:pt x="21146" y="13949"/>
                  <a:pt x="21426" y="13428"/>
                  <a:pt x="21600" y="12714"/>
                </a:cubicBezTo>
                <a:lnTo>
                  <a:pt x="21600" y="13666"/>
                </a:lnTo>
                <a:cubicBezTo>
                  <a:pt x="21387" y="14229"/>
                  <a:pt x="21108" y="14620"/>
                  <a:pt x="20795" y="14758"/>
                </a:cubicBezTo>
                <a:lnTo>
                  <a:pt x="20795" y="14763"/>
                </a:lnTo>
                <a:cubicBezTo>
                  <a:pt x="20785" y="14768"/>
                  <a:pt x="20776" y="14772"/>
                  <a:pt x="20766" y="14770"/>
                </a:cubicBezTo>
                <a:cubicBezTo>
                  <a:pt x="20711" y="14797"/>
                  <a:pt x="20654" y="14811"/>
                  <a:pt x="20597" y="14813"/>
                </a:cubicBezTo>
                <a:lnTo>
                  <a:pt x="20567" y="14821"/>
                </a:lnTo>
                <a:lnTo>
                  <a:pt x="20567" y="14819"/>
                </a:lnTo>
                <a:lnTo>
                  <a:pt x="20566" y="14819"/>
                </a:lnTo>
                <a:cubicBezTo>
                  <a:pt x="20565" y="14801"/>
                  <a:pt x="20565" y="14783"/>
                  <a:pt x="20565" y="14765"/>
                </a:cubicBezTo>
                <a:cubicBezTo>
                  <a:pt x="20565" y="14738"/>
                  <a:pt x="20565" y="14711"/>
                  <a:pt x="20567" y="14685"/>
                </a:cubicBezTo>
                <a:cubicBezTo>
                  <a:pt x="20567" y="14536"/>
                  <a:pt x="20571" y="14391"/>
                  <a:pt x="20580" y="14248"/>
                </a:cubicBezTo>
                <a:lnTo>
                  <a:pt x="20581" y="14216"/>
                </a:lnTo>
                <a:cubicBezTo>
                  <a:pt x="20582" y="14216"/>
                  <a:pt x="20582" y="14216"/>
                  <a:pt x="20582" y="14216"/>
                </a:cubicBezTo>
                <a:cubicBezTo>
                  <a:pt x="20661" y="12733"/>
                  <a:pt x="21064" y="11520"/>
                  <a:pt x="21600" y="11077"/>
                </a:cubicBezTo>
                <a:close/>
                <a:moveTo>
                  <a:pt x="19076" y="10878"/>
                </a:moveTo>
                <a:lnTo>
                  <a:pt x="19106" y="10886"/>
                </a:lnTo>
                <a:cubicBezTo>
                  <a:pt x="19163" y="10889"/>
                  <a:pt x="19220" y="10903"/>
                  <a:pt x="19275" y="10929"/>
                </a:cubicBezTo>
                <a:cubicBezTo>
                  <a:pt x="19285" y="10927"/>
                  <a:pt x="19294" y="10931"/>
                  <a:pt x="19304" y="10936"/>
                </a:cubicBezTo>
                <a:lnTo>
                  <a:pt x="19304" y="10942"/>
                </a:lnTo>
                <a:cubicBezTo>
                  <a:pt x="19940" y="11222"/>
                  <a:pt x="20438" y="12549"/>
                  <a:pt x="20527" y="14216"/>
                </a:cubicBezTo>
                <a:cubicBezTo>
                  <a:pt x="20527" y="14216"/>
                  <a:pt x="20527" y="14216"/>
                  <a:pt x="20528" y="14216"/>
                </a:cubicBezTo>
                <a:lnTo>
                  <a:pt x="20529" y="14248"/>
                </a:lnTo>
                <a:cubicBezTo>
                  <a:pt x="20537" y="14391"/>
                  <a:pt x="20542" y="14536"/>
                  <a:pt x="20542" y="14685"/>
                </a:cubicBezTo>
                <a:cubicBezTo>
                  <a:pt x="20544" y="14711"/>
                  <a:pt x="20544" y="14738"/>
                  <a:pt x="20544" y="14765"/>
                </a:cubicBezTo>
                <a:cubicBezTo>
                  <a:pt x="20544" y="14783"/>
                  <a:pt x="20544" y="14801"/>
                  <a:pt x="20543" y="14819"/>
                </a:cubicBezTo>
                <a:lnTo>
                  <a:pt x="20542" y="14819"/>
                </a:lnTo>
                <a:lnTo>
                  <a:pt x="20542" y="14821"/>
                </a:lnTo>
                <a:lnTo>
                  <a:pt x="20512" y="14813"/>
                </a:lnTo>
                <a:cubicBezTo>
                  <a:pt x="20454" y="14811"/>
                  <a:pt x="20398" y="14797"/>
                  <a:pt x="20343" y="14770"/>
                </a:cubicBezTo>
                <a:cubicBezTo>
                  <a:pt x="20333" y="14772"/>
                  <a:pt x="20323" y="14768"/>
                  <a:pt x="20314" y="14763"/>
                </a:cubicBezTo>
                <a:lnTo>
                  <a:pt x="20314" y="14758"/>
                </a:lnTo>
                <a:cubicBezTo>
                  <a:pt x="19678" y="14477"/>
                  <a:pt x="19180" y="13151"/>
                  <a:pt x="19091" y="11484"/>
                </a:cubicBezTo>
                <a:cubicBezTo>
                  <a:pt x="19091" y="11483"/>
                  <a:pt x="19091" y="11483"/>
                  <a:pt x="19090" y="11483"/>
                </a:cubicBezTo>
                <a:lnTo>
                  <a:pt x="19089" y="11452"/>
                </a:lnTo>
                <a:cubicBezTo>
                  <a:pt x="19080" y="11309"/>
                  <a:pt x="19076" y="11163"/>
                  <a:pt x="19076" y="11015"/>
                </a:cubicBezTo>
                <a:cubicBezTo>
                  <a:pt x="19074" y="10988"/>
                  <a:pt x="19074" y="10961"/>
                  <a:pt x="19074" y="10935"/>
                </a:cubicBezTo>
                <a:lnTo>
                  <a:pt x="19075" y="10881"/>
                </a:lnTo>
                <a:lnTo>
                  <a:pt x="19076" y="10881"/>
                </a:lnTo>
                <a:close/>
                <a:moveTo>
                  <a:pt x="19035" y="10878"/>
                </a:moveTo>
                <a:lnTo>
                  <a:pt x="19035" y="10881"/>
                </a:lnTo>
                <a:lnTo>
                  <a:pt x="19036" y="10881"/>
                </a:lnTo>
                <a:lnTo>
                  <a:pt x="19037" y="10935"/>
                </a:lnTo>
                <a:cubicBezTo>
                  <a:pt x="19037" y="10961"/>
                  <a:pt x="19037" y="10988"/>
                  <a:pt x="19035" y="11015"/>
                </a:cubicBezTo>
                <a:cubicBezTo>
                  <a:pt x="19035" y="11163"/>
                  <a:pt x="19031" y="11309"/>
                  <a:pt x="19022" y="11452"/>
                </a:cubicBezTo>
                <a:lnTo>
                  <a:pt x="19021" y="11483"/>
                </a:lnTo>
                <a:cubicBezTo>
                  <a:pt x="19020" y="11483"/>
                  <a:pt x="19020" y="11483"/>
                  <a:pt x="19020" y="11484"/>
                </a:cubicBezTo>
                <a:cubicBezTo>
                  <a:pt x="18931" y="13151"/>
                  <a:pt x="18433" y="14477"/>
                  <a:pt x="17797" y="14758"/>
                </a:cubicBezTo>
                <a:lnTo>
                  <a:pt x="17797" y="14763"/>
                </a:lnTo>
                <a:cubicBezTo>
                  <a:pt x="17787" y="14768"/>
                  <a:pt x="17778" y="14772"/>
                  <a:pt x="17768" y="14770"/>
                </a:cubicBezTo>
                <a:cubicBezTo>
                  <a:pt x="17713" y="14797"/>
                  <a:pt x="17656" y="14811"/>
                  <a:pt x="17599" y="14813"/>
                </a:cubicBezTo>
                <a:lnTo>
                  <a:pt x="17569" y="14821"/>
                </a:lnTo>
                <a:lnTo>
                  <a:pt x="17569" y="14819"/>
                </a:lnTo>
                <a:lnTo>
                  <a:pt x="17568" y="14819"/>
                </a:lnTo>
                <a:cubicBezTo>
                  <a:pt x="17567" y="14801"/>
                  <a:pt x="17567" y="14783"/>
                  <a:pt x="17567" y="14765"/>
                </a:cubicBezTo>
                <a:cubicBezTo>
                  <a:pt x="17567" y="14738"/>
                  <a:pt x="17567" y="14711"/>
                  <a:pt x="17569" y="14685"/>
                </a:cubicBezTo>
                <a:cubicBezTo>
                  <a:pt x="17569" y="14536"/>
                  <a:pt x="17573" y="14391"/>
                  <a:pt x="17582" y="14248"/>
                </a:cubicBezTo>
                <a:lnTo>
                  <a:pt x="17583" y="14216"/>
                </a:lnTo>
                <a:cubicBezTo>
                  <a:pt x="17584" y="14216"/>
                  <a:pt x="17584" y="14216"/>
                  <a:pt x="17584" y="14216"/>
                </a:cubicBezTo>
                <a:cubicBezTo>
                  <a:pt x="17673" y="12549"/>
                  <a:pt x="18171" y="11222"/>
                  <a:pt x="18807" y="10942"/>
                </a:cubicBezTo>
                <a:lnTo>
                  <a:pt x="18807" y="10936"/>
                </a:lnTo>
                <a:cubicBezTo>
                  <a:pt x="18817" y="10931"/>
                  <a:pt x="18826" y="10927"/>
                  <a:pt x="18836" y="10929"/>
                </a:cubicBezTo>
                <a:cubicBezTo>
                  <a:pt x="18891" y="10903"/>
                  <a:pt x="18948" y="10889"/>
                  <a:pt x="19005" y="10886"/>
                </a:cubicBezTo>
                <a:close/>
                <a:moveTo>
                  <a:pt x="16078" y="10878"/>
                </a:moveTo>
                <a:lnTo>
                  <a:pt x="16108" y="10886"/>
                </a:lnTo>
                <a:cubicBezTo>
                  <a:pt x="16165" y="10889"/>
                  <a:pt x="16222" y="10903"/>
                  <a:pt x="16277" y="10929"/>
                </a:cubicBezTo>
                <a:cubicBezTo>
                  <a:pt x="16287" y="10927"/>
                  <a:pt x="16296" y="10931"/>
                  <a:pt x="16306" y="10936"/>
                </a:cubicBezTo>
                <a:lnTo>
                  <a:pt x="16306" y="10942"/>
                </a:lnTo>
                <a:cubicBezTo>
                  <a:pt x="16942" y="11222"/>
                  <a:pt x="17440" y="12549"/>
                  <a:pt x="17529" y="14216"/>
                </a:cubicBezTo>
                <a:cubicBezTo>
                  <a:pt x="17529" y="14216"/>
                  <a:pt x="17529" y="14216"/>
                  <a:pt x="17530" y="14216"/>
                </a:cubicBezTo>
                <a:lnTo>
                  <a:pt x="17531" y="14248"/>
                </a:lnTo>
                <a:cubicBezTo>
                  <a:pt x="17540" y="14391"/>
                  <a:pt x="17544" y="14536"/>
                  <a:pt x="17544" y="14685"/>
                </a:cubicBezTo>
                <a:cubicBezTo>
                  <a:pt x="17546" y="14711"/>
                  <a:pt x="17546" y="14738"/>
                  <a:pt x="17546" y="14765"/>
                </a:cubicBezTo>
                <a:cubicBezTo>
                  <a:pt x="17546" y="14783"/>
                  <a:pt x="17546" y="14801"/>
                  <a:pt x="17545" y="14819"/>
                </a:cubicBezTo>
                <a:lnTo>
                  <a:pt x="17544" y="14819"/>
                </a:lnTo>
                <a:lnTo>
                  <a:pt x="17544" y="14821"/>
                </a:lnTo>
                <a:lnTo>
                  <a:pt x="17514" y="14813"/>
                </a:lnTo>
                <a:cubicBezTo>
                  <a:pt x="17457" y="14811"/>
                  <a:pt x="17400" y="14797"/>
                  <a:pt x="17345" y="14770"/>
                </a:cubicBezTo>
                <a:cubicBezTo>
                  <a:pt x="17335" y="14772"/>
                  <a:pt x="17326" y="14768"/>
                  <a:pt x="17316" y="14763"/>
                </a:cubicBezTo>
                <a:lnTo>
                  <a:pt x="17316" y="14758"/>
                </a:lnTo>
                <a:cubicBezTo>
                  <a:pt x="16680" y="14477"/>
                  <a:pt x="16182" y="13151"/>
                  <a:pt x="16093" y="11484"/>
                </a:cubicBezTo>
                <a:cubicBezTo>
                  <a:pt x="16093" y="11483"/>
                  <a:pt x="16093" y="11483"/>
                  <a:pt x="16092" y="11483"/>
                </a:cubicBezTo>
                <a:lnTo>
                  <a:pt x="16091" y="11452"/>
                </a:lnTo>
                <a:cubicBezTo>
                  <a:pt x="16082" y="11309"/>
                  <a:pt x="16078" y="11163"/>
                  <a:pt x="16078" y="11015"/>
                </a:cubicBezTo>
                <a:cubicBezTo>
                  <a:pt x="16076" y="10988"/>
                  <a:pt x="16076" y="10961"/>
                  <a:pt x="16076" y="10935"/>
                </a:cubicBezTo>
                <a:lnTo>
                  <a:pt x="16077" y="10881"/>
                </a:lnTo>
                <a:lnTo>
                  <a:pt x="16078" y="10881"/>
                </a:lnTo>
                <a:close/>
                <a:moveTo>
                  <a:pt x="16037" y="10878"/>
                </a:moveTo>
                <a:lnTo>
                  <a:pt x="16037" y="10881"/>
                </a:lnTo>
                <a:lnTo>
                  <a:pt x="16038" y="10881"/>
                </a:lnTo>
                <a:lnTo>
                  <a:pt x="16039" y="10935"/>
                </a:lnTo>
                <a:cubicBezTo>
                  <a:pt x="16039" y="10961"/>
                  <a:pt x="16039" y="10988"/>
                  <a:pt x="16037" y="11015"/>
                </a:cubicBezTo>
                <a:cubicBezTo>
                  <a:pt x="16037" y="11163"/>
                  <a:pt x="16033" y="11309"/>
                  <a:pt x="16024" y="11452"/>
                </a:cubicBezTo>
                <a:lnTo>
                  <a:pt x="16023" y="11483"/>
                </a:lnTo>
                <a:cubicBezTo>
                  <a:pt x="16022" y="11483"/>
                  <a:pt x="16022" y="11483"/>
                  <a:pt x="16022" y="11484"/>
                </a:cubicBezTo>
                <a:cubicBezTo>
                  <a:pt x="15933" y="13151"/>
                  <a:pt x="15435" y="14477"/>
                  <a:pt x="14799" y="14758"/>
                </a:cubicBezTo>
                <a:lnTo>
                  <a:pt x="14799" y="14763"/>
                </a:lnTo>
                <a:cubicBezTo>
                  <a:pt x="14789" y="14768"/>
                  <a:pt x="14780" y="14772"/>
                  <a:pt x="14770" y="14770"/>
                </a:cubicBezTo>
                <a:cubicBezTo>
                  <a:pt x="14715" y="14797"/>
                  <a:pt x="14658" y="14811"/>
                  <a:pt x="14601" y="14813"/>
                </a:cubicBezTo>
                <a:lnTo>
                  <a:pt x="14571" y="14821"/>
                </a:lnTo>
                <a:lnTo>
                  <a:pt x="14571" y="14819"/>
                </a:lnTo>
                <a:lnTo>
                  <a:pt x="14570" y="14819"/>
                </a:lnTo>
                <a:cubicBezTo>
                  <a:pt x="14569" y="14801"/>
                  <a:pt x="14569" y="14783"/>
                  <a:pt x="14569" y="14765"/>
                </a:cubicBezTo>
                <a:cubicBezTo>
                  <a:pt x="14569" y="14738"/>
                  <a:pt x="14569" y="14711"/>
                  <a:pt x="14571" y="14685"/>
                </a:cubicBezTo>
                <a:cubicBezTo>
                  <a:pt x="14571" y="14536"/>
                  <a:pt x="14576" y="14391"/>
                  <a:pt x="14584" y="14248"/>
                </a:cubicBezTo>
                <a:lnTo>
                  <a:pt x="14585" y="14216"/>
                </a:lnTo>
                <a:cubicBezTo>
                  <a:pt x="14586" y="14216"/>
                  <a:pt x="14586" y="14216"/>
                  <a:pt x="14586" y="14216"/>
                </a:cubicBezTo>
                <a:cubicBezTo>
                  <a:pt x="14675" y="12549"/>
                  <a:pt x="15173" y="11222"/>
                  <a:pt x="15809" y="10942"/>
                </a:cubicBezTo>
                <a:lnTo>
                  <a:pt x="15809" y="10936"/>
                </a:lnTo>
                <a:cubicBezTo>
                  <a:pt x="15819" y="10931"/>
                  <a:pt x="15828" y="10927"/>
                  <a:pt x="15838" y="10929"/>
                </a:cubicBezTo>
                <a:cubicBezTo>
                  <a:pt x="15893" y="10903"/>
                  <a:pt x="15950" y="10889"/>
                  <a:pt x="16007" y="10886"/>
                </a:cubicBezTo>
                <a:close/>
                <a:moveTo>
                  <a:pt x="13080" y="10878"/>
                </a:moveTo>
                <a:lnTo>
                  <a:pt x="13110" y="10886"/>
                </a:lnTo>
                <a:cubicBezTo>
                  <a:pt x="13167" y="10889"/>
                  <a:pt x="13224" y="10903"/>
                  <a:pt x="13279" y="10929"/>
                </a:cubicBezTo>
                <a:cubicBezTo>
                  <a:pt x="13289" y="10927"/>
                  <a:pt x="13298" y="10931"/>
                  <a:pt x="13308" y="10936"/>
                </a:cubicBezTo>
                <a:lnTo>
                  <a:pt x="13308" y="10942"/>
                </a:lnTo>
                <a:cubicBezTo>
                  <a:pt x="13944" y="11222"/>
                  <a:pt x="14442" y="12549"/>
                  <a:pt x="14531" y="14216"/>
                </a:cubicBezTo>
                <a:cubicBezTo>
                  <a:pt x="14531" y="14216"/>
                  <a:pt x="14531" y="14216"/>
                  <a:pt x="14532" y="14216"/>
                </a:cubicBezTo>
                <a:lnTo>
                  <a:pt x="14533" y="14248"/>
                </a:lnTo>
                <a:cubicBezTo>
                  <a:pt x="14542" y="14391"/>
                  <a:pt x="14546" y="14536"/>
                  <a:pt x="14546" y="14685"/>
                </a:cubicBezTo>
                <a:cubicBezTo>
                  <a:pt x="14548" y="14711"/>
                  <a:pt x="14548" y="14738"/>
                  <a:pt x="14548" y="14765"/>
                </a:cubicBezTo>
                <a:cubicBezTo>
                  <a:pt x="14548" y="14783"/>
                  <a:pt x="14548" y="14801"/>
                  <a:pt x="14547" y="14819"/>
                </a:cubicBezTo>
                <a:lnTo>
                  <a:pt x="14546" y="14819"/>
                </a:lnTo>
                <a:lnTo>
                  <a:pt x="14546" y="14821"/>
                </a:lnTo>
                <a:lnTo>
                  <a:pt x="14516" y="14813"/>
                </a:lnTo>
                <a:cubicBezTo>
                  <a:pt x="14459" y="14811"/>
                  <a:pt x="14402" y="14797"/>
                  <a:pt x="14347" y="14770"/>
                </a:cubicBezTo>
                <a:cubicBezTo>
                  <a:pt x="14337" y="14772"/>
                  <a:pt x="14328" y="14768"/>
                  <a:pt x="14318" y="14763"/>
                </a:cubicBezTo>
                <a:lnTo>
                  <a:pt x="14318" y="14758"/>
                </a:lnTo>
                <a:cubicBezTo>
                  <a:pt x="13682" y="14477"/>
                  <a:pt x="13184" y="13151"/>
                  <a:pt x="13095" y="11484"/>
                </a:cubicBezTo>
                <a:cubicBezTo>
                  <a:pt x="13095" y="11483"/>
                  <a:pt x="13095" y="11483"/>
                  <a:pt x="13094" y="11483"/>
                </a:cubicBezTo>
                <a:lnTo>
                  <a:pt x="13093" y="11452"/>
                </a:lnTo>
                <a:cubicBezTo>
                  <a:pt x="13084" y="11309"/>
                  <a:pt x="13080" y="11163"/>
                  <a:pt x="13080" y="11015"/>
                </a:cubicBezTo>
                <a:cubicBezTo>
                  <a:pt x="13078" y="10988"/>
                  <a:pt x="13078" y="10961"/>
                  <a:pt x="13078" y="10935"/>
                </a:cubicBezTo>
                <a:lnTo>
                  <a:pt x="13079" y="10881"/>
                </a:lnTo>
                <a:lnTo>
                  <a:pt x="13080" y="10881"/>
                </a:lnTo>
                <a:close/>
                <a:moveTo>
                  <a:pt x="13039" y="10878"/>
                </a:moveTo>
                <a:lnTo>
                  <a:pt x="13040" y="10881"/>
                </a:lnTo>
                <a:lnTo>
                  <a:pt x="13040" y="10881"/>
                </a:lnTo>
                <a:lnTo>
                  <a:pt x="13041" y="10935"/>
                </a:lnTo>
                <a:cubicBezTo>
                  <a:pt x="13041" y="10961"/>
                  <a:pt x="13041" y="10988"/>
                  <a:pt x="13039" y="11015"/>
                </a:cubicBezTo>
                <a:cubicBezTo>
                  <a:pt x="13039" y="11163"/>
                  <a:pt x="13035" y="11309"/>
                  <a:pt x="13026" y="11452"/>
                </a:cubicBezTo>
                <a:lnTo>
                  <a:pt x="13025" y="11483"/>
                </a:lnTo>
                <a:cubicBezTo>
                  <a:pt x="13025" y="11483"/>
                  <a:pt x="13024" y="11483"/>
                  <a:pt x="13024" y="11484"/>
                </a:cubicBezTo>
                <a:cubicBezTo>
                  <a:pt x="12935" y="13151"/>
                  <a:pt x="12437" y="14477"/>
                  <a:pt x="11801" y="14758"/>
                </a:cubicBezTo>
                <a:lnTo>
                  <a:pt x="11801" y="14763"/>
                </a:lnTo>
                <a:cubicBezTo>
                  <a:pt x="11792" y="14768"/>
                  <a:pt x="11782" y="14772"/>
                  <a:pt x="11772" y="14770"/>
                </a:cubicBezTo>
                <a:cubicBezTo>
                  <a:pt x="11717" y="14797"/>
                  <a:pt x="11661" y="14811"/>
                  <a:pt x="11603" y="14813"/>
                </a:cubicBezTo>
                <a:lnTo>
                  <a:pt x="11573" y="14821"/>
                </a:lnTo>
                <a:lnTo>
                  <a:pt x="11573" y="14819"/>
                </a:lnTo>
                <a:lnTo>
                  <a:pt x="11572" y="14819"/>
                </a:lnTo>
                <a:cubicBezTo>
                  <a:pt x="11571" y="14801"/>
                  <a:pt x="11571" y="14783"/>
                  <a:pt x="11571" y="14765"/>
                </a:cubicBezTo>
                <a:cubicBezTo>
                  <a:pt x="11571" y="14738"/>
                  <a:pt x="11571" y="14711"/>
                  <a:pt x="11573" y="14685"/>
                </a:cubicBezTo>
                <a:cubicBezTo>
                  <a:pt x="11573" y="14536"/>
                  <a:pt x="11578" y="14391"/>
                  <a:pt x="11587" y="14248"/>
                </a:cubicBezTo>
                <a:lnTo>
                  <a:pt x="11588" y="14216"/>
                </a:lnTo>
                <a:cubicBezTo>
                  <a:pt x="11588" y="14216"/>
                  <a:pt x="11588" y="14216"/>
                  <a:pt x="11588" y="14216"/>
                </a:cubicBezTo>
                <a:cubicBezTo>
                  <a:pt x="11677" y="12549"/>
                  <a:pt x="12175" y="11222"/>
                  <a:pt x="12811" y="10942"/>
                </a:cubicBezTo>
                <a:lnTo>
                  <a:pt x="12811" y="10936"/>
                </a:lnTo>
                <a:cubicBezTo>
                  <a:pt x="12821" y="10931"/>
                  <a:pt x="12830" y="10927"/>
                  <a:pt x="12840" y="10929"/>
                </a:cubicBezTo>
                <a:cubicBezTo>
                  <a:pt x="12895" y="10903"/>
                  <a:pt x="12952" y="10889"/>
                  <a:pt x="13009" y="10886"/>
                </a:cubicBezTo>
                <a:close/>
                <a:moveTo>
                  <a:pt x="10082" y="10878"/>
                </a:moveTo>
                <a:lnTo>
                  <a:pt x="10112" y="10886"/>
                </a:lnTo>
                <a:cubicBezTo>
                  <a:pt x="10170" y="10889"/>
                  <a:pt x="10226" y="10903"/>
                  <a:pt x="10281" y="10929"/>
                </a:cubicBezTo>
                <a:cubicBezTo>
                  <a:pt x="10291" y="10927"/>
                  <a:pt x="10301" y="10931"/>
                  <a:pt x="10310" y="10936"/>
                </a:cubicBezTo>
                <a:lnTo>
                  <a:pt x="10310" y="10942"/>
                </a:lnTo>
                <a:cubicBezTo>
                  <a:pt x="10946" y="11222"/>
                  <a:pt x="11444" y="12549"/>
                  <a:pt x="11533" y="14216"/>
                </a:cubicBezTo>
                <a:cubicBezTo>
                  <a:pt x="11533" y="14216"/>
                  <a:pt x="11534" y="14216"/>
                  <a:pt x="11534" y="14216"/>
                </a:cubicBezTo>
                <a:lnTo>
                  <a:pt x="11535" y="14248"/>
                </a:lnTo>
                <a:cubicBezTo>
                  <a:pt x="11544" y="14391"/>
                  <a:pt x="11548" y="14536"/>
                  <a:pt x="11548" y="14685"/>
                </a:cubicBezTo>
                <a:cubicBezTo>
                  <a:pt x="11550" y="14711"/>
                  <a:pt x="11550" y="14738"/>
                  <a:pt x="11550" y="14765"/>
                </a:cubicBezTo>
                <a:cubicBezTo>
                  <a:pt x="11550" y="14783"/>
                  <a:pt x="11550" y="14801"/>
                  <a:pt x="11549" y="14819"/>
                </a:cubicBezTo>
                <a:lnTo>
                  <a:pt x="11549" y="14819"/>
                </a:lnTo>
                <a:lnTo>
                  <a:pt x="11548" y="14821"/>
                </a:lnTo>
                <a:lnTo>
                  <a:pt x="11518" y="14813"/>
                </a:lnTo>
                <a:cubicBezTo>
                  <a:pt x="11461" y="14811"/>
                  <a:pt x="11404" y="14797"/>
                  <a:pt x="11349" y="14770"/>
                </a:cubicBezTo>
                <a:cubicBezTo>
                  <a:pt x="11339" y="14772"/>
                  <a:pt x="11330" y="14768"/>
                  <a:pt x="11320" y="14763"/>
                </a:cubicBezTo>
                <a:lnTo>
                  <a:pt x="11320" y="14758"/>
                </a:lnTo>
                <a:cubicBezTo>
                  <a:pt x="10684" y="14477"/>
                  <a:pt x="10186" y="13151"/>
                  <a:pt x="10097" y="11484"/>
                </a:cubicBezTo>
                <a:cubicBezTo>
                  <a:pt x="10097" y="11483"/>
                  <a:pt x="10097" y="11483"/>
                  <a:pt x="10097" y="11483"/>
                </a:cubicBezTo>
                <a:lnTo>
                  <a:pt x="10096" y="11452"/>
                </a:lnTo>
                <a:cubicBezTo>
                  <a:pt x="10087" y="11309"/>
                  <a:pt x="10082" y="11163"/>
                  <a:pt x="10082" y="11015"/>
                </a:cubicBezTo>
                <a:cubicBezTo>
                  <a:pt x="10080" y="10988"/>
                  <a:pt x="10080" y="10961"/>
                  <a:pt x="10080" y="10935"/>
                </a:cubicBezTo>
                <a:lnTo>
                  <a:pt x="10081" y="10881"/>
                </a:lnTo>
                <a:lnTo>
                  <a:pt x="10082" y="10881"/>
                </a:lnTo>
                <a:close/>
                <a:moveTo>
                  <a:pt x="10042" y="10878"/>
                </a:moveTo>
                <a:lnTo>
                  <a:pt x="10042" y="10881"/>
                </a:lnTo>
                <a:lnTo>
                  <a:pt x="10042" y="10881"/>
                </a:lnTo>
                <a:lnTo>
                  <a:pt x="10044" y="10935"/>
                </a:lnTo>
                <a:cubicBezTo>
                  <a:pt x="10044" y="10961"/>
                  <a:pt x="10043" y="10988"/>
                  <a:pt x="10041" y="11015"/>
                </a:cubicBezTo>
                <a:cubicBezTo>
                  <a:pt x="10041" y="11163"/>
                  <a:pt x="10037" y="11309"/>
                  <a:pt x="10028" y="11452"/>
                </a:cubicBezTo>
                <a:lnTo>
                  <a:pt x="10027" y="11483"/>
                </a:lnTo>
                <a:cubicBezTo>
                  <a:pt x="10027" y="11483"/>
                  <a:pt x="10026" y="11483"/>
                  <a:pt x="10026" y="11484"/>
                </a:cubicBezTo>
                <a:cubicBezTo>
                  <a:pt x="9937" y="13151"/>
                  <a:pt x="9439" y="14477"/>
                  <a:pt x="8803" y="14758"/>
                </a:cubicBezTo>
                <a:lnTo>
                  <a:pt x="8803" y="14763"/>
                </a:lnTo>
                <a:cubicBezTo>
                  <a:pt x="8794" y="14768"/>
                  <a:pt x="8784" y="14772"/>
                  <a:pt x="8774" y="14770"/>
                </a:cubicBezTo>
                <a:cubicBezTo>
                  <a:pt x="8719" y="14797"/>
                  <a:pt x="8663" y="14811"/>
                  <a:pt x="8605" y="14813"/>
                </a:cubicBezTo>
                <a:lnTo>
                  <a:pt x="8575" y="14821"/>
                </a:lnTo>
                <a:lnTo>
                  <a:pt x="8575" y="14819"/>
                </a:lnTo>
                <a:lnTo>
                  <a:pt x="8574" y="14819"/>
                </a:lnTo>
                <a:cubicBezTo>
                  <a:pt x="8573" y="14801"/>
                  <a:pt x="8573" y="14783"/>
                  <a:pt x="8573" y="14765"/>
                </a:cubicBezTo>
                <a:cubicBezTo>
                  <a:pt x="8573" y="14738"/>
                  <a:pt x="8573" y="14711"/>
                  <a:pt x="8575" y="14685"/>
                </a:cubicBezTo>
                <a:cubicBezTo>
                  <a:pt x="8575" y="14536"/>
                  <a:pt x="8580" y="14391"/>
                  <a:pt x="8589" y="14248"/>
                </a:cubicBezTo>
                <a:lnTo>
                  <a:pt x="8590" y="14216"/>
                </a:lnTo>
                <a:cubicBezTo>
                  <a:pt x="8590" y="14216"/>
                  <a:pt x="8590" y="14216"/>
                  <a:pt x="8590" y="14216"/>
                </a:cubicBezTo>
                <a:cubicBezTo>
                  <a:pt x="8680" y="12549"/>
                  <a:pt x="9177" y="11222"/>
                  <a:pt x="9813" y="10942"/>
                </a:cubicBezTo>
                <a:lnTo>
                  <a:pt x="9813" y="10936"/>
                </a:lnTo>
                <a:cubicBezTo>
                  <a:pt x="9823" y="10931"/>
                  <a:pt x="9832" y="10927"/>
                  <a:pt x="9842" y="10929"/>
                </a:cubicBezTo>
                <a:cubicBezTo>
                  <a:pt x="9897" y="10903"/>
                  <a:pt x="9954" y="10889"/>
                  <a:pt x="10011" y="10886"/>
                </a:cubicBezTo>
                <a:close/>
                <a:moveTo>
                  <a:pt x="7084" y="10878"/>
                </a:moveTo>
                <a:lnTo>
                  <a:pt x="7114" y="10886"/>
                </a:lnTo>
                <a:cubicBezTo>
                  <a:pt x="7172" y="10889"/>
                  <a:pt x="7228" y="10903"/>
                  <a:pt x="7283" y="10929"/>
                </a:cubicBezTo>
                <a:cubicBezTo>
                  <a:pt x="7293" y="10927"/>
                  <a:pt x="7303" y="10931"/>
                  <a:pt x="7312" y="10936"/>
                </a:cubicBezTo>
                <a:lnTo>
                  <a:pt x="7312" y="10942"/>
                </a:lnTo>
                <a:cubicBezTo>
                  <a:pt x="7948" y="11222"/>
                  <a:pt x="8446" y="12549"/>
                  <a:pt x="8535" y="14216"/>
                </a:cubicBezTo>
                <a:cubicBezTo>
                  <a:pt x="8535" y="14216"/>
                  <a:pt x="8536" y="14216"/>
                  <a:pt x="8536" y="14216"/>
                </a:cubicBezTo>
                <a:lnTo>
                  <a:pt x="8537" y="14248"/>
                </a:lnTo>
                <a:cubicBezTo>
                  <a:pt x="8546" y="14391"/>
                  <a:pt x="8550" y="14536"/>
                  <a:pt x="8550" y="14685"/>
                </a:cubicBezTo>
                <a:cubicBezTo>
                  <a:pt x="8552" y="14711"/>
                  <a:pt x="8553" y="14738"/>
                  <a:pt x="8553" y="14765"/>
                </a:cubicBezTo>
                <a:cubicBezTo>
                  <a:pt x="8553" y="14783"/>
                  <a:pt x="8552" y="14801"/>
                  <a:pt x="8551" y="14819"/>
                </a:cubicBezTo>
                <a:lnTo>
                  <a:pt x="8551" y="14819"/>
                </a:lnTo>
                <a:lnTo>
                  <a:pt x="8551" y="14821"/>
                </a:lnTo>
                <a:lnTo>
                  <a:pt x="8520" y="14813"/>
                </a:lnTo>
                <a:cubicBezTo>
                  <a:pt x="8463" y="14811"/>
                  <a:pt x="8406" y="14797"/>
                  <a:pt x="8351" y="14770"/>
                </a:cubicBezTo>
                <a:cubicBezTo>
                  <a:pt x="8341" y="14772"/>
                  <a:pt x="8332" y="14768"/>
                  <a:pt x="8322" y="14763"/>
                </a:cubicBezTo>
                <a:lnTo>
                  <a:pt x="8322" y="14758"/>
                </a:lnTo>
                <a:cubicBezTo>
                  <a:pt x="7686" y="14477"/>
                  <a:pt x="7189" y="13151"/>
                  <a:pt x="7099" y="11484"/>
                </a:cubicBezTo>
                <a:cubicBezTo>
                  <a:pt x="7099" y="11483"/>
                  <a:pt x="7099" y="11483"/>
                  <a:pt x="7099" y="11483"/>
                </a:cubicBezTo>
                <a:lnTo>
                  <a:pt x="7098" y="11452"/>
                </a:lnTo>
                <a:cubicBezTo>
                  <a:pt x="7089" y="11309"/>
                  <a:pt x="7084" y="11163"/>
                  <a:pt x="7084" y="11015"/>
                </a:cubicBezTo>
                <a:cubicBezTo>
                  <a:pt x="7082" y="10988"/>
                  <a:pt x="7082" y="10961"/>
                  <a:pt x="7082" y="10935"/>
                </a:cubicBezTo>
                <a:lnTo>
                  <a:pt x="7083" y="10881"/>
                </a:lnTo>
                <a:lnTo>
                  <a:pt x="7084" y="10881"/>
                </a:lnTo>
                <a:close/>
                <a:moveTo>
                  <a:pt x="7044" y="10878"/>
                </a:moveTo>
                <a:lnTo>
                  <a:pt x="7044" y="10881"/>
                </a:lnTo>
                <a:lnTo>
                  <a:pt x="7045" y="10881"/>
                </a:lnTo>
                <a:lnTo>
                  <a:pt x="7046" y="10935"/>
                </a:lnTo>
                <a:cubicBezTo>
                  <a:pt x="7046" y="10961"/>
                  <a:pt x="7046" y="10988"/>
                  <a:pt x="7043" y="11015"/>
                </a:cubicBezTo>
                <a:cubicBezTo>
                  <a:pt x="7043" y="11163"/>
                  <a:pt x="7039" y="11309"/>
                  <a:pt x="7030" y="11452"/>
                </a:cubicBezTo>
                <a:lnTo>
                  <a:pt x="7029" y="11483"/>
                </a:lnTo>
                <a:cubicBezTo>
                  <a:pt x="7029" y="11483"/>
                  <a:pt x="7028" y="11483"/>
                  <a:pt x="7028" y="11484"/>
                </a:cubicBezTo>
                <a:cubicBezTo>
                  <a:pt x="6939" y="13151"/>
                  <a:pt x="6441" y="14477"/>
                  <a:pt x="5805" y="14758"/>
                </a:cubicBezTo>
                <a:lnTo>
                  <a:pt x="5805" y="14763"/>
                </a:lnTo>
                <a:cubicBezTo>
                  <a:pt x="5796" y="14768"/>
                  <a:pt x="5786" y="14772"/>
                  <a:pt x="5776" y="14770"/>
                </a:cubicBezTo>
                <a:cubicBezTo>
                  <a:pt x="5721" y="14797"/>
                  <a:pt x="5665" y="14811"/>
                  <a:pt x="5607" y="14813"/>
                </a:cubicBezTo>
                <a:lnTo>
                  <a:pt x="5577" y="14821"/>
                </a:lnTo>
                <a:lnTo>
                  <a:pt x="5577" y="14819"/>
                </a:lnTo>
                <a:lnTo>
                  <a:pt x="5576" y="14819"/>
                </a:lnTo>
                <a:cubicBezTo>
                  <a:pt x="5575" y="14801"/>
                  <a:pt x="5575" y="14783"/>
                  <a:pt x="5575" y="14765"/>
                </a:cubicBezTo>
                <a:cubicBezTo>
                  <a:pt x="5575" y="14738"/>
                  <a:pt x="5575" y="14711"/>
                  <a:pt x="5578" y="14685"/>
                </a:cubicBezTo>
                <a:cubicBezTo>
                  <a:pt x="5577" y="14536"/>
                  <a:pt x="5582" y="14391"/>
                  <a:pt x="5591" y="14248"/>
                </a:cubicBezTo>
                <a:lnTo>
                  <a:pt x="5592" y="14216"/>
                </a:lnTo>
                <a:cubicBezTo>
                  <a:pt x="5592" y="14216"/>
                  <a:pt x="5592" y="14216"/>
                  <a:pt x="5593" y="14216"/>
                </a:cubicBezTo>
                <a:cubicBezTo>
                  <a:pt x="5682" y="12549"/>
                  <a:pt x="6180" y="11222"/>
                  <a:pt x="6815" y="10942"/>
                </a:cubicBezTo>
                <a:lnTo>
                  <a:pt x="6816" y="10936"/>
                </a:lnTo>
                <a:cubicBezTo>
                  <a:pt x="6825" y="10931"/>
                  <a:pt x="6834" y="10927"/>
                  <a:pt x="6844" y="10929"/>
                </a:cubicBezTo>
                <a:cubicBezTo>
                  <a:pt x="6900" y="10903"/>
                  <a:pt x="6956" y="10889"/>
                  <a:pt x="7013" y="10886"/>
                </a:cubicBezTo>
                <a:close/>
                <a:moveTo>
                  <a:pt x="4086" y="10878"/>
                </a:moveTo>
                <a:lnTo>
                  <a:pt x="4116" y="10886"/>
                </a:lnTo>
                <a:cubicBezTo>
                  <a:pt x="4174" y="10889"/>
                  <a:pt x="4230" y="10903"/>
                  <a:pt x="4285" y="10929"/>
                </a:cubicBezTo>
                <a:cubicBezTo>
                  <a:pt x="4295" y="10927"/>
                  <a:pt x="4305" y="10931"/>
                  <a:pt x="4314" y="10936"/>
                </a:cubicBezTo>
                <a:lnTo>
                  <a:pt x="4314" y="10942"/>
                </a:lnTo>
                <a:cubicBezTo>
                  <a:pt x="4950" y="11222"/>
                  <a:pt x="5448" y="12549"/>
                  <a:pt x="5537" y="14216"/>
                </a:cubicBezTo>
                <a:cubicBezTo>
                  <a:pt x="5537" y="14216"/>
                  <a:pt x="5538" y="14216"/>
                  <a:pt x="5538" y="14216"/>
                </a:cubicBezTo>
                <a:lnTo>
                  <a:pt x="5539" y="14248"/>
                </a:lnTo>
                <a:cubicBezTo>
                  <a:pt x="5548" y="14391"/>
                  <a:pt x="5552" y="14536"/>
                  <a:pt x="5552" y="14685"/>
                </a:cubicBezTo>
                <a:cubicBezTo>
                  <a:pt x="5555" y="14711"/>
                  <a:pt x="5555" y="14738"/>
                  <a:pt x="5555" y="14765"/>
                </a:cubicBezTo>
                <a:cubicBezTo>
                  <a:pt x="5555" y="14783"/>
                  <a:pt x="5555" y="14801"/>
                  <a:pt x="5554" y="14819"/>
                </a:cubicBezTo>
                <a:lnTo>
                  <a:pt x="5553" y="14819"/>
                </a:lnTo>
                <a:lnTo>
                  <a:pt x="5553" y="14821"/>
                </a:lnTo>
                <a:lnTo>
                  <a:pt x="5522" y="14813"/>
                </a:lnTo>
                <a:cubicBezTo>
                  <a:pt x="5465" y="14811"/>
                  <a:pt x="5408" y="14797"/>
                  <a:pt x="5353" y="14770"/>
                </a:cubicBezTo>
                <a:cubicBezTo>
                  <a:pt x="5343" y="14772"/>
                  <a:pt x="5334" y="14768"/>
                  <a:pt x="5325" y="14763"/>
                </a:cubicBezTo>
                <a:lnTo>
                  <a:pt x="5324" y="14758"/>
                </a:lnTo>
                <a:cubicBezTo>
                  <a:pt x="4689" y="14477"/>
                  <a:pt x="4191" y="13151"/>
                  <a:pt x="4102" y="11484"/>
                </a:cubicBezTo>
                <a:cubicBezTo>
                  <a:pt x="4101" y="11483"/>
                  <a:pt x="4101" y="11483"/>
                  <a:pt x="4101" y="11483"/>
                </a:cubicBezTo>
                <a:lnTo>
                  <a:pt x="4100" y="11452"/>
                </a:lnTo>
                <a:cubicBezTo>
                  <a:pt x="4091" y="11309"/>
                  <a:pt x="4086" y="11163"/>
                  <a:pt x="4087" y="11015"/>
                </a:cubicBezTo>
                <a:cubicBezTo>
                  <a:pt x="4084" y="10988"/>
                  <a:pt x="4084" y="10961"/>
                  <a:pt x="4084" y="10935"/>
                </a:cubicBezTo>
                <a:lnTo>
                  <a:pt x="4085" y="10881"/>
                </a:lnTo>
                <a:lnTo>
                  <a:pt x="4086" y="10881"/>
                </a:lnTo>
                <a:close/>
                <a:moveTo>
                  <a:pt x="4046" y="10878"/>
                </a:moveTo>
                <a:lnTo>
                  <a:pt x="4046" y="10881"/>
                </a:lnTo>
                <a:lnTo>
                  <a:pt x="4047" y="10881"/>
                </a:lnTo>
                <a:lnTo>
                  <a:pt x="4048" y="10935"/>
                </a:lnTo>
                <a:cubicBezTo>
                  <a:pt x="4048" y="10961"/>
                  <a:pt x="4048" y="10988"/>
                  <a:pt x="4045" y="11015"/>
                </a:cubicBezTo>
                <a:cubicBezTo>
                  <a:pt x="4045" y="11163"/>
                  <a:pt x="4041" y="11309"/>
                  <a:pt x="4032" y="11452"/>
                </a:cubicBezTo>
                <a:lnTo>
                  <a:pt x="4031" y="11483"/>
                </a:lnTo>
                <a:cubicBezTo>
                  <a:pt x="4031" y="11483"/>
                  <a:pt x="4031" y="11483"/>
                  <a:pt x="4030" y="11484"/>
                </a:cubicBezTo>
                <a:cubicBezTo>
                  <a:pt x="3941" y="13151"/>
                  <a:pt x="3443" y="14477"/>
                  <a:pt x="2807" y="14758"/>
                </a:cubicBezTo>
                <a:lnTo>
                  <a:pt x="2807" y="14763"/>
                </a:lnTo>
                <a:cubicBezTo>
                  <a:pt x="2798" y="14768"/>
                  <a:pt x="2788" y="14772"/>
                  <a:pt x="2779" y="14770"/>
                </a:cubicBezTo>
                <a:cubicBezTo>
                  <a:pt x="2723" y="14797"/>
                  <a:pt x="2667" y="14811"/>
                  <a:pt x="2609" y="14813"/>
                </a:cubicBezTo>
                <a:lnTo>
                  <a:pt x="2579" y="14821"/>
                </a:lnTo>
                <a:lnTo>
                  <a:pt x="2579" y="14819"/>
                </a:lnTo>
                <a:lnTo>
                  <a:pt x="2578" y="14819"/>
                </a:lnTo>
                <a:cubicBezTo>
                  <a:pt x="2577" y="14801"/>
                  <a:pt x="2577" y="14783"/>
                  <a:pt x="2577" y="14765"/>
                </a:cubicBezTo>
                <a:cubicBezTo>
                  <a:pt x="2577" y="14738"/>
                  <a:pt x="2577" y="14711"/>
                  <a:pt x="2580" y="14685"/>
                </a:cubicBezTo>
                <a:cubicBezTo>
                  <a:pt x="2580" y="14536"/>
                  <a:pt x="2584" y="14391"/>
                  <a:pt x="2593" y="14248"/>
                </a:cubicBezTo>
                <a:lnTo>
                  <a:pt x="2594" y="14216"/>
                </a:lnTo>
                <a:cubicBezTo>
                  <a:pt x="2594" y="14216"/>
                  <a:pt x="2594" y="14216"/>
                  <a:pt x="2595" y="14216"/>
                </a:cubicBezTo>
                <a:cubicBezTo>
                  <a:pt x="2684" y="12549"/>
                  <a:pt x="3182" y="11222"/>
                  <a:pt x="3817" y="10942"/>
                </a:cubicBezTo>
                <a:lnTo>
                  <a:pt x="3818" y="10936"/>
                </a:lnTo>
                <a:cubicBezTo>
                  <a:pt x="3827" y="10931"/>
                  <a:pt x="3836" y="10927"/>
                  <a:pt x="3846" y="10929"/>
                </a:cubicBezTo>
                <a:cubicBezTo>
                  <a:pt x="3902" y="10903"/>
                  <a:pt x="3958" y="10889"/>
                  <a:pt x="4015" y="10886"/>
                </a:cubicBezTo>
                <a:close/>
                <a:moveTo>
                  <a:pt x="1088" y="10878"/>
                </a:moveTo>
                <a:lnTo>
                  <a:pt x="1118" y="10886"/>
                </a:lnTo>
                <a:cubicBezTo>
                  <a:pt x="1176" y="10889"/>
                  <a:pt x="1232" y="10903"/>
                  <a:pt x="1288" y="10929"/>
                </a:cubicBezTo>
                <a:cubicBezTo>
                  <a:pt x="1297" y="10927"/>
                  <a:pt x="1307" y="10931"/>
                  <a:pt x="1316" y="10936"/>
                </a:cubicBezTo>
                <a:lnTo>
                  <a:pt x="1316" y="10942"/>
                </a:lnTo>
                <a:cubicBezTo>
                  <a:pt x="1952" y="11222"/>
                  <a:pt x="2450" y="12549"/>
                  <a:pt x="2539" y="14216"/>
                </a:cubicBezTo>
                <a:cubicBezTo>
                  <a:pt x="2540" y="14216"/>
                  <a:pt x="2540" y="14216"/>
                  <a:pt x="2540" y="14216"/>
                </a:cubicBezTo>
                <a:lnTo>
                  <a:pt x="2541" y="14248"/>
                </a:lnTo>
                <a:cubicBezTo>
                  <a:pt x="2550" y="14391"/>
                  <a:pt x="2554" y="14536"/>
                  <a:pt x="2554" y="14685"/>
                </a:cubicBezTo>
                <a:cubicBezTo>
                  <a:pt x="2557" y="14711"/>
                  <a:pt x="2557" y="14738"/>
                  <a:pt x="2557" y="14765"/>
                </a:cubicBezTo>
                <a:cubicBezTo>
                  <a:pt x="2557" y="14783"/>
                  <a:pt x="2557" y="14801"/>
                  <a:pt x="2556" y="14819"/>
                </a:cubicBezTo>
                <a:lnTo>
                  <a:pt x="2555" y="14819"/>
                </a:lnTo>
                <a:lnTo>
                  <a:pt x="2555" y="14821"/>
                </a:lnTo>
                <a:lnTo>
                  <a:pt x="2524" y="14813"/>
                </a:lnTo>
                <a:cubicBezTo>
                  <a:pt x="2467" y="14811"/>
                  <a:pt x="2411" y="14797"/>
                  <a:pt x="2355" y="14770"/>
                </a:cubicBezTo>
                <a:cubicBezTo>
                  <a:pt x="2345" y="14772"/>
                  <a:pt x="2336" y="14768"/>
                  <a:pt x="2327" y="14763"/>
                </a:cubicBezTo>
                <a:lnTo>
                  <a:pt x="2326" y="14758"/>
                </a:lnTo>
                <a:cubicBezTo>
                  <a:pt x="1691" y="14477"/>
                  <a:pt x="1193" y="13151"/>
                  <a:pt x="1104" y="11484"/>
                </a:cubicBezTo>
                <a:cubicBezTo>
                  <a:pt x="1103" y="11483"/>
                  <a:pt x="1103" y="11483"/>
                  <a:pt x="1103" y="11483"/>
                </a:cubicBezTo>
                <a:lnTo>
                  <a:pt x="1102" y="11452"/>
                </a:lnTo>
                <a:cubicBezTo>
                  <a:pt x="1093" y="11309"/>
                  <a:pt x="1089" y="11163"/>
                  <a:pt x="1089" y="11015"/>
                </a:cubicBezTo>
                <a:cubicBezTo>
                  <a:pt x="1086" y="10988"/>
                  <a:pt x="1086" y="10961"/>
                  <a:pt x="1086" y="10935"/>
                </a:cubicBezTo>
                <a:lnTo>
                  <a:pt x="1087" y="10881"/>
                </a:lnTo>
                <a:lnTo>
                  <a:pt x="1088" y="10881"/>
                </a:lnTo>
                <a:close/>
                <a:moveTo>
                  <a:pt x="1048" y="10878"/>
                </a:moveTo>
                <a:lnTo>
                  <a:pt x="1048" y="10881"/>
                </a:lnTo>
                <a:lnTo>
                  <a:pt x="1049" y="10881"/>
                </a:lnTo>
                <a:lnTo>
                  <a:pt x="1050" y="10935"/>
                </a:lnTo>
                <a:cubicBezTo>
                  <a:pt x="1050" y="10961"/>
                  <a:pt x="1050" y="10988"/>
                  <a:pt x="1047" y="11015"/>
                </a:cubicBezTo>
                <a:cubicBezTo>
                  <a:pt x="1047" y="11163"/>
                  <a:pt x="1043" y="11309"/>
                  <a:pt x="1034" y="11452"/>
                </a:cubicBezTo>
                <a:lnTo>
                  <a:pt x="1033" y="11483"/>
                </a:lnTo>
                <a:cubicBezTo>
                  <a:pt x="1033" y="11483"/>
                  <a:pt x="1033" y="11483"/>
                  <a:pt x="1032" y="11484"/>
                </a:cubicBezTo>
                <a:cubicBezTo>
                  <a:pt x="952" y="12979"/>
                  <a:pt x="543" y="14201"/>
                  <a:pt x="0" y="14632"/>
                </a:cubicBezTo>
                <a:lnTo>
                  <a:pt x="0" y="14007"/>
                </a:lnTo>
                <a:cubicBezTo>
                  <a:pt x="406" y="13615"/>
                  <a:pt x="713" y="12692"/>
                  <a:pt x="796" y="11563"/>
                </a:cubicBezTo>
                <a:cubicBezTo>
                  <a:pt x="459" y="11756"/>
                  <a:pt x="173" y="12300"/>
                  <a:pt x="0" y="13046"/>
                </a:cubicBezTo>
                <a:lnTo>
                  <a:pt x="0" y="12069"/>
                </a:lnTo>
                <a:cubicBezTo>
                  <a:pt x="215" y="11488"/>
                  <a:pt x="500" y="11083"/>
                  <a:pt x="820" y="10942"/>
                </a:cubicBezTo>
                <a:lnTo>
                  <a:pt x="820" y="10936"/>
                </a:lnTo>
                <a:cubicBezTo>
                  <a:pt x="829" y="10931"/>
                  <a:pt x="839" y="10927"/>
                  <a:pt x="848" y="10929"/>
                </a:cubicBezTo>
                <a:cubicBezTo>
                  <a:pt x="904" y="10903"/>
                  <a:pt x="960" y="10889"/>
                  <a:pt x="1018" y="10886"/>
                </a:cubicBezTo>
                <a:close/>
                <a:moveTo>
                  <a:pt x="20290" y="7597"/>
                </a:moveTo>
                <a:cubicBezTo>
                  <a:pt x="19803" y="7874"/>
                  <a:pt x="19422" y="8881"/>
                  <a:pt x="19328" y="10151"/>
                </a:cubicBezTo>
                <a:cubicBezTo>
                  <a:pt x="19815" y="9874"/>
                  <a:pt x="20196" y="8867"/>
                  <a:pt x="20290" y="7597"/>
                </a:cubicBezTo>
                <a:close/>
                <a:moveTo>
                  <a:pt x="17821" y="7597"/>
                </a:moveTo>
                <a:cubicBezTo>
                  <a:pt x="17915" y="8867"/>
                  <a:pt x="18296" y="9874"/>
                  <a:pt x="18783" y="10151"/>
                </a:cubicBezTo>
                <a:cubicBezTo>
                  <a:pt x="18689" y="8881"/>
                  <a:pt x="18308" y="7874"/>
                  <a:pt x="17821" y="7597"/>
                </a:cubicBezTo>
                <a:close/>
                <a:moveTo>
                  <a:pt x="17292" y="7597"/>
                </a:moveTo>
                <a:cubicBezTo>
                  <a:pt x="16805" y="7874"/>
                  <a:pt x="16424" y="8881"/>
                  <a:pt x="16330" y="10151"/>
                </a:cubicBezTo>
                <a:cubicBezTo>
                  <a:pt x="16817" y="9874"/>
                  <a:pt x="17198" y="8867"/>
                  <a:pt x="17292" y="7597"/>
                </a:cubicBezTo>
                <a:close/>
                <a:moveTo>
                  <a:pt x="14823" y="7597"/>
                </a:moveTo>
                <a:cubicBezTo>
                  <a:pt x="14917" y="8867"/>
                  <a:pt x="15298" y="9874"/>
                  <a:pt x="15785" y="10151"/>
                </a:cubicBezTo>
                <a:cubicBezTo>
                  <a:pt x="15691" y="8881"/>
                  <a:pt x="15310" y="7874"/>
                  <a:pt x="14823" y="7597"/>
                </a:cubicBezTo>
                <a:close/>
                <a:moveTo>
                  <a:pt x="14294" y="7597"/>
                </a:moveTo>
                <a:cubicBezTo>
                  <a:pt x="13807" y="7874"/>
                  <a:pt x="13426" y="8881"/>
                  <a:pt x="13332" y="10151"/>
                </a:cubicBezTo>
                <a:cubicBezTo>
                  <a:pt x="13819" y="9874"/>
                  <a:pt x="14200" y="8867"/>
                  <a:pt x="14294" y="7597"/>
                </a:cubicBezTo>
                <a:close/>
                <a:moveTo>
                  <a:pt x="11825" y="7597"/>
                </a:moveTo>
                <a:cubicBezTo>
                  <a:pt x="11919" y="8867"/>
                  <a:pt x="12300" y="9874"/>
                  <a:pt x="12787" y="10151"/>
                </a:cubicBezTo>
                <a:cubicBezTo>
                  <a:pt x="12693" y="8881"/>
                  <a:pt x="12312" y="7874"/>
                  <a:pt x="11825" y="7597"/>
                </a:cubicBezTo>
                <a:close/>
                <a:moveTo>
                  <a:pt x="11296" y="7597"/>
                </a:moveTo>
                <a:cubicBezTo>
                  <a:pt x="10809" y="7874"/>
                  <a:pt x="10428" y="8881"/>
                  <a:pt x="10334" y="10151"/>
                </a:cubicBezTo>
                <a:cubicBezTo>
                  <a:pt x="10821" y="9874"/>
                  <a:pt x="11202" y="8867"/>
                  <a:pt x="11296" y="7597"/>
                </a:cubicBezTo>
                <a:close/>
                <a:moveTo>
                  <a:pt x="8827" y="7597"/>
                </a:moveTo>
                <a:cubicBezTo>
                  <a:pt x="8921" y="8867"/>
                  <a:pt x="9302" y="9874"/>
                  <a:pt x="9790" y="10151"/>
                </a:cubicBezTo>
                <a:cubicBezTo>
                  <a:pt x="9695" y="8881"/>
                  <a:pt x="9315" y="7874"/>
                  <a:pt x="8827" y="7597"/>
                </a:cubicBezTo>
                <a:close/>
                <a:moveTo>
                  <a:pt x="8299" y="7597"/>
                </a:moveTo>
                <a:cubicBezTo>
                  <a:pt x="7811" y="7874"/>
                  <a:pt x="7430" y="8881"/>
                  <a:pt x="7336" y="10151"/>
                </a:cubicBezTo>
                <a:cubicBezTo>
                  <a:pt x="7824" y="9874"/>
                  <a:pt x="8204" y="8867"/>
                  <a:pt x="8299" y="7597"/>
                </a:cubicBezTo>
                <a:close/>
                <a:moveTo>
                  <a:pt x="5829" y="7597"/>
                </a:moveTo>
                <a:cubicBezTo>
                  <a:pt x="5923" y="8867"/>
                  <a:pt x="6304" y="9874"/>
                  <a:pt x="6792" y="10151"/>
                </a:cubicBezTo>
                <a:cubicBezTo>
                  <a:pt x="6697" y="8881"/>
                  <a:pt x="6317" y="7874"/>
                  <a:pt x="5829" y="7597"/>
                </a:cubicBezTo>
                <a:close/>
                <a:moveTo>
                  <a:pt x="5301" y="7597"/>
                </a:moveTo>
                <a:cubicBezTo>
                  <a:pt x="4813" y="7874"/>
                  <a:pt x="4432" y="8881"/>
                  <a:pt x="4338" y="10151"/>
                </a:cubicBezTo>
                <a:cubicBezTo>
                  <a:pt x="4826" y="9874"/>
                  <a:pt x="5206" y="8867"/>
                  <a:pt x="5301" y="7597"/>
                </a:cubicBezTo>
                <a:close/>
                <a:moveTo>
                  <a:pt x="2831" y="7597"/>
                </a:moveTo>
                <a:cubicBezTo>
                  <a:pt x="2926" y="8867"/>
                  <a:pt x="3306" y="9874"/>
                  <a:pt x="3794" y="10151"/>
                </a:cubicBezTo>
                <a:cubicBezTo>
                  <a:pt x="3699" y="8881"/>
                  <a:pt x="3319" y="7874"/>
                  <a:pt x="2831" y="7597"/>
                </a:cubicBezTo>
                <a:close/>
                <a:moveTo>
                  <a:pt x="2303" y="7597"/>
                </a:moveTo>
                <a:cubicBezTo>
                  <a:pt x="1815" y="7874"/>
                  <a:pt x="1435" y="8881"/>
                  <a:pt x="1340" y="10151"/>
                </a:cubicBezTo>
                <a:cubicBezTo>
                  <a:pt x="1828" y="9874"/>
                  <a:pt x="2208" y="8867"/>
                  <a:pt x="2303" y="7597"/>
                </a:cubicBezTo>
                <a:close/>
                <a:moveTo>
                  <a:pt x="0" y="7106"/>
                </a:moveTo>
                <a:cubicBezTo>
                  <a:pt x="543" y="7533"/>
                  <a:pt x="952" y="8745"/>
                  <a:pt x="1032" y="10230"/>
                </a:cubicBezTo>
                <a:cubicBezTo>
                  <a:pt x="1033" y="10230"/>
                  <a:pt x="1033" y="10230"/>
                  <a:pt x="1033" y="10230"/>
                </a:cubicBezTo>
                <a:lnTo>
                  <a:pt x="1034" y="10261"/>
                </a:lnTo>
                <a:cubicBezTo>
                  <a:pt x="1043" y="10403"/>
                  <a:pt x="1047" y="10548"/>
                  <a:pt x="1047" y="10695"/>
                </a:cubicBezTo>
                <a:cubicBezTo>
                  <a:pt x="1050" y="10721"/>
                  <a:pt x="1050" y="10748"/>
                  <a:pt x="1050" y="10774"/>
                </a:cubicBezTo>
                <a:cubicBezTo>
                  <a:pt x="1050" y="10792"/>
                  <a:pt x="1050" y="10810"/>
                  <a:pt x="1049" y="10828"/>
                </a:cubicBezTo>
                <a:lnTo>
                  <a:pt x="1048" y="10828"/>
                </a:lnTo>
                <a:lnTo>
                  <a:pt x="1048" y="10830"/>
                </a:lnTo>
                <a:lnTo>
                  <a:pt x="1018" y="10822"/>
                </a:lnTo>
                <a:cubicBezTo>
                  <a:pt x="960" y="10820"/>
                  <a:pt x="904" y="10806"/>
                  <a:pt x="848" y="10780"/>
                </a:cubicBezTo>
                <a:cubicBezTo>
                  <a:pt x="839" y="10782"/>
                  <a:pt x="829" y="10777"/>
                  <a:pt x="820" y="10773"/>
                </a:cubicBezTo>
                <a:lnTo>
                  <a:pt x="820" y="10767"/>
                </a:lnTo>
                <a:cubicBezTo>
                  <a:pt x="500" y="10627"/>
                  <a:pt x="215" y="10225"/>
                  <a:pt x="0" y="9649"/>
                </a:cubicBezTo>
                <a:lnTo>
                  <a:pt x="0" y="8680"/>
                </a:lnTo>
                <a:cubicBezTo>
                  <a:pt x="173" y="9419"/>
                  <a:pt x="459" y="9959"/>
                  <a:pt x="796" y="10151"/>
                </a:cubicBezTo>
                <a:cubicBezTo>
                  <a:pt x="713" y="9030"/>
                  <a:pt x="406" y="8114"/>
                  <a:pt x="0" y="7726"/>
                </a:cubicBezTo>
                <a:close/>
                <a:moveTo>
                  <a:pt x="20567" y="6918"/>
                </a:moveTo>
                <a:lnTo>
                  <a:pt x="20597" y="6926"/>
                </a:lnTo>
                <a:cubicBezTo>
                  <a:pt x="20654" y="6928"/>
                  <a:pt x="20711" y="6942"/>
                  <a:pt x="20766" y="6968"/>
                </a:cubicBezTo>
                <a:cubicBezTo>
                  <a:pt x="20776" y="6967"/>
                  <a:pt x="20785" y="6971"/>
                  <a:pt x="20795" y="6976"/>
                </a:cubicBezTo>
                <a:lnTo>
                  <a:pt x="20795" y="6981"/>
                </a:lnTo>
                <a:cubicBezTo>
                  <a:pt x="21108" y="7118"/>
                  <a:pt x="21387" y="7506"/>
                  <a:pt x="21600" y="8064"/>
                </a:cubicBezTo>
                <a:lnTo>
                  <a:pt x="21600" y="9009"/>
                </a:lnTo>
                <a:cubicBezTo>
                  <a:pt x="21426" y="8300"/>
                  <a:pt x="21146" y="7784"/>
                  <a:pt x="20819" y="7597"/>
                </a:cubicBezTo>
                <a:cubicBezTo>
                  <a:pt x="20901" y="8705"/>
                  <a:pt x="21201" y="9612"/>
                  <a:pt x="21600" y="10009"/>
                </a:cubicBezTo>
                <a:lnTo>
                  <a:pt x="21600" y="10633"/>
                </a:lnTo>
                <a:cubicBezTo>
                  <a:pt x="21064" y="10194"/>
                  <a:pt x="20661" y="8990"/>
                  <a:pt x="20582" y="7519"/>
                </a:cubicBezTo>
                <a:cubicBezTo>
                  <a:pt x="20582" y="7519"/>
                  <a:pt x="20582" y="7519"/>
                  <a:pt x="20581" y="7519"/>
                </a:cubicBezTo>
                <a:lnTo>
                  <a:pt x="20580" y="7487"/>
                </a:lnTo>
                <a:cubicBezTo>
                  <a:pt x="20571" y="7345"/>
                  <a:pt x="20567" y="7201"/>
                  <a:pt x="20567" y="7054"/>
                </a:cubicBezTo>
                <a:cubicBezTo>
                  <a:pt x="20565" y="7027"/>
                  <a:pt x="20565" y="7001"/>
                  <a:pt x="20565" y="6974"/>
                </a:cubicBezTo>
                <a:lnTo>
                  <a:pt x="20566" y="6921"/>
                </a:lnTo>
                <a:lnTo>
                  <a:pt x="20567" y="6921"/>
                </a:lnTo>
                <a:close/>
                <a:moveTo>
                  <a:pt x="20542" y="6918"/>
                </a:moveTo>
                <a:lnTo>
                  <a:pt x="20542" y="6921"/>
                </a:lnTo>
                <a:lnTo>
                  <a:pt x="20543" y="6921"/>
                </a:lnTo>
                <a:lnTo>
                  <a:pt x="20544" y="6974"/>
                </a:lnTo>
                <a:cubicBezTo>
                  <a:pt x="20544" y="7001"/>
                  <a:pt x="20544" y="7027"/>
                  <a:pt x="20542" y="7054"/>
                </a:cubicBezTo>
                <a:cubicBezTo>
                  <a:pt x="20542" y="7201"/>
                  <a:pt x="20537" y="7345"/>
                  <a:pt x="20528" y="7487"/>
                </a:cubicBezTo>
                <a:lnTo>
                  <a:pt x="20528" y="7519"/>
                </a:lnTo>
                <a:cubicBezTo>
                  <a:pt x="20527" y="7519"/>
                  <a:pt x="20527" y="7519"/>
                  <a:pt x="20527" y="7519"/>
                </a:cubicBezTo>
                <a:cubicBezTo>
                  <a:pt x="20438" y="9173"/>
                  <a:pt x="19940" y="10489"/>
                  <a:pt x="19304" y="10767"/>
                </a:cubicBezTo>
                <a:lnTo>
                  <a:pt x="19304" y="10773"/>
                </a:lnTo>
                <a:cubicBezTo>
                  <a:pt x="19294" y="10777"/>
                  <a:pt x="19285" y="10782"/>
                  <a:pt x="19275" y="10780"/>
                </a:cubicBezTo>
                <a:cubicBezTo>
                  <a:pt x="19220" y="10806"/>
                  <a:pt x="19163" y="10820"/>
                  <a:pt x="19106" y="10822"/>
                </a:cubicBezTo>
                <a:lnTo>
                  <a:pt x="19076" y="10830"/>
                </a:lnTo>
                <a:lnTo>
                  <a:pt x="19076" y="10828"/>
                </a:lnTo>
                <a:lnTo>
                  <a:pt x="19075" y="10828"/>
                </a:lnTo>
                <a:cubicBezTo>
                  <a:pt x="19074" y="10810"/>
                  <a:pt x="19074" y="10792"/>
                  <a:pt x="19074" y="10774"/>
                </a:cubicBezTo>
                <a:cubicBezTo>
                  <a:pt x="19074" y="10748"/>
                  <a:pt x="19074" y="10721"/>
                  <a:pt x="19076" y="10695"/>
                </a:cubicBezTo>
                <a:cubicBezTo>
                  <a:pt x="19076" y="10548"/>
                  <a:pt x="19080" y="10403"/>
                  <a:pt x="19089" y="10261"/>
                </a:cubicBezTo>
                <a:lnTo>
                  <a:pt x="19090" y="10230"/>
                </a:lnTo>
                <a:cubicBezTo>
                  <a:pt x="19091" y="10230"/>
                  <a:pt x="19091" y="10230"/>
                  <a:pt x="19091" y="10230"/>
                </a:cubicBezTo>
                <a:cubicBezTo>
                  <a:pt x="19180" y="8576"/>
                  <a:pt x="19678" y="7260"/>
                  <a:pt x="20314" y="6981"/>
                </a:cubicBezTo>
                <a:lnTo>
                  <a:pt x="20314" y="6976"/>
                </a:lnTo>
                <a:cubicBezTo>
                  <a:pt x="20323" y="6971"/>
                  <a:pt x="20333" y="6967"/>
                  <a:pt x="20343" y="6968"/>
                </a:cubicBezTo>
                <a:cubicBezTo>
                  <a:pt x="20398" y="6942"/>
                  <a:pt x="20455" y="6928"/>
                  <a:pt x="20512" y="6926"/>
                </a:cubicBezTo>
                <a:close/>
                <a:moveTo>
                  <a:pt x="17569" y="6918"/>
                </a:moveTo>
                <a:lnTo>
                  <a:pt x="17599" y="6926"/>
                </a:lnTo>
                <a:cubicBezTo>
                  <a:pt x="17656" y="6928"/>
                  <a:pt x="17713" y="6942"/>
                  <a:pt x="17768" y="6968"/>
                </a:cubicBezTo>
                <a:cubicBezTo>
                  <a:pt x="17778" y="6967"/>
                  <a:pt x="17787" y="6971"/>
                  <a:pt x="17797" y="6976"/>
                </a:cubicBezTo>
                <a:lnTo>
                  <a:pt x="17797" y="6981"/>
                </a:lnTo>
                <a:cubicBezTo>
                  <a:pt x="18433" y="7260"/>
                  <a:pt x="18931" y="8576"/>
                  <a:pt x="19020" y="10230"/>
                </a:cubicBezTo>
                <a:cubicBezTo>
                  <a:pt x="19020" y="10230"/>
                  <a:pt x="19020" y="10230"/>
                  <a:pt x="19021" y="10230"/>
                </a:cubicBezTo>
                <a:lnTo>
                  <a:pt x="19022" y="10261"/>
                </a:lnTo>
                <a:cubicBezTo>
                  <a:pt x="19031" y="10403"/>
                  <a:pt x="19035" y="10548"/>
                  <a:pt x="19035" y="10695"/>
                </a:cubicBezTo>
                <a:cubicBezTo>
                  <a:pt x="19037" y="10721"/>
                  <a:pt x="19037" y="10748"/>
                  <a:pt x="19037" y="10774"/>
                </a:cubicBezTo>
                <a:cubicBezTo>
                  <a:pt x="19037" y="10792"/>
                  <a:pt x="19037" y="10810"/>
                  <a:pt x="19036" y="10828"/>
                </a:cubicBezTo>
                <a:lnTo>
                  <a:pt x="19035" y="10828"/>
                </a:lnTo>
                <a:lnTo>
                  <a:pt x="19035" y="10830"/>
                </a:lnTo>
                <a:lnTo>
                  <a:pt x="19005" y="10822"/>
                </a:lnTo>
                <a:cubicBezTo>
                  <a:pt x="18948" y="10820"/>
                  <a:pt x="18891" y="10806"/>
                  <a:pt x="18836" y="10780"/>
                </a:cubicBezTo>
                <a:cubicBezTo>
                  <a:pt x="18826" y="10782"/>
                  <a:pt x="18817" y="10777"/>
                  <a:pt x="18807" y="10773"/>
                </a:cubicBezTo>
                <a:lnTo>
                  <a:pt x="18807" y="10767"/>
                </a:lnTo>
                <a:cubicBezTo>
                  <a:pt x="18171" y="10489"/>
                  <a:pt x="17673" y="9173"/>
                  <a:pt x="17584" y="7519"/>
                </a:cubicBezTo>
                <a:cubicBezTo>
                  <a:pt x="17584" y="7519"/>
                  <a:pt x="17584" y="7519"/>
                  <a:pt x="17583" y="7519"/>
                </a:cubicBezTo>
                <a:lnTo>
                  <a:pt x="17582" y="7487"/>
                </a:lnTo>
                <a:cubicBezTo>
                  <a:pt x="17573" y="7345"/>
                  <a:pt x="17569" y="7201"/>
                  <a:pt x="17569" y="7054"/>
                </a:cubicBezTo>
                <a:cubicBezTo>
                  <a:pt x="17567" y="7027"/>
                  <a:pt x="17567" y="7001"/>
                  <a:pt x="17567" y="6974"/>
                </a:cubicBezTo>
                <a:lnTo>
                  <a:pt x="17568" y="6921"/>
                </a:lnTo>
                <a:lnTo>
                  <a:pt x="17569" y="6921"/>
                </a:lnTo>
                <a:close/>
                <a:moveTo>
                  <a:pt x="17544" y="6918"/>
                </a:moveTo>
                <a:lnTo>
                  <a:pt x="17544" y="6921"/>
                </a:lnTo>
                <a:lnTo>
                  <a:pt x="17545" y="6921"/>
                </a:lnTo>
                <a:lnTo>
                  <a:pt x="17546" y="6974"/>
                </a:lnTo>
                <a:cubicBezTo>
                  <a:pt x="17546" y="7001"/>
                  <a:pt x="17546" y="7027"/>
                  <a:pt x="17544" y="7054"/>
                </a:cubicBezTo>
                <a:cubicBezTo>
                  <a:pt x="17544" y="7201"/>
                  <a:pt x="17540" y="7345"/>
                  <a:pt x="17531" y="7487"/>
                </a:cubicBezTo>
                <a:lnTo>
                  <a:pt x="17530" y="7519"/>
                </a:lnTo>
                <a:cubicBezTo>
                  <a:pt x="17529" y="7519"/>
                  <a:pt x="17529" y="7519"/>
                  <a:pt x="17529" y="7519"/>
                </a:cubicBezTo>
                <a:cubicBezTo>
                  <a:pt x="17440" y="9173"/>
                  <a:pt x="16942" y="10489"/>
                  <a:pt x="16306" y="10767"/>
                </a:cubicBezTo>
                <a:lnTo>
                  <a:pt x="16306" y="10773"/>
                </a:lnTo>
                <a:cubicBezTo>
                  <a:pt x="16296" y="10777"/>
                  <a:pt x="16287" y="10782"/>
                  <a:pt x="16277" y="10780"/>
                </a:cubicBezTo>
                <a:cubicBezTo>
                  <a:pt x="16222" y="10806"/>
                  <a:pt x="16165" y="10820"/>
                  <a:pt x="16108" y="10822"/>
                </a:cubicBezTo>
                <a:lnTo>
                  <a:pt x="16078" y="10830"/>
                </a:lnTo>
                <a:lnTo>
                  <a:pt x="16078" y="10828"/>
                </a:lnTo>
                <a:lnTo>
                  <a:pt x="16077" y="10828"/>
                </a:lnTo>
                <a:cubicBezTo>
                  <a:pt x="16076" y="10810"/>
                  <a:pt x="16076" y="10792"/>
                  <a:pt x="16076" y="10774"/>
                </a:cubicBezTo>
                <a:cubicBezTo>
                  <a:pt x="16076" y="10748"/>
                  <a:pt x="16076" y="10721"/>
                  <a:pt x="16078" y="10695"/>
                </a:cubicBezTo>
                <a:cubicBezTo>
                  <a:pt x="16078" y="10548"/>
                  <a:pt x="16082" y="10403"/>
                  <a:pt x="16091" y="10261"/>
                </a:cubicBezTo>
                <a:lnTo>
                  <a:pt x="16092" y="10230"/>
                </a:lnTo>
                <a:cubicBezTo>
                  <a:pt x="16093" y="10230"/>
                  <a:pt x="16093" y="10230"/>
                  <a:pt x="16093" y="10230"/>
                </a:cubicBezTo>
                <a:cubicBezTo>
                  <a:pt x="16182" y="8576"/>
                  <a:pt x="16680" y="7260"/>
                  <a:pt x="17316" y="6981"/>
                </a:cubicBezTo>
                <a:lnTo>
                  <a:pt x="17316" y="6976"/>
                </a:lnTo>
                <a:cubicBezTo>
                  <a:pt x="17326" y="6971"/>
                  <a:pt x="17335" y="6967"/>
                  <a:pt x="17345" y="6968"/>
                </a:cubicBezTo>
                <a:cubicBezTo>
                  <a:pt x="17400" y="6942"/>
                  <a:pt x="17457" y="6928"/>
                  <a:pt x="17514" y="6926"/>
                </a:cubicBezTo>
                <a:close/>
                <a:moveTo>
                  <a:pt x="14571" y="6918"/>
                </a:moveTo>
                <a:lnTo>
                  <a:pt x="14601" y="6926"/>
                </a:lnTo>
                <a:cubicBezTo>
                  <a:pt x="14658" y="6928"/>
                  <a:pt x="14715" y="6942"/>
                  <a:pt x="14770" y="6968"/>
                </a:cubicBezTo>
                <a:cubicBezTo>
                  <a:pt x="14780" y="6967"/>
                  <a:pt x="14790" y="6971"/>
                  <a:pt x="14799" y="6976"/>
                </a:cubicBezTo>
                <a:lnTo>
                  <a:pt x="14799" y="6981"/>
                </a:lnTo>
                <a:cubicBezTo>
                  <a:pt x="15435" y="7260"/>
                  <a:pt x="15933" y="8576"/>
                  <a:pt x="16022" y="10230"/>
                </a:cubicBezTo>
                <a:cubicBezTo>
                  <a:pt x="16022" y="10230"/>
                  <a:pt x="16022" y="10230"/>
                  <a:pt x="16023" y="10230"/>
                </a:cubicBezTo>
                <a:lnTo>
                  <a:pt x="16024" y="10261"/>
                </a:lnTo>
                <a:cubicBezTo>
                  <a:pt x="16033" y="10403"/>
                  <a:pt x="16037" y="10548"/>
                  <a:pt x="16037" y="10695"/>
                </a:cubicBezTo>
                <a:cubicBezTo>
                  <a:pt x="16039" y="10721"/>
                  <a:pt x="16039" y="10748"/>
                  <a:pt x="16039" y="10774"/>
                </a:cubicBezTo>
                <a:cubicBezTo>
                  <a:pt x="16039" y="10792"/>
                  <a:pt x="16039" y="10810"/>
                  <a:pt x="16038" y="10828"/>
                </a:cubicBezTo>
                <a:lnTo>
                  <a:pt x="16037" y="10828"/>
                </a:lnTo>
                <a:lnTo>
                  <a:pt x="16037" y="10830"/>
                </a:lnTo>
                <a:lnTo>
                  <a:pt x="16007" y="10822"/>
                </a:lnTo>
                <a:cubicBezTo>
                  <a:pt x="15950" y="10820"/>
                  <a:pt x="15893" y="10806"/>
                  <a:pt x="15838" y="10780"/>
                </a:cubicBezTo>
                <a:cubicBezTo>
                  <a:pt x="15828" y="10782"/>
                  <a:pt x="15819" y="10777"/>
                  <a:pt x="15809" y="10773"/>
                </a:cubicBezTo>
                <a:lnTo>
                  <a:pt x="15809" y="10767"/>
                </a:lnTo>
                <a:cubicBezTo>
                  <a:pt x="15173" y="10489"/>
                  <a:pt x="14675" y="9173"/>
                  <a:pt x="14586" y="7519"/>
                </a:cubicBezTo>
                <a:cubicBezTo>
                  <a:pt x="14586" y="7519"/>
                  <a:pt x="14586" y="7519"/>
                  <a:pt x="14585" y="7519"/>
                </a:cubicBezTo>
                <a:lnTo>
                  <a:pt x="14584" y="7487"/>
                </a:lnTo>
                <a:cubicBezTo>
                  <a:pt x="14576" y="7345"/>
                  <a:pt x="14571" y="7201"/>
                  <a:pt x="14571" y="7054"/>
                </a:cubicBezTo>
                <a:cubicBezTo>
                  <a:pt x="14569" y="7027"/>
                  <a:pt x="14569" y="7001"/>
                  <a:pt x="14569" y="6974"/>
                </a:cubicBezTo>
                <a:lnTo>
                  <a:pt x="14570" y="6921"/>
                </a:lnTo>
                <a:lnTo>
                  <a:pt x="14571" y="6921"/>
                </a:lnTo>
                <a:close/>
                <a:moveTo>
                  <a:pt x="14546" y="6918"/>
                </a:moveTo>
                <a:lnTo>
                  <a:pt x="14546" y="6921"/>
                </a:lnTo>
                <a:lnTo>
                  <a:pt x="14547" y="6921"/>
                </a:lnTo>
                <a:lnTo>
                  <a:pt x="14548" y="6974"/>
                </a:lnTo>
                <a:cubicBezTo>
                  <a:pt x="14548" y="7001"/>
                  <a:pt x="14548" y="7027"/>
                  <a:pt x="14546" y="7054"/>
                </a:cubicBezTo>
                <a:cubicBezTo>
                  <a:pt x="14546" y="7201"/>
                  <a:pt x="14542" y="7345"/>
                  <a:pt x="14533" y="7487"/>
                </a:cubicBezTo>
                <a:lnTo>
                  <a:pt x="14532" y="7519"/>
                </a:lnTo>
                <a:cubicBezTo>
                  <a:pt x="14531" y="7519"/>
                  <a:pt x="14531" y="7519"/>
                  <a:pt x="14531" y="7519"/>
                </a:cubicBezTo>
                <a:cubicBezTo>
                  <a:pt x="14442" y="9173"/>
                  <a:pt x="13944" y="10489"/>
                  <a:pt x="13308" y="10767"/>
                </a:cubicBezTo>
                <a:lnTo>
                  <a:pt x="13308" y="10773"/>
                </a:lnTo>
                <a:cubicBezTo>
                  <a:pt x="13298" y="10777"/>
                  <a:pt x="13289" y="10782"/>
                  <a:pt x="13279" y="10780"/>
                </a:cubicBezTo>
                <a:cubicBezTo>
                  <a:pt x="13224" y="10806"/>
                  <a:pt x="13167" y="10820"/>
                  <a:pt x="13110" y="10822"/>
                </a:cubicBezTo>
                <a:lnTo>
                  <a:pt x="13080" y="10830"/>
                </a:lnTo>
                <a:lnTo>
                  <a:pt x="13080" y="10828"/>
                </a:lnTo>
                <a:lnTo>
                  <a:pt x="13079" y="10828"/>
                </a:lnTo>
                <a:cubicBezTo>
                  <a:pt x="13078" y="10810"/>
                  <a:pt x="13078" y="10792"/>
                  <a:pt x="13078" y="10774"/>
                </a:cubicBezTo>
                <a:cubicBezTo>
                  <a:pt x="13078" y="10748"/>
                  <a:pt x="13078" y="10721"/>
                  <a:pt x="13080" y="10695"/>
                </a:cubicBezTo>
                <a:cubicBezTo>
                  <a:pt x="13080" y="10548"/>
                  <a:pt x="13084" y="10403"/>
                  <a:pt x="13093" y="10261"/>
                </a:cubicBezTo>
                <a:lnTo>
                  <a:pt x="13094" y="10230"/>
                </a:lnTo>
                <a:cubicBezTo>
                  <a:pt x="13095" y="10230"/>
                  <a:pt x="13095" y="10230"/>
                  <a:pt x="13095" y="10230"/>
                </a:cubicBezTo>
                <a:cubicBezTo>
                  <a:pt x="13184" y="8576"/>
                  <a:pt x="13682" y="7260"/>
                  <a:pt x="14318" y="6981"/>
                </a:cubicBezTo>
                <a:lnTo>
                  <a:pt x="14318" y="6976"/>
                </a:lnTo>
                <a:cubicBezTo>
                  <a:pt x="14328" y="6971"/>
                  <a:pt x="14337" y="6967"/>
                  <a:pt x="14347" y="6968"/>
                </a:cubicBezTo>
                <a:cubicBezTo>
                  <a:pt x="14402" y="6942"/>
                  <a:pt x="14459" y="6928"/>
                  <a:pt x="14516" y="6926"/>
                </a:cubicBezTo>
                <a:close/>
                <a:moveTo>
                  <a:pt x="11573" y="6918"/>
                </a:moveTo>
                <a:lnTo>
                  <a:pt x="11603" y="6926"/>
                </a:lnTo>
                <a:cubicBezTo>
                  <a:pt x="11661" y="6928"/>
                  <a:pt x="11717" y="6942"/>
                  <a:pt x="11772" y="6968"/>
                </a:cubicBezTo>
                <a:cubicBezTo>
                  <a:pt x="11782" y="6967"/>
                  <a:pt x="11792" y="6971"/>
                  <a:pt x="11801" y="6976"/>
                </a:cubicBezTo>
                <a:lnTo>
                  <a:pt x="11801" y="6981"/>
                </a:lnTo>
                <a:cubicBezTo>
                  <a:pt x="12437" y="7260"/>
                  <a:pt x="12935" y="8576"/>
                  <a:pt x="13024" y="10230"/>
                </a:cubicBezTo>
                <a:cubicBezTo>
                  <a:pt x="13024" y="10230"/>
                  <a:pt x="13025" y="10230"/>
                  <a:pt x="13025" y="10230"/>
                </a:cubicBezTo>
                <a:lnTo>
                  <a:pt x="13026" y="10261"/>
                </a:lnTo>
                <a:cubicBezTo>
                  <a:pt x="13035" y="10403"/>
                  <a:pt x="13039" y="10548"/>
                  <a:pt x="13039" y="10695"/>
                </a:cubicBezTo>
                <a:cubicBezTo>
                  <a:pt x="13041" y="10721"/>
                  <a:pt x="13041" y="10748"/>
                  <a:pt x="13041" y="10774"/>
                </a:cubicBezTo>
                <a:cubicBezTo>
                  <a:pt x="13041" y="10792"/>
                  <a:pt x="13041" y="10810"/>
                  <a:pt x="13040" y="10828"/>
                </a:cubicBezTo>
                <a:lnTo>
                  <a:pt x="13040" y="10828"/>
                </a:lnTo>
                <a:lnTo>
                  <a:pt x="13039" y="10830"/>
                </a:lnTo>
                <a:lnTo>
                  <a:pt x="13009" y="10822"/>
                </a:lnTo>
                <a:cubicBezTo>
                  <a:pt x="12952" y="10820"/>
                  <a:pt x="12895" y="10806"/>
                  <a:pt x="12840" y="10780"/>
                </a:cubicBezTo>
                <a:cubicBezTo>
                  <a:pt x="12830" y="10782"/>
                  <a:pt x="12821" y="10777"/>
                  <a:pt x="12811" y="10773"/>
                </a:cubicBezTo>
                <a:lnTo>
                  <a:pt x="12811" y="10767"/>
                </a:lnTo>
                <a:cubicBezTo>
                  <a:pt x="12175" y="10489"/>
                  <a:pt x="11677" y="9173"/>
                  <a:pt x="11588" y="7519"/>
                </a:cubicBezTo>
                <a:cubicBezTo>
                  <a:pt x="11588" y="7519"/>
                  <a:pt x="11588" y="7519"/>
                  <a:pt x="11588" y="7519"/>
                </a:cubicBezTo>
                <a:lnTo>
                  <a:pt x="11587" y="7487"/>
                </a:lnTo>
                <a:cubicBezTo>
                  <a:pt x="11578" y="7345"/>
                  <a:pt x="11573" y="7201"/>
                  <a:pt x="11573" y="7054"/>
                </a:cubicBezTo>
                <a:cubicBezTo>
                  <a:pt x="11571" y="7027"/>
                  <a:pt x="11571" y="7001"/>
                  <a:pt x="11571" y="6974"/>
                </a:cubicBezTo>
                <a:lnTo>
                  <a:pt x="11572" y="6921"/>
                </a:lnTo>
                <a:lnTo>
                  <a:pt x="11573" y="6921"/>
                </a:lnTo>
                <a:close/>
                <a:moveTo>
                  <a:pt x="11548" y="6918"/>
                </a:moveTo>
                <a:lnTo>
                  <a:pt x="11549" y="6921"/>
                </a:lnTo>
                <a:lnTo>
                  <a:pt x="11549" y="6921"/>
                </a:lnTo>
                <a:lnTo>
                  <a:pt x="11550" y="6974"/>
                </a:lnTo>
                <a:cubicBezTo>
                  <a:pt x="11550" y="7001"/>
                  <a:pt x="11550" y="7027"/>
                  <a:pt x="11548" y="7054"/>
                </a:cubicBezTo>
                <a:cubicBezTo>
                  <a:pt x="11548" y="7201"/>
                  <a:pt x="11544" y="7345"/>
                  <a:pt x="11535" y="7487"/>
                </a:cubicBezTo>
                <a:lnTo>
                  <a:pt x="11534" y="7519"/>
                </a:lnTo>
                <a:cubicBezTo>
                  <a:pt x="11534" y="7519"/>
                  <a:pt x="11533" y="7519"/>
                  <a:pt x="11533" y="7519"/>
                </a:cubicBezTo>
                <a:cubicBezTo>
                  <a:pt x="11444" y="9173"/>
                  <a:pt x="10946" y="10489"/>
                  <a:pt x="10310" y="10767"/>
                </a:cubicBezTo>
                <a:lnTo>
                  <a:pt x="10310" y="10773"/>
                </a:lnTo>
                <a:cubicBezTo>
                  <a:pt x="10301" y="10777"/>
                  <a:pt x="10291" y="10782"/>
                  <a:pt x="10281" y="10780"/>
                </a:cubicBezTo>
                <a:cubicBezTo>
                  <a:pt x="10226" y="10806"/>
                  <a:pt x="10170" y="10820"/>
                  <a:pt x="10112" y="10822"/>
                </a:cubicBezTo>
                <a:lnTo>
                  <a:pt x="10082" y="10830"/>
                </a:lnTo>
                <a:lnTo>
                  <a:pt x="10082" y="10828"/>
                </a:lnTo>
                <a:lnTo>
                  <a:pt x="10081" y="10828"/>
                </a:lnTo>
                <a:cubicBezTo>
                  <a:pt x="10080" y="10810"/>
                  <a:pt x="10080" y="10792"/>
                  <a:pt x="10080" y="10774"/>
                </a:cubicBezTo>
                <a:cubicBezTo>
                  <a:pt x="10080" y="10748"/>
                  <a:pt x="10080" y="10721"/>
                  <a:pt x="10082" y="10695"/>
                </a:cubicBezTo>
                <a:cubicBezTo>
                  <a:pt x="10082" y="10548"/>
                  <a:pt x="10087" y="10403"/>
                  <a:pt x="10096" y="10261"/>
                </a:cubicBezTo>
                <a:lnTo>
                  <a:pt x="10096" y="10230"/>
                </a:lnTo>
                <a:cubicBezTo>
                  <a:pt x="10097" y="10230"/>
                  <a:pt x="10097" y="10230"/>
                  <a:pt x="10097" y="10230"/>
                </a:cubicBezTo>
                <a:cubicBezTo>
                  <a:pt x="10186" y="8576"/>
                  <a:pt x="10684" y="7260"/>
                  <a:pt x="11320" y="6981"/>
                </a:cubicBezTo>
                <a:lnTo>
                  <a:pt x="11320" y="6976"/>
                </a:lnTo>
                <a:cubicBezTo>
                  <a:pt x="11330" y="6971"/>
                  <a:pt x="11339" y="6967"/>
                  <a:pt x="11349" y="6968"/>
                </a:cubicBezTo>
                <a:cubicBezTo>
                  <a:pt x="11404" y="6942"/>
                  <a:pt x="11461" y="6928"/>
                  <a:pt x="11518" y="6926"/>
                </a:cubicBezTo>
                <a:close/>
                <a:moveTo>
                  <a:pt x="8575" y="6918"/>
                </a:moveTo>
                <a:lnTo>
                  <a:pt x="8605" y="6926"/>
                </a:lnTo>
                <a:cubicBezTo>
                  <a:pt x="8663" y="6928"/>
                  <a:pt x="8719" y="6942"/>
                  <a:pt x="8774" y="6968"/>
                </a:cubicBezTo>
                <a:cubicBezTo>
                  <a:pt x="8784" y="6967"/>
                  <a:pt x="8794" y="6971"/>
                  <a:pt x="8803" y="6976"/>
                </a:cubicBezTo>
                <a:lnTo>
                  <a:pt x="8803" y="6981"/>
                </a:lnTo>
                <a:cubicBezTo>
                  <a:pt x="9439" y="7260"/>
                  <a:pt x="9937" y="8576"/>
                  <a:pt x="10026" y="10230"/>
                </a:cubicBezTo>
                <a:cubicBezTo>
                  <a:pt x="10026" y="10230"/>
                  <a:pt x="10027" y="10230"/>
                  <a:pt x="10027" y="10230"/>
                </a:cubicBezTo>
                <a:lnTo>
                  <a:pt x="10028" y="10261"/>
                </a:lnTo>
                <a:cubicBezTo>
                  <a:pt x="10037" y="10403"/>
                  <a:pt x="10041" y="10548"/>
                  <a:pt x="10041" y="10695"/>
                </a:cubicBezTo>
                <a:cubicBezTo>
                  <a:pt x="10043" y="10721"/>
                  <a:pt x="10044" y="10748"/>
                  <a:pt x="10044" y="10774"/>
                </a:cubicBezTo>
                <a:cubicBezTo>
                  <a:pt x="10044" y="10792"/>
                  <a:pt x="10043" y="10810"/>
                  <a:pt x="10042" y="10828"/>
                </a:cubicBezTo>
                <a:lnTo>
                  <a:pt x="10042" y="10828"/>
                </a:lnTo>
                <a:lnTo>
                  <a:pt x="10042" y="10830"/>
                </a:lnTo>
                <a:lnTo>
                  <a:pt x="10011" y="10822"/>
                </a:lnTo>
                <a:cubicBezTo>
                  <a:pt x="9954" y="10820"/>
                  <a:pt x="9897" y="10806"/>
                  <a:pt x="9842" y="10780"/>
                </a:cubicBezTo>
                <a:cubicBezTo>
                  <a:pt x="9832" y="10782"/>
                  <a:pt x="9823" y="10777"/>
                  <a:pt x="9813" y="10773"/>
                </a:cubicBezTo>
                <a:lnTo>
                  <a:pt x="9813" y="10767"/>
                </a:lnTo>
                <a:cubicBezTo>
                  <a:pt x="9177" y="10489"/>
                  <a:pt x="8680" y="9173"/>
                  <a:pt x="8591" y="7519"/>
                </a:cubicBezTo>
                <a:cubicBezTo>
                  <a:pt x="8590" y="7519"/>
                  <a:pt x="8590" y="7519"/>
                  <a:pt x="8590" y="7519"/>
                </a:cubicBezTo>
                <a:lnTo>
                  <a:pt x="8589" y="7487"/>
                </a:lnTo>
                <a:cubicBezTo>
                  <a:pt x="8580" y="7345"/>
                  <a:pt x="8575" y="7201"/>
                  <a:pt x="8575" y="7054"/>
                </a:cubicBezTo>
                <a:cubicBezTo>
                  <a:pt x="8573" y="7027"/>
                  <a:pt x="8573" y="7001"/>
                  <a:pt x="8573" y="6974"/>
                </a:cubicBezTo>
                <a:lnTo>
                  <a:pt x="8574" y="6921"/>
                </a:lnTo>
                <a:lnTo>
                  <a:pt x="8575" y="6921"/>
                </a:lnTo>
                <a:close/>
                <a:moveTo>
                  <a:pt x="8551" y="6918"/>
                </a:moveTo>
                <a:lnTo>
                  <a:pt x="8551" y="6921"/>
                </a:lnTo>
                <a:lnTo>
                  <a:pt x="8551" y="6921"/>
                </a:lnTo>
                <a:lnTo>
                  <a:pt x="8553" y="6974"/>
                </a:lnTo>
                <a:cubicBezTo>
                  <a:pt x="8553" y="7001"/>
                  <a:pt x="8552" y="7027"/>
                  <a:pt x="8550" y="7054"/>
                </a:cubicBezTo>
                <a:cubicBezTo>
                  <a:pt x="8550" y="7201"/>
                  <a:pt x="8546" y="7345"/>
                  <a:pt x="8537" y="7487"/>
                </a:cubicBezTo>
                <a:lnTo>
                  <a:pt x="8536" y="7519"/>
                </a:lnTo>
                <a:cubicBezTo>
                  <a:pt x="8536" y="7519"/>
                  <a:pt x="8535" y="7519"/>
                  <a:pt x="8535" y="7519"/>
                </a:cubicBezTo>
                <a:cubicBezTo>
                  <a:pt x="8446" y="9173"/>
                  <a:pt x="7948" y="10489"/>
                  <a:pt x="7312" y="10767"/>
                </a:cubicBezTo>
                <a:lnTo>
                  <a:pt x="7312" y="10773"/>
                </a:lnTo>
                <a:cubicBezTo>
                  <a:pt x="7303" y="10777"/>
                  <a:pt x="7293" y="10782"/>
                  <a:pt x="7283" y="10780"/>
                </a:cubicBezTo>
                <a:cubicBezTo>
                  <a:pt x="7228" y="10806"/>
                  <a:pt x="7172" y="10820"/>
                  <a:pt x="7114" y="10822"/>
                </a:cubicBezTo>
                <a:lnTo>
                  <a:pt x="7084" y="10830"/>
                </a:lnTo>
                <a:lnTo>
                  <a:pt x="7084" y="10828"/>
                </a:lnTo>
                <a:lnTo>
                  <a:pt x="7083" y="10828"/>
                </a:lnTo>
                <a:cubicBezTo>
                  <a:pt x="7082" y="10810"/>
                  <a:pt x="7082" y="10792"/>
                  <a:pt x="7082" y="10774"/>
                </a:cubicBezTo>
                <a:cubicBezTo>
                  <a:pt x="7082" y="10748"/>
                  <a:pt x="7082" y="10721"/>
                  <a:pt x="7084" y="10695"/>
                </a:cubicBezTo>
                <a:cubicBezTo>
                  <a:pt x="7084" y="10548"/>
                  <a:pt x="7089" y="10403"/>
                  <a:pt x="7098" y="10261"/>
                </a:cubicBezTo>
                <a:lnTo>
                  <a:pt x="7099" y="10230"/>
                </a:lnTo>
                <a:cubicBezTo>
                  <a:pt x="7099" y="10230"/>
                  <a:pt x="7099" y="10230"/>
                  <a:pt x="7099" y="10230"/>
                </a:cubicBezTo>
                <a:cubicBezTo>
                  <a:pt x="7189" y="8576"/>
                  <a:pt x="7686" y="7260"/>
                  <a:pt x="8322" y="6981"/>
                </a:cubicBezTo>
                <a:lnTo>
                  <a:pt x="8322" y="6976"/>
                </a:lnTo>
                <a:cubicBezTo>
                  <a:pt x="8332" y="6971"/>
                  <a:pt x="8341" y="6967"/>
                  <a:pt x="8351" y="6968"/>
                </a:cubicBezTo>
                <a:cubicBezTo>
                  <a:pt x="8406" y="6942"/>
                  <a:pt x="8463" y="6928"/>
                  <a:pt x="8520" y="6926"/>
                </a:cubicBezTo>
                <a:close/>
                <a:moveTo>
                  <a:pt x="5577" y="6918"/>
                </a:moveTo>
                <a:lnTo>
                  <a:pt x="5607" y="6926"/>
                </a:lnTo>
                <a:cubicBezTo>
                  <a:pt x="5665" y="6928"/>
                  <a:pt x="5721" y="6942"/>
                  <a:pt x="5776" y="6968"/>
                </a:cubicBezTo>
                <a:cubicBezTo>
                  <a:pt x="5786" y="6967"/>
                  <a:pt x="5796" y="6971"/>
                  <a:pt x="5805" y="6976"/>
                </a:cubicBezTo>
                <a:lnTo>
                  <a:pt x="5805" y="6981"/>
                </a:lnTo>
                <a:cubicBezTo>
                  <a:pt x="6441" y="7260"/>
                  <a:pt x="6939" y="8576"/>
                  <a:pt x="7028" y="10230"/>
                </a:cubicBezTo>
                <a:cubicBezTo>
                  <a:pt x="7028" y="10230"/>
                  <a:pt x="7029" y="10230"/>
                  <a:pt x="7029" y="10230"/>
                </a:cubicBezTo>
                <a:lnTo>
                  <a:pt x="7030" y="10261"/>
                </a:lnTo>
                <a:cubicBezTo>
                  <a:pt x="7039" y="10403"/>
                  <a:pt x="7043" y="10548"/>
                  <a:pt x="7043" y="10695"/>
                </a:cubicBezTo>
                <a:cubicBezTo>
                  <a:pt x="7046" y="10721"/>
                  <a:pt x="7046" y="10748"/>
                  <a:pt x="7046" y="10774"/>
                </a:cubicBezTo>
                <a:cubicBezTo>
                  <a:pt x="7046" y="10792"/>
                  <a:pt x="7046" y="10810"/>
                  <a:pt x="7045" y="10828"/>
                </a:cubicBezTo>
                <a:lnTo>
                  <a:pt x="7044" y="10828"/>
                </a:lnTo>
                <a:lnTo>
                  <a:pt x="7044" y="10830"/>
                </a:lnTo>
                <a:lnTo>
                  <a:pt x="7013" y="10822"/>
                </a:lnTo>
                <a:cubicBezTo>
                  <a:pt x="6956" y="10820"/>
                  <a:pt x="6899" y="10806"/>
                  <a:pt x="6844" y="10780"/>
                </a:cubicBezTo>
                <a:cubicBezTo>
                  <a:pt x="6834" y="10782"/>
                  <a:pt x="6825" y="10777"/>
                  <a:pt x="6816" y="10773"/>
                </a:cubicBezTo>
                <a:lnTo>
                  <a:pt x="6815" y="10767"/>
                </a:lnTo>
                <a:cubicBezTo>
                  <a:pt x="6180" y="10489"/>
                  <a:pt x="5682" y="9173"/>
                  <a:pt x="5593" y="7519"/>
                </a:cubicBezTo>
                <a:cubicBezTo>
                  <a:pt x="5592" y="7519"/>
                  <a:pt x="5592" y="7519"/>
                  <a:pt x="5592" y="7519"/>
                </a:cubicBezTo>
                <a:lnTo>
                  <a:pt x="5591" y="7487"/>
                </a:lnTo>
                <a:cubicBezTo>
                  <a:pt x="5582" y="7345"/>
                  <a:pt x="5577" y="7201"/>
                  <a:pt x="5578" y="7054"/>
                </a:cubicBezTo>
                <a:cubicBezTo>
                  <a:pt x="5575" y="7027"/>
                  <a:pt x="5575" y="7001"/>
                  <a:pt x="5575" y="6974"/>
                </a:cubicBezTo>
                <a:lnTo>
                  <a:pt x="5576" y="6921"/>
                </a:lnTo>
                <a:lnTo>
                  <a:pt x="5577" y="6921"/>
                </a:lnTo>
                <a:close/>
                <a:moveTo>
                  <a:pt x="5553" y="6918"/>
                </a:moveTo>
                <a:lnTo>
                  <a:pt x="5553" y="6921"/>
                </a:lnTo>
                <a:lnTo>
                  <a:pt x="5554" y="6921"/>
                </a:lnTo>
                <a:lnTo>
                  <a:pt x="5555" y="6974"/>
                </a:lnTo>
                <a:cubicBezTo>
                  <a:pt x="5555" y="7001"/>
                  <a:pt x="5555" y="7027"/>
                  <a:pt x="5552" y="7054"/>
                </a:cubicBezTo>
                <a:cubicBezTo>
                  <a:pt x="5552" y="7201"/>
                  <a:pt x="5548" y="7345"/>
                  <a:pt x="5539" y="7487"/>
                </a:cubicBezTo>
                <a:lnTo>
                  <a:pt x="5538" y="7519"/>
                </a:lnTo>
                <a:cubicBezTo>
                  <a:pt x="5538" y="7519"/>
                  <a:pt x="5537" y="7519"/>
                  <a:pt x="5537" y="7519"/>
                </a:cubicBezTo>
                <a:cubicBezTo>
                  <a:pt x="5448" y="9173"/>
                  <a:pt x="4950" y="10489"/>
                  <a:pt x="4314" y="10767"/>
                </a:cubicBezTo>
                <a:lnTo>
                  <a:pt x="4314" y="10773"/>
                </a:lnTo>
                <a:cubicBezTo>
                  <a:pt x="4305" y="10777"/>
                  <a:pt x="4295" y="10782"/>
                  <a:pt x="4285" y="10780"/>
                </a:cubicBezTo>
                <a:cubicBezTo>
                  <a:pt x="4230" y="10806"/>
                  <a:pt x="4174" y="10820"/>
                  <a:pt x="4116" y="10822"/>
                </a:cubicBezTo>
                <a:lnTo>
                  <a:pt x="4086" y="10830"/>
                </a:lnTo>
                <a:lnTo>
                  <a:pt x="4086" y="10828"/>
                </a:lnTo>
                <a:lnTo>
                  <a:pt x="4085" y="10828"/>
                </a:lnTo>
                <a:cubicBezTo>
                  <a:pt x="4084" y="10810"/>
                  <a:pt x="4084" y="10792"/>
                  <a:pt x="4084" y="10774"/>
                </a:cubicBezTo>
                <a:cubicBezTo>
                  <a:pt x="4084" y="10748"/>
                  <a:pt x="4084" y="10721"/>
                  <a:pt x="4087" y="10695"/>
                </a:cubicBezTo>
                <a:cubicBezTo>
                  <a:pt x="4086" y="10548"/>
                  <a:pt x="4091" y="10403"/>
                  <a:pt x="4100" y="10261"/>
                </a:cubicBezTo>
                <a:lnTo>
                  <a:pt x="4101" y="10230"/>
                </a:lnTo>
                <a:cubicBezTo>
                  <a:pt x="4101" y="10230"/>
                  <a:pt x="4101" y="10230"/>
                  <a:pt x="4102" y="10230"/>
                </a:cubicBezTo>
                <a:cubicBezTo>
                  <a:pt x="4191" y="8576"/>
                  <a:pt x="4689" y="7260"/>
                  <a:pt x="5324" y="6981"/>
                </a:cubicBezTo>
                <a:lnTo>
                  <a:pt x="5325" y="6976"/>
                </a:lnTo>
                <a:cubicBezTo>
                  <a:pt x="5334" y="6971"/>
                  <a:pt x="5343" y="6967"/>
                  <a:pt x="5353" y="6968"/>
                </a:cubicBezTo>
                <a:cubicBezTo>
                  <a:pt x="5408" y="6942"/>
                  <a:pt x="5465" y="6928"/>
                  <a:pt x="5522" y="6926"/>
                </a:cubicBezTo>
                <a:close/>
                <a:moveTo>
                  <a:pt x="2579" y="6918"/>
                </a:moveTo>
                <a:lnTo>
                  <a:pt x="2609" y="6926"/>
                </a:lnTo>
                <a:cubicBezTo>
                  <a:pt x="2667" y="6928"/>
                  <a:pt x="2723" y="6942"/>
                  <a:pt x="2779" y="6968"/>
                </a:cubicBezTo>
                <a:cubicBezTo>
                  <a:pt x="2788" y="6967"/>
                  <a:pt x="2798" y="6971"/>
                  <a:pt x="2807" y="6976"/>
                </a:cubicBezTo>
                <a:lnTo>
                  <a:pt x="2807" y="6981"/>
                </a:lnTo>
                <a:cubicBezTo>
                  <a:pt x="3443" y="7260"/>
                  <a:pt x="3941" y="8576"/>
                  <a:pt x="4030" y="10230"/>
                </a:cubicBezTo>
                <a:cubicBezTo>
                  <a:pt x="4031" y="10230"/>
                  <a:pt x="4031" y="10230"/>
                  <a:pt x="4031" y="10230"/>
                </a:cubicBezTo>
                <a:lnTo>
                  <a:pt x="4032" y="10261"/>
                </a:lnTo>
                <a:cubicBezTo>
                  <a:pt x="4041" y="10403"/>
                  <a:pt x="4045" y="10548"/>
                  <a:pt x="4045" y="10695"/>
                </a:cubicBezTo>
                <a:cubicBezTo>
                  <a:pt x="4048" y="10721"/>
                  <a:pt x="4048" y="10748"/>
                  <a:pt x="4048" y="10774"/>
                </a:cubicBezTo>
                <a:cubicBezTo>
                  <a:pt x="4048" y="10792"/>
                  <a:pt x="4048" y="10810"/>
                  <a:pt x="4047" y="10828"/>
                </a:cubicBezTo>
                <a:lnTo>
                  <a:pt x="4046" y="10828"/>
                </a:lnTo>
                <a:lnTo>
                  <a:pt x="4046" y="10830"/>
                </a:lnTo>
                <a:lnTo>
                  <a:pt x="4015" y="10822"/>
                </a:lnTo>
                <a:cubicBezTo>
                  <a:pt x="3958" y="10820"/>
                  <a:pt x="3902" y="10806"/>
                  <a:pt x="3846" y="10780"/>
                </a:cubicBezTo>
                <a:cubicBezTo>
                  <a:pt x="3836" y="10782"/>
                  <a:pt x="3827" y="10777"/>
                  <a:pt x="3818" y="10773"/>
                </a:cubicBezTo>
                <a:lnTo>
                  <a:pt x="3817" y="10767"/>
                </a:lnTo>
                <a:cubicBezTo>
                  <a:pt x="3182" y="10489"/>
                  <a:pt x="2684" y="9173"/>
                  <a:pt x="2595" y="7519"/>
                </a:cubicBezTo>
                <a:cubicBezTo>
                  <a:pt x="2594" y="7519"/>
                  <a:pt x="2594" y="7519"/>
                  <a:pt x="2594" y="7519"/>
                </a:cubicBezTo>
                <a:lnTo>
                  <a:pt x="2593" y="7487"/>
                </a:lnTo>
                <a:cubicBezTo>
                  <a:pt x="2584" y="7345"/>
                  <a:pt x="2580" y="7201"/>
                  <a:pt x="2580" y="7054"/>
                </a:cubicBezTo>
                <a:cubicBezTo>
                  <a:pt x="2577" y="7027"/>
                  <a:pt x="2577" y="7001"/>
                  <a:pt x="2577" y="6974"/>
                </a:cubicBezTo>
                <a:lnTo>
                  <a:pt x="2578" y="6921"/>
                </a:lnTo>
                <a:lnTo>
                  <a:pt x="2579" y="6921"/>
                </a:lnTo>
                <a:close/>
                <a:moveTo>
                  <a:pt x="2555" y="6918"/>
                </a:moveTo>
                <a:lnTo>
                  <a:pt x="2555" y="6921"/>
                </a:lnTo>
                <a:lnTo>
                  <a:pt x="2556" y="6921"/>
                </a:lnTo>
                <a:lnTo>
                  <a:pt x="2557" y="6974"/>
                </a:lnTo>
                <a:cubicBezTo>
                  <a:pt x="2557" y="7001"/>
                  <a:pt x="2557" y="7027"/>
                  <a:pt x="2554" y="7054"/>
                </a:cubicBezTo>
                <a:cubicBezTo>
                  <a:pt x="2554" y="7201"/>
                  <a:pt x="2550" y="7345"/>
                  <a:pt x="2541" y="7487"/>
                </a:cubicBezTo>
                <a:lnTo>
                  <a:pt x="2540" y="7519"/>
                </a:lnTo>
                <a:cubicBezTo>
                  <a:pt x="2540" y="7519"/>
                  <a:pt x="2540" y="7519"/>
                  <a:pt x="2539" y="7519"/>
                </a:cubicBezTo>
                <a:cubicBezTo>
                  <a:pt x="2450" y="9173"/>
                  <a:pt x="1952" y="10489"/>
                  <a:pt x="1316" y="10767"/>
                </a:cubicBezTo>
                <a:lnTo>
                  <a:pt x="1316" y="10773"/>
                </a:lnTo>
                <a:cubicBezTo>
                  <a:pt x="1307" y="10777"/>
                  <a:pt x="1297" y="10782"/>
                  <a:pt x="1288" y="10780"/>
                </a:cubicBezTo>
                <a:cubicBezTo>
                  <a:pt x="1232" y="10806"/>
                  <a:pt x="1176" y="10820"/>
                  <a:pt x="1118" y="10822"/>
                </a:cubicBezTo>
                <a:lnTo>
                  <a:pt x="1088" y="10830"/>
                </a:lnTo>
                <a:lnTo>
                  <a:pt x="1088" y="10828"/>
                </a:lnTo>
                <a:lnTo>
                  <a:pt x="1087" y="10828"/>
                </a:lnTo>
                <a:cubicBezTo>
                  <a:pt x="1086" y="10810"/>
                  <a:pt x="1086" y="10792"/>
                  <a:pt x="1086" y="10774"/>
                </a:cubicBezTo>
                <a:cubicBezTo>
                  <a:pt x="1086" y="10748"/>
                  <a:pt x="1086" y="10721"/>
                  <a:pt x="1089" y="10695"/>
                </a:cubicBezTo>
                <a:cubicBezTo>
                  <a:pt x="1089" y="10548"/>
                  <a:pt x="1093" y="10403"/>
                  <a:pt x="1102" y="10261"/>
                </a:cubicBezTo>
                <a:lnTo>
                  <a:pt x="1103" y="10230"/>
                </a:lnTo>
                <a:cubicBezTo>
                  <a:pt x="1103" y="10230"/>
                  <a:pt x="1103" y="10230"/>
                  <a:pt x="1104" y="10230"/>
                </a:cubicBezTo>
                <a:cubicBezTo>
                  <a:pt x="1193" y="8576"/>
                  <a:pt x="1691" y="7260"/>
                  <a:pt x="2326" y="6981"/>
                </a:cubicBezTo>
                <a:lnTo>
                  <a:pt x="2327" y="6976"/>
                </a:lnTo>
                <a:cubicBezTo>
                  <a:pt x="2336" y="6971"/>
                  <a:pt x="2345" y="6967"/>
                  <a:pt x="2355" y="6968"/>
                </a:cubicBezTo>
                <a:cubicBezTo>
                  <a:pt x="2411" y="6942"/>
                  <a:pt x="2467" y="6928"/>
                  <a:pt x="2524" y="6926"/>
                </a:cubicBezTo>
                <a:close/>
                <a:moveTo>
                  <a:pt x="19328" y="3546"/>
                </a:moveTo>
                <a:cubicBezTo>
                  <a:pt x="19422" y="4826"/>
                  <a:pt x="19803" y="5841"/>
                  <a:pt x="20290" y="6120"/>
                </a:cubicBezTo>
                <a:cubicBezTo>
                  <a:pt x="20196" y="4840"/>
                  <a:pt x="19815" y="3826"/>
                  <a:pt x="19328" y="3546"/>
                </a:cubicBezTo>
                <a:close/>
                <a:moveTo>
                  <a:pt x="18783" y="3546"/>
                </a:moveTo>
                <a:cubicBezTo>
                  <a:pt x="18296" y="3826"/>
                  <a:pt x="17915" y="4840"/>
                  <a:pt x="17821" y="6120"/>
                </a:cubicBezTo>
                <a:cubicBezTo>
                  <a:pt x="18308" y="5841"/>
                  <a:pt x="18689" y="4826"/>
                  <a:pt x="18783" y="3546"/>
                </a:cubicBezTo>
                <a:close/>
                <a:moveTo>
                  <a:pt x="16330" y="3546"/>
                </a:moveTo>
                <a:cubicBezTo>
                  <a:pt x="16424" y="4826"/>
                  <a:pt x="16805" y="5841"/>
                  <a:pt x="17292" y="6120"/>
                </a:cubicBezTo>
                <a:cubicBezTo>
                  <a:pt x="17198" y="4840"/>
                  <a:pt x="16817" y="3826"/>
                  <a:pt x="16330" y="3546"/>
                </a:cubicBezTo>
                <a:close/>
                <a:moveTo>
                  <a:pt x="15785" y="3546"/>
                </a:moveTo>
                <a:cubicBezTo>
                  <a:pt x="15298" y="3826"/>
                  <a:pt x="14917" y="4840"/>
                  <a:pt x="14823" y="6120"/>
                </a:cubicBezTo>
                <a:cubicBezTo>
                  <a:pt x="15310" y="5841"/>
                  <a:pt x="15691" y="4826"/>
                  <a:pt x="15785" y="3546"/>
                </a:cubicBezTo>
                <a:close/>
                <a:moveTo>
                  <a:pt x="13332" y="3546"/>
                </a:moveTo>
                <a:cubicBezTo>
                  <a:pt x="13426" y="4826"/>
                  <a:pt x="13807" y="5841"/>
                  <a:pt x="14294" y="6120"/>
                </a:cubicBezTo>
                <a:cubicBezTo>
                  <a:pt x="14200" y="4840"/>
                  <a:pt x="13819" y="3826"/>
                  <a:pt x="13332" y="3546"/>
                </a:cubicBezTo>
                <a:close/>
                <a:moveTo>
                  <a:pt x="12787" y="3546"/>
                </a:moveTo>
                <a:cubicBezTo>
                  <a:pt x="12300" y="3826"/>
                  <a:pt x="11919" y="4840"/>
                  <a:pt x="11825" y="6120"/>
                </a:cubicBezTo>
                <a:cubicBezTo>
                  <a:pt x="12312" y="5841"/>
                  <a:pt x="12693" y="4826"/>
                  <a:pt x="12787" y="3546"/>
                </a:cubicBezTo>
                <a:close/>
                <a:moveTo>
                  <a:pt x="10334" y="3546"/>
                </a:moveTo>
                <a:cubicBezTo>
                  <a:pt x="10428" y="4826"/>
                  <a:pt x="10809" y="5841"/>
                  <a:pt x="11296" y="6120"/>
                </a:cubicBezTo>
                <a:cubicBezTo>
                  <a:pt x="11202" y="4840"/>
                  <a:pt x="10821" y="3826"/>
                  <a:pt x="10334" y="3546"/>
                </a:cubicBezTo>
                <a:close/>
                <a:moveTo>
                  <a:pt x="9790" y="3546"/>
                </a:moveTo>
                <a:cubicBezTo>
                  <a:pt x="9302" y="3826"/>
                  <a:pt x="8921" y="4840"/>
                  <a:pt x="8827" y="6120"/>
                </a:cubicBezTo>
                <a:cubicBezTo>
                  <a:pt x="9315" y="5841"/>
                  <a:pt x="9695" y="4826"/>
                  <a:pt x="9790" y="3546"/>
                </a:cubicBezTo>
                <a:close/>
                <a:moveTo>
                  <a:pt x="7336" y="3546"/>
                </a:moveTo>
                <a:cubicBezTo>
                  <a:pt x="7430" y="4826"/>
                  <a:pt x="7811" y="5841"/>
                  <a:pt x="8299" y="6120"/>
                </a:cubicBezTo>
                <a:cubicBezTo>
                  <a:pt x="8204" y="4840"/>
                  <a:pt x="7824" y="3826"/>
                  <a:pt x="7336" y="3546"/>
                </a:cubicBezTo>
                <a:close/>
                <a:moveTo>
                  <a:pt x="6792" y="3546"/>
                </a:moveTo>
                <a:cubicBezTo>
                  <a:pt x="6304" y="3826"/>
                  <a:pt x="5923" y="4840"/>
                  <a:pt x="5829" y="6120"/>
                </a:cubicBezTo>
                <a:cubicBezTo>
                  <a:pt x="6317" y="5841"/>
                  <a:pt x="6697" y="4826"/>
                  <a:pt x="6792" y="3546"/>
                </a:cubicBezTo>
                <a:close/>
                <a:moveTo>
                  <a:pt x="4338" y="3546"/>
                </a:moveTo>
                <a:cubicBezTo>
                  <a:pt x="4432" y="4826"/>
                  <a:pt x="4813" y="5841"/>
                  <a:pt x="5301" y="6120"/>
                </a:cubicBezTo>
                <a:cubicBezTo>
                  <a:pt x="5206" y="4840"/>
                  <a:pt x="4826" y="3826"/>
                  <a:pt x="4338" y="3546"/>
                </a:cubicBezTo>
                <a:close/>
                <a:moveTo>
                  <a:pt x="3794" y="3546"/>
                </a:moveTo>
                <a:cubicBezTo>
                  <a:pt x="3306" y="3826"/>
                  <a:pt x="2926" y="4840"/>
                  <a:pt x="2831" y="6120"/>
                </a:cubicBezTo>
                <a:cubicBezTo>
                  <a:pt x="3319" y="5841"/>
                  <a:pt x="3699" y="4826"/>
                  <a:pt x="3794" y="3546"/>
                </a:cubicBezTo>
                <a:close/>
                <a:moveTo>
                  <a:pt x="1340" y="3546"/>
                </a:moveTo>
                <a:cubicBezTo>
                  <a:pt x="1435" y="4826"/>
                  <a:pt x="1815" y="5841"/>
                  <a:pt x="2303" y="6120"/>
                </a:cubicBezTo>
                <a:cubicBezTo>
                  <a:pt x="2208" y="4840"/>
                  <a:pt x="1828" y="3826"/>
                  <a:pt x="1340" y="3546"/>
                </a:cubicBezTo>
                <a:close/>
                <a:moveTo>
                  <a:pt x="21600" y="3060"/>
                </a:moveTo>
                <a:lnTo>
                  <a:pt x="21600" y="3689"/>
                </a:lnTo>
                <a:cubicBezTo>
                  <a:pt x="21201" y="4089"/>
                  <a:pt x="20901" y="5004"/>
                  <a:pt x="20819" y="6120"/>
                </a:cubicBezTo>
                <a:cubicBezTo>
                  <a:pt x="21146" y="5932"/>
                  <a:pt x="21426" y="5412"/>
                  <a:pt x="21600" y="4698"/>
                </a:cubicBezTo>
                <a:lnTo>
                  <a:pt x="21600" y="5650"/>
                </a:lnTo>
                <a:cubicBezTo>
                  <a:pt x="21387" y="6212"/>
                  <a:pt x="21108" y="6603"/>
                  <a:pt x="20795" y="6741"/>
                </a:cubicBezTo>
                <a:lnTo>
                  <a:pt x="20795" y="6747"/>
                </a:lnTo>
                <a:cubicBezTo>
                  <a:pt x="20785" y="6751"/>
                  <a:pt x="20776" y="6756"/>
                  <a:pt x="20766" y="6754"/>
                </a:cubicBezTo>
                <a:cubicBezTo>
                  <a:pt x="20711" y="6780"/>
                  <a:pt x="20654" y="6794"/>
                  <a:pt x="20597" y="6797"/>
                </a:cubicBezTo>
                <a:lnTo>
                  <a:pt x="20567" y="6804"/>
                </a:lnTo>
                <a:lnTo>
                  <a:pt x="20567" y="6802"/>
                </a:lnTo>
                <a:lnTo>
                  <a:pt x="20566" y="6802"/>
                </a:lnTo>
                <a:cubicBezTo>
                  <a:pt x="20565" y="6784"/>
                  <a:pt x="20565" y="6766"/>
                  <a:pt x="20565" y="6748"/>
                </a:cubicBezTo>
                <a:cubicBezTo>
                  <a:pt x="20565" y="6721"/>
                  <a:pt x="20565" y="6695"/>
                  <a:pt x="20567" y="6668"/>
                </a:cubicBezTo>
                <a:cubicBezTo>
                  <a:pt x="20567" y="6520"/>
                  <a:pt x="20571" y="6374"/>
                  <a:pt x="20580" y="6231"/>
                </a:cubicBezTo>
                <a:lnTo>
                  <a:pt x="20581" y="6200"/>
                </a:lnTo>
                <a:cubicBezTo>
                  <a:pt x="20582" y="6200"/>
                  <a:pt x="20582" y="6200"/>
                  <a:pt x="20582" y="6199"/>
                </a:cubicBezTo>
                <a:cubicBezTo>
                  <a:pt x="20661" y="4717"/>
                  <a:pt x="21064" y="3503"/>
                  <a:pt x="21600" y="3060"/>
                </a:cubicBezTo>
                <a:close/>
                <a:moveTo>
                  <a:pt x="19076" y="2862"/>
                </a:moveTo>
                <a:lnTo>
                  <a:pt x="19106" y="2870"/>
                </a:lnTo>
                <a:cubicBezTo>
                  <a:pt x="19163" y="2872"/>
                  <a:pt x="19220" y="2886"/>
                  <a:pt x="19275" y="2912"/>
                </a:cubicBezTo>
                <a:cubicBezTo>
                  <a:pt x="19285" y="2910"/>
                  <a:pt x="19294" y="2915"/>
                  <a:pt x="19304" y="2920"/>
                </a:cubicBezTo>
                <a:lnTo>
                  <a:pt x="19304" y="2925"/>
                </a:lnTo>
                <a:cubicBezTo>
                  <a:pt x="19940" y="3206"/>
                  <a:pt x="20438" y="4532"/>
                  <a:pt x="20527" y="6199"/>
                </a:cubicBezTo>
                <a:cubicBezTo>
                  <a:pt x="20527" y="6200"/>
                  <a:pt x="20527" y="6200"/>
                  <a:pt x="20528" y="6200"/>
                </a:cubicBezTo>
                <a:lnTo>
                  <a:pt x="20529" y="6231"/>
                </a:lnTo>
                <a:cubicBezTo>
                  <a:pt x="20537" y="6374"/>
                  <a:pt x="20542" y="6520"/>
                  <a:pt x="20542" y="6668"/>
                </a:cubicBezTo>
                <a:cubicBezTo>
                  <a:pt x="20544" y="6695"/>
                  <a:pt x="20544" y="6721"/>
                  <a:pt x="20544" y="6748"/>
                </a:cubicBezTo>
                <a:cubicBezTo>
                  <a:pt x="20544" y="6766"/>
                  <a:pt x="20544" y="6784"/>
                  <a:pt x="20543" y="6802"/>
                </a:cubicBezTo>
                <a:lnTo>
                  <a:pt x="20542" y="6802"/>
                </a:lnTo>
                <a:lnTo>
                  <a:pt x="20542" y="6804"/>
                </a:lnTo>
                <a:lnTo>
                  <a:pt x="20512" y="6797"/>
                </a:lnTo>
                <a:cubicBezTo>
                  <a:pt x="20454" y="6794"/>
                  <a:pt x="20398" y="6780"/>
                  <a:pt x="20343" y="6754"/>
                </a:cubicBezTo>
                <a:cubicBezTo>
                  <a:pt x="20333" y="6756"/>
                  <a:pt x="20323" y="6751"/>
                  <a:pt x="20314" y="6747"/>
                </a:cubicBezTo>
                <a:lnTo>
                  <a:pt x="20314" y="6741"/>
                </a:lnTo>
                <a:cubicBezTo>
                  <a:pt x="19678" y="6461"/>
                  <a:pt x="19180" y="5134"/>
                  <a:pt x="19091" y="3467"/>
                </a:cubicBezTo>
                <a:cubicBezTo>
                  <a:pt x="19091" y="3467"/>
                  <a:pt x="19091" y="3467"/>
                  <a:pt x="19090" y="3467"/>
                </a:cubicBezTo>
                <a:lnTo>
                  <a:pt x="19089" y="3435"/>
                </a:lnTo>
                <a:cubicBezTo>
                  <a:pt x="19080" y="3292"/>
                  <a:pt x="19076" y="3146"/>
                  <a:pt x="19076" y="2998"/>
                </a:cubicBezTo>
                <a:cubicBezTo>
                  <a:pt x="19074" y="2972"/>
                  <a:pt x="19074" y="2945"/>
                  <a:pt x="19074" y="2918"/>
                </a:cubicBezTo>
                <a:lnTo>
                  <a:pt x="19075" y="2864"/>
                </a:lnTo>
                <a:lnTo>
                  <a:pt x="19076" y="2864"/>
                </a:lnTo>
                <a:close/>
                <a:moveTo>
                  <a:pt x="19035" y="2862"/>
                </a:moveTo>
                <a:lnTo>
                  <a:pt x="19035" y="2864"/>
                </a:lnTo>
                <a:lnTo>
                  <a:pt x="19036" y="2864"/>
                </a:lnTo>
                <a:lnTo>
                  <a:pt x="19037" y="2918"/>
                </a:lnTo>
                <a:cubicBezTo>
                  <a:pt x="19037" y="2945"/>
                  <a:pt x="19037" y="2972"/>
                  <a:pt x="19035" y="2998"/>
                </a:cubicBezTo>
                <a:cubicBezTo>
                  <a:pt x="19035" y="3146"/>
                  <a:pt x="19031" y="3292"/>
                  <a:pt x="19022" y="3435"/>
                </a:cubicBezTo>
                <a:lnTo>
                  <a:pt x="19021" y="3467"/>
                </a:lnTo>
                <a:cubicBezTo>
                  <a:pt x="19020" y="3467"/>
                  <a:pt x="19020" y="3467"/>
                  <a:pt x="19020" y="3467"/>
                </a:cubicBezTo>
                <a:cubicBezTo>
                  <a:pt x="18931" y="5134"/>
                  <a:pt x="18433" y="6461"/>
                  <a:pt x="17797" y="6741"/>
                </a:cubicBezTo>
                <a:lnTo>
                  <a:pt x="17797" y="6747"/>
                </a:lnTo>
                <a:cubicBezTo>
                  <a:pt x="17787" y="6751"/>
                  <a:pt x="17778" y="6756"/>
                  <a:pt x="17768" y="6754"/>
                </a:cubicBezTo>
                <a:cubicBezTo>
                  <a:pt x="17713" y="6780"/>
                  <a:pt x="17656" y="6794"/>
                  <a:pt x="17599" y="6797"/>
                </a:cubicBezTo>
                <a:lnTo>
                  <a:pt x="17569" y="6804"/>
                </a:lnTo>
                <a:lnTo>
                  <a:pt x="17569" y="6802"/>
                </a:lnTo>
                <a:lnTo>
                  <a:pt x="17568" y="6802"/>
                </a:lnTo>
                <a:cubicBezTo>
                  <a:pt x="17567" y="6784"/>
                  <a:pt x="17567" y="6766"/>
                  <a:pt x="17567" y="6748"/>
                </a:cubicBezTo>
                <a:cubicBezTo>
                  <a:pt x="17567" y="6721"/>
                  <a:pt x="17567" y="6695"/>
                  <a:pt x="17569" y="6668"/>
                </a:cubicBezTo>
                <a:cubicBezTo>
                  <a:pt x="17569" y="6520"/>
                  <a:pt x="17573" y="6374"/>
                  <a:pt x="17582" y="6231"/>
                </a:cubicBezTo>
                <a:lnTo>
                  <a:pt x="17583" y="6200"/>
                </a:lnTo>
                <a:cubicBezTo>
                  <a:pt x="17584" y="6200"/>
                  <a:pt x="17584" y="6200"/>
                  <a:pt x="17584" y="6199"/>
                </a:cubicBezTo>
                <a:cubicBezTo>
                  <a:pt x="17673" y="4532"/>
                  <a:pt x="18171" y="3206"/>
                  <a:pt x="18807" y="2925"/>
                </a:cubicBezTo>
                <a:lnTo>
                  <a:pt x="18807" y="2920"/>
                </a:lnTo>
                <a:cubicBezTo>
                  <a:pt x="18817" y="2915"/>
                  <a:pt x="18826" y="2910"/>
                  <a:pt x="18836" y="2912"/>
                </a:cubicBezTo>
                <a:cubicBezTo>
                  <a:pt x="18891" y="2886"/>
                  <a:pt x="18948" y="2872"/>
                  <a:pt x="19005" y="2870"/>
                </a:cubicBezTo>
                <a:close/>
                <a:moveTo>
                  <a:pt x="16078" y="2862"/>
                </a:moveTo>
                <a:lnTo>
                  <a:pt x="16108" y="2870"/>
                </a:lnTo>
                <a:cubicBezTo>
                  <a:pt x="16165" y="2872"/>
                  <a:pt x="16222" y="2886"/>
                  <a:pt x="16277" y="2912"/>
                </a:cubicBezTo>
                <a:cubicBezTo>
                  <a:pt x="16287" y="2910"/>
                  <a:pt x="16296" y="2915"/>
                  <a:pt x="16306" y="2920"/>
                </a:cubicBezTo>
                <a:lnTo>
                  <a:pt x="16306" y="2925"/>
                </a:lnTo>
                <a:cubicBezTo>
                  <a:pt x="16942" y="3206"/>
                  <a:pt x="17440" y="4532"/>
                  <a:pt x="17529" y="6199"/>
                </a:cubicBezTo>
                <a:cubicBezTo>
                  <a:pt x="17529" y="6200"/>
                  <a:pt x="17529" y="6200"/>
                  <a:pt x="17530" y="6200"/>
                </a:cubicBezTo>
                <a:lnTo>
                  <a:pt x="17531" y="6231"/>
                </a:lnTo>
                <a:cubicBezTo>
                  <a:pt x="17540" y="6374"/>
                  <a:pt x="17544" y="6520"/>
                  <a:pt x="17544" y="6668"/>
                </a:cubicBezTo>
                <a:cubicBezTo>
                  <a:pt x="17546" y="6695"/>
                  <a:pt x="17546" y="6721"/>
                  <a:pt x="17546" y="6748"/>
                </a:cubicBezTo>
                <a:cubicBezTo>
                  <a:pt x="17546" y="6766"/>
                  <a:pt x="17546" y="6784"/>
                  <a:pt x="17545" y="6802"/>
                </a:cubicBezTo>
                <a:lnTo>
                  <a:pt x="17544" y="6802"/>
                </a:lnTo>
                <a:lnTo>
                  <a:pt x="17544" y="6804"/>
                </a:lnTo>
                <a:lnTo>
                  <a:pt x="17514" y="6797"/>
                </a:lnTo>
                <a:cubicBezTo>
                  <a:pt x="17457" y="6794"/>
                  <a:pt x="17400" y="6780"/>
                  <a:pt x="17345" y="6754"/>
                </a:cubicBezTo>
                <a:cubicBezTo>
                  <a:pt x="17335" y="6756"/>
                  <a:pt x="17326" y="6751"/>
                  <a:pt x="17316" y="6747"/>
                </a:cubicBezTo>
                <a:lnTo>
                  <a:pt x="17316" y="6741"/>
                </a:lnTo>
                <a:cubicBezTo>
                  <a:pt x="16680" y="6461"/>
                  <a:pt x="16182" y="5134"/>
                  <a:pt x="16093" y="3467"/>
                </a:cubicBezTo>
                <a:cubicBezTo>
                  <a:pt x="16093" y="3467"/>
                  <a:pt x="16093" y="3467"/>
                  <a:pt x="16092" y="3467"/>
                </a:cubicBezTo>
                <a:lnTo>
                  <a:pt x="16091" y="3435"/>
                </a:lnTo>
                <a:cubicBezTo>
                  <a:pt x="16082" y="3292"/>
                  <a:pt x="16078" y="3146"/>
                  <a:pt x="16078" y="2998"/>
                </a:cubicBezTo>
                <a:cubicBezTo>
                  <a:pt x="16076" y="2972"/>
                  <a:pt x="16076" y="2945"/>
                  <a:pt x="16076" y="2918"/>
                </a:cubicBezTo>
                <a:lnTo>
                  <a:pt x="16077" y="2864"/>
                </a:lnTo>
                <a:lnTo>
                  <a:pt x="16078" y="2864"/>
                </a:lnTo>
                <a:close/>
                <a:moveTo>
                  <a:pt x="16037" y="2862"/>
                </a:moveTo>
                <a:lnTo>
                  <a:pt x="16037" y="2864"/>
                </a:lnTo>
                <a:lnTo>
                  <a:pt x="16038" y="2864"/>
                </a:lnTo>
                <a:lnTo>
                  <a:pt x="16039" y="2918"/>
                </a:lnTo>
                <a:cubicBezTo>
                  <a:pt x="16039" y="2945"/>
                  <a:pt x="16039" y="2972"/>
                  <a:pt x="16037" y="2998"/>
                </a:cubicBezTo>
                <a:cubicBezTo>
                  <a:pt x="16037" y="3146"/>
                  <a:pt x="16033" y="3292"/>
                  <a:pt x="16024" y="3435"/>
                </a:cubicBezTo>
                <a:lnTo>
                  <a:pt x="16023" y="3467"/>
                </a:lnTo>
                <a:cubicBezTo>
                  <a:pt x="16022" y="3467"/>
                  <a:pt x="16022" y="3467"/>
                  <a:pt x="16022" y="3467"/>
                </a:cubicBezTo>
                <a:cubicBezTo>
                  <a:pt x="15933" y="5134"/>
                  <a:pt x="15435" y="6461"/>
                  <a:pt x="14799" y="6741"/>
                </a:cubicBezTo>
                <a:lnTo>
                  <a:pt x="14799" y="6747"/>
                </a:lnTo>
                <a:cubicBezTo>
                  <a:pt x="14789" y="6751"/>
                  <a:pt x="14780" y="6756"/>
                  <a:pt x="14770" y="6754"/>
                </a:cubicBezTo>
                <a:cubicBezTo>
                  <a:pt x="14715" y="6780"/>
                  <a:pt x="14658" y="6794"/>
                  <a:pt x="14601" y="6797"/>
                </a:cubicBezTo>
                <a:lnTo>
                  <a:pt x="14571" y="6804"/>
                </a:lnTo>
                <a:lnTo>
                  <a:pt x="14571" y="6802"/>
                </a:lnTo>
                <a:lnTo>
                  <a:pt x="14570" y="6802"/>
                </a:lnTo>
                <a:cubicBezTo>
                  <a:pt x="14569" y="6784"/>
                  <a:pt x="14569" y="6766"/>
                  <a:pt x="14569" y="6748"/>
                </a:cubicBezTo>
                <a:cubicBezTo>
                  <a:pt x="14569" y="6721"/>
                  <a:pt x="14569" y="6695"/>
                  <a:pt x="14571" y="6668"/>
                </a:cubicBezTo>
                <a:cubicBezTo>
                  <a:pt x="14571" y="6520"/>
                  <a:pt x="14576" y="6374"/>
                  <a:pt x="14584" y="6231"/>
                </a:cubicBezTo>
                <a:lnTo>
                  <a:pt x="14585" y="6200"/>
                </a:lnTo>
                <a:cubicBezTo>
                  <a:pt x="14586" y="6200"/>
                  <a:pt x="14586" y="6200"/>
                  <a:pt x="14586" y="6199"/>
                </a:cubicBezTo>
                <a:cubicBezTo>
                  <a:pt x="14675" y="4532"/>
                  <a:pt x="15173" y="3206"/>
                  <a:pt x="15809" y="2925"/>
                </a:cubicBezTo>
                <a:lnTo>
                  <a:pt x="15809" y="2920"/>
                </a:lnTo>
                <a:cubicBezTo>
                  <a:pt x="15819" y="2915"/>
                  <a:pt x="15828" y="2910"/>
                  <a:pt x="15838" y="2912"/>
                </a:cubicBezTo>
                <a:cubicBezTo>
                  <a:pt x="15893" y="2886"/>
                  <a:pt x="15950" y="2872"/>
                  <a:pt x="16007" y="2870"/>
                </a:cubicBezTo>
                <a:close/>
                <a:moveTo>
                  <a:pt x="13080" y="2862"/>
                </a:moveTo>
                <a:lnTo>
                  <a:pt x="13110" y="2870"/>
                </a:lnTo>
                <a:cubicBezTo>
                  <a:pt x="13167" y="2872"/>
                  <a:pt x="13224" y="2886"/>
                  <a:pt x="13279" y="2912"/>
                </a:cubicBezTo>
                <a:cubicBezTo>
                  <a:pt x="13289" y="2910"/>
                  <a:pt x="13298" y="2915"/>
                  <a:pt x="13308" y="2920"/>
                </a:cubicBezTo>
                <a:lnTo>
                  <a:pt x="13308" y="2925"/>
                </a:lnTo>
                <a:cubicBezTo>
                  <a:pt x="13944" y="3206"/>
                  <a:pt x="14442" y="4532"/>
                  <a:pt x="14531" y="6199"/>
                </a:cubicBezTo>
                <a:cubicBezTo>
                  <a:pt x="14531" y="6200"/>
                  <a:pt x="14531" y="6200"/>
                  <a:pt x="14532" y="6200"/>
                </a:cubicBezTo>
                <a:lnTo>
                  <a:pt x="14533" y="6231"/>
                </a:lnTo>
                <a:cubicBezTo>
                  <a:pt x="14542" y="6374"/>
                  <a:pt x="14546" y="6520"/>
                  <a:pt x="14546" y="6668"/>
                </a:cubicBezTo>
                <a:cubicBezTo>
                  <a:pt x="14548" y="6695"/>
                  <a:pt x="14548" y="6721"/>
                  <a:pt x="14548" y="6748"/>
                </a:cubicBezTo>
                <a:cubicBezTo>
                  <a:pt x="14548" y="6766"/>
                  <a:pt x="14548" y="6784"/>
                  <a:pt x="14547" y="6802"/>
                </a:cubicBezTo>
                <a:lnTo>
                  <a:pt x="14546" y="6802"/>
                </a:lnTo>
                <a:lnTo>
                  <a:pt x="14546" y="6804"/>
                </a:lnTo>
                <a:lnTo>
                  <a:pt x="14516" y="6797"/>
                </a:lnTo>
                <a:cubicBezTo>
                  <a:pt x="14459" y="6794"/>
                  <a:pt x="14402" y="6780"/>
                  <a:pt x="14347" y="6754"/>
                </a:cubicBezTo>
                <a:cubicBezTo>
                  <a:pt x="14337" y="6756"/>
                  <a:pt x="14328" y="6751"/>
                  <a:pt x="14318" y="6747"/>
                </a:cubicBezTo>
                <a:lnTo>
                  <a:pt x="14318" y="6741"/>
                </a:lnTo>
                <a:cubicBezTo>
                  <a:pt x="13682" y="6461"/>
                  <a:pt x="13184" y="5134"/>
                  <a:pt x="13095" y="3467"/>
                </a:cubicBezTo>
                <a:cubicBezTo>
                  <a:pt x="13095" y="3467"/>
                  <a:pt x="13095" y="3467"/>
                  <a:pt x="13094" y="3467"/>
                </a:cubicBezTo>
                <a:lnTo>
                  <a:pt x="13093" y="3435"/>
                </a:lnTo>
                <a:cubicBezTo>
                  <a:pt x="13084" y="3292"/>
                  <a:pt x="13080" y="3146"/>
                  <a:pt x="13080" y="2998"/>
                </a:cubicBezTo>
                <a:cubicBezTo>
                  <a:pt x="13078" y="2972"/>
                  <a:pt x="13078" y="2945"/>
                  <a:pt x="13078" y="2918"/>
                </a:cubicBezTo>
                <a:lnTo>
                  <a:pt x="13079" y="2864"/>
                </a:lnTo>
                <a:lnTo>
                  <a:pt x="13080" y="2864"/>
                </a:lnTo>
                <a:close/>
                <a:moveTo>
                  <a:pt x="10082" y="2862"/>
                </a:moveTo>
                <a:lnTo>
                  <a:pt x="10112" y="2870"/>
                </a:lnTo>
                <a:cubicBezTo>
                  <a:pt x="10170" y="2872"/>
                  <a:pt x="10226" y="2886"/>
                  <a:pt x="10281" y="2912"/>
                </a:cubicBezTo>
                <a:cubicBezTo>
                  <a:pt x="10291" y="2910"/>
                  <a:pt x="10301" y="2915"/>
                  <a:pt x="10310" y="2920"/>
                </a:cubicBezTo>
                <a:lnTo>
                  <a:pt x="10310" y="2925"/>
                </a:lnTo>
                <a:cubicBezTo>
                  <a:pt x="10946" y="3206"/>
                  <a:pt x="11444" y="4532"/>
                  <a:pt x="11533" y="6199"/>
                </a:cubicBezTo>
                <a:cubicBezTo>
                  <a:pt x="11533" y="6200"/>
                  <a:pt x="11534" y="6200"/>
                  <a:pt x="11534" y="6200"/>
                </a:cubicBezTo>
                <a:lnTo>
                  <a:pt x="11535" y="6231"/>
                </a:lnTo>
                <a:cubicBezTo>
                  <a:pt x="11544" y="6374"/>
                  <a:pt x="11548" y="6520"/>
                  <a:pt x="11548" y="6668"/>
                </a:cubicBezTo>
                <a:cubicBezTo>
                  <a:pt x="11550" y="6695"/>
                  <a:pt x="11550" y="6721"/>
                  <a:pt x="11550" y="6748"/>
                </a:cubicBezTo>
                <a:cubicBezTo>
                  <a:pt x="11550" y="6766"/>
                  <a:pt x="11550" y="6784"/>
                  <a:pt x="11549" y="6802"/>
                </a:cubicBezTo>
                <a:lnTo>
                  <a:pt x="11549" y="6802"/>
                </a:lnTo>
                <a:lnTo>
                  <a:pt x="11548" y="6804"/>
                </a:lnTo>
                <a:lnTo>
                  <a:pt x="11518" y="6797"/>
                </a:lnTo>
                <a:cubicBezTo>
                  <a:pt x="11461" y="6794"/>
                  <a:pt x="11404" y="6780"/>
                  <a:pt x="11349" y="6754"/>
                </a:cubicBezTo>
                <a:cubicBezTo>
                  <a:pt x="11339" y="6756"/>
                  <a:pt x="11330" y="6751"/>
                  <a:pt x="11320" y="6747"/>
                </a:cubicBezTo>
                <a:lnTo>
                  <a:pt x="11320" y="6741"/>
                </a:lnTo>
                <a:cubicBezTo>
                  <a:pt x="10684" y="6461"/>
                  <a:pt x="10186" y="5134"/>
                  <a:pt x="10097" y="3467"/>
                </a:cubicBezTo>
                <a:cubicBezTo>
                  <a:pt x="10097" y="3467"/>
                  <a:pt x="10097" y="3467"/>
                  <a:pt x="10097" y="3467"/>
                </a:cubicBezTo>
                <a:lnTo>
                  <a:pt x="10096" y="3435"/>
                </a:lnTo>
                <a:cubicBezTo>
                  <a:pt x="10087" y="3292"/>
                  <a:pt x="10082" y="3146"/>
                  <a:pt x="10082" y="2998"/>
                </a:cubicBezTo>
                <a:cubicBezTo>
                  <a:pt x="10080" y="2972"/>
                  <a:pt x="10080" y="2945"/>
                  <a:pt x="10080" y="2918"/>
                </a:cubicBezTo>
                <a:lnTo>
                  <a:pt x="10081" y="2864"/>
                </a:lnTo>
                <a:lnTo>
                  <a:pt x="10082" y="2864"/>
                </a:lnTo>
                <a:close/>
                <a:moveTo>
                  <a:pt x="10042" y="2862"/>
                </a:moveTo>
                <a:lnTo>
                  <a:pt x="10042" y="2864"/>
                </a:lnTo>
                <a:lnTo>
                  <a:pt x="10042" y="2864"/>
                </a:lnTo>
                <a:lnTo>
                  <a:pt x="10044" y="2918"/>
                </a:lnTo>
                <a:cubicBezTo>
                  <a:pt x="10044" y="2945"/>
                  <a:pt x="10043" y="2972"/>
                  <a:pt x="10041" y="2998"/>
                </a:cubicBezTo>
                <a:cubicBezTo>
                  <a:pt x="10041" y="3146"/>
                  <a:pt x="10037" y="3292"/>
                  <a:pt x="10028" y="3435"/>
                </a:cubicBezTo>
                <a:lnTo>
                  <a:pt x="10027" y="3467"/>
                </a:lnTo>
                <a:cubicBezTo>
                  <a:pt x="10027" y="3467"/>
                  <a:pt x="10026" y="3467"/>
                  <a:pt x="10026" y="3467"/>
                </a:cubicBezTo>
                <a:cubicBezTo>
                  <a:pt x="9937" y="5134"/>
                  <a:pt x="9439" y="6461"/>
                  <a:pt x="8803" y="6741"/>
                </a:cubicBezTo>
                <a:lnTo>
                  <a:pt x="8803" y="6747"/>
                </a:lnTo>
                <a:cubicBezTo>
                  <a:pt x="8794" y="6751"/>
                  <a:pt x="8784" y="6756"/>
                  <a:pt x="8774" y="6754"/>
                </a:cubicBezTo>
                <a:cubicBezTo>
                  <a:pt x="8719" y="6780"/>
                  <a:pt x="8663" y="6794"/>
                  <a:pt x="8605" y="6797"/>
                </a:cubicBezTo>
                <a:lnTo>
                  <a:pt x="8575" y="6804"/>
                </a:lnTo>
                <a:lnTo>
                  <a:pt x="8575" y="6802"/>
                </a:lnTo>
                <a:lnTo>
                  <a:pt x="8574" y="6802"/>
                </a:lnTo>
                <a:cubicBezTo>
                  <a:pt x="8573" y="6784"/>
                  <a:pt x="8573" y="6766"/>
                  <a:pt x="8573" y="6748"/>
                </a:cubicBezTo>
                <a:cubicBezTo>
                  <a:pt x="8573" y="6721"/>
                  <a:pt x="8573" y="6695"/>
                  <a:pt x="8575" y="6668"/>
                </a:cubicBezTo>
                <a:cubicBezTo>
                  <a:pt x="8575" y="6520"/>
                  <a:pt x="8580" y="6374"/>
                  <a:pt x="8589" y="6231"/>
                </a:cubicBezTo>
                <a:lnTo>
                  <a:pt x="8590" y="6200"/>
                </a:lnTo>
                <a:cubicBezTo>
                  <a:pt x="8590" y="6200"/>
                  <a:pt x="8590" y="6200"/>
                  <a:pt x="8590" y="6199"/>
                </a:cubicBezTo>
                <a:cubicBezTo>
                  <a:pt x="8680" y="4532"/>
                  <a:pt x="9177" y="3206"/>
                  <a:pt x="9813" y="2925"/>
                </a:cubicBezTo>
                <a:lnTo>
                  <a:pt x="9813" y="2920"/>
                </a:lnTo>
                <a:cubicBezTo>
                  <a:pt x="9823" y="2915"/>
                  <a:pt x="9832" y="2910"/>
                  <a:pt x="9842" y="2912"/>
                </a:cubicBezTo>
                <a:cubicBezTo>
                  <a:pt x="9897" y="2886"/>
                  <a:pt x="9954" y="2872"/>
                  <a:pt x="10011" y="2870"/>
                </a:cubicBezTo>
                <a:close/>
                <a:moveTo>
                  <a:pt x="7084" y="2862"/>
                </a:moveTo>
                <a:lnTo>
                  <a:pt x="7114" y="2870"/>
                </a:lnTo>
                <a:cubicBezTo>
                  <a:pt x="7172" y="2872"/>
                  <a:pt x="7228" y="2886"/>
                  <a:pt x="7283" y="2912"/>
                </a:cubicBezTo>
                <a:cubicBezTo>
                  <a:pt x="7293" y="2910"/>
                  <a:pt x="7303" y="2915"/>
                  <a:pt x="7312" y="2920"/>
                </a:cubicBezTo>
                <a:lnTo>
                  <a:pt x="7312" y="2925"/>
                </a:lnTo>
                <a:cubicBezTo>
                  <a:pt x="7948" y="3206"/>
                  <a:pt x="8446" y="4532"/>
                  <a:pt x="8535" y="6199"/>
                </a:cubicBezTo>
                <a:cubicBezTo>
                  <a:pt x="8535" y="6200"/>
                  <a:pt x="8536" y="6200"/>
                  <a:pt x="8536" y="6200"/>
                </a:cubicBezTo>
                <a:lnTo>
                  <a:pt x="8537" y="6231"/>
                </a:lnTo>
                <a:cubicBezTo>
                  <a:pt x="8546" y="6374"/>
                  <a:pt x="8550" y="6520"/>
                  <a:pt x="8550" y="6668"/>
                </a:cubicBezTo>
                <a:cubicBezTo>
                  <a:pt x="8552" y="6695"/>
                  <a:pt x="8553" y="6721"/>
                  <a:pt x="8553" y="6748"/>
                </a:cubicBezTo>
                <a:cubicBezTo>
                  <a:pt x="8553" y="6766"/>
                  <a:pt x="8552" y="6784"/>
                  <a:pt x="8551" y="6802"/>
                </a:cubicBezTo>
                <a:lnTo>
                  <a:pt x="8551" y="6802"/>
                </a:lnTo>
                <a:lnTo>
                  <a:pt x="8551" y="6804"/>
                </a:lnTo>
                <a:lnTo>
                  <a:pt x="8520" y="6797"/>
                </a:lnTo>
                <a:cubicBezTo>
                  <a:pt x="8463" y="6794"/>
                  <a:pt x="8406" y="6780"/>
                  <a:pt x="8351" y="6754"/>
                </a:cubicBezTo>
                <a:cubicBezTo>
                  <a:pt x="8341" y="6756"/>
                  <a:pt x="8332" y="6751"/>
                  <a:pt x="8322" y="6747"/>
                </a:cubicBezTo>
                <a:lnTo>
                  <a:pt x="8322" y="6741"/>
                </a:lnTo>
                <a:cubicBezTo>
                  <a:pt x="7686" y="6461"/>
                  <a:pt x="7189" y="5134"/>
                  <a:pt x="7099" y="3467"/>
                </a:cubicBezTo>
                <a:cubicBezTo>
                  <a:pt x="7099" y="3467"/>
                  <a:pt x="7099" y="3467"/>
                  <a:pt x="7099" y="3467"/>
                </a:cubicBezTo>
                <a:lnTo>
                  <a:pt x="7098" y="3435"/>
                </a:lnTo>
                <a:cubicBezTo>
                  <a:pt x="7089" y="3292"/>
                  <a:pt x="7084" y="3146"/>
                  <a:pt x="7084" y="2998"/>
                </a:cubicBezTo>
                <a:cubicBezTo>
                  <a:pt x="7082" y="2972"/>
                  <a:pt x="7082" y="2945"/>
                  <a:pt x="7082" y="2918"/>
                </a:cubicBezTo>
                <a:lnTo>
                  <a:pt x="7083" y="2864"/>
                </a:lnTo>
                <a:lnTo>
                  <a:pt x="7084" y="2864"/>
                </a:lnTo>
                <a:close/>
                <a:moveTo>
                  <a:pt x="7044" y="2862"/>
                </a:moveTo>
                <a:lnTo>
                  <a:pt x="7044" y="2864"/>
                </a:lnTo>
                <a:lnTo>
                  <a:pt x="7045" y="2864"/>
                </a:lnTo>
                <a:lnTo>
                  <a:pt x="7046" y="2918"/>
                </a:lnTo>
                <a:cubicBezTo>
                  <a:pt x="7046" y="2945"/>
                  <a:pt x="7046" y="2972"/>
                  <a:pt x="7043" y="2998"/>
                </a:cubicBezTo>
                <a:cubicBezTo>
                  <a:pt x="7043" y="3146"/>
                  <a:pt x="7039" y="3292"/>
                  <a:pt x="7030" y="3435"/>
                </a:cubicBezTo>
                <a:lnTo>
                  <a:pt x="7029" y="3467"/>
                </a:lnTo>
                <a:cubicBezTo>
                  <a:pt x="7029" y="3467"/>
                  <a:pt x="7028" y="3467"/>
                  <a:pt x="7028" y="3467"/>
                </a:cubicBezTo>
                <a:cubicBezTo>
                  <a:pt x="6939" y="5134"/>
                  <a:pt x="6441" y="6461"/>
                  <a:pt x="5805" y="6741"/>
                </a:cubicBezTo>
                <a:lnTo>
                  <a:pt x="5805" y="6747"/>
                </a:lnTo>
                <a:cubicBezTo>
                  <a:pt x="5796" y="6751"/>
                  <a:pt x="5786" y="6756"/>
                  <a:pt x="5776" y="6754"/>
                </a:cubicBezTo>
                <a:cubicBezTo>
                  <a:pt x="5721" y="6780"/>
                  <a:pt x="5665" y="6794"/>
                  <a:pt x="5607" y="6797"/>
                </a:cubicBezTo>
                <a:lnTo>
                  <a:pt x="5577" y="6804"/>
                </a:lnTo>
                <a:lnTo>
                  <a:pt x="5577" y="6802"/>
                </a:lnTo>
                <a:lnTo>
                  <a:pt x="5576" y="6802"/>
                </a:lnTo>
                <a:cubicBezTo>
                  <a:pt x="5575" y="6784"/>
                  <a:pt x="5575" y="6766"/>
                  <a:pt x="5575" y="6748"/>
                </a:cubicBezTo>
                <a:cubicBezTo>
                  <a:pt x="5575" y="6721"/>
                  <a:pt x="5575" y="6695"/>
                  <a:pt x="5578" y="6668"/>
                </a:cubicBezTo>
                <a:cubicBezTo>
                  <a:pt x="5577" y="6520"/>
                  <a:pt x="5582" y="6374"/>
                  <a:pt x="5591" y="6231"/>
                </a:cubicBezTo>
                <a:lnTo>
                  <a:pt x="5592" y="6200"/>
                </a:lnTo>
                <a:cubicBezTo>
                  <a:pt x="5592" y="6200"/>
                  <a:pt x="5592" y="6200"/>
                  <a:pt x="5593" y="6199"/>
                </a:cubicBezTo>
                <a:cubicBezTo>
                  <a:pt x="5682" y="4532"/>
                  <a:pt x="6180" y="3206"/>
                  <a:pt x="6815" y="2925"/>
                </a:cubicBezTo>
                <a:lnTo>
                  <a:pt x="6816" y="2920"/>
                </a:lnTo>
                <a:cubicBezTo>
                  <a:pt x="6825" y="2915"/>
                  <a:pt x="6834" y="2910"/>
                  <a:pt x="6844" y="2912"/>
                </a:cubicBezTo>
                <a:cubicBezTo>
                  <a:pt x="6900" y="2886"/>
                  <a:pt x="6956" y="2872"/>
                  <a:pt x="7013" y="2870"/>
                </a:cubicBezTo>
                <a:close/>
                <a:moveTo>
                  <a:pt x="4086" y="2862"/>
                </a:moveTo>
                <a:lnTo>
                  <a:pt x="4116" y="2870"/>
                </a:lnTo>
                <a:cubicBezTo>
                  <a:pt x="4174" y="2872"/>
                  <a:pt x="4230" y="2886"/>
                  <a:pt x="4285" y="2912"/>
                </a:cubicBezTo>
                <a:cubicBezTo>
                  <a:pt x="4295" y="2910"/>
                  <a:pt x="4305" y="2915"/>
                  <a:pt x="4314" y="2920"/>
                </a:cubicBezTo>
                <a:lnTo>
                  <a:pt x="4314" y="2925"/>
                </a:lnTo>
                <a:cubicBezTo>
                  <a:pt x="4950" y="3206"/>
                  <a:pt x="5448" y="4532"/>
                  <a:pt x="5537" y="6199"/>
                </a:cubicBezTo>
                <a:cubicBezTo>
                  <a:pt x="5537" y="6200"/>
                  <a:pt x="5538" y="6200"/>
                  <a:pt x="5538" y="6200"/>
                </a:cubicBezTo>
                <a:lnTo>
                  <a:pt x="5539" y="6231"/>
                </a:lnTo>
                <a:cubicBezTo>
                  <a:pt x="5548" y="6374"/>
                  <a:pt x="5552" y="6520"/>
                  <a:pt x="5552" y="6668"/>
                </a:cubicBezTo>
                <a:cubicBezTo>
                  <a:pt x="5555" y="6695"/>
                  <a:pt x="5555" y="6721"/>
                  <a:pt x="5555" y="6748"/>
                </a:cubicBezTo>
                <a:cubicBezTo>
                  <a:pt x="5555" y="6766"/>
                  <a:pt x="5555" y="6784"/>
                  <a:pt x="5554" y="6802"/>
                </a:cubicBezTo>
                <a:lnTo>
                  <a:pt x="5553" y="6802"/>
                </a:lnTo>
                <a:lnTo>
                  <a:pt x="5553" y="6804"/>
                </a:lnTo>
                <a:lnTo>
                  <a:pt x="5522" y="6797"/>
                </a:lnTo>
                <a:cubicBezTo>
                  <a:pt x="5465" y="6794"/>
                  <a:pt x="5408" y="6780"/>
                  <a:pt x="5353" y="6754"/>
                </a:cubicBezTo>
                <a:cubicBezTo>
                  <a:pt x="5343" y="6756"/>
                  <a:pt x="5334" y="6751"/>
                  <a:pt x="5325" y="6747"/>
                </a:cubicBezTo>
                <a:lnTo>
                  <a:pt x="5324" y="6741"/>
                </a:lnTo>
                <a:cubicBezTo>
                  <a:pt x="4689" y="6461"/>
                  <a:pt x="4191" y="5134"/>
                  <a:pt x="4102" y="3467"/>
                </a:cubicBezTo>
                <a:cubicBezTo>
                  <a:pt x="4101" y="3467"/>
                  <a:pt x="4101" y="3467"/>
                  <a:pt x="4101" y="3467"/>
                </a:cubicBezTo>
                <a:lnTo>
                  <a:pt x="4100" y="3435"/>
                </a:lnTo>
                <a:cubicBezTo>
                  <a:pt x="4091" y="3292"/>
                  <a:pt x="4086" y="3146"/>
                  <a:pt x="4087" y="2998"/>
                </a:cubicBezTo>
                <a:cubicBezTo>
                  <a:pt x="4084" y="2972"/>
                  <a:pt x="4084" y="2945"/>
                  <a:pt x="4084" y="2918"/>
                </a:cubicBezTo>
                <a:lnTo>
                  <a:pt x="4085" y="2864"/>
                </a:lnTo>
                <a:lnTo>
                  <a:pt x="4086" y="2864"/>
                </a:lnTo>
                <a:close/>
                <a:moveTo>
                  <a:pt x="4046" y="2862"/>
                </a:moveTo>
                <a:lnTo>
                  <a:pt x="4046" y="2864"/>
                </a:lnTo>
                <a:lnTo>
                  <a:pt x="4047" y="2864"/>
                </a:lnTo>
                <a:lnTo>
                  <a:pt x="4048" y="2918"/>
                </a:lnTo>
                <a:cubicBezTo>
                  <a:pt x="4048" y="2945"/>
                  <a:pt x="4048" y="2972"/>
                  <a:pt x="4045" y="2998"/>
                </a:cubicBezTo>
                <a:cubicBezTo>
                  <a:pt x="4045" y="3146"/>
                  <a:pt x="4041" y="3292"/>
                  <a:pt x="4032" y="3435"/>
                </a:cubicBezTo>
                <a:lnTo>
                  <a:pt x="4031" y="3467"/>
                </a:lnTo>
                <a:cubicBezTo>
                  <a:pt x="4031" y="3467"/>
                  <a:pt x="4031" y="3467"/>
                  <a:pt x="4030" y="3467"/>
                </a:cubicBezTo>
                <a:cubicBezTo>
                  <a:pt x="3941" y="5134"/>
                  <a:pt x="3443" y="6461"/>
                  <a:pt x="2807" y="6741"/>
                </a:cubicBezTo>
                <a:lnTo>
                  <a:pt x="2807" y="6747"/>
                </a:lnTo>
                <a:cubicBezTo>
                  <a:pt x="2798" y="6751"/>
                  <a:pt x="2788" y="6756"/>
                  <a:pt x="2779" y="6754"/>
                </a:cubicBezTo>
                <a:cubicBezTo>
                  <a:pt x="2723" y="6780"/>
                  <a:pt x="2667" y="6794"/>
                  <a:pt x="2609" y="6797"/>
                </a:cubicBezTo>
                <a:lnTo>
                  <a:pt x="2579" y="6804"/>
                </a:lnTo>
                <a:lnTo>
                  <a:pt x="2579" y="6802"/>
                </a:lnTo>
                <a:lnTo>
                  <a:pt x="2578" y="6802"/>
                </a:lnTo>
                <a:cubicBezTo>
                  <a:pt x="2577" y="6784"/>
                  <a:pt x="2577" y="6766"/>
                  <a:pt x="2577" y="6748"/>
                </a:cubicBezTo>
                <a:cubicBezTo>
                  <a:pt x="2577" y="6721"/>
                  <a:pt x="2577" y="6695"/>
                  <a:pt x="2580" y="6668"/>
                </a:cubicBezTo>
                <a:cubicBezTo>
                  <a:pt x="2580" y="6520"/>
                  <a:pt x="2584" y="6374"/>
                  <a:pt x="2593" y="6231"/>
                </a:cubicBezTo>
                <a:lnTo>
                  <a:pt x="2594" y="6200"/>
                </a:lnTo>
                <a:cubicBezTo>
                  <a:pt x="2594" y="6200"/>
                  <a:pt x="2594" y="6200"/>
                  <a:pt x="2595" y="6199"/>
                </a:cubicBezTo>
                <a:cubicBezTo>
                  <a:pt x="2684" y="4532"/>
                  <a:pt x="3182" y="3206"/>
                  <a:pt x="3817" y="2925"/>
                </a:cubicBezTo>
                <a:lnTo>
                  <a:pt x="3818" y="2920"/>
                </a:lnTo>
                <a:cubicBezTo>
                  <a:pt x="3827" y="2915"/>
                  <a:pt x="3836" y="2910"/>
                  <a:pt x="3846" y="2912"/>
                </a:cubicBezTo>
                <a:cubicBezTo>
                  <a:pt x="3902" y="2886"/>
                  <a:pt x="3958" y="2872"/>
                  <a:pt x="4015" y="2870"/>
                </a:cubicBezTo>
                <a:close/>
                <a:moveTo>
                  <a:pt x="1088" y="2862"/>
                </a:moveTo>
                <a:lnTo>
                  <a:pt x="1118" y="2870"/>
                </a:lnTo>
                <a:cubicBezTo>
                  <a:pt x="1176" y="2872"/>
                  <a:pt x="1232" y="2886"/>
                  <a:pt x="1288" y="2912"/>
                </a:cubicBezTo>
                <a:cubicBezTo>
                  <a:pt x="1297" y="2910"/>
                  <a:pt x="1307" y="2915"/>
                  <a:pt x="1316" y="2920"/>
                </a:cubicBezTo>
                <a:lnTo>
                  <a:pt x="1316" y="2925"/>
                </a:lnTo>
                <a:cubicBezTo>
                  <a:pt x="1952" y="3206"/>
                  <a:pt x="2450" y="4532"/>
                  <a:pt x="2539" y="6199"/>
                </a:cubicBezTo>
                <a:cubicBezTo>
                  <a:pt x="2540" y="6200"/>
                  <a:pt x="2540" y="6200"/>
                  <a:pt x="2540" y="6200"/>
                </a:cubicBezTo>
                <a:lnTo>
                  <a:pt x="2541" y="6231"/>
                </a:lnTo>
                <a:cubicBezTo>
                  <a:pt x="2550" y="6374"/>
                  <a:pt x="2554" y="6520"/>
                  <a:pt x="2554" y="6668"/>
                </a:cubicBezTo>
                <a:cubicBezTo>
                  <a:pt x="2557" y="6695"/>
                  <a:pt x="2557" y="6721"/>
                  <a:pt x="2557" y="6748"/>
                </a:cubicBezTo>
                <a:cubicBezTo>
                  <a:pt x="2557" y="6766"/>
                  <a:pt x="2557" y="6784"/>
                  <a:pt x="2556" y="6802"/>
                </a:cubicBezTo>
                <a:lnTo>
                  <a:pt x="2555" y="6802"/>
                </a:lnTo>
                <a:lnTo>
                  <a:pt x="2555" y="6804"/>
                </a:lnTo>
                <a:lnTo>
                  <a:pt x="2524" y="6797"/>
                </a:lnTo>
                <a:cubicBezTo>
                  <a:pt x="2467" y="6794"/>
                  <a:pt x="2411" y="6780"/>
                  <a:pt x="2355" y="6754"/>
                </a:cubicBezTo>
                <a:cubicBezTo>
                  <a:pt x="2345" y="6756"/>
                  <a:pt x="2336" y="6751"/>
                  <a:pt x="2327" y="6747"/>
                </a:cubicBezTo>
                <a:lnTo>
                  <a:pt x="2326" y="6741"/>
                </a:lnTo>
                <a:cubicBezTo>
                  <a:pt x="1691" y="6461"/>
                  <a:pt x="1193" y="5134"/>
                  <a:pt x="1104" y="3467"/>
                </a:cubicBezTo>
                <a:cubicBezTo>
                  <a:pt x="1103" y="3467"/>
                  <a:pt x="1103" y="3467"/>
                  <a:pt x="1103" y="3467"/>
                </a:cubicBezTo>
                <a:lnTo>
                  <a:pt x="1102" y="3435"/>
                </a:lnTo>
                <a:cubicBezTo>
                  <a:pt x="1093" y="3292"/>
                  <a:pt x="1089" y="3146"/>
                  <a:pt x="1089" y="2998"/>
                </a:cubicBezTo>
                <a:cubicBezTo>
                  <a:pt x="1086" y="2972"/>
                  <a:pt x="1086" y="2945"/>
                  <a:pt x="1086" y="2918"/>
                </a:cubicBezTo>
                <a:lnTo>
                  <a:pt x="1087" y="2864"/>
                </a:lnTo>
                <a:lnTo>
                  <a:pt x="1088" y="2864"/>
                </a:lnTo>
                <a:close/>
                <a:moveTo>
                  <a:pt x="13039" y="2862"/>
                </a:moveTo>
                <a:lnTo>
                  <a:pt x="13040" y="2864"/>
                </a:lnTo>
                <a:lnTo>
                  <a:pt x="13040" y="2864"/>
                </a:lnTo>
                <a:lnTo>
                  <a:pt x="13041" y="2918"/>
                </a:lnTo>
                <a:cubicBezTo>
                  <a:pt x="13041" y="2945"/>
                  <a:pt x="13041" y="2972"/>
                  <a:pt x="13039" y="2998"/>
                </a:cubicBezTo>
                <a:cubicBezTo>
                  <a:pt x="13039" y="3146"/>
                  <a:pt x="13035" y="3292"/>
                  <a:pt x="13026" y="3435"/>
                </a:cubicBezTo>
                <a:lnTo>
                  <a:pt x="13025" y="3467"/>
                </a:lnTo>
                <a:cubicBezTo>
                  <a:pt x="13025" y="3467"/>
                  <a:pt x="13024" y="3467"/>
                  <a:pt x="13024" y="3467"/>
                </a:cubicBezTo>
                <a:cubicBezTo>
                  <a:pt x="12935" y="5134"/>
                  <a:pt x="12437" y="6461"/>
                  <a:pt x="11801" y="6741"/>
                </a:cubicBezTo>
                <a:lnTo>
                  <a:pt x="11801" y="6747"/>
                </a:lnTo>
                <a:cubicBezTo>
                  <a:pt x="11792" y="6751"/>
                  <a:pt x="11782" y="6756"/>
                  <a:pt x="11772" y="6754"/>
                </a:cubicBezTo>
                <a:cubicBezTo>
                  <a:pt x="11717" y="6780"/>
                  <a:pt x="11661" y="6794"/>
                  <a:pt x="11603" y="6797"/>
                </a:cubicBezTo>
                <a:lnTo>
                  <a:pt x="11573" y="6804"/>
                </a:lnTo>
                <a:lnTo>
                  <a:pt x="11573" y="6802"/>
                </a:lnTo>
                <a:lnTo>
                  <a:pt x="11572" y="6802"/>
                </a:lnTo>
                <a:cubicBezTo>
                  <a:pt x="11571" y="6784"/>
                  <a:pt x="11571" y="6766"/>
                  <a:pt x="11571" y="6748"/>
                </a:cubicBezTo>
                <a:cubicBezTo>
                  <a:pt x="11571" y="6721"/>
                  <a:pt x="11571" y="6695"/>
                  <a:pt x="11573" y="6668"/>
                </a:cubicBezTo>
                <a:cubicBezTo>
                  <a:pt x="11573" y="6520"/>
                  <a:pt x="11578" y="6374"/>
                  <a:pt x="11587" y="6231"/>
                </a:cubicBezTo>
                <a:lnTo>
                  <a:pt x="11588" y="6200"/>
                </a:lnTo>
                <a:cubicBezTo>
                  <a:pt x="11588" y="6200"/>
                  <a:pt x="11588" y="6200"/>
                  <a:pt x="11588" y="6199"/>
                </a:cubicBezTo>
                <a:cubicBezTo>
                  <a:pt x="11677" y="4532"/>
                  <a:pt x="12175" y="3206"/>
                  <a:pt x="12811" y="2925"/>
                </a:cubicBezTo>
                <a:lnTo>
                  <a:pt x="12811" y="2920"/>
                </a:lnTo>
                <a:cubicBezTo>
                  <a:pt x="12821" y="2915"/>
                  <a:pt x="12830" y="2910"/>
                  <a:pt x="12840" y="2912"/>
                </a:cubicBezTo>
                <a:cubicBezTo>
                  <a:pt x="12895" y="2886"/>
                  <a:pt x="12952" y="2872"/>
                  <a:pt x="13009" y="2870"/>
                </a:cubicBezTo>
                <a:close/>
                <a:moveTo>
                  <a:pt x="1048" y="2862"/>
                </a:moveTo>
                <a:lnTo>
                  <a:pt x="1048" y="2864"/>
                </a:lnTo>
                <a:lnTo>
                  <a:pt x="1049" y="2864"/>
                </a:lnTo>
                <a:lnTo>
                  <a:pt x="1050" y="2918"/>
                </a:lnTo>
                <a:cubicBezTo>
                  <a:pt x="1050" y="2945"/>
                  <a:pt x="1050" y="2972"/>
                  <a:pt x="1047" y="2998"/>
                </a:cubicBezTo>
                <a:cubicBezTo>
                  <a:pt x="1047" y="3146"/>
                  <a:pt x="1043" y="3292"/>
                  <a:pt x="1034" y="3435"/>
                </a:cubicBezTo>
                <a:lnTo>
                  <a:pt x="1033" y="3467"/>
                </a:lnTo>
                <a:cubicBezTo>
                  <a:pt x="1033" y="3467"/>
                  <a:pt x="1033" y="3467"/>
                  <a:pt x="1032" y="3467"/>
                </a:cubicBezTo>
                <a:cubicBezTo>
                  <a:pt x="952" y="4963"/>
                  <a:pt x="543" y="6185"/>
                  <a:pt x="0" y="6615"/>
                </a:cubicBezTo>
                <a:lnTo>
                  <a:pt x="0" y="5990"/>
                </a:lnTo>
                <a:cubicBezTo>
                  <a:pt x="406" y="5599"/>
                  <a:pt x="713" y="4676"/>
                  <a:pt x="796" y="3546"/>
                </a:cubicBezTo>
                <a:cubicBezTo>
                  <a:pt x="459" y="3739"/>
                  <a:pt x="173" y="4284"/>
                  <a:pt x="0" y="5029"/>
                </a:cubicBezTo>
                <a:lnTo>
                  <a:pt x="0" y="4052"/>
                </a:lnTo>
                <a:cubicBezTo>
                  <a:pt x="215" y="3471"/>
                  <a:pt x="500" y="3066"/>
                  <a:pt x="820" y="2925"/>
                </a:cubicBezTo>
                <a:lnTo>
                  <a:pt x="820" y="2920"/>
                </a:lnTo>
                <a:cubicBezTo>
                  <a:pt x="829" y="2915"/>
                  <a:pt x="839" y="2910"/>
                  <a:pt x="848" y="2912"/>
                </a:cubicBezTo>
                <a:cubicBezTo>
                  <a:pt x="904" y="2886"/>
                  <a:pt x="960" y="2872"/>
                  <a:pt x="1018" y="2870"/>
                </a:cubicBezTo>
                <a:close/>
                <a:moveTo>
                  <a:pt x="21205" y="0"/>
                </a:moveTo>
                <a:lnTo>
                  <a:pt x="21579" y="0"/>
                </a:lnTo>
                <a:cubicBezTo>
                  <a:pt x="21587" y="13"/>
                  <a:pt x="21593" y="30"/>
                  <a:pt x="21600" y="47"/>
                </a:cubicBezTo>
                <a:lnTo>
                  <a:pt x="21600" y="992"/>
                </a:lnTo>
                <a:cubicBezTo>
                  <a:pt x="21500" y="586"/>
                  <a:pt x="21366" y="243"/>
                  <a:pt x="21205" y="0"/>
                </a:cubicBezTo>
                <a:close/>
                <a:moveTo>
                  <a:pt x="20623" y="0"/>
                </a:moveTo>
                <a:lnTo>
                  <a:pt x="20862" y="0"/>
                </a:lnTo>
                <a:cubicBezTo>
                  <a:pt x="20980" y="915"/>
                  <a:pt x="21253" y="1647"/>
                  <a:pt x="21600" y="1993"/>
                </a:cubicBezTo>
                <a:lnTo>
                  <a:pt x="21600" y="2617"/>
                </a:lnTo>
                <a:cubicBezTo>
                  <a:pt x="21126" y="2228"/>
                  <a:pt x="20756" y="1241"/>
                  <a:pt x="20623" y="0"/>
                </a:cubicBezTo>
                <a:close/>
                <a:moveTo>
                  <a:pt x="19530" y="0"/>
                </a:moveTo>
                <a:lnTo>
                  <a:pt x="19899" y="0"/>
                </a:lnTo>
                <a:cubicBezTo>
                  <a:pt x="19606" y="463"/>
                  <a:pt x="19395" y="1232"/>
                  <a:pt x="19328" y="2135"/>
                </a:cubicBezTo>
                <a:cubicBezTo>
                  <a:pt x="19760" y="1889"/>
                  <a:pt x="20108" y="1069"/>
                  <a:pt x="20246" y="0"/>
                </a:cubicBezTo>
                <a:lnTo>
                  <a:pt x="20484" y="0"/>
                </a:lnTo>
                <a:cubicBezTo>
                  <a:pt x="20334" y="1417"/>
                  <a:pt x="19874" y="2501"/>
                  <a:pt x="19304" y="2751"/>
                </a:cubicBezTo>
                <a:lnTo>
                  <a:pt x="19304" y="2756"/>
                </a:lnTo>
                <a:cubicBezTo>
                  <a:pt x="19294" y="2761"/>
                  <a:pt x="19285" y="2765"/>
                  <a:pt x="19275" y="2763"/>
                </a:cubicBezTo>
                <a:cubicBezTo>
                  <a:pt x="19220" y="2789"/>
                  <a:pt x="19163" y="2803"/>
                  <a:pt x="19106" y="2806"/>
                </a:cubicBezTo>
                <a:lnTo>
                  <a:pt x="19076" y="2813"/>
                </a:lnTo>
                <a:lnTo>
                  <a:pt x="19076" y="2811"/>
                </a:lnTo>
                <a:lnTo>
                  <a:pt x="19075" y="2811"/>
                </a:lnTo>
                <a:cubicBezTo>
                  <a:pt x="19074" y="2794"/>
                  <a:pt x="19074" y="2776"/>
                  <a:pt x="19074" y="2758"/>
                </a:cubicBezTo>
                <a:cubicBezTo>
                  <a:pt x="19074" y="2731"/>
                  <a:pt x="19074" y="2705"/>
                  <a:pt x="19076" y="2678"/>
                </a:cubicBezTo>
                <a:cubicBezTo>
                  <a:pt x="19076" y="2531"/>
                  <a:pt x="19080" y="2387"/>
                  <a:pt x="19089" y="2245"/>
                </a:cubicBezTo>
                <a:lnTo>
                  <a:pt x="19090" y="2213"/>
                </a:lnTo>
                <a:cubicBezTo>
                  <a:pt x="19091" y="2213"/>
                  <a:pt x="19091" y="2213"/>
                  <a:pt x="19091" y="2213"/>
                </a:cubicBezTo>
                <a:cubicBezTo>
                  <a:pt x="19138" y="1348"/>
                  <a:pt x="19296" y="575"/>
                  <a:pt x="19530" y="0"/>
                </a:cubicBezTo>
                <a:close/>
                <a:moveTo>
                  <a:pt x="17627" y="0"/>
                </a:moveTo>
                <a:lnTo>
                  <a:pt x="17865" y="0"/>
                </a:lnTo>
                <a:cubicBezTo>
                  <a:pt x="18003" y="1069"/>
                  <a:pt x="18351" y="1889"/>
                  <a:pt x="18783" y="2135"/>
                </a:cubicBezTo>
                <a:cubicBezTo>
                  <a:pt x="18716" y="1232"/>
                  <a:pt x="18505" y="463"/>
                  <a:pt x="18211" y="0"/>
                </a:cubicBezTo>
                <a:lnTo>
                  <a:pt x="18581" y="0"/>
                </a:lnTo>
                <a:cubicBezTo>
                  <a:pt x="18815" y="575"/>
                  <a:pt x="18973" y="1348"/>
                  <a:pt x="19020" y="2213"/>
                </a:cubicBezTo>
                <a:cubicBezTo>
                  <a:pt x="19020" y="2213"/>
                  <a:pt x="19020" y="2213"/>
                  <a:pt x="19021" y="2213"/>
                </a:cubicBezTo>
                <a:lnTo>
                  <a:pt x="19022" y="2245"/>
                </a:lnTo>
                <a:cubicBezTo>
                  <a:pt x="19031" y="2387"/>
                  <a:pt x="19035" y="2531"/>
                  <a:pt x="19035" y="2678"/>
                </a:cubicBezTo>
                <a:cubicBezTo>
                  <a:pt x="19037" y="2705"/>
                  <a:pt x="19037" y="2731"/>
                  <a:pt x="19037" y="2758"/>
                </a:cubicBezTo>
                <a:cubicBezTo>
                  <a:pt x="19037" y="2776"/>
                  <a:pt x="19037" y="2794"/>
                  <a:pt x="19036" y="2811"/>
                </a:cubicBezTo>
                <a:lnTo>
                  <a:pt x="19035" y="2811"/>
                </a:lnTo>
                <a:lnTo>
                  <a:pt x="19035" y="2813"/>
                </a:lnTo>
                <a:lnTo>
                  <a:pt x="19005" y="2806"/>
                </a:lnTo>
                <a:cubicBezTo>
                  <a:pt x="18948" y="2803"/>
                  <a:pt x="18891" y="2789"/>
                  <a:pt x="18836" y="2763"/>
                </a:cubicBezTo>
                <a:cubicBezTo>
                  <a:pt x="18826" y="2765"/>
                  <a:pt x="18817" y="2761"/>
                  <a:pt x="18807" y="2756"/>
                </a:cubicBezTo>
                <a:lnTo>
                  <a:pt x="18807" y="2751"/>
                </a:lnTo>
                <a:cubicBezTo>
                  <a:pt x="18237" y="2501"/>
                  <a:pt x="17777" y="1417"/>
                  <a:pt x="17627" y="0"/>
                </a:cubicBezTo>
                <a:close/>
                <a:moveTo>
                  <a:pt x="16532" y="0"/>
                </a:moveTo>
                <a:lnTo>
                  <a:pt x="16901" y="0"/>
                </a:lnTo>
                <a:cubicBezTo>
                  <a:pt x="16608" y="463"/>
                  <a:pt x="16397" y="1232"/>
                  <a:pt x="16330" y="2135"/>
                </a:cubicBezTo>
                <a:cubicBezTo>
                  <a:pt x="16762" y="1889"/>
                  <a:pt x="17110" y="1069"/>
                  <a:pt x="17248" y="0"/>
                </a:cubicBezTo>
                <a:lnTo>
                  <a:pt x="17486" y="0"/>
                </a:lnTo>
                <a:cubicBezTo>
                  <a:pt x="17336" y="1417"/>
                  <a:pt x="16876" y="2501"/>
                  <a:pt x="16306" y="2751"/>
                </a:cubicBezTo>
                <a:lnTo>
                  <a:pt x="16306" y="2756"/>
                </a:lnTo>
                <a:cubicBezTo>
                  <a:pt x="16296" y="2761"/>
                  <a:pt x="16287" y="2765"/>
                  <a:pt x="16277" y="2763"/>
                </a:cubicBezTo>
                <a:cubicBezTo>
                  <a:pt x="16222" y="2789"/>
                  <a:pt x="16165" y="2803"/>
                  <a:pt x="16108" y="2806"/>
                </a:cubicBezTo>
                <a:lnTo>
                  <a:pt x="16078" y="2813"/>
                </a:lnTo>
                <a:lnTo>
                  <a:pt x="16078" y="2811"/>
                </a:lnTo>
                <a:lnTo>
                  <a:pt x="16077" y="2811"/>
                </a:lnTo>
                <a:cubicBezTo>
                  <a:pt x="16076" y="2794"/>
                  <a:pt x="16076" y="2776"/>
                  <a:pt x="16076" y="2758"/>
                </a:cubicBezTo>
                <a:cubicBezTo>
                  <a:pt x="16076" y="2731"/>
                  <a:pt x="16076" y="2705"/>
                  <a:pt x="16078" y="2678"/>
                </a:cubicBezTo>
                <a:cubicBezTo>
                  <a:pt x="16078" y="2531"/>
                  <a:pt x="16082" y="2387"/>
                  <a:pt x="16091" y="2245"/>
                </a:cubicBezTo>
                <a:lnTo>
                  <a:pt x="16092" y="2213"/>
                </a:lnTo>
                <a:cubicBezTo>
                  <a:pt x="16093" y="2213"/>
                  <a:pt x="16093" y="2213"/>
                  <a:pt x="16093" y="2213"/>
                </a:cubicBezTo>
                <a:cubicBezTo>
                  <a:pt x="16140" y="1348"/>
                  <a:pt x="16298" y="575"/>
                  <a:pt x="16532" y="0"/>
                </a:cubicBezTo>
                <a:close/>
                <a:moveTo>
                  <a:pt x="14629" y="0"/>
                </a:moveTo>
                <a:lnTo>
                  <a:pt x="14867" y="0"/>
                </a:lnTo>
                <a:cubicBezTo>
                  <a:pt x="15005" y="1069"/>
                  <a:pt x="15353" y="1889"/>
                  <a:pt x="15785" y="2135"/>
                </a:cubicBezTo>
                <a:cubicBezTo>
                  <a:pt x="15718" y="1232"/>
                  <a:pt x="15507" y="463"/>
                  <a:pt x="15214" y="0"/>
                </a:cubicBezTo>
                <a:lnTo>
                  <a:pt x="15583" y="0"/>
                </a:lnTo>
                <a:cubicBezTo>
                  <a:pt x="15817" y="575"/>
                  <a:pt x="15975" y="1348"/>
                  <a:pt x="16022" y="2213"/>
                </a:cubicBezTo>
                <a:cubicBezTo>
                  <a:pt x="16022" y="2213"/>
                  <a:pt x="16022" y="2213"/>
                  <a:pt x="16023" y="2213"/>
                </a:cubicBezTo>
                <a:lnTo>
                  <a:pt x="16024" y="2245"/>
                </a:lnTo>
                <a:cubicBezTo>
                  <a:pt x="16033" y="2387"/>
                  <a:pt x="16037" y="2531"/>
                  <a:pt x="16037" y="2678"/>
                </a:cubicBezTo>
                <a:cubicBezTo>
                  <a:pt x="16039" y="2705"/>
                  <a:pt x="16039" y="2731"/>
                  <a:pt x="16039" y="2758"/>
                </a:cubicBezTo>
                <a:cubicBezTo>
                  <a:pt x="16039" y="2776"/>
                  <a:pt x="16039" y="2794"/>
                  <a:pt x="16038" y="2811"/>
                </a:cubicBezTo>
                <a:lnTo>
                  <a:pt x="16037" y="2811"/>
                </a:lnTo>
                <a:lnTo>
                  <a:pt x="16037" y="2813"/>
                </a:lnTo>
                <a:lnTo>
                  <a:pt x="16007" y="2806"/>
                </a:lnTo>
                <a:cubicBezTo>
                  <a:pt x="15950" y="2803"/>
                  <a:pt x="15893" y="2789"/>
                  <a:pt x="15838" y="2763"/>
                </a:cubicBezTo>
                <a:cubicBezTo>
                  <a:pt x="15828" y="2765"/>
                  <a:pt x="15819" y="2761"/>
                  <a:pt x="15809" y="2756"/>
                </a:cubicBezTo>
                <a:lnTo>
                  <a:pt x="15809" y="2751"/>
                </a:lnTo>
                <a:cubicBezTo>
                  <a:pt x="15239" y="2501"/>
                  <a:pt x="14779" y="1417"/>
                  <a:pt x="14629" y="0"/>
                </a:cubicBezTo>
                <a:close/>
                <a:moveTo>
                  <a:pt x="13534" y="0"/>
                </a:moveTo>
                <a:lnTo>
                  <a:pt x="13904" y="0"/>
                </a:lnTo>
                <a:cubicBezTo>
                  <a:pt x="13610" y="463"/>
                  <a:pt x="13399" y="1232"/>
                  <a:pt x="13332" y="2135"/>
                </a:cubicBezTo>
                <a:cubicBezTo>
                  <a:pt x="13764" y="1889"/>
                  <a:pt x="14112" y="1069"/>
                  <a:pt x="14250" y="0"/>
                </a:cubicBezTo>
                <a:lnTo>
                  <a:pt x="14488" y="0"/>
                </a:lnTo>
                <a:cubicBezTo>
                  <a:pt x="14338" y="1417"/>
                  <a:pt x="13878" y="2501"/>
                  <a:pt x="13308" y="2751"/>
                </a:cubicBezTo>
                <a:lnTo>
                  <a:pt x="13308" y="2756"/>
                </a:lnTo>
                <a:cubicBezTo>
                  <a:pt x="13298" y="2761"/>
                  <a:pt x="13289" y="2765"/>
                  <a:pt x="13279" y="2763"/>
                </a:cubicBezTo>
                <a:cubicBezTo>
                  <a:pt x="13224" y="2789"/>
                  <a:pt x="13167" y="2803"/>
                  <a:pt x="13110" y="2806"/>
                </a:cubicBezTo>
                <a:lnTo>
                  <a:pt x="13080" y="2813"/>
                </a:lnTo>
                <a:lnTo>
                  <a:pt x="13080" y="2811"/>
                </a:lnTo>
                <a:lnTo>
                  <a:pt x="13079" y="2811"/>
                </a:lnTo>
                <a:cubicBezTo>
                  <a:pt x="13078" y="2794"/>
                  <a:pt x="13078" y="2776"/>
                  <a:pt x="13078" y="2758"/>
                </a:cubicBezTo>
                <a:cubicBezTo>
                  <a:pt x="13078" y="2731"/>
                  <a:pt x="13078" y="2705"/>
                  <a:pt x="13080" y="2678"/>
                </a:cubicBezTo>
                <a:cubicBezTo>
                  <a:pt x="13080" y="2531"/>
                  <a:pt x="13084" y="2387"/>
                  <a:pt x="13093" y="2245"/>
                </a:cubicBezTo>
                <a:lnTo>
                  <a:pt x="13094" y="2213"/>
                </a:lnTo>
                <a:cubicBezTo>
                  <a:pt x="13095" y="2213"/>
                  <a:pt x="13095" y="2213"/>
                  <a:pt x="13095" y="2213"/>
                </a:cubicBezTo>
                <a:cubicBezTo>
                  <a:pt x="13142" y="1348"/>
                  <a:pt x="13300" y="575"/>
                  <a:pt x="13534" y="0"/>
                </a:cubicBezTo>
                <a:close/>
                <a:moveTo>
                  <a:pt x="11631" y="0"/>
                </a:moveTo>
                <a:lnTo>
                  <a:pt x="11869" y="0"/>
                </a:lnTo>
                <a:cubicBezTo>
                  <a:pt x="12007" y="1069"/>
                  <a:pt x="12355" y="1889"/>
                  <a:pt x="12787" y="2135"/>
                </a:cubicBezTo>
                <a:cubicBezTo>
                  <a:pt x="12720" y="1232"/>
                  <a:pt x="12509" y="463"/>
                  <a:pt x="12216" y="0"/>
                </a:cubicBezTo>
                <a:lnTo>
                  <a:pt x="12585" y="0"/>
                </a:lnTo>
                <a:cubicBezTo>
                  <a:pt x="12819" y="575"/>
                  <a:pt x="12977" y="1348"/>
                  <a:pt x="13024" y="2213"/>
                </a:cubicBezTo>
                <a:cubicBezTo>
                  <a:pt x="13024" y="2213"/>
                  <a:pt x="13025" y="2213"/>
                  <a:pt x="13025" y="2213"/>
                </a:cubicBezTo>
                <a:lnTo>
                  <a:pt x="13026" y="2245"/>
                </a:lnTo>
                <a:cubicBezTo>
                  <a:pt x="13035" y="2387"/>
                  <a:pt x="13039" y="2531"/>
                  <a:pt x="13039" y="2678"/>
                </a:cubicBezTo>
                <a:cubicBezTo>
                  <a:pt x="13041" y="2705"/>
                  <a:pt x="13041" y="2731"/>
                  <a:pt x="13041" y="2758"/>
                </a:cubicBezTo>
                <a:cubicBezTo>
                  <a:pt x="13041" y="2776"/>
                  <a:pt x="13041" y="2794"/>
                  <a:pt x="13040" y="2811"/>
                </a:cubicBezTo>
                <a:lnTo>
                  <a:pt x="13040" y="2811"/>
                </a:lnTo>
                <a:lnTo>
                  <a:pt x="13039" y="2813"/>
                </a:lnTo>
                <a:lnTo>
                  <a:pt x="13009" y="2806"/>
                </a:lnTo>
                <a:cubicBezTo>
                  <a:pt x="12952" y="2803"/>
                  <a:pt x="12895" y="2789"/>
                  <a:pt x="12840" y="2763"/>
                </a:cubicBezTo>
                <a:cubicBezTo>
                  <a:pt x="12830" y="2765"/>
                  <a:pt x="12821" y="2761"/>
                  <a:pt x="12811" y="2756"/>
                </a:cubicBezTo>
                <a:lnTo>
                  <a:pt x="12811" y="2751"/>
                </a:lnTo>
                <a:cubicBezTo>
                  <a:pt x="12241" y="2501"/>
                  <a:pt x="11782" y="1417"/>
                  <a:pt x="11631" y="0"/>
                </a:cubicBezTo>
                <a:close/>
                <a:moveTo>
                  <a:pt x="10536" y="0"/>
                </a:moveTo>
                <a:lnTo>
                  <a:pt x="10906" y="0"/>
                </a:lnTo>
                <a:cubicBezTo>
                  <a:pt x="10612" y="463"/>
                  <a:pt x="10401" y="1232"/>
                  <a:pt x="10334" y="2135"/>
                </a:cubicBezTo>
                <a:cubicBezTo>
                  <a:pt x="10766" y="1889"/>
                  <a:pt x="11115" y="1069"/>
                  <a:pt x="11253" y="0"/>
                </a:cubicBezTo>
                <a:lnTo>
                  <a:pt x="11490" y="0"/>
                </a:lnTo>
                <a:cubicBezTo>
                  <a:pt x="11340" y="1417"/>
                  <a:pt x="10880" y="2501"/>
                  <a:pt x="10310" y="2751"/>
                </a:cubicBezTo>
                <a:lnTo>
                  <a:pt x="10310" y="2756"/>
                </a:lnTo>
                <a:cubicBezTo>
                  <a:pt x="10301" y="2761"/>
                  <a:pt x="10291" y="2765"/>
                  <a:pt x="10281" y="2763"/>
                </a:cubicBezTo>
                <a:cubicBezTo>
                  <a:pt x="10226" y="2789"/>
                  <a:pt x="10170" y="2803"/>
                  <a:pt x="10112" y="2806"/>
                </a:cubicBezTo>
                <a:lnTo>
                  <a:pt x="10082" y="2813"/>
                </a:lnTo>
                <a:lnTo>
                  <a:pt x="10082" y="2811"/>
                </a:lnTo>
                <a:lnTo>
                  <a:pt x="10081" y="2811"/>
                </a:lnTo>
                <a:cubicBezTo>
                  <a:pt x="10080" y="2794"/>
                  <a:pt x="10080" y="2776"/>
                  <a:pt x="10080" y="2758"/>
                </a:cubicBezTo>
                <a:cubicBezTo>
                  <a:pt x="10080" y="2731"/>
                  <a:pt x="10080" y="2705"/>
                  <a:pt x="10082" y="2678"/>
                </a:cubicBezTo>
                <a:cubicBezTo>
                  <a:pt x="10082" y="2531"/>
                  <a:pt x="10087" y="2387"/>
                  <a:pt x="10096" y="2245"/>
                </a:cubicBezTo>
                <a:lnTo>
                  <a:pt x="10096" y="2213"/>
                </a:lnTo>
                <a:cubicBezTo>
                  <a:pt x="10097" y="2213"/>
                  <a:pt x="10097" y="2213"/>
                  <a:pt x="10097" y="2213"/>
                </a:cubicBezTo>
                <a:cubicBezTo>
                  <a:pt x="10144" y="1348"/>
                  <a:pt x="10302" y="575"/>
                  <a:pt x="10536" y="0"/>
                </a:cubicBezTo>
                <a:close/>
                <a:moveTo>
                  <a:pt x="8633" y="0"/>
                </a:moveTo>
                <a:lnTo>
                  <a:pt x="8871" y="0"/>
                </a:lnTo>
                <a:cubicBezTo>
                  <a:pt x="9009" y="1069"/>
                  <a:pt x="9357" y="1889"/>
                  <a:pt x="9790" y="2135"/>
                </a:cubicBezTo>
                <a:cubicBezTo>
                  <a:pt x="9722" y="1232"/>
                  <a:pt x="9511" y="463"/>
                  <a:pt x="9218" y="0"/>
                </a:cubicBezTo>
                <a:lnTo>
                  <a:pt x="9588" y="0"/>
                </a:lnTo>
                <a:cubicBezTo>
                  <a:pt x="9821" y="575"/>
                  <a:pt x="9979" y="1348"/>
                  <a:pt x="10026" y="2213"/>
                </a:cubicBezTo>
                <a:cubicBezTo>
                  <a:pt x="10026" y="2213"/>
                  <a:pt x="10027" y="2213"/>
                  <a:pt x="10027" y="2213"/>
                </a:cubicBezTo>
                <a:lnTo>
                  <a:pt x="10028" y="2245"/>
                </a:lnTo>
                <a:cubicBezTo>
                  <a:pt x="10037" y="2387"/>
                  <a:pt x="10041" y="2531"/>
                  <a:pt x="10041" y="2678"/>
                </a:cubicBezTo>
                <a:cubicBezTo>
                  <a:pt x="10043" y="2705"/>
                  <a:pt x="10044" y="2731"/>
                  <a:pt x="10044" y="2758"/>
                </a:cubicBezTo>
                <a:cubicBezTo>
                  <a:pt x="10044" y="2776"/>
                  <a:pt x="10043" y="2794"/>
                  <a:pt x="10042" y="2811"/>
                </a:cubicBezTo>
                <a:lnTo>
                  <a:pt x="10042" y="2811"/>
                </a:lnTo>
                <a:lnTo>
                  <a:pt x="10042" y="2813"/>
                </a:lnTo>
                <a:lnTo>
                  <a:pt x="10011" y="2806"/>
                </a:lnTo>
                <a:cubicBezTo>
                  <a:pt x="9954" y="2803"/>
                  <a:pt x="9897" y="2789"/>
                  <a:pt x="9842" y="2763"/>
                </a:cubicBezTo>
                <a:cubicBezTo>
                  <a:pt x="9832" y="2765"/>
                  <a:pt x="9823" y="2761"/>
                  <a:pt x="9813" y="2756"/>
                </a:cubicBezTo>
                <a:lnTo>
                  <a:pt x="9813" y="2751"/>
                </a:lnTo>
                <a:cubicBezTo>
                  <a:pt x="9243" y="2501"/>
                  <a:pt x="8784" y="1417"/>
                  <a:pt x="8633" y="0"/>
                </a:cubicBezTo>
                <a:close/>
                <a:moveTo>
                  <a:pt x="7538" y="0"/>
                </a:moveTo>
                <a:lnTo>
                  <a:pt x="7908" y="0"/>
                </a:lnTo>
                <a:cubicBezTo>
                  <a:pt x="7615" y="463"/>
                  <a:pt x="7403" y="1232"/>
                  <a:pt x="7336" y="2135"/>
                </a:cubicBezTo>
                <a:cubicBezTo>
                  <a:pt x="7768" y="1889"/>
                  <a:pt x="8117" y="1069"/>
                  <a:pt x="8255" y="0"/>
                </a:cubicBezTo>
                <a:lnTo>
                  <a:pt x="8492" y="0"/>
                </a:lnTo>
                <a:cubicBezTo>
                  <a:pt x="8342" y="1417"/>
                  <a:pt x="7883" y="2501"/>
                  <a:pt x="7312" y="2751"/>
                </a:cubicBezTo>
                <a:lnTo>
                  <a:pt x="7312" y="2756"/>
                </a:lnTo>
                <a:cubicBezTo>
                  <a:pt x="7303" y="2761"/>
                  <a:pt x="7293" y="2765"/>
                  <a:pt x="7283" y="2763"/>
                </a:cubicBezTo>
                <a:cubicBezTo>
                  <a:pt x="7228" y="2789"/>
                  <a:pt x="7172" y="2803"/>
                  <a:pt x="7114" y="2806"/>
                </a:cubicBezTo>
                <a:lnTo>
                  <a:pt x="7084" y="2813"/>
                </a:lnTo>
                <a:lnTo>
                  <a:pt x="7084" y="2811"/>
                </a:lnTo>
                <a:lnTo>
                  <a:pt x="7083" y="2811"/>
                </a:lnTo>
                <a:cubicBezTo>
                  <a:pt x="7082" y="2794"/>
                  <a:pt x="7082" y="2776"/>
                  <a:pt x="7082" y="2758"/>
                </a:cubicBezTo>
                <a:cubicBezTo>
                  <a:pt x="7082" y="2731"/>
                  <a:pt x="7082" y="2705"/>
                  <a:pt x="7084" y="2678"/>
                </a:cubicBezTo>
                <a:cubicBezTo>
                  <a:pt x="7084" y="2531"/>
                  <a:pt x="7089" y="2387"/>
                  <a:pt x="7098" y="2245"/>
                </a:cubicBezTo>
                <a:lnTo>
                  <a:pt x="7099" y="2213"/>
                </a:lnTo>
                <a:cubicBezTo>
                  <a:pt x="7099" y="2213"/>
                  <a:pt x="7099" y="2213"/>
                  <a:pt x="7099" y="2213"/>
                </a:cubicBezTo>
                <a:cubicBezTo>
                  <a:pt x="7146" y="1348"/>
                  <a:pt x="7305" y="575"/>
                  <a:pt x="7538" y="0"/>
                </a:cubicBezTo>
                <a:close/>
                <a:moveTo>
                  <a:pt x="5636" y="0"/>
                </a:moveTo>
                <a:lnTo>
                  <a:pt x="5873" y="0"/>
                </a:lnTo>
                <a:cubicBezTo>
                  <a:pt x="6011" y="1069"/>
                  <a:pt x="6359" y="1889"/>
                  <a:pt x="6792" y="2135"/>
                </a:cubicBezTo>
                <a:cubicBezTo>
                  <a:pt x="6725" y="1232"/>
                  <a:pt x="6513" y="463"/>
                  <a:pt x="6220" y="0"/>
                </a:cubicBezTo>
                <a:lnTo>
                  <a:pt x="6590" y="0"/>
                </a:lnTo>
                <a:cubicBezTo>
                  <a:pt x="6823" y="575"/>
                  <a:pt x="6982" y="1348"/>
                  <a:pt x="7028" y="2213"/>
                </a:cubicBezTo>
                <a:cubicBezTo>
                  <a:pt x="7028" y="2213"/>
                  <a:pt x="7029" y="2213"/>
                  <a:pt x="7029" y="2213"/>
                </a:cubicBezTo>
                <a:lnTo>
                  <a:pt x="7030" y="2245"/>
                </a:lnTo>
                <a:cubicBezTo>
                  <a:pt x="7039" y="2387"/>
                  <a:pt x="7043" y="2531"/>
                  <a:pt x="7043" y="2678"/>
                </a:cubicBezTo>
                <a:cubicBezTo>
                  <a:pt x="7046" y="2705"/>
                  <a:pt x="7046" y="2731"/>
                  <a:pt x="7046" y="2758"/>
                </a:cubicBezTo>
                <a:cubicBezTo>
                  <a:pt x="7046" y="2776"/>
                  <a:pt x="7046" y="2794"/>
                  <a:pt x="7045" y="2811"/>
                </a:cubicBezTo>
                <a:lnTo>
                  <a:pt x="7044" y="2811"/>
                </a:lnTo>
                <a:lnTo>
                  <a:pt x="7044" y="2813"/>
                </a:lnTo>
                <a:lnTo>
                  <a:pt x="7013" y="2806"/>
                </a:lnTo>
                <a:cubicBezTo>
                  <a:pt x="6956" y="2803"/>
                  <a:pt x="6899" y="2789"/>
                  <a:pt x="6844" y="2763"/>
                </a:cubicBezTo>
                <a:cubicBezTo>
                  <a:pt x="6834" y="2765"/>
                  <a:pt x="6825" y="2761"/>
                  <a:pt x="6816" y="2756"/>
                </a:cubicBezTo>
                <a:lnTo>
                  <a:pt x="6815" y="2751"/>
                </a:lnTo>
                <a:cubicBezTo>
                  <a:pt x="6245" y="2501"/>
                  <a:pt x="5786" y="1417"/>
                  <a:pt x="5636" y="0"/>
                </a:cubicBezTo>
                <a:close/>
                <a:moveTo>
                  <a:pt x="4540" y="0"/>
                </a:moveTo>
                <a:lnTo>
                  <a:pt x="4910" y="0"/>
                </a:lnTo>
                <a:cubicBezTo>
                  <a:pt x="4617" y="463"/>
                  <a:pt x="4405" y="1232"/>
                  <a:pt x="4338" y="2135"/>
                </a:cubicBezTo>
                <a:cubicBezTo>
                  <a:pt x="4770" y="1889"/>
                  <a:pt x="5119" y="1069"/>
                  <a:pt x="5257" y="0"/>
                </a:cubicBezTo>
                <a:lnTo>
                  <a:pt x="5494" y="0"/>
                </a:lnTo>
                <a:cubicBezTo>
                  <a:pt x="5344" y="1417"/>
                  <a:pt x="4885" y="2501"/>
                  <a:pt x="4314" y="2751"/>
                </a:cubicBezTo>
                <a:lnTo>
                  <a:pt x="4314" y="2756"/>
                </a:lnTo>
                <a:cubicBezTo>
                  <a:pt x="4305" y="2761"/>
                  <a:pt x="4295" y="2765"/>
                  <a:pt x="4285" y="2763"/>
                </a:cubicBezTo>
                <a:cubicBezTo>
                  <a:pt x="4230" y="2789"/>
                  <a:pt x="4174" y="2803"/>
                  <a:pt x="4116" y="2806"/>
                </a:cubicBezTo>
                <a:lnTo>
                  <a:pt x="4086" y="2813"/>
                </a:lnTo>
                <a:lnTo>
                  <a:pt x="4086" y="2811"/>
                </a:lnTo>
                <a:lnTo>
                  <a:pt x="4085" y="2811"/>
                </a:lnTo>
                <a:cubicBezTo>
                  <a:pt x="4084" y="2794"/>
                  <a:pt x="4084" y="2776"/>
                  <a:pt x="4084" y="2758"/>
                </a:cubicBezTo>
                <a:cubicBezTo>
                  <a:pt x="4084" y="2731"/>
                  <a:pt x="4084" y="2705"/>
                  <a:pt x="4087" y="2678"/>
                </a:cubicBezTo>
                <a:cubicBezTo>
                  <a:pt x="4086" y="2531"/>
                  <a:pt x="4091" y="2387"/>
                  <a:pt x="4100" y="2245"/>
                </a:cubicBezTo>
                <a:lnTo>
                  <a:pt x="4101" y="2213"/>
                </a:lnTo>
                <a:cubicBezTo>
                  <a:pt x="4101" y="2213"/>
                  <a:pt x="4101" y="2213"/>
                  <a:pt x="4102" y="2213"/>
                </a:cubicBezTo>
                <a:cubicBezTo>
                  <a:pt x="4148" y="1348"/>
                  <a:pt x="4307" y="575"/>
                  <a:pt x="4540" y="0"/>
                </a:cubicBezTo>
                <a:close/>
                <a:moveTo>
                  <a:pt x="2638" y="0"/>
                </a:moveTo>
                <a:lnTo>
                  <a:pt x="2875" y="0"/>
                </a:lnTo>
                <a:cubicBezTo>
                  <a:pt x="3013" y="1069"/>
                  <a:pt x="3361" y="1889"/>
                  <a:pt x="3794" y="2135"/>
                </a:cubicBezTo>
                <a:cubicBezTo>
                  <a:pt x="3727" y="1232"/>
                  <a:pt x="3515" y="463"/>
                  <a:pt x="3222" y="0"/>
                </a:cubicBezTo>
                <a:lnTo>
                  <a:pt x="3592" y="0"/>
                </a:lnTo>
                <a:cubicBezTo>
                  <a:pt x="3825" y="575"/>
                  <a:pt x="3984" y="1348"/>
                  <a:pt x="4030" y="2213"/>
                </a:cubicBezTo>
                <a:cubicBezTo>
                  <a:pt x="4031" y="2213"/>
                  <a:pt x="4031" y="2213"/>
                  <a:pt x="4031" y="2213"/>
                </a:cubicBezTo>
                <a:lnTo>
                  <a:pt x="4032" y="2245"/>
                </a:lnTo>
                <a:cubicBezTo>
                  <a:pt x="4041" y="2387"/>
                  <a:pt x="4045" y="2531"/>
                  <a:pt x="4045" y="2678"/>
                </a:cubicBezTo>
                <a:cubicBezTo>
                  <a:pt x="4048" y="2705"/>
                  <a:pt x="4048" y="2731"/>
                  <a:pt x="4048" y="2758"/>
                </a:cubicBezTo>
                <a:cubicBezTo>
                  <a:pt x="4048" y="2776"/>
                  <a:pt x="4048" y="2794"/>
                  <a:pt x="4047" y="2811"/>
                </a:cubicBezTo>
                <a:lnTo>
                  <a:pt x="4046" y="2811"/>
                </a:lnTo>
                <a:lnTo>
                  <a:pt x="4046" y="2813"/>
                </a:lnTo>
                <a:lnTo>
                  <a:pt x="4015" y="2806"/>
                </a:lnTo>
                <a:cubicBezTo>
                  <a:pt x="3958" y="2803"/>
                  <a:pt x="3902" y="2789"/>
                  <a:pt x="3846" y="2763"/>
                </a:cubicBezTo>
                <a:cubicBezTo>
                  <a:pt x="3836" y="2765"/>
                  <a:pt x="3827" y="2761"/>
                  <a:pt x="3818" y="2756"/>
                </a:cubicBezTo>
                <a:lnTo>
                  <a:pt x="3817" y="2751"/>
                </a:lnTo>
                <a:cubicBezTo>
                  <a:pt x="3247" y="2501"/>
                  <a:pt x="2788" y="1417"/>
                  <a:pt x="2638" y="0"/>
                </a:cubicBezTo>
                <a:close/>
                <a:moveTo>
                  <a:pt x="1542" y="0"/>
                </a:moveTo>
                <a:lnTo>
                  <a:pt x="1912" y="0"/>
                </a:lnTo>
                <a:cubicBezTo>
                  <a:pt x="1619" y="463"/>
                  <a:pt x="1407" y="1232"/>
                  <a:pt x="1340" y="2135"/>
                </a:cubicBezTo>
                <a:cubicBezTo>
                  <a:pt x="1773" y="1889"/>
                  <a:pt x="2121" y="1069"/>
                  <a:pt x="2259" y="0"/>
                </a:cubicBezTo>
                <a:lnTo>
                  <a:pt x="2496" y="0"/>
                </a:lnTo>
                <a:cubicBezTo>
                  <a:pt x="2346" y="1417"/>
                  <a:pt x="1887" y="2501"/>
                  <a:pt x="1316" y="2751"/>
                </a:cubicBezTo>
                <a:lnTo>
                  <a:pt x="1316" y="2756"/>
                </a:lnTo>
                <a:cubicBezTo>
                  <a:pt x="1307" y="2761"/>
                  <a:pt x="1297" y="2765"/>
                  <a:pt x="1288" y="2763"/>
                </a:cubicBezTo>
                <a:cubicBezTo>
                  <a:pt x="1232" y="2789"/>
                  <a:pt x="1176" y="2803"/>
                  <a:pt x="1118" y="2806"/>
                </a:cubicBezTo>
                <a:lnTo>
                  <a:pt x="1088" y="2813"/>
                </a:lnTo>
                <a:lnTo>
                  <a:pt x="1088" y="2811"/>
                </a:lnTo>
                <a:lnTo>
                  <a:pt x="1087" y="2811"/>
                </a:lnTo>
                <a:cubicBezTo>
                  <a:pt x="1086" y="2794"/>
                  <a:pt x="1086" y="2776"/>
                  <a:pt x="1086" y="2758"/>
                </a:cubicBezTo>
                <a:cubicBezTo>
                  <a:pt x="1086" y="2731"/>
                  <a:pt x="1086" y="2705"/>
                  <a:pt x="1089" y="2678"/>
                </a:cubicBezTo>
                <a:cubicBezTo>
                  <a:pt x="1089" y="2531"/>
                  <a:pt x="1093" y="2387"/>
                  <a:pt x="1102" y="2245"/>
                </a:cubicBezTo>
                <a:lnTo>
                  <a:pt x="1103" y="2213"/>
                </a:lnTo>
                <a:cubicBezTo>
                  <a:pt x="1103" y="2213"/>
                  <a:pt x="1103" y="2213"/>
                  <a:pt x="1104" y="2213"/>
                </a:cubicBezTo>
                <a:cubicBezTo>
                  <a:pt x="1150" y="1348"/>
                  <a:pt x="1309" y="575"/>
                  <a:pt x="1542" y="0"/>
                </a:cubicBezTo>
                <a:close/>
                <a:moveTo>
                  <a:pt x="224" y="0"/>
                </a:moveTo>
                <a:lnTo>
                  <a:pt x="592" y="0"/>
                </a:lnTo>
                <a:cubicBezTo>
                  <a:pt x="827" y="573"/>
                  <a:pt x="986" y="1347"/>
                  <a:pt x="1032" y="2213"/>
                </a:cubicBezTo>
                <a:cubicBezTo>
                  <a:pt x="1033" y="2213"/>
                  <a:pt x="1033" y="2213"/>
                  <a:pt x="1033" y="2213"/>
                </a:cubicBezTo>
                <a:lnTo>
                  <a:pt x="1034" y="2245"/>
                </a:lnTo>
                <a:cubicBezTo>
                  <a:pt x="1043" y="2387"/>
                  <a:pt x="1047" y="2531"/>
                  <a:pt x="1047" y="2678"/>
                </a:cubicBezTo>
                <a:cubicBezTo>
                  <a:pt x="1050" y="2705"/>
                  <a:pt x="1050" y="2731"/>
                  <a:pt x="1050" y="2758"/>
                </a:cubicBezTo>
                <a:cubicBezTo>
                  <a:pt x="1050" y="2776"/>
                  <a:pt x="1050" y="2794"/>
                  <a:pt x="1049" y="2811"/>
                </a:cubicBezTo>
                <a:lnTo>
                  <a:pt x="1048" y="2811"/>
                </a:lnTo>
                <a:lnTo>
                  <a:pt x="1048" y="2813"/>
                </a:lnTo>
                <a:lnTo>
                  <a:pt x="1018" y="2806"/>
                </a:lnTo>
                <a:cubicBezTo>
                  <a:pt x="960" y="2803"/>
                  <a:pt x="904" y="2789"/>
                  <a:pt x="848" y="2763"/>
                </a:cubicBezTo>
                <a:cubicBezTo>
                  <a:pt x="839" y="2765"/>
                  <a:pt x="829" y="2761"/>
                  <a:pt x="820" y="2756"/>
                </a:cubicBezTo>
                <a:lnTo>
                  <a:pt x="820" y="2751"/>
                </a:lnTo>
                <a:cubicBezTo>
                  <a:pt x="500" y="2611"/>
                  <a:pt x="215" y="2209"/>
                  <a:pt x="0" y="1633"/>
                </a:cubicBezTo>
                <a:lnTo>
                  <a:pt x="0" y="663"/>
                </a:lnTo>
                <a:cubicBezTo>
                  <a:pt x="173" y="1403"/>
                  <a:pt x="459" y="1943"/>
                  <a:pt x="796" y="2135"/>
                </a:cubicBezTo>
                <a:cubicBezTo>
                  <a:pt x="729" y="1232"/>
                  <a:pt x="517" y="463"/>
                  <a:pt x="224" y="0"/>
                </a:cubicBezTo>
                <a:close/>
              </a:path>
            </a:pathLst>
          </a:custGeom>
          <a:solidFill>
            <a:srgbClr val="FFFFFF"/>
          </a:solidFill>
          <a:ln w="12700">
            <a:miter lim="400000"/>
          </a:ln>
        </p:spPr>
        <p:txBody>
          <a:bodyPr lIns="45719" rIns="45719"/>
          <a:lstStyle/>
          <a:p>
            <a:pPr>
              <a:defRPr>
                <a:latin typeface="Tw Cen MT"/>
                <a:ea typeface="Tw Cen MT"/>
                <a:cs typeface="Tw Cen MT"/>
                <a:sym typeface="Tw Cen MT"/>
              </a:defRPr>
            </a:pPr>
          </a:p>
        </p:txBody>
      </p:sp>
      <p:sp>
        <p:nvSpPr>
          <p:cNvPr id="1012" name="Title Text"/>
          <p:cNvSpPr txBox="1"/>
          <p:nvPr>
            <p:ph type="title"/>
          </p:nvPr>
        </p:nvSpPr>
        <p:spPr>
          <a:xfrm>
            <a:off x="457200" y="4960137"/>
            <a:ext cx="7772400" cy="1463041"/>
          </a:xfrm>
          <a:prstGeom prst="rect">
            <a:avLst/>
          </a:prstGeom>
        </p:spPr>
        <p:txBody>
          <a:bodyPr/>
          <a:lstStyle>
            <a:lvl1pPr algn="r">
              <a:lnSpc>
                <a:spcPct val="80000"/>
              </a:lnSpc>
              <a:defRPr cap="all" spc="200" sz="5000">
                <a:solidFill>
                  <a:srgbClr val="0D0D0D"/>
                </a:solidFill>
                <a:latin typeface="Tw Cen MT Condensed"/>
                <a:ea typeface="Tw Cen MT Condensed"/>
                <a:cs typeface="Tw Cen MT Condensed"/>
                <a:sym typeface="Tw Cen MT Condensed"/>
              </a:defRPr>
            </a:lvl1pPr>
          </a:lstStyle>
          <a:p>
            <a:pPr/>
            <a:r>
              <a:t>Title Text</a:t>
            </a:r>
          </a:p>
        </p:txBody>
      </p:sp>
      <p:sp>
        <p:nvSpPr>
          <p:cNvPr id="1013"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SzTx/>
              <a:buFontTx/>
              <a:buNone/>
              <a:defRPr sz="1800">
                <a:solidFill>
                  <a:srgbClr val="0D0D0D"/>
                </a:solidFill>
                <a:latin typeface="Tw Cen MT"/>
                <a:ea typeface="Tw Cen MT"/>
                <a:cs typeface="Tw Cen MT"/>
                <a:sym typeface="Tw Cen MT"/>
              </a:defRPr>
            </a:lvl1pPr>
            <a:lvl2pPr marL="0" indent="457200">
              <a:lnSpc>
                <a:spcPct val="100000"/>
              </a:lnSpc>
              <a:spcBef>
                <a:spcPts val="200"/>
              </a:spcBef>
              <a:buSzTx/>
              <a:buFontTx/>
              <a:buNone/>
              <a:defRPr sz="1800">
                <a:solidFill>
                  <a:srgbClr val="0D0D0D"/>
                </a:solidFill>
                <a:latin typeface="Tw Cen MT"/>
                <a:ea typeface="Tw Cen MT"/>
                <a:cs typeface="Tw Cen MT"/>
                <a:sym typeface="Tw Cen MT"/>
              </a:defRPr>
            </a:lvl2pPr>
            <a:lvl3pPr marL="0" indent="914400">
              <a:lnSpc>
                <a:spcPct val="100000"/>
              </a:lnSpc>
              <a:spcBef>
                <a:spcPts val="200"/>
              </a:spcBef>
              <a:buSzTx/>
              <a:buFontTx/>
              <a:buNone/>
              <a:defRPr sz="1800">
                <a:solidFill>
                  <a:srgbClr val="0D0D0D"/>
                </a:solidFill>
                <a:latin typeface="Tw Cen MT"/>
                <a:ea typeface="Tw Cen MT"/>
                <a:cs typeface="Tw Cen MT"/>
                <a:sym typeface="Tw Cen MT"/>
              </a:defRPr>
            </a:lvl3pPr>
            <a:lvl4pPr marL="0" indent="1371600">
              <a:lnSpc>
                <a:spcPct val="100000"/>
              </a:lnSpc>
              <a:spcBef>
                <a:spcPts val="200"/>
              </a:spcBef>
              <a:buSzTx/>
              <a:buFontTx/>
              <a:buNone/>
              <a:defRPr sz="1800">
                <a:solidFill>
                  <a:srgbClr val="0D0D0D"/>
                </a:solidFill>
                <a:latin typeface="Tw Cen MT"/>
                <a:ea typeface="Tw Cen MT"/>
                <a:cs typeface="Tw Cen MT"/>
                <a:sym typeface="Tw Cen MT"/>
              </a:defRPr>
            </a:lvl4pPr>
            <a:lvl5pPr marL="0" indent="1828800">
              <a:lnSpc>
                <a:spcPct val="100000"/>
              </a:lnSpc>
              <a:spcBef>
                <a:spcPts val="200"/>
              </a:spcBef>
              <a:buSzTx/>
              <a:buFontTx/>
              <a:buNone/>
              <a:defRPr sz="1800">
                <a:solidFill>
                  <a:srgbClr val="0D0D0D"/>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14" name="Straight Connector 7"/>
          <p:cNvSpPr/>
          <p:nvPr/>
        </p:nvSpPr>
        <p:spPr>
          <a:xfrm flipV="1">
            <a:off x="8386843" y="5264105"/>
            <a:ext cx="1" cy="914401"/>
          </a:xfrm>
          <a:prstGeom prst="line">
            <a:avLst/>
          </a:prstGeom>
          <a:ln w="19050">
            <a:solidFill>
              <a:srgbClr val="1482AC"/>
            </a:solidFill>
          </a:ln>
        </p:spPr>
        <p:txBody>
          <a:bodyPr lIns="45719" rIns="45719"/>
          <a:lstStyle/>
          <a:p>
            <a:pPr>
              <a:defRPr>
                <a:solidFill>
                  <a:srgbClr val="FFFFFF"/>
                </a:solidFill>
              </a:defRPr>
            </a:pPr>
          </a:p>
        </p:txBody>
      </p:sp>
      <p:sp>
        <p:nvSpPr>
          <p:cNvPr id="1015"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1022"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23" name="Title Text"/>
          <p:cNvSpPr txBox="1"/>
          <p:nvPr>
            <p:ph type="title"/>
          </p:nvPr>
        </p:nvSpPr>
        <p:spPr>
          <a:xfrm>
            <a:off x="1024127" y="585216"/>
            <a:ext cx="9720073" cy="1499617"/>
          </a:xfrm>
          <a:prstGeom prst="rect">
            <a:avLst/>
          </a:prstGeom>
        </p:spPr>
        <p:txBody>
          <a:bodyPr/>
          <a:lstStyle>
            <a:lvl1pPr>
              <a:lnSpc>
                <a:spcPct val="80000"/>
              </a:lnSpc>
              <a:defRPr cap="all" spc="100" sz="5000">
                <a:solidFill>
                  <a:srgbClr val="0D0D0D"/>
                </a:solidFill>
                <a:latin typeface="Tw Cen MT Condensed"/>
                <a:ea typeface="Tw Cen MT Condensed"/>
                <a:cs typeface="Tw Cen MT Condensed"/>
                <a:sym typeface="Tw Cen MT Condensed"/>
              </a:defRPr>
            </a:lvl1pPr>
          </a:lstStyle>
          <a:p>
            <a:pPr/>
            <a:r>
              <a:t>Title Text</a:t>
            </a:r>
          </a:p>
        </p:txBody>
      </p:sp>
      <p:sp>
        <p:nvSpPr>
          <p:cNvPr id="1024" name="Body Level One…"/>
          <p:cNvSpPr txBox="1"/>
          <p:nvPr>
            <p:ph type="body" idx="1"/>
          </p:nvPr>
        </p:nvSpPr>
        <p:spPr>
          <a:xfrm>
            <a:off x="1024127" y="2286000"/>
            <a:ext cx="9720075" cy="4023360"/>
          </a:xfrm>
          <a:prstGeom prst="rect">
            <a:avLst/>
          </a:prstGeom>
        </p:spPr>
        <p:txBody>
          <a:bodyPr/>
          <a:lstStyle>
            <a:lvl1pPr marL="91439" indent="-91439">
              <a:spcBef>
                <a:spcPts val="1200"/>
              </a:spcBef>
              <a:buClr>
                <a:srgbClr val="1CADE4"/>
              </a:buClr>
              <a:buFont typeface="Tw Cen MT"/>
              <a:buChar char=" "/>
              <a:defRPr sz="2200">
                <a:solidFill>
                  <a:srgbClr val="000000"/>
                </a:solidFill>
                <a:latin typeface="Tw Cen MT"/>
                <a:ea typeface="Tw Cen MT"/>
                <a:cs typeface="Tw Cen MT"/>
                <a:sym typeface="Tw Cen MT"/>
              </a:defRPr>
            </a:lvl1pPr>
            <a:lvl2pPr marL="295655" indent="-167639">
              <a:spcBef>
                <a:spcPts val="1200"/>
              </a:spcBef>
              <a:buClr>
                <a:srgbClr val="1CADE4"/>
              </a:buClr>
              <a:buFont typeface="Tw Cen MT"/>
              <a:buChar char=""/>
              <a:defRPr sz="2200">
                <a:solidFill>
                  <a:srgbClr val="000000"/>
                </a:solidFill>
                <a:latin typeface="Tw Cen MT"/>
                <a:ea typeface="Tw Cen MT"/>
                <a:cs typeface="Tw Cen MT"/>
                <a:sym typeface="Tw Cen MT"/>
              </a:defRPr>
            </a:lvl2pPr>
            <a:lvl3pPr marL="526433" indent="-215537">
              <a:spcBef>
                <a:spcPts val="1200"/>
              </a:spcBef>
              <a:buClr>
                <a:srgbClr val="1CADE4"/>
              </a:buClr>
              <a:buFont typeface="Tw Cen MT"/>
              <a:buChar char=""/>
              <a:defRPr sz="2200">
                <a:solidFill>
                  <a:srgbClr val="000000"/>
                </a:solidFill>
                <a:latin typeface="Tw Cen MT"/>
                <a:ea typeface="Tw Cen MT"/>
                <a:cs typeface="Tw Cen MT"/>
                <a:sym typeface="Tw Cen MT"/>
              </a:defRPr>
            </a:lvl3pPr>
            <a:lvl4pPr marL="672737" indent="-215537">
              <a:spcBef>
                <a:spcPts val="1200"/>
              </a:spcBef>
              <a:buClr>
                <a:srgbClr val="1CADE4"/>
              </a:buClr>
              <a:buFont typeface="Tw Cen MT"/>
              <a:buChar char=""/>
              <a:defRPr sz="2200">
                <a:solidFill>
                  <a:srgbClr val="000000"/>
                </a:solidFill>
                <a:latin typeface="Tw Cen MT"/>
                <a:ea typeface="Tw Cen MT"/>
                <a:cs typeface="Tw Cen MT"/>
                <a:sym typeface="Tw Cen MT"/>
              </a:defRPr>
            </a:lvl4pPr>
            <a:lvl5pPr marL="855617" indent="-215537">
              <a:spcBef>
                <a:spcPts val="1200"/>
              </a:spcBef>
              <a:buClr>
                <a:srgbClr val="1CADE4"/>
              </a:buClr>
              <a:buFont typeface="Tw Cen MT"/>
              <a:buChar char=""/>
              <a:defRPr sz="22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25"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F2F4F5"/>
            </a:gs>
            <a:gs pos="23000">
              <a:srgbClr val="B3E4D6"/>
            </a:gs>
          </a:gsLst>
          <a:path path="circle">
            <a:fillToRect l="50000" t="50000" r="50000" b="50000"/>
          </a:path>
        </a:gradFill>
      </p:bgPr>
    </p:bg>
    <p:spTree>
      <p:nvGrpSpPr>
        <p:cNvPr id="1" name=""/>
        <p:cNvGrpSpPr/>
        <p:nvPr/>
      </p:nvGrpSpPr>
      <p:grpSpPr>
        <a:xfrm>
          <a:off x="0" y="0"/>
          <a:ext cx="0" cy="0"/>
          <a:chOff x="0" y="0"/>
          <a:chExt cx="0" cy="0"/>
        </a:xfrm>
      </p:grpSpPr>
      <p:sp>
        <p:nvSpPr>
          <p:cNvPr id="1032"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33" name="Title Text"/>
          <p:cNvSpPr txBox="1"/>
          <p:nvPr>
            <p:ph type="title"/>
          </p:nvPr>
        </p:nvSpPr>
        <p:spPr>
          <a:xfrm>
            <a:off x="1024127" y="585216"/>
            <a:ext cx="9720073" cy="1499617"/>
          </a:xfrm>
          <a:prstGeom prst="rect">
            <a:avLst/>
          </a:prstGeom>
        </p:spPr>
        <p:txBody>
          <a:bodyPr/>
          <a:lstStyle>
            <a:lvl1pPr>
              <a:lnSpc>
                <a:spcPct val="80000"/>
              </a:lnSpc>
              <a:defRPr cap="all" spc="100" sz="5000">
                <a:latin typeface="Tw Cen MT Condensed"/>
                <a:ea typeface="Tw Cen MT Condensed"/>
                <a:cs typeface="Tw Cen MT Condensed"/>
                <a:sym typeface="Tw Cen MT Condensed"/>
              </a:defRPr>
            </a:lvl1pPr>
          </a:lstStyle>
          <a:p>
            <a:pPr/>
            <a:r>
              <a:t>Title Text</a:t>
            </a:r>
          </a:p>
        </p:txBody>
      </p:sp>
      <p:sp>
        <p:nvSpPr>
          <p:cNvPr id="1034" name="Body Level One…"/>
          <p:cNvSpPr txBox="1"/>
          <p:nvPr>
            <p:ph type="body" idx="1"/>
          </p:nvPr>
        </p:nvSpPr>
        <p:spPr>
          <a:xfrm>
            <a:off x="1024127" y="2286000"/>
            <a:ext cx="9720075" cy="4023360"/>
          </a:xfrm>
          <a:prstGeom prst="rect">
            <a:avLst/>
          </a:prstGeom>
        </p:spPr>
        <p:txBody>
          <a:bodyPr/>
          <a:lstStyle>
            <a:lvl1pPr marL="91439" indent="-91439">
              <a:spcBef>
                <a:spcPts val="1200"/>
              </a:spcBef>
              <a:buClr>
                <a:srgbClr val="1CADE4"/>
              </a:buClr>
              <a:buFont typeface="Tw Cen MT"/>
              <a:buChar char=" "/>
              <a:defRPr sz="2200">
                <a:latin typeface="Tw Cen MT"/>
                <a:ea typeface="Tw Cen MT"/>
                <a:cs typeface="Tw Cen MT"/>
                <a:sym typeface="Tw Cen MT"/>
              </a:defRPr>
            </a:lvl1pPr>
            <a:lvl2pPr marL="295655" indent="-167639">
              <a:spcBef>
                <a:spcPts val="1200"/>
              </a:spcBef>
              <a:buClr>
                <a:srgbClr val="1CADE4"/>
              </a:buClr>
              <a:buFont typeface="Tw Cen MT"/>
              <a:buChar char=""/>
              <a:defRPr sz="2200">
                <a:latin typeface="Tw Cen MT"/>
                <a:ea typeface="Tw Cen MT"/>
                <a:cs typeface="Tw Cen MT"/>
                <a:sym typeface="Tw Cen MT"/>
              </a:defRPr>
            </a:lvl2pPr>
            <a:lvl3pPr marL="526433" indent="-215537">
              <a:spcBef>
                <a:spcPts val="1200"/>
              </a:spcBef>
              <a:buClr>
                <a:srgbClr val="1CADE4"/>
              </a:buClr>
              <a:buFont typeface="Tw Cen MT"/>
              <a:buChar char=""/>
              <a:defRPr sz="2200">
                <a:latin typeface="Tw Cen MT"/>
                <a:ea typeface="Tw Cen MT"/>
                <a:cs typeface="Tw Cen MT"/>
                <a:sym typeface="Tw Cen MT"/>
              </a:defRPr>
            </a:lvl3pPr>
            <a:lvl4pPr marL="672737" indent="-215537">
              <a:spcBef>
                <a:spcPts val="1200"/>
              </a:spcBef>
              <a:buClr>
                <a:srgbClr val="1CADE4"/>
              </a:buClr>
              <a:buFont typeface="Tw Cen MT"/>
              <a:buChar char=""/>
              <a:defRPr sz="2200">
                <a:latin typeface="Tw Cen MT"/>
                <a:ea typeface="Tw Cen MT"/>
                <a:cs typeface="Tw Cen MT"/>
                <a:sym typeface="Tw Cen MT"/>
              </a:defRPr>
            </a:lvl4pPr>
            <a:lvl5pPr marL="855617" indent="-215537">
              <a:spcBef>
                <a:spcPts val="1200"/>
              </a:spcBef>
              <a:buClr>
                <a:srgbClr val="1CADE4"/>
              </a:buClr>
              <a:buFont typeface="Tw Cen MT"/>
              <a:buChar char=""/>
              <a:defRPr sz="22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35" name="Slide Number"/>
          <p:cNvSpPr txBox="1"/>
          <p:nvPr>
            <p:ph type="sldNum" sz="quarter" idx="2"/>
          </p:nvPr>
        </p:nvSpPr>
        <p:spPr>
          <a:xfrm>
            <a:off x="10837333" y="6492293"/>
            <a:ext cx="244287" cy="231141"/>
          </a:xfrm>
          <a:prstGeom prst="rect">
            <a:avLst/>
          </a:prstGeom>
        </p:spPr>
        <p:txBody>
          <a:bodyPr/>
          <a:lstStyle>
            <a:lvl1pPr>
              <a:defRPr sz="1000">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sp>
        <p:nvSpPr>
          <p:cNvPr id="1042" name="Rectangle 8"/>
          <p:cNvSpPr/>
          <p:nvPr/>
        </p:nvSpPr>
        <p:spPr>
          <a:xfrm>
            <a:off x="0" y="-1"/>
            <a:ext cx="12192000" cy="4572003"/>
          </a:xfrm>
          <a:prstGeom prst="rect">
            <a:avLst/>
          </a:prstGeom>
          <a:solidFill>
            <a:srgbClr val="1D9AA1"/>
          </a:solidFill>
          <a:ln w="12700">
            <a:miter lim="400000"/>
          </a:ln>
        </p:spPr>
        <p:txBody>
          <a:bodyPr lIns="45719" rIns="45719"/>
          <a:lstStyle/>
          <a:p>
            <a:pPr>
              <a:defRPr>
                <a:latin typeface="Tw Cen MT"/>
                <a:ea typeface="Tw Cen MT"/>
                <a:cs typeface="Tw Cen MT"/>
                <a:sym typeface="Tw Cen MT"/>
              </a:defRPr>
            </a:pPr>
          </a:p>
        </p:txBody>
      </p:sp>
      <p:sp>
        <p:nvSpPr>
          <p:cNvPr id="1043" name="Oval 5"/>
          <p:cNvSpPr/>
          <p:nvPr/>
        </p:nvSpPr>
        <p:spPr>
          <a:xfrm>
            <a:off x="-2" y="-1"/>
            <a:ext cx="12192002" cy="4572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0731"/>
                </a:moveTo>
                <a:lnTo>
                  <a:pt x="21600" y="21600"/>
                </a:lnTo>
                <a:lnTo>
                  <a:pt x="21285" y="21600"/>
                </a:lnTo>
                <a:cubicBezTo>
                  <a:pt x="21410" y="21367"/>
                  <a:pt x="21517" y="21071"/>
                  <a:pt x="21600" y="20731"/>
                </a:cubicBezTo>
                <a:close/>
                <a:moveTo>
                  <a:pt x="21600" y="19093"/>
                </a:moveTo>
                <a:lnTo>
                  <a:pt x="21600" y="19722"/>
                </a:lnTo>
                <a:cubicBezTo>
                  <a:pt x="21270" y="20053"/>
                  <a:pt x="21007" y="20738"/>
                  <a:pt x="20882" y="21600"/>
                </a:cubicBezTo>
                <a:lnTo>
                  <a:pt x="20639" y="21600"/>
                </a:lnTo>
                <a:cubicBezTo>
                  <a:pt x="20782" y="20410"/>
                  <a:pt x="21143" y="19471"/>
                  <a:pt x="21600" y="19093"/>
                </a:cubicBezTo>
                <a:close/>
                <a:moveTo>
                  <a:pt x="19076" y="18895"/>
                </a:moveTo>
                <a:lnTo>
                  <a:pt x="19106" y="18903"/>
                </a:lnTo>
                <a:cubicBezTo>
                  <a:pt x="19163" y="18905"/>
                  <a:pt x="19220" y="18919"/>
                  <a:pt x="19275" y="18945"/>
                </a:cubicBezTo>
                <a:cubicBezTo>
                  <a:pt x="19285" y="18943"/>
                  <a:pt x="19294" y="18948"/>
                  <a:pt x="19304" y="18953"/>
                </a:cubicBezTo>
                <a:lnTo>
                  <a:pt x="19304" y="18958"/>
                </a:lnTo>
                <a:cubicBezTo>
                  <a:pt x="19857" y="19202"/>
                  <a:pt x="20305" y="20237"/>
                  <a:pt x="20471" y="21600"/>
                </a:cubicBezTo>
                <a:lnTo>
                  <a:pt x="20227" y="21600"/>
                </a:lnTo>
                <a:cubicBezTo>
                  <a:pt x="20079" y="20586"/>
                  <a:pt x="19742" y="19817"/>
                  <a:pt x="19328" y="19579"/>
                </a:cubicBezTo>
                <a:cubicBezTo>
                  <a:pt x="19389" y="20408"/>
                  <a:pt x="19570" y="21125"/>
                  <a:pt x="19823" y="21600"/>
                </a:cubicBezTo>
                <a:lnTo>
                  <a:pt x="19479" y="21600"/>
                </a:lnTo>
                <a:cubicBezTo>
                  <a:pt x="19273" y="21036"/>
                  <a:pt x="19134" y="20308"/>
                  <a:pt x="19091" y="19500"/>
                </a:cubicBezTo>
                <a:cubicBezTo>
                  <a:pt x="19091" y="19500"/>
                  <a:pt x="19091" y="19500"/>
                  <a:pt x="19090" y="19500"/>
                </a:cubicBezTo>
                <a:lnTo>
                  <a:pt x="19089" y="19468"/>
                </a:lnTo>
                <a:cubicBezTo>
                  <a:pt x="19080" y="19325"/>
                  <a:pt x="19076" y="19179"/>
                  <a:pt x="19076" y="19031"/>
                </a:cubicBezTo>
                <a:cubicBezTo>
                  <a:pt x="19074" y="19005"/>
                  <a:pt x="19074" y="18978"/>
                  <a:pt x="19074" y="18951"/>
                </a:cubicBezTo>
                <a:lnTo>
                  <a:pt x="19075" y="18897"/>
                </a:lnTo>
                <a:lnTo>
                  <a:pt x="19076" y="18897"/>
                </a:lnTo>
                <a:close/>
                <a:moveTo>
                  <a:pt x="19035" y="18895"/>
                </a:moveTo>
                <a:lnTo>
                  <a:pt x="19035" y="18897"/>
                </a:lnTo>
                <a:lnTo>
                  <a:pt x="19036" y="18897"/>
                </a:lnTo>
                <a:lnTo>
                  <a:pt x="19037" y="18951"/>
                </a:lnTo>
                <a:cubicBezTo>
                  <a:pt x="19037" y="18978"/>
                  <a:pt x="19037" y="19005"/>
                  <a:pt x="19035" y="19031"/>
                </a:cubicBezTo>
                <a:cubicBezTo>
                  <a:pt x="19035" y="19179"/>
                  <a:pt x="19031" y="19325"/>
                  <a:pt x="19022" y="19468"/>
                </a:cubicBezTo>
                <a:lnTo>
                  <a:pt x="19021" y="19500"/>
                </a:lnTo>
                <a:cubicBezTo>
                  <a:pt x="19020" y="19500"/>
                  <a:pt x="19020" y="19500"/>
                  <a:pt x="19020" y="19500"/>
                </a:cubicBezTo>
                <a:cubicBezTo>
                  <a:pt x="18977" y="20308"/>
                  <a:pt x="18837" y="21036"/>
                  <a:pt x="18632" y="21600"/>
                </a:cubicBezTo>
                <a:lnTo>
                  <a:pt x="18288" y="21600"/>
                </a:lnTo>
                <a:cubicBezTo>
                  <a:pt x="18541" y="21125"/>
                  <a:pt x="18722" y="20408"/>
                  <a:pt x="18783" y="19579"/>
                </a:cubicBezTo>
                <a:cubicBezTo>
                  <a:pt x="18369" y="19817"/>
                  <a:pt x="18031" y="20586"/>
                  <a:pt x="17884" y="21600"/>
                </a:cubicBezTo>
                <a:lnTo>
                  <a:pt x="17640" y="21600"/>
                </a:lnTo>
                <a:cubicBezTo>
                  <a:pt x="17805" y="20237"/>
                  <a:pt x="18254" y="19202"/>
                  <a:pt x="18807" y="18958"/>
                </a:cubicBezTo>
                <a:lnTo>
                  <a:pt x="18807" y="18953"/>
                </a:lnTo>
                <a:cubicBezTo>
                  <a:pt x="18817" y="18948"/>
                  <a:pt x="18826" y="18943"/>
                  <a:pt x="18836" y="18945"/>
                </a:cubicBezTo>
                <a:cubicBezTo>
                  <a:pt x="18891" y="18919"/>
                  <a:pt x="18948" y="18905"/>
                  <a:pt x="19005" y="18903"/>
                </a:cubicBezTo>
                <a:close/>
                <a:moveTo>
                  <a:pt x="16078" y="18895"/>
                </a:moveTo>
                <a:lnTo>
                  <a:pt x="16108" y="18903"/>
                </a:lnTo>
                <a:cubicBezTo>
                  <a:pt x="16165" y="18905"/>
                  <a:pt x="16222" y="18919"/>
                  <a:pt x="16277" y="18945"/>
                </a:cubicBezTo>
                <a:cubicBezTo>
                  <a:pt x="16287" y="18943"/>
                  <a:pt x="16296" y="18948"/>
                  <a:pt x="16306" y="18953"/>
                </a:cubicBezTo>
                <a:lnTo>
                  <a:pt x="16306" y="18958"/>
                </a:lnTo>
                <a:cubicBezTo>
                  <a:pt x="16859" y="19202"/>
                  <a:pt x="17308" y="20237"/>
                  <a:pt x="17473" y="21600"/>
                </a:cubicBezTo>
                <a:lnTo>
                  <a:pt x="17229" y="21600"/>
                </a:lnTo>
                <a:cubicBezTo>
                  <a:pt x="17082" y="20586"/>
                  <a:pt x="16744" y="19817"/>
                  <a:pt x="16330" y="19579"/>
                </a:cubicBezTo>
                <a:cubicBezTo>
                  <a:pt x="16391" y="20408"/>
                  <a:pt x="16572" y="21125"/>
                  <a:pt x="16825" y="21600"/>
                </a:cubicBezTo>
                <a:lnTo>
                  <a:pt x="16481" y="21600"/>
                </a:lnTo>
                <a:cubicBezTo>
                  <a:pt x="16276" y="21036"/>
                  <a:pt x="16136" y="20308"/>
                  <a:pt x="16093" y="19500"/>
                </a:cubicBezTo>
                <a:cubicBezTo>
                  <a:pt x="16093" y="19500"/>
                  <a:pt x="16093" y="19500"/>
                  <a:pt x="16092" y="19500"/>
                </a:cubicBezTo>
                <a:lnTo>
                  <a:pt x="16091" y="19468"/>
                </a:lnTo>
                <a:cubicBezTo>
                  <a:pt x="16082" y="19325"/>
                  <a:pt x="16078" y="19179"/>
                  <a:pt x="16078" y="19031"/>
                </a:cubicBezTo>
                <a:cubicBezTo>
                  <a:pt x="16076" y="19005"/>
                  <a:pt x="16076" y="18978"/>
                  <a:pt x="16076" y="18951"/>
                </a:cubicBezTo>
                <a:lnTo>
                  <a:pt x="16077" y="18897"/>
                </a:lnTo>
                <a:lnTo>
                  <a:pt x="16078" y="18897"/>
                </a:lnTo>
                <a:close/>
                <a:moveTo>
                  <a:pt x="16037" y="18895"/>
                </a:moveTo>
                <a:lnTo>
                  <a:pt x="16037" y="18897"/>
                </a:lnTo>
                <a:lnTo>
                  <a:pt x="16038" y="18897"/>
                </a:lnTo>
                <a:lnTo>
                  <a:pt x="16039" y="18951"/>
                </a:lnTo>
                <a:cubicBezTo>
                  <a:pt x="16039" y="18978"/>
                  <a:pt x="16039" y="19005"/>
                  <a:pt x="16037" y="19031"/>
                </a:cubicBezTo>
                <a:cubicBezTo>
                  <a:pt x="16037" y="19179"/>
                  <a:pt x="16033" y="19325"/>
                  <a:pt x="16024" y="19468"/>
                </a:cubicBezTo>
                <a:lnTo>
                  <a:pt x="16023" y="19500"/>
                </a:lnTo>
                <a:cubicBezTo>
                  <a:pt x="16022" y="19500"/>
                  <a:pt x="16022" y="19500"/>
                  <a:pt x="16022" y="19500"/>
                </a:cubicBezTo>
                <a:cubicBezTo>
                  <a:pt x="15979" y="20308"/>
                  <a:pt x="15839" y="21036"/>
                  <a:pt x="15634" y="21600"/>
                </a:cubicBezTo>
                <a:lnTo>
                  <a:pt x="15290" y="21600"/>
                </a:lnTo>
                <a:cubicBezTo>
                  <a:pt x="15543" y="21125"/>
                  <a:pt x="15724" y="20408"/>
                  <a:pt x="15785" y="19579"/>
                </a:cubicBezTo>
                <a:cubicBezTo>
                  <a:pt x="15371" y="19817"/>
                  <a:pt x="15034" y="20586"/>
                  <a:pt x="14886" y="21600"/>
                </a:cubicBezTo>
                <a:lnTo>
                  <a:pt x="14642" y="21600"/>
                </a:lnTo>
                <a:cubicBezTo>
                  <a:pt x="14808" y="20237"/>
                  <a:pt x="15256" y="19202"/>
                  <a:pt x="15809" y="18958"/>
                </a:cubicBezTo>
                <a:lnTo>
                  <a:pt x="15809" y="18953"/>
                </a:lnTo>
                <a:cubicBezTo>
                  <a:pt x="15819" y="18948"/>
                  <a:pt x="15828" y="18943"/>
                  <a:pt x="15838" y="18945"/>
                </a:cubicBezTo>
                <a:cubicBezTo>
                  <a:pt x="15893" y="18919"/>
                  <a:pt x="15950" y="18905"/>
                  <a:pt x="16007" y="18903"/>
                </a:cubicBezTo>
                <a:close/>
                <a:moveTo>
                  <a:pt x="13080" y="18895"/>
                </a:moveTo>
                <a:lnTo>
                  <a:pt x="13110" y="18903"/>
                </a:lnTo>
                <a:cubicBezTo>
                  <a:pt x="13167" y="18905"/>
                  <a:pt x="13224" y="18919"/>
                  <a:pt x="13279" y="18945"/>
                </a:cubicBezTo>
                <a:cubicBezTo>
                  <a:pt x="13289" y="18943"/>
                  <a:pt x="13298" y="18948"/>
                  <a:pt x="13308" y="18953"/>
                </a:cubicBezTo>
                <a:lnTo>
                  <a:pt x="13308" y="18958"/>
                </a:lnTo>
                <a:cubicBezTo>
                  <a:pt x="13861" y="19202"/>
                  <a:pt x="14310" y="20237"/>
                  <a:pt x="14475" y="21600"/>
                </a:cubicBezTo>
                <a:lnTo>
                  <a:pt x="14231" y="21600"/>
                </a:lnTo>
                <a:cubicBezTo>
                  <a:pt x="14084" y="20586"/>
                  <a:pt x="13746" y="19817"/>
                  <a:pt x="13332" y="19579"/>
                </a:cubicBezTo>
                <a:cubicBezTo>
                  <a:pt x="13393" y="20408"/>
                  <a:pt x="13574" y="21125"/>
                  <a:pt x="13828" y="21600"/>
                </a:cubicBezTo>
                <a:lnTo>
                  <a:pt x="13483" y="21600"/>
                </a:lnTo>
                <a:cubicBezTo>
                  <a:pt x="13278" y="21036"/>
                  <a:pt x="13138" y="20308"/>
                  <a:pt x="13095" y="19500"/>
                </a:cubicBezTo>
                <a:cubicBezTo>
                  <a:pt x="13095" y="19500"/>
                  <a:pt x="13095" y="19500"/>
                  <a:pt x="13094" y="19500"/>
                </a:cubicBezTo>
                <a:lnTo>
                  <a:pt x="13093" y="19468"/>
                </a:lnTo>
                <a:cubicBezTo>
                  <a:pt x="13084" y="19325"/>
                  <a:pt x="13080" y="19179"/>
                  <a:pt x="13080" y="19031"/>
                </a:cubicBezTo>
                <a:cubicBezTo>
                  <a:pt x="13078" y="19005"/>
                  <a:pt x="13078" y="18978"/>
                  <a:pt x="13078" y="18951"/>
                </a:cubicBezTo>
                <a:lnTo>
                  <a:pt x="13079" y="18897"/>
                </a:lnTo>
                <a:lnTo>
                  <a:pt x="13080" y="18897"/>
                </a:lnTo>
                <a:close/>
                <a:moveTo>
                  <a:pt x="13039" y="18895"/>
                </a:moveTo>
                <a:lnTo>
                  <a:pt x="13040" y="18897"/>
                </a:lnTo>
                <a:lnTo>
                  <a:pt x="13040" y="18897"/>
                </a:lnTo>
                <a:lnTo>
                  <a:pt x="13041" y="18951"/>
                </a:lnTo>
                <a:cubicBezTo>
                  <a:pt x="13041" y="18978"/>
                  <a:pt x="13041" y="19005"/>
                  <a:pt x="13039" y="19031"/>
                </a:cubicBezTo>
                <a:cubicBezTo>
                  <a:pt x="13039" y="19179"/>
                  <a:pt x="13035" y="19325"/>
                  <a:pt x="13026" y="19468"/>
                </a:cubicBezTo>
                <a:lnTo>
                  <a:pt x="13025" y="19500"/>
                </a:lnTo>
                <a:cubicBezTo>
                  <a:pt x="13025" y="19500"/>
                  <a:pt x="13024" y="19500"/>
                  <a:pt x="13024" y="19500"/>
                </a:cubicBezTo>
                <a:cubicBezTo>
                  <a:pt x="12981" y="20308"/>
                  <a:pt x="12842" y="21036"/>
                  <a:pt x="12636" y="21600"/>
                </a:cubicBezTo>
                <a:lnTo>
                  <a:pt x="12292" y="21600"/>
                </a:lnTo>
                <a:cubicBezTo>
                  <a:pt x="12545" y="21125"/>
                  <a:pt x="12726" y="20408"/>
                  <a:pt x="12787" y="19579"/>
                </a:cubicBezTo>
                <a:cubicBezTo>
                  <a:pt x="12373" y="19817"/>
                  <a:pt x="12036" y="20586"/>
                  <a:pt x="11888" y="21600"/>
                </a:cubicBezTo>
                <a:lnTo>
                  <a:pt x="11644" y="21600"/>
                </a:lnTo>
                <a:cubicBezTo>
                  <a:pt x="11810" y="20237"/>
                  <a:pt x="12258" y="19202"/>
                  <a:pt x="12811" y="18958"/>
                </a:cubicBezTo>
                <a:lnTo>
                  <a:pt x="12811" y="18953"/>
                </a:lnTo>
                <a:cubicBezTo>
                  <a:pt x="12821" y="18948"/>
                  <a:pt x="12830" y="18943"/>
                  <a:pt x="12840" y="18945"/>
                </a:cubicBezTo>
                <a:cubicBezTo>
                  <a:pt x="12895" y="18919"/>
                  <a:pt x="12952" y="18905"/>
                  <a:pt x="13009" y="18903"/>
                </a:cubicBezTo>
                <a:close/>
                <a:moveTo>
                  <a:pt x="10082" y="18895"/>
                </a:moveTo>
                <a:lnTo>
                  <a:pt x="10112" y="18903"/>
                </a:lnTo>
                <a:cubicBezTo>
                  <a:pt x="10170" y="18905"/>
                  <a:pt x="10226" y="18919"/>
                  <a:pt x="10281" y="18945"/>
                </a:cubicBezTo>
                <a:cubicBezTo>
                  <a:pt x="10291" y="18943"/>
                  <a:pt x="10301" y="18948"/>
                  <a:pt x="10310" y="18953"/>
                </a:cubicBezTo>
                <a:lnTo>
                  <a:pt x="10310" y="18958"/>
                </a:lnTo>
                <a:cubicBezTo>
                  <a:pt x="10863" y="19202"/>
                  <a:pt x="11312" y="20237"/>
                  <a:pt x="11477" y="21600"/>
                </a:cubicBezTo>
                <a:lnTo>
                  <a:pt x="11233" y="21600"/>
                </a:lnTo>
                <a:cubicBezTo>
                  <a:pt x="11086" y="20586"/>
                  <a:pt x="10748" y="19817"/>
                  <a:pt x="10334" y="19579"/>
                </a:cubicBezTo>
                <a:cubicBezTo>
                  <a:pt x="10395" y="20408"/>
                  <a:pt x="10576" y="21125"/>
                  <a:pt x="10830" y="21600"/>
                </a:cubicBezTo>
                <a:lnTo>
                  <a:pt x="10485" y="21600"/>
                </a:lnTo>
                <a:cubicBezTo>
                  <a:pt x="10280" y="21036"/>
                  <a:pt x="10141" y="20308"/>
                  <a:pt x="10097" y="19500"/>
                </a:cubicBezTo>
                <a:cubicBezTo>
                  <a:pt x="10097" y="19500"/>
                  <a:pt x="10097" y="19500"/>
                  <a:pt x="10097" y="19500"/>
                </a:cubicBezTo>
                <a:lnTo>
                  <a:pt x="10096" y="19468"/>
                </a:lnTo>
                <a:cubicBezTo>
                  <a:pt x="10087" y="19325"/>
                  <a:pt x="10082" y="19179"/>
                  <a:pt x="10082" y="19031"/>
                </a:cubicBezTo>
                <a:cubicBezTo>
                  <a:pt x="10080" y="19005"/>
                  <a:pt x="10080" y="18978"/>
                  <a:pt x="10080" y="18951"/>
                </a:cubicBezTo>
                <a:lnTo>
                  <a:pt x="10081" y="18897"/>
                </a:lnTo>
                <a:lnTo>
                  <a:pt x="10082" y="18897"/>
                </a:lnTo>
                <a:close/>
                <a:moveTo>
                  <a:pt x="10042" y="18895"/>
                </a:moveTo>
                <a:lnTo>
                  <a:pt x="10042" y="18897"/>
                </a:lnTo>
                <a:lnTo>
                  <a:pt x="10042" y="18897"/>
                </a:lnTo>
                <a:lnTo>
                  <a:pt x="10044" y="18951"/>
                </a:lnTo>
                <a:cubicBezTo>
                  <a:pt x="10044" y="18978"/>
                  <a:pt x="10043" y="19005"/>
                  <a:pt x="10041" y="19031"/>
                </a:cubicBezTo>
                <a:cubicBezTo>
                  <a:pt x="10041" y="19179"/>
                  <a:pt x="10037" y="19325"/>
                  <a:pt x="10028" y="19468"/>
                </a:cubicBezTo>
                <a:lnTo>
                  <a:pt x="10027" y="19500"/>
                </a:lnTo>
                <a:cubicBezTo>
                  <a:pt x="10027" y="19500"/>
                  <a:pt x="10026" y="19500"/>
                  <a:pt x="10026" y="19500"/>
                </a:cubicBezTo>
                <a:cubicBezTo>
                  <a:pt x="9983" y="20308"/>
                  <a:pt x="9844" y="21036"/>
                  <a:pt x="9638" y="21600"/>
                </a:cubicBezTo>
                <a:lnTo>
                  <a:pt x="9294" y="21600"/>
                </a:lnTo>
                <a:cubicBezTo>
                  <a:pt x="9547" y="21125"/>
                  <a:pt x="9728" y="20408"/>
                  <a:pt x="9790" y="19579"/>
                </a:cubicBezTo>
                <a:cubicBezTo>
                  <a:pt x="9375" y="19817"/>
                  <a:pt x="9038" y="20586"/>
                  <a:pt x="8890" y="21600"/>
                </a:cubicBezTo>
                <a:lnTo>
                  <a:pt x="8646" y="21600"/>
                </a:lnTo>
                <a:cubicBezTo>
                  <a:pt x="8812" y="20237"/>
                  <a:pt x="9260" y="19202"/>
                  <a:pt x="9813" y="18958"/>
                </a:cubicBezTo>
                <a:lnTo>
                  <a:pt x="9813" y="18953"/>
                </a:lnTo>
                <a:cubicBezTo>
                  <a:pt x="9823" y="18948"/>
                  <a:pt x="9832" y="18943"/>
                  <a:pt x="9842" y="18945"/>
                </a:cubicBezTo>
                <a:cubicBezTo>
                  <a:pt x="9897" y="18919"/>
                  <a:pt x="9954" y="18905"/>
                  <a:pt x="10011" y="18903"/>
                </a:cubicBezTo>
                <a:close/>
                <a:moveTo>
                  <a:pt x="7084" y="18895"/>
                </a:moveTo>
                <a:lnTo>
                  <a:pt x="7114" y="18903"/>
                </a:lnTo>
                <a:cubicBezTo>
                  <a:pt x="7172" y="18905"/>
                  <a:pt x="7228" y="18919"/>
                  <a:pt x="7283" y="18945"/>
                </a:cubicBezTo>
                <a:cubicBezTo>
                  <a:pt x="7293" y="18943"/>
                  <a:pt x="7303" y="18948"/>
                  <a:pt x="7312" y="18953"/>
                </a:cubicBezTo>
                <a:lnTo>
                  <a:pt x="7312" y="18958"/>
                </a:lnTo>
                <a:cubicBezTo>
                  <a:pt x="7865" y="19202"/>
                  <a:pt x="8314" y="20237"/>
                  <a:pt x="8479" y="21600"/>
                </a:cubicBezTo>
                <a:lnTo>
                  <a:pt x="8236" y="21600"/>
                </a:lnTo>
                <a:cubicBezTo>
                  <a:pt x="8088" y="20586"/>
                  <a:pt x="7751" y="19817"/>
                  <a:pt x="7336" y="19579"/>
                </a:cubicBezTo>
                <a:cubicBezTo>
                  <a:pt x="7397" y="20408"/>
                  <a:pt x="7578" y="21125"/>
                  <a:pt x="7832" y="21600"/>
                </a:cubicBezTo>
                <a:lnTo>
                  <a:pt x="7488" y="21600"/>
                </a:lnTo>
                <a:cubicBezTo>
                  <a:pt x="7282" y="21036"/>
                  <a:pt x="7143" y="20308"/>
                  <a:pt x="7099" y="19500"/>
                </a:cubicBezTo>
                <a:cubicBezTo>
                  <a:pt x="7099" y="19500"/>
                  <a:pt x="7099" y="19500"/>
                  <a:pt x="7099" y="19500"/>
                </a:cubicBezTo>
                <a:lnTo>
                  <a:pt x="7098" y="19468"/>
                </a:lnTo>
                <a:cubicBezTo>
                  <a:pt x="7089" y="19325"/>
                  <a:pt x="7084" y="19179"/>
                  <a:pt x="7084" y="19031"/>
                </a:cubicBezTo>
                <a:cubicBezTo>
                  <a:pt x="7082" y="19005"/>
                  <a:pt x="7082" y="18978"/>
                  <a:pt x="7082" y="18951"/>
                </a:cubicBezTo>
                <a:lnTo>
                  <a:pt x="7083" y="18897"/>
                </a:lnTo>
                <a:lnTo>
                  <a:pt x="7084" y="18897"/>
                </a:lnTo>
                <a:close/>
                <a:moveTo>
                  <a:pt x="7044" y="18895"/>
                </a:moveTo>
                <a:lnTo>
                  <a:pt x="7044" y="18897"/>
                </a:lnTo>
                <a:lnTo>
                  <a:pt x="7045" y="18897"/>
                </a:lnTo>
                <a:lnTo>
                  <a:pt x="7046" y="18951"/>
                </a:lnTo>
                <a:cubicBezTo>
                  <a:pt x="7046" y="18978"/>
                  <a:pt x="7046" y="19005"/>
                  <a:pt x="7043" y="19031"/>
                </a:cubicBezTo>
                <a:cubicBezTo>
                  <a:pt x="7043" y="19179"/>
                  <a:pt x="7039" y="19325"/>
                  <a:pt x="7030" y="19468"/>
                </a:cubicBezTo>
                <a:lnTo>
                  <a:pt x="7029" y="19500"/>
                </a:lnTo>
                <a:cubicBezTo>
                  <a:pt x="7029" y="19500"/>
                  <a:pt x="7028" y="19500"/>
                  <a:pt x="7028" y="19500"/>
                </a:cubicBezTo>
                <a:cubicBezTo>
                  <a:pt x="6985" y="20308"/>
                  <a:pt x="6846" y="21036"/>
                  <a:pt x="6640" y="21600"/>
                </a:cubicBezTo>
                <a:lnTo>
                  <a:pt x="6296" y="21600"/>
                </a:lnTo>
                <a:cubicBezTo>
                  <a:pt x="6549" y="21125"/>
                  <a:pt x="6731" y="20408"/>
                  <a:pt x="6792" y="19579"/>
                </a:cubicBezTo>
                <a:cubicBezTo>
                  <a:pt x="6377" y="19817"/>
                  <a:pt x="6040" y="20586"/>
                  <a:pt x="5892" y="21600"/>
                </a:cubicBezTo>
                <a:lnTo>
                  <a:pt x="5648" y="21600"/>
                </a:lnTo>
                <a:cubicBezTo>
                  <a:pt x="5814" y="20237"/>
                  <a:pt x="6262" y="19202"/>
                  <a:pt x="6815" y="18958"/>
                </a:cubicBezTo>
                <a:lnTo>
                  <a:pt x="6816" y="18953"/>
                </a:lnTo>
                <a:cubicBezTo>
                  <a:pt x="6825" y="18948"/>
                  <a:pt x="6834" y="18943"/>
                  <a:pt x="6844" y="18945"/>
                </a:cubicBezTo>
                <a:cubicBezTo>
                  <a:pt x="6900" y="18919"/>
                  <a:pt x="6956" y="18905"/>
                  <a:pt x="7013" y="18903"/>
                </a:cubicBezTo>
                <a:close/>
                <a:moveTo>
                  <a:pt x="4086" y="18895"/>
                </a:moveTo>
                <a:lnTo>
                  <a:pt x="4116" y="18903"/>
                </a:lnTo>
                <a:cubicBezTo>
                  <a:pt x="4174" y="18905"/>
                  <a:pt x="4230" y="18919"/>
                  <a:pt x="4285" y="18945"/>
                </a:cubicBezTo>
                <a:cubicBezTo>
                  <a:pt x="4295" y="18943"/>
                  <a:pt x="4305" y="18948"/>
                  <a:pt x="4314" y="18953"/>
                </a:cubicBezTo>
                <a:lnTo>
                  <a:pt x="4314" y="18958"/>
                </a:lnTo>
                <a:cubicBezTo>
                  <a:pt x="4867" y="19202"/>
                  <a:pt x="5316" y="20237"/>
                  <a:pt x="5481" y="21600"/>
                </a:cubicBezTo>
                <a:lnTo>
                  <a:pt x="5238" y="21600"/>
                </a:lnTo>
                <a:cubicBezTo>
                  <a:pt x="5090" y="20586"/>
                  <a:pt x="4753" y="19817"/>
                  <a:pt x="4338" y="19579"/>
                </a:cubicBezTo>
                <a:cubicBezTo>
                  <a:pt x="4399" y="20408"/>
                  <a:pt x="4580" y="21125"/>
                  <a:pt x="4834" y="21600"/>
                </a:cubicBezTo>
                <a:lnTo>
                  <a:pt x="4490" y="21600"/>
                </a:lnTo>
                <a:cubicBezTo>
                  <a:pt x="4284" y="21036"/>
                  <a:pt x="4145" y="20308"/>
                  <a:pt x="4102" y="19500"/>
                </a:cubicBezTo>
                <a:cubicBezTo>
                  <a:pt x="4101" y="19500"/>
                  <a:pt x="4101" y="19500"/>
                  <a:pt x="4101" y="19500"/>
                </a:cubicBezTo>
                <a:lnTo>
                  <a:pt x="4100" y="19468"/>
                </a:lnTo>
                <a:cubicBezTo>
                  <a:pt x="4091" y="19325"/>
                  <a:pt x="4086" y="19179"/>
                  <a:pt x="4087" y="19031"/>
                </a:cubicBezTo>
                <a:cubicBezTo>
                  <a:pt x="4084" y="19005"/>
                  <a:pt x="4084" y="18978"/>
                  <a:pt x="4084" y="18951"/>
                </a:cubicBezTo>
                <a:lnTo>
                  <a:pt x="4085" y="18897"/>
                </a:lnTo>
                <a:lnTo>
                  <a:pt x="4086" y="18897"/>
                </a:lnTo>
                <a:close/>
                <a:moveTo>
                  <a:pt x="4046" y="18895"/>
                </a:moveTo>
                <a:lnTo>
                  <a:pt x="4046" y="18897"/>
                </a:lnTo>
                <a:lnTo>
                  <a:pt x="4047" y="18897"/>
                </a:lnTo>
                <a:lnTo>
                  <a:pt x="4048" y="18951"/>
                </a:lnTo>
                <a:cubicBezTo>
                  <a:pt x="4048" y="18978"/>
                  <a:pt x="4048" y="19005"/>
                  <a:pt x="4045" y="19031"/>
                </a:cubicBezTo>
                <a:cubicBezTo>
                  <a:pt x="4045" y="19179"/>
                  <a:pt x="4041" y="19325"/>
                  <a:pt x="4032" y="19468"/>
                </a:cubicBezTo>
                <a:lnTo>
                  <a:pt x="4031" y="19500"/>
                </a:lnTo>
                <a:cubicBezTo>
                  <a:pt x="4031" y="19500"/>
                  <a:pt x="4031" y="19500"/>
                  <a:pt x="4030" y="19500"/>
                </a:cubicBezTo>
                <a:cubicBezTo>
                  <a:pt x="3987" y="20308"/>
                  <a:pt x="3848" y="21036"/>
                  <a:pt x="3642" y="21600"/>
                </a:cubicBezTo>
                <a:lnTo>
                  <a:pt x="3298" y="21600"/>
                </a:lnTo>
                <a:cubicBezTo>
                  <a:pt x="3552" y="21125"/>
                  <a:pt x="3733" y="20408"/>
                  <a:pt x="3794" y="19579"/>
                </a:cubicBezTo>
                <a:cubicBezTo>
                  <a:pt x="3379" y="19817"/>
                  <a:pt x="3042" y="20586"/>
                  <a:pt x="2894" y="21600"/>
                </a:cubicBezTo>
                <a:lnTo>
                  <a:pt x="2650" y="21600"/>
                </a:lnTo>
                <a:cubicBezTo>
                  <a:pt x="2816" y="20237"/>
                  <a:pt x="3265" y="19202"/>
                  <a:pt x="3817" y="18958"/>
                </a:cubicBezTo>
                <a:lnTo>
                  <a:pt x="3818" y="18953"/>
                </a:lnTo>
                <a:cubicBezTo>
                  <a:pt x="3827" y="18948"/>
                  <a:pt x="3836" y="18943"/>
                  <a:pt x="3846" y="18945"/>
                </a:cubicBezTo>
                <a:cubicBezTo>
                  <a:pt x="3902" y="18919"/>
                  <a:pt x="3958" y="18905"/>
                  <a:pt x="4015" y="18903"/>
                </a:cubicBezTo>
                <a:close/>
                <a:moveTo>
                  <a:pt x="1088" y="18895"/>
                </a:moveTo>
                <a:lnTo>
                  <a:pt x="1118" y="18903"/>
                </a:lnTo>
                <a:cubicBezTo>
                  <a:pt x="1176" y="18905"/>
                  <a:pt x="1232" y="18919"/>
                  <a:pt x="1288" y="18945"/>
                </a:cubicBezTo>
                <a:cubicBezTo>
                  <a:pt x="1297" y="18943"/>
                  <a:pt x="1307" y="18948"/>
                  <a:pt x="1316" y="18953"/>
                </a:cubicBezTo>
                <a:lnTo>
                  <a:pt x="1316" y="18958"/>
                </a:lnTo>
                <a:cubicBezTo>
                  <a:pt x="1869" y="19202"/>
                  <a:pt x="2318" y="20237"/>
                  <a:pt x="2483" y="21600"/>
                </a:cubicBezTo>
                <a:lnTo>
                  <a:pt x="2240" y="21600"/>
                </a:lnTo>
                <a:cubicBezTo>
                  <a:pt x="2092" y="20586"/>
                  <a:pt x="1755" y="19817"/>
                  <a:pt x="1340" y="19579"/>
                </a:cubicBezTo>
                <a:cubicBezTo>
                  <a:pt x="1401" y="20408"/>
                  <a:pt x="1582" y="21125"/>
                  <a:pt x="1836" y="21600"/>
                </a:cubicBezTo>
                <a:lnTo>
                  <a:pt x="1492" y="21600"/>
                </a:lnTo>
                <a:cubicBezTo>
                  <a:pt x="1286" y="21036"/>
                  <a:pt x="1147" y="20308"/>
                  <a:pt x="1104" y="19500"/>
                </a:cubicBezTo>
                <a:cubicBezTo>
                  <a:pt x="1103" y="19500"/>
                  <a:pt x="1103" y="19500"/>
                  <a:pt x="1103" y="19500"/>
                </a:cubicBezTo>
                <a:lnTo>
                  <a:pt x="1102" y="19468"/>
                </a:lnTo>
                <a:cubicBezTo>
                  <a:pt x="1093" y="19325"/>
                  <a:pt x="1089" y="19179"/>
                  <a:pt x="1089" y="19031"/>
                </a:cubicBezTo>
                <a:cubicBezTo>
                  <a:pt x="1086" y="19005"/>
                  <a:pt x="1086" y="18978"/>
                  <a:pt x="1086" y="18951"/>
                </a:cubicBezTo>
                <a:lnTo>
                  <a:pt x="1087" y="18897"/>
                </a:lnTo>
                <a:lnTo>
                  <a:pt x="1088" y="18897"/>
                </a:lnTo>
                <a:close/>
                <a:moveTo>
                  <a:pt x="1048" y="18895"/>
                </a:moveTo>
                <a:lnTo>
                  <a:pt x="1048" y="18897"/>
                </a:lnTo>
                <a:lnTo>
                  <a:pt x="1049" y="18897"/>
                </a:lnTo>
                <a:lnTo>
                  <a:pt x="1050" y="18951"/>
                </a:lnTo>
                <a:cubicBezTo>
                  <a:pt x="1050" y="18978"/>
                  <a:pt x="1050" y="19005"/>
                  <a:pt x="1047" y="19031"/>
                </a:cubicBezTo>
                <a:cubicBezTo>
                  <a:pt x="1047" y="19179"/>
                  <a:pt x="1043" y="19325"/>
                  <a:pt x="1034" y="19468"/>
                </a:cubicBezTo>
                <a:lnTo>
                  <a:pt x="1033" y="19500"/>
                </a:lnTo>
                <a:cubicBezTo>
                  <a:pt x="1033" y="19500"/>
                  <a:pt x="1033" y="19500"/>
                  <a:pt x="1032" y="19500"/>
                </a:cubicBezTo>
                <a:cubicBezTo>
                  <a:pt x="989" y="20310"/>
                  <a:pt x="849" y="21039"/>
                  <a:pt x="642" y="21600"/>
                </a:cubicBezTo>
                <a:lnTo>
                  <a:pt x="301" y="21600"/>
                </a:lnTo>
                <a:cubicBezTo>
                  <a:pt x="554" y="21125"/>
                  <a:pt x="735" y="20407"/>
                  <a:pt x="796" y="19579"/>
                </a:cubicBezTo>
                <a:cubicBezTo>
                  <a:pt x="459" y="19772"/>
                  <a:pt x="173" y="20317"/>
                  <a:pt x="0" y="21062"/>
                </a:cubicBezTo>
                <a:lnTo>
                  <a:pt x="0" y="20085"/>
                </a:lnTo>
                <a:cubicBezTo>
                  <a:pt x="215" y="19504"/>
                  <a:pt x="500" y="19099"/>
                  <a:pt x="820" y="18958"/>
                </a:cubicBezTo>
                <a:lnTo>
                  <a:pt x="820" y="18953"/>
                </a:lnTo>
                <a:cubicBezTo>
                  <a:pt x="829" y="18948"/>
                  <a:pt x="839" y="18943"/>
                  <a:pt x="848" y="18945"/>
                </a:cubicBezTo>
                <a:cubicBezTo>
                  <a:pt x="904" y="18919"/>
                  <a:pt x="960" y="18905"/>
                  <a:pt x="1018" y="18903"/>
                </a:cubicBezTo>
                <a:close/>
                <a:moveTo>
                  <a:pt x="20290" y="15614"/>
                </a:moveTo>
                <a:cubicBezTo>
                  <a:pt x="19803" y="15891"/>
                  <a:pt x="19422" y="16898"/>
                  <a:pt x="19328" y="18168"/>
                </a:cubicBezTo>
                <a:cubicBezTo>
                  <a:pt x="19815" y="17890"/>
                  <a:pt x="20196" y="16884"/>
                  <a:pt x="20290" y="15614"/>
                </a:cubicBezTo>
                <a:close/>
                <a:moveTo>
                  <a:pt x="17821" y="15614"/>
                </a:moveTo>
                <a:cubicBezTo>
                  <a:pt x="17915" y="16884"/>
                  <a:pt x="18296" y="17890"/>
                  <a:pt x="18783" y="18168"/>
                </a:cubicBezTo>
                <a:cubicBezTo>
                  <a:pt x="18689" y="16898"/>
                  <a:pt x="18308" y="15891"/>
                  <a:pt x="17821" y="15614"/>
                </a:cubicBezTo>
                <a:close/>
                <a:moveTo>
                  <a:pt x="17292" y="15614"/>
                </a:moveTo>
                <a:cubicBezTo>
                  <a:pt x="16805" y="15891"/>
                  <a:pt x="16424" y="16898"/>
                  <a:pt x="16330" y="18168"/>
                </a:cubicBezTo>
                <a:cubicBezTo>
                  <a:pt x="16817" y="17890"/>
                  <a:pt x="17198" y="16884"/>
                  <a:pt x="17292" y="15614"/>
                </a:cubicBezTo>
                <a:close/>
                <a:moveTo>
                  <a:pt x="14823" y="15614"/>
                </a:moveTo>
                <a:cubicBezTo>
                  <a:pt x="14917" y="16884"/>
                  <a:pt x="15298" y="17890"/>
                  <a:pt x="15785" y="18168"/>
                </a:cubicBezTo>
                <a:cubicBezTo>
                  <a:pt x="15691" y="16898"/>
                  <a:pt x="15310" y="15891"/>
                  <a:pt x="14823" y="15614"/>
                </a:cubicBezTo>
                <a:close/>
                <a:moveTo>
                  <a:pt x="14294" y="15614"/>
                </a:moveTo>
                <a:cubicBezTo>
                  <a:pt x="13807" y="15891"/>
                  <a:pt x="13426" y="16898"/>
                  <a:pt x="13332" y="18168"/>
                </a:cubicBezTo>
                <a:cubicBezTo>
                  <a:pt x="13819" y="17890"/>
                  <a:pt x="14200" y="16884"/>
                  <a:pt x="14294" y="15614"/>
                </a:cubicBezTo>
                <a:close/>
                <a:moveTo>
                  <a:pt x="11825" y="15614"/>
                </a:moveTo>
                <a:cubicBezTo>
                  <a:pt x="11919" y="16884"/>
                  <a:pt x="12300" y="17890"/>
                  <a:pt x="12787" y="18168"/>
                </a:cubicBezTo>
                <a:cubicBezTo>
                  <a:pt x="12693" y="16898"/>
                  <a:pt x="12312" y="15891"/>
                  <a:pt x="11825" y="15614"/>
                </a:cubicBezTo>
                <a:close/>
                <a:moveTo>
                  <a:pt x="11296" y="15614"/>
                </a:moveTo>
                <a:cubicBezTo>
                  <a:pt x="10809" y="15891"/>
                  <a:pt x="10428" y="16898"/>
                  <a:pt x="10334" y="18168"/>
                </a:cubicBezTo>
                <a:cubicBezTo>
                  <a:pt x="10821" y="17890"/>
                  <a:pt x="11202" y="16884"/>
                  <a:pt x="11296" y="15614"/>
                </a:cubicBezTo>
                <a:close/>
                <a:moveTo>
                  <a:pt x="8827" y="15614"/>
                </a:moveTo>
                <a:cubicBezTo>
                  <a:pt x="8921" y="16884"/>
                  <a:pt x="9302" y="17890"/>
                  <a:pt x="9790" y="18168"/>
                </a:cubicBezTo>
                <a:cubicBezTo>
                  <a:pt x="9695" y="16898"/>
                  <a:pt x="9315" y="15891"/>
                  <a:pt x="8827" y="15614"/>
                </a:cubicBezTo>
                <a:close/>
                <a:moveTo>
                  <a:pt x="8299" y="15614"/>
                </a:moveTo>
                <a:cubicBezTo>
                  <a:pt x="7811" y="15891"/>
                  <a:pt x="7430" y="16898"/>
                  <a:pt x="7336" y="18168"/>
                </a:cubicBezTo>
                <a:cubicBezTo>
                  <a:pt x="7824" y="17890"/>
                  <a:pt x="8204" y="16884"/>
                  <a:pt x="8299" y="15614"/>
                </a:cubicBezTo>
                <a:close/>
                <a:moveTo>
                  <a:pt x="5829" y="15614"/>
                </a:moveTo>
                <a:cubicBezTo>
                  <a:pt x="5923" y="16884"/>
                  <a:pt x="6304" y="17890"/>
                  <a:pt x="6792" y="18168"/>
                </a:cubicBezTo>
                <a:cubicBezTo>
                  <a:pt x="6697" y="16898"/>
                  <a:pt x="6317" y="15891"/>
                  <a:pt x="5829" y="15614"/>
                </a:cubicBezTo>
                <a:close/>
                <a:moveTo>
                  <a:pt x="5301" y="15614"/>
                </a:moveTo>
                <a:cubicBezTo>
                  <a:pt x="4813" y="15891"/>
                  <a:pt x="4432" y="16898"/>
                  <a:pt x="4338" y="18168"/>
                </a:cubicBezTo>
                <a:cubicBezTo>
                  <a:pt x="4826" y="17890"/>
                  <a:pt x="5206" y="16884"/>
                  <a:pt x="5301" y="15614"/>
                </a:cubicBezTo>
                <a:close/>
                <a:moveTo>
                  <a:pt x="2831" y="15614"/>
                </a:moveTo>
                <a:cubicBezTo>
                  <a:pt x="2926" y="16884"/>
                  <a:pt x="3306" y="17890"/>
                  <a:pt x="3794" y="18168"/>
                </a:cubicBezTo>
                <a:cubicBezTo>
                  <a:pt x="3699" y="16898"/>
                  <a:pt x="3319" y="15891"/>
                  <a:pt x="2831" y="15614"/>
                </a:cubicBezTo>
                <a:close/>
                <a:moveTo>
                  <a:pt x="2303" y="15614"/>
                </a:moveTo>
                <a:cubicBezTo>
                  <a:pt x="1815" y="15891"/>
                  <a:pt x="1435" y="16898"/>
                  <a:pt x="1340" y="18168"/>
                </a:cubicBezTo>
                <a:cubicBezTo>
                  <a:pt x="1828" y="17890"/>
                  <a:pt x="2208" y="16884"/>
                  <a:pt x="2303" y="15614"/>
                </a:cubicBezTo>
                <a:close/>
                <a:moveTo>
                  <a:pt x="0" y="15122"/>
                </a:moveTo>
                <a:cubicBezTo>
                  <a:pt x="543" y="15550"/>
                  <a:pt x="952" y="16762"/>
                  <a:pt x="1032" y="18246"/>
                </a:cubicBezTo>
                <a:cubicBezTo>
                  <a:pt x="1033" y="18246"/>
                  <a:pt x="1033" y="18246"/>
                  <a:pt x="1033" y="18246"/>
                </a:cubicBezTo>
                <a:lnTo>
                  <a:pt x="1034" y="18278"/>
                </a:lnTo>
                <a:cubicBezTo>
                  <a:pt x="1043" y="18419"/>
                  <a:pt x="1047" y="18564"/>
                  <a:pt x="1047" y="18711"/>
                </a:cubicBezTo>
                <a:cubicBezTo>
                  <a:pt x="1050" y="18737"/>
                  <a:pt x="1050" y="18764"/>
                  <a:pt x="1050" y="18791"/>
                </a:cubicBezTo>
                <a:cubicBezTo>
                  <a:pt x="1050" y="18809"/>
                  <a:pt x="1050" y="18827"/>
                  <a:pt x="1049" y="18844"/>
                </a:cubicBezTo>
                <a:lnTo>
                  <a:pt x="1048" y="18844"/>
                </a:lnTo>
                <a:lnTo>
                  <a:pt x="1048" y="18846"/>
                </a:lnTo>
                <a:lnTo>
                  <a:pt x="1018" y="18839"/>
                </a:lnTo>
                <a:cubicBezTo>
                  <a:pt x="960" y="18836"/>
                  <a:pt x="904" y="18822"/>
                  <a:pt x="848" y="18796"/>
                </a:cubicBezTo>
                <a:cubicBezTo>
                  <a:pt x="839" y="18798"/>
                  <a:pt x="829" y="18794"/>
                  <a:pt x="820" y="18789"/>
                </a:cubicBezTo>
                <a:lnTo>
                  <a:pt x="820" y="18784"/>
                </a:lnTo>
                <a:cubicBezTo>
                  <a:pt x="500" y="18644"/>
                  <a:pt x="215" y="18242"/>
                  <a:pt x="0" y="17666"/>
                </a:cubicBezTo>
                <a:lnTo>
                  <a:pt x="0" y="16696"/>
                </a:lnTo>
                <a:cubicBezTo>
                  <a:pt x="173" y="17436"/>
                  <a:pt x="459" y="17976"/>
                  <a:pt x="796" y="18168"/>
                </a:cubicBezTo>
                <a:cubicBezTo>
                  <a:pt x="713" y="17047"/>
                  <a:pt x="406" y="16131"/>
                  <a:pt x="0" y="15743"/>
                </a:cubicBezTo>
                <a:close/>
                <a:moveTo>
                  <a:pt x="20567" y="14935"/>
                </a:moveTo>
                <a:lnTo>
                  <a:pt x="20597" y="14942"/>
                </a:lnTo>
                <a:cubicBezTo>
                  <a:pt x="20654" y="14945"/>
                  <a:pt x="20711" y="14959"/>
                  <a:pt x="20766" y="14985"/>
                </a:cubicBezTo>
                <a:cubicBezTo>
                  <a:pt x="20776" y="14983"/>
                  <a:pt x="20785" y="14987"/>
                  <a:pt x="20795" y="14992"/>
                </a:cubicBezTo>
                <a:lnTo>
                  <a:pt x="20795" y="14998"/>
                </a:lnTo>
                <a:cubicBezTo>
                  <a:pt x="21108" y="15135"/>
                  <a:pt x="21387" y="15523"/>
                  <a:pt x="21600" y="16080"/>
                </a:cubicBezTo>
                <a:lnTo>
                  <a:pt x="21600" y="17025"/>
                </a:lnTo>
                <a:cubicBezTo>
                  <a:pt x="21426" y="16316"/>
                  <a:pt x="21146" y="15800"/>
                  <a:pt x="20819" y="15614"/>
                </a:cubicBezTo>
                <a:cubicBezTo>
                  <a:pt x="20901" y="16721"/>
                  <a:pt x="21201" y="17629"/>
                  <a:pt x="21600" y="18026"/>
                </a:cubicBezTo>
                <a:lnTo>
                  <a:pt x="21600" y="18650"/>
                </a:lnTo>
                <a:cubicBezTo>
                  <a:pt x="21064" y="18210"/>
                  <a:pt x="20661" y="17006"/>
                  <a:pt x="20582" y="15535"/>
                </a:cubicBezTo>
                <a:cubicBezTo>
                  <a:pt x="20582" y="15535"/>
                  <a:pt x="20582" y="15535"/>
                  <a:pt x="20581" y="15535"/>
                </a:cubicBezTo>
                <a:lnTo>
                  <a:pt x="20580" y="15504"/>
                </a:lnTo>
                <a:cubicBezTo>
                  <a:pt x="20571" y="15362"/>
                  <a:pt x="20567" y="15217"/>
                  <a:pt x="20567" y="15070"/>
                </a:cubicBezTo>
                <a:cubicBezTo>
                  <a:pt x="20565" y="15044"/>
                  <a:pt x="20565" y="15017"/>
                  <a:pt x="20565" y="14991"/>
                </a:cubicBezTo>
                <a:lnTo>
                  <a:pt x="20566" y="14937"/>
                </a:lnTo>
                <a:lnTo>
                  <a:pt x="20567" y="14937"/>
                </a:lnTo>
                <a:close/>
                <a:moveTo>
                  <a:pt x="20542" y="14935"/>
                </a:moveTo>
                <a:lnTo>
                  <a:pt x="20542" y="14937"/>
                </a:lnTo>
                <a:lnTo>
                  <a:pt x="20543" y="14937"/>
                </a:lnTo>
                <a:lnTo>
                  <a:pt x="20544" y="14991"/>
                </a:lnTo>
                <a:cubicBezTo>
                  <a:pt x="20544" y="15017"/>
                  <a:pt x="20544" y="15044"/>
                  <a:pt x="20542" y="15070"/>
                </a:cubicBezTo>
                <a:cubicBezTo>
                  <a:pt x="20542" y="15217"/>
                  <a:pt x="20537" y="15362"/>
                  <a:pt x="20528" y="15504"/>
                </a:cubicBezTo>
                <a:lnTo>
                  <a:pt x="20528" y="15535"/>
                </a:lnTo>
                <a:cubicBezTo>
                  <a:pt x="20527" y="15535"/>
                  <a:pt x="20527" y="15535"/>
                  <a:pt x="20527" y="15535"/>
                </a:cubicBezTo>
                <a:cubicBezTo>
                  <a:pt x="20438" y="17189"/>
                  <a:pt x="19940" y="18505"/>
                  <a:pt x="19304" y="18784"/>
                </a:cubicBezTo>
                <a:lnTo>
                  <a:pt x="19304" y="18789"/>
                </a:lnTo>
                <a:cubicBezTo>
                  <a:pt x="19294" y="18794"/>
                  <a:pt x="19285" y="18798"/>
                  <a:pt x="19275" y="18796"/>
                </a:cubicBezTo>
                <a:cubicBezTo>
                  <a:pt x="19220" y="18822"/>
                  <a:pt x="19163" y="18836"/>
                  <a:pt x="19106" y="18839"/>
                </a:cubicBezTo>
                <a:lnTo>
                  <a:pt x="19076" y="18846"/>
                </a:lnTo>
                <a:lnTo>
                  <a:pt x="19076" y="18844"/>
                </a:lnTo>
                <a:lnTo>
                  <a:pt x="19075" y="18844"/>
                </a:lnTo>
                <a:cubicBezTo>
                  <a:pt x="19074" y="18827"/>
                  <a:pt x="19074" y="18809"/>
                  <a:pt x="19074" y="18791"/>
                </a:cubicBezTo>
                <a:cubicBezTo>
                  <a:pt x="19074" y="18764"/>
                  <a:pt x="19074" y="18737"/>
                  <a:pt x="19076" y="18711"/>
                </a:cubicBezTo>
                <a:cubicBezTo>
                  <a:pt x="19076" y="18564"/>
                  <a:pt x="19080" y="18419"/>
                  <a:pt x="19089" y="18278"/>
                </a:cubicBezTo>
                <a:lnTo>
                  <a:pt x="19090" y="18246"/>
                </a:lnTo>
                <a:cubicBezTo>
                  <a:pt x="19091" y="18246"/>
                  <a:pt x="19091" y="18246"/>
                  <a:pt x="19091" y="18246"/>
                </a:cubicBezTo>
                <a:cubicBezTo>
                  <a:pt x="19180" y="16592"/>
                  <a:pt x="19678" y="15276"/>
                  <a:pt x="20314" y="14998"/>
                </a:cubicBezTo>
                <a:lnTo>
                  <a:pt x="20314" y="14992"/>
                </a:lnTo>
                <a:cubicBezTo>
                  <a:pt x="20323" y="14987"/>
                  <a:pt x="20333" y="14983"/>
                  <a:pt x="20343" y="14985"/>
                </a:cubicBezTo>
                <a:cubicBezTo>
                  <a:pt x="20398" y="14959"/>
                  <a:pt x="20455" y="14945"/>
                  <a:pt x="20512" y="14942"/>
                </a:cubicBezTo>
                <a:close/>
                <a:moveTo>
                  <a:pt x="17569" y="14935"/>
                </a:moveTo>
                <a:lnTo>
                  <a:pt x="17599" y="14942"/>
                </a:lnTo>
                <a:cubicBezTo>
                  <a:pt x="17656" y="14945"/>
                  <a:pt x="17713" y="14959"/>
                  <a:pt x="17768" y="14985"/>
                </a:cubicBezTo>
                <a:cubicBezTo>
                  <a:pt x="17778" y="14983"/>
                  <a:pt x="17787" y="14987"/>
                  <a:pt x="17797" y="14992"/>
                </a:cubicBezTo>
                <a:lnTo>
                  <a:pt x="17797" y="14998"/>
                </a:lnTo>
                <a:cubicBezTo>
                  <a:pt x="18433" y="15276"/>
                  <a:pt x="18931" y="16592"/>
                  <a:pt x="19020" y="18246"/>
                </a:cubicBezTo>
                <a:cubicBezTo>
                  <a:pt x="19020" y="18246"/>
                  <a:pt x="19020" y="18246"/>
                  <a:pt x="19021" y="18246"/>
                </a:cubicBezTo>
                <a:lnTo>
                  <a:pt x="19022" y="18278"/>
                </a:lnTo>
                <a:cubicBezTo>
                  <a:pt x="19031" y="18419"/>
                  <a:pt x="19035" y="18564"/>
                  <a:pt x="19035" y="18711"/>
                </a:cubicBezTo>
                <a:cubicBezTo>
                  <a:pt x="19037" y="18737"/>
                  <a:pt x="19037" y="18764"/>
                  <a:pt x="19037" y="18791"/>
                </a:cubicBezTo>
                <a:cubicBezTo>
                  <a:pt x="19037" y="18809"/>
                  <a:pt x="19037" y="18827"/>
                  <a:pt x="19036" y="18844"/>
                </a:cubicBezTo>
                <a:lnTo>
                  <a:pt x="19035" y="18844"/>
                </a:lnTo>
                <a:lnTo>
                  <a:pt x="19035" y="18846"/>
                </a:lnTo>
                <a:lnTo>
                  <a:pt x="19005" y="18839"/>
                </a:lnTo>
                <a:cubicBezTo>
                  <a:pt x="18948" y="18836"/>
                  <a:pt x="18891" y="18822"/>
                  <a:pt x="18836" y="18796"/>
                </a:cubicBezTo>
                <a:cubicBezTo>
                  <a:pt x="18826" y="18798"/>
                  <a:pt x="18817" y="18794"/>
                  <a:pt x="18807" y="18789"/>
                </a:cubicBezTo>
                <a:lnTo>
                  <a:pt x="18807" y="18784"/>
                </a:lnTo>
                <a:cubicBezTo>
                  <a:pt x="18171" y="18505"/>
                  <a:pt x="17673" y="17189"/>
                  <a:pt x="17584" y="15535"/>
                </a:cubicBezTo>
                <a:cubicBezTo>
                  <a:pt x="17584" y="15535"/>
                  <a:pt x="17584" y="15535"/>
                  <a:pt x="17583" y="15535"/>
                </a:cubicBezTo>
                <a:lnTo>
                  <a:pt x="17582" y="15504"/>
                </a:lnTo>
                <a:cubicBezTo>
                  <a:pt x="17573" y="15362"/>
                  <a:pt x="17569" y="15217"/>
                  <a:pt x="17569" y="15070"/>
                </a:cubicBezTo>
                <a:cubicBezTo>
                  <a:pt x="17567" y="15044"/>
                  <a:pt x="17567" y="15017"/>
                  <a:pt x="17567" y="14991"/>
                </a:cubicBezTo>
                <a:lnTo>
                  <a:pt x="17568" y="14937"/>
                </a:lnTo>
                <a:lnTo>
                  <a:pt x="17569" y="14937"/>
                </a:lnTo>
                <a:close/>
                <a:moveTo>
                  <a:pt x="17544" y="14935"/>
                </a:moveTo>
                <a:lnTo>
                  <a:pt x="17544" y="14937"/>
                </a:lnTo>
                <a:lnTo>
                  <a:pt x="17545" y="14937"/>
                </a:lnTo>
                <a:lnTo>
                  <a:pt x="17546" y="14991"/>
                </a:lnTo>
                <a:cubicBezTo>
                  <a:pt x="17546" y="15017"/>
                  <a:pt x="17546" y="15044"/>
                  <a:pt x="17544" y="15070"/>
                </a:cubicBezTo>
                <a:cubicBezTo>
                  <a:pt x="17544" y="15217"/>
                  <a:pt x="17540" y="15362"/>
                  <a:pt x="17531" y="15504"/>
                </a:cubicBezTo>
                <a:lnTo>
                  <a:pt x="17530" y="15535"/>
                </a:lnTo>
                <a:cubicBezTo>
                  <a:pt x="17529" y="15535"/>
                  <a:pt x="17529" y="15535"/>
                  <a:pt x="17529" y="15535"/>
                </a:cubicBezTo>
                <a:cubicBezTo>
                  <a:pt x="17440" y="17189"/>
                  <a:pt x="16942" y="18505"/>
                  <a:pt x="16306" y="18784"/>
                </a:cubicBezTo>
                <a:lnTo>
                  <a:pt x="16306" y="18789"/>
                </a:lnTo>
                <a:cubicBezTo>
                  <a:pt x="16296" y="18794"/>
                  <a:pt x="16287" y="18798"/>
                  <a:pt x="16277" y="18796"/>
                </a:cubicBezTo>
                <a:cubicBezTo>
                  <a:pt x="16222" y="18822"/>
                  <a:pt x="16165" y="18836"/>
                  <a:pt x="16108" y="18839"/>
                </a:cubicBezTo>
                <a:lnTo>
                  <a:pt x="16078" y="18846"/>
                </a:lnTo>
                <a:lnTo>
                  <a:pt x="16078" y="18844"/>
                </a:lnTo>
                <a:lnTo>
                  <a:pt x="16077" y="18844"/>
                </a:lnTo>
                <a:cubicBezTo>
                  <a:pt x="16076" y="18827"/>
                  <a:pt x="16076" y="18809"/>
                  <a:pt x="16076" y="18791"/>
                </a:cubicBezTo>
                <a:cubicBezTo>
                  <a:pt x="16076" y="18764"/>
                  <a:pt x="16076" y="18737"/>
                  <a:pt x="16078" y="18711"/>
                </a:cubicBezTo>
                <a:cubicBezTo>
                  <a:pt x="16078" y="18564"/>
                  <a:pt x="16082" y="18419"/>
                  <a:pt x="16091" y="18278"/>
                </a:cubicBezTo>
                <a:lnTo>
                  <a:pt x="16092" y="18246"/>
                </a:lnTo>
                <a:cubicBezTo>
                  <a:pt x="16093" y="18246"/>
                  <a:pt x="16093" y="18246"/>
                  <a:pt x="16093" y="18246"/>
                </a:cubicBezTo>
                <a:cubicBezTo>
                  <a:pt x="16182" y="16592"/>
                  <a:pt x="16680" y="15276"/>
                  <a:pt x="17316" y="14998"/>
                </a:cubicBezTo>
                <a:lnTo>
                  <a:pt x="17316" y="14992"/>
                </a:lnTo>
                <a:cubicBezTo>
                  <a:pt x="17326" y="14987"/>
                  <a:pt x="17335" y="14983"/>
                  <a:pt x="17345" y="14985"/>
                </a:cubicBezTo>
                <a:cubicBezTo>
                  <a:pt x="17400" y="14959"/>
                  <a:pt x="17457" y="14945"/>
                  <a:pt x="17514" y="14942"/>
                </a:cubicBezTo>
                <a:close/>
                <a:moveTo>
                  <a:pt x="14571" y="14935"/>
                </a:moveTo>
                <a:lnTo>
                  <a:pt x="14601" y="14942"/>
                </a:lnTo>
                <a:cubicBezTo>
                  <a:pt x="14658" y="14945"/>
                  <a:pt x="14715" y="14959"/>
                  <a:pt x="14770" y="14985"/>
                </a:cubicBezTo>
                <a:cubicBezTo>
                  <a:pt x="14780" y="14983"/>
                  <a:pt x="14790" y="14987"/>
                  <a:pt x="14799" y="14992"/>
                </a:cubicBezTo>
                <a:lnTo>
                  <a:pt x="14799" y="14998"/>
                </a:lnTo>
                <a:cubicBezTo>
                  <a:pt x="15435" y="15276"/>
                  <a:pt x="15933" y="16592"/>
                  <a:pt x="16022" y="18246"/>
                </a:cubicBezTo>
                <a:cubicBezTo>
                  <a:pt x="16022" y="18246"/>
                  <a:pt x="16022" y="18246"/>
                  <a:pt x="16023" y="18246"/>
                </a:cubicBezTo>
                <a:lnTo>
                  <a:pt x="16024" y="18278"/>
                </a:lnTo>
                <a:cubicBezTo>
                  <a:pt x="16033" y="18419"/>
                  <a:pt x="16037" y="18564"/>
                  <a:pt x="16037" y="18711"/>
                </a:cubicBezTo>
                <a:cubicBezTo>
                  <a:pt x="16039" y="18737"/>
                  <a:pt x="16039" y="18764"/>
                  <a:pt x="16039" y="18791"/>
                </a:cubicBezTo>
                <a:cubicBezTo>
                  <a:pt x="16039" y="18809"/>
                  <a:pt x="16039" y="18827"/>
                  <a:pt x="16038" y="18844"/>
                </a:cubicBezTo>
                <a:lnTo>
                  <a:pt x="16037" y="18844"/>
                </a:lnTo>
                <a:lnTo>
                  <a:pt x="16037" y="18846"/>
                </a:lnTo>
                <a:lnTo>
                  <a:pt x="16007" y="18839"/>
                </a:lnTo>
                <a:cubicBezTo>
                  <a:pt x="15950" y="18836"/>
                  <a:pt x="15893" y="18822"/>
                  <a:pt x="15838" y="18796"/>
                </a:cubicBezTo>
                <a:cubicBezTo>
                  <a:pt x="15828" y="18798"/>
                  <a:pt x="15819" y="18794"/>
                  <a:pt x="15809" y="18789"/>
                </a:cubicBezTo>
                <a:lnTo>
                  <a:pt x="15809" y="18784"/>
                </a:lnTo>
                <a:cubicBezTo>
                  <a:pt x="15173" y="18505"/>
                  <a:pt x="14675" y="17189"/>
                  <a:pt x="14586" y="15535"/>
                </a:cubicBezTo>
                <a:cubicBezTo>
                  <a:pt x="14586" y="15535"/>
                  <a:pt x="14586" y="15535"/>
                  <a:pt x="14585" y="15535"/>
                </a:cubicBezTo>
                <a:lnTo>
                  <a:pt x="14584" y="15504"/>
                </a:lnTo>
                <a:cubicBezTo>
                  <a:pt x="14576" y="15362"/>
                  <a:pt x="14571" y="15217"/>
                  <a:pt x="14571" y="15070"/>
                </a:cubicBezTo>
                <a:cubicBezTo>
                  <a:pt x="14569" y="15044"/>
                  <a:pt x="14569" y="15017"/>
                  <a:pt x="14569" y="14991"/>
                </a:cubicBezTo>
                <a:lnTo>
                  <a:pt x="14570" y="14937"/>
                </a:lnTo>
                <a:lnTo>
                  <a:pt x="14571" y="14937"/>
                </a:lnTo>
                <a:close/>
                <a:moveTo>
                  <a:pt x="14546" y="14935"/>
                </a:moveTo>
                <a:lnTo>
                  <a:pt x="14546" y="14937"/>
                </a:lnTo>
                <a:lnTo>
                  <a:pt x="14547" y="14937"/>
                </a:lnTo>
                <a:lnTo>
                  <a:pt x="14548" y="14991"/>
                </a:lnTo>
                <a:cubicBezTo>
                  <a:pt x="14548" y="15017"/>
                  <a:pt x="14548" y="15044"/>
                  <a:pt x="14546" y="15070"/>
                </a:cubicBezTo>
                <a:cubicBezTo>
                  <a:pt x="14546" y="15217"/>
                  <a:pt x="14542" y="15362"/>
                  <a:pt x="14533" y="15504"/>
                </a:cubicBezTo>
                <a:lnTo>
                  <a:pt x="14532" y="15535"/>
                </a:lnTo>
                <a:cubicBezTo>
                  <a:pt x="14531" y="15535"/>
                  <a:pt x="14531" y="15535"/>
                  <a:pt x="14531" y="15535"/>
                </a:cubicBezTo>
                <a:cubicBezTo>
                  <a:pt x="14442" y="17189"/>
                  <a:pt x="13944" y="18505"/>
                  <a:pt x="13308" y="18784"/>
                </a:cubicBezTo>
                <a:lnTo>
                  <a:pt x="13308" y="18789"/>
                </a:lnTo>
                <a:cubicBezTo>
                  <a:pt x="13298" y="18794"/>
                  <a:pt x="13289" y="18798"/>
                  <a:pt x="13279" y="18796"/>
                </a:cubicBezTo>
                <a:cubicBezTo>
                  <a:pt x="13224" y="18822"/>
                  <a:pt x="13167" y="18836"/>
                  <a:pt x="13110" y="18839"/>
                </a:cubicBezTo>
                <a:lnTo>
                  <a:pt x="13080" y="18846"/>
                </a:lnTo>
                <a:lnTo>
                  <a:pt x="13080" y="18844"/>
                </a:lnTo>
                <a:lnTo>
                  <a:pt x="13079" y="18844"/>
                </a:lnTo>
                <a:cubicBezTo>
                  <a:pt x="13078" y="18827"/>
                  <a:pt x="13078" y="18809"/>
                  <a:pt x="13078" y="18791"/>
                </a:cubicBezTo>
                <a:cubicBezTo>
                  <a:pt x="13078" y="18764"/>
                  <a:pt x="13078" y="18737"/>
                  <a:pt x="13080" y="18711"/>
                </a:cubicBezTo>
                <a:cubicBezTo>
                  <a:pt x="13080" y="18564"/>
                  <a:pt x="13084" y="18419"/>
                  <a:pt x="13093" y="18278"/>
                </a:cubicBezTo>
                <a:lnTo>
                  <a:pt x="13094" y="18246"/>
                </a:lnTo>
                <a:cubicBezTo>
                  <a:pt x="13095" y="18246"/>
                  <a:pt x="13095" y="18246"/>
                  <a:pt x="13095" y="18246"/>
                </a:cubicBezTo>
                <a:cubicBezTo>
                  <a:pt x="13184" y="16592"/>
                  <a:pt x="13682" y="15276"/>
                  <a:pt x="14318" y="14998"/>
                </a:cubicBezTo>
                <a:lnTo>
                  <a:pt x="14318" y="14992"/>
                </a:lnTo>
                <a:cubicBezTo>
                  <a:pt x="14328" y="14987"/>
                  <a:pt x="14337" y="14983"/>
                  <a:pt x="14347" y="14985"/>
                </a:cubicBezTo>
                <a:cubicBezTo>
                  <a:pt x="14402" y="14959"/>
                  <a:pt x="14459" y="14945"/>
                  <a:pt x="14516" y="14942"/>
                </a:cubicBezTo>
                <a:close/>
                <a:moveTo>
                  <a:pt x="11573" y="14935"/>
                </a:moveTo>
                <a:lnTo>
                  <a:pt x="11603" y="14942"/>
                </a:lnTo>
                <a:cubicBezTo>
                  <a:pt x="11661" y="14945"/>
                  <a:pt x="11717" y="14959"/>
                  <a:pt x="11772" y="14985"/>
                </a:cubicBezTo>
                <a:cubicBezTo>
                  <a:pt x="11782" y="14983"/>
                  <a:pt x="11792" y="14987"/>
                  <a:pt x="11801" y="14992"/>
                </a:cubicBezTo>
                <a:lnTo>
                  <a:pt x="11801" y="14998"/>
                </a:lnTo>
                <a:cubicBezTo>
                  <a:pt x="12437" y="15276"/>
                  <a:pt x="12935" y="16592"/>
                  <a:pt x="13024" y="18246"/>
                </a:cubicBezTo>
                <a:cubicBezTo>
                  <a:pt x="13024" y="18246"/>
                  <a:pt x="13025" y="18246"/>
                  <a:pt x="13025" y="18246"/>
                </a:cubicBezTo>
                <a:lnTo>
                  <a:pt x="13026" y="18278"/>
                </a:lnTo>
                <a:cubicBezTo>
                  <a:pt x="13035" y="18419"/>
                  <a:pt x="13039" y="18564"/>
                  <a:pt x="13039" y="18711"/>
                </a:cubicBezTo>
                <a:cubicBezTo>
                  <a:pt x="13041" y="18737"/>
                  <a:pt x="13041" y="18764"/>
                  <a:pt x="13041" y="18791"/>
                </a:cubicBezTo>
                <a:cubicBezTo>
                  <a:pt x="13041" y="18809"/>
                  <a:pt x="13041" y="18827"/>
                  <a:pt x="13040" y="18844"/>
                </a:cubicBezTo>
                <a:lnTo>
                  <a:pt x="13040" y="18844"/>
                </a:lnTo>
                <a:lnTo>
                  <a:pt x="13039" y="18846"/>
                </a:lnTo>
                <a:lnTo>
                  <a:pt x="13009" y="18839"/>
                </a:lnTo>
                <a:cubicBezTo>
                  <a:pt x="12952" y="18836"/>
                  <a:pt x="12895" y="18822"/>
                  <a:pt x="12840" y="18796"/>
                </a:cubicBezTo>
                <a:cubicBezTo>
                  <a:pt x="12830" y="18798"/>
                  <a:pt x="12821" y="18794"/>
                  <a:pt x="12811" y="18789"/>
                </a:cubicBezTo>
                <a:lnTo>
                  <a:pt x="12811" y="18784"/>
                </a:lnTo>
                <a:cubicBezTo>
                  <a:pt x="12175" y="18505"/>
                  <a:pt x="11677" y="17189"/>
                  <a:pt x="11588" y="15535"/>
                </a:cubicBezTo>
                <a:cubicBezTo>
                  <a:pt x="11588" y="15535"/>
                  <a:pt x="11588" y="15535"/>
                  <a:pt x="11588" y="15535"/>
                </a:cubicBezTo>
                <a:lnTo>
                  <a:pt x="11587" y="15504"/>
                </a:lnTo>
                <a:cubicBezTo>
                  <a:pt x="11578" y="15362"/>
                  <a:pt x="11573" y="15217"/>
                  <a:pt x="11573" y="15070"/>
                </a:cubicBezTo>
                <a:cubicBezTo>
                  <a:pt x="11571" y="15044"/>
                  <a:pt x="11571" y="15017"/>
                  <a:pt x="11571" y="14991"/>
                </a:cubicBezTo>
                <a:lnTo>
                  <a:pt x="11572" y="14937"/>
                </a:lnTo>
                <a:lnTo>
                  <a:pt x="11573" y="14937"/>
                </a:lnTo>
                <a:close/>
                <a:moveTo>
                  <a:pt x="11548" y="14935"/>
                </a:moveTo>
                <a:lnTo>
                  <a:pt x="11549" y="14937"/>
                </a:lnTo>
                <a:lnTo>
                  <a:pt x="11549" y="14937"/>
                </a:lnTo>
                <a:lnTo>
                  <a:pt x="11550" y="14991"/>
                </a:lnTo>
                <a:cubicBezTo>
                  <a:pt x="11550" y="15017"/>
                  <a:pt x="11550" y="15044"/>
                  <a:pt x="11548" y="15070"/>
                </a:cubicBezTo>
                <a:cubicBezTo>
                  <a:pt x="11548" y="15217"/>
                  <a:pt x="11544" y="15362"/>
                  <a:pt x="11535" y="15504"/>
                </a:cubicBezTo>
                <a:lnTo>
                  <a:pt x="11534" y="15535"/>
                </a:lnTo>
                <a:cubicBezTo>
                  <a:pt x="11534" y="15535"/>
                  <a:pt x="11533" y="15535"/>
                  <a:pt x="11533" y="15535"/>
                </a:cubicBezTo>
                <a:cubicBezTo>
                  <a:pt x="11444" y="17189"/>
                  <a:pt x="10946" y="18505"/>
                  <a:pt x="10310" y="18784"/>
                </a:cubicBezTo>
                <a:lnTo>
                  <a:pt x="10310" y="18789"/>
                </a:lnTo>
                <a:cubicBezTo>
                  <a:pt x="10301" y="18794"/>
                  <a:pt x="10291" y="18798"/>
                  <a:pt x="10281" y="18796"/>
                </a:cubicBezTo>
                <a:cubicBezTo>
                  <a:pt x="10226" y="18822"/>
                  <a:pt x="10170" y="18836"/>
                  <a:pt x="10112" y="18839"/>
                </a:cubicBezTo>
                <a:lnTo>
                  <a:pt x="10082" y="18846"/>
                </a:lnTo>
                <a:lnTo>
                  <a:pt x="10082" y="18844"/>
                </a:lnTo>
                <a:lnTo>
                  <a:pt x="10081" y="18844"/>
                </a:lnTo>
                <a:cubicBezTo>
                  <a:pt x="10080" y="18827"/>
                  <a:pt x="10080" y="18809"/>
                  <a:pt x="10080" y="18791"/>
                </a:cubicBezTo>
                <a:cubicBezTo>
                  <a:pt x="10080" y="18764"/>
                  <a:pt x="10080" y="18737"/>
                  <a:pt x="10082" y="18711"/>
                </a:cubicBezTo>
                <a:cubicBezTo>
                  <a:pt x="10082" y="18564"/>
                  <a:pt x="10087" y="18419"/>
                  <a:pt x="10096" y="18278"/>
                </a:cubicBezTo>
                <a:lnTo>
                  <a:pt x="10096" y="18246"/>
                </a:lnTo>
                <a:cubicBezTo>
                  <a:pt x="10097" y="18246"/>
                  <a:pt x="10097" y="18246"/>
                  <a:pt x="10097" y="18246"/>
                </a:cubicBezTo>
                <a:cubicBezTo>
                  <a:pt x="10186" y="16592"/>
                  <a:pt x="10684" y="15276"/>
                  <a:pt x="11320" y="14998"/>
                </a:cubicBezTo>
                <a:lnTo>
                  <a:pt x="11320" y="14992"/>
                </a:lnTo>
                <a:cubicBezTo>
                  <a:pt x="11330" y="14987"/>
                  <a:pt x="11339" y="14983"/>
                  <a:pt x="11349" y="14985"/>
                </a:cubicBezTo>
                <a:cubicBezTo>
                  <a:pt x="11404" y="14959"/>
                  <a:pt x="11461" y="14945"/>
                  <a:pt x="11518" y="14942"/>
                </a:cubicBezTo>
                <a:close/>
                <a:moveTo>
                  <a:pt x="8575" y="14935"/>
                </a:moveTo>
                <a:lnTo>
                  <a:pt x="8605" y="14942"/>
                </a:lnTo>
                <a:cubicBezTo>
                  <a:pt x="8663" y="14945"/>
                  <a:pt x="8719" y="14959"/>
                  <a:pt x="8774" y="14985"/>
                </a:cubicBezTo>
                <a:cubicBezTo>
                  <a:pt x="8784" y="14983"/>
                  <a:pt x="8794" y="14987"/>
                  <a:pt x="8803" y="14992"/>
                </a:cubicBezTo>
                <a:lnTo>
                  <a:pt x="8803" y="14998"/>
                </a:lnTo>
                <a:cubicBezTo>
                  <a:pt x="9439" y="15276"/>
                  <a:pt x="9937" y="16592"/>
                  <a:pt x="10026" y="18246"/>
                </a:cubicBezTo>
                <a:cubicBezTo>
                  <a:pt x="10026" y="18246"/>
                  <a:pt x="10027" y="18246"/>
                  <a:pt x="10027" y="18246"/>
                </a:cubicBezTo>
                <a:lnTo>
                  <a:pt x="10028" y="18278"/>
                </a:lnTo>
                <a:cubicBezTo>
                  <a:pt x="10037" y="18419"/>
                  <a:pt x="10041" y="18564"/>
                  <a:pt x="10041" y="18711"/>
                </a:cubicBezTo>
                <a:cubicBezTo>
                  <a:pt x="10043" y="18737"/>
                  <a:pt x="10044" y="18764"/>
                  <a:pt x="10044" y="18791"/>
                </a:cubicBezTo>
                <a:cubicBezTo>
                  <a:pt x="10044" y="18809"/>
                  <a:pt x="10043" y="18827"/>
                  <a:pt x="10042" y="18844"/>
                </a:cubicBezTo>
                <a:lnTo>
                  <a:pt x="10042" y="18844"/>
                </a:lnTo>
                <a:lnTo>
                  <a:pt x="10042" y="18846"/>
                </a:lnTo>
                <a:lnTo>
                  <a:pt x="10011" y="18839"/>
                </a:lnTo>
                <a:cubicBezTo>
                  <a:pt x="9954" y="18836"/>
                  <a:pt x="9897" y="18822"/>
                  <a:pt x="9842" y="18796"/>
                </a:cubicBezTo>
                <a:cubicBezTo>
                  <a:pt x="9832" y="18798"/>
                  <a:pt x="9823" y="18794"/>
                  <a:pt x="9813" y="18789"/>
                </a:cubicBezTo>
                <a:lnTo>
                  <a:pt x="9813" y="18784"/>
                </a:lnTo>
                <a:cubicBezTo>
                  <a:pt x="9177" y="18505"/>
                  <a:pt x="8680" y="17189"/>
                  <a:pt x="8591" y="15535"/>
                </a:cubicBezTo>
                <a:cubicBezTo>
                  <a:pt x="8590" y="15535"/>
                  <a:pt x="8590" y="15535"/>
                  <a:pt x="8590" y="15535"/>
                </a:cubicBezTo>
                <a:lnTo>
                  <a:pt x="8589" y="15504"/>
                </a:lnTo>
                <a:cubicBezTo>
                  <a:pt x="8580" y="15362"/>
                  <a:pt x="8575" y="15217"/>
                  <a:pt x="8575" y="15070"/>
                </a:cubicBezTo>
                <a:cubicBezTo>
                  <a:pt x="8573" y="15044"/>
                  <a:pt x="8573" y="15017"/>
                  <a:pt x="8573" y="14991"/>
                </a:cubicBezTo>
                <a:lnTo>
                  <a:pt x="8574" y="14937"/>
                </a:lnTo>
                <a:lnTo>
                  <a:pt x="8575" y="14937"/>
                </a:lnTo>
                <a:close/>
                <a:moveTo>
                  <a:pt x="8551" y="14935"/>
                </a:moveTo>
                <a:lnTo>
                  <a:pt x="8551" y="14937"/>
                </a:lnTo>
                <a:lnTo>
                  <a:pt x="8551" y="14937"/>
                </a:lnTo>
                <a:lnTo>
                  <a:pt x="8553" y="14991"/>
                </a:lnTo>
                <a:cubicBezTo>
                  <a:pt x="8553" y="15017"/>
                  <a:pt x="8552" y="15044"/>
                  <a:pt x="8550" y="15070"/>
                </a:cubicBezTo>
                <a:cubicBezTo>
                  <a:pt x="8550" y="15217"/>
                  <a:pt x="8546" y="15362"/>
                  <a:pt x="8537" y="15504"/>
                </a:cubicBezTo>
                <a:lnTo>
                  <a:pt x="8536" y="15535"/>
                </a:lnTo>
                <a:cubicBezTo>
                  <a:pt x="8536" y="15535"/>
                  <a:pt x="8535" y="15535"/>
                  <a:pt x="8535" y="15535"/>
                </a:cubicBezTo>
                <a:cubicBezTo>
                  <a:pt x="8446" y="17189"/>
                  <a:pt x="7948" y="18505"/>
                  <a:pt x="7312" y="18784"/>
                </a:cubicBezTo>
                <a:lnTo>
                  <a:pt x="7312" y="18789"/>
                </a:lnTo>
                <a:cubicBezTo>
                  <a:pt x="7303" y="18794"/>
                  <a:pt x="7293" y="18798"/>
                  <a:pt x="7283" y="18796"/>
                </a:cubicBezTo>
                <a:cubicBezTo>
                  <a:pt x="7228" y="18822"/>
                  <a:pt x="7172" y="18836"/>
                  <a:pt x="7114" y="18839"/>
                </a:cubicBezTo>
                <a:lnTo>
                  <a:pt x="7084" y="18846"/>
                </a:lnTo>
                <a:lnTo>
                  <a:pt x="7084" y="18844"/>
                </a:lnTo>
                <a:lnTo>
                  <a:pt x="7083" y="18844"/>
                </a:lnTo>
                <a:cubicBezTo>
                  <a:pt x="7082" y="18827"/>
                  <a:pt x="7082" y="18809"/>
                  <a:pt x="7082" y="18791"/>
                </a:cubicBezTo>
                <a:cubicBezTo>
                  <a:pt x="7082" y="18764"/>
                  <a:pt x="7082" y="18737"/>
                  <a:pt x="7084" y="18711"/>
                </a:cubicBezTo>
                <a:cubicBezTo>
                  <a:pt x="7084" y="18564"/>
                  <a:pt x="7089" y="18419"/>
                  <a:pt x="7098" y="18278"/>
                </a:cubicBezTo>
                <a:lnTo>
                  <a:pt x="7099" y="18246"/>
                </a:lnTo>
                <a:cubicBezTo>
                  <a:pt x="7099" y="18246"/>
                  <a:pt x="7099" y="18246"/>
                  <a:pt x="7099" y="18246"/>
                </a:cubicBezTo>
                <a:cubicBezTo>
                  <a:pt x="7189" y="16592"/>
                  <a:pt x="7686" y="15276"/>
                  <a:pt x="8322" y="14998"/>
                </a:cubicBezTo>
                <a:lnTo>
                  <a:pt x="8322" y="14992"/>
                </a:lnTo>
                <a:cubicBezTo>
                  <a:pt x="8332" y="14987"/>
                  <a:pt x="8341" y="14983"/>
                  <a:pt x="8351" y="14985"/>
                </a:cubicBezTo>
                <a:cubicBezTo>
                  <a:pt x="8406" y="14959"/>
                  <a:pt x="8463" y="14945"/>
                  <a:pt x="8520" y="14942"/>
                </a:cubicBezTo>
                <a:close/>
                <a:moveTo>
                  <a:pt x="5577" y="14935"/>
                </a:moveTo>
                <a:lnTo>
                  <a:pt x="5607" y="14942"/>
                </a:lnTo>
                <a:cubicBezTo>
                  <a:pt x="5665" y="14945"/>
                  <a:pt x="5721" y="14959"/>
                  <a:pt x="5776" y="14985"/>
                </a:cubicBezTo>
                <a:cubicBezTo>
                  <a:pt x="5786" y="14983"/>
                  <a:pt x="5796" y="14987"/>
                  <a:pt x="5805" y="14992"/>
                </a:cubicBezTo>
                <a:lnTo>
                  <a:pt x="5805" y="14998"/>
                </a:lnTo>
                <a:cubicBezTo>
                  <a:pt x="6441" y="15276"/>
                  <a:pt x="6939" y="16592"/>
                  <a:pt x="7028" y="18246"/>
                </a:cubicBezTo>
                <a:cubicBezTo>
                  <a:pt x="7028" y="18246"/>
                  <a:pt x="7029" y="18246"/>
                  <a:pt x="7029" y="18246"/>
                </a:cubicBezTo>
                <a:lnTo>
                  <a:pt x="7030" y="18278"/>
                </a:lnTo>
                <a:cubicBezTo>
                  <a:pt x="7039" y="18419"/>
                  <a:pt x="7043" y="18564"/>
                  <a:pt x="7043" y="18711"/>
                </a:cubicBezTo>
                <a:cubicBezTo>
                  <a:pt x="7046" y="18737"/>
                  <a:pt x="7046" y="18764"/>
                  <a:pt x="7046" y="18791"/>
                </a:cubicBezTo>
                <a:cubicBezTo>
                  <a:pt x="7046" y="18809"/>
                  <a:pt x="7046" y="18827"/>
                  <a:pt x="7045" y="18844"/>
                </a:cubicBezTo>
                <a:lnTo>
                  <a:pt x="7044" y="18844"/>
                </a:lnTo>
                <a:lnTo>
                  <a:pt x="7044" y="18846"/>
                </a:lnTo>
                <a:lnTo>
                  <a:pt x="7013" y="18839"/>
                </a:lnTo>
                <a:cubicBezTo>
                  <a:pt x="6956" y="18836"/>
                  <a:pt x="6899" y="18822"/>
                  <a:pt x="6844" y="18796"/>
                </a:cubicBezTo>
                <a:cubicBezTo>
                  <a:pt x="6834" y="18798"/>
                  <a:pt x="6825" y="18794"/>
                  <a:pt x="6816" y="18789"/>
                </a:cubicBezTo>
                <a:lnTo>
                  <a:pt x="6815" y="18784"/>
                </a:lnTo>
                <a:cubicBezTo>
                  <a:pt x="6180" y="18505"/>
                  <a:pt x="5682" y="17189"/>
                  <a:pt x="5593" y="15535"/>
                </a:cubicBezTo>
                <a:cubicBezTo>
                  <a:pt x="5592" y="15535"/>
                  <a:pt x="5592" y="15535"/>
                  <a:pt x="5592" y="15535"/>
                </a:cubicBezTo>
                <a:lnTo>
                  <a:pt x="5591" y="15504"/>
                </a:lnTo>
                <a:cubicBezTo>
                  <a:pt x="5582" y="15362"/>
                  <a:pt x="5577" y="15217"/>
                  <a:pt x="5578" y="15070"/>
                </a:cubicBezTo>
                <a:cubicBezTo>
                  <a:pt x="5575" y="15044"/>
                  <a:pt x="5575" y="15017"/>
                  <a:pt x="5575" y="14991"/>
                </a:cubicBezTo>
                <a:lnTo>
                  <a:pt x="5576" y="14937"/>
                </a:lnTo>
                <a:lnTo>
                  <a:pt x="5577" y="14937"/>
                </a:lnTo>
                <a:close/>
                <a:moveTo>
                  <a:pt x="5553" y="14935"/>
                </a:moveTo>
                <a:lnTo>
                  <a:pt x="5553" y="14937"/>
                </a:lnTo>
                <a:lnTo>
                  <a:pt x="5554" y="14937"/>
                </a:lnTo>
                <a:lnTo>
                  <a:pt x="5555" y="14991"/>
                </a:lnTo>
                <a:cubicBezTo>
                  <a:pt x="5555" y="15017"/>
                  <a:pt x="5555" y="15044"/>
                  <a:pt x="5552" y="15070"/>
                </a:cubicBezTo>
                <a:cubicBezTo>
                  <a:pt x="5552" y="15217"/>
                  <a:pt x="5548" y="15362"/>
                  <a:pt x="5539" y="15504"/>
                </a:cubicBezTo>
                <a:lnTo>
                  <a:pt x="5538" y="15535"/>
                </a:lnTo>
                <a:cubicBezTo>
                  <a:pt x="5538" y="15535"/>
                  <a:pt x="5537" y="15535"/>
                  <a:pt x="5537" y="15535"/>
                </a:cubicBezTo>
                <a:cubicBezTo>
                  <a:pt x="5448" y="17189"/>
                  <a:pt x="4950" y="18505"/>
                  <a:pt x="4314" y="18784"/>
                </a:cubicBezTo>
                <a:lnTo>
                  <a:pt x="4314" y="18789"/>
                </a:lnTo>
                <a:cubicBezTo>
                  <a:pt x="4305" y="18794"/>
                  <a:pt x="4295" y="18798"/>
                  <a:pt x="4285" y="18796"/>
                </a:cubicBezTo>
                <a:cubicBezTo>
                  <a:pt x="4230" y="18822"/>
                  <a:pt x="4174" y="18836"/>
                  <a:pt x="4116" y="18839"/>
                </a:cubicBezTo>
                <a:lnTo>
                  <a:pt x="4086" y="18846"/>
                </a:lnTo>
                <a:lnTo>
                  <a:pt x="4086" y="18844"/>
                </a:lnTo>
                <a:lnTo>
                  <a:pt x="4085" y="18844"/>
                </a:lnTo>
                <a:cubicBezTo>
                  <a:pt x="4084" y="18827"/>
                  <a:pt x="4084" y="18809"/>
                  <a:pt x="4084" y="18791"/>
                </a:cubicBezTo>
                <a:cubicBezTo>
                  <a:pt x="4084" y="18764"/>
                  <a:pt x="4084" y="18737"/>
                  <a:pt x="4087" y="18711"/>
                </a:cubicBezTo>
                <a:cubicBezTo>
                  <a:pt x="4086" y="18564"/>
                  <a:pt x="4091" y="18419"/>
                  <a:pt x="4100" y="18278"/>
                </a:cubicBezTo>
                <a:lnTo>
                  <a:pt x="4101" y="18246"/>
                </a:lnTo>
                <a:cubicBezTo>
                  <a:pt x="4101" y="18246"/>
                  <a:pt x="4101" y="18246"/>
                  <a:pt x="4102" y="18246"/>
                </a:cubicBezTo>
                <a:cubicBezTo>
                  <a:pt x="4191" y="16592"/>
                  <a:pt x="4689" y="15276"/>
                  <a:pt x="5324" y="14998"/>
                </a:cubicBezTo>
                <a:lnTo>
                  <a:pt x="5325" y="14992"/>
                </a:lnTo>
                <a:cubicBezTo>
                  <a:pt x="5334" y="14987"/>
                  <a:pt x="5343" y="14983"/>
                  <a:pt x="5353" y="14985"/>
                </a:cubicBezTo>
                <a:cubicBezTo>
                  <a:pt x="5408" y="14959"/>
                  <a:pt x="5465" y="14945"/>
                  <a:pt x="5522" y="14942"/>
                </a:cubicBezTo>
                <a:close/>
                <a:moveTo>
                  <a:pt x="2579" y="14935"/>
                </a:moveTo>
                <a:lnTo>
                  <a:pt x="2609" y="14942"/>
                </a:lnTo>
                <a:cubicBezTo>
                  <a:pt x="2667" y="14945"/>
                  <a:pt x="2723" y="14959"/>
                  <a:pt x="2779" y="14985"/>
                </a:cubicBezTo>
                <a:cubicBezTo>
                  <a:pt x="2788" y="14983"/>
                  <a:pt x="2798" y="14987"/>
                  <a:pt x="2807" y="14992"/>
                </a:cubicBezTo>
                <a:lnTo>
                  <a:pt x="2807" y="14998"/>
                </a:lnTo>
                <a:cubicBezTo>
                  <a:pt x="3443" y="15276"/>
                  <a:pt x="3941" y="16592"/>
                  <a:pt x="4030" y="18246"/>
                </a:cubicBezTo>
                <a:cubicBezTo>
                  <a:pt x="4031" y="18246"/>
                  <a:pt x="4031" y="18246"/>
                  <a:pt x="4031" y="18246"/>
                </a:cubicBezTo>
                <a:lnTo>
                  <a:pt x="4032" y="18278"/>
                </a:lnTo>
                <a:cubicBezTo>
                  <a:pt x="4041" y="18419"/>
                  <a:pt x="4045" y="18564"/>
                  <a:pt x="4045" y="18711"/>
                </a:cubicBezTo>
                <a:cubicBezTo>
                  <a:pt x="4048" y="18737"/>
                  <a:pt x="4048" y="18764"/>
                  <a:pt x="4048" y="18791"/>
                </a:cubicBezTo>
                <a:cubicBezTo>
                  <a:pt x="4048" y="18809"/>
                  <a:pt x="4048" y="18827"/>
                  <a:pt x="4047" y="18844"/>
                </a:cubicBezTo>
                <a:lnTo>
                  <a:pt x="4046" y="18844"/>
                </a:lnTo>
                <a:lnTo>
                  <a:pt x="4046" y="18846"/>
                </a:lnTo>
                <a:lnTo>
                  <a:pt x="4015" y="18839"/>
                </a:lnTo>
                <a:cubicBezTo>
                  <a:pt x="3958" y="18836"/>
                  <a:pt x="3902" y="18822"/>
                  <a:pt x="3846" y="18796"/>
                </a:cubicBezTo>
                <a:cubicBezTo>
                  <a:pt x="3836" y="18798"/>
                  <a:pt x="3827" y="18794"/>
                  <a:pt x="3818" y="18789"/>
                </a:cubicBezTo>
                <a:lnTo>
                  <a:pt x="3817" y="18784"/>
                </a:lnTo>
                <a:cubicBezTo>
                  <a:pt x="3182" y="18505"/>
                  <a:pt x="2684" y="17189"/>
                  <a:pt x="2595" y="15535"/>
                </a:cubicBezTo>
                <a:cubicBezTo>
                  <a:pt x="2594" y="15535"/>
                  <a:pt x="2594" y="15535"/>
                  <a:pt x="2594" y="15535"/>
                </a:cubicBezTo>
                <a:lnTo>
                  <a:pt x="2593" y="15504"/>
                </a:lnTo>
                <a:cubicBezTo>
                  <a:pt x="2584" y="15362"/>
                  <a:pt x="2580" y="15217"/>
                  <a:pt x="2580" y="15070"/>
                </a:cubicBezTo>
                <a:cubicBezTo>
                  <a:pt x="2577" y="15044"/>
                  <a:pt x="2577" y="15017"/>
                  <a:pt x="2577" y="14991"/>
                </a:cubicBezTo>
                <a:lnTo>
                  <a:pt x="2578" y="14937"/>
                </a:lnTo>
                <a:lnTo>
                  <a:pt x="2579" y="14937"/>
                </a:lnTo>
                <a:close/>
                <a:moveTo>
                  <a:pt x="2555" y="14935"/>
                </a:moveTo>
                <a:lnTo>
                  <a:pt x="2555" y="14937"/>
                </a:lnTo>
                <a:lnTo>
                  <a:pt x="2556" y="14937"/>
                </a:lnTo>
                <a:lnTo>
                  <a:pt x="2557" y="14991"/>
                </a:lnTo>
                <a:cubicBezTo>
                  <a:pt x="2557" y="15017"/>
                  <a:pt x="2557" y="15044"/>
                  <a:pt x="2554" y="15070"/>
                </a:cubicBezTo>
                <a:cubicBezTo>
                  <a:pt x="2554" y="15217"/>
                  <a:pt x="2550" y="15362"/>
                  <a:pt x="2541" y="15504"/>
                </a:cubicBezTo>
                <a:lnTo>
                  <a:pt x="2540" y="15535"/>
                </a:lnTo>
                <a:cubicBezTo>
                  <a:pt x="2540" y="15535"/>
                  <a:pt x="2540" y="15535"/>
                  <a:pt x="2539" y="15535"/>
                </a:cubicBezTo>
                <a:cubicBezTo>
                  <a:pt x="2450" y="17189"/>
                  <a:pt x="1952" y="18505"/>
                  <a:pt x="1316" y="18784"/>
                </a:cubicBezTo>
                <a:lnTo>
                  <a:pt x="1316" y="18789"/>
                </a:lnTo>
                <a:cubicBezTo>
                  <a:pt x="1307" y="18794"/>
                  <a:pt x="1297" y="18798"/>
                  <a:pt x="1288" y="18796"/>
                </a:cubicBezTo>
                <a:cubicBezTo>
                  <a:pt x="1232" y="18822"/>
                  <a:pt x="1176" y="18836"/>
                  <a:pt x="1118" y="18839"/>
                </a:cubicBezTo>
                <a:lnTo>
                  <a:pt x="1088" y="18846"/>
                </a:lnTo>
                <a:lnTo>
                  <a:pt x="1088" y="18844"/>
                </a:lnTo>
                <a:lnTo>
                  <a:pt x="1087" y="18844"/>
                </a:lnTo>
                <a:cubicBezTo>
                  <a:pt x="1086" y="18827"/>
                  <a:pt x="1086" y="18809"/>
                  <a:pt x="1086" y="18791"/>
                </a:cubicBezTo>
                <a:cubicBezTo>
                  <a:pt x="1086" y="18764"/>
                  <a:pt x="1086" y="18737"/>
                  <a:pt x="1089" y="18711"/>
                </a:cubicBezTo>
                <a:cubicBezTo>
                  <a:pt x="1089" y="18564"/>
                  <a:pt x="1093" y="18419"/>
                  <a:pt x="1102" y="18278"/>
                </a:cubicBezTo>
                <a:lnTo>
                  <a:pt x="1103" y="18246"/>
                </a:lnTo>
                <a:cubicBezTo>
                  <a:pt x="1103" y="18246"/>
                  <a:pt x="1103" y="18246"/>
                  <a:pt x="1104" y="18246"/>
                </a:cubicBezTo>
                <a:cubicBezTo>
                  <a:pt x="1193" y="16592"/>
                  <a:pt x="1691" y="15276"/>
                  <a:pt x="2326" y="14998"/>
                </a:cubicBezTo>
                <a:lnTo>
                  <a:pt x="2327" y="14992"/>
                </a:lnTo>
                <a:cubicBezTo>
                  <a:pt x="2336" y="14987"/>
                  <a:pt x="2345" y="14983"/>
                  <a:pt x="2355" y="14985"/>
                </a:cubicBezTo>
                <a:cubicBezTo>
                  <a:pt x="2411" y="14959"/>
                  <a:pt x="2467" y="14945"/>
                  <a:pt x="2524" y="14942"/>
                </a:cubicBezTo>
                <a:close/>
                <a:moveTo>
                  <a:pt x="19328" y="11563"/>
                </a:moveTo>
                <a:cubicBezTo>
                  <a:pt x="19422" y="12843"/>
                  <a:pt x="19803" y="13857"/>
                  <a:pt x="20290" y="14137"/>
                </a:cubicBezTo>
                <a:cubicBezTo>
                  <a:pt x="20196" y="12857"/>
                  <a:pt x="19815" y="11842"/>
                  <a:pt x="19328" y="11563"/>
                </a:cubicBezTo>
                <a:close/>
                <a:moveTo>
                  <a:pt x="18783" y="11563"/>
                </a:moveTo>
                <a:cubicBezTo>
                  <a:pt x="18296" y="11842"/>
                  <a:pt x="17915" y="12857"/>
                  <a:pt x="17821" y="14137"/>
                </a:cubicBezTo>
                <a:cubicBezTo>
                  <a:pt x="18308" y="13857"/>
                  <a:pt x="18689" y="12843"/>
                  <a:pt x="18783" y="11563"/>
                </a:cubicBezTo>
                <a:close/>
                <a:moveTo>
                  <a:pt x="16330" y="11563"/>
                </a:moveTo>
                <a:cubicBezTo>
                  <a:pt x="16424" y="12843"/>
                  <a:pt x="16805" y="13857"/>
                  <a:pt x="17292" y="14137"/>
                </a:cubicBezTo>
                <a:cubicBezTo>
                  <a:pt x="17198" y="12857"/>
                  <a:pt x="16817" y="11842"/>
                  <a:pt x="16330" y="11563"/>
                </a:cubicBezTo>
                <a:close/>
                <a:moveTo>
                  <a:pt x="15785" y="11563"/>
                </a:moveTo>
                <a:cubicBezTo>
                  <a:pt x="15298" y="11842"/>
                  <a:pt x="14917" y="12857"/>
                  <a:pt x="14823" y="14137"/>
                </a:cubicBezTo>
                <a:cubicBezTo>
                  <a:pt x="15310" y="13857"/>
                  <a:pt x="15691" y="12843"/>
                  <a:pt x="15785" y="11563"/>
                </a:cubicBezTo>
                <a:close/>
                <a:moveTo>
                  <a:pt x="13332" y="11563"/>
                </a:moveTo>
                <a:cubicBezTo>
                  <a:pt x="13426" y="12843"/>
                  <a:pt x="13807" y="13857"/>
                  <a:pt x="14294" y="14137"/>
                </a:cubicBezTo>
                <a:cubicBezTo>
                  <a:pt x="14200" y="12857"/>
                  <a:pt x="13819" y="11842"/>
                  <a:pt x="13332" y="11563"/>
                </a:cubicBezTo>
                <a:close/>
                <a:moveTo>
                  <a:pt x="12787" y="11563"/>
                </a:moveTo>
                <a:cubicBezTo>
                  <a:pt x="12300" y="11842"/>
                  <a:pt x="11919" y="12857"/>
                  <a:pt x="11825" y="14137"/>
                </a:cubicBezTo>
                <a:cubicBezTo>
                  <a:pt x="12312" y="13857"/>
                  <a:pt x="12693" y="12843"/>
                  <a:pt x="12787" y="11563"/>
                </a:cubicBezTo>
                <a:close/>
                <a:moveTo>
                  <a:pt x="10334" y="11563"/>
                </a:moveTo>
                <a:cubicBezTo>
                  <a:pt x="10428" y="12843"/>
                  <a:pt x="10809" y="13857"/>
                  <a:pt x="11296" y="14137"/>
                </a:cubicBezTo>
                <a:cubicBezTo>
                  <a:pt x="11202" y="12857"/>
                  <a:pt x="10821" y="11842"/>
                  <a:pt x="10334" y="11563"/>
                </a:cubicBezTo>
                <a:close/>
                <a:moveTo>
                  <a:pt x="9790" y="11563"/>
                </a:moveTo>
                <a:cubicBezTo>
                  <a:pt x="9302" y="11842"/>
                  <a:pt x="8921" y="12857"/>
                  <a:pt x="8827" y="14137"/>
                </a:cubicBezTo>
                <a:cubicBezTo>
                  <a:pt x="9315" y="13857"/>
                  <a:pt x="9695" y="12843"/>
                  <a:pt x="9790" y="11563"/>
                </a:cubicBezTo>
                <a:close/>
                <a:moveTo>
                  <a:pt x="7336" y="11563"/>
                </a:moveTo>
                <a:cubicBezTo>
                  <a:pt x="7430" y="12843"/>
                  <a:pt x="7811" y="13857"/>
                  <a:pt x="8299" y="14137"/>
                </a:cubicBezTo>
                <a:cubicBezTo>
                  <a:pt x="8204" y="12857"/>
                  <a:pt x="7824" y="11842"/>
                  <a:pt x="7336" y="11563"/>
                </a:cubicBezTo>
                <a:close/>
                <a:moveTo>
                  <a:pt x="6792" y="11563"/>
                </a:moveTo>
                <a:cubicBezTo>
                  <a:pt x="6304" y="11842"/>
                  <a:pt x="5923" y="12857"/>
                  <a:pt x="5829" y="14137"/>
                </a:cubicBezTo>
                <a:cubicBezTo>
                  <a:pt x="6317" y="13857"/>
                  <a:pt x="6697" y="12843"/>
                  <a:pt x="6792" y="11563"/>
                </a:cubicBezTo>
                <a:close/>
                <a:moveTo>
                  <a:pt x="4338" y="11563"/>
                </a:moveTo>
                <a:cubicBezTo>
                  <a:pt x="4432" y="12843"/>
                  <a:pt x="4813" y="13857"/>
                  <a:pt x="5301" y="14137"/>
                </a:cubicBezTo>
                <a:cubicBezTo>
                  <a:pt x="5206" y="12857"/>
                  <a:pt x="4826" y="11842"/>
                  <a:pt x="4338" y="11563"/>
                </a:cubicBezTo>
                <a:close/>
                <a:moveTo>
                  <a:pt x="3794" y="11563"/>
                </a:moveTo>
                <a:cubicBezTo>
                  <a:pt x="3306" y="11842"/>
                  <a:pt x="2926" y="12857"/>
                  <a:pt x="2831" y="14137"/>
                </a:cubicBezTo>
                <a:cubicBezTo>
                  <a:pt x="3319" y="13857"/>
                  <a:pt x="3699" y="12843"/>
                  <a:pt x="3794" y="11563"/>
                </a:cubicBezTo>
                <a:close/>
                <a:moveTo>
                  <a:pt x="1340" y="11563"/>
                </a:moveTo>
                <a:cubicBezTo>
                  <a:pt x="1435" y="12843"/>
                  <a:pt x="1815" y="13857"/>
                  <a:pt x="2303" y="14137"/>
                </a:cubicBezTo>
                <a:cubicBezTo>
                  <a:pt x="2208" y="12857"/>
                  <a:pt x="1828" y="11842"/>
                  <a:pt x="1340" y="11563"/>
                </a:cubicBezTo>
                <a:close/>
                <a:moveTo>
                  <a:pt x="21600" y="11077"/>
                </a:moveTo>
                <a:lnTo>
                  <a:pt x="21600" y="11705"/>
                </a:lnTo>
                <a:cubicBezTo>
                  <a:pt x="21201" y="12106"/>
                  <a:pt x="20901" y="13020"/>
                  <a:pt x="20819" y="14137"/>
                </a:cubicBezTo>
                <a:cubicBezTo>
                  <a:pt x="21146" y="13949"/>
                  <a:pt x="21426" y="13428"/>
                  <a:pt x="21600" y="12714"/>
                </a:cubicBezTo>
                <a:lnTo>
                  <a:pt x="21600" y="13666"/>
                </a:lnTo>
                <a:cubicBezTo>
                  <a:pt x="21387" y="14229"/>
                  <a:pt x="21108" y="14620"/>
                  <a:pt x="20795" y="14758"/>
                </a:cubicBezTo>
                <a:lnTo>
                  <a:pt x="20795" y="14763"/>
                </a:lnTo>
                <a:cubicBezTo>
                  <a:pt x="20785" y="14768"/>
                  <a:pt x="20776" y="14772"/>
                  <a:pt x="20766" y="14770"/>
                </a:cubicBezTo>
                <a:cubicBezTo>
                  <a:pt x="20711" y="14797"/>
                  <a:pt x="20654" y="14811"/>
                  <a:pt x="20597" y="14813"/>
                </a:cubicBezTo>
                <a:lnTo>
                  <a:pt x="20567" y="14821"/>
                </a:lnTo>
                <a:lnTo>
                  <a:pt x="20567" y="14819"/>
                </a:lnTo>
                <a:lnTo>
                  <a:pt x="20566" y="14819"/>
                </a:lnTo>
                <a:cubicBezTo>
                  <a:pt x="20565" y="14801"/>
                  <a:pt x="20565" y="14783"/>
                  <a:pt x="20565" y="14765"/>
                </a:cubicBezTo>
                <a:cubicBezTo>
                  <a:pt x="20565" y="14738"/>
                  <a:pt x="20565" y="14711"/>
                  <a:pt x="20567" y="14685"/>
                </a:cubicBezTo>
                <a:cubicBezTo>
                  <a:pt x="20567" y="14536"/>
                  <a:pt x="20571" y="14391"/>
                  <a:pt x="20580" y="14248"/>
                </a:cubicBezTo>
                <a:lnTo>
                  <a:pt x="20581" y="14216"/>
                </a:lnTo>
                <a:cubicBezTo>
                  <a:pt x="20582" y="14216"/>
                  <a:pt x="20582" y="14216"/>
                  <a:pt x="20582" y="14216"/>
                </a:cubicBezTo>
                <a:cubicBezTo>
                  <a:pt x="20661" y="12733"/>
                  <a:pt x="21064" y="11520"/>
                  <a:pt x="21600" y="11077"/>
                </a:cubicBezTo>
                <a:close/>
                <a:moveTo>
                  <a:pt x="19076" y="10878"/>
                </a:moveTo>
                <a:lnTo>
                  <a:pt x="19106" y="10886"/>
                </a:lnTo>
                <a:cubicBezTo>
                  <a:pt x="19163" y="10889"/>
                  <a:pt x="19220" y="10903"/>
                  <a:pt x="19275" y="10929"/>
                </a:cubicBezTo>
                <a:cubicBezTo>
                  <a:pt x="19285" y="10927"/>
                  <a:pt x="19294" y="10931"/>
                  <a:pt x="19304" y="10936"/>
                </a:cubicBezTo>
                <a:lnTo>
                  <a:pt x="19304" y="10942"/>
                </a:lnTo>
                <a:cubicBezTo>
                  <a:pt x="19940" y="11222"/>
                  <a:pt x="20438" y="12549"/>
                  <a:pt x="20527" y="14216"/>
                </a:cubicBezTo>
                <a:cubicBezTo>
                  <a:pt x="20527" y="14216"/>
                  <a:pt x="20527" y="14216"/>
                  <a:pt x="20528" y="14216"/>
                </a:cubicBezTo>
                <a:lnTo>
                  <a:pt x="20529" y="14248"/>
                </a:lnTo>
                <a:cubicBezTo>
                  <a:pt x="20537" y="14391"/>
                  <a:pt x="20542" y="14536"/>
                  <a:pt x="20542" y="14685"/>
                </a:cubicBezTo>
                <a:cubicBezTo>
                  <a:pt x="20544" y="14711"/>
                  <a:pt x="20544" y="14738"/>
                  <a:pt x="20544" y="14765"/>
                </a:cubicBezTo>
                <a:cubicBezTo>
                  <a:pt x="20544" y="14783"/>
                  <a:pt x="20544" y="14801"/>
                  <a:pt x="20543" y="14819"/>
                </a:cubicBezTo>
                <a:lnTo>
                  <a:pt x="20542" y="14819"/>
                </a:lnTo>
                <a:lnTo>
                  <a:pt x="20542" y="14821"/>
                </a:lnTo>
                <a:lnTo>
                  <a:pt x="20512" y="14813"/>
                </a:lnTo>
                <a:cubicBezTo>
                  <a:pt x="20454" y="14811"/>
                  <a:pt x="20398" y="14797"/>
                  <a:pt x="20343" y="14770"/>
                </a:cubicBezTo>
                <a:cubicBezTo>
                  <a:pt x="20333" y="14772"/>
                  <a:pt x="20323" y="14768"/>
                  <a:pt x="20314" y="14763"/>
                </a:cubicBezTo>
                <a:lnTo>
                  <a:pt x="20314" y="14758"/>
                </a:lnTo>
                <a:cubicBezTo>
                  <a:pt x="19678" y="14477"/>
                  <a:pt x="19180" y="13151"/>
                  <a:pt x="19091" y="11484"/>
                </a:cubicBezTo>
                <a:cubicBezTo>
                  <a:pt x="19091" y="11483"/>
                  <a:pt x="19091" y="11483"/>
                  <a:pt x="19090" y="11483"/>
                </a:cubicBezTo>
                <a:lnTo>
                  <a:pt x="19089" y="11452"/>
                </a:lnTo>
                <a:cubicBezTo>
                  <a:pt x="19080" y="11309"/>
                  <a:pt x="19076" y="11163"/>
                  <a:pt x="19076" y="11015"/>
                </a:cubicBezTo>
                <a:cubicBezTo>
                  <a:pt x="19074" y="10988"/>
                  <a:pt x="19074" y="10961"/>
                  <a:pt x="19074" y="10935"/>
                </a:cubicBezTo>
                <a:lnTo>
                  <a:pt x="19075" y="10881"/>
                </a:lnTo>
                <a:lnTo>
                  <a:pt x="19076" y="10881"/>
                </a:lnTo>
                <a:close/>
                <a:moveTo>
                  <a:pt x="19035" y="10878"/>
                </a:moveTo>
                <a:lnTo>
                  <a:pt x="19035" y="10881"/>
                </a:lnTo>
                <a:lnTo>
                  <a:pt x="19036" y="10881"/>
                </a:lnTo>
                <a:lnTo>
                  <a:pt x="19037" y="10935"/>
                </a:lnTo>
                <a:cubicBezTo>
                  <a:pt x="19037" y="10961"/>
                  <a:pt x="19037" y="10988"/>
                  <a:pt x="19035" y="11015"/>
                </a:cubicBezTo>
                <a:cubicBezTo>
                  <a:pt x="19035" y="11163"/>
                  <a:pt x="19031" y="11309"/>
                  <a:pt x="19022" y="11452"/>
                </a:cubicBezTo>
                <a:lnTo>
                  <a:pt x="19021" y="11483"/>
                </a:lnTo>
                <a:cubicBezTo>
                  <a:pt x="19020" y="11483"/>
                  <a:pt x="19020" y="11483"/>
                  <a:pt x="19020" y="11484"/>
                </a:cubicBezTo>
                <a:cubicBezTo>
                  <a:pt x="18931" y="13151"/>
                  <a:pt x="18433" y="14477"/>
                  <a:pt x="17797" y="14758"/>
                </a:cubicBezTo>
                <a:lnTo>
                  <a:pt x="17797" y="14763"/>
                </a:lnTo>
                <a:cubicBezTo>
                  <a:pt x="17787" y="14768"/>
                  <a:pt x="17778" y="14772"/>
                  <a:pt x="17768" y="14770"/>
                </a:cubicBezTo>
                <a:cubicBezTo>
                  <a:pt x="17713" y="14797"/>
                  <a:pt x="17656" y="14811"/>
                  <a:pt x="17599" y="14813"/>
                </a:cubicBezTo>
                <a:lnTo>
                  <a:pt x="17569" y="14821"/>
                </a:lnTo>
                <a:lnTo>
                  <a:pt x="17569" y="14819"/>
                </a:lnTo>
                <a:lnTo>
                  <a:pt x="17568" y="14819"/>
                </a:lnTo>
                <a:cubicBezTo>
                  <a:pt x="17567" y="14801"/>
                  <a:pt x="17567" y="14783"/>
                  <a:pt x="17567" y="14765"/>
                </a:cubicBezTo>
                <a:cubicBezTo>
                  <a:pt x="17567" y="14738"/>
                  <a:pt x="17567" y="14711"/>
                  <a:pt x="17569" y="14685"/>
                </a:cubicBezTo>
                <a:cubicBezTo>
                  <a:pt x="17569" y="14536"/>
                  <a:pt x="17573" y="14391"/>
                  <a:pt x="17582" y="14248"/>
                </a:cubicBezTo>
                <a:lnTo>
                  <a:pt x="17583" y="14216"/>
                </a:lnTo>
                <a:cubicBezTo>
                  <a:pt x="17584" y="14216"/>
                  <a:pt x="17584" y="14216"/>
                  <a:pt x="17584" y="14216"/>
                </a:cubicBezTo>
                <a:cubicBezTo>
                  <a:pt x="17673" y="12549"/>
                  <a:pt x="18171" y="11222"/>
                  <a:pt x="18807" y="10942"/>
                </a:cubicBezTo>
                <a:lnTo>
                  <a:pt x="18807" y="10936"/>
                </a:lnTo>
                <a:cubicBezTo>
                  <a:pt x="18817" y="10931"/>
                  <a:pt x="18826" y="10927"/>
                  <a:pt x="18836" y="10929"/>
                </a:cubicBezTo>
                <a:cubicBezTo>
                  <a:pt x="18891" y="10903"/>
                  <a:pt x="18948" y="10889"/>
                  <a:pt x="19005" y="10886"/>
                </a:cubicBezTo>
                <a:close/>
                <a:moveTo>
                  <a:pt x="16078" y="10878"/>
                </a:moveTo>
                <a:lnTo>
                  <a:pt x="16108" y="10886"/>
                </a:lnTo>
                <a:cubicBezTo>
                  <a:pt x="16165" y="10889"/>
                  <a:pt x="16222" y="10903"/>
                  <a:pt x="16277" y="10929"/>
                </a:cubicBezTo>
                <a:cubicBezTo>
                  <a:pt x="16287" y="10927"/>
                  <a:pt x="16296" y="10931"/>
                  <a:pt x="16306" y="10936"/>
                </a:cubicBezTo>
                <a:lnTo>
                  <a:pt x="16306" y="10942"/>
                </a:lnTo>
                <a:cubicBezTo>
                  <a:pt x="16942" y="11222"/>
                  <a:pt x="17440" y="12549"/>
                  <a:pt x="17529" y="14216"/>
                </a:cubicBezTo>
                <a:cubicBezTo>
                  <a:pt x="17529" y="14216"/>
                  <a:pt x="17529" y="14216"/>
                  <a:pt x="17530" y="14216"/>
                </a:cubicBezTo>
                <a:lnTo>
                  <a:pt x="17531" y="14248"/>
                </a:lnTo>
                <a:cubicBezTo>
                  <a:pt x="17540" y="14391"/>
                  <a:pt x="17544" y="14536"/>
                  <a:pt x="17544" y="14685"/>
                </a:cubicBezTo>
                <a:cubicBezTo>
                  <a:pt x="17546" y="14711"/>
                  <a:pt x="17546" y="14738"/>
                  <a:pt x="17546" y="14765"/>
                </a:cubicBezTo>
                <a:cubicBezTo>
                  <a:pt x="17546" y="14783"/>
                  <a:pt x="17546" y="14801"/>
                  <a:pt x="17545" y="14819"/>
                </a:cubicBezTo>
                <a:lnTo>
                  <a:pt x="17544" y="14819"/>
                </a:lnTo>
                <a:lnTo>
                  <a:pt x="17544" y="14821"/>
                </a:lnTo>
                <a:lnTo>
                  <a:pt x="17514" y="14813"/>
                </a:lnTo>
                <a:cubicBezTo>
                  <a:pt x="17457" y="14811"/>
                  <a:pt x="17400" y="14797"/>
                  <a:pt x="17345" y="14770"/>
                </a:cubicBezTo>
                <a:cubicBezTo>
                  <a:pt x="17335" y="14772"/>
                  <a:pt x="17326" y="14768"/>
                  <a:pt x="17316" y="14763"/>
                </a:cubicBezTo>
                <a:lnTo>
                  <a:pt x="17316" y="14758"/>
                </a:lnTo>
                <a:cubicBezTo>
                  <a:pt x="16680" y="14477"/>
                  <a:pt x="16182" y="13151"/>
                  <a:pt x="16093" y="11484"/>
                </a:cubicBezTo>
                <a:cubicBezTo>
                  <a:pt x="16093" y="11483"/>
                  <a:pt x="16093" y="11483"/>
                  <a:pt x="16092" y="11483"/>
                </a:cubicBezTo>
                <a:lnTo>
                  <a:pt x="16091" y="11452"/>
                </a:lnTo>
                <a:cubicBezTo>
                  <a:pt x="16082" y="11309"/>
                  <a:pt x="16078" y="11163"/>
                  <a:pt x="16078" y="11015"/>
                </a:cubicBezTo>
                <a:cubicBezTo>
                  <a:pt x="16076" y="10988"/>
                  <a:pt x="16076" y="10961"/>
                  <a:pt x="16076" y="10935"/>
                </a:cubicBezTo>
                <a:lnTo>
                  <a:pt x="16077" y="10881"/>
                </a:lnTo>
                <a:lnTo>
                  <a:pt x="16078" y="10881"/>
                </a:lnTo>
                <a:close/>
                <a:moveTo>
                  <a:pt x="16037" y="10878"/>
                </a:moveTo>
                <a:lnTo>
                  <a:pt x="16037" y="10881"/>
                </a:lnTo>
                <a:lnTo>
                  <a:pt x="16038" y="10881"/>
                </a:lnTo>
                <a:lnTo>
                  <a:pt x="16039" y="10935"/>
                </a:lnTo>
                <a:cubicBezTo>
                  <a:pt x="16039" y="10961"/>
                  <a:pt x="16039" y="10988"/>
                  <a:pt x="16037" y="11015"/>
                </a:cubicBezTo>
                <a:cubicBezTo>
                  <a:pt x="16037" y="11163"/>
                  <a:pt x="16033" y="11309"/>
                  <a:pt x="16024" y="11452"/>
                </a:cubicBezTo>
                <a:lnTo>
                  <a:pt x="16023" y="11483"/>
                </a:lnTo>
                <a:cubicBezTo>
                  <a:pt x="16022" y="11483"/>
                  <a:pt x="16022" y="11483"/>
                  <a:pt x="16022" y="11484"/>
                </a:cubicBezTo>
                <a:cubicBezTo>
                  <a:pt x="15933" y="13151"/>
                  <a:pt x="15435" y="14477"/>
                  <a:pt x="14799" y="14758"/>
                </a:cubicBezTo>
                <a:lnTo>
                  <a:pt x="14799" y="14763"/>
                </a:lnTo>
                <a:cubicBezTo>
                  <a:pt x="14789" y="14768"/>
                  <a:pt x="14780" y="14772"/>
                  <a:pt x="14770" y="14770"/>
                </a:cubicBezTo>
                <a:cubicBezTo>
                  <a:pt x="14715" y="14797"/>
                  <a:pt x="14658" y="14811"/>
                  <a:pt x="14601" y="14813"/>
                </a:cubicBezTo>
                <a:lnTo>
                  <a:pt x="14571" y="14821"/>
                </a:lnTo>
                <a:lnTo>
                  <a:pt x="14571" y="14819"/>
                </a:lnTo>
                <a:lnTo>
                  <a:pt x="14570" y="14819"/>
                </a:lnTo>
                <a:cubicBezTo>
                  <a:pt x="14569" y="14801"/>
                  <a:pt x="14569" y="14783"/>
                  <a:pt x="14569" y="14765"/>
                </a:cubicBezTo>
                <a:cubicBezTo>
                  <a:pt x="14569" y="14738"/>
                  <a:pt x="14569" y="14711"/>
                  <a:pt x="14571" y="14685"/>
                </a:cubicBezTo>
                <a:cubicBezTo>
                  <a:pt x="14571" y="14536"/>
                  <a:pt x="14576" y="14391"/>
                  <a:pt x="14584" y="14248"/>
                </a:cubicBezTo>
                <a:lnTo>
                  <a:pt x="14585" y="14216"/>
                </a:lnTo>
                <a:cubicBezTo>
                  <a:pt x="14586" y="14216"/>
                  <a:pt x="14586" y="14216"/>
                  <a:pt x="14586" y="14216"/>
                </a:cubicBezTo>
                <a:cubicBezTo>
                  <a:pt x="14675" y="12549"/>
                  <a:pt x="15173" y="11222"/>
                  <a:pt x="15809" y="10942"/>
                </a:cubicBezTo>
                <a:lnTo>
                  <a:pt x="15809" y="10936"/>
                </a:lnTo>
                <a:cubicBezTo>
                  <a:pt x="15819" y="10931"/>
                  <a:pt x="15828" y="10927"/>
                  <a:pt x="15838" y="10929"/>
                </a:cubicBezTo>
                <a:cubicBezTo>
                  <a:pt x="15893" y="10903"/>
                  <a:pt x="15950" y="10889"/>
                  <a:pt x="16007" y="10886"/>
                </a:cubicBezTo>
                <a:close/>
                <a:moveTo>
                  <a:pt x="13080" y="10878"/>
                </a:moveTo>
                <a:lnTo>
                  <a:pt x="13110" y="10886"/>
                </a:lnTo>
                <a:cubicBezTo>
                  <a:pt x="13167" y="10889"/>
                  <a:pt x="13224" y="10903"/>
                  <a:pt x="13279" y="10929"/>
                </a:cubicBezTo>
                <a:cubicBezTo>
                  <a:pt x="13289" y="10927"/>
                  <a:pt x="13298" y="10931"/>
                  <a:pt x="13308" y="10936"/>
                </a:cubicBezTo>
                <a:lnTo>
                  <a:pt x="13308" y="10942"/>
                </a:lnTo>
                <a:cubicBezTo>
                  <a:pt x="13944" y="11222"/>
                  <a:pt x="14442" y="12549"/>
                  <a:pt x="14531" y="14216"/>
                </a:cubicBezTo>
                <a:cubicBezTo>
                  <a:pt x="14531" y="14216"/>
                  <a:pt x="14531" y="14216"/>
                  <a:pt x="14532" y="14216"/>
                </a:cubicBezTo>
                <a:lnTo>
                  <a:pt x="14533" y="14248"/>
                </a:lnTo>
                <a:cubicBezTo>
                  <a:pt x="14542" y="14391"/>
                  <a:pt x="14546" y="14536"/>
                  <a:pt x="14546" y="14685"/>
                </a:cubicBezTo>
                <a:cubicBezTo>
                  <a:pt x="14548" y="14711"/>
                  <a:pt x="14548" y="14738"/>
                  <a:pt x="14548" y="14765"/>
                </a:cubicBezTo>
                <a:cubicBezTo>
                  <a:pt x="14548" y="14783"/>
                  <a:pt x="14548" y="14801"/>
                  <a:pt x="14547" y="14819"/>
                </a:cubicBezTo>
                <a:lnTo>
                  <a:pt x="14546" y="14819"/>
                </a:lnTo>
                <a:lnTo>
                  <a:pt x="14546" y="14821"/>
                </a:lnTo>
                <a:lnTo>
                  <a:pt x="14516" y="14813"/>
                </a:lnTo>
                <a:cubicBezTo>
                  <a:pt x="14459" y="14811"/>
                  <a:pt x="14402" y="14797"/>
                  <a:pt x="14347" y="14770"/>
                </a:cubicBezTo>
                <a:cubicBezTo>
                  <a:pt x="14337" y="14772"/>
                  <a:pt x="14328" y="14768"/>
                  <a:pt x="14318" y="14763"/>
                </a:cubicBezTo>
                <a:lnTo>
                  <a:pt x="14318" y="14758"/>
                </a:lnTo>
                <a:cubicBezTo>
                  <a:pt x="13682" y="14477"/>
                  <a:pt x="13184" y="13151"/>
                  <a:pt x="13095" y="11484"/>
                </a:cubicBezTo>
                <a:cubicBezTo>
                  <a:pt x="13095" y="11483"/>
                  <a:pt x="13095" y="11483"/>
                  <a:pt x="13094" y="11483"/>
                </a:cubicBezTo>
                <a:lnTo>
                  <a:pt x="13093" y="11452"/>
                </a:lnTo>
                <a:cubicBezTo>
                  <a:pt x="13084" y="11309"/>
                  <a:pt x="13080" y="11163"/>
                  <a:pt x="13080" y="11015"/>
                </a:cubicBezTo>
                <a:cubicBezTo>
                  <a:pt x="13078" y="10988"/>
                  <a:pt x="13078" y="10961"/>
                  <a:pt x="13078" y="10935"/>
                </a:cubicBezTo>
                <a:lnTo>
                  <a:pt x="13079" y="10881"/>
                </a:lnTo>
                <a:lnTo>
                  <a:pt x="13080" y="10881"/>
                </a:lnTo>
                <a:close/>
                <a:moveTo>
                  <a:pt x="13039" y="10878"/>
                </a:moveTo>
                <a:lnTo>
                  <a:pt x="13040" y="10881"/>
                </a:lnTo>
                <a:lnTo>
                  <a:pt x="13040" y="10881"/>
                </a:lnTo>
                <a:lnTo>
                  <a:pt x="13041" y="10935"/>
                </a:lnTo>
                <a:cubicBezTo>
                  <a:pt x="13041" y="10961"/>
                  <a:pt x="13041" y="10988"/>
                  <a:pt x="13039" y="11015"/>
                </a:cubicBezTo>
                <a:cubicBezTo>
                  <a:pt x="13039" y="11163"/>
                  <a:pt x="13035" y="11309"/>
                  <a:pt x="13026" y="11452"/>
                </a:cubicBezTo>
                <a:lnTo>
                  <a:pt x="13025" y="11483"/>
                </a:lnTo>
                <a:cubicBezTo>
                  <a:pt x="13025" y="11483"/>
                  <a:pt x="13024" y="11483"/>
                  <a:pt x="13024" y="11484"/>
                </a:cubicBezTo>
                <a:cubicBezTo>
                  <a:pt x="12935" y="13151"/>
                  <a:pt x="12437" y="14477"/>
                  <a:pt x="11801" y="14758"/>
                </a:cubicBezTo>
                <a:lnTo>
                  <a:pt x="11801" y="14763"/>
                </a:lnTo>
                <a:cubicBezTo>
                  <a:pt x="11792" y="14768"/>
                  <a:pt x="11782" y="14772"/>
                  <a:pt x="11772" y="14770"/>
                </a:cubicBezTo>
                <a:cubicBezTo>
                  <a:pt x="11717" y="14797"/>
                  <a:pt x="11661" y="14811"/>
                  <a:pt x="11603" y="14813"/>
                </a:cubicBezTo>
                <a:lnTo>
                  <a:pt x="11573" y="14821"/>
                </a:lnTo>
                <a:lnTo>
                  <a:pt x="11573" y="14819"/>
                </a:lnTo>
                <a:lnTo>
                  <a:pt x="11572" y="14819"/>
                </a:lnTo>
                <a:cubicBezTo>
                  <a:pt x="11571" y="14801"/>
                  <a:pt x="11571" y="14783"/>
                  <a:pt x="11571" y="14765"/>
                </a:cubicBezTo>
                <a:cubicBezTo>
                  <a:pt x="11571" y="14738"/>
                  <a:pt x="11571" y="14711"/>
                  <a:pt x="11573" y="14685"/>
                </a:cubicBezTo>
                <a:cubicBezTo>
                  <a:pt x="11573" y="14536"/>
                  <a:pt x="11578" y="14391"/>
                  <a:pt x="11587" y="14248"/>
                </a:cubicBezTo>
                <a:lnTo>
                  <a:pt x="11588" y="14216"/>
                </a:lnTo>
                <a:cubicBezTo>
                  <a:pt x="11588" y="14216"/>
                  <a:pt x="11588" y="14216"/>
                  <a:pt x="11588" y="14216"/>
                </a:cubicBezTo>
                <a:cubicBezTo>
                  <a:pt x="11677" y="12549"/>
                  <a:pt x="12175" y="11222"/>
                  <a:pt x="12811" y="10942"/>
                </a:cubicBezTo>
                <a:lnTo>
                  <a:pt x="12811" y="10936"/>
                </a:lnTo>
                <a:cubicBezTo>
                  <a:pt x="12821" y="10931"/>
                  <a:pt x="12830" y="10927"/>
                  <a:pt x="12840" y="10929"/>
                </a:cubicBezTo>
                <a:cubicBezTo>
                  <a:pt x="12895" y="10903"/>
                  <a:pt x="12952" y="10889"/>
                  <a:pt x="13009" y="10886"/>
                </a:cubicBezTo>
                <a:close/>
                <a:moveTo>
                  <a:pt x="10082" y="10878"/>
                </a:moveTo>
                <a:lnTo>
                  <a:pt x="10112" y="10886"/>
                </a:lnTo>
                <a:cubicBezTo>
                  <a:pt x="10170" y="10889"/>
                  <a:pt x="10226" y="10903"/>
                  <a:pt x="10281" y="10929"/>
                </a:cubicBezTo>
                <a:cubicBezTo>
                  <a:pt x="10291" y="10927"/>
                  <a:pt x="10301" y="10931"/>
                  <a:pt x="10310" y="10936"/>
                </a:cubicBezTo>
                <a:lnTo>
                  <a:pt x="10310" y="10942"/>
                </a:lnTo>
                <a:cubicBezTo>
                  <a:pt x="10946" y="11222"/>
                  <a:pt x="11444" y="12549"/>
                  <a:pt x="11533" y="14216"/>
                </a:cubicBezTo>
                <a:cubicBezTo>
                  <a:pt x="11533" y="14216"/>
                  <a:pt x="11534" y="14216"/>
                  <a:pt x="11534" y="14216"/>
                </a:cubicBezTo>
                <a:lnTo>
                  <a:pt x="11535" y="14248"/>
                </a:lnTo>
                <a:cubicBezTo>
                  <a:pt x="11544" y="14391"/>
                  <a:pt x="11548" y="14536"/>
                  <a:pt x="11548" y="14685"/>
                </a:cubicBezTo>
                <a:cubicBezTo>
                  <a:pt x="11550" y="14711"/>
                  <a:pt x="11550" y="14738"/>
                  <a:pt x="11550" y="14765"/>
                </a:cubicBezTo>
                <a:cubicBezTo>
                  <a:pt x="11550" y="14783"/>
                  <a:pt x="11550" y="14801"/>
                  <a:pt x="11549" y="14819"/>
                </a:cubicBezTo>
                <a:lnTo>
                  <a:pt x="11549" y="14819"/>
                </a:lnTo>
                <a:lnTo>
                  <a:pt x="11548" y="14821"/>
                </a:lnTo>
                <a:lnTo>
                  <a:pt x="11518" y="14813"/>
                </a:lnTo>
                <a:cubicBezTo>
                  <a:pt x="11461" y="14811"/>
                  <a:pt x="11404" y="14797"/>
                  <a:pt x="11349" y="14770"/>
                </a:cubicBezTo>
                <a:cubicBezTo>
                  <a:pt x="11339" y="14772"/>
                  <a:pt x="11330" y="14768"/>
                  <a:pt x="11320" y="14763"/>
                </a:cubicBezTo>
                <a:lnTo>
                  <a:pt x="11320" y="14758"/>
                </a:lnTo>
                <a:cubicBezTo>
                  <a:pt x="10684" y="14477"/>
                  <a:pt x="10186" y="13151"/>
                  <a:pt x="10097" y="11484"/>
                </a:cubicBezTo>
                <a:cubicBezTo>
                  <a:pt x="10097" y="11483"/>
                  <a:pt x="10097" y="11483"/>
                  <a:pt x="10097" y="11483"/>
                </a:cubicBezTo>
                <a:lnTo>
                  <a:pt x="10096" y="11452"/>
                </a:lnTo>
                <a:cubicBezTo>
                  <a:pt x="10087" y="11309"/>
                  <a:pt x="10082" y="11163"/>
                  <a:pt x="10082" y="11015"/>
                </a:cubicBezTo>
                <a:cubicBezTo>
                  <a:pt x="10080" y="10988"/>
                  <a:pt x="10080" y="10961"/>
                  <a:pt x="10080" y="10935"/>
                </a:cubicBezTo>
                <a:lnTo>
                  <a:pt x="10081" y="10881"/>
                </a:lnTo>
                <a:lnTo>
                  <a:pt x="10082" y="10881"/>
                </a:lnTo>
                <a:close/>
                <a:moveTo>
                  <a:pt x="10042" y="10878"/>
                </a:moveTo>
                <a:lnTo>
                  <a:pt x="10042" y="10881"/>
                </a:lnTo>
                <a:lnTo>
                  <a:pt x="10042" y="10881"/>
                </a:lnTo>
                <a:lnTo>
                  <a:pt x="10044" y="10935"/>
                </a:lnTo>
                <a:cubicBezTo>
                  <a:pt x="10044" y="10961"/>
                  <a:pt x="10043" y="10988"/>
                  <a:pt x="10041" y="11015"/>
                </a:cubicBezTo>
                <a:cubicBezTo>
                  <a:pt x="10041" y="11163"/>
                  <a:pt x="10037" y="11309"/>
                  <a:pt x="10028" y="11452"/>
                </a:cubicBezTo>
                <a:lnTo>
                  <a:pt x="10027" y="11483"/>
                </a:lnTo>
                <a:cubicBezTo>
                  <a:pt x="10027" y="11483"/>
                  <a:pt x="10026" y="11483"/>
                  <a:pt x="10026" y="11484"/>
                </a:cubicBezTo>
                <a:cubicBezTo>
                  <a:pt x="9937" y="13151"/>
                  <a:pt x="9439" y="14477"/>
                  <a:pt x="8803" y="14758"/>
                </a:cubicBezTo>
                <a:lnTo>
                  <a:pt x="8803" y="14763"/>
                </a:lnTo>
                <a:cubicBezTo>
                  <a:pt x="8794" y="14768"/>
                  <a:pt x="8784" y="14772"/>
                  <a:pt x="8774" y="14770"/>
                </a:cubicBezTo>
                <a:cubicBezTo>
                  <a:pt x="8719" y="14797"/>
                  <a:pt x="8663" y="14811"/>
                  <a:pt x="8605" y="14813"/>
                </a:cubicBezTo>
                <a:lnTo>
                  <a:pt x="8575" y="14821"/>
                </a:lnTo>
                <a:lnTo>
                  <a:pt x="8575" y="14819"/>
                </a:lnTo>
                <a:lnTo>
                  <a:pt x="8574" y="14819"/>
                </a:lnTo>
                <a:cubicBezTo>
                  <a:pt x="8573" y="14801"/>
                  <a:pt x="8573" y="14783"/>
                  <a:pt x="8573" y="14765"/>
                </a:cubicBezTo>
                <a:cubicBezTo>
                  <a:pt x="8573" y="14738"/>
                  <a:pt x="8573" y="14711"/>
                  <a:pt x="8575" y="14685"/>
                </a:cubicBezTo>
                <a:cubicBezTo>
                  <a:pt x="8575" y="14536"/>
                  <a:pt x="8580" y="14391"/>
                  <a:pt x="8589" y="14248"/>
                </a:cubicBezTo>
                <a:lnTo>
                  <a:pt x="8590" y="14216"/>
                </a:lnTo>
                <a:cubicBezTo>
                  <a:pt x="8590" y="14216"/>
                  <a:pt x="8590" y="14216"/>
                  <a:pt x="8590" y="14216"/>
                </a:cubicBezTo>
                <a:cubicBezTo>
                  <a:pt x="8680" y="12549"/>
                  <a:pt x="9177" y="11222"/>
                  <a:pt x="9813" y="10942"/>
                </a:cubicBezTo>
                <a:lnTo>
                  <a:pt x="9813" y="10936"/>
                </a:lnTo>
                <a:cubicBezTo>
                  <a:pt x="9823" y="10931"/>
                  <a:pt x="9832" y="10927"/>
                  <a:pt x="9842" y="10929"/>
                </a:cubicBezTo>
                <a:cubicBezTo>
                  <a:pt x="9897" y="10903"/>
                  <a:pt x="9954" y="10889"/>
                  <a:pt x="10011" y="10886"/>
                </a:cubicBezTo>
                <a:close/>
                <a:moveTo>
                  <a:pt x="7084" y="10878"/>
                </a:moveTo>
                <a:lnTo>
                  <a:pt x="7114" y="10886"/>
                </a:lnTo>
                <a:cubicBezTo>
                  <a:pt x="7172" y="10889"/>
                  <a:pt x="7228" y="10903"/>
                  <a:pt x="7283" y="10929"/>
                </a:cubicBezTo>
                <a:cubicBezTo>
                  <a:pt x="7293" y="10927"/>
                  <a:pt x="7303" y="10931"/>
                  <a:pt x="7312" y="10936"/>
                </a:cubicBezTo>
                <a:lnTo>
                  <a:pt x="7312" y="10942"/>
                </a:lnTo>
                <a:cubicBezTo>
                  <a:pt x="7948" y="11222"/>
                  <a:pt x="8446" y="12549"/>
                  <a:pt x="8535" y="14216"/>
                </a:cubicBezTo>
                <a:cubicBezTo>
                  <a:pt x="8535" y="14216"/>
                  <a:pt x="8536" y="14216"/>
                  <a:pt x="8536" y="14216"/>
                </a:cubicBezTo>
                <a:lnTo>
                  <a:pt x="8537" y="14248"/>
                </a:lnTo>
                <a:cubicBezTo>
                  <a:pt x="8546" y="14391"/>
                  <a:pt x="8550" y="14536"/>
                  <a:pt x="8550" y="14685"/>
                </a:cubicBezTo>
                <a:cubicBezTo>
                  <a:pt x="8552" y="14711"/>
                  <a:pt x="8553" y="14738"/>
                  <a:pt x="8553" y="14765"/>
                </a:cubicBezTo>
                <a:cubicBezTo>
                  <a:pt x="8553" y="14783"/>
                  <a:pt x="8552" y="14801"/>
                  <a:pt x="8551" y="14819"/>
                </a:cubicBezTo>
                <a:lnTo>
                  <a:pt x="8551" y="14819"/>
                </a:lnTo>
                <a:lnTo>
                  <a:pt x="8551" y="14821"/>
                </a:lnTo>
                <a:lnTo>
                  <a:pt x="8520" y="14813"/>
                </a:lnTo>
                <a:cubicBezTo>
                  <a:pt x="8463" y="14811"/>
                  <a:pt x="8406" y="14797"/>
                  <a:pt x="8351" y="14770"/>
                </a:cubicBezTo>
                <a:cubicBezTo>
                  <a:pt x="8341" y="14772"/>
                  <a:pt x="8332" y="14768"/>
                  <a:pt x="8322" y="14763"/>
                </a:cubicBezTo>
                <a:lnTo>
                  <a:pt x="8322" y="14758"/>
                </a:lnTo>
                <a:cubicBezTo>
                  <a:pt x="7686" y="14477"/>
                  <a:pt x="7189" y="13151"/>
                  <a:pt x="7099" y="11484"/>
                </a:cubicBezTo>
                <a:cubicBezTo>
                  <a:pt x="7099" y="11483"/>
                  <a:pt x="7099" y="11483"/>
                  <a:pt x="7099" y="11483"/>
                </a:cubicBezTo>
                <a:lnTo>
                  <a:pt x="7098" y="11452"/>
                </a:lnTo>
                <a:cubicBezTo>
                  <a:pt x="7089" y="11309"/>
                  <a:pt x="7084" y="11163"/>
                  <a:pt x="7084" y="11015"/>
                </a:cubicBezTo>
                <a:cubicBezTo>
                  <a:pt x="7082" y="10988"/>
                  <a:pt x="7082" y="10961"/>
                  <a:pt x="7082" y="10935"/>
                </a:cubicBezTo>
                <a:lnTo>
                  <a:pt x="7083" y="10881"/>
                </a:lnTo>
                <a:lnTo>
                  <a:pt x="7084" y="10881"/>
                </a:lnTo>
                <a:close/>
                <a:moveTo>
                  <a:pt x="7044" y="10878"/>
                </a:moveTo>
                <a:lnTo>
                  <a:pt x="7044" y="10881"/>
                </a:lnTo>
                <a:lnTo>
                  <a:pt x="7045" y="10881"/>
                </a:lnTo>
                <a:lnTo>
                  <a:pt x="7046" y="10935"/>
                </a:lnTo>
                <a:cubicBezTo>
                  <a:pt x="7046" y="10961"/>
                  <a:pt x="7046" y="10988"/>
                  <a:pt x="7043" y="11015"/>
                </a:cubicBezTo>
                <a:cubicBezTo>
                  <a:pt x="7043" y="11163"/>
                  <a:pt x="7039" y="11309"/>
                  <a:pt x="7030" y="11452"/>
                </a:cubicBezTo>
                <a:lnTo>
                  <a:pt x="7029" y="11483"/>
                </a:lnTo>
                <a:cubicBezTo>
                  <a:pt x="7029" y="11483"/>
                  <a:pt x="7028" y="11483"/>
                  <a:pt x="7028" y="11484"/>
                </a:cubicBezTo>
                <a:cubicBezTo>
                  <a:pt x="6939" y="13151"/>
                  <a:pt x="6441" y="14477"/>
                  <a:pt x="5805" y="14758"/>
                </a:cubicBezTo>
                <a:lnTo>
                  <a:pt x="5805" y="14763"/>
                </a:lnTo>
                <a:cubicBezTo>
                  <a:pt x="5796" y="14768"/>
                  <a:pt x="5786" y="14772"/>
                  <a:pt x="5776" y="14770"/>
                </a:cubicBezTo>
                <a:cubicBezTo>
                  <a:pt x="5721" y="14797"/>
                  <a:pt x="5665" y="14811"/>
                  <a:pt x="5607" y="14813"/>
                </a:cubicBezTo>
                <a:lnTo>
                  <a:pt x="5577" y="14821"/>
                </a:lnTo>
                <a:lnTo>
                  <a:pt x="5577" y="14819"/>
                </a:lnTo>
                <a:lnTo>
                  <a:pt x="5576" y="14819"/>
                </a:lnTo>
                <a:cubicBezTo>
                  <a:pt x="5575" y="14801"/>
                  <a:pt x="5575" y="14783"/>
                  <a:pt x="5575" y="14765"/>
                </a:cubicBezTo>
                <a:cubicBezTo>
                  <a:pt x="5575" y="14738"/>
                  <a:pt x="5575" y="14711"/>
                  <a:pt x="5578" y="14685"/>
                </a:cubicBezTo>
                <a:cubicBezTo>
                  <a:pt x="5577" y="14536"/>
                  <a:pt x="5582" y="14391"/>
                  <a:pt x="5591" y="14248"/>
                </a:cubicBezTo>
                <a:lnTo>
                  <a:pt x="5592" y="14216"/>
                </a:lnTo>
                <a:cubicBezTo>
                  <a:pt x="5592" y="14216"/>
                  <a:pt x="5592" y="14216"/>
                  <a:pt x="5593" y="14216"/>
                </a:cubicBezTo>
                <a:cubicBezTo>
                  <a:pt x="5682" y="12549"/>
                  <a:pt x="6180" y="11222"/>
                  <a:pt x="6815" y="10942"/>
                </a:cubicBezTo>
                <a:lnTo>
                  <a:pt x="6816" y="10936"/>
                </a:lnTo>
                <a:cubicBezTo>
                  <a:pt x="6825" y="10931"/>
                  <a:pt x="6834" y="10927"/>
                  <a:pt x="6844" y="10929"/>
                </a:cubicBezTo>
                <a:cubicBezTo>
                  <a:pt x="6900" y="10903"/>
                  <a:pt x="6956" y="10889"/>
                  <a:pt x="7013" y="10886"/>
                </a:cubicBezTo>
                <a:close/>
                <a:moveTo>
                  <a:pt x="4086" y="10878"/>
                </a:moveTo>
                <a:lnTo>
                  <a:pt x="4116" y="10886"/>
                </a:lnTo>
                <a:cubicBezTo>
                  <a:pt x="4174" y="10889"/>
                  <a:pt x="4230" y="10903"/>
                  <a:pt x="4285" y="10929"/>
                </a:cubicBezTo>
                <a:cubicBezTo>
                  <a:pt x="4295" y="10927"/>
                  <a:pt x="4305" y="10931"/>
                  <a:pt x="4314" y="10936"/>
                </a:cubicBezTo>
                <a:lnTo>
                  <a:pt x="4314" y="10942"/>
                </a:lnTo>
                <a:cubicBezTo>
                  <a:pt x="4950" y="11222"/>
                  <a:pt x="5448" y="12549"/>
                  <a:pt x="5537" y="14216"/>
                </a:cubicBezTo>
                <a:cubicBezTo>
                  <a:pt x="5537" y="14216"/>
                  <a:pt x="5538" y="14216"/>
                  <a:pt x="5538" y="14216"/>
                </a:cubicBezTo>
                <a:lnTo>
                  <a:pt x="5539" y="14248"/>
                </a:lnTo>
                <a:cubicBezTo>
                  <a:pt x="5548" y="14391"/>
                  <a:pt x="5552" y="14536"/>
                  <a:pt x="5552" y="14685"/>
                </a:cubicBezTo>
                <a:cubicBezTo>
                  <a:pt x="5555" y="14711"/>
                  <a:pt x="5555" y="14738"/>
                  <a:pt x="5555" y="14765"/>
                </a:cubicBezTo>
                <a:cubicBezTo>
                  <a:pt x="5555" y="14783"/>
                  <a:pt x="5555" y="14801"/>
                  <a:pt x="5554" y="14819"/>
                </a:cubicBezTo>
                <a:lnTo>
                  <a:pt x="5553" y="14819"/>
                </a:lnTo>
                <a:lnTo>
                  <a:pt x="5553" y="14821"/>
                </a:lnTo>
                <a:lnTo>
                  <a:pt x="5522" y="14813"/>
                </a:lnTo>
                <a:cubicBezTo>
                  <a:pt x="5465" y="14811"/>
                  <a:pt x="5408" y="14797"/>
                  <a:pt x="5353" y="14770"/>
                </a:cubicBezTo>
                <a:cubicBezTo>
                  <a:pt x="5343" y="14772"/>
                  <a:pt x="5334" y="14768"/>
                  <a:pt x="5325" y="14763"/>
                </a:cubicBezTo>
                <a:lnTo>
                  <a:pt x="5324" y="14758"/>
                </a:lnTo>
                <a:cubicBezTo>
                  <a:pt x="4689" y="14477"/>
                  <a:pt x="4191" y="13151"/>
                  <a:pt x="4102" y="11484"/>
                </a:cubicBezTo>
                <a:cubicBezTo>
                  <a:pt x="4101" y="11483"/>
                  <a:pt x="4101" y="11483"/>
                  <a:pt x="4101" y="11483"/>
                </a:cubicBezTo>
                <a:lnTo>
                  <a:pt x="4100" y="11452"/>
                </a:lnTo>
                <a:cubicBezTo>
                  <a:pt x="4091" y="11309"/>
                  <a:pt x="4086" y="11163"/>
                  <a:pt x="4087" y="11015"/>
                </a:cubicBezTo>
                <a:cubicBezTo>
                  <a:pt x="4084" y="10988"/>
                  <a:pt x="4084" y="10961"/>
                  <a:pt x="4084" y="10935"/>
                </a:cubicBezTo>
                <a:lnTo>
                  <a:pt x="4085" y="10881"/>
                </a:lnTo>
                <a:lnTo>
                  <a:pt x="4086" y="10881"/>
                </a:lnTo>
                <a:close/>
                <a:moveTo>
                  <a:pt x="4046" y="10878"/>
                </a:moveTo>
                <a:lnTo>
                  <a:pt x="4046" y="10881"/>
                </a:lnTo>
                <a:lnTo>
                  <a:pt x="4047" y="10881"/>
                </a:lnTo>
                <a:lnTo>
                  <a:pt x="4048" y="10935"/>
                </a:lnTo>
                <a:cubicBezTo>
                  <a:pt x="4048" y="10961"/>
                  <a:pt x="4048" y="10988"/>
                  <a:pt x="4045" y="11015"/>
                </a:cubicBezTo>
                <a:cubicBezTo>
                  <a:pt x="4045" y="11163"/>
                  <a:pt x="4041" y="11309"/>
                  <a:pt x="4032" y="11452"/>
                </a:cubicBezTo>
                <a:lnTo>
                  <a:pt x="4031" y="11483"/>
                </a:lnTo>
                <a:cubicBezTo>
                  <a:pt x="4031" y="11483"/>
                  <a:pt x="4031" y="11483"/>
                  <a:pt x="4030" y="11484"/>
                </a:cubicBezTo>
                <a:cubicBezTo>
                  <a:pt x="3941" y="13151"/>
                  <a:pt x="3443" y="14477"/>
                  <a:pt x="2807" y="14758"/>
                </a:cubicBezTo>
                <a:lnTo>
                  <a:pt x="2807" y="14763"/>
                </a:lnTo>
                <a:cubicBezTo>
                  <a:pt x="2798" y="14768"/>
                  <a:pt x="2788" y="14772"/>
                  <a:pt x="2779" y="14770"/>
                </a:cubicBezTo>
                <a:cubicBezTo>
                  <a:pt x="2723" y="14797"/>
                  <a:pt x="2667" y="14811"/>
                  <a:pt x="2609" y="14813"/>
                </a:cubicBezTo>
                <a:lnTo>
                  <a:pt x="2579" y="14821"/>
                </a:lnTo>
                <a:lnTo>
                  <a:pt x="2579" y="14819"/>
                </a:lnTo>
                <a:lnTo>
                  <a:pt x="2578" y="14819"/>
                </a:lnTo>
                <a:cubicBezTo>
                  <a:pt x="2577" y="14801"/>
                  <a:pt x="2577" y="14783"/>
                  <a:pt x="2577" y="14765"/>
                </a:cubicBezTo>
                <a:cubicBezTo>
                  <a:pt x="2577" y="14738"/>
                  <a:pt x="2577" y="14711"/>
                  <a:pt x="2580" y="14685"/>
                </a:cubicBezTo>
                <a:cubicBezTo>
                  <a:pt x="2580" y="14536"/>
                  <a:pt x="2584" y="14391"/>
                  <a:pt x="2593" y="14248"/>
                </a:cubicBezTo>
                <a:lnTo>
                  <a:pt x="2594" y="14216"/>
                </a:lnTo>
                <a:cubicBezTo>
                  <a:pt x="2594" y="14216"/>
                  <a:pt x="2594" y="14216"/>
                  <a:pt x="2595" y="14216"/>
                </a:cubicBezTo>
                <a:cubicBezTo>
                  <a:pt x="2684" y="12549"/>
                  <a:pt x="3182" y="11222"/>
                  <a:pt x="3817" y="10942"/>
                </a:cubicBezTo>
                <a:lnTo>
                  <a:pt x="3818" y="10936"/>
                </a:lnTo>
                <a:cubicBezTo>
                  <a:pt x="3827" y="10931"/>
                  <a:pt x="3836" y="10927"/>
                  <a:pt x="3846" y="10929"/>
                </a:cubicBezTo>
                <a:cubicBezTo>
                  <a:pt x="3902" y="10903"/>
                  <a:pt x="3958" y="10889"/>
                  <a:pt x="4015" y="10886"/>
                </a:cubicBezTo>
                <a:close/>
                <a:moveTo>
                  <a:pt x="1088" y="10878"/>
                </a:moveTo>
                <a:lnTo>
                  <a:pt x="1118" y="10886"/>
                </a:lnTo>
                <a:cubicBezTo>
                  <a:pt x="1176" y="10889"/>
                  <a:pt x="1232" y="10903"/>
                  <a:pt x="1288" y="10929"/>
                </a:cubicBezTo>
                <a:cubicBezTo>
                  <a:pt x="1297" y="10927"/>
                  <a:pt x="1307" y="10931"/>
                  <a:pt x="1316" y="10936"/>
                </a:cubicBezTo>
                <a:lnTo>
                  <a:pt x="1316" y="10942"/>
                </a:lnTo>
                <a:cubicBezTo>
                  <a:pt x="1952" y="11222"/>
                  <a:pt x="2450" y="12549"/>
                  <a:pt x="2539" y="14216"/>
                </a:cubicBezTo>
                <a:cubicBezTo>
                  <a:pt x="2540" y="14216"/>
                  <a:pt x="2540" y="14216"/>
                  <a:pt x="2540" y="14216"/>
                </a:cubicBezTo>
                <a:lnTo>
                  <a:pt x="2541" y="14248"/>
                </a:lnTo>
                <a:cubicBezTo>
                  <a:pt x="2550" y="14391"/>
                  <a:pt x="2554" y="14536"/>
                  <a:pt x="2554" y="14685"/>
                </a:cubicBezTo>
                <a:cubicBezTo>
                  <a:pt x="2557" y="14711"/>
                  <a:pt x="2557" y="14738"/>
                  <a:pt x="2557" y="14765"/>
                </a:cubicBezTo>
                <a:cubicBezTo>
                  <a:pt x="2557" y="14783"/>
                  <a:pt x="2557" y="14801"/>
                  <a:pt x="2556" y="14819"/>
                </a:cubicBezTo>
                <a:lnTo>
                  <a:pt x="2555" y="14819"/>
                </a:lnTo>
                <a:lnTo>
                  <a:pt x="2555" y="14821"/>
                </a:lnTo>
                <a:lnTo>
                  <a:pt x="2524" y="14813"/>
                </a:lnTo>
                <a:cubicBezTo>
                  <a:pt x="2467" y="14811"/>
                  <a:pt x="2411" y="14797"/>
                  <a:pt x="2355" y="14770"/>
                </a:cubicBezTo>
                <a:cubicBezTo>
                  <a:pt x="2345" y="14772"/>
                  <a:pt x="2336" y="14768"/>
                  <a:pt x="2327" y="14763"/>
                </a:cubicBezTo>
                <a:lnTo>
                  <a:pt x="2326" y="14758"/>
                </a:lnTo>
                <a:cubicBezTo>
                  <a:pt x="1691" y="14477"/>
                  <a:pt x="1193" y="13151"/>
                  <a:pt x="1104" y="11484"/>
                </a:cubicBezTo>
                <a:cubicBezTo>
                  <a:pt x="1103" y="11483"/>
                  <a:pt x="1103" y="11483"/>
                  <a:pt x="1103" y="11483"/>
                </a:cubicBezTo>
                <a:lnTo>
                  <a:pt x="1102" y="11452"/>
                </a:lnTo>
                <a:cubicBezTo>
                  <a:pt x="1093" y="11309"/>
                  <a:pt x="1089" y="11163"/>
                  <a:pt x="1089" y="11015"/>
                </a:cubicBezTo>
                <a:cubicBezTo>
                  <a:pt x="1086" y="10988"/>
                  <a:pt x="1086" y="10961"/>
                  <a:pt x="1086" y="10935"/>
                </a:cubicBezTo>
                <a:lnTo>
                  <a:pt x="1087" y="10881"/>
                </a:lnTo>
                <a:lnTo>
                  <a:pt x="1088" y="10881"/>
                </a:lnTo>
                <a:close/>
                <a:moveTo>
                  <a:pt x="1048" y="10878"/>
                </a:moveTo>
                <a:lnTo>
                  <a:pt x="1048" y="10881"/>
                </a:lnTo>
                <a:lnTo>
                  <a:pt x="1049" y="10881"/>
                </a:lnTo>
                <a:lnTo>
                  <a:pt x="1050" y="10935"/>
                </a:lnTo>
                <a:cubicBezTo>
                  <a:pt x="1050" y="10961"/>
                  <a:pt x="1050" y="10988"/>
                  <a:pt x="1047" y="11015"/>
                </a:cubicBezTo>
                <a:cubicBezTo>
                  <a:pt x="1047" y="11163"/>
                  <a:pt x="1043" y="11309"/>
                  <a:pt x="1034" y="11452"/>
                </a:cubicBezTo>
                <a:lnTo>
                  <a:pt x="1033" y="11483"/>
                </a:lnTo>
                <a:cubicBezTo>
                  <a:pt x="1033" y="11483"/>
                  <a:pt x="1033" y="11483"/>
                  <a:pt x="1032" y="11484"/>
                </a:cubicBezTo>
                <a:cubicBezTo>
                  <a:pt x="952" y="12979"/>
                  <a:pt x="543" y="14201"/>
                  <a:pt x="0" y="14632"/>
                </a:cubicBezTo>
                <a:lnTo>
                  <a:pt x="0" y="14007"/>
                </a:lnTo>
                <a:cubicBezTo>
                  <a:pt x="406" y="13615"/>
                  <a:pt x="713" y="12692"/>
                  <a:pt x="796" y="11563"/>
                </a:cubicBezTo>
                <a:cubicBezTo>
                  <a:pt x="459" y="11756"/>
                  <a:pt x="173" y="12300"/>
                  <a:pt x="0" y="13046"/>
                </a:cubicBezTo>
                <a:lnTo>
                  <a:pt x="0" y="12069"/>
                </a:lnTo>
                <a:cubicBezTo>
                  <a:pt x="215" y="11488"/>
                  <a:pt x="500" y="11083"/>
                  <a:pt x="820" y="10942"/>
                </a:cubicBezTo>
                <a:lnTo>
                  <a:pt x="820" y="10936"/>
                </a:lnTo>
                <a:cubicBezTo>
                  <a:pt x="829" y="10931"/>
                  <a:pt x="839" y="10927"/>
                  <a:pt x="848" y="10929"/>
                </a:cubicBezTo>
                <a:cubicBezTo>
                  <a:pt x="904" y="10903"/>
                  <a:pt x="960" y="10889"/>
                  <a:pt x="1018" y="10886"/>
                </a:cubicBezTo>
                <a:close/>
                <a:moveTo>
                  <a:pt x="20290" y="7597"/>
                </a:moveTo>
                <a:cubicBezTo>
                  <a:pt x="19803" y="7874"/>
                  <a:pt x="19422" y="8881"/>
                  <a:pt x="19328" y="10151"/>
                </a:cubicBezTo>
                <a:cubicBezTo>
                  <a:pt x="19815" y="9874"/>
                  <a:pt x="20196" y="8867"/>
                  <a:pt x="20290" y="7597"/>
                </a:cubicBezTo>
                <a:close/>
                <a:moveTo>
                  <a:pt x="17821" y="7597"/>
                </a:moveTo>
                <a:cubicBezTo>
                  <a:pt x="17915" y="8867"/>
                  <a:pt x="18296" y="9874"/>
                  <a:pt x="18783" y="10151"/>
                </a:cubicBezTo>
                <a:cubicBezTo>
                  <a:pt x="18689" y="8881"/>
                  <a:pt x="18308" y="7874"/>
                  <a:pt x="17821" y="7597"/>
                </a:cubicBezTo>
                <a:close/>
                <a:moveTo>
                  <a:pt x="17292" y="7597"/>
                </a:moveTo>
                <a:cubicBezTo>
                  <a:pt x="16805" y="7874"/>
                  <a:pt x="16424" y="8881"/>
                  <a:pt x="16330" y="10151"/>
                </a:cubicBezTo>
                <a:cubicBezTo>
                  <a:pt x="16817" y="9874"/>
                  <a:pt x="17198" y="8867"/>
                  <a:pt x="17292" y="7597"/>
                </a:cubicBezTo>
                <a:close/>
                <a:moveTo>
                  <a:pt x="14823" y="7597"/>
                </a:moveTo>
                <a:cubicBezTo>
                  <a:pt x="14917" y="8867"/>
                  <a:pt x="15298" y="9874"/>
                  <a:pt x="15785" y="10151"/>
                </a:cubicBezTo>
                <a:cubicBezTo>
                  <a:pt x="15691" y="8881"/>
                  <a:pt x="15310" y="7874"/>
                  <a:pt x="14823" y="7597"/>
                </a:cubicBezTo>
                <a:close/>
                <a:moveTo>
                  <a:pt x="14294" y="7597"/>
                </a:moveTo>
                <a:cubicBezTo>
                  <a:pt x="13807" y="7874"/>
                  <a:pt x="13426" y="8881"/>
                  <a:pt x="13332" y="10151"/>
                </a:cubicBezTo>
                <a:cubicBezTo>
                  <a:pt x="13819" y="9874"/>
                  <a:pt x="14200" y="8867"/>
                  <a:pt x="14294" y="7597"/>
                </a:cubicBezTo>
                <a:close/>
                <a:moveTo>
                  <a:pt x="11825" y="7597"/>
                </a:moveTo>
                <a:cubicBezTo>
                  <a:pt x="11919" y="8867"/>
                  <a:pt x="12300" y="9874"/>
                  <a:pt x="12787" y="10151"/>
                </a:cubicBezTo>
                <a:cubicBezTo>
                  <a:pt x="12693" y="8881"/>
                  <a:pt x="12312" y="7874"/>
                  <a:pt x="11825" y="7597"/>
                </a:cubicBezTo>
                <a:close/>
                <a:moveTo>
                  <a:pt x="11296" y="7597"/>
                </a:moveTo>
                <a:cubicBezTo>
                  <a:pt x="10809" y="7874"/>
                  <a:pt x="10428" y="8881"/>
                  <a:pt x="10334" y="10151"/>
                </a:cubicBezTo>
                <a:cubicBezTo>
                  <a:pt x="10821" y="9874"/>
                  <a:pt x="11202" y="8867"/>
                  <a:pt x="11296" y="7597"/>
                </a:cubicBezTo>
                <a:close/>
                <a:moveTo>
                  <a:pt x="8827" y="7597"/>
                </a:moveTo>
                <a:cubicBezTo>
                  <a:pt x="8921" y="8867"/>
                  <a:pt x="9302" y="9874"/>
                  <a:pt x="9790" y="10151"/>
                </a:cubicBezTo>
                <a:cubicBezTo>
                  <a:pt x="9695" y="8881"/>
                  <a:pt x="9315" y="7874"/>
                  <a:pt x="8827" y="7597"/>
                </a:cubicBezTo>
                <a:close/>
                <a:moveTo>
                  <a:pt x="8299" y="7597"/>
                </a:moveTo>
                <a:cubicBezTo>
                  <a:pt x="7811" y="7874"/>
                  <a:pt x="7430" y="8881"/>
                  <a:pt x="7336" y="10151"/>
                </a:cubicBezTo>
                <a:cubicBezTo>
                  <a:pt x="7824" y="9874"/>
                  <a:pt x="8204" y="8867"/>
                  <a:pt x="8299" y="7597"/>
                </a:cubicBezTo>
                <a:close/>
                <a:moveTo>
                  <a:pt x="5829" y="7597"/>
                </a:moveTo>
                <a:cubicBezTo>
                  <a:pt x="5923" y="8867"/>
                  <a:pt x="6304" y="9874"/>
                  <a:pt x="6792" y="10151"/>
                </a:cubicBezTo>
                <a:cubicBezTo>
                  <a:pt x="6697" y="8881"/>
                  <a:pt x="6317" y="7874"/>
                  <a:pt x="5829" y="7597"/>
                </a:cubicBezTo>
                <a:close/>
                <a:moveTo>
                  <a:pt x="5301" y="7597"/>
                </a:moveTo>
                <a:cubicBezTo>
                  <a:pt x="4813" y="7874"/>
                  <a:pt x="4432" y="8881"/>
                  <a:pt x="4338" y="10151"/>
                </a:cubicBezTo>
                <a:cubicBezTo>
                  <a:pt x="4826" y="9874"/>
                  <a:pt x="5206" y="8867"/>
                  <a:pt x="5301" y="7597"/>
                </a:cubicBezTo>
                <a:close/>
                <a:moveTo>
                  <a:pt x="2831" y="7597"/>
                </a:moveTo>
                <a:cubicBezTo>
                  <a:pt x="2926" y="8867"/>
                  <a:pt x="3306" y="9874"/>
                  <a:pt x="3794" y="10151"/>
                </a:cubicBezTo>
                <a:cubicBezTo>
                  <a:pt x="3699" y="8881"/>
                  <a:pt x="3319" y="7874"/>
                  <a:pt x="2831" y="7597"/>
                </a:cubicBezTo>
                <a:close/>
                <a:moveTo>
                  <a:pt x="2303" y="7597"/>
                </a:moveTo>
                <a:cubicBezTo>
                  <a:pt x="1815" y="7874"/>
                  <a:pt x="1435" y="8881"/>
                  <a:pt x="1340" y="10151"/>
                </a:cubicBezTo>
                <a:cubicBezTo>
                  <a:pt x="1828" y="9874"/>
                  <a:pt x="2208" y="8867"/>
                  <a:pt x="2303" y="7597"/>
                </a:cubicBezTo>
                <a:close/>
                <a:moveTo>
                  <a:pt x="0" y="7106"/>
                </a:moveTo>
                <a:cubicBezTo>
                  <a:pt x="543" y="7533"/>
                  <a:pt x="952" y="8745"/>
                  <a:pt x="1032" y="10230"/>
                </a:cubicBezTo>
                <a:cubicBezTo>
                  <a:pt x="1033" y="10230"/>
                  <a:pt x="1033" y="10230"/>
                  <a:pt x="1033" y="10230"/>
                </a:cubicBezTo>
                <a:lnTo>
                  <a:pt x="1034" y="10261"/>
                </a:lnTo>
                <a:cubicBezTo>
                  <a:pt x="1043" y="10403"/>
                  <a:pt x="1047" y="10548"/>
                  <a:pt x="1047" y="10695"/>
                </a:cubicBezTo>
                <a:cubicBezTo>
                  <a:pt x="1050" y="10721"/>
                  <a:pt x="1050" y="10748"/>
                  <a:pt x="1050" y="10774"/>
                </a:cubicBezTo>
                <a:cubicBezTo>
                  <a:pt x="1050" y="10792"/>
                  <a:pt x="1050" y="10810"/>
                  <a:pt x="1049" y="10828"/>
                </a:cubicBezTo>
                <a:lnTo>
                  <a:pt x="1048" y="10828"/>
                </a:lnTo>
                <a:lnTo>
                  <a:pt x="1048" y="10830"/>
                </a:lnTo>
                <a:lnTo>
                  <a:pt x="1018" y="10822"/>
                </a:lnTo>
                <a:cubicBezTo>
                  <a:pt x="960" y="10820"/>
                  <a:pt x="904" y="10806"/>
                  <a:pt x="848" y="10780"/>
                </a:cubicBezTo>
                <a:cubicBezTo>
                  <a:pt x="839" y="10782"/>
                  <a:pt x="829" y="10777"/>
                  <a:pt x="820" y="10773"/>
                </a:cubicBezTo>
                <a:lnTo>
                  <a:pt x="820" y="10767"/>
                </a:lnTo>
                <a:cubicBezTo>
                  <a:pt x="500" y="10627"/>
                  <a:pt x="215" y="10225"/>
                  <a:pt x="0" y="9649"/>
                </a:cubicBezTo>
                <a:lnTo>
                  <a:pt x="0" y="8680"/>
                </a:lnTo>
                <a:cubicBezTo>
                  <a:pt x="173" y="9419"/>
                  <a:pt x="459" y="9959"/>
                  <a:pt x="796" y="10151"/>
                </a:cubicBezTo>
                <a:cubicBezTo>
                  <a:pt x="713" y="9030"/>
                  <a:pt x="406" y="8114"/>
                  <a:pt x="0" y="7726"/>
                </a:cubicBezTo>
                <a:close/>
                <a:moveTo>
                  <a:pt x="20567" y="6918"/>
                </a:moveTo>
                <a:lnTo>
                  <a:pt x="20597" y="6926"/>
                </a:lnTo>
                <a:cubicBezTo>
                  <a:pt x="20654" y="6928"/>
                  <a:pt x="20711" y="6942"/>
                  <a:pt x="20766" y="6968"/>
                </a:cubicBezTo>
                <a:cubicBezTo>
                  <a:pt x="20776" y="6967"/>
                  <a:pt x="20785" y="6971"/>
                  <a:pt x="20795" y="6976"/>
                </a:cubicBezTo>
                <a:lnTo>
                  <a:pt x="20795" y="6981"/>
                </a:lnTo>
                <a:cubicBezTo>
                  <a:pt x="21108" y="7118"/>
                  <a:pt x="21387" y="7506"/>
                  <a:pt x="21600" y="8064"/>
                </a:cubicBezTo>
                <a:lnTo>
                  <a:pt x="21600" y="9009"/>
                </a:lnTo>
                <a:cubicBezTo>
                  <a:pt x="21426" y="8300"/>
                  <a:pt x="21146" y="7784"/>
                  <a:pt x="20819" y="7597"/>
                </a:cubicBezTo>
                <a:cubicBezTo>
                  <a:pt x="20901" y="8705"/>
                  <a:pt x="21201" y="9612"/>
                  <a:pt x="21600" y="10009"/>
                </a:cubicBezTo>
                <a:lnTo>
                  <a:pt x="21600" y="10633"/>
                </a:lnTo>
                <a:cubicBezTo>
                  <a:pt x="21064" y="10194"/>
                  <a:pt x="20661" y="8990"/>
                  <a:pt x="20582" y="7519"/>
                </a:cubicBezTo>
                <a:cubicBezTo>
                  <a:pt x="20582" y="7519"/>
                  <a:pt x="20582" y="7519"/>
                  <a:pt x="20581" y="7519"/>
                </a:cubicBezTo>
                <a:lnTo>
                  <a:pt x="20580" y="7487"/>
                </a:lnTo>
                <a:cubicBezTo>
                  <a:pt x="20571" y="7345"/>
                  <a:pt x="20567" y="7201"/>
                  <a:pt x="20567" y="7054"/>
                </a:cubicBezTo>
                <a:cubicBezTo>
                  <a:pt x="20565" y="7027"/>
                  <a:pt x="20565" y="7001"/>
                  <a:pt x="20565" y="6974"/>
                </a:cubicBezTo>
                <a:lnTo>
                  <a:pt x="20566" y="6921"/>
                </a:lnTo>
                <a:lnTo>
                  <a:pt x="20567" y="6921"/>
                </a:lnTo>
                <a:close/>
                <a:moveTo>
                  <a:pt x="20542" y="6918"/>
                </a:moveTo>
                <a:lnTo>
                  <a:pt x="20542" y="6921"/>
                </a:lnTo>
                <a:lnTo>
                  <a:pt x="20543" y="6921"/>
                </a:lnTo>
                <a:lnTo>
                  <a:pt x="20544" y="6974"/>
                </a:lnTo>
                <a:cubicBezTo>
                  <a:pt x="20544" y="7001"/>
                  <a:pt x="20544" y="7027"/>
                  <a:pt x="20542" y="7054"/>
                </a:cubicBezTo>
                <a:cubicBezTo>
                  <a:pt x="20542" y="7201"/>
                  <a:pt x="20537" y="7345"/>
                  <a:pt x="20528" y="7487"/>
                </a:cubicBezTo>
                <a:lnTo>
                  <a:pt x="20528" y="7519"/>
                </a:lnTo>
                <a:cubicBezTo>
                  <a:pt x="20527" y="7519"/>
                  <a:pt x="20527" y="7519"/>
                  <a:pt x="20527" y="7519"/>
                </a:cubicBezTo>
                <a:cubicBezTo>
                  <a:pt x="20438" y="9173"/>
                  <a:pt x="19940" y="10489"/>
                  <a:pt x="19304" y="10767"/>
                </a:cubicBezTo>
                <a:lnTo>
                  <a:pt x="19304" y="10773"/>
                </a:lnTo>
                <a:cubicBezTo>
                  <a:pt x="19294" y="10777"/>
                  <a:pt x="19285" y="10782"/>
                  <a:pt x="19275" y="10780"/>
                </a:cubicBezTo>
                <a:cubicBezTo>
                  <a:pt x="19220" y="10806"/>
                  <a:pt x="19163" y="10820"/>
                  <a:pt x="19106" y="10822"/>
                </a:cubicBezTo>
                <a:lnTo>
                  <a:pt x="19076" y="10830"/>
                </a:lnTo>
                <a:lnTo>
                  <a:pt x="19076" y="10828"/>
                </a:lnTo>
                <a:lnTo>
                  <a:pt x="19075" y="10828"/>
                </a:lnTo>
                <a:cubicBezTo>
                  <a:pt x="19074" y="10810"/>
                  <a:pt x="19074" y="10792"/>
                  <a:pt x="19074" y="10774"/>
                </a:cubicBezTo>
                <a:cubicBezTo>
                  <a:pt x="19074" y="10748"/>
                  <a:pt x="19074" y="10721"/>
                  <a:pt x="19076" y="10695"/>
                </a:cubicBezTo>
                <a:cubicBezTo>
                  <a:pt x="19076" y="10548"/>
                  <a:pt x="19080" y="10403"/>
                  <a:pt x="19089" y="10261"/>
                </a:cubicBezTo>
                <a:lnTo>
                  <a:pt x="19090" y="10230"/>
                </a:lnTo>
                <a:cubicBezTo>
                  <a:pt x="19091" y="10230"/>
                  <a:pt x="19091" y="10230"/>
                  <a:pt x="19091" y="10230"/>
                </a:cubicBezTo>
                <a:cubicBezTo>
                  <a:pt x="19180" y="8576"/>
                  <a:pt x="19678" y="7260"/>
                  <a:pt x="20314" y="6981"/>
                </a:cubicBezTo>
                <a:lnTo>
                  <a:pt x="20314" y="6976"/>
                </a:lnTo>
                <a:cubicBezTo>
                  <a:pt x="20323" y="6971"/>
                  <a:pt x="20333" y="6967"/>
                  <a:pt x="20343" y="6968"/>
                </a:cubicBezTo>
                <a:cubicBezTo>
                  <a:pt x="20398" y="6942"/>
                  <a:pt x="20455" y="6928"/>
                  <a:pt x="20512" y="6926"/>
                </a:cubicBezTo>
                <a:close/>
                <a:moveTo>
                  <a:pt x="17569" y="6918"/>
                </a:moveTo>
                <a:lnTo>
                  <a:pt x="17599" y="6926"/>
                </a:lnTo>
                <a:cubicBezTo>
                  <a:pt x="17656" y="6928"/>
                  <a:pt x="17713" y="6942"/>
                  <a:pt x="17768" y="6968"/>
                </a:cubicBezTo>
                <a:cubicBezTo>
                  <a:pt x="17778" y="6967"/>
                  <a:pt x="17787" y="6971"/>
                  <a:pt x="17797" y="6976"/>
                </a:cubicBezTo>
                <a:lnTo>
                  <a:pt x="17797" y="6981"/>
                </a:lnTo>
                <a:cubicBezTo>
                  <a:pt x="18433" y="7260"/>
                  <a:pt x="18931" y="8576"/>
                  <a:pt x="19020" y="10230"/>
                </a:cubicBezTo>
                <a:cubicBezTo>
                  <a:pt x="19020" y="10230"/>
                  <a:pt x="19020" y="10230"/>
                  <a:pt x="19021" y="10230"/>
                </a:cubicBezTo>
                <a:lnTo>
                  <a:pt x="19022" y="10261"/>
                </a:lnTo>
                <a:cubicBezTo>
                  <a:pt x="19031" y="10403"/>
                  <a:pt x="19035" y="10548"/>
                  <a:pt x="19035" y="10695"/>
                </a:cubicBezTo>
                <a:cubicBezTo>
                  <a:pt x="19037" y="10721"/>
                  <a:pt x="19037" y="10748"/>
                  <a:pt x="19037" y="10774"/>
                </a:cubicBezTo>
                <a:cubicBezTo>
                  <a:pt x="19037" y="10792"/>
                  <a:pt x="19037" y="10810"/>
                  <a:pt x="19036" y="10828"/>
                </a:cubicBezTo>
                <a:lnTo>
                  <a:pt x="19035" y="10828"/>
                </a:lnTo>
                <a:lnTo>
                  <a:pt x="19035" y="10830"/>
                </a:lnTo>
                <a:lnTo>
                  <a:pt x="19005" y="10822"/>
                </a:lnTo>
                <a:cubicBezTo>
                  <a:pt x="18948" y="10820"/>
                  <a:pt x="18891" y="10806"/>
                  <a:pt x="18836" y="10780"/>
                </a:cubicBezTo>
                <a:cubicBezTo>
                  <a:pt x="18826" y="10782"/>
                  <a:pt x="18817" y="10777"/>
                  <a:pt x="18807" y="10773"/>
                </a:cubicBezTo>
                <a:lnTo>
                  <a:pt x="18807" y="10767"/>
                </a:lnTo>
                <a:cubicBezTo>
                  <a:pt x="18171" y="10489"/>
                  <a:pt x="17673" y="9173"/>
                  <a:pt x="17584" y="7519"/>
                </a:cubicBezTo>
                <a:cubicBezTo>
                  <a:pt x="17584" y="7519"/>
                  <a:pt x="17584" y="7519"/>
                  <a:pt x="17583" y="7519"/>
                </a:cubicBezTo>
                <a:lnTo>
                  <a:pt x="17582" y="7487"/>
                </a:lnTo>
                <a:cubicBezTo>
                  <a:pt x="17573" y="7345"/>
                  <a:pt x="17569" y="7201"/>
                  <a:pt x="17569" y="7054"/>
                </a:cubicBezTo>
                <a:cubicBezTo>
                  <a:pt x="17567" y="7027"/>
                  <a:pt x="17567" y="7001"/>
                  <a:pt x="17567" y="6974"/>
                </a:cubicBezTo>
                <a:lnTo>
                  <a:pt x="17568" y="6921"/>
                </a:lnTo>
                <a:lnTo>
                  <a:pt x="17569" y="6921"/>
                </a:lnTo>
                <a:close/>
                <a:moveTo>
                  <a:pt x="17544" y="6918"/>
                </a:moveTo>
                <a:lnTo>
                  <a:pt x="17544" y="6921"/>
                </a:lnTo>
                <a:lnTo>
                  <a:pt x="17545" y="6921"/>
                </a:lnTo>
                <a:lnTo>
                  <a:pt x="17546" y="6974"/>
                </a:lnTo>
                <a:cubicBezTo>
                  <a:pt x="17546" y="7001"/>
                  <a:pt x="17546" y="7027"/>
                  <a:pt x="17544" y="7054"/>
                </a:cubicBezTo>
                <a:cubicBezTo>
                  <a:pt x="17544" y="7201"/>
                  <a:pt x="17540" y="7345"/>
                  <a:pt x="17531" y="7487"/>
                </a:cubicBezTo>
                <a:lnTo>
                  <a:pt x="17530" y="7519"/>
                </a:lnTo>
                <a:cubicBezTo>
                  <a:pt x="17529" y="7519"/>
                  <a:pt x="17529" y="7519"/>
                  <a:pt x="17529" y="7519"/>
                </a:cubicBezTo>
                <a:cubicBezTo>
                  <a:pt x="17440" y="9173"/>
                  <a:pt x="16942" y="10489"/>
                  <a:pt x="16306" y="10767"/>
                </a:cubicBezTo>
                <a:lnTo>
                  <a:pt x="16306" y="10773"/>
                </a:lnTo>
                <a:cubicBezTo>
                  <a:pt x="16296" y="10777"/>
                  <a:pt x="16287" y="10782"/>
                  <a:pt x="16277" y="10780"/>
                </a:cubicBezTo>
                <a:cubicBezTo>
                  <a:pt x="16222" y="10806"/>
                  <a:pt x="16165" y="10820"/>
                  <a:pt x="16108" y="10822"/>
                </a:cubicBezTo>
                <a:lnTo>
                  <a:pt x="16078" y="10830"/>
                </a:lnTo>
                <a:lnTo>
                  <a:pt x="16078" y="10828"/>
                </a:lnTo>
                <a:lnTo>
                  <a:pt x="16077" y="10828"/>
                </a:lnTo>
                <a:cubicBezTo>
                  <a:pt x="16076" y="10810"/>
                  <a:pt x="16076" y="10792"/>
                  <a:pt x="16076" y="10774"/>
                </a:cubicBezTo>
                <a:cubicBezTo>
                  <a:pt x="16076" y="10748"/>
                  <a:pt x="16076" y="10721"/>
                  <a:pt x="16078" y="10695"/>
                </a:cubicBezTo>
                <a:cubicBezTo>
                  <a:pt x="16078" y="10548"/>
                  <a:pt x="16082" y="10403"/>
                  <a:pt x="16091" y="10261"/>
                </a:cubicBezTo>
                <a:lnTo>
                  <a:pt x="16092" y="10230"/>
                </a:lnTo>
                <a:cubicBezTo>
                  <a:pt x="16093" y="10230"/>
                  <a:pt x="16093" y="10230"/>
                  <a:pt x="16093" y="10230"/>
                </a:cubicBezTo>
                <a:cubicBezTo>
                  <a:pt x="16182" y="8576"/>
                  <a:pt x="16680" y="7260"/>
                  <a:pt x="17316" y="6981"/>
                </a:cubicBezTo>
                <a:lnTo>
                  <a:pt x="17316" y="6976"/>
                </a:lnTo>
                <a:cubicBezTo>
                  <a:pt x="17326" y="6971"/>
                  <a:pt x="17335" y="6967"/>
                  <a:pt x="17345" y="6968"/>
                </a:cubicBezTo>
                <a:cubicBezTo>
                  <a:pt x="17400" y="6942"/>
                  <a:pt x="17457" y="6928"/>
                  <a:pt x="17514" y="6926"/>
                </a:cubicBezTo>
                <a:close/>
                <a:moveTo>
                  <a:pt x="14571" y="6918"/>
                </a:moveTo>
                <a:lnTo>
                  <a:pt x="14601" y="6926"/>
                </a:lnTo>
                <a:cubicBezTo>
                  <a:pt x="14658" y="6928"/>
                  <a:pt x="14715" y="6942"/>
                  <a:pt x="14770" y="6968"/>
                </a:cubicBezTo>
                <a:cubicBezTo>
                  <a:pt x="14780" y="6967"/>
                  <a:pt x="14790" y="6971"/>
                  <a:pt x="14799" y="6976"/>
                </a:cubicBezTo>
                <a:lnTo>
                  <a:pt x="14799" y="6981"/>
                </a:lnTo>
                <a:cubicBezTo>
                  <a:pt x="15435" y="7260"/>
                  <a:pt x="15933" y="8576"/>
                  <a:pt x="16022" y="10230"/>
                </a:cubicBezTo>
                <a:cubicBezTo>
                  <a:pt x="16022" y="10230"/>
                  <a:pt x="16022" y="10230"/>
                  <a:pt x="16023" y="10230"/>
                </a:cubicBezTo>
                <a:lnTo>
                  <a:pt x="16024" y="10261"/>
                </a:lnTo>
                <a:cubicBezTo>
                  <a:pt x="16033" y="10403"/>
                  <a:pt x="16037" y="10548"/>
                  <a:pt x="16037" y="10695"/>
                </a:cubicBezTo>
                <a:cubicBezTo>
                  <a:pt x="16039" y="10721"/>
                  <a:pt x="16039" y="10748"/>
                  <a:pt x="16039" y="10774"/>
                </a:cubicBezTo>
                <a:cubicBezTo>
                  <a:pt x="16039" y="10792"/>
                  <a:pt x="16039" y="10810"/>
                  <a:pt x="16038" y="10828"/>
                </a:cubicBezTo>
                <a:lnTo>
                  <a:pt x="16037" y="10828"/>
                </a:lnTo>
                <a:lnTo>
                  <a:pt x="16037" y="10830"/>
                </a:lnTo>
                <a:lnTo>
                  <a:pt x="16007" y="10822"/>
                </a:lnTo>
                <a:cubicBezTo>
                  <a:pt x="15950" y="10820"/>
                  <a:pt x="15893" y="10806"/>
                  <a:pt x="15838" y="10780"/>
                </a:cubicBezTo>
                <a:cubicBezTo>
                  <a:pt x="15828" y="10782"/>
                  <a:pt x="15819" y="10777"/>
                  <a:pt x="15809" y="10773"/>
                </a:cubicBezTo>
                <a:lnTo>
                  <a:pt x="15809" y="10767"/>
                </a:lnTo>
                <a:cubicBezTo>
                  <a:pt x="15173" y="10489"/>
                  <a:pt x="14675" y="9173"/>
                  <a:pt x="14586" y="7519"/>
                </a:cubicBezTo>
                <a:cubicBezTo>
                  <a:pt x="14586" y="7519"/>
                  <a:pt x="14586" y="7519"/>
                  <a:pt x="14585" y="7519"/>
                </a:cubicBezTo>
                <a:lnTo>
                  <a:pt x="14584" y="7487"/>
                </a:lnTo>
                <a:cubicBezTo>
                  <a:pt x="14576" y="7345"/>
                  <a:pt x="14571" y="7201"/>
                  <a:pt x="14571" y="7054"/>
                </a:cubicBezTo>
                <a:cubicBezTo>
                  <a:pt x="14569" y="7027"/>
                  <a:pt x="14569" y="7001"/>
                  <a:pt x="14569" y="6974"/>
                </a:cubicBezTo>
                <a:lnTo>
                  <a:pt x="14570" y="6921"/>
                </a:lnTo>
                <a:lnTo>
                  <a:pt x="14571" y="6921"/>
                </a:lnTo>
                <a:close/>
                <a:moveTo>
                  <a:pt x="14546" y="6918"/>
                </a:moveTo>
                <a:lnTo>
                  <a:pt x="14546" y="6921"/>
                </a:lnTo>
                <a:lnTo>
                  <a:pt x="14547" y="6921"/>
                </a:lnTo>
                <a:lnTo>
                  <a:pt x="14548" y="6974"/>
                </a:lnTo>
                <a:cubicBezTo>
                  <a:pt x="14548" y="7001"/>
                  <a:pt x="14548" y="7027"/>
                  <a:pt x="14546" y="7054"/>
                </a:cubicBezTo>
                <a:cubicBezTo>
                  <a:pt x="14546" y="7201"/>
                  <a:pt x="14542" y="7345"/>
                  <a:pt x="14533" y="7487"/>
                </a:cubicBezTo>
                <a:lnTo>
                  <a:pt x="14532" y="7519"/>
                </a:lnTo>
                <a:cubicBezTo>
                  <a:pt x="14531" y="7519"/>
                  <a:pt x="14531" y="7519"/>
                  <a:pt x="14531" y="7519"/>
                </a:cubicBezTo>
                <a:cubicBezTo>
                  <a:pt x="14442" y="9173"/>
                  <a:pt x="13944" y="10489"/>
                  <a:pt x="13308" y="10767"/>
                </a:cubicBezTo>
                <a:lnTo>
                  <a:pt x="13308" y="10773"/>
                </a:lnTo>
                <a:cubicBezTo>
                  <a:pt x="13298" y="10777"/>
                  <a:pt x="13289" y="10782"/>
                  <a:pt x="13279" y="10780"/>
                </a:cubicBezTo>
                <a:cubicBezTo>
                  <a:pt x="13224" y="10806"/>
                  <a:pt x="13167" y="10820"/>
                  <a:pt x="13110" y="10822"/>
                </a:cubicBezTo>
                <a:lnTo>
                  <a:pt x="13080" y="10830"/>
                </a:lnTo>
                <a:lnTo>
                  <a:pt x="13080" y="10828"/>
                </a:lnTo>
                <a:lnTo>
                  <a:pt x="13079" y="10828"/>
                </a:lnTo>
                <a:cubicBezTo>
                  <a:pt x="13078" y="10810"/>
                  <a:pt x="13078" y="10792"/>
                  <a:pt x="13078" y="10774"/>
                </a:cubicBezTo>
                <a:cubicBezTo>
                  <a:pt x="13078" y="10748"/>
                  <a:pt x="13078" y="10721"/>
                  <a:pt x="13080" y="10695"/>
                </a:cubicBezTo>
                <a:cubicBezTo>
                  <a:pt x="13080" y="10548"/>
                  <a:pt x="13084" y="10403"/>
                  <a:pt x="13093" y="10261"/>
                </a:cubicBezTo>
                <a:lnTo>
                  <a:pt x="13094" y="10230"/>
                </a:lnTo>
                <a:cubicBezTo>
                  <a:pt x="13095" y="10230"/>
                  <a:pt x="13095" y="10230"/>
                  <a:pt x="13095" y="10230"/>
                </a:cubicBezTo>
                <a:cubicBezTo>
                  <a:pt x="13184" y="8576"/>
                  <a:pt x="13682" y="7260"/>
                  <a:pt x="14318" y="6981"/>
                </a:cubicBezTo>
                <a:lnTo>
                  <a:pt x="14318" y="6976"/>
                </a:lnTo>
                <a:cubicBezTo>
                  <a:pt x="14328" y="6971"/>
                  <a:pt x="14337" y="6967"/>
                  <a:pt x="14347" y="6968"/>
                </a:cubicBezTo>
                <a:cubicBezTo>
                  <a:pt x="14402" y="6942"/>
                  <a:pt x="14459" y="6928"/>
                  <a:pt x="14516" y="6926"/>
                </a:cubicBezTo>
                <a:close/>
                <a:moveTo>
                  <a:pt x="11573" y="6918"/>
                </a:moveTo>
                <a:lnTo>
                  <a:pt x="11603" y="6926"/>
                </a:lnTo>
                <a:cubicBezTo>
                  <a:pt x="11661" y="6928"/>
                  <a:pt x="11717" y="6942"/>
                  <a:pt x="11772" y="6968"/>
                </a:cubicBezTo>
                <a:cubicBezTo>
                  <a:pt x="11782" y="6967"/>
                  <a:pt x="11792" y="6971"/>
                  <a:pt x="11801" y="6976"/>
                </a:cubicBezTo>
                <a:lnTo>
                  <a:pt x="11801" y="6981"/>
                </a:lnTo>
                <a:cubicBezTo>
                  <a:pt x="12437" y="7260"/>
                  <a:pt x="12935" y="8576"/>
                  <a:pt x="13024" y="10230"/>
                </a:cubicBezTo>
                <a:cubicBezTo>
                  <a:pt x="13024" y="10230"/>
                  <a:pt x="13025" y="10230"/>
                  <a:pt x="13025" y="10230"/>
                </a:cubicBezTo>
                <a:lnTo>
                  <a:pt x="13026" y="10261"/>
                </a:lnTo>
                <a:cubicBezTo>
                  <a:pt x="13035" y="10403"/>
                  <a:pt x="13039" y="10548"/>
                  <a:pt x="13039" y="10695"/>
                </a:cubicBezTo>
                <a:cubicBezTo>
                  <a:pt x="13041" y="10721"/>
                  <a:pt x="13041" y="10748"/>
                  <a:pt x="13041" y="10774"/>
                </a:cubicBezTo>
                <a:cubicBezTo>
                  <a:pt x="13041" y="10792"/>
                  <a:pt x="13041" y="10810"/>
                  <a:pt x="13040" y="10828"/>
                </a:cubicBezTo>
                <a:lnTo>
                  <a:pt x="13040" y="10828"/>
                </a:lnTo>
                <a:lnTo>
                  <a:pt x="13039" y="10830"/>
                </a:lnTo>
                <a:lnTo>
                  <a:pt x="13009" y="10822"/>
                </a:lnTo>
                <a:cubicBezTo>
                  <a:pt x="12952" y="10820"/>
                  <a:pt x="12895" y="10806"/>
                  <a:pt x="12840" y="10780"/>
                </a:cubicBezTo>
                <a:cubicBezTo>
                  <a:pt x="12830" y="10782"/>
                  <a:pt x="12821" y="10777"/>
                  <a:pt x="12811" y="10773"/>
                </a:cubicBezTo>
                <a:lnTo>
                  <a:pt x="12811" y="10767"/>
                </a:lnTo>
                <a:cubicBezTo>
                  <a:pt x="12175" y="10489"/>
                  <a:pt x="11677" y="9173"/>
                  <a:pt x="11588" y="7519"/>
                </a:cubicBezTo>
                <a:cubicBezTo>
                  <a:pt x="11588" y="7519"/>
                  <a:pt x="11588" y="7519"/>
                  <a:pt x="11588" y="7519"/>
                </a:cubicBezTo>
                <a:lnTo>
                  <a:pt x="11587" y="7487"/>
                </a:lnTo>
                <a:cubicBezTo>
                  <a:pt x="11578" y="7345"/>
                  <a:pt x="11573" y="7201"/>
                  <a:pt x="11573" y="7054"/>
                </a:cubicBezTo>
                <a:cubicBezTo>
                  <a:pt x="11571" y="7027"/>
                  <a:pt x="11571" y="7001"/>
                  <a:pt x="11571" y="6974"/>
                </a:cubicBezTo>
                <a:lnTo>
                  <a:pt x="11572" y="6921"/>
                </a:lnTo>
                <a:lnTo>
                  <a:pt x="11573" y="6921"/>
                </a:lnTo>
                <a:close/>
                <a:moveTo>
                  <a:pt x="11548" y="6918"/>
                </a:moveTo>
                <a:lnTo>
                  <a:pt x="11549" y="6921"/>
                </a:lnTo>
                <a:lnTo>
                  <a:pt x="11549" y="6921"/>
                </a:lnTo>
                <a:lnTo>
                  <a:pt x="11550" y="6974"/>
                </a:lnTo>
                <a:cubicBezTo>
                  <a:pt x="11550" y="7001"/>
                  <a:pt x="11550" y="7027"/>
                  <a:pt x="11548" y="7054"/>
                </a:cubicBezTo>
                <a:cubicBezTo>
                  <a:pt x="11548" y="7201"/>
                  <a:pt x="11544" y="7345"/>
                  <a:pt x="11535" y="7487"/>
                </a:cubicBezTo>
                <a:lnTo>
                  <a:pt x="11534" y="7519"/>
                </a:lnTo>
                <a:cubicBezTo>
                  <a:pt x="11534" y="7519"/>
                  <a:pt x="11533" y="7519"/>
                  <a:pt x="11533" y="7519"/>
                </a:cubicBezTo>
                <a:cubicBezTo>
                  <a:pt x="11444" y="9173"/>
                  <a:pt x="10946" y="10489"/>
                  <a:pt x="10310" y="10767"/>
                </a:cubicBezTo>
                <a:lnTo>
                  <a:pt x="10310" y="10773"/>
                </a:lnTo>
                <a:cubicBezTo>
                  <a:pt x="10301" y="10777"/>
                  <a:pt x="10291" y="10782"/>
                  <a:pt x="10281" y="10780"/>
                </a:cubicBezTo>
                <a:cubicBezTo>
                  <a:pt x="10226" y="10806"/>
                  <a:pt x="10170" y="10820"/>
                  <a:pt x="10112" y="10822"/>
                </a:cubicBezTo>
                <a:lnTo>
                  <a:pt x="10082" y="10830"/>
                </a:lnTo>
                <a:lnTo>
                  <a:pt x="10082" y="10828"/>
                </a:lnTo>
                <a:lnTo>
                  <a:pt x="10081" y="10828"/>
                </a:lnTo>
                <a:cubicBezTo>
                  <a:pt x="10080" y="10810"/>
                  <a:pt x="10080" y="10792"/>
                  <a:pt x="10080" y="10774"/>
                </a:cubicBezTo>
                <a:cubicBezTo>
                  <a:pt x="10080" y="10748"/>
                  <a:pt x="10080" y="10721"/>
                  <a:pt x="10082" y="10695"/>
                </a:cubicBezTo>
                <a:cubicBezTo>
                  <a:pt x="10082" y="10548"/>
                  <a:pt x="10087" y="10403"/>
                  <a:pt x="10096" y="10261"/>
                </a:cubicBezTo>
                <a:lnTo>
                  <a:pt x="10096" y="10230"/>
                </a:lnTo>
                <a:cubicBezTo>
                  <a:pt x="10097" y="10230"/>
                  <a:pt x="10097" y="10230"/>
                  <a:pt x="10097" y="10230"/>
                </a:cubicBezTo>
                <a:cubicBezTo>
                  <a:pt x="10186" y="8576"/>
                  <a:pt x="10684" y="7260"/>
                  <a:pt x="11320" y="6981"/>
                </a:cubicBezTo>
                <a:lnTo>
                  <a:pt x="11320" y="6976"/>
                </a:lnTo>
                <a:cubicBezTo>
                  <a:pt x="11330" y="6971"/>
                  <a:pt x="11339" y="6967"/>
                  <a:pt x="11349" y="6968"/>
                </a:cubicBezTo>
                <a:cubicBezTo>
                  <a:pt x="11404" y="6942"/>
                  <a:pt x="11461" y="6928"/>
                  <a:pt x="11518" y="6926"/>
                </a:cubicBezTo>
                <a:close/>
                <a:moveTo>
                  <a:pt x="8575" y="6918"/>
                </a:moveTo>
                <a:lnTo>
                  <a:pt x="8605" y="6926"/>
                </a:lnTo>
                <a:cubicBezTo>
                  <a:pt x="8663" y="6928"/>
                  <a:pt x="8719" y="6942"/>
                  <a:pt x="8774" y="6968"/>
                </a:cubicBezTo>
                <a:cubicBezTo>
                  <a:pt x="8784" y="6967"/>
                  <a:pt x="8794" y="6971"/>
                  <a:pt x="8803" y="6976"/>
                </a:cubicBezTo>
                <a:lnTo>
                  <a:pt x="8803" y="6981"/>
                </a:lnTo>
                <a:cubicBezTo>
                  <a:pt x="9439" y="7260"/>
                  <a:pt x="9937" y="8576"/>
                  <a:pt x="10026" y="10230"/>
                </a:cubicBezTo>
                <a:cubicBezTo>
                  <a:pt x="10026" y="10230"/>
                  <a:pt x="10027" y="10230"/>
                  <a:pt x="10027" y="10230"/>
                </a:cubicBezTo>
                <a:lnTo>
                  <a:pt x="10028" y="10261"/>
                </a:lnTo>
                <a:cubicBezTo>
                  <a:pt x="10037" y="10403"/>
                  <a:pt x="10041" y="10548"/>
                  <a:pt x="10041" y="10695"/>
                </a:cubicBezTo>
                <a:cubicBezTo>
                  <a:pt x="10043" y="10721"/>
                  <a:pt x="10044" y="10748"/>
                  <a:pt x="10044" y="10774"/>
                </a:cubicBezTo>
                <a:cubicBezTo>
                  <a:pt x="10044" y="10792"/>
                  <a:pt x="10043" y="10810"/>
                  <a:pt x="10042" y="10828"/>
                </a:cubicBezTo>
                <a:lnTo>
                  <a:pt x="10042" y="10828"/>
                </a:lnTo>
                <a:lnTo>
                  <a:pt x="10042" y="10830"/>
                </a:lnTo>
                <a:lnTo>
                  <a:pt x="10011" y="10822"/>
                </a:lnTo>
                <a:cubicBezTo>
                  <a:pt x="9954" y="10820"/>
                  <a:pt x="9897" y="10806"/>
                  <a:pt x="9842" y="10780"/>
                </a:cubicBezTo>
                <a:cubicBezTo>
                  <a:pt x="9832" y="10782"/>
                  <a:pt x="9823" y="10777"/>
                  <a:pt x="9813" y="10773"/>
                </a:cubicBezTo>
                <a:lnTo>
                  <a:pt x="9813" y="10767"/>
                </a:lnTo>
                <a:cubicBezTo>
                  <a:pt x="9177" y="10489"/>
                  <a:pt x="8680" y="9173"/>
                  <a:pt x="8591" y="7519"/>
                </a:cubicBezTo>
                <a:cubicBezTo>
                  <a:pt x="8590" y="7519"/>
                  <a:pt x="8590" y="7519"/>
                  <a:pt x="8590" y="7519"/>
                </a:cubicBezTo>
                <a:lnTo>
                  <a:pt x="8589" y="7487"/>
                </a:lnTo>
                <a:cubicBezTo>
                  <a:pt x="8580" y="7345"/>
                  <a:pt x="8575" y="7201"/>
                  <a:pt x="8575" y="7054"/>
                </a:cubicBezTo>
                <a:cubicBezTo>
                  <a:pt x="8573" y="7027"/>
                  <a:pt x="8573" y="7001"/>
                  <a:pt x="8573" y="6974"/>
                </a:cubicBezTo>
                <a:lnTo>
                  <a:pt x="8574" y="6921"/>
                </a:lnTo>
                <a:lnTo>
                  <a:pt x="8575" y="6921"/>
                </a:lnTo>
                <a:close/>
                <a:moveTo>
                  <a:pt x="8551" y="6918"/>
                </a:moveTo>
                <a:lnTo>
                  <a:pt x="8551" y="6921"/>
                </a:lnTo>
                <a:lnTo>
                  <a:pt x="8551" y="6921"/>
                </a:lnTo>
                <a:lnTo>
                  <a:pt x="8553" y="6974"/>
                </a:lnTo>
                <a:cubicBezTo>
                  <a:pt x="8553" y="7001"/>
                  <a:pt x="8552" y="7027"/>
                  <a:pt x="8550" y="7054"/>
                </a:cubicBezTo>
                <a:cubicBezTo>
                  <a:pt x="8550" y="7201"/>
                  <a:pt x="8546" y="7345"/>
                  <a:pt x="8537" y="7487"/>
                </a:cubicBezTo>
                <a:lnTo>
                  <a:pt x="8536" y="7519"/>
                </a:lnTo>
                <a:cubicBezTo>
                  <a:pt x="8536" y="7519"/>
                  <a:pt x="8535" y="7519"/>
                  <a:pt x="8535" y="7519"/>
                </a:cubicBezTo>
                <a:cubicBezTo>
                  <a:pt x="8446" y="9173"/>
                  <a:pt x="7948" y="10489"/>
                  <a:pt x="7312" y="10767"/>
                </a:cubicBezTo>
                <a:lnTo>
                  <a:pt x="7312" y="10773"/>
                </a:lnTo>
                <a:cubicBezTo>
                  <a:pt x="7303" y="10777"/>
                  <a:pt x="7293" y="10782"/>
                  <a:pt x="7283" y="10780"/>
                </a:cubicBezTo>
                <a:cubicBezTo>
                  <a:pt x="7228" y="10806"/>
                  <a:pt x="7172" y="10820"/>
                  <a:pt x="7114" y="10822"/>
                </a:cubicBezTo>
                <a:lnTo>
                  <a:pt x="7084" y="10830"/>
                </a:lnTo>
                <a:lnTo>
                  <a:pt x="7084" y="10828"/>
                </a:lnTo>
                <a:lnTo>
                  <a:pt x="7083" y="10828"/>
                </a:lnTo>
                <a:cubicBezTo>
                  <a:pt x="7082" y="10810"/>
                  <a:pt x="7082" y="10792"/>
                  <a:pt x="7082" y="10774"/>
                </a:cubicBezTo>
                <a:cubicBezTo>
                  <a:pt x="7082" y="10748"/>
                  <a:pt x="7082" y="10721"/>
                  <a:pt x="7084" y="10695"/>
                </a:cubicBezTo>
                <a:cubicBezTo>
                  <a:pt x="7084" y="10548"/>
                  <a:pt x="7089" y="10403"/>
                  <a:pt x="7098" y="10261"/>
                </a:cubicBezTo>
                <a:lnTo>
                  <a:pt x="7099" y="10230"/>
                </a:lnTo>
                <a:cubicBezTo>
                  <a:pt x="7099" y="10230"/>
                  <a:pt x="7099" y="10230"/>
                  <a:pt x="7099" y="10230"/>
                </a:cubicBezTo>
                <a:cubicBezTo>
                  <a:pt x="7189" y="8576"/>
                  <a:pt x="7686" y="7260"/>
                  <a:pt x="8322" y="6981"/>
                </a:cubicBezTo>
                <a:lnTo>
                  <a:pt x="8322" y="6976"/>
                </a:lnTo>
                <a:cubicBezTo>
                  <a:pt x="8332" y="6971"/>
                  <a:pt x="8341" y="6967"/>
                  <a:pt x="8351" y="6968"/>
                </a:cubicBezTo>
                <a:cubicBezTo>
                  <a:pt x="8406" y="6942"/>
                  <a:pt x="8463" y="6928"/>
                  <a:pt x="8520" y="6926"/>
                </a:cubicBezTo>
                <a:close/>
                <a:moveTo>
                  <a:pt x="5577" y="6918"/>
                </a:moveTo>
                <a:lnTo>
                  <a:pt x="5607" y="6926"/>
                </a:lnTo>
                <a:cubicBezTo>
                  <a:pt x="5665" y="6928"/>
                  <a:pt x="5721" y="6942"/>
                  <a:pt x="5776" y="6968"/>
                </a:cubicBezTo>
                <a:cubicBezTo>
                  <a:pt x="5786" y="6967"/>
                  <a:pt x="5796" y="6971"/>
                  <a:pt x="5805" y="6976"/>
                </a:cubicBezTo>
                <a:lnTo>
                  <a:pt x="5805" y="6981"/>
                </a:lnTo>
                <a:cubicBezTo>
                  <a:pt x="6441" y="7260"/>
                  <a:pt x="6939" y="8576"/>
                  <a:pt x="7028" y="10230"/>
                </a:cubicBezTo>
                <a:cubicBezTo>
                  <a:pt x="7028" y="10230"/>
                  <a:pt x="7029" y="10230"/>
                  <a:pt x="7029" y="10230"/>
                </a:cubicBezTo>
                <a:lnTo>
                  <a:pt x="7030" y="10261"/>
                </a:lnTo>
                <a:cubicBezTo>
                  <a:pt x="7039" y="10403"/>
                  <a:pt x="7043" y="10548"/>
                  <a:pt x="7043" y="10695"/>
                </a:cubicBezTo>
                <a:cubicBezTo>
                  <a:pt x="7046" y="10721"/>
                  <a:pt x="7046" y="10748"/>
                  <a:pt x="7046" y="10774"/>
                </a:cubicBezTo>
                <a:cubicBezTo>
                  <a:pt x="7046" y="10792"/>
                  <a:pt x="7046" y="10810"/>
                  <a:pt x="7045" y="10828"/>
                </a:cubicBezTo>
                <a:lnTo>
                  <a:pt x="7044" y="10828"/>
                </a:lnTo>
                <a:lnTo>
                  <a:pt x="7044" y="10830"/>
                </a:lnTo>
                <a:lnTo>
                  <a:pt x="7013" y="10822"/>
                </a:lnTo>
                <a:cubicBezTo>
                  <a:pt x="6956" y="10820"/>
                  <a:pt x="6899" y="10806"/>
                  <a:pt x="6844" y="10780"/>
                </a:cubicBezTo>
                <a:cubicBezTo>
                  <a:pt x="6834" y="10782"/>
                  <a:pt x="6825" y="10777"/>
                  <a:pt x="6816" y="10773"/>
                </a:cubicBezTo>
                <a:lnTo>
                  <a:pt x="6815" y="10767"/>
                </a:lnTo>
                <a:cubicBezTo>
                  <a:pt x="6180" y="10489"/>
                  <a:pt x="5682" y="9173"/>
                  <a:pt x="5593" y="7519"/>
                </a:cubicBezTo>
                <a:cubicBezTo>
                  <a:pt x="5592" y="7519"/>
                  <a:pt x="5592" y="7519"/>
                  <a:pt x="5592" y="7519"/>
                </a:cubicBezTo>
                <a:lnTo>
                  <a:pt x="5591" y="7487"/>
                </a:lnTo>
                <a:cubicBezTo>
                  <a:pt x="5582" y="7345"/>
                  <a:pt x="5577" y="7201"/>
                  <a:pt x="5578" y="7054"/>
                </a:cubicBezTo>
                <a:cubicBezTo>
                  <a:pt x="5575" y="7027"/>
                  <a:pt x="5575" y="7001"/>
                  <a:pt x="5575" y="6974"/>
                </a:cubicBezTo>
                <a:lnTo>
                  <a:pt x="5576" y="6921"/>
                </a:lnTo>
                <a:lnTo>
                  <a:pt x="5577" y="6921"/>
                </a:lnTo>
                <a:close/>
                <a:moveTo>
                  <a:pt x="5553" y="6918"/>
                </a:moveTo>
                <a:lnTo>
                  <a:pt x="5553" y="6921"/>
                </a:lnTo>
                <a:lnTo>
                  <a:pt x="5554" y="6921"/>
                </a:lnTo>
                <a:lnTo>
                  <a:pt x="5555" y="6974"/>
                </a:lnTo>
                <a:cubicBezTo>
                  <a:pt x="5555" y="7001"/>
                  <a:pt x="5555" y="7027"/>
                  <a:pt x="5552" y="7054"/>
                </a:cubicBezTo>
                <a:cubicBezTo>
                  <a:pt x="5552" y="7201"/>
                  <a:pt x="5548" y="7345"/>
                  <a:pt x="5539" y="7487"/>
                </a:cubicBezTo>
                <a:lnTo>
                  <a:pt x="5538" y="7519"/>
                </a:lnTo>
                <a:cubicBezTo>
                  <a:pt x="5538" y="7519"/>
                  <a:pt x="5537" y="7519"/>
                  <a:pt x="5537" y="7519"/>
                </a:cubicBezTo>
                <a:cubicBezTo>
                  <a:pt x="5448" y="9173"/>
                  <a:pt x="4950" y="10489"/>
                  <a:pt x="4314" y="10767"/>
                </a:cubicBezTo>
                <a:lnTo>
                  <a:pt x="4314" y="10773"/>
                </a:lnTo>
                <a:cubicBezTo>
                  <a:pt x="4305" y="10777"/>
                  <a:pt x="4295" y="10782"/>
                  <a:pt x="4285" y="10780"/>
                </a:cubicBezTo>
                <a:cubicBezTo>
                  <a:pt x="4230" y="10806"/>
                  <a:pt x="4174" y="10820"/>
                  <a:pt x="4116" y="10822"/>
                </a:cubicBezTo>
                <a:lnTo>
                  <a:pt x="4086" y="10830"/>
                </a:lnTo>
                <a:lnTo>
                  <a:pt x="4086" y="10828"/>
                </a:lnTo>
                <a:lnTo>
                  <a:pt x="4085" y="10828"/>
                </a:lnTo>
                <a:cubicBezTo>
                  <a:pt x="4084" y="10810"/>
                  <a:pt x="4084" y="10792"/>
                  <a:pt x="4084" y="10774"/>
                </a:cubicBezTo>
                <a:cubicBezTo>
                  <a:pt x="4084" y="10748"/>
                  <a:pt x="4084" y="10721"/>
                  <a:pt x="4087" y="10695"/>
                </a:cubicBezTo>
                <a:cubicBezTo>
                  <a:pt x="4086" y="10548"/>
                  <a:pt x="4091" y="10403"/>
                  <a:pt x="4100" y="10261"/>
                </a:cubicBezTo>
                <a:lnTo>
                  <a:pt x="4101" y="10230"/>
                </a:lnTo>
                <a:cubicBezTo>
                  <a:pt x="4101" y="10230"/>
                  <a:pt x="4101" y="10230"/>
                  <a:pt x="4102" y="10230"/>
                </a:cubicBezTo>
                <a:cubicBezTo>
                  <a:pt x="4191" y="8576"/>
                  <a:pt x="4689" y="7260"/>
                  <a:pt x="5324" y="6981"/>
                </a:cubicBezTo>
                <a:lnTo>
                  <a:pt x="5325" y="6976"/>
                </a:lnTo>
                <a:cubicBezTo>
                  <a:pt x="5334" y="6971"/>
                  <a:pt x="5343" y="6967"/>
                  <a:pt x="5353" y="6968"/>
                </a:cubicBezTo>
                <a:cubicBezTo>
                  <a:pt x="5408" y="6942"/>
                  <a:pt x="5465" y="6928"/>
                  <a:pt x="5522" y="6926"/>
                </a:cubicBezTo>
                <a:close/>
                <a:moveTo>
                  <a:pt x="2579" y="6918"/>
                </a:moveTo>
                <a:lnTo>
                  <a:pt x="2609" y="6926"/>
                </a:lnTo>
                <a:cubicBezTo>
                  <a:pt x="2667" y="6928"/>
                  <a:pt x="2723" y="6942"/>
                  <a:pt x="2779" y="6968"/>
                </a:cubicBezTo>
                <a:cubicBezTo>
                  <a:pt x="2788" y="6967"/>
                  <a:pt x="2798" y="6971"/>
                  <a:pt x="2807" y="6976"/>
                </a:cubicBezTo>
                <a:lnTo>
                  <a:pt x="2807" y="6981"/>
                </a:lnTo>
                <a:cubicBezTo>
                  <a:pt x="3443" y="7260"/>
                  <a:pt x="3941" y="8576"/>
                  <a:pt x="4030" y="10230"/>
                </a:cubicBezTo>
                <a:cubicBezTo>
                  <a:pt x="4031" y="10230"/>
                  <a:pt x="4031" y="10230"/>
                  <a:pt x="4031" y="10230"/>
                </a:cubicBezTo>
                <a:lnTo>
                  <a:pt x="4032" y="10261"/>
                </a:lnTo>
                <a:cubicBezTo>
                  <a:pt x="4041" y="10403"/>
                  <a:pt x="4045" y="10548"/>
                  <a:pt x="4045" y="10695"/>
                </a:cubicBezTo>
                <a:cubicBezTo>
                  <a:pt x="4048" y="10721"/>
                  <a:pt x="4048" y="10748"/>
                  <a:pt x="4048" y="10774"/>
                </a:cubicBezTo>
                <a:cubicBezTo>
                  <a:pt x="4048" y="10792"/>
                  <a:pt x="4048" y="10810"/>
                  <a:pt x="4047" y="10828"/>
                </a:cubicBezTo>
                <a:lnTo>
                  <a:pt x="4046" y="10828"/>
                </a:lnTo>
                <a:lnTo>
                  <a:pt x="4046" y="10830"/>
                </a:lnTo>
                <a:lnTo>
                  <a:pt x="4015" y="10822"/>
                </a:lnTo>
                <a:cubicBezTo>
                  <a:pt x="3958" y="10820"/>
                  <a:pt x="3902" y="10806"/>
                  <a:pt x="3846" y="10780"/>
                </a:cubicBezTo>
                <a:cubicBezTo>
                  <a:pt x="3836" y="10782"/>
                  <a:pt x="3827" y="10777"/>
                  <a:pt x="3818" y="10773"/>
                </a:cubicBezTo>
                <a:lnTo>
                  <a:pt x="3817" y="10767"/>
                </a:lnTo>
                <a:cubicBezTo>
                  <a:pt x="3182" y="10489"/>
                  <a:pt x="2684" y="9173"/>
                  <a:pt x="2595" y="7519"/>
                </a:cubicBezTo>
                <a:cubicBezTo>
                  <a:pt x="2594" y="7519"/>
                  <a:pt x="2594" y="7519"/>
                  <a:pt x="2594" y="7519"/>
                </a:cubicBezTo>
                <a:lnTo>
                  <a:pt x="2593" y="7487"/>
                </a:lnTo>
                <a:cubicBezTo>
                  <a:pt x="2584" y="7345"/>
                  <a:pt x="2580" y="7201"/>
                  <a:pt x="2580" y="7054"/>
                </a:cubicBezTo>
                <a:cubicBezTo>
                  <a:pt x="2577" y="7027"/>
                  <a:pt x="2577" y="7001"/>
                  <a:pt x="2577" y="6974"/>
                </a:cubicBezTo>
                <a:lnTo>
                  <a:pt x="2578" y="6921"/>
                </a:lnTo>
                <a:lnTo>
                  <a:pt x="2579" y="6921"/>
                </a:lnTo>
                <a:close/>
                <a:moveTo>
                  <a:pt x="2555" y="6918"/>
                </a:moveTo>
                <a:lnTo>
                  <a:pt x="2555" y="6921"/>
                </a:lnTo>
                <a:lnTo>
                  <a:pt x="2556" y="6921"/>
                </a:lnTo>
                <a:lnTo>
                  <a:pt x="2557" y="6974"/>
                </a:lnTo>
                <a:cubicBezTo>
                  <a:pt x="2557" y="7001"/>
                  <a:pt x="2557" y="7027"/>
                  <a:pt x="2554" y="7054"/>
                </a:cubicBezTo>
                <a:cubicBezTo>
                  <a:pt x="2554" y="7201"/>
                  <a:pt x="2550" y="7345"/>
                  <a:pt x="2541" y="7487"/>
                </a:cubicBezTo>
                <a:lnTo>
                  <a:pt x="2540" y="7519"/>
                </a:lnTo>
                <a:cubicBezTo>
                  <a:pt x="2540" y="7519"/>
                  <a:pt x="2540" y="7519"/>
                  <a:pt x="2539" y="7519"/>
                </a:cubicBezTo>
                <a:cubicBezTo>
                  <a:pt x="2450" y="9173"/>
                  <a:pt x="1952" y="10489"/>
                  <a:pt x="1316" y="10767"/>
                </a:cubicBezTo>
                <a:lnTo>
                  <a:pt x="1316" y="10773"/>
                </a:lnTo>
                <a:cubicBezTo>
                  <a:pt x="1307" y="10777"/>
                  <a:pt x="1297" y="10782"/>
                  <a:pt x="1288" y="10780"/>
                </a:cubicBezTo>
                <a:cubicBezTo>
                  <a:pt x="1232" y="10806"/>
                  <a:pt x="1176" y="10820"/>
                  <a:pt x="1118" y="10822"/>
                </a:cubicBezTo>
                <a:lnTo>
                  <a:pt x="1088" y="10830"/>
                </a:lnTo>
                <a:lnTo>
                  <a:pt x="1088" y="10828"/>
                </a:lnTo>
                <a:lnTo>
                  <a:pt x="1087" y="10828"/>
                </a:lnTo>
                <a:cubicBezTo>
                  <a:pt x="1086" y="10810"/>
                  <a:pt x="1086" y="10792"/>
                  <a:pt x="1086" y="10774"/>
                </a:cubicBezTo>
                <a:cubicBezTo>
                  <a:pt x="1086" y="10748"/>
                  <a:pt x="1086" y="10721"/>
                  <a:pt x="1089" y="10695"/>
                </a:cubicBezTo>
                <a:cubicBezTo>
                  <a:pt x="1089" y="10548"/>
                  <a:pt x="1093" y="10403"/>
                  <a:pt x="1102" y="10261"/>
                </a:cubicBezTo>
                <a:lnTo>
                  <a:pt x="1103" y="10230"/>
                </a:lnTo>
                <a:cubicBezTo>
                  <a:pt x="1103" y="10230"/>
                  <a:pt x="1103" y="10230"/>
                  <a:pt x="1104" y="10230"/>
                </a:cubicBezTo>
                <a:cubicBezTo>
                  <a:pt x="1193" y="8576"/>
                  <a:pt x="1691" y="7260"/>
                  <a:pt x="2326" y="6981"/>
                </a:cubicBezTo>
                <a:lnTo>
                  <a:pt x="2327" y="6976"/>
                </a:lnTo>
                <a:cubicBezTo>
                  <a:pt x="2336" y="6971"/>
                  <a:pt x="2345" y="6967"/>
                  <a:pt x="2355" y="6968"/>
                </a:cubicBezTo>
                <a:cubicBezTo>
                  <a:pt x="2411" y="6942"/>
                  <a:pt x="2467" y="6928"/>
                  <a:pt x="2524" y="6926"/>
                </a:cubicBezTo>
                <a:close/>
                <a:moveTo>
                  <a:pt x="19328" y="3546"/>
                </a:moveTo>
                <a:cubicBezTo>
                  <a:pt x="19422" y="4826"/>
                  <a:pt x="19803" y="5841"/>
                  <a:pt x="20290" y="6120"/>
                </a:cubicBezTo>
                <a:cubicBezTo>
                  <a:pt x="20196" y="4840"/>
                  <a:pt x="19815" y="3826"/>
                  <a:pt x="19328" y="3546"/>
                </a:cubicBezTo>
                <a:close/>
                <a:moveTo>
                  <a:pt x="18783" y="3546"/>
                </a:moveTo>
                <a:cubicBezTo>
                  <a:pt x="18296" y="3826"/>
                  <a:pt x="17915" y="4840"/>
                  <a:pt x="17821" y="6120"/>
                </a:cubicBezTo>
                <a:cubicBezTo>
                  <a:pt x="18308" y="5841"/>
                  <a:pt x="18689" y="4826"/>
                  <a:pt x="18783" y="3546"/>
                </a:cubicBezTo>
                <a:close/>
                <a:moveTo>
                  <a:pt x="16330" y="3546"/>
                </a:moveTo>
                <a:cubicBezTo>
                  <a:pt x="16424" y="4826"/>
                  <a:pt x="16805" y="5841"/>
                  <a:pt x="17292" y="6120"/>
                </a:cubicBezTo>
                <a:cubicBezTo>
                  <a:pt x="17198" y="4840"/>
                  <a:pt x="16817" y="3826"/>
                  <a:pt x="16330" y="3546"/>
                </a:cubicBezTo>
                <a:close/>
                <a:moveTo>
                  <a:pt x="15785" y="3546"/>
                </a:moveTo>
                <a:cubicBezTo>
                  <a:pt x="15298" y="3826"/>
                  <a:pt x="14917" y="4840"/>
                  <a:pt x="14823" y="6120"/>
                </a:cubicBezTo>
                <a:cubicBezTo>
                  <a:pt x="15310" y="5841"/>
                  <a:pt x="15691" y="4826"/>
                  <a:pt x="15785" y="3546"/>
                </a:cubicBezTo>
                <a:close/>
                <a:moveTo>
                  <a:pt x="13332" y="3546"/>
                </a:moveTo>
                <a:cubicBezTo>
                  <a:pt x="13426" y="4826"/>
                  <a:pt x="13807" y="5841"/>
                  <a:pt x="14294" y="6120"/>
                </a:cubicBezTo>
                <a:cubicBezTo>
                  <a:pt x="14200" y="4840"/>
                  <a:pt x="13819" y="3826"/>
                  <a:pt x="13332" y="3546"/>
                </a:cubicBezTo>
                <a:close/>
                <a:moveTo>
                  <a:pt x="12787" y="3546"/>
                </a:moveTo>
                <a:cubicBezTo>
                  <a:pt x="12300" y="3826"/>
                  <a:pt x="11919" y="4840"/>
                  <a:pt x="11825" y="6120"/>
                </a:cubicBezTo>
                <a:cubicBezTo>
                  <a:pt x="12312" y="5841"/>
                  <a:pt x="12693" y="4826"/>
                  <a:pt x="12787" y="3546"/>
                </a:cubicBezTo>
                <a:close/>
                <a:moveTo>
                  <a:pt x="10334" y="3546"/>
                </a:moveTo>
                <a:cubicBezTo>
                  <a:pt x="10428" y="4826"/>
                  <a:pt x="10809" y="5841"/>
                  <a:pt x="11296" y="6120"/>
                </a:cubicBezTo>
                <a:cubicBezTo>
                  <a:pt x="11202" y="4840"/>
                  <a:pt x="10821" y="3826"/>
                  <a:pt x="10334" y="3546"/>
                </a:cubicBezTo>
                <a:close/>
                <a:moveTo>
                  <a:pt x="9790" y="3546"/>
                </a:moveTo>
                <a:cubicBezTo>
                  <a:pt x="9302" y="3826"/>
                  <a:pt x="8921" y="4840"/>
                  <a:pt x="8827" y="6120"/>
                </a:cubicBezTo>
                <a:cubicBezTo>
                  <a:pt x="9315" y="5841"/>
                  <a:pt x="9695" y="4826"/>
                  <a:pt x="9790" y="3546"/>
                </a:cubicBezTo>
                <a:close/>
                <a:moveTo>
                  <a:pt x="7336" y="3546"/>
                </a:moveTo>
                <a:cubicBezTo>
                  <a:pt x="7430" y="4826"/>
                  <a:pt x="7811" y="5841"/>
                  <a:pt x="8299" y="6120"/>
                </a:cubicBezTo>
                <a:cubicBezTo>
                  <a:pt x="8204" y="4840"/>
                  <a:pt x="7824" y="3826"/>
                  <a:pt x="7336" y="3546"/>
                </a:cubicBezTo>
                <a:close/>
                <a:moveTo>
                  <a:pt x="6792" y="3546"/>
                </a:moveTo>
                <a:cubicBezTo>
                  <a:pt x="6304" y="3826"/>
                  <a:pt x="5923" y="4840"/>
                  <a:pt x="5829" y="6120"/>
                </a:cubicBezTo>
                <a:cubicBezTo>
                  <a:pt x="6317" y="5841"/>
                  <a:pt x="6697" y="4826"/>
                  <a:pt x="6792" y="3546"/>
                </a:cubicBezTo>
                <a:close/>
                <a:moveTo>
                  <a:pt x="4338" y="3546"/>
                </a:moveTo>
                <a:cubicBezTo>
                  <a:pt x="4432" y="4826"/>
                  <a:pt x="4813" y="5841"/>
                  <a:pt x="5301" y="6120"/>
                </a:cubicBezTo>
                <a:cubicBezTo>
                  <a:pt x="5206" y="4840"/>
                  <a:pt x="4826" y="3826"/>
                  <a:pt x="4338" y="3546"/>
                </a:cubicBezTo>
                <a:close/>
                <a:moveTo>
                  <a:pt x="3794" y="3546"/>
                </a:moveTo>
                <a:cubicBezTo>
                  <a:pt x="3306" y="3826"/>
                  <a:pt x="2926" y="4840"/>
                  <a:pt x="2831" y="6120"/>
                </a:cubicBezTo>
                <a:cubicBezTo>
                  <a:pt x="3319" y="5841"/>
                  <a:pt x="3699" y="4826"/>
                  <a:pt x="3794" y="3546"/>
                </a:cubicBezTo>
                <a:close/>
                <a:moveTo>
                  <a:pt x="1340" y="3546"/>
                </a:moveTo>
                <a:cubicBezTo>
                  <a:pt x="1435" y="4826"/>
                  <a:pt x="1815" y="5841"/>
                  <a:pt x="2303" y="6120"/>
                </a:cubicBezTo>
                <a:cubicBezTo>
                  <a:pt x="2208" y="4840"/>
                  <a:pt x="1828" y="3826"/>
                  <a:pt x="1340" y="3546"/>
                </a:cubicBezTo>
                <a:close/>
                <a:moveTo>
                  <a:pt x="21600" y="3060"/>
                </a:moveTo>
                <a:lnTo>
                  <a:pt x="21600" y="3689"/>
                </a:lnTo>
                <a:cubicBezTo>
                  <a:pt x="21201" y="4089"/>
                  <a:pt x="20901" y="5004"/>
                  <a:pt x="20819" y="6120"/>
                </a:cubicBezTo>
                <a:cubicBezTo>
                  <a:pt x="21146" y="5932"/>
                  <a:pt x="21426" y="5412"/>
                  <a:pt x="21600" y="4698"/>
                </a:cubicBezTo>
                <a:lnTo>
                  <a:pt x="21600" y="5650"/>
                </a:lnTo>
                <a:cubicBezTo>
                  <a:pt x="21387" y="6212"/>
                  <a:pt x="21108" y="6603"/>
                  <a:pt x="20795" y="6741"/>
                </a:cubicBezTo>
                <a:lnTo>
                  <a:pt x="20795" y="6747"/>
                </a:lnTo>
                <a:cubicBezTo>
                  <a:pt x="20785" y="6751"/>
                  <a:pt x="20776" y="6756"/>
                  <a:pt x="20766" y="6754"/>
                </a:cubicBezTo>
                <a:cubicBezTo>
                  <a:pt x="20711" y="6780"/>
                  <a:pt x="20654" y="6794"/>
                  <a:pt x="20597" y="6797"/>
                </a:cubicBezTo>
                <a:lnTo>
                  <a:pt x="20567" y="6804"/>
                </a:lnTo>
                <a:lnTo>
                  <a:pt x="20567" y="6802"/>
                </a:lnTo>
                <a:lnTo>
                  <a:pt x="20566" y="6802"/>
                </a:lnTo>
                <a:cubicBezTo>
                  <a:pt x="20565" y="6784"/>
                  <a:pt x="20565" y="6766"/>
                  <a:pt x="20565" y="6748"/>
                </a:cubicBezTo>
                <a:cubicBezTo>
                  <a:pt x="20565" y="6721"/>
                  <a:pt x="20565" y="6695"/>
                  <a:pt x="20567" y="6668"/>
                </a:cubicBezTo>
                <a:cubicBezTo>
                  <a:pt x="20567" y="6520"/>
                  <a:pt x="20571" y="6374"/>
                  <a:pt x="20580" y="6231"/>
                </a:cubicBezTo>
                <a:lnTo>
                  <a:pt x="20581" y="6200"/>
                </a:lnTo>
                <a:cubicBezTo>
                  <a:pt x="20582" y="6200"/>
                  <a:pt x="20582" y="6200"/>
                  <a:pt x="20582" y="6199"/>
                </a:cubicBezTo>
                <a:cubicBezTo>
                  <a:pt x="20661" y="4717"/>
                  <a:pt x="21064" y="3503"/>
                  <a:pt x="21600" y="3060"/>
                </a:cubicBezTo>
                <a:close/>
                <a:moveTo>
                  <a:pt x="19076" y="2862"/>
                </a:moveTo>
                <a:lnTo>
                  <a:pt x="19106" y="2870"/>
                </a:lnTo>
                <a:cubicBezTo>
                  <a:pt x="19163" y="2872"/>
                  <a:pt x="19220" y="2886"/>
                  <a:pt x="19275" y="2912"/>
                </a:cubicBezTo>
                <a:cubicBezTo>
                  <a:pt x="19285" y="2910"/>
                  <a:pt x="19294" y="2915"/>
                  <a:pt x="19304" y="2920"/>
                </a:cubicBezTo>
                <a:lnTo>
                  <a:pt x="19304" y="2925"/>
                </a:lnTo>
                <a:cubicBezTo>
                  <a:pt x="19940" y="3206"/>
                  <a:pt x="20438" y="4532"/>
                  <a:pt x="20527" y="6199"/>
                </a:cubicBezTo>
                <a:cubicBezTo>
                  <a:pt x="20527" y="6200"/>
                  <a:pt x="20527" y="6200"/>
                  <a:pt x="20528" y="6200"/>
                </a:cubicBezTo>
                <a:lnTo>
                  <a:pt x="20529" y="6231"/>
                </a:lnTo>
                <a:cubicBezTo>
                  <a:pt x="20537" y="6374"/>
                  <a:pt x="20542" y="6520"/>
                  <a:pt x="20542" y="6668"/>
                </a:cubicBezTo>
                <a:cubicBezTo>
                  <a:pt x="20544" y="6695"/>
                  <a:pt x="20544" y="6721"/>
                  <a:pt x="20544" y="6748"/>
                </a:cubicBezTo>
                <a:cubicBezTo>
                  <a:pt x="20544" y="6766"/>
                  <a:pt x="20544" y="6784"/>
                  <a:pt x="20543" y="6802"/>
                </a:cubicBezTo>
                <a:lnTo>
                  <a:pt x="20542" y="6802"/>
                </a:lnTo>
                <a:lnTo>
                  <a:pt x="20542" y="6804"/>
                </a:lnTo>
                <a:lnTo>
                  <a:pt x="20512" y="6797"/>
                </a:lnTo>
                <a:cubicBezTo>
                  <a:pt x="20454" y="6794"/>
                  <a:pt x="20398" y="6780"/>
                  <a:pt x="20343" y="6754"/>
                </a:cubicBezTo>
                <a:cubicBezTo>
                  <a:pt x="20333" y="6756"/>
                  <a:pt x="20323" y="6751"/>
                  <a:pt x="20314" y="6747"/>
                </a:cubicBezTo>
                <a:lnTo>
                  <a:pt x="20314" y="6741"/>
                </a:lnTo>
                <a:cubicBezTo>
                  <a:pt x="19678" y="6461"/>
                  <a:pt x="19180" y="5134"/>
                  <a:pt x="19091" y="3467"/>
                </a:cubicBezTo>
                <a:cubicBezTo>
                  <a:pt x="19091" y="3467"/>
                  <a:pt x="19091" y="3467"/>
                  <a:pt x="19090" y="3467"/>
                </a:cubicBezTo>
                <a:lnTo>
                  <a:pt x="19089" y="3435"/>
                </a:lnTo>
                <a:cubicBezTo>
                  <a:pt x="19080" y="3292"/>
                  <a:pt x="19076" y="3146"/>
                  <a:pt x="19076" y="2998"/>
                </a:cubicBezTo>
                <a:cubicBezTo>
                  <a:pt x="19074" y="2972"/>
                  <a:pt x="19074" y="2945"/>
                  <a:pt x="19074" y="2918"/>
                </a:cubicBezTo>
                <a:lnTo>
                  <a:pt x="19075" y="2864"/>
                </a:lnTo>
                <a:lnTo>
                  <a:pt x="19076" y="2864"/>
                </a:lnTo>
                <a:close/>
                <a:moveTo>
                  <a:pt x="19035" y="2862"/>
                </a:moveTo>
                <a:lnTo>
                  <a:pt x="19035" y="2864"/>
                </a:lnTo>
                <a:lnTo>
                  <a:pt x="19036" y="2864"/>
                </a:lnTo>
                <a:lnTo>
                  <a:pt x="19037" y="2918"/>
                </a:lnTo>
                <a:cubicBezTo>
                  <a:pt x="19037" y="2945"/>
                  <a:pt x="19037" y="2972"/>
                  <a:pt x="19035" y="2998"/>
                </a:cubicBezTo>
                <a:cubicBezTo>
                  <a:pt x="19035" y="3146"/>
                  <a:pt x="19031" y="3292"/>
                  <a:pt x="19022" y="3435"/>
                </a:cubicBezTo>
                <a:lnTo>
                  <a:pt x="19021" y="3467"/>
                </a:lnTo>
                <a:cubicBezTo>
                  <a:pt x="19020" y="3467"/>
                  <a:pt x="19020" y="3467"/>
                  <a:pt x="19020" y="3467"/>
                </a:cubicBezTo>
                <a:cubicBezTo>
                  <a:pt x="18931" y="5134"/>
                  <a:pt x="18433" y="6461"/>
                  <a:pt x="17797" y="6741"/>
                </a:cubicBezTo>
                <a:lnTo>
                  <a:pt x="17797" y="6747"/>
                </a:lnTo>
                <a:cubicBezTo>
                  <a:pt x="17787" y="6751"/>
                  <a:pt x="17778" y="6756"/>
                  <a:pt x="17768" y="6754"/>
                </a:cubicBezTo>
                <a:cubicBezTo>
                  <a:pt x="17713" y="6780"/>
                  <a:pt x="17656" y="6794"/>
                  <a:pt x="17599" y="6797"/>
                </a:cubicBezTo>
                <a:lnTo>
                  <a:pt x="17569" y="6804"/>
                </a:lnTo>
                <a:lnTo>
                  <a:pt x="17569" y="6802"/>
                </a:lnTo>
                <a:lnTo>
                  <a:pt x="17568" y="6802"/>
                </a:lnTo>
                <a:cubicBezTo>
                  <a:pt x="17567" y="6784"/>
                  <a:pt x="17567" y="6766"/>
                  <a:pt x="17567" y="6748"/>
                </a:cubicBezTo>
                <a:cubicBezTo>
                  <a:pt x="17567" y="6721"/>
                  <a:pt x="17567" y="6695"/>
                  <a:pt x="17569" y="6668"/>
                </a:cubicBezTo>
                <a:cubicBezTo>
                  <a:pt x="17569" y="6520"/>
                  <a:pt x="17573" y="6374"/>
                  <a:pt x="17582" y="6231"/>
                </a:cubicBezTo>
                <a:lnTo>
                  <a:pt x="17583" y="6200"/>
                </a:lnTo>
                <a:cubicBezTo>
                  <a:pt x="17584" y="6200"/>
                  <a:pt x="17584" y="6200"/>
                  <a:pt x="17584" y="6199"/>
                </a:cubicBezTo>
                <a:cubicBezTo>
                  <a:pt x="17673" y="4532"/>
                  <a:pt x="18171" y="3206"/>
                  <a:pt x="18807" y="2925"/>
                </a:cubicBezTo>
                <a:lnTo>
                  <a:pt x="18807" y="2920"/>
                </a:lnTo>
                <a:cubicBezTo>
                  <a:pt x="18817" y="2915"/>
                  <a:pt x="18826" y="2910"/>
                  <a:pt x="18836" y="2912"/>
                </a:cubicBezTo>
                <a:cubicBezTo>
                  <a:pt x="18891" y="2886"/>
                  <a:pt x="18948" y="2872"/>
                  <a:pt x="19005" y="2870"/>
                </a:cubicBezTo>
                <a:close/>
                <a:moveTo>
                  <a:pt x="16078" y="2862"/>
                </a:moveTo>
                <a:lnTo>
                  <a:pt x="16108" y="2870"/>
                </a:lnTo>
                <a:cubicBezTo>
                  <a:pt x="16165" y="2872"/>
                  <a:pt x="16222" y="2886"/>
                  <a:pt x="16277" y="2912"/>
                </a:cubicBezTo>
                <a:cubicBezTo>
                  <a:pt x="16287" y="2910"/>
                  <a:pt x="16296" y="2915"/>
                  <a:pt x="16306" y="2920"/>
                </a:cubicBezTo>
                <a:lnTo>
                  <a:pt x="16306" y="2925"/>
                </a:lnTo>
                <a:cubicBezTo>
                  <a:pt x="16942" y="3206"/>
                  <a:pt x="17440" y="4532"/>
                  <a:pt x="17529" y="6199"/>
                </a:cubicBezTo>
                <a:cubicBezTo>
                  <a:pt x="17529" y="6200"/>
                  <a:pt x="17529" y="6200"/>
                  <a:pt x="17530" y="6200"/>
                </a:cubicBezTo>
                <a:lnTo>
                  <a:pt x="17531" y="6231"/>
                </a:lnTo>
                <a:cubicBezTo>
                  <a:pt x="17540" y="6374"/>
                  <a:pt x="17544" y="6520"/>
                  <a:pt x="17544" y="6668"/>
                </a:cubicBezTo>
                <a:cubicBezTo>
                  <a:pt x="17546" y="6695"/>
                  <a:pt x="17546" y="6721"/>
                  <a:pt x="17546" y="6748"/>
                </a:cubicBezTo>
                <a:cubicBezTo>
                  <a:pt x="17546" y="6766"/>
                  <a:pt x="17546" y="6784"/>
                  <a:pt x="17545" y="6802"/>
                </a:cubicBezTo>
                <a:lnTo>
                  <a:pt x="17544" y="6802"/>
                </a:lnTo>
                <a:lnTo>
                  <a:pt x="17544" y="6804"/>
                </a:lnTo>
                <a:lnTo>
                  <a:pt x="17514" y="6797"/>
                </a:lnTo>
                <a:cubicBezTo>
                  <a:pt x="17457" y="6794"/>
                  <a:pt x="17400" y="6780"/>
                  <a:pt x="17345" y="6754"/>
                </a:cubicBezTo>
                <a:cubicBezTo>
                  <a:pt x="17335" y="6756"/>
                  <a:pt x="17326" y="6751"/>
                  <a:pt x="17316" y="6747"/>
                </a:cubicBezTo>
                <a:lnTo>
                  <a:pt x="17316" y="6741"/>
                </a:lnTo>
                <a:cubicBezTo>
                  <a:pt x="16680" y="6461"/>
                  <a:pt x="16182" y="5134"/>
                  <a:pt x="16093" y="3467"/>
                </a:cubicBezTo>
                <a:cubicBezTo>
                  <a:pt x="16093" y="3467"/>
                  <a:pt x="16093" y="3467"/>
                  <a:pt x="16092" y="3467"/>
                </a:cubicBezTo>
                <a:lnTo>
                  <a:pt x="16091" y="3435"/>
                </a:lnTo>
                <a:cubicBezTo>
                  <a:pt x="16082" y="3292"/>
                  <a:pt x="16078" y="3146"/>
                  <a:pt x="16078" y="2998"/>
                </a:cubicBezTo>
                <a:cubicBezTo>
                  <a:pt x="16076" y="2972"/>
                  <a:pt x="16076" y="2945"/>
                  <a:pt x="16076" y="2918"/>
                </a:cubicBezTo>
                <a:lnTo>
                  <a:pt x="16077" y="2864"/>
                </a:lnTo>
                <a:lnTo>
                  <a:pt x="16078" y="2864"/>
                </a:lnTo>
                <a:close/>
                <a:moveTo>
                  <a:pt x="16037" y="2862"/>
                </a:moveTo>
                <a:lnTo>
                  <a:pt x="16037" y="2864"/>
                </a:lnTo>
                <a:lnTo>
                  <a:pt x="16038" y="2864"/>
                </a:lnTo>
                <a:lnTo>
                  <a:pt x="16039" y="2918"/>
                </a:lnTo>
                <a:cubicBezTo>
                  <a:pt x="16039" y="2945"/>
                  <a:pt x="16039" y="2972"/>
                  <a:pt x="16037" y="2998"/>
                </a:cubicBezTo>
                <a:cubicBezTo>
                  <a:pt x="16037" y="3146"/>
                  <a:pt x="16033" y="3292"/>
                  <a:pt x="16024" y="3435"/>
                </a:cubicBezTo>
                <a:lnTo>
                  <a:pt x="16023" y="3467"/>
                </a:lnTo>
                <a:cubicBezTo>
                  <a:pt x="16022" y="3467"/>
                  <a:pt x="16022" y="3467"/>
                  <a:pt x="16022" y="3467"/>
                </a:cubicBezTo>
                <a:cubicBezTo>
                  <a:pt x="15933" y="5134"/>
                  <a:pt x="15435" y="6461"/>
                  <a:pt x="14799" y="6741"/>
                </a:cubicBezTo>
                <a:lnTo>
                  <a:pt x="14799" y="6747"/>
                </a:lnTo>
                <a:cubicBezTo>
                  <a:pt x="14789" y="6751"/>
                  <a:pt x="14780" y="6756"/>
                  <a:pt x="14770" y="6754"/>
                </a:cubicBezTo>
                <a:cubicBezTo>
                  <a:pt x="14715" y="6780"/>
                  <a:pt x="14658" y="6794"/>
                  <a:pt x="14601" y="6797"/>
                </a:cubicBezTo>
                <a:lnTo>
                  <a:pt x="14571" y="6804"/>
                </a:lnTo>
                <a:lnTo>
                  <a:pt x="14571" y="6802"/>
                </a:lnTo>
                <a:lnTo>
                  <a:pt x="14570" y="6802"/>
                </a:lnTo>
                <a:cubicBezTo>
                  <a:pt x="14569" y="6784"/>
                  <a:pt x="14569" y="6766"/>
                  <a:pt x="14569" y="6748"/>
                </a:cubicBezTo>
                <a:cubicBezTo>
                  <a:pt x="14569" y="6721"/>
                  <a:pt x="14569" y="6695"/>
                  <a:pt x="14571" y="6668"/>
                </a:cubicBezTo>
                <a:cubicBezTo>
                  <a:pt x="14571" y="6520"/>
                  <a:pt x="14576" y="6374"/>
                  <a:pt x="14584" y="6231"/>
                </a:cubicBezTo>
                <a:lnTo>
                  <a:pt x="14585" y="6200"/>
                </a:lnTo>
                <a:cubicBezTo>
                  <a:pt x="14586" y="6200"/>
                  <a:pt x="14586" y="6200"/>
                  <a:pt x="14586" y="6199"/>
                </a:cubicBezTo>
                <a:cubicBezTo>
                  <a:pt x="14675" y="4532"/>
                  <a:pt x="15173" y="3206"/>
                  <a:pt x="15809" y="2925"/>
                </a:cubicBezTo>
                <a:lnTo>
                  <a:pt x="15809" y="2920"/>
                </a:lnTo>
                <a:cubicBezTo>
                  <a:pt x="15819" y="2915"/>
                  <a:pt x="15828" y="2910"/>
                  <a:pt x="15838" y="2912"/>
                </a:cubicBezTo>
                <a:cubicBezTo>
                  <a:pt x="15893" y="2886"/>
                  <a:pt x="15950" y="2872"/>
                  <a:pt x="16007" y="2870"/>
                </a:cubicBezTo>
                <a:close/>
                <a:moveTo>
                  <a:pt x="13080" y="2862"/>
                </a:moveTo>
                <a:lnTo>
                  <a:pt x="13110" y="2870"/>
                </a:lnTo>
                <a:cubicBezTo>
                  <a:pt x="13167" y="2872"/>
                  <a:pt x="13224" y="2886"/>
                  <a:pt x="13279" y="2912"/>
                </a:cubicBezTo>
                <a:cubicBezTo>
                  <a:pt x="13289" y="2910"/>
                  <a:pt x="13298" y="2915"/>
                  <a:pt x="13308" y="2920"/>
                </a:cubicBezTo>
                <a:lnTo>
                  <a:pt x="13308" y="2925"/>
                </a:lnTo>
                <a:cubicBezTo>
                  <a:pt x="13944" y="3206"/>
                  <a:pt x="14442" y="4532"/>
                  <a:pt x="14531" y="6199"/>
                </a:cubicBezTo>
                <a:cubicBezTo>
                  <a:pt x="14531" y="6200"/>
                  <a:pt x="14531" y="6200"/>
                  <a:pt x="14532" y="6200"/>
                </a:cubicBezTo>
                <a:lnTo>
                  <a:pt x="14533" y="6231"/>
                </a:lnTo>
                <a:cubicBezTo>
                  <a:pt x="14542" y="6374"/>
                  <a:pt x="14546" y="6520"/>
                  <a:pt x="14546" y="6668"/>
                </a:cubicBezTo>
                <a:cubicBezTo>
                  <a:pt x="14548" y="6695"/>
                  <a:pt x="14548" y="6721"/>
                  <a:pt x="14548" y="6748"/>
                </a:cubicBezTo>
                <a:cubicBezTo>
                  <a:pt x="14548" y="6766"/>
                  <a:pt x="14548" y="6784"/>
                  <a:pt x="14547" y="6802"/>
                </a:cubicBezTo>
                <a:lnTo>
                  <a:pt x="14546" y="6802"/>
                </a:lnTo>
                <a:lnTo>
                  <a:pt x="14546" y="6804"/>
                </a:lnTo>
                <a:lnTo>
                  <a:pt x="14516" y="6797"/>
                </a:lnTo>
                <a:cubicBezTo>
                  <a:pt x="14459" y="6794"/>
                  <a:pt x="14402" y="6780"/>
                  <a:pt x="14347" y="6754"/>
                </a:cubicBezTo>
                <a:cubicBezTo>
                  <a:pt x="14337" y="6756"/>
                  <a:pt x="14328" y="6751"/>
                  <a:pt x="14318" y="6747"/>
                </a:cubicBezTo>
                <a:lnTo>
                  <a:pt x="14318" y="6741"/>
                </a:lnTo>
                <a:cubicBezTo>
                  <a:pt x="13682" y="6461"/>
                  <a:pt x="13184" y="5134"/>
                  <a:pt x="13095" y="3467"/>
                </a:cubicBezTo>
                <a:cubicBezTo>
                  <a:pt x="13095" y="3467"/>
                  <a:pt x="13095" y="3467"/>
                  <a:pt x="13094" y="3467"/>
                </a:cubicBezTo>
                <a:lnTo>
                  <a:pt x="13093" y="3435"/>
                </a:lnTo>
                <a:cubicBezTo>
                  <a:pt x="13084" y="3292"/>
                  <a:pt x="13080" y="3146"/>
                  <a:pt x="13080" y="2998"/>
                </a:cubicBezTo>
                <a:cubicBezTo>
                  <a:pt x="13078" y="2972"/>
                  <a:pt x="13078" y="2945"/>
                  <a:pt x="13078" y="2918"/>
                </a:cubicBezTo>
                <a:lnTo>
                  <a:pt x="13079" y="2864"/>
                </a:lnTo>
                <a:lnTo>
                  <a:pt x="13080" y="2864"/>
                </a:lnTo>
                <a:close/>
                <a:moveTo>
                  <a:pt x="10082" y="2862"/>
                </a:moveTo>
                <a:lnTo>
                  <a:pt x="10112" y="2870"/>
                </a:lnTo>
                <a:cubicBezTo>
                  <a:pt x="10170" y="2872"/>
                  <a:pt x="10226" y="2886"/>
                  <a:pt x="10281" y="2912"/>
                </a:cubicBezTo>
                <a:cubicBezTo>
                  <a:pt x="10291" y="2910"/>
                  <a:pt x="10301" y="2915"/>
                  <a:pt x="10310" y="2920"/>
                </a:cubicBezTo>
                <a:lnTo>
                  <a:pt x="10310" y="2925"/>
                </a:lnTo>
                <a:cubicBezTo>
                  <a:pt x="10946" y="3206"/>
                  <a:pt x="11444" y="4532"/>
                  <a:pt x="11533" y="6199"/>
                </a:cubicBezTo>
                <a:cubicBezTo>
                  <a:pt x="11533" y="6200"/>
                  <a:pt x="11534" y="6200"/>
                  <a:pt x="11534" y="6200"/>
                </a:cubicBezTo>
                <a:lnTo>
                  <a:pt x="11535" y="6231"/>
                </a:lnTo>
                <a:cubicBezTo>
                  <a:pt x="11544" y="6374"/>
                  <a:pt x="11548" y="6520"/>
                  <a:pt x="11548" y="6668"/>
                </a:cubicBezTo>
                <a:cubicBezTo>
                  <a:pt x="11550" y="6695"/>
                  <a:pt x="11550" y="6721"/>
                  <a:pt x="11550" y="6748"/>
                </a:cubicBezTo>
                <a:cubicBezTo>
                  <a:pt x="11550" y="6766"/>
                  <a:pt x="11550" y="6784"/>
                  <a:pt x="11549" y="6802"/>
                </a:cubicBezTo>
                <a:lnTo>
                  <a:pt x="11549" y="6802"/>
                </a:lnTo>
                <a:lnTo>
                  <a:pt x="11548" y="6804"/>
                </a:lnTo>
                <a:lnTo>
                  <a:pt x="11518" y="6797"/>
                </a:lnTo>
                <a:cubicBezTo>
                  <a:pt x="11461" y="6794"/>
                  <a:pt x="11404" y="6780"/>
                  <a:pt x="11349" y="6754"/>
                </a:cubicBezTo>
                <a:cubicBezTo>
                  <a:pt x="11339" y="6756"/>
                  <a:pt x="11330" y="6751"/>
                  <a:pt x="11320" y="6747"/>
                </a:cubicBezTo>
                <a:lnTo>
                  <a:pt x="11320" y="6741"/>
                </a:lnTo>
                <a:cubicBezTo>
                  <a:pt x="10684" y="6461"/>
                  <a:pt x="10186" y="5134"/>
                  <a:pt x="10097" y="3467"/>
                </a:cubicBezTo>
                <a:cubicBezTo>
                  <a:pt x="10097" y="3467"/>
                  <a:pt x="10097" y="3467"/>
                  <a:pt x="10097" y="3467"/>
                </a:cubicBezTo>
                <a:lnTo>
                  <a:pt x="10096" y="3435"/>
                </a:lnTo>
                <a:cubicBezTo>
                  <a:pt x="10087" y="3292"/>
                  <a:pt x="10082" y="3146"/>
                  <a:pt x="10082" y="2998"/>
                </a:cubicBezTo>
                <a:cubicBezTo>
                  <a:pt x="10080" y="2972"/>
                  <a:pt x="10080" y="2945"/>
                  <a:pt x="10080" y="2918"/>
                </a:cubicBezTo>
                <a:lnTo>
                  <a:pt x="10081" y="2864"/>
                </a:lnTo>
                <a:lnTo>
                  <a:pt x="10082" y="2864"/>
                </a:lnTo>
                <a:close/>
                <a:moveTo>
                  <a:pt x="10042" y="2862"/>
                </a:moveTo>
                <a:lnTo>
                  <a:pt x="10042" y="2864"/>
                </a:lnTo>
                <a:lnTo>
                  <a:pt x="10042" y="2864"/>
                </a:lnTo>
                <a:lnTo>
                  <a:pt x="10044" y="2918"/>
                </a:lnTo>
                <a:cubicBezTo>
                  <a:pt x="10044" y="2945"/>
                  <a:pt x="10043" y="2972"/>
                  <a:pt x="10041" y="2998"/>
                </a:cubicBezTo>
                <a:cubicBezTo>
                  <a:pt x="10041" y="3146"/>
                  <a:pt x="10037" y="3292"/>
                  <a:pt x="10028" y="3435"/>
                </a:cubicBezTo>
                <a:lnTo>
                  <a:pt x="10027" y="3467"/>
                </a:lnTo>
                <a:cubicBezTo>
                  <a:pt x="10027" y="3467"/>
                  <a:pt x="10026" y="3467"/>
                  <a:pt x="10026" y="3467"/>
                </a:cubicBezTo>
                <a:cubicBezTo>
                  <a:pt x="9937" y="5134"/>
                  <a:pt x="9439" y="6461"/>
                  <a:pt x="8803" y="6741"/>
                </a:cubicBezTo>
                <a:lnTo>
                  <a:pt x="8803" y="6747"/>
                </a:lnTo>
                <a:cubicBezTo>
                  <a:pt x="8794" y="6751"/>
                  <a:pt x="8784" y="6756"/>
                  <a:pt x="8774" y="6754"/>
                </a:cubicBezTo>
                <a:cubicBezTo>
                  <a:pt x="8719" y="6780"/>
                  <a:pt x="8663" y="6794"/>
                  <a:pt x="8605" y="6797"/>
                </a:cubicBezTo>
                <a:lnTo>
                  <a:pt x="8575" y="6804"/>
                </a:lnTo>
                <a:lnTo>
                  <a:pt x="8575" y="6802"/>
                </a:lnTo>
                <a:lnTo>
                  <a:pt x="8574" y="6802"/>
                </a:lnTo>
                <a:cubicBezTo>
                  <a:pt x="8573" y="6784"/>
                  <a:pt x="8573" y="6766"/>
                  <a:pt x="8573" y="6748"/>
                </a:cubicBezTo>
                <a:cubicBezTo>
                  <a:pt x="8573" y="6721"/>
                  <a:pt x="8573" y="6695"/>
                  <a:pt x="8575" y="6668"/>
                </a:cubicBezTo>
                <a:cubicBezTo>
                  <a:pt x="8575" y="6520"/>
                  <a:pt x="8580" y="6374"/>
                  <a:pt x="8589" y="6231"/>
                </a:cubicBezTo>
                <a:lnTo>
                  <a:pt x="8590" y="6200"/>
                </a:lnTo>
                <a:cubicBezTo>
                  <a:pt x="8590" y="6200"/>
                  <a:pt x="8590" y="6200"/>
                  <a:pt x="8590" y="6199"/>
                </a:cubicBezTo>
                <a:cubicBezTo>
                  <a:pt x="8680" y="4532"/>
                  <a:pt x="9177" y="3206"/>
                  <a:pt x="9813" y="2925"/>
                </a:cubicBezTo>
                <a:lnTo>
                  <a:pt x="9813" y="2920"/>
                </a:lnTo>
                <a:cubicBezTo>
                  <a:pt x="9823" y="2915"/>
                  <a:pt x="9832" y="2910"/>
                  <a:pt x="9842" y="2912"/>
                </a:cubicBezTo>
                <a:cubicBezTo>
                  <a:pt x="9897" y="2886"/>
                  <a:pt x="9954" y="2872"/>
                  <a:pt x="10011" y="2870"/>
                </a:cubicBezTo>
                <a:close/>
                <a:moveTo>
                  <a:pt x="7084" y="2862"/>
                </a:moveTo>
                <a:lnTo>
                  <a:pt x="7114" y="2870"/>
                </a:lnTo>
                <a:cubicBezTo>
                  <a:pt x="7172" y="2872"/>
                  <a:pt x="7228" y="2886"/>
                  <a:pt x="7283" y="2912"/>
                </a:cubicBezTo>
                <a:cubicBezTo>
                  <a:pt x="7293" y="2910"/>
                  <a:pt x="7303" y="2915"/>
                  <a:pt x="7312" y="2920"/>
                </a:cubicBezTo>
                <a:lnTo>
                  <a:pt x="7312" y="2925"/>
                </a:lnTo>
                <a:cubicBezTo>
                  <a:pt x="7948" y="3206"/>
                  <a:pt x="8446" y="4532"/>
                  <a:pt x="8535" y="6199"/>
                </a:cubicBezTo>
                <a:cubicBezTo>
                  <a:pt x="8535" y="6200"/>
                  <a:pt x="8536" y="6200"/>
                  <a:pt x="8536" y="6200"/>
                </a:cubicBezTo>
                <a:lnTo>
                  <a:pt x="8537" y="6231"/>
                </a:lnTo>
                <a:cubicBezTo>
                  <a:pt x="8546" y="6374"/>
                  <a:pt x="8550" y="6520"/>
                  <a:pt x="8550" y="6668"/>
                </a:cubicBezTo>
                <a:cubicBezTo>
                  <a:pt x="8552" y="6695"/>
                  <a:pt x="8553" y="6721"/>
                  <a:pt x="8553" y="6748"/>
                </a:cubicBezTo>
                <a:cubicBezTo>
                  <a:pt x="8553" y="6766"/>
                  <a:pt x="8552" y="6784"/>
                  <a:pt x="8551" y="6802"/>
                </a:cubicBezTo>
                <a:lnTo>
                  <a:pt x="8551" y="6802"/>
                </a:lnTo>
                <a:lnTo>
                  <a:pt x="8551" y="6804"/>
                </a:lnTo>
                <a:lnTo>
                  <a:pt x="8520" y="6797"/>
                </a:lnTo>
                <a:cubicBezTo>
                  <a:pt x="8463" y="6794"/>
                  <a:pt x="8406" y="6780"/>
                  <a:pt x="8351" y="6754"/>
                </a:cubicBezTo>
                <a:cubicBezTo>
                  <a:pt x="8341" y="6756"/>
                  <a:pt x="8332" y="6751"/>
                  <a:pt x="8322" y="6747"/>
                </a:cubicBezTo>
                <a:lnTo>
                  <a:pt x="8322" y="6741"/>
                </a:lnTo>
                <a:cubicBezTo>
                  <a:pt x="7686" y="6461"/>
                  <a:pt x="7189" y="5134"/>
                  <a:pt x="7099" y="3467"/>
                </a:cubicBezTo>
                <a:cubicBezTo>
                  <a:pt x="7099" y="3467"/>
                  <a:pt x="7099" y="3467"/>
                  <a:pt x="7099" y="3467"/>
                </a:cubicBezTo>
                <a:lnTo>
                  <a:pt x="7098" y="3435"/>
                </a:lnTo>
                <a:cubicBezTo>
                  <a:pt x="7089" y="3292"/>
                  <a:pt x="7084" y="3146"/>
                  <a:pt x="7084" y="2998"/>
                </a:cubicBezTo>
                <a:cubicBezTo>
                  <a:pt x="7082" y="2972"/>
                  <a:pt x="7082" y="2945"/>
                  <a:pt x="7082" y="2918"/>
                </a:cubicBezTo>
                <a:lnTo>
                  <a:pt x="7083" y="2864"/>
                </a:lnTo>
                <a:lnTo>
                  <a:pt x="7084" y="2864"/>
                </a:lnTo>
                <a:close/>
                <a:moveTo>
                  <a:pt x="7044" y="2862"/>
                </a:moveTo>
                <a:lnTo>
                  <a:pt x="7044" y="2864"/>
                </a:lnTo>
                <a:lnTo>
                  <a:pt x="7045" y="2864"/>
                </a:lnTo>
                <a:lnTo>
                  <a:pt x="7046" y="2918"/>
                </a:lnTo>
                <a:cubicBezTo>
                  <a:pt x="7046" y="2945"/>
                  <a:pt x="7046" y="2972"/>
                  <a:pt x="7043" y="2998"/>
                </a:cubicBezTo>
                <a:cubicBezTo>
                  <a:pt x="7043" y="3146"/>
                  <a:pt x="7039" y="3292"/>
                  <a:pt x="7030" y="3435"/>
                </a:cubicBezTo>
                <a:lnTo>
                  <a:pt x="7029" y="3467"/>
                </a:lnTo>
                <a:cubicBezTo>
                  <a:pt x="7029" y="3467"/>
                  <a:pt x="7028" y="3467"/>
                  <a:pt x="7028" y="3467"/>
                </a:cubicBezTo>
                <a:cubicBezTo>
                  <a:pt x="6939" y="5134"/>
                  <a:pt x="6441" y="6461"/>
                  <a:pt x="5805" y="6741"/>
                </a:cubicBezTo>
                <a:lnTo>
                  <a:pt x="5805" y="6747"/>
                </a:lnTo>
                <a:cubicBezTo>
                  <a:pt x="5796" y="6751"/>
                  <a:pt x="5786" y="6756"/>
                  <a:pt x="5776" y="6754"/>
                </a:cubicBezTo>
                <a:cubicBezTo>
                  <a:pt x="5721" y="6780"/>
                  <a:pt x="5665" y="6794"/>
                  <a:pt x="5607" y="6797"/>
                </a:cubicBezTo>
                <a:lnTo>
                  <a:pt x="5577" y="6804"/>
                </a:lnTo>
                <a:lnTo>
                  <a:pt x="5577" y="6802"/>
                </a:lnTo>
                <a:lnTo>
                  <a:pt x="5576" y="6802"/>
                </a:lnTo>
                <a:cubicBezTo>
                  <a:pt x="5575" y="6784"/>
                  <a:pt x="5575" y="6766"/>
                  <a:pt x="5575" y="6748"/>
                </a:cubicBezTo>
                <a:cubicBezTo>
                  <a:pt x="5575" y="6721"/>
                  <a:pt x="5575" y="6695"/>
                  <a:pt x="5578" y="6668"/>
                </a:cubicBezTo>
                <a:cubicBezTo>
                  <a:pt x="5577" y="6520"/>
                  <a:pt x="5582" y="6374"/>
                  <a:pt x="5591" y="6231"/>
                </a:cubicBezTo>
                <a:lnTo>
                  <a:pt x="5592" y="6200"/>
                </a:lnTo>
                <a:cubicBezTo>
                  <a:pt x="5592" y="6200"/>
                  <a:pt x="5592" y="6200"/>
                  <a:pt x="5593" y="6199"/>
                </a:cubicBezTo>
                <a:cubicBezTo>
                  <a:pt x="5682" y="4532"/>
                  <a:pt x="6180" y="3206"/>
                  <a:pt x="6815" y="2925"/>
                </a:cubicBezTo>
                <a:lnTo>
                  <a:pt x="6816" y="2920"/>
                </a:lnTo>
                <a:cubicBezTo>
                  <a:pt x="6825" y="2915"/>
                  <a:pt x="6834" y="2910"/>
                  <a:pt x="6844" y="2912"/>
                </a:cubicBezTo>
                <a:cubicBezTo>
                  <a:pt x="6900" y="2886"/>
                  <a:pt x="6956" y="2872"/>
                  <a:pt x="7013" y="2870"/>
                </a:cubicBezTo>
                <a:close/>
                <a:moveTo>
                  <a:pt x="4086" y="2862"/>
                </a:moveTo>
                <a:lnTo>
                  <a:pt x="4116" y="2870"/>
                </a:lnTo>
                <a:cubicBezTo>
                  <a:pt x="4174" y="2872"/>
                  <a:pt x="4230" y="2886"/>
                  <a:pt x="4285" y="2912"/>
                </a:cubicBezTo>
                <a:cubicBezTo>
                  <a:pt x="4295" y="2910"/>
                  <a:pt x="4305" y="2915"/>
                  <a:pt x="4314" y="2920"/>
                </a:cubicBezTo>
                <a:lnTo>
                  <a:pt x="4314" y="2925"/>
                </a:lnTo>
                <a:cubicBezTo>
                  <a:pt x="4950" y="3206"/>
                  <a:pt x="5448" y="4532"/>
                  <a:pt x="5537" y="6199"/>
                </a:cubicBezTo>
                <a:cubicBezTo>
                  <a:pt x="5537" y="6200"/>
                  <a:pt x="5538" y="6200"/>
                  <a:pt x="5538" y="6200"/>
                </a:cubicBezTo>
                <a:lnTo>
                  <a:pt x="5539" y="6231"/>
                </a:lnTo>
                <a:cubicBezTo>
                  <a:pt x="5548" y="6374"/>
                  <a:pt x="5552" y="6520"/>
                  <a:pt x="5552" y="6668"/>
                </a:cubicBezTo>
                <a:cubicBezTo>
                  <a:pt x="5555" y="6695"/>
                  <a:pt x="5555" y="6721"/>
                  <a:pt x="5555" y="6748"/>
                </a:cubicBezTo>
                <a:cubicBezTo>
                  <a:pt x="5555" y="6766"/>
                  <a:pt x="5555" y="6784"/>
                  <a:pt x="5554" y="6802"/>
                </a:cubicBezTo>
                <a:lnTo>
                  <a:pt x="5553" y="6802"/>
                </a:lnTo>
                <a:lnTo>
                  <a:pt x="5553" y="6804"/>
                </a:lnTo>
                <a:lnTo>
                  <a:pt x="5522" y="6797"/>
                </a:lnTo>
                <a:cubicBezTo>
                  <a:pt x="5465" y="6794"/>
                  <a:pt x="5408" y="6780"/>
                  <a:pt x="5353" y="6754"/>
                </a:cubicBezTo>
                <a:cubicBezTo>
                  <a:pt x="5343" y="6756"/>
                  <a:pt x="5334" y="6751"/>
                  <a:pt x="5325" y="6747"/>
                </a:cubicBezTo>
                <a:lnTo>
                  <a:pt x="5324" y="6741"/>
                </a:lnTo>
                <a:cubicBezTo>
                  <a:pt x="4689" y="6461"/>
                  <a:pt x="4191" y="5134"/>
                  <a:pt x="4102" y="3467"/>
                </a:cubicBezTo>
                <a:cubicBezTo>
                  <a:pt x="4101" y="3467"/>
                  <a:pt x="4101" y="3467"/>
                  <a:pt x="4101" y="3467"/>
                </a:cubicBezTo>
                <a:lnTo>
                  <a:pt x="4100" y="3435"/>
                </a:lnTo>
                <a:cubicBezTo>
                  <a:pt x="4091" y="3292"/>
                  <a:pt x="4086" y="3146"/>
                  <a:pt x="4087" y="2998"/>
                </a:cubicBezTo>
                <a:cubicBezTo>
                  <a:pt x="4084" y="2972"/>
                  <a:pt x="4084" y="2945"/>
                  <a:pt x="4084" y="2918"/>
                </a:cubicBezTo>
                <a:lnTo>
                  <a:pt x="4085" y="2864"/>
                </a:lnTo>
                <a:lnTo>
                  <a:pt x="4086" y="2864"/>
                </a:lnTo>
                <a:close/>
                <a:moveTo>
                  <a:pt x="4046" y="2862"/>
                </a:moveTo>
                <a:lnTo>
                  <a:pt x="4046" y="2864"/>
                </a:lnTo>
                <a:lnTo>
                  <a:pt x="4047" y="2864"/>
                </a:lnTo>
                <a:lnTo>
                  <a:pt x="4048" y="2918"/>
                </a:lnTo>
                <a:cubicBezTo>
                  <a:pt x="4048" y="2945"/>
                  <a:pt x="4048" y="2972"/>
                  <a:pt x="4045" y="2998"/>
                </a:cubicBezTo>
                <a:cubicBezTo>
                  <a:pt x="4045" y="3146"/>
                  <a:pt x="4041" y="3292"/>
                  <a:pt x="4032" y="3435"/>
                </a:cubicBezTo>
                <a:lnTo>
                  <a:pt x="4031" y="3467"/>
                </a:lnTo>
                <a:cubicBezTo>
                  <a:pt x="4031" y="3467"/>
                  <a:pt x="4031" y="3467"/>
                  <a:pt x="4030" y="3467"/>
                </a:cubicBezTo>
                <a:cubicBezTo>
                  <a:pt x="3941" y="5134"/>
                  <a:pt x="3443" y="6461"/>
                  <a:pt x="2807" y="6741"/>
                </a:cubicBezTo>
                <a:lnTo>
                  <a:pt x="2807" y="6747"/>
                </a:lnTo>
                <a:cubicBezTo>
                  <a:pt x="2798" y="6751"/>
                  <a:pt x="2788" y="6756"/>
                  <a:pt x="2779" y="6754"/>
                </a:cubicBezTo>
                <a:cubicBezTo>
                  <a:pt x="2723" y="6780"/>
                  <a:pt x="2667" y="6794"/>
                  <a:pt x="2609" y="6797"/>
                </a:cubicBezTo>
                <a:lnTo>
                  <a:pt x="2579" y="6804"/>
                </a:lnTo>
                <a:lnTo>
                  <a:pt x="2579" y="6802"/>
                </a:lnTo>
                <a:lnTo>
                  <a:pt x="2578" y="6802"/>
                </a:lnTo>
                <a:cubicBezTo>
                  <a:pt x="2577" y="6784"/>
                  <a:pt x="2577" y="6766"/>
                  <a:pt x="2577" y="6748"/>
                </a:cubicBezTo>
                <a:cubicBezTo>
                  <a:pt x="2577" y="6721"/>
                  <a:pt x="2577" y="6695"/>
                  <a:pt x="2580" y="6668"/>
                </a:cubicBezTo>
                <a:cubicBezTo>
                  <a:pt x="2580" y="6520"/>
                  <a:pt x="2584" y="6374"/>
                  <a:pt x="2593" y="6231"/>
                </a:cubicBezTo>
                <a:lnTo>
                  <a:pt x="2594" y="6200"/>
                </a:lnTo>
                <a:cubicBezTo>
                  <a:pt x="2594" y="6200"/>
                  <a:pt x="2594" y="6200"/>
                  <a:pt x="2595" y="6199"/>
                </a:cubicBezTo>
                <a:cubicBezTo>
                  <a:pt x="2684" y="4532"/>
                  <a:pt x="3182" y="3206"/>
                  <a:pt x="3817" y="2925"/>
                </a:cubicBezTo>
                <a:lnTo>
                  <a:pt x="3818" y="2920"/>
                </a:lnTo>
                <a:cubicBezTo>
                  <a:pt x="3827" y="2915"/>
                  <a:pt x="3836" y="2910"/>
                  <a:pt x="3846" y="2912"/>
                </a:cubicBezTo>
                <a:cubicBezTo>
                  <a:pt x="3902" y="2886"/>
                  <a:pt x="3958" y="2872"/>
                  <a:pt x="4015" y="2870"/>
                </a:cubicBezTo>
                <a:close/>
                <a:moveTo>
                  <a:pt x="1088" y="2862"/>
                </a:moveTo>
                <a:lnTo>
                  <a:pt x="1118" y="2870"/>
                </a:lnTo>
                <a:cubicBezTo>
                  <a:pt x="1176" y="2872"/>
                  <a:pt x="1232" y="2886"/>
                  <a:pt x="1288" y="2912"/>
                </a:cubicBezTo>
                <a:cubicBezTo>
                  <a:pt x="1297" y="2910"/>
                  <a:pt x="1307" y="2915"/>
                  <a:pt x="1316" y="2920"/>
                </a:cubicBezTo>
                <a:lnTo>
                  <a:pt x="1316" y="2925"/>
                </a:lnTo>
                <a:cubicBezTo>
                  <a:pt x="1952" y="3206"/>
                  <a:pt x="2450" y="4532"/>
                  <a:pt x="2539" y="6199"/>
                </a:cubicBezTo>
                <a:cubicBezTo>
                  <a:pt x="2540" y="6200"/>
                  <a:pt x="2540" y="6200"/>
                  <a:pt x="2540" y="6200"/>
                </a:cubicBezTo>
                <a:lnTo>
                  <a:pt x="2541" y="6231"/>
                </a:lnTo>
                <a:cubicBezTo>
                  <a:pt x="2550" y="6374"/>
                  <a:pt x="2554" y="6520"/>
                  <a:pt x="2554" y="6668"/>
                </a:cubicBezTo>
                <a:cubicBezTo>
                  <a:pt x="2557" y="6695"/>
                  <a:pt x="2557" y="6721"/>
                  <a:pt x="2557" y="6748"/>
                </a:cubicBezTo>
                <a:cubicBezTo>
                  <a:pt x="2557" y="6766"/>
                  <a:pt x="2557" y="6784"/>
                  <a:pt x="2556" y="6802"/>
                </a:cubicBezTo>
                <a:lnTo>
                  <a:pt x="2555" y="6802"/>
                </a:lnTo>
                <a:lnTo>
                  <a:pt x="2555" y="6804"/>
                </a:lnTo>
                <a:lnTo>
                  <a:pt x="2524" y="6797"/>
                </a:lnTo>
                <a:cubicBezTo>
                  <a:pt x="2467" y="6794"/>
                  <a:pt x="2411" y="6780"/>
                  <a:pt x="2355" y="6754"/>
                </a:cubicBezTo>
                <a:cubicBezTo>
                  <a:pt x="2345" y="6756"/>
                  <a:pt x="2336" y="6751"/>
                  <a:pt x="2327" y="6747"/>
                </a:cubicBezTo>
                <a:lnTo>
                  <a:pt x="2326" y="6741"/>
                </a:lnTo>
                <a:cubicBezTo>
                  <a:pt x="1691" y="6461"/>
                  <a:pt x="1193" y="5134"/>
                  <a:pt x="1104" y="3467"/>
                </a:cubicBezTo>
                <a:cubicBezTo>
                  <a:pt x="1103" y="3467"/>
                  <a:pt x="1103" y="3467"/>
                  <a:pt x="1103" y="3467"/>
                </a:cubicBezTo>
                <a:lnTo>
                  <a:pt x="1102" y="3435"/>
                </a:lnTo>
                <a:cubicBezTo>
                  <a:pt x="1093" y="3292"/>
                  <a:pt x="1089" y="3146"/>
                  <a:pt x="1089" y="2998"/>
                </a:cubicBezTo>
                <a:cubicBezTo>
                  <a:pt x="1086" y="2972"/>
                  <a:pt x="1086" y="2945"/>
                  <a:pt x="1086" y="2918"/>
                </a:cubicBezTo>
                <a:lnTo>
                  <a:pt x="1087" y="2864"/>
                </a:lnTo>
                <a:lnTo>
                  <a:pt x="1088" y="2864"/>
                </a:lnTo>
                <a:close/>
                <a:moveTo>
                  <a:pt x="13039" y="2862"/>
                </a:moveTo>
                <a:lnTo>
                  <a:pt x="13040" y="2864"/>
                </a:lnTo>
                <a:lnTo>
                  <a:pt x="13040" y="2864"/>
                </a:lnTo>
                <a:lnTo>
                  <a:pt x="13041" y="2918"/>
                </a:lnTo>
                <a:cubicBezTo>
                  <a:pt x="13041" y="2945"/>
                  <a:pt x="13041" y="2972"/>
                  <a:pt x="13039" y="2998"/>
                </a:cubicBezTo>
                <a:cubicBezTo>
                  <a:pt x="13039" y="3146"/>
                  <a:pt x="13035" y="3292"/>
                  <a:pt x="13026" y="3435"/>
                </a:cubicBezTo>
                <a:lnTo>
                  <a:pt x="13025" y="3467"/>
                </a:lnTo>
                <a:cubicBezTo>
                  <a:pt x="13025" y="3467"/>
                  <a:pt x="13024" y="3467"/>
                  <a:pt x="13024" y="3467"/>
                </a:cubicBezTo>
                <a:cubicBezTo>
                  <a:pt x="12935" y="5134"/>
                  <a:pt x="12437" y="6461"/>
                  <a:pt x="11801" y="6741"/>
                </a:cubicBezTo>
                <a:lnTo>
                  <a:pt x="11801" y="6747"/>
                </a:lnTo>
                <a:cubicBezTo>
                  <a:pt x="11792" y="6751"/>
                  <a:pt x="11782" y="6756"/>
                  <a:pt x="11772" y="6754"/>
                </a:cubicBezTo>
                <a:cubicBezTo>
                  <a:pt x="11717" y="6780"/>
                  <a:pt x="11661" y="6794"/>
                  <a:pt x="11603" y="6797"/>
                </a:cubicBezTo>
                <a:lnTo>
                  <a:pt x="11573" y="6804"/>
                </a:lnTo>
                <a:lnTo>
                  <a:pt x="11573" y="6802"/>
                </a:lnTo>
                <a:lnTo>
                  <a:pt x="11572" y="6802"/>
                </a:lnTo>
                <a:cubicBezTo>
                  <a:pt x="11571" y="6784"/>
                  <a:pt x="11571" y="6766"/>
                  <a:pt x="11571" y="6748"/>
                </a:cubicBezTo>
                <a:cubicBezTo>
                  <a:pt x="11571" y="6721"/>
                  <a:pt x="11571" y="6695"/>
                  <a:pt x="11573" y="6668"/>
                </a:cubicBezTo>
                <a:cubicBezTo>
                  <a:pt x="11573" y="6520"/>
                  <a:pt x="11578" y="6374"/>
                  <a:pt x="11587" y="6231"/>
                </a:cubicBezTo>
                <a:lnTo>
                  <a:pt x="11588" y="6200"/>
                </a:lnTo>
                <a:cubicBezTo>
                  <a:pt x="11588" y="6200"/>
                  <a:pt x="11588" y="6200"/>
                  <a:pt x="11588" y="6199"/>
                </a:cubicBezTo>
                <a:cubicBezTo>
                  <a:pt x="11677" y="4532"/>
                  <a:pt x="12175" y="3206"/>
                  <a:pt x="12811" y="2925"/>
                </a:cubicBezTo>
                <a:lnTo>
                  <a:pt x="12811" y="2920"/>
                </a:lnTo>
                <a:cubicBezTo>
                  <a:pt x="12821" y="2915"/>
                  <a:pt x="12830" y="2910"/>
                  <a:pt x="12840" y="2912"/>
                </a:cubicBezTo>
                <a:cubicBezTo>
                  <a:pt x="12895" y="2886"/>
                  <a:pt x="12952" y="2872"/>
                  <a:pt x="13009" y="2870"/>
                </a:cubicBezTo>
                <a:close/>
                <a:moveTo>
                  <a:pt x="1048" y="2862"/>
                </a:moveTo>
                <a:lnTo>
                  <a:pt x="1048" y="2864"/>
                </a:lnTo>
                <a:lnTo>
                  <a:pt x="1049" y="2864"/>
                </a:lnTo>
                <a:lnTo>
                  <a:pt x="1050" y="2918"/>
                </a:lnTo>
                <a:cubicBezTo>
                  <a:pt x="1050" y="2945"/>
                  <a:pt x="1050" y="2972"/>
                  <a:pt x="1047" y="2998"/>
                </a:cubicBezTo>
                <a:cubicBezTo>
                  <a:pt x="1047" y="3146"/>
                  <a:pt x="1043" y="3292"/>
                  <a:pt x="1034" y="3435"/>
                </a:cubicBezTo>
                <a:lnTo>
                  <a:pt x="1033" y="3467"/>
                </a:lnTo>
                <a:cubicBezTo>
                  <a:pt x="1033" y="3467"/>
                  <a:pt x="1033" y="3467"/>
                  <a:pt x="1032" y="3467"/>
                </a:cubicBezTo>
                <a:cubicBezTo>
                  <a:pt x="952" y="4963"/>
                  <a:pt x="543" y="6185"/>
                  <a:pt x="0" y="6615"/>
                </a:cubicBezTo>
                <a:lnTo>
                  <a:pt x="0" y="5990"/>
                </a:lnTo>
                <a:cubicBezTo>
                  <a:pt x="406" y="5599"/>
                  <a:pt x="713" y="4676"/>
                  <a:pt x="796" y="3546"/>
                </a:cubicBezTo>
                <a:cubicBezTo>
                  <a:pt x="459" y="3739"/>
                  <a:pt x="173" y="4284"/>
                  <a:pt x="0" y="5029"/>
                </a:cubicBezTo>
                <a:lnTo>
                  <a:pt x="0" y="4052"/>
                </a:lnTo>
                <a:cubicBezTo>
                  <a:pt x="215" y="3471"/>
                  <a:pt x="500" y="3066"/>
                  <a:pt x="820" y="2925"/>
                </a:cubicBezTo>
                <a:lnTo>
                  <a:pt x="820" y="2920"/>
                </a:lnTo>
                <a:cubicBezTo>
                  <a:pt x="829" y="2915"/>
                  <a:pt x="839" y="2910"/>
                  <a:pt x="848" y="2912"/>
                </a:cubicBezTo>
                <a:cubicBezTo>
                  <a:pt x="904" y="2886"/>
                  <a:pt x="960" y="2872"/>
                  <a:pt x="1018" y="2870"/>
                </a:cubicBezTo>
                <a:close/>
                <a:moveTo>
                  <a:pt x="21205" y="0"/>
                </a:moveTo>
                <a:lnTo>
                  <a:pt x="21579" y="0"/>
                </a:lnTo>
                <a:cubicBezTo>
                  <a:pt x="21587" y="13"/>
                  <a:pt x="21593" y="30"/>
                  <a:pt x="21600" y="47"/>
                </a:cubicBezTo>
                <a:lnTo>
                  <a:pt x="21600" y="992"/>
                </a:lnTo>
                <a:cubicBezTo>
                  <a:pt x="21500" y="586"/>
                  <a:pt x="21366" y="243"/>
                  <a:pt x="21205" y="0"/>
                </a:cubicBezTo>
                <a:close/>
                <a:moveTo>
                  <a:pt x="20623" y="0"/>
                </a:moveTo>
                <a:lnTo>
                  <a:pt x="20862" y="0"/>
                </a:lnTo>
                <a:cubicBezTo>
                  <a:pt x="20980" y="915"/>
                  <a:pt x="21253" y="1647"/>
                  <a:pt x="21600" y="1993"/>
                </a:cubicBezTo>
                <a:lnTo>
                  <a:pt x="21600" y="2617"/>
                </a:lnTo>
                <a:cubicBezTo>
                  <a:pt x="21126" y="2228"/>
                  <a:pt x="20756" y="1241"/>
                  <a:pt x="20623" y="0"/>
                </a:cubicBezTo>
                <a:close/>
                <a:moveTo>
                  <a:pt x="19530" y="0"/>
                </a:moveTo>
                <a:lnTo>
                  <a:pt x="19899" y="0"/>
                </a:lnTo>
                <a:cubicBezTo>
                  <a:pt x="19606" y="463"/>
                  <a:pt x="19395" y="1232"/>
                  <a:pt x="19328" y="2135"/>
                </a:cubicBezTo>
                <a:cubicBezTo>
                  <a:pt x="19760" y="1889"/>
                  <a:pt x="20108" y="1069"/>
                  <a:pt x="20246" y="0"/>
                </a:cubicBezTo>
                <a:lnTo>
                  <a:pt x="20484" y="0"/>
                </a:lnTo>
                <a:cubicBezTo>
                  <a:pt x="20334" y="1417"/>
                  <a:pt x="19874" y="2501"/>
                  <a:pt x="19304" y="2751"/>
                </a:cubicBezTo>
                <a:lnTo>
                  <a:pt x="19304" y="2756"/>
                </a:lnTo>
                <a:cubicBezTo>
                  <a:pt x="19294" y="2761"/>
                  <a:pt x="19285" y="2765"/>
                  <a:pt x="19275" y="2763"/>
                </a:cubicBezTo>
                <a:cubicBezTo>
                  <a:pt x="19220" y="2789"/>
                  <a:pt x="19163" y="2803"/>
                  <a:pt x="19106" y="2806"/>
                </a:cubicBezTo>
                <a:lnTo>
                  <a:pt x="19076" y="2813"/>
                </a:lnTo>
                <a:lnTo>
                  <a:pt x="19076" y="2811"/>
                </a:lnTo>
                <a:lnTo>
                  <a:pt x="19075" y="2811"/>
                </a:lnTo>
                <a:cubicBezTo>
                  <a:pt x="19074" y="2794"/>
                  <a:pt x="19074" y="2776"/>
                  <a:pt x="19074" y="2758"/>
                </a:cubicBezTo>
                <a:cubicBezTo>
                  <a:pt x="19074" y="2731"/>
                  <a:pt x="19074" y="2705"/>
                  <a:pt x="19076" y="2678"/>
                </a:cubicBezTo>
                <a:cubicBezTo>
                  <a:pt x="19076" y="2531"/>
                  <a:pt x="19080" y="2387"/>
                  <a:pt x="19089" y="2245"/>
                </a:cubicBezTo>
                <a:lnTo>
                  <a:pt x="19090" y="2213"/>
                </a:lnTo>
                <a:cubicBezTo>
                  <a:pt x="19091" y="2213"/>
                  <a:pt x="19091" y="2213"/>
                  <a:pt x="19091" y="2213"/>
                </a:cubicBezTo>
                <a:cubicBezTo>
                  <a:pt x="19138" y="1348"/>
                  <a:pt x="19296" y="575"/>
                  <a:pt x="19530" y="0"/>
                </a:cubicBezTo>
                <a:close/>
                <a:moveTo>
                  <a:pt x="17627" y="0"/>
                </a:moveTo>
                <a:lnTo>
                  <a:pt x="17865" y="0"/>
                </a:lnTo>
                <a:cubicBezTo>
                  <a:pt x="18003" y="1069"/>
                  <a:pt x="18351" y="1889"/>
                  <a:pt x="18783" y="2135"/>
                </a:cubicBezTo>
                <a:cubicBezTo>
                  <a:pt x="18716" y="1232"/>
                  <a:pt x="18505" y="463"/>
                  <a:pt x="18211" y="0"/>
                </a:cubicBezTo>
                <a:lnTo>
                  <a:pt x="18581" y="0"/>
                </a:lnTo>
                <a:cubicBezTo>
                  <a:pt x="18815" y="575"/>
                  <a:pt x="18973" y="1348"/>
                  <a:pt x="19020" y="2213"/>
                </a:cubicBezTo>
                <a:cubicBezTo>
                  <a:pt x="19020" y="2213"/>
                  <a:pt x="19020" y="2213"/>
                  <a:pt x="19021" y="2213"/>
                </a:cubicBezTo>
                <a:lnTo>
                  <a:pt x="19022" y="2245"/>
                </a:lnTo>
                <a:cubicBezTo>
                  <a:pt x="19031" y="2387"/>
                  <a:pt x="19035" y="2531"/>
                  <a:pt x="19035" y="2678"/>
                </a:cubicBezTo>
                <a:cubicBezTo>
                  <a:pt x="19037" y="2705"/>
                  <a:pt x="19037" y="2731"/>
                  <a:pt x="19037" y="2758"/>
                </a:cubicBezTo>
                <a:cubicBezTo>
                  <a:pt x="19037" y="2776"/>
                  <a:pt x="19037" y="2794"/>
                  <a:pt x="19036" y="2811"/>
                </a:cubicBezTo>
                <a:lnTo>
                  <a:pt x="19035" y="2811"/>
                </a:lnTo>
                <a:lnTo>
                  <a:pt x="19035" y="2813"/>
                </a:lnTo>
                <a:lnTo>
                  <a:pt x="19005" y="2806"/>
                </a:lnTo>
                <a:cubicBezTo>
                  <a:pt x="18948" y="2803"/>
                  <a:pt x="18891" y="2789"/>
                  <a:pt x="18836" y="2763"/>
                </a:cubicBezTo>
                <a:cubicBezTo>
                  <a:pt x="18826" y="2765"/>
                  <a:pt x="18817" y="2761"/>
                  <a:pt x="18807" y="2756"/>
                </a:cubicBezTo>
                <a:lnTo>
                  <a:pt x="18807" y="2751"/>
                </a:lnTo>
                <a:cubicBezTo>
                  <a:pt x="18237" y="2501"/>
                  <a:pt x="17777" y="1417"/>
                  <a:pt x="17627" y="0"/>
                </a:cubicBezTo>
                <a:close/>
                <a:moveTo>
                  <a:pt x="16532" y="0"/>
                </a:moveTo>
                <a:lnTo>
                  <a:pt x="16901" y="0"/>
                </a:lnTo>
                <a:cubicBezTo>
                  <a:pt x="16608" y="463"/>
                  <a:pt x="16397" y="1232"/>
                  <a:pt x="16330" y="2135"/>
                </a:cubicBezTo>
                <a:cubicBezTo>
                  <a:pt x="16762" y="1889"/>
                  <a:pt x="17110" y="1069"/>
                  <a:pt x="17248" y="0"/>
                </a:cubicBezTo>
                <a:lnTo>
                  <a:pt x="17486" y="0"/>
                </a:lnTo>
                <a:cubicBezTo>
                  <a:pt x="17336" y="1417"/>
                  <a:pt x="16876" y="2501"/>
                  <a:pt x="16306" y="2751"/>
                </a:cubicBezTo>
                <a:lnTo>
                  <a:pt x="16306" y="2756"/>
                </a:lnTo>
                <a:cubicBezTo>
                  <a:pt x="16296" y="2761"/>
                  <a:pt x="16287" y="2765"/>
                  <a:pt x="16277" y="2763"/>
                </a:cubicBezTo>
                <a:cubicBezTo>
                  <a:pt x="16222" y="2789"/>
                  <a:pt x="16165" y="2803"/>
                  <a:pt x="16108" y="2806"/>
                </a:cubicBezTo>
                <a:lnTo>
                  <a:pt x="16078" y="2813"/>
                </a:lnTo>
                <a:lnTo>
                  <a:pt x="16078" y="2811"/>
                </a:lnTo>
                <a:lnTo>
                  <a:pt x="16077" y="2811"/>
                </a:lnTo>
                <a:cubicBezTo>
                  <a:pt x="16076" y="2794"/>
                  <a:pt x="16076" y="2776"/>
                  <a:pt x="16076" y="2758"/>
                </a:cubicBezTo>
                <a:cubicBezTo>
                  <a:pt x="16076" y="2731"/>
                  <a:pt x="16076" y="2705"/>
                  <a:pt x="16078" y="2678"/>
                </a:cubicBezTo>
                <a:cubicBezTo>
                  <a:pt x="16078" y="2531"/>
                  <a:pt x="16082" y="2387"/>
                  <a:pt x="16091" y="2245"/>
                </a:cubicBezTo>
                <a:lnTo>
                  <a:pt x="16092" y="2213"/>
                </a:lnTo>
                <a:cubicBezTo>
                  <a:pt x="16093" y="2213"/>
                  <a:pt x="16093" y="2213"/>
                  <a:pt x="16093" y="2213"/>
                </a:cubicBezTo>
                <a:cubicBezTo>
                  <a:pt x="16140" y="1348"/>
                  <a:pt x="16298" y="575"/>
                  <a:pt x="16532" y="0"/>
                </a:cubicBezTo>
                <a:close/>
                <a:moveTo>
                  <a:pt x="14629" y="0"/>
                </a:moveTo>
                <a:lnTo>
                  <a:pt x="14867" y="0"/>
                </a:lnTo>
                <a:cubicBezTo>
                  <a:pt x="15005" y="1069"/>
                  <a:pt x="15353" y="1889"/>
                  <a:pt x="15785" y="2135"/>
                </a:cubicBezTo>
                <a:cubicBezTo>
                  <a:pt x="15718" y="1232"/>
                  <a:pt x="15507" y="463"/>
                  <a:pt x="15214" y="0"/>
                </a:cubicBezTo>
                <a:lnTo>
                  <a:pt x="15583" y="0"/>
                </a:lnTo>
                <a:cubicBezTo>
                  <a:pt x="15817" y="575"/>
                  <a:pt x="15975" y="1348"/>
                  <a:pt x="16022" y="2213"/>
                </a:cubicBezTo>
                <a:cubicBezTo>
                  <a:pt x="16022" y="2213"/>
                  <a:pt x="16022" y="2213"/>
                  <a:pt x="16023" y="2213"/>
                </a:cubicBezTo>
                <a:lnTo>
                  <a:pt x="16024" y="2245"/>
                </a:lnTo>
                <a:cubicBezTo>
                  <a:pt x="16033" y="2387"/>
                  <a:pt x="16037" y="2531"/>
                  <a:pt x="16037" y="2678"/>
                </a:cubicBezTo>
                <a:cubicBezTo>
                  <a:pt x="16039" y="2705"/>
                  <a:pt x="16039" y="2731"/>
                  <a:pt x="16039" y="2758"/>
                </a:cubicBezTo>
                <a:cubicBezTo>
                  <a:pt x="16039" y="2776"/>
                  <a:pt x="16039" y="2794"/>
                  <a:pt x="16038" y="2811"/>
                </a:cubicBezTo>
                <a:lnTo>
                  <a:pt x="16037" y="2811"/>
                </a:lnTo>
                <a:lnTo>
                  <a:pt x="16037" y="2813"/>
                </a:lnTo>
                <a:lnTo>
                  <a:pt x="16007" y="2806"/>
                </a:lnTo>
                <a:cubicBezTo>
                  <a:pt x="15950" y="2803"/>
                  <a:pt x="15893" y="2789"/>
                  <a:pt x="15838" y="2763"/>
                </a:cubicBezTo>
                <a:cubicBezTo>
                  <a:pt x="15828" y="2765"/>
                  <a:pt x="15819" y="2761"/>
                  <a:pt x="15809" y="2756"/>
                </a:cubicBezTo>
                <a:lnTo>
                  <a:pt x="15809" y="2751"/>
                </a:lnTo>
                <a:cubicBezTo>
                  <a:pt x="15239" y="2501"/>
                  <a:pt x="14779" y="1417"/>
                  <a:pt x="14629" y="0"/>
                </a:cubicBezTo>
                <a:close/>
                <a:moveTo>
                  <a:pt x="13534" y="0"/>
                </a:moveTo>
                <a:lnTo>
                  <a:pt x="13904" y="0"/>
                </a:lnTo>
                <a:cubicBezTo>
                  <a:pt x="13610" y="463"/>
                  <a:pt x="13399" y="1232"/>
                  <a:pt x="13332" y="2135"/>
                </a:cubicBezTo>
                <a:cubicBezTo>
                  <a:pt x="13764" y="1889"/>
                  <a:pt x="14112" y="1069"/>
                  <a:pt x="14250" y="0"/>
                </a:cubicBezTo>
                <a:lnTo>
                  <a:pt x="14488" y="0"/>
                </a:lnTo>
                <a:cubicBezTo>
                  <a:pt x="14338" y="1417"/>
                  <a:pt x="13878" y="2501"/>
                  <a:pt x="13308" y="2751"/>
                </a:cubicBezTo>
                <a:lnTo>
                  <a:pt x="13308" y="2756"/>
                </a:lnTo>
                <a:cubicBezTo>
                  <a:pt x="13298" y="2761"/>
                  <a:pt x="13289" y="2765"/>
                  <a:pt x="13279" y="2763"/>
                </a:cubicBezTo>
                <a:cubicBezTo>
                  <a:pt x="13224" y="2789"/>
                  <a:pt x="13167" y="2803"/>
                  <a:pt x="13110" y="2806"/>
                </a:cubicBezTo>
                <a:lnTo>
                  <a:pt x="13080" y="2813"/>
                </a:lnTo>
                <a:lnTo>
                  <a:pt x="13080" y="2811"/>
                </a:lnTo>
                <a:lnTo>
                  <a:pt x="13079" y="2811"/>
                </a:lnTo>
                <a:cubicBezTo>
                  <a:pt x="13078" y="2794"/>
                  <a:pt x="13078" y="2776"/>
                  <a:pt x="13078" y="2758"/>
                </a:cubicBezTo>
                <a:cubicBezTo>
                  <a:pt x="13078" y="2731"/>
                  <a:pt x="13078" y="2705"/>
                  <a:pt x="13080" y="2678"/>
                </a:cubicBezTo>
                <a:cubicBezTo>
                  <a:pt x="13080" y="2531"/>
                  <a:pt x="13084" y="2387"/>
                  <a:pt x="13093" y="2245"/>
                </a:cubicBezTo>
                <a:lnTo>
                  <a:pt x="13094" y="2213"/>
                </a:lnTo>
                <a:cubicBezTo>
                  <a:pt x="13095" y="2213"/>
                  <a:pt x="13095" y="2213"/>
                  <a:pt x="13095" y="2213"/>
                </a:cubicBezTo>
                <a:cubicBezTo>
                  <a:pt x="13142" y="1348"/>
                  <a:pt x="13300" y="575"/>
                  <a:pt x="13534" y="0"/>
                </a:cubicBezTo>
                <a:close/>
                <a:moveTo>
                  <a:pt x="11631" y="0"/>
                </a:moveTo>
                <a:lnTo>
                  <a:pt x="11869" y="0"/>
                </a:lnTo>
                <a:cubicBezTo>
                  <a:pt x="12007" y="1069"/>
                  <a:pt x="12355" y="1889"/>
                  <a:pt x="12787" y="2135"/>
                </a:cubicBezTo>
                <a:cubicBezTo>
                  <a:pt x="12720" y="1232"/>
                  <a:pt x="12509" y="463"/>
                  <a:pt x="12216" y="0"/>
                </a:cubicBezTo>
                <a:lnTo>
                  <a:pt x="12585" y="0"/>
                </a:lnTo>
                <a:cubicBezTo>
                  <a:pt x="12819" y="575"/>
                  <a:pt x="12977" y="1348"/>
                  <a:pt x="13024" y="2213"/>
                </a:cubicBezTo>
                <a:cubicBezTo>
                  <a:pt x="13024" y="2213"/>
                  <a:pt x="13025" y="2213"/>
                  <a:pt x="13025" y="2213"/>
                </a:cubicBezTo>
                <a:lnTo>
                  <a:pt x="13026" y="2245"/>
                </a:lnTo>
                <a:cubicBezTo>
                  <a:pt x="13035" y="2387"/>
                  <a:pt x="13039" y="2531"/>
                  <a:pt x="13039" y="2678"/>
                </a:cubicBezTo>
                <a:cubicBezTo>
                  <a:pt x="13041" y="2705"/>
                  <a:pt x="13041" y="2731"/>
                  <a:pt x="13041" y="2758"/>
                </a:cubicBezTo>
                <a:cubicBezTo>
                  <a:pt x="13041" y="2776"/>
                  <a:pt x="13041" y="2794"/>
                  <a:pt x="13040" y="2811"/>
                </a:cubicBezTo>
                <a:lnTo>
                  <a:pt x="13040" y="2811"/>
                </a:lnTo>
                <a:lnTo>
                  <a:pt x="13039" y="2813"/>
                </a:lnTo>
                <a:lnTo>
                  <a:pt x="13009" y="2806"/>
                </a:lnTo>
                <a:cubicBezTo>
                  <a:pt x="12952" y="2803"/>
                  <a:pt x="12895" y="2789"/>
                  <a:pt x="12840" y="2763"/>
                </a:cubicBezTo>
                <a:cubicBezTo>
                  <a:pt x="12830" y="2765"/>
                  <a:pt x="12821" y="2761"/>
                  <a:pt x="12811" y="2756"/>
                </a:cubicBezTo>
                <a:lnTo>
                  <a:pt x="12811" y="2751"/>
                </a:lnTo>
                <a:cubicBezTo>
                  <a:pt x="12241" y="2501"/>
                  <a:pt x="11782" y="1417"/>
                  <a:pt x="11631" y="0"/>
                </a:cubicBezTo>
                <a:close/>
                <a:moveTo>
                  <a:pt x="10536" y="0"/>
                </a:moveTo>
                <a:lnTo>
                  <a:pt x="10906" y="0"/>
                </a:lnTo>
                <a:cubicBezTo>
                  <a:pt x="10612" y="463"/>
                  <a:pt x="10401" y="1232"/>
                  <a:pt x="10334" y="2135"/>
                </a:cubicBezTo>
                <a:cubicBezTo>
                  <a:pt x="10766" y="1889"/>
                  <a:pt x="11115" y="1069"/>
                  <a:pt x="11253" y="0"/>
                </a:cubicBezTo>
                <a:lnTo>
                  <a:pt x="11490" y="0"/>
                </a:lnTo>
                <a:cubicBezTo>
                  <a:pt x="11340" y="1417"/>
                  <a:pt x="10880" y="2501"/>
                  <a:pt x="10310" y="2751"/>
                </a:cubicBezTo>
                <a:lnTo>
                  <a:pt x="10310" y="2756"/>
                </a:lnTo>
                <a:cubicBezTo>
                  <a:pt x="10301" y="2761"/>
                  <a:pt x="10291" y="2765"/>
                  <a:pt x="10281" y="2763"/>
                </a:cubicBezTo>
                <a:cubicBezTo>
                  <a:pt x="10226" y="2789"/>
                  <a:pt x="10170" y="2803"/>
                  <a:pt x="10112" y="2806"/>
                </a:cubicBezTo>
                <a:lnTo>
                  <a:pt x="10082" y="2813"/>
                </a:lnTo>
                <a:lnTo>
                  <a:pt x="10082" y="2811"/>
                </a:lnTo>
                <a:lnTo>
                  <a:pt x="10081" y="2811"/>
                </a:lnTo>
                <a:cubicBezTo>
                  <a:pt x="10080" y="2794"/>
                  <a:pt x="10080" y="2776"/>
                  <a:pt x="10080" y="2758"/>
                </a:cubicBezTo>
                <a:cubicBezTo>
                  <a:pt x="10080" y="2731"/>
                  <a:pt x="10080" y="2705"/>
                  <a:pt x="10082" y="2678"/>
                </a:cubicBezTo>
                <a:cubicBezTo>
                  <a:pt x="10082" y="2531"/>
                  <a:pt x="10087" y="2387"/>
                  <a:pt x="10096" y="2245"/>
                </a:cubicBezTo>
                <a:lnTo>
                  <a:pt x="10096" y="2213"/>
                </a:lnTo>
                <a:cubicBezTo>
                  <a:pt x="10097" y="2213"/>
                  <a:pt x="10097" y="2213"/>
                  <a:pt x="10097" y="2213"/>
                </a:cubicBezTo>
                <a:cubicBezTo>
                  <a:pt x="10144" y="1348"/>
                  <a:pt x="10302" y="575"/>
                  <a:pt x="10536" y="0"/>
                </a:cubicBezTo>
                <a:close/>
                <a:moveTo>
                  <a:pt x="8633" y="0"/>
                </a:moveTo>
                <a:lnTo>
                  <a:pt x="8871" y="0"/>
                </a:lnTo>
                <a:cubicBezTo>
                  <a:pt x="9009" y="1069"/>
                  <a:pt x="9357" y="1889"/>
                  <a:pt x="9790" y="2135"/>
                </a:cubicBezTo>
                <a:cubicBezTo>
                  <a:pt x="9722" y="1232"/>
                  <a:pt x="9511" y="463"/>
                  <a:pt x="9218" y="0"/>
                </a:cubicBezTo>
                <a:lnTo>
                  <a:pt x="9588" y="0"/>
                </a:lnTo>
                <a:cubicBezTo>
                  <a:pt x="9821" y="575"/>
                  <a:pt x="9979" y="1348"/>
                  <a:pt x="10026" y="2213"/>
                </a:cubicBezTo>
                <a:cubicBezTo>
                  <a:pt x="10026" y="2213"/>
                  <a:pt x="10027" y="2213"/>
                  <a:pt x="10027" y="2213"/>
                </a:cubicBezTo>
                <a:lnTo>
                  <a:pt x="10028" y="2245"/>
                </a:lnTo>
                <a:cubicBezTo>
                  <a:pt x="10037" y="2387"/>
                  <a:pt x="10041" y="2531"/>
                  <a:pt x="10041" y="2678"/>
                </a:cubicBezTo>
                <a:cubicBezTo>
                  <a:pt x="10043" y="2705"/>
                  <a:pt x="10044" y="2731"/>
                  <a:pt x="10044" y="2758"/>
                </a:cubicBezTo>
                <a:cubicBezTo>
                  <a:pt x="10044" y="2776"/>
                  <a:pt x="10043" y="2794"/>
                  <a:pt x="10042" y="2811"/>
                </a:cubicBezTo>
                <a:lnTo>
                  <a:pt x="10042" y="2811"/>
                </a:lnTo>
                <a:lnTo>
                  <a:pt x="10042" y="2813"/>
                </a:lnTo>
                <a:lnTo>
                  <a:pt x="10011" y="2806"/>
                </a:lnTo>
                <a:cubicBezTo>
                  <a:pt x="9954" y="2803"/>
                  <a:pt x="9897" y="2789"/>
                  <a:pt x="9842" y="2763"/>
                </a:cubicBezTo>
                <a:cubicBezTo>
                  <a:pt x="9832" y="2765"/>
                  <a:pt x="9823" y="2761"/>
                  <a:pt x="9813" y="2756"/>
                </a:cubicBezTo>
                <a:lnTo>
                  <a:pt x="9813" y="2751"/>
                </a:lnTo>
                <a:cubicBezTo>
                  <a:pt x="9243" y="2501"/>
                  <a:pt x="8784" y="1417"/>
                  <a:pt x="8633" y="0"/>
                </a:cubicBezTo>
                <a:close/>
                <a:moveTo>
                  <a:pt x="7538" y="0"/>
                </a:moveTo>
                <a:lnTo>
                  <a:pt x="7908" y="0"/>
                </a:lnTo>
                <a:cubicBezTo>
                  <a:pt x="7615" y="463"/>
                  <a:pt x="7403" y="1232"/>
                  <a:pt x="7336" y="2135"/>
                </a:cubicBezTo>
                <a:cubicBezTo>
                  <a:pt x="7768" y="1889"/>
                  <a:pt x="8117" y="1069"/>
                  <a:pt x="8255" y="0"/>
                </a:cubicBezTo>
                <a:lnTo>
                  <a:pt x="8492" y="0"/>
                </a:lnTo>
                <a:cubicBezTo>
                  <a:pt x="8342" y="1417"/>
                  <a:pt x="7883" y="2501"/>
                  <a:pt x="7312" y="2751"/>
                </a:cubicBezTo>
                <a:lnTo>
                  <a:pt x="7312" y="2756"/>
                </a:lnTo>
                <a:cubicBezTo>
                  <a:pt x="7303" y="2761"/>
                  <a:pt x="7293" y="2765"/>
                  <a:pt x="7283" y="2763"/>
                </a:cubicBezTo>
                <a:cubicBezTo>
                  <a:pt x="7228" y="2789"/>
                  <a:pt x="7172" y="2803"/>
                  <a:pt x="7114" y="2806"/>
                </a:cubicBezTo>
                <a:lnTo>
                  <a:pt x="7084" y="2813"/>
                </a:lnTo>
                <a:lnTo>
                  <a:pt x="7084" y="2811"/>
                </a:lnTo>
                <a:lnTo>
                  <a:pt x="7083" y="2811"/>
                </a:lnTo>
                <a:cubicBezTo>
                  <a:pt x="7082" y="2794"/>
                  <a:pt x="7082" y="2776"/>
                  <a:pt x="7082" y="2758"/>
                </a:cubicBezTo>
                <a:cubicBezTo>
                  <a:pt x="7082" y="2731"/>
                  <a:pt x="7082" y="2705"/>
                  <a:pt x="7084" y="2678"/>
                </a:cubicBezTo>
                <a:cubicBezTo>
                  <a:pt x="7084" y="2531"/>
                  <a:pt x="7089" y="2387"/>
                  <a:pt x="7098" y="2245"/>
                </a:cubicBezTo>
                <a:lnTo>
                  <a:pt x="7099" y="2213"/>
                </a:lnTo>
                <a:cubicBezTo>
                  <a:pt x="7099" y="2213"/>
                  <a:pt x="7099" y="2213"/>
                  <a:pt x="7099" y="2213"/>
                </a:cubicBezTo>
                <a:cubicBezTo>
                  <a:pt x="7146" y="1348"/>
                  <a:pt x="7305" y="575"/>
                  <a:pt x="7538" y="0"/>
                </a:cubicBezTo>
                <a:close/>
                <a:moveTo>
                  <a:pt x="5636" y="0"/>
                </a:moveTo>
                <a:lnTo>
                  <a:pt x="5873" y="0"/>
                </a:lnTo>
                <a:cubicBezTo>
                  <a:pt x="6011" y="1069"/>
                  <a:pt x="6359" y="1889"/>
                  <a:pt x="6792" y="2135"/>
                </a:cubicBezTo>
                <a:cubicBezTo>
                  <a:pt x="6725" y="1232"/>
                  <a:pt x="6513" y="463"/>
                  <a:pt x="6220" y="0"/>
                </a:cubicBezTo>
                <a:lnTo>
                  <a:pt x="6590" y="0"/>
                </a:lnTo>
                <a:cubicBezTo>
                  <a:pt x="6823" y="575"/>
                  <a:pt x="6982" y="1348"/>
                  <a:pt x="7028" y="2213"/>
                </a:cubicBezTo>
                <a:cubicBezTo>
                  <a:pt x="7028" y="2213"/>
                  <a:pt x="7029" y="2213"/>
                  <a:pt x="7029" y="2213"/>
                </a:cubicBezTo>
                <a:lnTo>
                  <a:pt x="7030" y="2245"/>
                </a:lnTo>
                <a:cubicBezTo>
                  <a:pt x="7039" y="2387"/>
                  <a:pt x="7043" y="2531"/>
                  <a:pt x="7043" y="2678"/>
                </a:cubicBezTo>
                <a:cubicBezTo>
                  <a:pt x="7046" y="2705"/>
                  <a:pt x="7046" y="2731"/>
                  <a:pt x="7046" y="2758"/>
                </a:cubicBezTo>
                <a:cubicBezTo>
                  <a:pt x="7046" y="2776"/>
                  <a:pt x="7046" y="2794"/>
                  <a:pt x="7045" y="2811"/>
                </a:cubicBezTo>
                <a:lnTo>
                  <a:pt x="7044" y="2811"/>
                </a:lnTo>
                <a:lnTo>
                  <a:pt x="7044" y="2813"/>
                </a:lnTo>
                <a:lnTo>
                  <a:pt x="7013" y="2806"/>
                </a:lnTo>
                <a:cubicBezTo>
                  <a:pt x="6956" y="2803"/>
                  <a:pt x="6899" y="2789"/>
                  <a:pt x="6844" y="2763"/>
                </a:cubicBezTo>
                <a:cubicBezTo>
                  <a:pt x="6834" y="2765"/>
                  <a:pt x="6825" y="2761"/>
                  <a:pt x="6816" y="2756"/>
                </a:cubicBezTo>
                <a:lnTo>
                  <a:pt x="6815" y="2751"/>
                </a:lnTo>
                <a:cubicBezTo>
                  <a:pt x="6245" y="2501"/>
                  <a:pt x="5786" y="1417"/>
                  <a:pt x="5636" y="0"/>
                </a:cubicBezTo>
                <a:close/>
                <a:moveTo>
                  <a:pt x="4540" y="0"/>
                </a:moveTo>
                <a:lnTo>
                  <a:pt x="4910" y="0"/>
                </a:lnTo>
                <a:cubicBezTo>
                  <a:pt x="4617" y="463"/>
                  <a:pt x="4405" y="1232"/>
                  <a:pt x="4338" y="2135"/>
                </a:cubicBezTo>
                <a:cubicBezTo>
                  <a:pt x="4770" y="1889"/>
                  <a:pt x="5119" y="1069"/>
                  <a:pt x="5257" y="0"/>
                </a:cubicBezTo>
                <a:lnTo>
                  <a:pt x="5494" y="0"/>
                </a:lnTo>
                <a:cubicBezTo>
                  <a:pt x="5344" y="1417"/>
                  <a:pt x="4885" y="2501"/>
                  <a:pt x="4314" y="2751"/>
                </a:cubicBezTo>
                <a:lnTo>
                  <a:pt x="4314" y="2756"/>
                </a:lnTo>
                <a:cubicBezTo>
                  <a:pt x="4305" y="2761"/>
                  <a:pt x="4295" y="2765"/>
                  <a:pt x="4285" y="2763"/>
                </a:cubicBezTo>
                <a:cubicBezTo>
                  <a:pt x="4230" y="2789"/>
                  <a:pt x="4174" y="2803"/>
                  <a:pt x="4116" y="2806"/>
                </a:cubicBezTo>
                <a:lnTo>
                  <a:pt x="4086" y="2813"/>
                </a:lnTo>
                <a:lnTo>
                  <a:pt x="4086" y="2811"/>
                </a:lnTo>
                <a:lnTo>
                  <a:pt x="4085" y="2811"/>
                </a:lnTo>
                <a:cubicBezTo>
                  <a:pt x="4084" y="2794"/>
                  <a:pt x="4084" y="2776"/>
                  <a:pt x="4084" y="2758"/>
                </a:cubicBezTo>
                <a:cubicBezTo>
                  <a:pt x="4084" y="2731"/>
                  <a:pt x="4084" y="2705"/>
                  <a:pt x="4087" y="2678"/>
                </a:cubicBezTo>
                <a:cubicBezTo>
                  <a:pt x="4086" y="2531"/>
                  <a:pt x="4091" y="2387"/>
                  <a:pt x="4100" y="2245"/>
                </a:cubicBezTo>
                <a:lnTo>
                  <a:pt x="4101" y="2213"/>
                </a:lnTo>
                <a:cubicBezTo>
                  <a:pt x="4101" y="2213"/>
                  <a:pt x="4101" y="2213"/>
                  <a:pt x="4102" y="2213"/>
                </a:cubicBezTo>
                <a:cubicBezTo>
                  <a:pt x="4148" y="1348"/>
                  <a:pt x="4307" y="575"/>
                  <a:pt x="4540" y="0"/>
                </a:cubicBezTo>
                <a:close/>
                <a:moveTo>
                  <a:pt x="2638" y="0"/>
                </a:moveTo>
                <a:lnTo>
                  <a:pt x="2875" y="0"/>
                </a:lnTo>
                <a:cubicBezTo>
                  <a:pt x="3013" y="1069"/>
                  <a:pt x="3361" y="1889"/>
                  <a:pt x="3794" y="2135"/>
                </a:cubicBezTo>
                <a:cubicBezTo>
                  <a:pt x="3727" y="1232"/>
                  <a:pt x="3515" y="463"/>
                  <a:pt x="3222" y="0"/>
                </a:cubicBezTo>
                <a:lnTo>
                  <a:pt x="3592" y="0"/>
                </a:lnTo>
                <a:cubicBezTo>
                  <a:pt x="3825" y="575"/>
                  <a:pt x="3984" y="1348"/>
                  <a:pt x="4030" y="2213"/>
                </a:cubicBezTo>
                <a:cubicBezTo>
                  <a:pt x="4031" y="2213"/>
                  <a:pt x="4031" y="2213"/>
                  <a:pt x="4031" y="2213"/>
                </a:cubicBezTo>
                <a:lnTo>
                  <a:pt x="4032" y="2245"/>
                </a:lnTo>
                <a:cubicBezTo>
                  <a:pt x="4041" y="2387"/>
                  <a:pt x="4045" y="2531"/>
                  <a:pt x="4045" y="2678"/>
                </a:cubicBezTo>
                <a:cubicBezTo>
                  <a:pt x="4048" y="2705"/>
                  <a:pt x="4048" y="2731"/>
                  <a:pt x="4048" y="2758"/>
                </a:cubicBezTo>
                <a:cubicBezTo>
                  <a:pt x="4048" y="2776"/>
                  <a:pt x="4048" y="2794"/>
                  <a:pt x="4047" y="2811"/>
                </a:cubicBezTo>
                <a:lnTo>
                  <a:pt x="4046" y="2811"/>
                </a:lnTo>
                <a:lnTo>
                  <a:pt x="4046" y="2813"/>
                </a:lnTo>
                <a:lnTo>
                  <a:pt x="4015" y="2806"/>
                </a:lnTo>
                <a:cubicBezTo>
                  <a:pt x="3958" y="2803"/>
                  <a:pt x="3902" y="2789"/>
                  <a:pt x="3846" y="2763"/>
                </a:cubicBezTo>
                <a:cubicBezTo>
                  <a:pt x="3836" y="2765"/>
                  <a:pt x="3827" y="2761"/>
                  <a:pt x="3818" y="2756"/>
                </a:cubicBezTo>
                <a:lnTo>
                  <a:pt x="3817" y="2751"/>
                </a:lnTo>
                <a:cubicBezTo>
                  <a:pt x="3247" y="2501"/>
                  <a:pt x="2788" y="1417"/>
                  <a:pt x="2638" y="0"/>
                </a:cubicBezTo>
                <a:close/>
                <a:moveTo>
                  <a:pt x="1542" y="0"/>
                </a:moveTo>
                <a:lnTo>
                  <a:pt x="1912" y="0"/>
                </a:lnTo>
                <a:cubicBezTo>
                  <a:pt x="1619" y="463"/>
                  <a:pt x="1407" y="1232"/>
                  <a:pt x="1340" y="2135"/>
                </a:cubicBezTo>
                <a:cubicBezTo>
                  <a:pt x="1773" y="1889"/>
                  <a:pt x="2121" y="1069"/>
                  <a:pt x="2259" y="0"/>
                </a:cubicBezTo>
                <a:lnTo>
                  <a:pt x="2496" y="0"/>
                </a:lnTo>
                <a:cubicBezTo>
                  <a:pt x="2346" y="1417"/>
                  <a:pt x="1887" y="2501"/>
                  <a:pt x="1316" y="2751"/>
                </a:cubicBezTo>
                <a:lnTo>
                  <a:pt x="1316" y="2756"/>
                </a:lnTo>
                <a:cubicBezTo>
                  <a:pt x="1307" y="2761"/>
                  <a:pt x="1297" y="2765"/>
                  <a:pt x="1288" y="2763"/>
                </a:cubicBezTo>
                <a:cubicBezTo>
                  <a:pt x="1232" y="2789"/>
                  <a:pt x="1176" y="2803"/>
                  <a:pt x="1118" y="2806"/>
                </a:cubicBezTo>
                <a:lnTo>
                  <a:pt x="1088" y="2813"/>
                </a:lnTo>
                <a:lnTo>
                  <a:pt x="1088" y="2811"/>
                </a:lnTo>
                <a:lnTo>
                  <a:pt x="1087" y="2811"/>
                </a:lnTo>
                <a:cubicBezTo>
                  <a:pt x="1086" y="2794"/>
                  <a:pt x="1086" y="2776"/>
                  <a:pt x="1086" y="2758"/>
                </a:cubicBezTo>
                <a:cubicBezTo>
                  <a:pt x="1086" y="2731"/>
                  <a:pt x="1086" y="2705"/>
                  <a:pt x="1089" y="2678"/>
                </a:cubicBezTo>
                <a:cubicBezTo>
                  <a:pt x="1089" y="2531"/>
                  <a:pt x="1093" y="2387"/>
                  <a:pt x="1102" y="2245"/>
                </a:cubicBezTo>
                <a:lnTo>
                  <a:pt x="1103" y="2213"/>
                </a:lnTo>
                <a:cubicBezTo>
                  <a:pt x="1103" y="2213"/>
                  <a:pt x="1103" y="2213"/>
                  <a:pt x="1104" y="2213"/>
                </a:cubicBezTo>
                <a:cubicBezTo>
                  <a:pt x="1150" y="1348"/>
                  <a:pt x="1309" y="575"/>
                  <a:pt x="1542" y="0"/>
                </a:cubicBezTo>
                <a:close/>
                <a:moveTo>
                  <a:pt x="224" y="0"/>
                </a:moveTo>
                <a:lnTo>
                  <a:pt x="592" y="0"/>
                </a:lnTo>
                <a:cubicBezTo>
                  <a:pt x="827" y="573"/>
                  <a:pt x="986" y="1347"/>
                  <a:pt x="1032" y="2213"/>
                </a:cubicBezTo>
                <a:cubicBezTo>
                  <a:pt x="1033" y="2213"/>
                  <a:pt x="1033" y="2213"/>
                  <a:pt x="1033" y="2213"/>
                </a:cubicBezTo>
                <a:lnTo>
                  <a:pt x="1034" y="2245"/>
                </a:lnTo>
                <a:cubicBezTo>
                  <a:pt x="1043" y="2387"/>
                  <a:pt x="1047" y="2531"/>
                  <a:pt x="1047" y="2678"/>
                </a:cubicBezTo>
                <a:cubicBezTo>
                  <a:pt x="1050" y="2705"/>
                  <a:pt x="1050" y="2731"/>
                  <a:pt x="1050" y="2758"/>
                </a:cubicBezTo>
                <a:cubicBezTo>
                  <a:pt x="1050" y="2776"/>
                  <a:pt x="1050" y="2794"/>
                  <a:pt x="1049" y="2811"/>
                </a:cubicBezTo>
                <a:lnTo>
                  <a:pt x="1048" y="2811"/>
                </a:lnTo>
                <a:lnTo>
                  <a:pt x="1048" y="2813"/>
                </a:lnTo>
                <a:lnTo>
                  <a:pt x="1018" y="2806"/>
                </a:lnTo>
                <a:cubicBezTo>
                  <a:pt x="960" y="2803"/>
                  <a:pt x="904" y="2789"/>
                  <a:pt x="848" y="2763"/>
                </a:cubicBezTo>
                <a:cubicBezTo>
                  <a:pt x="839" y="2765"/>
                  <a:pt x="829" y="2761"/>
                  <a:pt x="820" y="2756"/>
                </a:cubicBezTo>
                <a:lnTo>
                  <a:pt x="820" y="2751"/>
                </a:lnTo>
                <a:cubicBezTo>
                  <a:pt x="500" y="2611"/>
                  <a:pt x="215" y="2209"/>
                  <a:pt x="0" y="1633"/>
                </a:cubicBezTo>
                <a:lnTo>
                  <a:pt x="0" y="663"/>
                </a:lnTo>
                <a:cubicBezTo>
                  <a:pt x="173" y="1403"/>
                  <a:pt x="459" y="1943"/>
                  <a:pt x="796" y="2135"/>
                </a:cubicBezTo>
                <a:cubicBezTo>
                  <a:pt x="729" y="1232"/>
                  <a:pt x="517" y="463"/>
                  <a:pt x="224" y="0"/>
                </a:cubicBezTo>
                <a:close/>
              </a:path>
            </a:pathLst>
          </a:custGeom>
          <a:solidFill>
            <a:srgbClr val="FFFFFF"/>
          </a:solidFill>
          <a:ln w="12700">
            <a:miter lim="400000"/>
          </a:ln>
        </p:spPr>
        <p:txBody>
          <a:bodyPr lIns="45719" rIns="45719"/>
          <a:lstStyle/>
          <a:p>
            <a:pPr>
              <a:defRPr>
                <a:latin typeface="Tw Cen MT"/>
                <a:ea typeface="Tw Cen MT"/>
                <a:cs typeface="Tw Cen MT"/>
                <a:sym typeface="Tw Cen MT"/>
              </a:defRPr>
            </a:pPr>
          </a:p>
        </p:txBody>
      </p:sp>
      <p:sp>
        <p:nvSpPr>
          <p:cNvPr id="1044" name="Title Text"/>
          <p:cNvSpPr txBox="1"/>
          <p:nvPr>
            <p:ph type="title"/>
          </p:nvPr>
        </p:nvSpPr>
        <p:spPr>
          <a:xfrm>
            <a:off x="457200" y="4960137"/>
            <a:ext cx="7772400" cy="1463041"/>
          </a:xfrm>
          <a:prstGeom prst="rect">
            <a:avLst/>
          </a:prstGeom>
        </p:spPr>
        <p:txBody>
          <a:bodyPr/>
          <a:lstStyle>
            <a:lvl1pPr algn="r">
              <a:lnSpc>
                <a:spcPct val="80000"/>
              </a:lnSpc>
              <a:defRPr cap="all" spc="200" sz="5000">
                <a:solidFill>
                  <a:srgbClr val="0D0D0D"/>
                </a:solidFill>
                <a:latin typeface="Tw Cen MT Condensed"/>
                <a:ea typeface="Tw Cen MT Condensed"/>
                <a:cs typeface="Tw Cen MT Condensed"/>
                <a:sym typeface="Tw Cen MT Condensed"/>
              </a:defRPr>
            </a:lvl1pPr>
          </a:lstStyle>
          <a:p>
            <a:pPr/>
            <a:r>
              <a:t>Title Text</a:t>
            </a:r>
          </a:p>
        </p:txBody>
      </p:sp>
      <p:sp>
        <p:nvSpPr>
          <p:cNvPr id="1045"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SzTx/>
              <a:buFontTx/>
              <a:buNone/>
              <a:defRPr sz="1800">
                <a:solidFill>
                  <a:srgbClr val="0D0D0D"/>
                </a:solidFill>
                <a:latin typeface="Tw Cen MT"/>
                <a:ea typeface="Tw Cen MT"/>
                <a:cs typeface="Tw Cen MT"/>
                <a:sym typeface="Tw Cen MT"/>
              </a:defRPr>
            </a:lvl1pPr>
            <a:lvl2pPr marL="0" indent="457200">
              <a:lnSpc>
                <a:spcPct val="100000"/>
              </a:lnSpc>
              <a:spcBef>
                <a:spcPts val="200"/>
              </a:spcBef>
              <a:buSzTx/>
              <a:buFontTx/>
              <a:buNone/>
              <a:defRPr sz="1800">
                <a:solidFill>
                  <a:srgbClr val="0D0D0D"/>
                </a:solidFill>
                <a:latin typeface="Tw Cen MT"/>
                <a:ea typeface="Tw Cen MT"/>
                <a:cs typeface="Tw Cen MT"/>
                <a:sym typeface="Tw Cen MT"/>
              </a:defRPr>
            </a:lvl2pPr>
            <a:lvl3pPr marL="0" indent="914400">
              <a:lnSpc>
                <a:spcPct val="100000"/>
              </a:lnSpc>
              <a:spcBef>
                <a:spcPts val="200"/>
              </a:spcBef>
              <a:buSzTx/>
              <a:buFontTx/>
              <a:buNone/>
              <a:defRPr sz="1800">
                <a:solidFill>
                  <a:srgbClr val="0D0D0D"/>
                </a:solidFill>
                <a:latin typeface="Tw Cen MT"/>
                <a:ea typeface="Tw Cen MT"/>
                <a:cs typeface="Tw Cen MT"/>
                <a:sym typeface="Tw Cen MT"/>
              </a:defRPr>
            </a:lvl3pPr>
            <a:lvl4pPr marL="0" indent="1371600">
              <a:lnSpc>
                <a:spcPct val="100000"/>
              </a:lnSpc>
              <a:spcBef>
                <a:spcPts val="200"/>
              </a:spcBef>
              <a:buSzTx/>
              <a:buFontTx/>
              <a:buNone/>
              <a:defRPr sz="1800">
                <a:solidFill>
                  <a:srgbClr val="0D0D0D"/>
                </a:solidFill>
                <a:latin typeface="Tw Cen MT"/>
                <a:ea typeface="Tw Cen MT"/>
                <a:cs typeface="Tw Cen MT"/>
                <a:sym typeface="Tw Cen MT"/>
              </a:defRPr>
            </a:lvl4pPr>
            <a:lvl5pPr marL="0" indent="1828800">
              <a:lnSpc>
                <a:spcPct val="100000"/>
              </a:lnSpc>
              <a:spcBef>
                <a:spcPts val="200"/>
              </a:spcBef>
              <a:buSzTx/>
              <a:buFontTx/>
              <a:buNone/>
              <a:defRPr sz="1800">
                <a:solidFill>
                  <a:srgbClr val="0D0D0D"/>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46" name="Straight Connector 7"/>
          <p:cNvSpPr/>
          <p:nvPr/>
        </p:nvSpPr>
        <p:spPr>
          <a:xfrm flipV="1">
            <a:off x="8386843" y="5264105"/>
            <a:ext cx="1" cy="914401"/>
          </a:xfrm>
          <a:prstGeom prst="line">
            <a:avLst/>
          </a:prstGeom>
          <a:ln w="19050">
            <a:solidFill>
              <a:srgbClr val="1482AC"/>
            </a:solidFill>
          </a:ln>
        </p:spPr>
        <p:txBody>
          <a:bodyPr lIns="45719" rIns="45719"/>
          <a:lstStyle/>
          <a:p>
            <a:pPr>
              <a:defRPr>
                <a:solidFill>
                  <a:srgbClr val="FFFFFF"/>
                </a:solidFill>
              </a:defRPr>
            </a:pPr>
          </a:p>
        </p:txBody>
      </p:sp>
      <p:sp>
        <p:nvSpPr>
          <p:cNvPr id="1047"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1054"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55" name="Title Text"/>
          <p:cNvSpPr txBox="1"/>
          <p:nvPr>
            <p:ph type="title"/>
          </p:nvPr>
        </p:nvSpPr>
        <p:spPr>
          <a:xfrm>
            <a:off x="1024127" y="585216"/>
            <a:ext cx="9720073" cy="1499617"/>
          </a:xfrm>
          <a:prstGeom prst="rect">
            <a:avLst/>
          </a:prstGeom>
        </p:spPr>
        <p:txBody>
          <a:bodyPr/>
          <a:lstStyle>
            <a:lvl1pPr>
              <a:lnSpc>
                <a:spcPct val="80000"/>
              </a:lnSpc>
              <a:defRPr cap="all" spc="100" sz="5000">
                <a:solidFill>
                  <a:srgbClr val="0D0D0D"/>
                </a:solidFill>
                <a:latin typeface="Tw Cen MT Condensed"/>
                <a:ea typeface="Tw Cen MT Condensed"/>
                <a:cs typeface="Tw Cen MT Condensed"/>
                <a:sym typeface="Tw Cen MT Condensed"/>
              </a:defRPr>
            </a:lvl1pPr>
          </a:lstStyle>
          <a:p>
            <a:pPr/>
            <a:r>
              <a:t>Title Text</a:t>
            </a:r>
          </a:p>
        </p:txBody>
      </p:sp>
      <p:sp>
        <p:nvSpPr>
          <p:cNvPr id="1056" name="Body Level One…"/>
          <p:cNvSpPr txBox="1"/>
          <p:nvPr>
            <p:ph type="body" sz="half" idx="1"/>
          </p:nvPr>
        </p:nvSpPr>
        <p:spPr>
          <a:xfrm>
            <a:off x="1024127" y="2286000"/>
            <a:ext cx="4754880" cy="4023360"/>
          </a:xfrm>
          <a:prstGeom prst="rect">
            <a:avLst/>
          </a:prstGeom>
        </p:spPr>
        <p:txBody>
          <a:bodyPr/>
          <a:lstStyle>
            <a:lvl1pPr marL="91439" indent="-91439">
              <a:spcBef>
                <a:spcPts val="1200"/>
              </a:spcBef>
              <a:buClr>
                <a:srgbClr val="1CADE4"/>
              </a:buClr>
              <a:buFont typeface="Tw Cen MT"/>
              <a:buChar char=" "/>
              <a:defRPr sz="2200">
                <a:solidFill>
                  <a:srgbClr val="000000"/>
                </a:solidFill>
                <a:latin typeface="Tw Cen MT"/>
                <a:ea typeface="Tw Cen MT"/>
                <a:cs typeface="Tw Cen MT"/>
                <a:sym typeface="Tw Cen MT"/>
              </a:defRPr>
            </a:lvl1pPr>
            <a:lvl2pPr marL="295655" indent="-167639">
              <a:spcBef>
                <a:spcPts val="1200"/>
              </a:spcBef>
              <a:buClr>
                <a:srgbClr val="1CADE4"/>
              </a:buClr>
              <a:buFont typeface="Tw Cen MT"/>
              <a:buChar char=""/>
              <a:defRPr sz="2200">
                <a:solidFill>
                  <a:srgbClr val="000000"/>
                </a:solidFill>
                <a:latin typeface="Tw Cen MT"/>
                <a:ea typeface="Tw Cen MT"/>
                <a:cs typeface="Tw Cen MT"/>
                <a:sym typeface="Tw Cen MT"/>
              </a:defRPr>
            </a:lvl2pPr>
            <a:lvl3pPr marL="526433" indent="-215537">
              <a:spcBef>
                <a:spcPts val="1200"/>
              </a:spcBef>
              <a:buClr>
                <a:srgbClr val="1CADE4"/>
              </a:buClr>
              <a:buFont typeface="Tw Cen MT"/>
              <a:buChar char=""/>
              <a:defRPr sz="2200">
                <a:solidFill>
                  <a:srgbClr val="000000"/>
                </a:solidFill>
                <a:latin typeface="Tw Cen MT"/>
                <a:ea typeface="Tw Cen MT"/>
                <a:cs typeface="Tw Cen MT"/>
                <a:sym typeface="Tw Cen MT"/>
              </a:defRPr>
            </a:lvl3pPr>
            <a:lvl4pPr marL="672737" indent="-215537">
              <a:spcBef>
                <a:spcPts val="1200"/>
              </a:spcBef>
              <a:buClr>
                <a:srgbClr val="1CADE4"/>
              </a:buClr>
              <a:buFont typeface="Tw Cen MT"/>
              <a:buChar char=""/>
              <a:defRPr sz="2200">
                <a:solidFill>
                  <a:srgbClr val="000000"/>
                </a:solidFill>
                <a:latin typeface="Tw Cen MT"/>
                <a:ea typeface="Tw Cen MT"/>
                <a:cs typeface="Tw Cen MT"/>
                <a:sym typeface="Tw Cen MT"/>
              </a:defRPr>
            </a:lvl4pPr>
            <a:lvl5pPr marL="855617" indent="-215537">
              <a:spcBef>
                <a:spcPts val="1200"/>
              </a:spcBef>
              <a:buClr>
                <a:srgbClr val="1CADE4"/>
              </a:buClr>
              <a:buFont typeface="Tw Cen MT"/>
              <a:buChar char=""/>
              <a:defRPr sz="22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57"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1064"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65" name="Title Text"/>
          <p:cNvSpPr txBox="1"/>
          <p:nvPr>
            <p:ph type="title"/>
          </p:nvPr>
        </p:nvSpPr>
        <p:spPr>
          <a:xfrm>
            <a:off x="1024127" y="585216"/>
            <a:ext cx="9720073" cy="1499617"/>
          </a:xfrm>
          <a:prstGeom prst="rect">
            <a:avLst/>
          </a:prstGeom>
        </p:spPr>
        <p:txBody>
          <a:bodyPr/>
          <a:lstStyle>
            <a:lvl1pPr>
              <a:lnSpc>
                <a:spcPct val="80000"/>
              </a:lnSpc>
              <a:defRPr cap="all" spc="100" sz="5000">
                <a:solidFill>
                  <a:srgbClr val="0D0D0D"/>
                </a:solidFill>
                <a:latin typeface="Tw Cen MT Condensed"/>
                <a:ea typeface="Tw Cen MT Condensed"/>
                <a:cs typeface="Tw Cen MT Condensed"/>
                <a:sym typeface="Tw Cen MT Condensed"/>
              </a:defRPr>
            </a:lvl1pPr>
          </a:lstStyle>
          <a:p>
            <a:pPr/>
            <a:r>
              <a:t>Title Text</a:t>
            </a:r>
          </a:p>
        </p:txBody>
      </p:sp>
      <p:sp>
        <p:nvSpPr>
          <p:cNvPr id="1066" name="Body Level One…"/>
          <p:cNvSpPr txBox="1"/>
          <p:nvPr>
            <p:ph type="body" sz="quarter" idx="1"/>
          </p:nvPr>
        </p:nvSpPr>
        <p:spPr>
          <a:xfrm>
            <a:off x="1024127" y="2179635"/>
            <a:ext cx="4754881" cy="822961"/>
          </a:xfrm>
          <a:prstGeom prst="rect">
            <a:avLst/>
          </a:prstGeom>
        </p:spPr>
        <p:txBody>
          <a:bodyPr anchor="ctr"/>
          <a:lstStyle>
            <a:lvl1pPr marL="0" indent="0">
              <a:spcBef>
                <a:spcPts val="0"/>
              </a:spcBef>
              <a:buSzTx/>
              <a:buFontTx/>
              <a:buNone/>
              <a:defRPr sz="2300">
                <a:solidFill>
                  <a:srgbClr val="1CADE4"/>
                </a:solidFill>
                <a:latin typeface="Tw Cen MT"/>
                <a:ea typeface="Tw Cen MT"/>
                <a:cs typeface="Tw Cen MT"/>
                <a:sym typeface="Tw Cen MT"/>
              </a:defRPr>
            </a:lvl1pPr>
            <a:lvl2pPr marL="0" indent="457200">
              <a:spcBef>
                <a:spcPts val="0"/>
              </a:spcBef>
              <a:buSzTx/>
              <a:buFontTx/>
              <a:buNone/>
              <a:defRPr sz="2300">
                <a:solidFill>
                  <a:srgbClr val="1CADE4"/>
                </a:solidFill>
                <a:latin typeface="Tw Cen MT"/>
                <a:ea typeface="Tw Cen MT"/>
                <a:cs typeface="Tw Cen MT"/>
                <a:sym typeface="Tw Cen MT"/>
              </a:defRPr>
            </a:lvl2pPr>
            <a:lvl3pPr marL="0" indent="914400">
              <a:spcBef>
                <a:spcPts val="0"/>
              </a:spcBef>
              <a:buSzTx/>
              <a:buFontTx/>
              <a:buNone/>
              <a:defRPr sz="2300">
                <a:solidFill>
                  <a:srgbClr val="1CADE4"/>
                </a:solidFill>
                <a:latin typeface="Tw Cen MT"/>
                <a:ea typeface="Tw Cen MT"/>
                <a:cs typeface="Tw Cen MT"/>
                <a:sym typeface="Tw Cen MT"/>
              </a:defRPr>
            </a:lvl3pPr>
            <a:lvl4pPr marL="0" indent="1371600">
              <a:spcBef>
                <a:spcPts val="0"/>
              </a:spcBef>
              <a:buSzTx/>
              <a:buFontTx/>
              <a:buNone/>
              <a:defRPr sz="2300">
                <a:solidFill>
                  <a:srgbClr val="1CADE4"/>
                </a:solidFill>
                <a:latin typeface="Tw Cen MT"/>
                <a:ea typeface="Tw Cen MT"/>
                <a:cs typeface="Tw Cen MT"/>
                <a:sym typeface="Tw Cen MT"/>
              </a:defRPr>
            </a:lvl4pPr>
            <a:lvl5pPr marL="0" indent="1828800">
              <a:spcBef>
                <a:spcPts val="0"/>
              </a:spcBef>
              <a:buSzTx/>
              <a:buFontTx/>
              <a:buNone/>
              <a:defRPr sz="2300">
                <a:solidFill>
                  <a:srgbClr val="1CADE4"/>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67" name="Text Placeholder 4"/>
          <p:cNvSpPr/>
          <p:nvPr>
            <p:ph type="body" sz="quarter" idx="21"/>
          </p:nvPr>
        </p:nvSpPr>
        <p:spPr>
          <a:xfrm>
            <a:off x="5990887" y="2179635"/>
            <a:ext cx="4754881" cy="822961"/>
          </a:xfrm>
          <a:prstGeom prst="rect">
            <a:avLst/>
          </a:prstGeom>
        </p:spPr>
        <p:txBody>
          <a:bodyPr anchor="ctr"/>
          <a:lstStyle/>
          <a:p>
            <a:pPr marL="0" indent="0">
              <a:spcBef>
                <a:spcPts val="1800"/>
              </a:spcBef>
              <a:buSzTx/>
              <a:buFontTx/>
              <a:buNone/>
              <a:defRPr sz="2300">
                <a:solidFill>
                  <a:srgbClr val="1CADE4"/>
                </a:solidFill>
                <a:latin typeface="Tw Cen MT"/>
                <a:ea typeface="Tw Cen MT"/>
                <a:cs typeface="Tw Cen MT"/>
                <a:sym typeface="Tw Cen MT"/>
              </a:defRPr>
            </a:pPr>
          </a:p>
        </p:txBody>
      </p:sp>
      <p:sp>
        <p:nvSpPr>
          <p:cNvPr id="1068"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1075"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76" name="Title Text"/>
          <p:cNvSpPr txBox="1"/>
          <p:nvPr>
            <p:ph type="title"/>
          </p:nvPr>
        </p:nvSpPr>
        <p:spPr>
          <a:xfrm>
            <a:off x="1024127" y="585216"/>
            <a:ext cx="9720073" cy="1499617"/>
          </a:xfrm>
          <a:prstGeom prst="rect">
            <a:avLst/>
          </a:prstGeom>
        </p:spPr>
        <p:txBody>
          <a:bodyPr/>
          <a:lstStyle>
            <a:lvl1pPr>
              <a:lnSpc>
                <a:spcPct val="80000"/>
              </a:lnSpc>
              <a:defRPr cap="all" spc="100" sz="5000">
                <a:solidFill>
                  <a:srgbClr val="0D0D0D"/>
                </a:solidFill>
                <a:latin typeface="Tw Cen MT Condensed"/>
                <a:ea typeface="Tw Cen MT Condensed"/>
                <a:cs typeface="Tw Cen MT Condensed"/>
                <a:sym typeface="Tw Cen MT Condensed"/>
              </a:defRPr>
            </a:lvl1pPr>
          </a:lstStyle>
          <a:p>
            <a:pPr/>
            <a:r>
              <a:t>Title Text</a:t>
            </a:r>
          </a:p>
        </p:txBody>
      </p:sp>
      <p:sp>
        <p:nvSpPr>
          <p:cNvPr id="1077"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1084"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1091" name="Straight Connector 6"/>
          <p:cNvSpPr/>
          <p:nvPr/>
        </p:nvSpPr>
        <p:spPr>
          <a:xfrm flipV="1">
            <a:off x="762000" y="826323"/>
            <a:ext cx="1" cy="914401"/>
          </a:xfrm>
          <a:prstGeom prst="line">
            <a:avLst/>
          </a:prstGeom>
          <a:ln w="19050">
            <a:solidFill>
              <a:srgbClr val="1CADE4"/>
            </a:solidFill>
          </a:ln>
        </p:spPr>
        <p:txBody>
          <a:bodyPr lIns="45719" rIns="45719"/>
          <a:lstStyle/>
          <a:p>
            <a:pPr>
              <a:defRPr>
                <a:solidFill>
                  <a:srgbClr val="FFFFFF"/>
                </a:solidFill>
              </a:defRPr>
            </a:pPr>
          </a:p>
        </p:txBody>
      </p:sp>
      <p:sp>
        <p:nvSpPr>
          <p:cNvPr id="1092" name="Title Text"/>
          <p:cNvSpPr txBox="1"/>
          <p:nvPr>
            <p:ph type="title"/>
          </p:nvPr>
        </p:nvSpPr>
        <p:spPr>
          <a:xfrm>
            <a:off x="1024127" y="471509"/>
            <a:ext cx="4389122" cy="1737361"/>
          </a:xfrm>
          <a:prstGeom prst="rect">
            <a:avLst/>
          </a:prstGeom>
        </p:spPr>
        <p:txBody>
          <a:bodyPr/>
          <a:lstStyle>
            <a:lvl1pPr>
              <a:lnSpc>
                <a:spcPct val="80000"/>
              </a:lnSpc>
              <a:defRPr cap="all" spc="100" sz="4000">
                <a:solidFill>
                  <a:srgbClr val="0D0D0D"/>
                </a:solidFill>
                <a:latin typeface="Tw Cen MT Condensed"/>
                <a:ea typeface="Tw Cen MT Condensed"/>
                <a:cs typeface="Tw Cen MT Condensed"/>
                <a:sym typeface="Tw Cen MT Condensed"/>
              </a:defRPr>
            </a:lvl1pPr>
          </a:lstStyle>
          <a:p>
            <a:pPr/>
            <a:r>
              <a:t>Title Text</a:t>
            </a:r>
          </a:p>
        </p:txBody>
      </p:sp>
      <p:sp>
        <p:nvSpPr>
          <p:cNvPr id="1093" name="Body Level One…"/>
          <p:cNvSpPr txBox="1"/>
          <p:nvPr>
            <p:ph type="body" sz="half" idx="1"/>
          </p:nvPr>
        </p:nvSpPr>
        <p:spPr>
          <a:xfrm>
            <a:off x="5715000" y="822960"/>
            <a:ext cx="5678424" cy="5184648"/>
          </a:xfrm>
          <a:prstGeom prst="rect">
            <a:avLst/>
          </a:prstGeom>
        </p:spPr>
        <p:txBody>
          <a:bodyPr/>
          <a:lstStyle>
            <a:lvl1pPr marL="91439" indent="-91439">
              <a:spcBef>
                <a:spcPts val="1200"/>
              </a:spcBef>
              <a:buClr>
                <a:srgbClr val="1CADE4"/>
              </a:buClr>
              <a:buFont typeface="Tw Cen MT"/>
              <a:buChar char=" "/>
              <a:defRPr>
                <a:solidFill>
                  <a:srgbClr val="000000"/>
                </a:solidFill>
                <a:latin typeface="Tw Cen MT"/>
                <a:ea typeface="Tw Cen MT"/>
                <a:cs typeface="Tw Cen MT"/>
                <a:sym typeface="Tw Cen MT"/>
              </a:defRPr>
            </a:lvl1pPr>
            <a:lvl2pPr marL="292608" indent="-164592">
              <a:spcBef>
                <a:spcPts val="1200"/>
              </a:spcBef>
              <a:buClr>
                <a:srgbClr val="1CADE4"/>
              </a:buClr>
              <a:buFont typeface="Tw Cen MT"/>
              <a:buChar char=""/>
              <a:defRPr>
                <a:solidFill>
                  <a:srgbClr val="000000"/>
                </a:solidFill>
                <a:latin typeface="Tw Cen MT"/>
                <a:ea typeface="Tw Cen MT"/>
                <a:cs typeface="Tw Cen MT"/>
                <a:sym typeface="Tw Cen MT"/>
              </a:defRPr>
            </a:lvl2pPr>
            <a:lvl3pPr marL="516636" indent="-205740">
              <a:spcBef>
                <a:spcPts val="1200"/>
              </a:spcBef>
              <a:buClr>
                <a:srgbClr val="1CADE4"/>
              </a:buClr>
              <a:buFont typeface="Tw Cen MT"/>
              <a:buChar char=""/>
              <a:defRPr>
                <a:solidFill>
                  <a:srgbClr val="000000"/>
                </a:solidFill>
                <a:latin typeface="Tw Cen MT"/>
                <a:ea typeface="Tw Cen MT"/>
                <a:cs typeface="Tw Cen MT"/>
                <a:sym typeface="Tw Cen MT"/>
              </a:defRPr>
            </a:lvl3pPr>
            <a:lvl4pPr marL="662939" indent="-205739">
              <a:spcBef>
                <a:spcPts val="1200"/>
              </a:spcBef>
              <a:buClr>
                <a:srgbClr val="1CADE4"/>
              </a:buClr>
              <a:buFont typeface="Tw Cen MT"/>
              <a:buChar char=""/>
              <a:defRPr>
                <a:solidFill>
                  <a:srgbClr val="000000"/>
                </a:solidFill>
                <a:latin typeface="Tw Cen MT"/>
                <a:ea typeface="Tw Cen MT"/>
                <a:cs typeface="Tw Cen MT"/>
                <a:sym typeface="Tw Cen MT"/>
              </a:defRPr>
            </a:lvl4pPr>
            <a:lvl5pPr marL="845819" indent="-205739">
              <a:spcBef>
                <a:spcPts val="1200"/>
              </a:spcBef>
              <a:buClr>
                <a:srgbClr val="1CADE4"/>
              </a:buClr>
              <a:buFont typeface="Tw Cen MT"/>
              <a:buChar char=""/>
              <a:defRPr>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094" name="Text Placeholder 3"/>
          <p:cNvSpPr/>
          <p:nvPr>
            <p:ph type="body" sz="quarter" idx="21"/>
          </p:nvPr>
        </p:nvSpPr>
        <p:spPr>
          <a:xfrm>
            <a:off x="1024127" y="2257506"/>
            <a:ext cx="4389122" cy="3762295"/>
          </a:xfrm>
          <a:prstGeom prst="rect">
            <a:avLst/>
          </a:prstGeom>
        </p:spPr>
        <p:txBody>
          <a:bodyPr/>
          <a:lstStyle/>
          <a:p>
            <a:pPr marL="0" indent="0">
              <a:lnSpc>
                <a:spcPct val="108000"/>
              </a:lnSpc>
              <a:spcBef>
                <a:spcPts val="600"/>
              </a:spcBef>
              <a:buSzTx/>
              <a:buFontTx/>
              <a:buNone/>
              <a:defRPr sz="1600">
                <a:solidFill>
                  <a:srgbClr val="000000"/>
                </a:solidFill>
                <a:latin typeface="Tw Cen MT"/>
                <a:ea typeface="Tw Cen MT"/>
                <a:cs typeface="Tw Cen MT"/>
                <a:sym typeface="Tw Cen MT"/>
              </a:defRPr>
            </a:pPr>
          </a:p>
        </p:txBody>
      </p:sp>
      <p:sp>
        <p:nvSpPr>
          <p:cNvPr id="1095"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sp>
        <p:nvSpPr>
          <p:cNvPr id="1102" name="Title Text"/>
          <p:cNvSpPr txBox="1"/>
          <p:nvPr>
            <p:ph type="title"/>
          </p:nvPr>
        </p:nvSpPr>
        <p:spPr>
          <a:xfrm>
            <a:off x="457200" y="4960137"/>
            <a:ext cx="7772400" cy="1463041"/>
          </a:xfrm>
          <a:prstGeom prst="rect">
            <a:avLst/>
          </a:prstGeom>
        </p:spPr>
        <p:txBody>
          <a:bodyPr/>
          <a:lstStyle>
            <a:lvl1pPr algn="r">
              <a:lnSpc>
                <a:spcPct val="80000"/>
              </a:lnSpc>
              <a:defRPr cap="all" spc="200" sz="5000">
                <a:solidFill>
                  <a:srgbClr val="0D0D0D"/>
                </a:solidFill>
                <a:latin typeface="Tw Cen MT Condensed"/>
                <a:ea typeface="Tw Cen MT Condensed"/>
                <a:cs typeface="Tw Cen MT Condensed"/>
                <a:sym typeface="Tw Cen MT Condensed"/>
              </a:defRPr>
            </a:lvl1pPr>
          </a:lstStyle>
          <a:p>
            <a:pPr/>
            <a:r>
              <a:t>Title Text</a:t>
            </a:r>
          </a:p>
        </p:txBody>
      </p:sp>
      <p:sp>
        <p:nvSpPr>
          <p:cNvPr id="1103" name="Picture Placeholder 2"/>
          <p:cNvSpPr/>
          <p:nvPr>
            <p:ph type="pic" idx="21"/>
          </p:nvPr>
        </p:nvSpPr>
        <p:spPr>
          <a:xfrm>
            <a:off x="0" y="-2"/>
            <a:ext cx="12188953" cy="4572001"/>
          </a:xfrm>
          <a:prstGeom prst="rect">
            <a:avLst/>
          </a:prstGeom>
        </p:spPr>
        <p:txBody>
          <a:bodyPr lIns="91439" rIns="91439">
            <a:noAutofit/>
          </a:bodyPr>
          <a:lstStyle/>
          <a:p>
            <a:pPr/>
          </a:p>
        </p:txBody>
      </p:sp>
      <p:sp>
        <p:nvSpPr>
          <p:cNvPr id="1104"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SzTx/>
              <a:buFontTx/>
              <a:buNone/>
              <a:defRPr sz="1800">
                <a:solidFill>
                  <a:srgbClr val="0D0D0D"/>
                </a:solidFill>
                <a:latin typeface="Tw Cen MT"/>
                <a:ea typeface="Tw Cen MT"/>
                <a:cs typeface="Tw Cen MT"/>
                <a:sym typeface="Tw Cen MT"/>
              </a:defRPr>
            </a:lvl1pPr>
            <a:lvl2pPr marL="0" indent="457200">
              <a:lnSpc>
                <a:spcPct val="100000"/>
              </a:lnSpc>
              <a:spcBef>
                <a:spcPts val="200"/>
              </a:spcBef>
              <a:buSzTx/>
              <a:buFontTx/>
              <a:buNone/>
              <a:defRPr sz="1800">
                <a:solidFill>
                  <a:srgbClr val="0D0D0D"/>
                </a:solidFill>
                <a:latin typeface="Tw Cen MT"/>
                <a:ea typeface="Tw Cen MT"/>
                <a:cs typeface="Tw Cen MT"/>
                <a:sym typeface="Tw Cen MT"/>
              </a:defRPr>
            </a:lvl2pPr>
            <a:lvl3pPr marL="0" indent="914400">
              <a:lnSpc>
                <a:spcPct val="100000"/>
              </a:lnSpc>
              <a:spcBef>
                <a:spcPts val="200"/>
              </a:spcBef>
              <a:buSzTx/>
              <a:buFontTx/>
              <a:buNone/>
              <a:defRPr sz="1800">
                <a:solidFill>
                  <a:srgbClr val="0D0D0D"/>
                </a:solidFill>
                <a:latin typeface="Tw Cen MT"/>
                <a:ea typeface="Tw Cen MT"/>
                <a:cs typeface="Tw Cen MT"/>
                <a:sym typeface="Tw Cen MT"/>
              </a:defRPr>
            </a:lvl3pPr>
            <a:lvl4pPr marL="0" indent="1371600">
              <a:lnSpc>
                <a:spcPct val="100000"/>
              </a:lnSpc>
              <a:spcBef>
                <a:spcPts val="200"/>
              </a:spcBef>
              <a:buSzTx/>
              <a:buFontTx/>
              <a:buNone/>
              <a:defRPr sz="1800">
                <a:solidFill>
                  <a:srgbClr val="0D0D0D"/>
                </a:solidFill>
                <a:latin typeface="Tw Cen MT"/>
                <a:ea typeface="Tw Cen MT"/>
                <a:cs typeface="Tw Cen MT"/>
                <a:sym typeface="Tw Cen MT"/>
              </a:defRPr>
            </a:lvl4pPr>
            <a:lvl5pPr marL="0" indent="1828800">
              <a:lnSpc>
                <a:spcPct val="100000"/>
              </a:lnSpc>
              <a:spcBef>
                <a:spcPts val="200"/>
              </a:spcBef>
              <a:buSzTx/>
              <a:buFontTx/>
              <a:buNone/>
              <a:defRPr sz="1800">
                <a:solidFill>
                  <a:srgbClr val="0D0D0D"/>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1105" name="Straight Connector 7"/>
          <p:cNvSpPr/>
          <p:nvPr/>
        </p:nvSpPr>
        <p:spPr>
          <a:xfrm flipV="1">
            <a:off x="8386843" y="5264105"/>
            <a:ext cx="1" cy="914401"/>
          </a:xfrm>
          <a:prstGeom prst="line">
            <a:avLst/>
          </a:prstGeom>
          <a:ln w="19050">
            <a:solidFill>
              <a:srgbClr val="1CADE4"/>
            </a:solidFill>
          </a:ln>
        </p:spPr>
        <p:txBody>
          <a:bodyPr lIns="45719" rIns="45719"/>
          <a:lstStyle/>
          <a:p>
            <a:pPr>
              <a:defRPr>
                <a:solidFill>
                  <a:srgbClr val="FFFFFF"/>
                </a:solidFill>
              </a:defRPr>
            </a:pPr>
          </a:p>
        </p:txBody>
      </p:sp>
      <p:sp>
        <p:nvSpPr>
          <p:cNvPr id="1106" name="Slide Number"/>
          <p:cNvSpPr txBox="1"/>
          <p:nvPr>
            <p:ph type="sldNum" sz="quarter" idx="2"/>
          </p:nvPr>
        </p:nvSpPr>
        <p:spPr>
          <a:xfrm>
            <a:off x="10837333" y="6492293"/>
            <a:ext cx="244287" cy="231141"/>
          </a:xfrm>
          <a:prstGeom prst="rect">
            <a:avLst/>
          </a:prstGeom>
        </p:spPr>
        <p:txBody>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1113" name="Rectangle 6"/>
          <p:cNvSpPr/>
          <p:nvPr/>
        </p:nvSpPr>
        <p:spPr>
          <a:xfrm>
            <a:off x="3175" y="6400800"/>
            <a:ext cx="12188825"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14" name="Rectangle 7"/>
          <p:cNvSpPr/>
          <p:nvPr/>
        </p:nvSpPr>
        <p:spPr>
          <a:xfrm>
            <a:off x="14" y="6334316"/>
            <a:ext cx="12188826" cy="6400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15" name="Title Text"/>
          <p:cNvSpPr txBox="1"/>
          <p:nvPr>
            <p:ph type="title"/>
          </p:nvPr>
        </p:nvSpPr>
        <p:spPr>
          <a:xfrm>
            <a:off x="1097280" y="758951"/>
            <a:ext cx="10058401" cy="3566161"/>
          </a:xfrm>
          <a:prstGeom prst="rect">
            <a:avLst/>
          </a:prstGeom>
        </p:spPr>
        <p:txBody>
          <a:bodyPr anchor="b"/>
          <a:lstStyle>
            <a:lvl1pPr>
              <a:lnSpc>
                <a:spcPct val="85000"/>
              </a:lnSpc>
              <a:defRPr spc="-50" sz="8000">
                <a:solidFill>
                  <a:srgbClr val="262626"/>
                </a:solidFill>
                <a:latin typeface="Calibri Light"/>
                <a:ea typeface="Calibri Light"/>
                <a:cs typeface="Calibri Light"/>
                <a:sym typeface="Calibri Light"/>
              </a:defRPr>
            </a:lvl1pPr>
          </a:lstStyle>
          <a:p>
            <a:pPr/>
            <a:r>
              <a:t>Title Text</a:t>
            </a:r>
          </a:p>
        </p:txBody>
      </p:sp>
      <p:sp>
        <p:nvSpPr>
          <p:cNvPr id="1116" name="Body Level One…"/>
          <p:cNvSpPr txBox="1"/>
          <p:nvPr>
            <p:ph type="body" sz="quarter" idx="1"/>
          </p:nvPr>
        </p:nvSpPr>
        <p:spPr>
          <a:xfrm>
            <a:off x="1100050" y="4455619"/>
            <a:ext cx="10058401" cy="1143001"/>
          </a:xfrm>
          <a:prstGeom prst="rect">
            <a:avLst/>
          </a:prstGeom>
        </p:spPr>
        <p:txBody>
          <a:bodyPr/>
          <a:lstStyle>
            <a:lvl1pPr marL="0" indent="0">
              <a:spcBef>
                <a:spcPts val="1200"/>
              </a:spcBef>
              <a:buSzTx/>
              <a:buFontTx/>
              <a:buNone/>
              <a:defRPr cap="all" spc="200">
                <a:solidFill>
                  <a:srgbClr val="637052"/>
                </a:solidFill>
                <a:latin typeface="Calibri Light"/>
                <a:ea typeface="Calibri Light"/>
                <a:cs typeface="Calibri Light"/>
                <a:sym typeface="Calibri Light"/>
              </a:defRPr>
            </a:lvl1pPr>
            <a:lvl2pPr marL="0" indent="457200">
              <a:spcBef>
                <a:spcPts val="1200"/>
              </a:spcBef>
              <a:buSzTx/>
              <a:buFontTx/>
              <a:buNone/>
              <a:defRPr cap="all" spc="200">
                <a:solidFill>
                  <a:srgbClr val="637052"/>
                </a:solidFill>
                <a:latin typeface="Calibri Light"/>
                <a:ea typeface="Calibri Light"/>
                <a:cs typeface="Calibri Light"/>
                <a:sym typeface="Calibri Light"/>
              </a:defRPr>
            </a:lvl2pPr>
            <a:lvl3pPr marL="0" indent="914400">
              <a:spcBef>
                <a:spcPts val="1200"/>
              </a:spcBef>
              <a:buSzTx/>
              <a:buFontTx/>
              <a:buNone/>
              <a:defRPr cap="all" spc="200">
                <a:solidFill>
                  <a:srgbClr val="637052"/>
                </a:solidFill>
                <a:latin typeface="Calibri Light"/>
                <a:ea typeface="Calibri Light"/>
                <a:cs typeface="Calibri Light"/>
                <a:sym typeface="Calibri Light"/>
              </a:defRPr>
            </a:lvl3pPr>
            <a:lvl4pPr marL="0" indent="1371600">
              <a:spcBef>
                <a:spcPts val="1200"/>
              </a:spcBef>
              <a:buSzTx/>
              <a:buFontTx/>
              <a:buNone/>
              <a:defRPr cap="all" spc="200">
                <a:solidFill>
                  <a:srgbClr val="637052"/>
                </a:solidFill>
                <a:latin typeface="Calibri Light"/>
                <a:ea typeface="Calibri Light"/>
                <a:cs typeface="Calibri Light"/>
                <a:sym typeface="Calibri Light"/>
              </a:defRPr>
            </a:lvl4pPr>
            <a:lvl5pPr marL="0" indent="1828800">
              <a:spcBef>
                <a:spcPts val="1200"/>
              </a:spcBef>
              <a:buSzTx/>
              <a:buFontTx/>
              <a:buNone/>
              <a:defRPr cap="all" spc="200">
                <a:solidFill>
                  <a:srgbClr val="637052"/>
                </a:solidFill>
                <a:latin typeface="Calibri Light"/>
                <a:ea typeface="Calibri Light"/>
                <a:cs typeface="Calibri Light"/>
                <a:sym typeface="Calibri Light"/>
              </a:defRPr>
            </a:lvl5pPr>
          </a:lstStyle>
          <a:p>
            <a:pPr/>
            <a:r>
              <a:t>Body Level One</a:t>
            </a:r>
          </a:p>
          <a:p>
            <a:pPr lvl="1"/>
            <a:r>
              <a:t>Body Level Two</a:t>
            </a:r>
          </a:p>
          <a:p>
            <a:pPr lvl="2"/>
            <a:r>
              <a:t>Body Level Three</a:t>
            </a:r>
          </a:p>
          <a:p>
            <a:pPr lvl="3"/>
            <a:r>
              <a:t>Body Level Four</a:t>
            </a:r>
          </a:p>
          <a:p>
            <a:pPr lvl="4"/>
            <a:r>
              <a:t>Body Level Five</a:t>
            </a:r>
          </a:p>
        </p:txBody>
      </p:sp>
      <p:sp>
        <p:nvSpPr>
          <p:cNvPr id="1117" name="Straight Connector 8"/>
          <p:cNvSpPr/>
          <p:nvPr/>
        </p:nvSpPr>
        <p:spPr>
          <a:xfrm>
            <a:off x="1207657" y="4343400"/>
            <a:ext cx="9875521" cy="0"/>
          </a:xfrm>
          <a:prstGeom prst="line">
            <a:avLst/>
          </a:prstGeom>
          <a:ln w="6350">
            <a:solidFill>
              <a:srgbClr val="808080"/>
            </a:solidFill>
          </a:ln>
        </p:spPr>
        <p:txBody>
          <a:bodyPr lIns="45719" rIns="45719"/>
          <a:lstStyle/>
          <a:p>
            <a:pPr>
              <a:defRPr>
                <a:solidFill>
                  <a:srgbClr val="FFFFFF"/>
                </a:solidFill>
              </a:defRPr>
            </a:pPr>
          </a:p>
        </p:txBody>
      </p:sp>
      <p:sp>
        <p:nvSpPr>
          <p:cNvPr id="1118"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1125" name="Rectangle 6"/>
          <p:cNvSpPr/>
          <p:nvPr/>
        </p:nvSpPr>
        <p:spPr>
          <a:xfrm>
            <a:off x="1" y="6400800"/>
            <a:ext cx="12192001"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26" name="Rectangle 8"/>
          <p:cNvSpPr/>
          <p:nvPr/>
        </p:nvSpPr>
        <p:spPr>
          <a:xfrm>
            <a:off x="-1" y="6334316"/>
            <a:ext cx="12192003" cy="6599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27" name="Straight Connector 9"/>
          <p:cNvSpPr/>
          <p:nvPr/>
        </p:nvSpPr>
        <p:spPr>
          <a:xfrm>
            <a:off x="1193532" y="1737845"/>
            <a:ext cx="9966961" cy="1"/>
          </a:xfrm>
          <a:prstGeom prst="line">
            <a:avLst/>
          </a:prstGeom>
          <a:ln w="6350">
            <a:solidFill>
              <a:srgbClr val="808080"/>
            </a:solidFill>
          </a:ln>
        </p:spPr>
        <p:txBody>
          <a:bodyPr lIns="45719" rIns="45719"/>
          <a:lstStyle/>
          <a:p>
            <a:pPr>
              <a:defRPr>
                <a:solidFill>
                  <a:srgbClr val="FFFFFF"/>
                </a:solidFill>
              </a:defRPr>
            </a:pPr>
          </a:p>
        </p:txBody>
      </p:sp>
      <p:sp>
        <p:nvSpPr>
          <p:cNvPr id="1128" name="Title Text"/>
          <p:cNvSpPr txBox="1"/>
          <p:nvPr>
            <p:ph type="title"/>
          </p:nvPr>
        </p:nvSpPr>
        <p:spPr>
          <a:xfrm>
            <a:off x="1097280" y="286603"/>
            <a:ext cx="10058401" cy="1450757"/>
          </a:xfrm>
          <a:prstGeom prst="rect">
            <a:avLst/>
          </a:prstGeom>
        </p:spPr>
        <p:txBody>
          <a:bodyPr anchor="b"/>
          <a:lstStyle>
            <a:lvl1pPr>
              <a:lnSpc>
                <a:spcPct val="85000"/>
              </a:lnSpc>
              <a:defRPr spc="-50" sz="4800">
                <a:solidFill>
                  <a:srgbClr val="404040"/>
                </a:solidFill>
                <a:latin typeface="Calibri Light"/>
                <a:ea typeface="Calibri Light"/>
                <a:cs typeface="Calibri Light"/>
                <a:sym typeface="Calibri Light"/>
              </a:defRPr>
            </a:lvl1pPr>
          </a:lstStyle>
          <a:p>
            <a:pPr/>
            <a:r>
              <a:t>Title Text</a:t>
            </a:r>
          </a:p>
        </p:txBody>
      </p:sp>
      <p:sp>
        <p:nvSpPr>
          <p:cNvPr id="1129" name="Body Level One…"/>
          <p:cNvSpPr txBox="1"/>
          <p:nvPr>
            <p:ph type="body" idx="1"/>
          </p:nvPr>
        </p:nvSpPr>
        <p:spPr>
          <a:xfrm>
            <a:off x="1097280" y="1845734"/>
            <a:ext cx="10058401" cy="4023360"/>
          </a:xfrm>
          <a:prstGeom prst="rect">
            <a:avLst/>
          </a:prstGeom>
        </p:spPr>
        <p:txBody>
          <a:bodyPr lIns="0" tIns="0" rIns="0" bIns="0"/>
          <a:lstStyle>
            <a:lvl1pPr marL="91439" indent="-91439">
              <a:spcBef>
                <a:spcPts val="1200"/>
              </a:spcBef>
              <a:buClr>
                <a:srgbClr val="E48312"/>
              </a:buClr>
              <a:buFont typeface="Calibri"/>
              <a:buChar char=" "/>
              <a:defRPr sz="2000">
                <a:solidFill>
                  <a:srgbClr val="404040"/>
                </a:solidFill>
                <a:latin typeface="+mn-lt"/>
                <a:ea typeface="+mn-ea"/>
                <a:cs typeface="+mn-cs"/>
                <a:sym typeface="Calibri"/>
              </a:defRPr>
            </a:lvl1pPr>
            <a:lvl2pPr marL="404368" indent="-203200">
              <a:spcBef>
                <a:spcPts val="1200"/>
              </a:spcBef>
              <a:buClr>
                <a:srgbClr val="E48312"/>
              </a:buClr>
              <a:buFont typeface="Calibri"/>
              <a:buChar char="◦"/>
              <a:defRPr sz="2000">
                <a:solidFill>
                  <a:srgbClr val="404040"/>
                </a:solidFill>
                <a:latin typeface="+mn-lt"/>
                <a:ea typeface="+mn-ea"/>
                <a:cs typeface="+mn-cs"/>
                <a:sym typeface="Calibri"/>
              </a:defRPr>
            </a:lvl2pPr>
            <a:lvl3pPr marL="645305" indent="-261257">
              <a:spcBef>
                <a:spcPts val="1200"/>
              </a:spcBef>
              <a:buClr>
                <a:srgbClr val="E48312"/>
              </a:buClr>
              <a:buFont typeface="Calibri"/>
              <a:buChar char="◦"/>
              <a:defRPr sz="2000">
                <a:solidFill>
                  <a:srgbClr val="404040"/>
                </a:solidFill>
                <a:latin typeface="+mn-lt"/>
                <a:ea typeface="+mn-ea"/>
                <a:cs typeface="+mn-cs"/>
                <a:sym typeface="Calibri"/>
              </a:defRPr>
            </a:lvl3pPr>
            <a:lvl4pPr marL="828185" indent="-261257">
              <a:spcBef>
                <a:spcPts val="1200"/>
              </a:spcBef>
              <a:buClr>
                <a:srgbClr val="E48312"/>
              </a:buClr>
              <a:buFont typeface="Calibri"/>
              <a:buChar char="◦"/>
              <a:defRPr sz="2000">
                <a:solidFill>
                  <a:srgbClr val="404040"/>
                </a:solidFill>
                <a:latin typeface="+mn-lt"/>
                <a:ea typeface="+mn-ea"/>
                <a:cs typeface="+mn-cs"/>
                <a:sym typeface="Calibri"/>
              </a:defRPr>
            </a:lvl4pPr>
            <a:lvl5pPr marL="1011065" indent="-261257">
              <a:spcBef>
                <a:spcPts val="1200"/>
              </a:spcBef>
              <a:buClr>
                <a:srgbClr val="E48312"/>
              </a:buClr>
              <a:buFont typeface="Calibri"/>
              <a:buChar char="◦"/>
              <a:defRPr sz="2000">
                <a:solidFill>
                  <a:srgbClr val="40404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130"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21000">
              <a:srgbClr val="002060"/>
            </a:gs>
            <a:gs pos="100000">
              <a:srgbClr val="0070C0"/>
            </a:gs>
          </a:gsLst>
          <a:lin ang="4740000" scaled="0"/>
        </a:gradFill>
      </p:bgPr>
    </p:bg>
    <p:spTree>
      <p:nvGrpSpPr>
        <p:cNvPr id="1" name=""/>
        <p:cNvGrpSpPr/>
        <p:nvPr/>
      </p:nvGrpSpPr>
      <p:grpSpPr>
        <a:xfrm>
          <a:off x="0" y="0"/>
          <a:ext cx="0" cy="0"/>
          <a:chOff x="0" y="0"/>
          <a:chExt cx="0" cy="0"/>
        </a:xfrm>
      </p:grpSpPr>
      <p:sp>
        <p:nvSpPr>
          <p:cNvPr id="1137" name="Rectangle 6"/>
          <p:cNvSpPr/>
          <p:nvPr/>
        </p:nvSpPr>
        <p:spPr>
          <a:xfrm>
            <a:off x="1" y="6400800"/>
            <a:ext cx="12192001" cy="457200"/>
          </a:xfrm>
          <a:prstGeom prst="rect">
            <a:avLst/>
          </a:prstGeom>
          <a:solidFill>
            <a:srgbClr val="58B6C0"/>
          </a:solidFill>
          <a:ln w="12700">
            <a:miter lim="400000"/>
          </a:ln>
        </p:spPr>
        <p:txBody>
          <a:bodyPr lIns="45719" rIns="45719"/>
          <a:lstStyle/>
          <a:p>
            <a:pPr>
              <a:defRPr>
                <a:solidFill>
                  <a:srgbClr val="FFFFFF"/>
                </a:solidFill>
                <a:latin typeface="+mn-lt"/>
                <a:ea typeface="+mn-ea"/>
                <a:cs typeface="+mn-cs"/>
                <a:sym typeface="Calibri"/>
              </a:defRPr>
            </a:pPr>
          </a:p>
        </p:txBody>
      </p:sp>
      <p:sp>
        <p:nvSpPr>
          <p:cNvPr id="1138" name="Rectangle 8"/>
          <p:cNvSpPr/>
          <p:nvPr/>
        </p:nvSpPr>
        <p:spPr>
          <a:xfrm>
            <a:off x="-1" y="6334316"/>
            <a:ext cx="12192003" cy="65999"/>
          </a:xfrm>
          <a:prstGeom prst="rect">
            <a:avLst/>
          </a:prstGeom>
          <a:solidFill>
            <a:srgbClr val="3494BA"/>
          </a:solidFill>
          <a:ln w="12700">
            <a:miter lim="400000"/>
          </a:ln>
        </p:spPr>
        <p:txBody>
          <a:bodyPr lIns="45719" rIns="45719"/>
          <a:lstStyle/>
          <a:p>
            <a:pPr>
              <a:defRPr>
                <a:solidFill>
                  <a:srgbClr val="FFFFFF"/>
                </a:solidFill>
                <a:latin typeface="+mn-lt"/>
                <a:ea typeface="+mn-ea"/>
                <a:cs typeface="+mn-cs"/>
                <a:sym typeface="Calibri"/>
              </a:defRPr>
            </a:pPr>
          </a:p>
        </p:txBody>
      </p:sp>
      <p:sp>
        <p:nvSpPr>
          <p:cNvPr id="1139" name="Straight Connector 9"/>
          <p:cNvSpPr/>
          <p:nvPr/>
        </p:nvSpPr>
        <p:spPr>
          <a:xfrm>
            <a:off x="1193532" y="1737845"/>
            <a:ext cx="9966961" cy="1"/>
          </a:xfrm>
          <a:prstGeom prst="line">
            <a:avLst/>
          </a:prstGeom>
          <a:ln w="6350">
            <a:solidFill>
              <a:srgbClr val="FFFFFF"/>
            </a:solidFill>
          </a:ln>
        </p:spPr>
        <p:txBody>
          <a:bodyPr lIns="45719" rIns="45719"/>
          <a:lstStyle/>
          <a:p>
            <a:pPr>
              <a:defRPr>
                <a:solidFill>
                  <a:srgbClr val="FFFFFF"/>
                </a:solidFill>
              </a:defRPr>
            </a:pPr>
          </a:p>
        </p:txBody>
      </p:sp>
      <p:sp>
        <p:nvSpPr>
          <p:cNvPr id="1140" name="Title Text"/>
          <p:cNvSpPr txBox="1"/>
          <p:nvPr>
            <p:ph type="title"/>
          </p:nvPr>
        </p:nvSpPr>
        <p:spPr>
          <a:xfrm>
            <a:off x="1097280" y="286603"/>
            <a:ext cx="10058401" cy="1450757"/>
          </a:xfrm>
          <a:prstGeom prst="rect">
            <a:avLst/>
          </a:prstGeom>
        </p:spPr>
        <p:txBody>
          <a:bodyPr anchor="b"/>
          <a:lstStyle>
            <a:lvl1pPr>
              <a:lnSpc>
                <a:spcPct val="85000"/>
              </a:lnSpc>
              <a:defRPr spc="-50" sz="4800">
                <a:latin typeface="Calibri Light"/>
                <a:ea typeface="Calibri Light"/>
                <a:cs typeface="Calibri Light"/>
                <a:sym typeface="Calibri Light"/>
              </a:defRPr>
            </a:lvl1pPr>
          </a:lstStyle>
          <a:p>
            <a:pPr/>
            <a:r>
              <a:t>Title Text</a:t>
            </a:r>
          </a:p>
        </p:txBody>
      </p:sp>
      <p:sp>
        <p:nvSpPr>
          <p:cNvPr id="1141" name="Body Level One…"/>
          <p:cNvSpPr txBox="1"/>
          <p:nvPr>
            <p:ph type="body" idx="1"/>
          </p:nvPr>
        </p:nvSpPr>
        <p:spPr>
          <a:xfrm>
            <a:off x="1097280" y="1845734"/>
            <a:ext cx="10058401" cy="4023360"/>
          </a:xfrm>
          <a:prstGeom prst="rect">
            <a:avLst/>
          </a:prstGeom>
        </p:spPr>
        <p:txBody>
          <a:bodyPr lIns="0" tIns="0" rIns="0" bIns="0"/>
          <a:lstStyle>
            <a:lvl1pPr marL="91439" indent="-91439">
              <a:spcBef>
                <a:spcPts val="1200"/>
              </a:spcBef>
              <a:buClr>
                <a:srgbClr val="3494BA"/>
              </a:buClr>
              <a:buFont typeface="Calibri"/>
              <a:buChar char=" "/>
              <a:defRPr sz="2000">
                <a:latin typeface="+mn-lt"/>
                <a:ea typeface="+mn-ea"/>
                <a:cs typeface="+mn-cs"/>
                <a:sym typeface="Calibri"/>
              </a:defRPr>
            </a:lvl1pPr>
            <a:lvl2pPr marL="404368" indent="-203200">
              <a:spcBef>
                <a:spcPts val="1200"/>
              </a:spcBef>
              <a:buClr>
                <a:srgbClr val="3494BA"/>
              </a:buClr>
              <a:buFont typeface="Calibri"/>
              <a:buChar char="◦"/>
              <a:defRPr sz="2000">
                <a:latin typeface="+mn-lt"/>
                <a:ea typeface="+mn-ea"/>
                <a:cs typeface="+mn-cs"/>
                <a:sym typeface="Calibri"/>
              </a:defRPr>
            </a:lvl2pPr>
            <a:lvl3pPr marL="645305" indent="-261257">
              <a:spcBef>
                <a:spcPts val="1200"/>
              </a:spcBef>
              <a:buClr>
                <a:srgbClr val="3494BA"/>
              </a:buClr>
              <a:buFont typeface="Calibri"/>
              <a:buChar char="◦"/>
              <a:defRPr sz="2000">
                <a:latin typeface="+mn-lt"/>
                <a:ea typeface="+mn-ea"/>
                <a:cs typeface="+mn-cs"/>
                <a:sym typeface="Calibri"/>
              </a:defRPr>
            </a:lvl3pPr>
            <a:lvl4pPr marL="828185" indent="-261257">
              <a:spcBef>
                <a:spcPts val="1200"/>
              </a:spcBef>
              <a:buClr>
                <a:srgbClr val="3494BA"/>
              </a:buClr>
              <a:buFont typeface="Calibri"/>
              <a:buChar char="◦"/>
              <a:defRPr sz="2000">
                <a:latin typeface="+mn-lt"/>
                <a:ea typeface="+mn-ea"/>
                <a:cs typeface="+mn-cs"/>
                <a:sym typeface="Calibri"/>
              </a:defRPr>
            </a:lvl4pPr>
            <a:lvl5pPr marL="1011065" indent="-261257">
              <a:spcBef>
                <a:spcPts val="1200"/>
              </a:spcBef>
              <a:buClr>
                <a:srgbClr val="3494BA"/>
              </a:buClr>
              <a:buFont typeface="Calibri"/>
              <a:buChar char="◦"/>
              <a:defRPr sz="2000">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142"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sp>
        <p:nvSpPr>
          <p:cNvPr id="1149" name="Rectangle 6"/>
          <p:cNvSpPr/>
          <p:nvPr/>
        </p:nvSpPr>
        <p:spPr>
          <a:xfrm>
            <a:off x="3175" y="6400800"/>
            <a:ext cx="12188825"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50" name="Rectangle 7"/>
          <p:cNvSpPr/>
          <p:nvPr/>
        </p:nvSpPr>
        <p:spPr>
          <a:xfrm>
            <a:off x="14" y="6334316"/>
            <a:ext cx="12188826" cy="6400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51" name="Title Text"/>
          <p:cNvSpPr txBox="1"/>
          <p:nvPr>
            <p:ph type="title"/>
          </p:nvPr>
        </p:nvSpPr>
        <p:spPr>
          <a:xfrm>
            <a:off x="1097280" y="758951"/>
            <a:ext cx="10058401" cy="3566161"/>
          </a:xfrm>
          <a:prstGeom prst="rect">
            <a:avLst/>
          </a:prstGeom>
        </p:spPr>
        <p:txBody>
          <a:bodyPr anchor="b"/>
          <a:lstStyle>
            <a:lvl1pPr>
              <a:lnSpc>
                <a:spcPct val="85000"/>
              </a:lnSpc>
              <a:defRPr spc="-50" sz="8000">
                <a:solidFill>
                  <a:srgbClr val="262626"/>
                </a:solidFill>
                <a:latin typeface="Calibri Light"/>
                <a:ea typeface="Calibri Light"/>
                <a:cs typeface="Calibri Light"/>
                <a:sym typeface="Calibri Light"/>
              </a:defRPr>
            </a:lvl1pPr>
          </a:lstStyle>
          <a:p>
            <a:pPr/>
            <a:r>
              <a:t>Title Text</a:t>
            </a:r>
          </a:p>
        </p:txBody>
      </p:sp>
      <p:sp>
        <p:nvSpPr>
          <p:cNvPr id="1152" name="Body Level One…"/>
          <p:cNvSpPr txBox="1"/>
          <p:nvPr>
            <p:ph type="body" sz="quarter" idx="1"/>
          </p:nvPr>
        </p:nvSpPr>
        <p:spPr>
          <a:xfrm>
            <a:off x="1097280" y="4453128"/>
            <a:ext cx="10058401" cy="1143001"/>
          </a:xfrm>
          <a:prstGeom prst="rect">
            <a:avLst/>
          </a:prstGeom>
        </p:spPr>
        <p:txBody>
          <a:bodyPr/>
          <a:lstStyle>
            <a:lvl1pPr marL="0" indent="0">
              <a:spcBef>
                <a:spcPts val="1200"/>
              </a:spcBef>
              <a:buSzTx/>
              <a:buFontTx/>
              <a:buNone/>
              <a:defRPr cap="all" spc="200">
                <a:solidFill>
                  <a:srgbClr val="637052"/>
                </a:solidFill>
                <a:latin typeface="Calibri Light"/>
                <a:ea typeface="Calibri Light"/>
                <a:cs typeface="Calibri Light"/>
                <a:sym typeface="Calibri Light"/>
              </a:defRPr>
            </a:lvl1pPr>
            <a:lvl2pPr marL="0" indent="457200">
              <a:spcBef>
                <a:spcPts val="1200"/>
              </a:spcBef>
              <a:buSzTx/>
              <a:buFontTx/>
              <a:buNone/>
              <a:defRPr cap="all" spc="200">
                <a:solidFill>
                  <a:srgbClr val="637052"/>
                </a:solidFill>
                <a:latin typeface="Calibri Light"/>
                <a:ea typeface="Calibri Light"/>
                <a:cs typeface="Calibri Light"/>
                <a:sym typeface="Calibri Light"/>
              </a:defRPr>
            </a:lvl2pPr>
            <a:lvl3pPr marL="0" indent="914400">
              <a:spcBef>
                <a:spcPts val="1200"/>
              </a:spcBef>
              <a:buSzTx/>
              <a:buFontTx/>
              <a:buNone/>
              <a:defRPr cap="all" spc="200">
                <a:solidFill>
                  <a:srgbClr val="637052"/>
                </a:solidFill>
                <a:latin typeface="Calibri Light"/>
                <a:ea typeface="Calibri Light"/>
                <a:cs typeface="Calibri Light"/>
                <a:sym typeface="Calibri Light"/>
              </a:defRPr>
            </a:lvl3pPr>
            <a:lvl4pPr marL="0" indent="1371600">
              <a:spcBef>
                <a:spcPts val="1200"/>
              </a:spcBef>
              <a:buSzTx/>
              <a:buFontTx/>
              <a:buNone/>
              <a:defRPr cap="all" spc="200">
                <a:solidFill>
                  <a:srgbClr val="637052"/>
                </a:solidFill>
                <a:latin typeface="Calibri Light"/>
                <a:ea typeface="Calibri Light"/>
                <a:cs typeface="Calibri Light"/>
                <a:sym typeface="Calibri Light"/>
              </a:defRPr>
            </a:lvl4pPr>
            <a:lvl5pPr marL="0" indent="1828800">
              <a:spcBef>
                <a:spcPts val="1200"/>
              </a:spcBef>
              <a:buSzTx/>
              <a:buFontTx/>
              <a:buNone/>
              <a:defRPr cap="all" spc="200">
                <a:solidFill>
                  <a:srgbClr val="637052"/>
                </a:solidFill>
                <a:latin typeface="Calibri Light"/>
                <a:ea typeface="Calibri Light"/>
                <a:cs typeface="Calibri Light"/>
                <a:sym typeface="Calibri Light"/>
              </a:defRPr>
            </a:lvl5pPr>
          </a:lstStyle>
          <a:p>
            <a:pPr/>
            <a:r>
              <a:t>Body Level One</a:t>
            </a:r>
          </a:p>
          <a:p>
            <a:pPr lvl="1"/>
            <a:r>
              <a:t>Body Level Two</a:t>
            </a:r>
          </a:p>
          <a:p>
            <a:pPr lvl="2"/>
            <a:r>
              <a:t>Body Level Three</a:t>
            </a:r>
          </a:p>
          <a:p>
            <a:pPr lvl="3"/>
            <a:r>
              <a:t>Body Level Four</a:t>
            </a:r>
          </a:p>
          <a:p>
            <a:pPr lvl="4"/>
            <a:r>
              <a:t>Body Level Five</a:t>
            </a:r>
          </a:p>
        </p:txBody>
      </p:sp>
      <p:sp>
        <p:nvSpPr>
          <p:cNvPr id="1153" name="Straight Connector 8"/>
          <p:cNvSpPr/>
          <p:nvPr/>
        </p:nvSpPr>
        <p:spPr>
          <a:xfrm>
            <a:off x="1207657" y="4343400"/>
            <a:ext cx="9875521" cy="0"/>
          </a:xfrm>
          <a:prstGeom prst="line">
            <a:avLst/>
          </a:prstGeom>
          <a:ln w="6350">
            <a:solidFill>
              <a:srgbClr val="808080"/>
            </a:solidFill>
          </a:ln>
        </p:spPr>
        <p:txBody>
          <a:bodyPr lIns="45719" rIns="45719"/>
          <a:lstStyle/>
          <a:p>
            <a:pPr>
              <a:defRPr>
                <a:solidFill>
                  <a:srgbClr val="FFFFFF"/>
                </a:solidFill>
              </a:defRPr>
            </a:pPr>
          </a:p>
        </p:txBody>
      </p:sp>
      <p:sp>
        <p:nvSpPr>
          <p:cNvPr id="1154"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1161" name="Rectangle 6"/>
          <p:cNvSpPr/>
          <p:nvPr/>
        </p:nvSpPr>
        <p:spPr>
          <a:xfrm>
            <a:off x="1" y="6400800"/>
            <a:ext cx="12192001"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62" name="Rectangle 8"/>
          <p:cNvSpPr/>
          <p:nvPr/>
        </p:nvSpPr>
        <p:spPr>
          <a:xfrm>
            <a:off x="-1" y="6334316"/>
            <a:ext cx="12192003" cy="6599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63" name="Straight Connector 9"/>
          <p:cNvSpPr/>
          <p:nvPr/>
        </p:nvSpPr>
        <p:spPr>
          <a:xfrm>
            <a:off x="1193532" y="1737845"/>
            <a:ext cx="9966961" cy="1"/>
          </a:xfrm>
          <a:prstGeom prst="line">
            <a:avLst/>
          </a:prstGeom>
          <a:ln w="6350">
            <a:solidFill>
              <a:srgbClr val="808080"/>
            </a:solidFill>
          </a:ln>
        </p:spPr>
        <p:txBody>
          <a:bodyPr lIns="45719" rIns="45719"/>
          <a:lstStyle/>
          <a:p>
            <a:pPr>
              <a:defRPr>
                <a:solidFill>
                  <a:srgbClr val="FFFFFF"/>
                </a:solidFill>
              </a:defRPr>
            </a:pPr>
          </a:p>
        </p:txBody>
      </p:sp>
      <p:sp>
        <p:nvSpPr>
          <p:cNvPr id="1164" name="Title Text"/>
          <p:cNvSpPr txBox="1"/>
          <p:nvPr>
            <p:ph type="title"/>
          </p:nvPr>
        </p:nvSpPr>
        <p:spPr>
          <a:xfrm>
            <a:off x="1097280" y="286603"/>
            <a:ext cx="10058401" cy="1450757"/>
          </a:xfrm>
          <a:prstGeom prst="rect">
            <a:avLst/>
          </a:prstGeom>
        </p:spPr>
        <p:txBody>
          <a:bodyPr anchor="b"/>
          <a:lstStyle>
            <a:lvl1pPr>
              <a:lnSpc>
                <a:spcPct val="85000"/>
              </a:lnSpc>
              <a:defRPr spc="-50" sz="4800">
                <a:solidFill>
                  <a:srgbClr val="404040"/>
                </a:solidFill>
                <a:latin typeface="Calibri Light"/>
                <a:ea typeface="Calibri Light"/>
                <a:cs typeface="Calibri Light"/>
                <a:sym typeface="Calibri Light"/>
              </a:defRPr>
            </a:lvl1pPr>
          </a:lstStyle>
          <a:p>
            <a:pPr/>
            <a:r>
              <a:t>Title Text</a:t>
            </a:r>
          </a:p>
        </p:txBody>
      </p:sp>
      <p:sp>
        <p:nvSpPr>
          <p:cNvPr id="1165" name="Body Level One…"/>
          <p:cNvSpPr txBox="1"/>
          <p:nvPr>
            <p:ph type="body" sz="half" idx="1"/>
          </p:nvPr>
        </p:nvSpPr>
        <p:spPr>
          <a:xfrm>
            <a:off x="1097278" y="1845734"/>
            <a:ext cx="4937761" cy="4023360"/>
          </a:xfrm>
          <a:prstGeom prst="rect">
            <a:avLst/>
          </a:prstGeom>
        </p:spPr>
        <p:txBody>
          <a:bodyPr lIns="0" tIns="0" rIns="0" bIns="0"/>
          <a:lstStyle>
            <a:lvl1pPr marL="91439" indent="-91439">
              <a:spcBef>
                <a:spcPts val="1200"/>
              </a:spcBef>
              <a:buClr>
                <a:srgbClr val="E48312"/>
              </a:buClr>
              <a:buFont typeface="Calibri"/>
              <a:buChar char=" "/>
              <a:defRPr sz="2000">
                <a:solidFill>
                  <a:srgbClr val="404040"/>
                </a:solidFill>
                <a:latin typeface="+mn-lt"/>
                <a:ea typeface="+mn-ea"/>
                <a:cs typeface="+mn-cs"/>
                <a:sym typeface="Calibri"/>
              </a:defRPr>
            </a:lvl1pPr>
            <a:lvl2pPr marL="404368" indent="-203200">
              <a:spcBef>
                <a:spcPts val="1200"/>
              </a:spcBef>
              <a:buClr>
                <a:srgbClr val="E48312"/>
              </a:buClr>
              <a:buFont typeface="Calibri"/>
              <a:buChar char="◦"/>
              <a:defRPr sz="2000">
                <a:solidFill>
                  <a:srgbClr val="404040"/>
                </a:solidFill>
                <a:latin typeface="+mn-lt"/>
                <a:ea typeface="+mn-ea"/>
                <a:cs typeface="+mn-cs"/>
                <a:sym typeface="Calibri"/>
              </a:defRPr>
            </a:lvl2pPr>
            <a:lvl3pPr marL="645305" indent="-261257">
              <a:spcBef>
                <a:spcPts val="1200"/>
              </a:spcBef>
              <a:buClr>
                <a:srgbClr val="E48312"/>
              </a:buClr>
              <a:buFont typeface="Calibri"/>
              <a:buChar char="◦"/>
              <a:defRPr sz="2000">
                <a:solidFill>
                  <a:srgbClr val="404040"/>
                </a:solidFill>
                <a:latin typeface="+mn-lt"/>
                <a:ea typeface="+mn-ea"/>
                <a:cs typeface="+mn-cs"/>
                <a:sym typeface="Calibri"/>
              </a:defRPr>
            </a:lvl3pPr>
            <a:lvl4pPr marL="828185" indent="-261257">
              <a:spcBef>
                <a:spcPts val="1200"/>
              </a:spcBef>
              <a:buClr>
                <a:srgbClr val="E48312"/>
              </a:buClr>
              <a:buFont typeface="Calibri"/>
              <a:buChar char="◦"/>
              <a:defRPr sz="2000">
                <a:solidFill>
                  <a:srgbClr val="404040"/>
                </a:solidFill>
                <a:latin typeface="+mn-lt"/>
                <a:ea typeface="+mn-ea"/>
                <a:cs typeface="+mn-cs"/>
                <a:sym typeface="Calibri"/>
              </a:defRPr>
            </a:lvl4pPr>
            <a:lvl5pPr marL="1011065" indent="-261257">
              <a:spcBef>
                <a:spcPts val="1200"/>
              </a:spcBef>
              <a:buClr>
                <a:srgbClr val="E48312"/>
              </a:buClr>
              <a:buFont typeface="Calibri"/>
              <a:buChar char="◦"/>
              <a:defRPr sz="2000">
                <a:solidFill>
                  <a:srgbClr val="40404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166"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1173" name="Rectangle 6"/>
          <p:cNvSpPr/>
          <p:nvPr/>
        </p:nvSpPr>
        <p:spPr>
          <a:xfrm>
            <a:off x="1" y="6400800"/>
            <a:ext cx="12192001"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74" name="Rectangle 8"/>
          <p:cNvSpPr/>
          <p:nvPr/>
        </p:nvSpPr>
        <p:spPr>
          <a:xfrm>
            <a:off x="-1" y="6334316"/>
            <a:ext cx="12192003" cy="6599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75" name="Straight Connector 9"/>
          <p:cNvSpPr/>
          <p:nvPr/>
        </p:nvSpPr>
        <p:spPr>
          <a:xfrm>
            <a:off x="1193532" y="1737845"/>
            <a:ext cx="9966961" cy="1"/>
          </a:xfrm>
          <a:prstGeom prst="line">
            <a:avLst/>
          </a:prstGeom>
          <a:ln w="6350">
            <a:solidFill>
              <a:srgbClr val="808080"/>
            </a:solidFill>
          </a:ln>
        </p:spPr>
        <p:txBody>
          <a:bodyPr lIns="45719" rIns="45719"/>
          <a:lstStyle/>
          <a:p>
            <a:pPr>
              <a:defRPr>
                <a:solidFill>
                  <a:srgbClr val="FFFFFF"/>
                </a:solidFill>
              </a:defRPr>
            </a:pPr>
          </a:p>
        </p:txBody>
      </p:sp>
      <p:sp>
        <p:nvSpPr>
          <p:cNvPr id="1176" name="Title Text"/>
          <p:cNvSpPr txBox="1"/>
          <p:nvPr>
            <p:ph type="title"/>
          </p:nvPr>
        </p:nvSpPr>
        <p:spPr>
          <a:xfrm>
            <a:off x="1097280" y="286603"/>
            <a:ext cx="10058401" cy="1450757"/>
          </a:xfrm>
          <a:prstGeom prst="rect">
            <a:avLst/>
          </a:prstGeom>
        </p:spPr>
        <p:txBody>
          <a:bodyPr anchor="b"/>
          <a:lstStyle>
            <a:lvl1pPr>
              <a:lnSpc>
                <a:spcPct val="85000"/>
              </a:lnSpc>
              <a:defRPr spc="-50" sz="4800">
                <a:solidFill>
                  <a:srgbClr val="404040"/>
                </a:solidFill>
                <a:latin typeface="Calibri Light"/>
                <a:ea typeface="Calibri Light"/>
                <a:cs typeface="Calibri Light"/>
                <a:sym typeface="Calibri Light"/>
              </a:defRPr>
            </a:lvl1pPr>
          </a:lstStyle>
          <a:p>
            <a:pPr/>
            <a:r>
              <a:t>Title Text</a:t>
            </a:r>
          </a:p>
        </p:txBody>
      </p:sp>
      <p:sp>
        <p:nvSpPr>
          <p:cNvPr id="1177" name="Body Level One…"/>
          <p:cNvSpPr txBox="1"/>
          <p:nvPr>
            <p:ph type="body" sz="quarter" idx="1"/>
          </p:nvPr>
        </p:nvSpPr>
        <p:spPr>
          <a:xfrm>
            <a:off x="1097280" y="1846052"/>
            <a:ext cx="4937760" cy="736283"/>
          </a:xfrm>
          <a:prstGeom prst="rect">
            <a:avLst/>
          </a:prstGeom>
        </p:spPr>
        <p:txBody>
          <a:bodyPr anchor="ctr"/>
          <a:lstStyle>
            <a:lvl1pPr marL="0" indent="0">
              <a:spcBef>
                <a:spcPts val="1200"/>
              </a:spcBef>
              <a:buSzTx/>
              <a:buFontTx/>
              <a:buNone/>
              <a:defRPr cap="all" sz="2000">
                <a:solidFill>
                  <a:srgbClr val="637052"/>
                </a:solidFill>
                <a:latin typeface="+mn-lt"/>
                <a:ea typeface="+mn-ea"/>
                <a:cs typeface="+mn-cs"/>
                <a:sym typeface="Calibri"/>
              </a:defRPr>
            </a:lvl1pPr>
            <a:lvl2pPr marL="0" indent="457200">
              <a:spcBef>
                <a:spcPts val="1200"/>
              </a:spcBef>
              <a:buSzTx/>
              <a:buFontTx/>
              <a:buNone/>
              <a:defRPr cap="all" sz="2000">
                <a:solidFill>
                  <a:srgbClr val="637052"/>
                </a:solidFill>
                <a:latin typeface="+mn-lt"/>
                <a:ea typeface="+mn-ea"/>
                <a:cs typeface="+mn-cs"/>
                <a:sym typeface="Calibri"/>
              </a:defRPr>
            </a:lvl2pPr>
            <a:lvl3pPr marL="0" indent="914400">
              <a:spcBef>
                <a:spcPts val="1200"/>
              </a:spcBef>
              <a:buSzTx/>
              <a:buFontTx/>
              <a:buNone/>
              <a:defRPr cap="all" sz="2000">
                <a:solidFill>
                  <a:srgbClr val="637052"/>
                </a:solidFill>
                <a:latin typeface="+mn-lt"/>
                <a:ea typeface="+mn-ea"/>
                <a:cs typeface="+mn-cs"/>
                <a:sym typeface="Calibri"/>
              </a:defRPr>
            </a:lvl3pPr>
            <a:lvl4pPr marL="0" indent="1371600">
              <a:spcBef>
                <a:spcPts val="1200"/>
              </a:spcBef>
              <a:buSzTx/>
              <a:buFontTx/>
              <a:buNone/>
              <a:defRPr cap="all" sz="2000">
                <a:solidFill>
                  <a:srgbClr val="637052"/>
                </a:solidFill>
                <a:latin typeface="+mn-lt"/>
                <a:ea typeface="+mn-ea"/>
                <a:cs typeface="+mn-cs"/>
                <a:sym typeface="Calibri"/>
              </a:defRPr>
            </a:lvl4pPr>
            <a:lvl5pPr marL="0" indent="1828800">
              <a:spcBef>
                <a:spcPts val="1200"/>
              </a:spcBef>
              <a:buSzTx/>
              <a:buFontTx/>
              <a:buNone/>
              <a:defRPr cap="all" sz="2000">
                <a:solidFill>
                  <a:srgbClr val="637052"/>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178" name="Text Placeholder 4"/>
          <p:cNvSpPr/>
          <p:nvPr>
            <p:ph type="body" sz="quarter" idx="21"/>
          </p:nvPr>
        </p:nvSpPr>
        <p:spPr>
          <a:xfrm>
            <a:off x="6217919" y="1846052"/>
            <a:ext cx="4937762" cy="736283"/>
          </a:xfrm>
          <a:prstGeom prst="rect">
            <a:avLst/>
          </a:prstGeom>
        </p:spPr>
        <p:txBody>
          <a:bodyPr anchor="ctr"/>
          <a:lstStyle/>
          <a:p>
            <a:pPr marL="0" indent="0">
              <a:spcBef>
                <a:spcPts val="1200"/>
              </a:spcBef>
              <a:buSzTx/>
              <a:buFontTx/>
              <a:buNone/>
              <a:defRPr cap="all" sz="2000">
                <a:solidFill>
                  <a:srgbClr val="637052"/>
                </a:solidFill>
                <a:latin typeface="+mn-lt"/>
                <a:ea typeface="+mn-ea"/>
                <a:cs typeface="+mn-cs"/>
                <a:sym typeface="Calibri"/>
              </a:defRPr>
            </a:pPr>
          </a:p>
        </p:txBody>
      </p:sp>
      <p:sp>
        <p:nvSpPr>
          <p:cNvPr id="1179"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1186" name="Rectangle 6"/>
          <p:cNvSpPr/>
          <p:nvPr/>
        </p:nvSpPr>
        <p:spPr>
          <a:xfrm>
            <a:off x="1" y="6400800"/>
            <a:ext cx="12192001"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87" name="Rectangle 8"/>
          <p:cNvSpPr/>
          <p:nvPr/>
        </p:nvSpPr>
        <p:spPr>
          <a:xfrm>
            <a:off x="-1" y="6334316"/>
            <a:ext cx="12192003" cy="6599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88" name="Straight Connector 9"/>
          <p:cNvSpPr/>
          <p:nvPr/>
        </p:nvSpPr>
        <p:spPr>
          <a:xfrm>
            <a:off x="1193532" y="1737845"/>
            <a:ext cx="9966961" cy="1"/>
          </a:xfrm>
          <a:prstGeom prst="line">
            <a:avLst/>
          </a:prstGeom>
          <a:ln w="6350">
            <a:solidFill>
              <a:srgbClr val="808080"/>
            </a:solidFill>
          </a:ln>
        </p:spPr>
        <p:txBody>
          <a:bodyPr lIns="45719" rIns="45719"/>
          <a:lstStyle/>
          <a:p>
            <a:pPr>
              <a:defRPr>
                <a:solidFill>
                  <a:srgbClr val="FFFFFF"/>
                </a:solidFill>
              </a:defRPr>
            </a:pPr>
          </a:p>
        </p:txBody>
      </p:sp>
      <p:sp>
        <p:nvSpPr>
          <p:cNvPr id="1189" name="Title Text"/>
          <p:cNvSpPr txBox="1"/>
          <p:nvPr>
            <p:ph type="title"/>
          </p:nvPr>
        </p:nvSpPr>
        <p:spPr>
          <a:xfrm>
            <a:off x="1097280" y="286603"/>
            <a:ext cx="10058401" cy="1450757"/>
          </a:xfrm>
          <a:prstGeom prst="rect">
            <a:avLst/>
          </a:prstGeom>
        </p:spPr>
        <p:txBody>
          <a:bodyPr anchor="b"/>
          <a:lstStyle>
            <a:lvl1pPr>
              <a:lnSpc>
                <a:spcPct val="85000"/>
              </a:lnSpc>
              <a:defRPr spc="-50" sz="4800">
                <a:solidFill>
                  <a:srgbClr val="404040"/>
                </a:solidFill>
                <a:latin typeface="Calibri Light"/>
                <a:ea typeface="Calibri Light"/>
                <a:cs typeface="Calibri Light"/>
                <a:sym typeface="Calibri Light"/>
              </a:defRPr>
            </a:lvl1pPr>
          </a:lstStyle>
          <a:p>
            <a:pPr/>
            <a:r>
              <a:t>Title Text</a:t>
            </a:r>
          </a:p>
        </p:txBody>
      </p:sp>
      <p:sp>
        <p:nvSpPr>
          <p:cNvPr id="1190"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1197" name="Rectangle 4"/>
          <p:cNvSpPr/>
          <p:nvPr/>
        </p:nvSpPr>
        <p:spPr>
          <a:xfrm>
            <a:off x="3175" y="6400800"/>
            <a:ext cx="12188825" cy="4572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198" name="Rectangle 5"/>
          <p:cNvSpPr/>
          <p:nvPr/>
        </p:nvSpPr>
        <p:spPr>
          <a:xfrm>
            <a:off x="14" y="6334316"/>
            <a:ext cx="12188826" cy="6400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199"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1206" name="Rectangle 7"/>
          <p:cNvSpPr/>
          <p:nvPr/>
        </p:nvSpPr>
        <p:spPr>
          <a:xfrm>
            <a:off x="15" y="0"/>
            <a:ext cx="4050793" cy="68580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207" name="Rectangle 8"/>
          <p:cNvSpPr/>
          <p:nvPr/>
        </p:nvSpPr>
        <p:spPr>
          <a:xfrm>
            <a:off x="4040070" y="0"/>
            <a:ext cx="64009" cy="6858000"/>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208" name="Title Text"/>
          <p:cNvSpPr txBox="1"/>
          <p:nvPr>
            <p:ph type="title"/>
          </p:nvPr>
        </p:nvSpPr>
        <p:spPr>
          <a:xfrm>
            <a:off x="457200" y="594359"/>
            <a:ext cx="3200400" cy="2286001"/>
          </a:xfrm>
          <a:prstGeom prst="rect">
            <a:avLst/>
          </a:prstGeom>
        </p:spPr>
        <p:txBody>
          <a:bodyPr anchor="b"/>
          <a:lstStyle>
            <a:lvl1pPr>
              <a:lnSpc>
                <a:spcPct val="85000"/>
              </a:lnSpc>
              <a:defRPr spc="-50">
                <a:latin typeface="Calibri Light"/>
                <a:ea typeface="Calibri Light"/>
                <a:cs typeface="Calibri Light"/>
                <a:sym typeface="Calibri Light"/>
              </a:defRPr>
            </a:lvl1pPr>
          </a:lstStyle>
          <a:p>
            <a:pPr/>
            <a:r>
              <a:t>Title Text</a:t>
            </a:r>
          </a:p>
        </p:txBody>
      </p:sp>
      <p:sp>
        <p:nvSpPr>
          <p:cNvPr id="1209" name="Body Level One…"/>
          <p:cNvSpPr txBox="1"/>
          <p:nvPr>
            <p:ph type="body" idx="1"/>
          </p:nvPr>
        </p:nvSpPr>
        <p:spPr>
          <a:xfrm>
            <a:off x="4800600" y="731519"/>
            <a:ext cx="6492241" cy="5257801"/>
          </a:xfrm>
          <a:prstGeom prst="rect">
            <a:avLst/>
          </a:prstGeom>
        </p:spPr>
        <p:txBody>
          <a:bodyPr lIns="0" tIns="0" rIns="0" bIns="0"/>
          <a:lstStyle>
            <a:lvl1pPr marL="91439" indent="-91439">
              <a:spcBef>
                <a:spcPts val="1200"/>
              </a:spcBef>
              <a:buClr>
                <a:srgbClr val="E48312"/>
              </a:buClr>
              <a:buFont typeface="Calibri"/>
              <a:buChar char=" "/>
              <a:defRPr sz="2000">
                <a:solidFill>
                  <a:srgbClr val="404040"/>
                </a:solidFill>
                <a:latin typeface="+mn-lt"/>
                <a:ea typeface="+mn-ea"/>
                <a:cs typeface="+mn-cs"/>
                <a:sym typeface="Calibri"/>
              </a:defRPr>
            </a:lvl1pPr>
            <a:lvl2pPr marL="404368" indent="-203200">
              <a:spcBef>
                <a:spcPts val="1200"/>
              </a:spcBef>
              <a:buClr>
                <a:srgbClr val="E48312"/>
              </a:buClr>
              <a:buFont typeface="Calibri"/>
              <a:buChar char="◦"/>
              <a:defRPr sz="2000">
                <a:solidFill>
                  <a:srgbClr val="404040"/>
                </a:solidFill>
                <a:latin typeface="+mn-lt"/>
                <a:ea typeface="+mn-ea"/>
                <a:cs typeface="+mn-cs"/>
                <a:sym typeface="Calibri"/>
              </a:defRPr>
            </a:lvl2pPr>
            <a:lvl3pPr marL="645305" indent="-261257">
              <a:spcBef>
                <a:spcPts val="1200"/>
              </a:spcBef>
              <a:buClr>
                <a:srgbClr val="E48312"/>
              </a:buClr>
              <a:buFont typeface="Calibri"/>
              <a:buChar char="◦"/>
              <a:defRPr sz="2000">
                <a:solidFill>
                  <a:srgbClr val="404040"/>
                </a:solidFill>
                <a:latin typeface="+mn-lt"/>
                <a:ea typeface="+mn-ea"/>
                <a:cs typeface="+mn-cs"/>
                <a:sym typeface="Calibri"/>
              </a:defRPr>
            </a:lvl3pPr>
            <a:lvl4pPr marL="828185" indent="-261257">
              <a:spcBef>
                <a:spcPts val="1200"/>
              </a:spcBef>
              <a:buClr>
                <a:srgbClr val="E48312"/>
              </a:buClr>
              <a:buFont typeface="Calibri"/>
              <a:buChar char="◦"/>
              <a:defRPr sz="2000">
                <a:solidFill>
                  <a:srgbClr val="404040"/>
                </a:solidFill>
                <a:latin typeface="+mn-lt"/>
                <a:ea typeface="+mn-ea"/>
                <a:cs typeface="+mn-cs"/>
                <a:sym typeface="Calibri"/>
              </a:defRPr>
            </a:lvl4pPr>
            <a:lvl5pPr marL="1011065" indent="-261257">
              <a:spcBef>
                <a:spcPts val="1200"/>
              </a:spcBef>
              <a:buClr>
                <a:srgbClr val="E48312"/>
              </a:buClr>
              <a:buFont typeface="Calibri"/>
              <a:buChar char="◦"/>
              <a:defRPr sz="2000">
                <a:solidFill>
                  <a:srgbClr val="40404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10" name="Text Placeholder 3"/>
          <p:cNvSpPr/>
          <p:nvPr>
            <p:ph type="body" sz="quarter" idx="21"/>
          </p:nvPr>
        </p:nvSpPr>
        <p:spPr>
          <a:xfrm>
            <a:off x="457200" y="2926079"/>
            <a:ext cx="3200400" cy="3379125"/>
          </a:xfrm>
          <a:prstGeom prst="rect">
            <a:avLst/>
          </a:prstGeom>
        </p:spPr>
        <p:txBody>
          <a:bodyPr/>
          <a:lstStyle/>
          <a:p>
            <a:pPr marL="0" indent="0">
              <a:spcBef>
                <a:spcPts val="1200"/>
              </a:spcBef>
              <a:buSzTx/>
              <a:buFontTx/>
              <a:buNone/>
              <a:defRPr sz="1500">
                <a:latin typeface="+mn-lt"/>
                <a:ea typeface="+mn-ea"/>
                <a:cs typeface="+mn-cs"/>
                <a:sym typeface="Calibri"/>
              </a:defRPr>
            </a:pPr>
          </a:p>
        </p:txBody>
      </p:sp>
      <p:sp>
        <p:nvSpPr>
          <p:cNvPr id="1211" name="Slide Number"/>
          <p:cNvSpPr txBox="1"/>
          <p:nvPr>
            <p:ph type="sldNum" sz="quarter" idx="2"/>
          </p:nvPr>
        </p:nvSpPr>
        <p:spPr>
          <a:xfrm>
            <a:off x="10979606" y="6528092"/>
            <a:ext cx="232877" cy="228512"/>
          </a:xfrm>
          <a:prstGeom prst="rect">
            <a:avLst/>
          </a:prstGeom>
        </p:spPr>
        <p:txBody>
          <a:bodyPr/>
          <a:lstStyle>
            <a:lvl1pPr algn="r">
              <a:defRPr sz="1000">
                <a:solidFill>
                  <a:srgbClr val="637052"/>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sp>
        <p:nvSpPr>
          <p:cNvPr id="1218" name="Rectangle 7"/>
          <p:cNvSpPr/>
          <p:nvPr/>
        </p:nvSpPr>
        <p:spPr>
          <a:xfrm>
            <a:off x="0" y="4953000"/>
            <a:ext cx="12188825" cy="1905000"/>
          </a:xfrm>
          <a:prstGeom prst="rect">
            <a:avLst/>
          </a:prstGeom>
          <a:solidFill>
            <a:srgbClr val="BD582C"/>
          </a:solidFill>
          <a:ln w="12700">
            <a:miter lim="400000"/>
          </a:ln>
        </p:spPr>
        <p:txBody>
          <a:bodyPr lIns="45719" rIns="45719"/>
          <a:lstStyle/>
          <a:p>
            <a:pPr>
              <a:defRPr>
                <a:latin typeface="+mn-lt"/>
                <a:ea typeface="+mn-ea"/>
                <a:cs typeface="+mn-cs"/>
                <a:sym typeface="Calibri"/>
              </a:defRPr>
            </a:pPr>
          </a:p>
        </p:txBody>
      </p:sp>
      <p:sp>
        <p:nvSpPr>
          <p:cNvPr id="1219" name="Rectangle 8"/>
          <p:cNvSpPr/>
          <p:nvPr/>
        </p:nvSpPr>
        <p:spPr>
          <a:xfrm>
            <a:off x="14" y="4915075"/>
            <a:ext cx="12188826" cy="64009"/>
          </a:xfrm>
          <a:prstGeom prst="rect">
            <a:avLst/>
          </a:prstGeom>
          <a:solidFill>
            <a:srgbClr val="E48312"/>
          </a:solidFill>
          <a:ln w="12700">
            <a:miter lim="400000"/>
          </a:ln>
        </p:spPr>
        <p:txBody>
          <a:bodyPr lIns="45719" rIns="45719"/>
          <a:lstStyle/>
          <a:p>
            <a:pPr>
              <a:defRPr>
                <a:latin typeface="+mn-lt"/>
                <a:ea typeface="+mn-ea"/>
                <a:cs typeface="+mn-cs"/>
                <a:sym typeface="Calibri"/>
              </a:defRPr>
            </a:pPr>
          </a:p>
        </p:txBody>
      </p:sp>
      <p:sp>
        <p:nvSpPr>
          <p:cNvPr id="1220" name="Title Text"/>
          <p:cNvSpPr txBox="1"/>
          <p:nvPr>
            <p:ph type="title"/>
          </p:nvPr>
        </p:nvSpPr>
        <p:spPr>
          <a:xfrm>
            <a:off x="1097280" y="5074920"/>
            <a:ext cx="10113265" cy="822961"/>
          </a:xfrm>
          <a:prstGeom prst="rect">
            <a:avLst/>
          </a:prstGeom>
        </p:spPr>
        <p:txBody>
          <a:bodyPr lIns="0" tIns="0" rIns="0" bIns="0" anchor="b"/>
          <a:lstStyle>
            <a:lvl1pPr>
              <a:lnSpc>
                <a:spcPct val="85000"/>
              </a:lnSpc>
              <a:defRPr spc="-50">
                <a:latin typeface="Calibri Light"/>
                <a:ea typeface="Calibri Light"/>
                <a:cs typeface="Calibri Light"/>
                <a:sym typeface="Calibri Light"/>
              </a:defRPr>
            </a:lvl1pPr>
          </a:lstStyle>
          <a:p>
            <a:pPr/>
            <a:r>
              <a:t>Title Text</a:t>
            </a:r>
          </a:p>
        </p:txBody>
      </p:sp>
      <p:sp>
        <p:nvSpPr>
          <p:cNvPr id="1221" name="Picture Placeholder 2"/>
          <p:cNvSpPr/>
          <p:nvPr>
            <p:ph type="pic" idx="21"/>
          </p:nvPr>
        </p:nvSpPr>
        <p:spPr>
          <a:xfrm>
            <a:off x="14" y="0"/>
            <a:ext cx="12191987" cy="4915076"/>
          </a:xfrm>
          <a:prstGeom prst="rect">
            <a:avLst/>
          </a:prstGeom>
        </p:spPr>
        <p:txBody>
          <a:bodyPr lIns="91439" rIns="91439">
            <a:noAutofit/>
          </a:bodyPr>
          <a:lstStyle/>
          <a:p>
            <a:pPr/>
          </a:p>
        </p:txBody>
      </p:sp>
      <p:sp>
        <p:nvSpPr>
          <p:cNvPr id="1222" name="Body Level One…"/>
          <p:cNvSpPr txBox="1"/>
          <p:nvPr>
            <p:ph type="body" sz="quarter" idx="1"/>
          </p:nvPr>
        </p:nvSpPr>
        <p:spPr>
          <a:xfrm>
            <a:off x="1097280" y="5907023"/>
            <a:ext cx="10113265" cy="594361"/>
          </a:xfrm>
          <a:prstGeom prst="rect">
            <a:avLst/>
          </a:prstGeom>
        </p:spPr>
        <p:txBody>
          <a:bodyPr lIns="0" tIns="0" rIns="0" bIns="0"/>
          <a:lstStyle>
            <a:lvl1pPr marL="0" indent="0">
              <a:spcBef>
                <a:spcPts val="600"/>
              </a:spcBef>
              <a:buSzTx/>
              <a:buFontTx/>
              <a:buNone/>
              <a:defRPr sz="1500">
                <a:latin typeface="+mn-lt"/>
                <a:ea typeface="+mn-ea"/>
                <a:cs typeface="+mn-cs"/>
                <a:sym typeface="Calibri"/>
              </a:defRPr>
            </a:lvl1pPr>
            <a:lvl2pPr marL="0" indent="457200">
              <a:spcBef>
                <a:spcPts val="600"/>
              </a:spcBef>
              <a:buSzTx/>
              <a:buFontTx/>
              <a:buNone/>
              <a:defRPr sz="1500">
                <a:latin typeface="+mn-lt"/>
                <a:ea typeface="+mn-ea"/>
                <a:cs typeface="+mn-cs"/>
                <a:sym typeface="Calibri"/>
              </a:defRPr>
            </a:lvl2pPr>
            <a:lvl3pPr marL="0" indent="914400">
              <a:spcBef>
                <a:spcPts val="600"/>
              </a:spcBef>
              <a:buSzTx/>
              <a:buFontTx/>
              <a:buNone/>
              <a:defRPr sz="1500">
                <a:latin typeface="+mn-lt"/>
                <a:ea typeface="+mn-ea"/>
                <a:cs typeface="+mn-cs"/>
                <a:sym typeface="Calibri"/>
              </a:defRPr>
            </a:lvl3pPr>
            <a:lvl4pPr marL="0" indent="1371600">
              <a:spcBef>
                <a:spcPts val="600"/>
              </a:spcBef>
              <a:buSzTx/>
              <a:buFontTx/>
              <a:buNone/>
              <a:defRPr sz="1500">
                <a:latin typeface="+mn-lt"/>
                <a:ea typeface="+mn-ea"/>
                <a:cs typeface="+mn-cs"/>
                <a:sym typeface="Calibri"/>
              </a:defRPr>
            </a:lvl4pPr>
            <a:lvl5pPr marL="0" indent="1828800">
              <a:spcBef>
                <a:spcPts val="600"/>
              </a:spcBef>
              <a:buSzTx/>
              <a:buFontTx/>
              <a:buNone/>
              <a:defRPr sz="1500">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23" name="Slide Number"/>
          <p:cNvSpPr txBox="1"/>
          <p:nvPr>
            <p:ph type="sldNum" sz="quarter" idx="2"/>
          </p:nvPr>
        </p:nvSpPr>
        <p:spPr>
          <a:xfrm>
            <a:off x="10979606" y="6528092"/>
            <a:ext cx="232877" cy="228512"/>
          </a:xfrm>
          <a:prstGeom prst="rect">
            <a:avLst/>
          </a:prstGeom>
        </p:spPr>
        <p:txBody>
          <a:bodyPr/>
          <a:lstStyle>
            <a:lvl1pPr algn="r">
              <a:defRPr sz="1000">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1230" name="Title Text"/>
          <p:cNvSpPr txBox="1"/>
          <p:nvPr>
            <p:ph type="title"/>
          </p:nvPr>
        </p:nvSpPr>
        <p:spPr>
          <a:xfrm>
            <a:off x="1524000" y="1122362"/>
            <a:ext cx="9144000" cy="2387601"/>
          </a:xfrm>
          <a:prstGeom prst="rect">
            <a:avLst/>
          </a:prstGeom>
        </p:spPr>
        <p:txBody>
          <a:bodyPr anchor="b"/>
          <a:lstStyle>
            <a:lvl1pPr algn="ctr">
              <a:defRPr sz="6000">
                <a:solidFill>
                  <a:srgbClr val="000000"/>
                </a:solidFill>
                <a:latin typeface="Calibri Light"/>
                <a:ea typeface="Calibri Light"/>
                <a:cs typeface="Calibri Light"/>
                <a:sym typeface="Calibri Light"/>
              </a:defRPr>
            </a:lvl1pPr>
          </a:lstStyle>
          <a:p>
            <a:pPr/>
            <a:r>
              <a:t>Title Text</a:t>
            </a:r>
          </a:p>
        </p:txBody>
      </p:sp>
      <p:sp>
        <p:nvSpPr>
          <p:cNvPr id="1231"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a:solidFill>
                  <a:srgbClr val="000000"/>
                </a:solidFill>
                <a:latin typeface="+mn-lt"/>
                <a:ea typeface="+mn-ea"/>
                <a:cs typeface="+mn-cs"/>
                <a:sym typeface="Calibri"/>
              </a:defRPr>
            </a:lvl1pPr>
            <a:lvl2pPr marL="0" indent="457200" algn="ctr">
              <a:buSzTx/>
              <a:buFontTx/>
              <a:buNone/>
              <a:defRPr>
                <a:solidFill>
                  <a:srgbClr val="000000"/>
                </a:solidFill>
                <a:latin typeface="+mn-lt"/>
                <a:ea typeface="+mn-ea"/>
                <a:cs typeface="+mn-cs"/>
                <a:sym typeface="Calibri"/>
              </a:defRPr>
            </a:lvl2pPr>
            <a:lvl3pPr marL="0" indent="914400" algn="ctr">
              <a:buSzTx/>
              <a:buFontTx/>
              <a:buNone/>
              <a:defRPr>
                <a:solidFill>
                  <a:srgbClr val="000000"/>
                </a:solidFill>
                <a:latin typeface="+mn-lt"/>
                <a:ea typeface="+mn-ea"/>
                <a:cs typeface="+mn-cs"/>
                <a:sym typeface="Calibri"/>
              </a:defRPr>
            </a:lvl3pPr>
            <a:lvl4pPr marL="0" indent="1371600" algn="ctr">
              <a:buSzTx/>
              <a:buFontTx/>
              <a:buNone/>
              <a:defRPr>
                <a:solidFill>
                  <a:srgbClr val="000000"/>
                </a:solidFill>
                <a:latin typeface="+mn-lt"/>
                <a:ea typeface="+mn-ea"/>
                <a:cs typeface="+mn-cs"/>
                <a:sym typeface="Calibri"/>
              </a:defRPr>
            </a:lvl4pPr>
            <a:lvl5pPr marL="0" indent="1828800" algn="ctr">
              <a:buSzTx/>
              <a:buFontTx/>
              <a:buNone/>
              <a:defRPr>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32"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1239"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1240" name="Body Level One…"/>
          <p:cNvSpPr txBox="1"/>
          <p:nvPr>
            <p:ph type="body" idx="1"/>
          </p:nvPr>
        </p:nvSpPr>
        <p:spPr>
          <a:xfrm>
            <a:off x="838200" y="1825625"/>
            <a:ext cx="10515600" cy="4351338"/>
          </a:xfrm>
          <a:prstGeom prst="rect">
            <a:avLst/>
          </a:prstGeom>
        </p:spPr>
        <p:txBody>
          <a:bodyPr/>
          <a:lstStyle>
            <a:lvl1pPr>
              <a:defRPr sz="2800">
                <a:solidFill>
                  <a:srgbClr val="000000"/>
                </a:solidFill>
                <a:latin typeface="+mn-lt"/>
                <a:ea typeface="+mn-ea"/>
                <a:cs typeface="+mn-cs"/>
                <a:sym typeface="Calibri"/>
              </a:defRPr>
            </a:lvl1pPr>
            <a:lvl2pPr marL="723900" indent="-266700">
              <a:defRPr sz="2800">
                <a:solidFill>
                  <a:srgbClr val="000000"/>
                </a:solidFill>
                <a:latin typeface="+mn-lt"/>
                <a:ea typeface="+mn-ea"/>
                <a:cs typeface="+mn-cs"/>
                <a:sym typeface="Calibri"/>
              </a:defRPr>
            </a:lvl2pPr>
            <a:lvl3pPr marL="1234439" indent="-320039">
              <a:defRPr sz="2800">
                <a:solidFill>
                  <a:srgbClr val="000000"/>
                </a:solidFill>
                <a:latin typeface="+mn-lt"/>
                <a:ea typeface="+mn-ea"/>
                <a:cs typeface="+mn-cs"/>
                <a:sym typeface="Calibri"/>
              </a:defRPr>
            </a:lvl3pPr>
            <a:lvl4pPr marL="1727200" indent="-355600">
              <a:defRPr sz="2800">
                <a:solidFill>
                  <a:srgbClr val="000000"/>
                </a:solidFill>
                <a:latin typeface="+mn-lt"/>
                <a:ea typeface="+mn-ea"/>
                <a:cs typeface="+mn-cs"/>
                <a:sym typeface="Calibri"/>
              </a:defRPr>
            </a:lvl4pPr>
            <a:lvl5pPr marL="2184400" indent="-355600">
              <a:defRPr sz="28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41"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sp>
        <p:nvSpPr>
          <p:cNvPr id="1248" name="Title Text"/>
          <p:cNvSpPr txBox="1"/>
          <p:nvPr>
            <p:ph type="title"/>
          </p:nvPr>
        </p:nvSpPr>
        <p:spPr>
          <a:xfrm>
            <a:off x="831850" y="1709738"/>
            <a:ext cx="10515600" cy="2852737"/>
          </a:xfrm>
          <a:prstGeom prst="rect">
            <a:avLst/>
          </a:prstGeom>
        </p:spPr>
        <p:txBody>
          <a:bodyPr anchor="b"/>
          <a:lstStyle>
            <a:lvl1pPr>
              <a:defRPr sz="6000">
                <a:solidFill>
                  <a:srgbClr val="000000"/>
                </a:solidFill>
                <a:latin typeface="Calibri Light"/>
                <a:ea typeface="Calibri Light"/>
                <a:cs typeface="Calibri Light"/>
                <a:sym typeface="Calibri Light"/>
              </a:defRPr>
            </a:lvl1pPr>
          </a:lstStyle>
          <a:p>
            <a:pPr/>
            <a:r>
              <a:t>Title Text</a:t>
            </a:r>
          </a:p>
        </p:txBody>
      </p:sp>
      <p:sp>
        <p:nvSpPr>
          <p:cNvPr id="1249" name="Body Level One…"/>
          <p:cNvSpPr txBox="1"/>
          <p:nvPr>
            <p:ph type="body" sz="quarter" idx="1"/>
          </p:nvPr>
        </p:nvSpPr>
        <p:spPr>
          <a:xfrm>
            <a:off x="831850" y="4589462"/>
            <a:ext cx="10515600" cy="1500188"/>
          </a:xfrm>
          <a:prstGeom prst="rect">
            <a:avLst/>
          </a:prstGeom>
        </p:spPr>
        <p:txBody>
          <a:bodyPr/>
          <a:lstStyle>
            <a:lvl1pPr marL="0" indent="0">
              <a:buSzTx/>
              <a:buFontTx/>
              <a:buNone/>
              <a:defRPr>
                <a:solidFill>
                  <a:srgbClr val="888888"/>
                </a:solidFill>
                <a:latin typeface="+mn-lt"/>
                <a:ea typeface="+mn-ea"/>
                <a:cs typeface="+mn-cs"/>
                <a:sym typeface="Calibri"/>
              </a:defRPr>
            </a:lvl1pPr>
            <a:lvl2pPr marL="0" indent="457200">
              <a:buSzTx/>
              <a:buFontTx/>
              <a:buNone/>
              <a:defRPr>
                <a:solidFill>
                  <a:srgbClr val="888888"/>
                </a:solidFill>
                <a:latin typeface="+mn-lt"/>
                <a:ea typeface="+mn-ea"/>
                <a:cs typeface="+mn-cs"/>
                <a:sym typeface="Calibri"/>
              </a:defRPr>
            </a:lvl2pPr>
            <a:lvl3pPr marL="0" indent="914400">
              <a:buSzTx/>
              <a:buFontTx/>
              <a:buNone/>
              <a:defRPr>
                <a:solidFill>
                  <a:srgbClr val="888888"/>
                </a:solidFill>
                <a:latin typeface="+mn-lt"/>
                <a:ea typeface="+mn-ea"/>
                <a:cs typeface="+mn-cs"/>
                <a:sym typeface="Calibri"/>
              </a:defRPr>
            </a:lvl3pPr>
            <a:lvl4pPr marL="0" indent="1371600">
              <a:buSzTx/>
              <a:buFontTx/>
              <a:buNone/>
              <a:defRPr>
                <a:solidFill>
                  <a:srgbClr val="888888"/>
                </a:solidFill>
                <a:latin typeface="+mn-lt"/>
                <a:ea typeface="+mn-ea"/>
                <a:cs typeface="+mn-cs"/>
                <a:sym typeface="Calibri"/>
              </a:defRPr>
            </a:lvl4pPr>
            <a:lvl5pPr marL="0" indent="1828800">
              <a:buSzTx/>
              <a:buFontTx/>
              <a:buNone/>
              <a:defRPr>
                <a:solidFill>
                  <a:srgbClr val="888888"/>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50"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1257"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1258" name="Body Level One…"/>
          <p:cNvSpPr txBox="1"/>
          <p:nvPr>
            <p:ph type="body" sz="half" idx="1"/>
          </p:nvPr>
        </p:nvSpPr>
        <p:spPr>
          <a:xfrm>
            <a:off x="838200" y="1825625"/>
            <a:ext cx="5181600" cy="4351338"/>
          </a:xfrm>
          <a:prstGeom prst="rect">
            <a:avLst/>
          </a:prstGeom>
        </p:spPr>
        <p:txBody>
          <a:bodyPr/>
          <a:lstStyle>
            <a:lvl1pPr>
              <a:defRPr sz="2800">
                <a:solidFill>
                  <a:srgbClr val="000000"/>
                </a:solidFill>
                <a:latin typeface="+mn-lt"/>
                <a:ea typeface="+mn-ea"/>
                <a:cs typeface="+mn-cs"/>
                <a:sym typeface="Calibri"/>
              </a:defRPr>
            </a:lvl1pPr>
            <a:lvl2pPr marL="723900" indent="-266700">
              <a:defRPr sz="2800">
                <a:solidFill>
                  <a:srgbClr val="000000"/>
                </a:solidFill>
                <a:latin typeface="+mn-lt"/>
                <a:ea typeface="+mn-ea"/>
                <a:cs typeface="+mn-cs"/>
                <a:sym typeface="Calibri"/>
              </a:defRPr>
            </a:lvl2pPr>
            <a:lvl3pPr marL="1234439" indent="-320039">
              <a:defRPr sz="2800">
                <a:solidFill>
                  <a:srgbClr val="000000"/>
                </a:solidFill>
                <a:latin typeface="+mn-lt"/>
                <a:ea typeface="+mn-ea"/>
                <a:cs typeface="+mn-cs"/>
                <a:sym typeface="Calibri"/>
              </a:defRPr>
            </a:lvl3pPr>
            <a:lvl4pPr marL="1727200" indent="-355600">
              <a:defRPr sz="2800">
                <a:solidFill>
                  <a:srgbClr val="000000"/>
                </a:solidFill>
                <a:latin typeface="+mn-lt"/>
                <a:ea typeface="+mn-ea"/>
                <a:cs typeface="+mn-cs"/>
                <a:sym typeface="Calibri"/>
              </a:defRPr>
            </a:lvl4pPr>
            <a:lvl5pPr marL="2184400" indent="-355600">
              <a:defRPr sz="28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59"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1266" name="Title Text"/>
          <p:cNvSpPr txBox="1"/>
          <p:nvPr>
            <p:ph type="title"/>
          </p:nvPr>
        </p:nvSpPr>
        <p:spPr>
          <a:xfrm>
            <a:off x="839787" y="365125"/>
            <a:ext cx="10515601"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1267"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a:solidFill>
                  <a:srgbClr val="000000"/>
                </a:solidFill>
                <a:latin typeface="+mn-lt"/>
                <a:ea typeface="+mn-ea"/>
                <a:cs typeface="+mn-cs"/>
                <a:sym typeface="Calibri"/>
              </a:defRPr>
            </a:lvl1pPr>
            <a:lvl2pPr marL="0" indent="457200">
              <a:buSzTx/>
              <a:buFontTx/>
              <a:buNone/>
              <a:defRPr b="1">
                <a:solidFill>
                  <a:srgbClr val="000000"/>
                </a:solidFill>
                <a:latin typeface="+mn-lt"/>
                <a:ea typeface="+mn-ea"/>
                <a:cs typeface="+mn-cs"/>
                <a:sym typeface="Calibri"/>
              </a:defRPr>
            </a:lvl2pPr>
            <a:lvl3pPr marL="0" indent="914400">
              <a:buSzTx/>
              <a:buFontTx/>
              <a:buNone/>
              <a:defRPr b="1">
                <a:solidFill>
                  <a:srgbClr val="000000"/>
                </a:solidFill>
                <a:latin typeface="+mn-lt"/>
                <a:ea typeface="+mn-ea"/>
                <a:cs typeface="+mn-cs"/>
                <a:sym typeface="Calibri"/>
              </a:defRPr>
            </a:lvl3pPr>
            <a:lvl4pPr marL="0" indent="1371600">
              <a:buSzTx/>
              <a:buFontTx/>
              <a:buNone/>
              <a:defRPr b="1">
                <a:solidFill>
                  <a:srgbClr val="000000"/>
                </a:solidFill>
                <a:latin typeface="+mn-lt"/>
                <a:ea typeface="+mn-ea"/>
                <a:cs typeface="+mn-cs"/>
                <a:sym typeface="Calibri"/>
              </a:defRPr>
            </a:lvl4pPr>
            <a:lvl5pPr marL="0" indent="1828800">
              <a:buSzTx/>
              <a:buFontTx/>
              <a:buNone/>
              <a:defRPr b="1">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68"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a:solidFill>
                  <a:srgbClr val="000000"/>
                </a:solidFill>
                <a:latin typeface="+mn-lt"/>
                <a:ea typeface="+mn-ea"/>
                <a:cs typeface="+mn-cs"/>
                <a:sym typeface="Calibri"/>
              </a:defRPr>
            </a:pPr>
          </a:p>
        </p:txBody>
      </p:sp>
      <p:sp>
        <p:nvSpPr>
          <p:cNvPr id="1269"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1276" name="Title Text"/>
          <p:cNvSpPr txBox="1"/>
          <p:nvPr>
            <p:ph type="title"/>
          </p:nvPr>
        </p:nvSpPr>
        <p:spPr>
          <a:xfrm>
            <a:off x="838200" y="365125"/>
            <a:ext cx="10515600" cy="1325563"/>
          </a:xfrm>
          <a:prstGeom prst="rect">
            <a:avLst/>
          </a:prstGeom>
        </p:spPr>
        <p:txBody>
          <a:bodyPr/>
          <a:lstStyle>
            <a:lvl1pPr>
              <a:defRPr sz="4400">
                <a:solidFill>
                  <a:srgbClr val="000000"/>
                </a:solidFill>
                <a:latin typeface="Calibri Light"/>
                <a:ea typeface="Calibri Light"/>
                <a:cs typeface="Calibri Light"/>
                <a:sym typeface="Calibri Light"/>
              </a:defRPr>
            </a:lvl1pPr>
          </a:lstStyle>
          <a:p>
            <a:pPr/>
            <a:r>
              <a:t>Title Text</a:t>
            </a:r>
          </a:p>
        </p:txBody>
      </p:sp>
      <p:sp>
        <p:nvSpPr>
          <p:cNvPr id="1277"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1284"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1291" name="Title Text"/>
          <p:cNvSpPr txBox="1"/>
          <p:nvPr>
            <p:ph type="title"/>
          </p:nvPr>
        </p:nvSpPr>
        <p:spPr>
          <a:xfrm>
            <a:off x="839787" y="457200"/>
            <a:ext cx="3932239" cy="1600200"/>
          </a:xfrm>
          <a:prstGeom prst="rect">
            <a:avLst/>
          </a:prstGeom>
        </p:spPr>
        <p:txBody>
          <a:bodyPr anchor="b"/>
          <a:lstStyle>
            <a:lvl1pPr>
              <a:defRPr sz="3200">
                <a:solidFill>
                  <a:srgbClr val="000000"/>
                </a:solidFill>
                <a:latin typeface="Calibri Light"/>
                <a:ea typeface="Calibri Light"/>
                <a:cs typeface="Calibri Light"/>
                <a:sym typeface="Calibri Light"/>
              </a:defRPr>
            </a:lvl1pPr>
          </a:lstStyle>
          <a:p>
            <a:pPr/>
            <a:r>
              <a:t>Title Text</a:t>
            </a:r>
          </a:p>
        </p:txBody>
      </p:sp>
      <p:sp>
        <p:nvSpPr>
          <p:cNvPr id="1292" name="Body Level One…"/>
          <p:cNvSpPr txBox="1"/>
          <p:nvPr>
            <p:ph type="body" sz="half" idx="1"/>
          </p:nvPr>
        </p:nvSpPr>
        <p:spPr>
          <a:xfrm>
            <a:off x="5183187" y="987425"/>
            <a:ext cx="6172201" cy="4873625"/>
          </a:xfrm>
          <a:prstGeom prst="rect">
            <a:avLst/>
          </a:prstGeom>
        </p:spPr>
        <p:txBody>
          <a:bodyPr/>
          <a:lstStyle>
            <a:lvl1pPr>
              <a:defRPr sz="3200">
                <a:solidFill>
                  <a:srgbClr val="000000"/>
                </a:solidFill>
                <a:latin typeface="+mn-lt"/>
                <a:ea typeface="+mn-ea"/>
                <a:cs typeface="+mn-cs"/>
                <a:sym typeface="Calibri"/>
              </a:defRPr>
            </a:lvl1pPr>
            <a:lvl2pPr marL="718457" indent="-261257">
              <a:defRPr sz="3200">
                <a:solidFill>
                  <a:srgbClr val="000000"/>
                </a:solidFill>
                <a:latin typeface="+mn-lt"/>
                <a:ea typeface="+mn-ea"/>
                <a:cs typeface="+mn-cs"/>
                <a:sym typeface="Calibri"/>
              </a:defRPr>
            </a:lvl2pPr>
            <a:lvl3pPr>
              <a:defRPr sz="3200">
                <a:solidFill>
                  <a:srgbClr val="000000"/>
                </a:solidFill>
                <a:latin typeface="+mn-lt"/>
                <a:ea typeface="+mn-ea"/>
                <a:cs typeface="+mn-cs"/>
                <a:sym typeface="Calibri"/>
              </a:defRPr>
            </a:lvl3pPr>
            <a:lvl4pPr marL="1737360" indent="-365760">
              <a:defRPr sz="3200">
                <a:solidFill>
                  <a:srgbClr val="000000"/>
                </a:solidFill>
                <a:latin typeface="+mn-lt"/>
                <a:ea typeface="+mn-ea"/>
                <a:cs typeface="+mn-cs"/>
                <a:sym typeface="Calibri"/>
              </a:defRPr>
            </a:lvl4pPr>
            <a:lvl5pPr marL="2194560" indent="-365760">
              <a:defRPr sz="32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293" name="Text Placeholder 3"/>
          <p:cNvSpPr/>
          <p:nvPr>
            <p:ph type="body" sz="quarter" idx="21"/>
          </p:nvPr>
        </p:nvSpPr>
        <p:spPr>
          <a:xfrm>
            <a:off x="839787" y="2057400"/>
            <a:ext cx="3932239" cy="3811588"/>
          </a:xfrm>
          <a:prstGeom prst="rect">
            <a:avLst/>
          </a:prstGeom>
        </p:spPr>
        <p:txBody>
          <a:bodyPr/>
          <a:lstStyle/>
          <a:p>
            <a:pPr marL="0" indent="0">
              <a:buSzTx/>
              <a:buFontTx/>
              <a:buNone/>
              <a:defRPr sz="1600">
                <a:solidFill>
                  <a:srgbClr val="000000"/>
                </a:solidFill>
                <a:latin typeface="+mn-lt"/>
                <a:ea typeface="+mn-ea"/>
                <a:cs typeface="+mn-cs"/>
                <a:sym typeface="Calibri"/>
              </a:defRPr>
            </a:pPr>
          </a:p>
        </p:txBody>
      </p:sp>
      <p:sp>
        <p:nvSpPr>
          <p:cNvPr id="1294"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sp>
        <p:nvSpPr>
          <p:cNvPr id="1301" name="Title Text"/>
          <p:cNvSpPr txBox="1"/>
          <p:nvPr>
            <p:ph type="title"/>
          </p:nvPr>
        </p:nvSpPr>
        <p:spPr>
          <a:xfrm>
            <a:off x="839787" y="457200"/>
            <a:ext cx="3932239" cy="1600200"/>
          </a:xfrm>
          <a:prstGeom prst="rect">
            <a:avLst/>
          </a:prstGeom>
        </p:spPr>
        <p:txBody>
          <a:bodyPr anchor="b"/>
          <a:lstStyle>
            <a:lvl1pPr>
              <a:defRPr sz="3200">
                <a:solidFill>
                  <a:srgbClr val="000000"/>
                </a:solidFill>
                <a:latin typeface="Calibri Light"/>
                <a:ea typeface="Calibri Light"/>
                <a:cs typeface="Calibri Light"/>
                <a:sym typeface="Calibri Light"/>
              </a:defRPr>
            </a:lvl1pPr>
          </a:lstStyle>
          <a:p>
            <a:pPr/>
            <a:r>
              <a:t>Title Text</a:t>
            </a:r>
          </a:p>
        </p:txBody>
      </p:sp>
      <p:sp>
        <p:nvSpPr>
          <p:cNvPr id="1302"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1303"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solidFill>
                  <a:srgbClr val="000000"/>
                </a:solidFill>
                <a:latin typeface="+mn-lt"/>
                <a:ea typeface="+mn-ea"/>
                <a:cs typeface="+mn-cs"/>
                <a:sym typeface="Calibri"/>
              </a:defRPr>
            </a:lvl1pPr>
            <a:lvl2pPr marL="0" indent="457200">
              <a:buSzTx/>
              <a:buFontTx/>
              <a:buNone/>
              <a:defRPr sz="1600">
                <a:solidFill>
                  <a:srgbClr val="000000"/>
                </a:solidFill>
                <a:latin typeface="+mn-lt"/>
                <a:ea typeface="+mn-ea"/>
                <a:cs typeface="+mn-cs"/>
                <a:sym typeface="Calibri"/>
              </a:defRPr>
            </a:lvl2pPr>
            <a:lvl3pPr marL="0" indent="914400">
              <a:buSzTx/>
              <a:buFontTx/>
              <a:buNone/>
              <a:defRPr sz="1600">
                <a:solidFill>
                  <a:srgbClr val="000000"/>
                </a:solidFill>
                <a:latin typeface="+mn-lt"/>
                <a:ea typeface="+mn-ea"/>
                <a:cs typeface="+mn-cs"/>
                <a:sym typeface="Calibri"/>
              </a:defRPr>
            </a:lvl3pPr>
            <a:lvl4pPr marL="0" indent="1371600">
              <a:buSzTx/>
              <a:buFontTx/>
              <a:buNone/>
              <a:defRPr sz="1600">
                <a:solidFill>
                  <a:srgbClr val="000000"/>
                </a:solidFill>
                <a:latin typeface="+mn-lt"/>
                <a:ea typeface="+mn-ea"/>
                <a:cs typeface="+mn-cs"/>
                <a:sym typeface="Calibri"/>
              </a:defRPr>
            </a:lvl4pPr>
            <a:lvl5pPr marL="0" indent="1828800">
              <a:buSzTx/>
              <a:buFontTx/>
              <a:buNone/>
              <a:defRPr sz="1600">
                <a:solidFill>
                  <a:srgbClr val="000000"/>
                </a:solidFill>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304" name="Slide Number"/>
          <p:cNvSpPr txBox="1"/>
          <p:nvPr>
            <p:ph type="sldNum" sz="quarter" idx="2"/>
          </p:nvPr>
        </p:nvSpPr>
        <p:spPr>
          <a:xfrm>
            <a:off x="11095176" y="6414760"/>
            <a:ext cx="258624" cy="248305"/>
          </a:xfrm>
          <a:prstGeom prst="rect">
            <a:avLst/>
          </a:prstGeom>
        </p:spPr>
        <p:txBody>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11"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312"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313"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14"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315"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316"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17" name="Title Text"/>
          <p:cNvSpPr txBox="1"/>
          <p:nvPr>
            <p:ph type="title"/>
          </p:nvPr>
        </p:nvSpPr>
        <p:spPr>
          <a:xfrm>
            <a:off x="1154954" y="1447800"/>
            <a:ext cx="8825660" cy="3329581"/>
          </a:xfrm>
          <a:prstGeom prst="rect">
            <a:avLst/>
          </a:prstGeom>
        </p:spPr>
        <p:txBody>
          <a:bodyPr anchor="b"/>
          <a:lstStyle>
            <a:lvl1pPr defTabSz="457200">
              <a:lnSpc>
                <a:spcPct val="100000"/>
              </a:lnSpc>
              <a:defRPr sz="7200">
                <a:solidFill>
                  <a:srgbClr val="D8D9DC"/>
                </a:solidFill>
                <a:latin typeface="Century Gothic"/>
                <a:ea typeface="Century Gothic"/>
                <a:cs typeface="Century Gothic"/>
                <a:sym typeface="Century Gothic"/>
              </a:defRPr>
            </a:lvl1pPr>
          </a:lstStyle>
          <a:p>
            <a:pPr/>
            <a:r>
              <a:t>Title Text</a:t>
            </a:r>
          </a:p>
        </p:txBody>
      </p:sp>
      <p:sp>
        <p:nvSpPr>
          <p:cNvPr id="1318" name="Body Level One…"/>
          <p:cNvSpPr txBox="1"/>
          <p:nvPr>
            <p:ph type="body" sz="quarter" idx="1"/>
          </p:nvPr>
        </p:nvSpPr>
        <p:spPr>
          <a:xfrm>
            <a:off x="1154954" y="4777380"/>
            <a:ext cx="8825660" cy="861421"/>
          </a:xfrm>
          <a:prstGeom prst="rect">
            <a:avLst/>
          </a:prstGeom>
        </p:spPr>
        <p:txBody>
          <a:bodyPr/>
          <a:lstStyle>
            <a:lvl1pPr marL="0" indent="0" defTabSz="457200">
              <a:lnSpc>
                <a:spcPct val="100000"/>
              </a:lnSpc>
              <a:buSzTx/>
              <a:buFontTx/>
              <a:buNone/>
              <a:defRPr cap="all" sz="2000">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cap="all" sz="2000">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cap="all" sz="2000">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cap="all" sz="2000">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cap="all" sz="2000">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19"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26"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327"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328"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29"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330"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331"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32"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333" name="Body Level One…"/>
          <p:cNvSpPr txBox="1"/>
          <p:nvPr>
            <p:ph type="body" idx="1"/>
          </p:nvPr>
        </p:nvSpPr>
        <p:spPr>
          <a:xfrm>
            <a:off x="1103312" y="2052917"/>
            <a:ext cx="8946541" cy="4195483"/>
          </a:xfrm>
          <a:prstGeom prst="rect">
            <a:avLst/>
          </a:prstGeom>
        </p:spPr>
        <p:txBody>
          <a:bodyPr/>
          <a:lstStyle>
            <a:lvl1pPr marL="342900" indent="-342900" defTabSz="457200">
              <a:lnSpc>
                <a:spcPct val="100000"/>
              </a:lnSpc>
              <a:buClr>
                <a:srgbClr val="B1B1BD"/>
              </a:buClr>
              <a:buSzPct val="80000"/>
              <a:buFontTx/>
              <a:buChar char=""/>
              <a:defRPr sz="2000">
                <a:latin typeface="Century Gothic"/>
                <a:ea typeface="Century Gothic"/>
                <a:cs typeface="Century Gothic"/>
                <a:sym typeface="Century Gothic"/>
              </a:defRPr>
            </a:lvl1pPr>
            <a:lvl2pPr marL="774700" indent="-317500" defTabSz="457200">
              <a:lnSpc>
                <a:spcPct val="100000"/>
              </a:lnSpc>
              <a:buClr>
                <a:srgbClr val="B1B1BD"/>
              </a:buClr>
              <a:buSzPct val="80000"/>
              <a:buFontTx/>
              <a:buChar char=""/>
              <a:defRPr sz="2000">
                <a:latin typeface="Century Gothic"/>
                <a:ea typeface="Century Gothic"/>
                <a:cs typeface="Century Gothic"/>
                <a:sym typeface="Century Gothic"/>
              </a:defRPr>
            </a:lvl2pPr>
            <a:lvl3pPr marL="1200150" indent="-285750" defTabSz="457200">
              <a:lnSpc>
                <a:spcPct val="100000"/>
              </a:lnSpc>
              <a:buClr>
                <a:srgbClr val="B1B1BD"/>
              </a:buClr>
              <a:buSzPct val="80000"/>
              <a:buFontTx/>
              <a:buChar char=""/>
              <a:defRPr sz="2000">
                <a:latin typeface="Century Gothic"/>
                <a:ea typeface="Century Gothic"/>
                <a:cs typeface="Century Gothic"/>
                <a:sym typeface="Century Gothic"/>
              </a:defRPr>
            </a:lvl3pPr>
            <a:lvl4pPr marL="1698171" indent="-326571" defTabSz="457200">
              <a:lnSpc>
                <a:spcPct val="100000"/>
              </a:lnSpc>
              <a:buClr>
                <a:srgbClr val="B1B1BD"/>
              </a:buClr>
              <a:buSzPct val="80000"/>
              <a:buFontTx/>
              <a:buChar char=""/>
              <a:defRPr sz="2000">
                <a:latin typeface="Century Gothic"/>
                <a:ea typeface="Century Gothic"/>
                <a:cs typeface="Century Gothic"/>
                <a:sym typeface="Century Gothic"/>
              </a:defRPr>
            </a:lvl4pPr>
            <a:lvl5pPr marL="2155371" indent="-326571" defTabSz="457200">
              <a:lnSpc>
                <a:spcPct val="100000"/>
              </a:lnSpc>
              <a:buClr>
                <a:srgbClr val="B1B1BD"/>
              </a:buClr>
              <a:buSzPct val="80000"/>
              <a:buFontTx/>
              <a:buChar char=""/>
              <a:defRPr sz="20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34"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BDBDBD"/>
            </a:gs>
            <a:gs pos="44000">
              <a:srgbClr val="ACD7CA"/>
            </a:gs>
            <a:gs pos="100000">
              <a:srgbClr val="7F7B9A"/>
            </a:gs>
          </a:gsLst>
          <a:path path="circle">
            <a:fillToRect l="50000" t="50000" r="50000" b="50000"/>
          </a:path>
        </a:gradFill>
      </p:bgPr>
    </p:bg>
    <p:spTree>
      <p:nvGrpSpPr>
        <p:cNvPr id="1" name=""/>
        <p:cNvGrpSpPr/>
        <p:nvPr/>
      </p:nvGrpSpPr>
      <p:grpSpPr>
        <a:xfrm>
          <a:off x="0" y="0"/>
          <a:ext cx="0" cy="0"/>
          <a:chOff x="0" y="0"/>
          <a:chExt cx="0" cy="0"/>
        </a:xfrm>
      </p:grpSpPr>
      <p:pic>
        <p:nvPicPr>
          <p:cNvPr id="1341" name="Picture 7" descr="Picture 7"/>
          <p:cNvPicPr>
            <a:picLocks noChangeAspect="1"/>
          </p:cNvPicPr>
          <p:nvPr/>
        </p:nvPicPr>
        <p:blipFill>
          <a:blip r:embed="rId2">
            <a:extLst/>
          </a:blip>
          <a:srcRect l="3613" t="0" r="0" b="0"/>
          <a:stretch>
            <a:fillRect/>
          </a:stretch>
        </p:blipFill>
        <p:spPr>
          <a:xfrm>
            <a:off x="0" y="2669684"/>
            <a:ext cx="4037013" cy="4188316"/>
          </a:xfrm>
          <a:prstGeom prst="rect">
            <a:avLst/>
          </a:prstGeom>
          <a:ln w="12700">
            <a:miter lim="400000"/>
          </a:ln>
        </p:spPr>
      </p:pic>
      <p:pic>
        <p:nvPicPr>
          <p:cNvPr id="1342" name="Picture 6" descr="Picture 6"/>
          <p:cNvPicPr>
            <a:picLocks noChangeAspect="1"/>
          </p:cNvPicPr>
          <p:nvPr/>
        </p:nvPicPr>
        <p:blipFill>
          <a:blip r:embed="rId3">
            <a:extLst/>
          </a:blip>
          <a:srcRect l="35640" t="0" r="0" b="0"/>
          <a:stretch>
            <a:fillRect/>
          </a:stretch>
        </p:blipFill>
        <p:spPr>
          <a:xfrm>
            <a:off x="-1" y="2892346"/>
            <a:ext cx="1522414" cy="2365454"/>
          </a:xfrm>
          <a:prstGeom prst="rect">
            <a:avLst/>
          </a:prstGeom>
          <a:ln w="12700">
            <a:miter lim="400000"/>
          </a:ln>
        </p:spPr>
      </p:pic>
      <p:sp>
        <p:nvSpPr>
          <p:cNvPr id="1343" name="Oval 15"/>
          <p:cNvSpPr/>
          <p:nvPr/>
        </p:nvSpPr>
        <p:spPr>
          <a:xfrm>
            <a:off x="8609011" y="1676400"/>
            <a:ext cx="2819401" cy="2819400"/>
          </a:xfrm>
          <a:prstGeom prst="ellipse">
            <a:avLst/>
          </a:prstGeom>
          <a:gradFill>
            <a:gsLst>
              <a:gs pos="0">
                <a:srgbClr val="7F7B9A">
                  <a:alpha val="7000"/>
                </a:srgbClr>
              </a:gs>
              <a:gs pos="36000">
                <a:srgbClr val="7F7B9A">
                  <a:alpha val="6000"/>
                </a:srgbClr>
              </a:gs>
              <a:gs pos="69000">
                <a:srgbClr val="7F7B9A">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44" name="Picture 8" descr="Picture 8"/>
          <p:cNvPicPr>
            <a:picLocks noChangeAspect="1"/>
          </p:cNvPicPr>
          <p:nvPr/>
        </p:nvPicPr>
        <p:blipFill>
          <a:blip r:embed="rId4">
            <a:extLst/>
          </a:blip>
          <a:srcRect l="0" t="28812" r="0" b="0"/>
          <a:stretch>
            <a:fillRect/>
          </a:stretch>
        </p:blipFill>
        <p:spPr>
          <a:xfrm>
            <a:off x="7999411" y="-1"/>
            <a:ext cx="1603388" cy="1141408"/>
          </a:xfrm>
          <a:prstGeom prst="rect">
            <a:avLst/>
          </a:prstGeom>
          <a:ln w="12700">
            <a:miter lim="400000"/>
          </a:ln>
        </p:spPr>
      </p:pic>
      <p:pic>
        <p:nvPicPr>
          <p:cNvPr id="1345" name="Picture 9" descr="Picture 9"/>
          <p:cNvPicPr>
            <a:picLocks noChangeAspect="1"/>
          </p:cNvPicPr>
          <p:nvPr/>
        </p:nvPicPr>
        <p:blipFill>
          <a:blip r:embed="rId5">
            <a:extLst/>
          </a:blip>
          <a:srcRect l="0" t="0" r="0" b="23320"/>
          <a:stretch>
            <a:fillRect/>
          </a:stretch>
        </p:blipFill>
        <p:spPr>
          <a:xfrm>
            <a:off x="8605877" y="6096000"/>
            <a:ext cx="993735" cy="762000"/>
          </a:xfrm>
          <a:prstGeom prst="rect">
            <a:avLst/>
          </a:prstGeom>
          <a:ln w="12700">
            <a:miter lim="400000"/>
          </a:ln>
        </p:spPr>
      </p:pic>
      <p:sp>
        <p:nvSpPr>
          <p:cNvPr id="1346" name="Rectangle 13"/>
          <p:cNvSpPr/>
          <p:nvPr/>
        </p:nvSpPr>
        <p:spPr>
          <a:xfrm>
            <a:off x="10437811" y="0"/>
            <a:ext cx="685801" cy="1143000"/>
          </a:xfrm>
          <a:prstGeom prst="rect">
            <a:avLst/>
          </a:prstGeom>
          <a:solidFill>
            <a:srgbClr val="3494BA"/>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47"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CEDBE6"/>
                </a:solidFill>
                <a:latin typeface="Century Gothic"/>
                <a:ea typeface="Century Gothic"/>
                <a:cs typeface="Century Gothic"/>
                <a:sym typeface="Century Gothic"/>
              </a:defRPr>
            </a:lvl1pPr>
          </a:lstStyle>
          <a:p>
            <a:pPr/>
            <a:r>
              <a:t>Title Text</a:t>
            </a:r>
          </a:p>
        </p:txBody>
      </p:sp>
      <p:sp>
        <p:nvSpPr>
          <p:cNvPr id="1348" name="Body Level One…"/>
          <p:cNvSpPr txBox="1"/>
          <p:nvPr>
            <p:ph type="body" idx="1"/>
          </p:nvPr>
        </p:nvSpPr>
        <p:spPr>
          <a:xfrm>
            <a:off x="1103312" y="2052917"/>
            <a:ext cx="8946541" cy="4195483"/>
          </a:xfrm>
          <a:prstGeom prst="rect">
            <a:avLst/>
          </a:prstGeom>
        </p:spPr>
        <p:txBody>
          <a:bodyPr/>
          <a:lstStyle>
            <a:lvl1pPr marL="342900" indent="-342900" defTabSz="457200">
              <a:lnSpc>
                <a:spcPct val="100000"/>
              </a:lnSpc>
              <a:buClr>
                <a:srgbClr val="AAA7BC"/>
              </a:buClr>
              <a:buSzPct val="80000"/>
              <a:buFontTx/>
              <a:buChar char=""/>
              <a:defRPr sz="2000">
                <a:latin typeface="Century Gothic"/>
                <a:ea typeface="Century Gothic"/>
                <a:cs typeface="Century Gothic"/>
                <a:sym typeface="Century Gothic"/>
              </a:defRPr>
            </a:lvl1pPr>
            <a:lvl2pPr marL="774700" indent="-317500" defTabSz="457200">
              <a:lnSpc>
                <a:spcPct val="100000"/>
              </a:lnSpc>
              <a:buClr>
                <a:srgbClr val="AAA7BC"/>
              </a:buClr>
              <a:buSzPct val="80000"/>
              <a:buFontTx/>
              <a:buChar char=""/>
              <a:defRPr sz="2000">
                <a:latin typeface="Century Gothic"/>
                <a:ea typeface="Century Gothic"/>
                <a:cs typeface="Century Gothic"/>
                <a:sym typeface="Century Gothic"/>
              </a:defRPr>
            </a:lvl2pPr>
            <a:lvl3pPr marL="1200150" indent="-285750" defTabSz="457200">
              <a:lnSpc>
                <a:spcPct val="100000"/>
              </a:lnSpc>
              <a:buClr>
                <a:srgbClr val="AAA7BC"/>
              </a:buClr>
              <a:buSzPct val="80000"/>
              <a:buFontTx/>
              <a:buChar char=""/>
              <a:defRPr sz="2000">
                <a:latin typeface="Century Gothic"/>
                <a:ea typeface="Century Gothic"/>
                <a:cs typeface="Century Gothic"/>
                <a:sym typeface="Century Gothic"/>
              </a:defRPr>
            </a:lvl3pPr>
            <a:lvl4pPr marL="1698171" indent="-326571" defTabSz="457200">
              <a:lnSpc>
                <a:spcPct val="100000"/>
              </a:lnSpc>
              <a:buClr>
                <a:srgbClr val="AAA7BC"/>
              </a:buClr>
              <a:buSzPct val="80000"/>
              <a:buFontTx/>
              <a:buChar char=""/>
              <a:defRPr sz="2000">
                <a:latin typeface="Century Gothic"/>
                <a:ea typeface="Century Gothic"/>
                <a:cs typeface="Century Gothic"/>
                <a:sym typeface="Century Gothic"/>
              </a:defRPr>
            </a:lvl4pPr>
            <a:lvl5pPr marL="2155371" indent="-326571" defTabSz="457200">
              <a:lnSpc>
                <a:spcPct val="100000"/>
              </a:lnSpc>
              <a:buClr>
                <a:srgbClr val="AAA7BC"/>
              </a:buClr>
              <a:buSzPct val="80000"/>
              <a:buFontTx/>
              <a:buChar char=""/>
              <a:defRPr sz="20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49"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56"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357"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358"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59"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360"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361"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62" name="Title Text"/>
          <p:cNvSpPr txBox="1"/>
          <p:nvPr>
            <p:ph type="title"/>
          </p:nvPr>
        </p:nvSpPr>
        <p:spPr>
          <a:xfrm>
            <a:off x="1154955" y="2861733"/>
            <a:ext cx="8825658" cy="1915648"/>
          </a:xfrm>
          <a:prstGeom prst="rect">
            <a:avLst/>
          </a:prstGeom>
        </p:spPr>
        <p:txBody>
          <a:bodyPr anchor="b"/>
          <a:lstStyle>
            <a:lvl1pPr defTabSz="457200">
              <a:lnSpc>
                <a:spcPct val="100000"/>
              </a:lnSpc>
              <a:defRPr sz="4000">
                <a:solidFill>
                  <a:srgbClr val="D8D9DC"/>
                </a:solidFill>
                <a:latin typeface="Century Gothic"/>
                <a:ea typeface="Century Gothic"/>
                <a:cs typeface="Century Gothic"/>
                <a:sym typeface="Century Gothic"/>
              </a:defRPr>
            </a:lvl1pPr>
          </a:lstStyle>
          <a:p>
            <a:pPr/>
            <a:r>
              <a:t>Title Text</a:t>
            </a:r>
          </a:p>
        </p:txBody>
      </p:sp>
      <p:sp>
        <p:nvSpPr>
          <p:cNvPr id="1363" name="Body Level One…"/>
          <p:cNvSpPr txBox="1"/>
          <p:nvPr>
            <p:ph type="body" sz="quarter" idx="1"/>
          </p:nvPr>
        </p:nvSpPr>
        <p:spPr>
          <a:xfrm>
            <a:off x="1154954" y="4777380"/>
            <a:ext cx="8825660" cy="860401"/>
          </a:xfrm>
          <a:prstGeom prst="rect">
            <a:avLst/>
          </a:prstGeom>
        </p:spPr>
        <p:txBody>
          <a:bodyPr/>
          <a:lstStyle>
            <a:lvl1pPr marL="0" indent="0" defTabSz="457200">
              <a:lnSpc>
                <a:spcPct val="100000"/>
              </a:lnSpc>
              <a:buSzTx/>
              <a:buFontTx/>
              <a:buNone/>
              <a:defRPr cap="all" sz="2000">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cap="all" sz="2000">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cap="all" sz="2000">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cap="all" sz="2000">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cap="all" sz="2000">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64"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71"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372"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373"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74"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375"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376"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77"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378" name="Body Level One…"/>
          <p:cNvSpPr txBox="1"/>
          <p:nvPr>
            <p:ph type="body" sz="half" idx="1"/>
          </p:nvPr>
        </p:nvSpPr>
        <p:spPr>
          <a:xfrm>
            <a:off x="1103312" y="2060575"/>
            <a:ext cx="4396340" cy="4195763"/>
          </a:xfrm>
          <a:prstGeom prst="rect">
            <a:avLst/>
          </a:prstGeom>
        </p:spPr>
        <p:txBody>
          <a:bodyPr/>
          <a:lstStyle>
            <a:lvl1pPr marL="342900" indent="-342900" defTabSz="457200">
              <a:lnSpc>
                <a:spcPct val="100000"/>
              </a:lnSpc>
              <a:buClr>
                <a:srgbClr val="B1B1BD"/>
              </a:buClr>
              <a:buSzPct val="80000"/>
              <a:buFontTx/>
              <a:buChar char=""/>
              <a:defRPr sz="1800">
                <a:latin typeface="Century Gothic"/>
                <a:ea typeface="Century Gothic"/>
                <a:cs typeface="Century Gothic"/>
                <a:sym typeface="Century Gothic"/>
              </a:defRPr>
            </a:lvl1pPr>
            <a:lvl2pPr marL="778668" indent="-321468" defTabSz="457200">
              <a:lnSpc>
                <a:spcPct val="100000"/>
              </a:lnSpc>
              <a:buClr>
                <a:srgbClr val="B1B1BD"/>
              </a:buClr>
              <a:buSzPct val="80000"/>
              <a:buFontTx/>
              <a:buChar char=""/>
              <a:defRPr sz="1800">
                <a:latin typeface="Century Gothic"/>
                <a:ea typeface="Century Gothic"/>
                <a:cs typeface="Century Gothic"/>
                <a:sym typeface="Century Gothic"/>
              </a:defRPr>
            </a:lvl2pPr>
            <a:lvl3pPr marL="1208314" indent="-293914" defTabSz="457200">
              <a:lnSpc>
                <a:spcPct val="100000"/>
              </a:lnSpc>
              <a:buClr>
                <a:srgbClr val="B1B1BD"/>
              </a:buClr>
              <a:buSzPct val="80000"/>
              <a:buFontTx/>
              <a:buChar char=""/>
              <a:defRPr sz="1800">
                <a:latin typeface="Century Gothic"/>
                <a:ea typeface="Century Gothic"/>
                <a:cs typeface="Century Gothic"/>
                <a:sym typeface="Century Gothic"/>
              </a:defRPr>
            </a:lvl3pPr>
            <a:lvl4pPr defTabSz="457200">
              <a:lnSpc>
                <a:spcPct val="100000"/>
              </a:lnSpc>
              <a:buClr>
                <a:srgbClr val="B1B1BD"/>
              </a:buClr>
              <a:buSzPct val="80000"/>
              <a:buFontTx/>
              <a:buChar char=""/>
              <a:defRPr sz="1800">
                <a:latin typeface="Century Gothic"/>
                <a:ea typeface="Century Gothic"/>
                <a:cs typeface="Century Gothic"/>
                <a:sym typeface="Century Gothic"/>
              </a:defRPr>
            </a:lvl4pPr>
            <a:lvl5pPr defTabSz="457200">
              <a:lnSpc>
                <a:spcPct val="100000"/>
              </a:lnSpc>
              <a:buClr>
                <a:srgbClr val="B1B1BD"/>
              </a:buClr>
              <a:buSzPct val="80000"/>
              <a:buFontTx/>
              <a:buChar char=""/>
              <a:defRPr sz="18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79"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86"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387"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388"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389"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390"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391"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392"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393" name="Body Level One…"/>
          <p:cNvSpPr txBox="1"/>
          <p:nvPr>
            <p:ph type="body" sz="quarter" idx="1"/>
          </p:nvPr>
        </p:nvSpPr>
        <p:spPr>
          <a:xfrm>
            <a:off x="1103312" y="1905000"/>
            <a:ext cx="4396339" cy="576263"/>
          </a:xfrm>
          <a:prstGeom prst="rect">
            <a:avLst/>
          </a:prstGeom>
        </p:spPr>
        <p:txBody>
          <a:bodyPr anchor="b"/>
          <a:lstStyle>
            <a:lvl1pPr marL="0" indent="0" defTabSz="457200">
              <a:lnSpc>
                <a:spcPct val="100000"/>
              </a:lnSpc>
              <a:buSzTx/>
              <a:buFontTx/>
              <a:buNone/>
              <a:defRPr>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394" name="Text Placeholder 4"/>
          <p:cNvSpPr/>
          <p:nvPr>
            <p:ph type="body" sz="quarter" idx="21"/>
          </p:nvPr>
        </p:nvSpPr>
        <p:spPr>
          <a:xfrm>
            <a:off x="5654495" y="1904999"/>
            <a:ext cx="4396340" cy="576264"/>
          </a:xfrm>
          <a:prstGeom prst="rect">
            <a:avLst/>
          </a:prstGeom>
        </p:spPr>
        <p:txBody>
          <a:bodyPr anchor="b"/>
          <a:lstStyle/>
          <a:p>
            <a:pPr marL="0" indent="0" defTabSz="457200">
              <a:lnSpc>
                <a:spcPct val="100000"/>
              </a:lnSpc>
              <a:buSzTx/>
              <a:buFontTx/>
              <a:buNone/>
              <a:defRPr>
                <a:solidFill>
                  <a:srgbClr val="B1B1BD"/>
                </a:solidFill>
                <a:latin typeface="Century Gothic"/>
                <a:ea typeface="Century Gothic"/>
                <a:cs typeface="Century Gothic"/>
                <a:sym typeface="Century Gothic"/>
              </a:defRPr>
            </a:pPr>
          </a:p>
        </p:txBody>
      </p:sp>
      <p:sp>
        <p:nvSpPr>
          <p:cNvPr id="1395"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02"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03"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04"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05"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06"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07"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08"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409"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16"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17"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18"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19"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20"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21"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22"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29"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30"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31"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32"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33"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34"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35" name="Title Text"/>
          <p:cNvSpPr txBox="1"/>
          <p:nvPr>
            <p:ph type="title"/>
          </p:nvPr>
        </p:nvSpPr>
        <p:spPr>
          <a:xfrm>
            <a:off x="1154952" y="1447800"/>
            <a:ext cx="3401066" cy="1447800"/>
          </a:xfrm>
          <a:prstGeom prst="rect">
            <a:avLst/>
          </a:prstGeom>
        </p:spPr>
        <p:txBody>
          <a:bodyPr anchor="b"/>
          <a:lstStyle>
            <a:lvl1pPr defTabSz="457200">
              <a:lnSpc>
                <a:spcPct val="100000"/>
              </a:lnSpc>
              <a:defRPr sz="2400">
                <a:solidFill>
                  <a:srgbClr val="D8D9DC"/>
                </a:solidFill>
                <a:latin typeface="Century Gothic"/>
                <a:ea typeface="Century Gothic"/>
                <a:cs typeface="Century Gothic"/>
                <a:sym typeface="Century Gothic"/>
              </a:defRPr>
            </a:lvl1pPr>
          </a:lstStyle>
          <a:p>
            <a:pPr/>
            <a:r>
              <a:t>Title Text</a:t>
            </a:r>
          </a:p>
        </p:txBody>
      </p:sp>
      <p:sp>
        <p:nvSpPr>
          <p:cNvPr id="1436" name="Body Level One…"/>
          <p:cNvSpPr txBox="1"/>
          <p:nvPr>
            <p:ph type="body" sz="half" idx="1"/>
          </p:nvPr>
        </p:nvSpPr>
        <p:spPr>
          <a:xfrm>
            <a:off x="4784616" y="1447800"/>
            <a:ext cx="5195998" cy="4572000"/>
          </a:xfrm>
          <a:prstGeom prst="rect">
            <a:avLst/>
          </a:prstGeom>
        </p:spPr>
        <p:txBody>
          <a:bodyPr anchor="ctr"/>
          <a:lstStyle>
            <a:lvl1pPr marL="342900" indent="-342900" defTabSz="457200">
              <a:lnSpc>
                <a:spcPct val="100000"/>
              </a:lnSpc>
              <a:buClr>
                <a:srgbClr val="B1B1BD"/>
              </a:buClr>
              <a:buSzPct val="80000"/>
              <a:buFontTx/>
              <a:buChar char=""/>
              <a:defRPr sz="2000">
                <a:latin typeface="Century Gothic"/>
                <a:ea typeface="Century Gothic"/>
                <a:cs typeface="Century Gothic"/>
                <a:sym typeface="Century Gothic"/>
              </a:defRPr>
            </a:lvl1pPr>
            <a:lvl2pPr marL="774700" indent="-317500" defTabSz="457200">
              <a:lnSpc>
                <a:spcPct val="100000"/>
              </a:lnSpc>
              <a:buClr>
                <a:srgbClr val="B1B1BD"/>
              </a:buClr>
              <a:buSzPct val="80000"/>
              <a:buFontTx/>
              <a:buChar char=""/>
              <a:defRPr sz="2000">
                <a:latin typeface="Century Gothic"/>
                <a:ea typeface="Century Gothic"/>
                <a:cs typeface="Century Gothic"/>
                <a:sym typeface="Century Gothic"/>
              </a:defRPr>
            </a:lvl2pPr>
            <a:lvl3pPr marL="1200150" indent="-285750" defTabSz="457200">
              <a:lnSpc>
                <a:spcPct val="100000"/>
              </a:lnSpc>
              <a:buClr>
                <a:srgbClr val="B1B1BD"/>
              </a:buClr>
              <a:buSzPct val="80000"/>
              <a:buFontTx/>
              <a:buChar char=""/>
              <a:defRPr sz="2000">
                <a:latin typeface="Century Gothic"/>
                <a:ea typeface="Century Gothic"/>
                <a:cs typeface="Century Gothic"/>
                <a:sym typeface="Century Gothic"/>
              </a:defRPr>
            </a:lvl3pPr>
            <a:lvl4pPr marL="1698171" indent="-326571" defTabSz="457200">
              <a:lnSpc>
                <a:spcPct val="100000"/>
              </a:lnSpc>
              <a:buClr>
                <a:srgbClr val="B1B1BD"/>
              </a:buClr>
              <a:buSzPct val="80000"/>
              <a:buFontTx/>
              <a:buChar char=""/>
              <a:defRPr sz="2000">
                <a:latin typeface="Century Gothic"/>
                <a:ea typeface="Century Gothic"/>
                <a:cs typeface="Century Gothic"/>
                <a:sym typeface="Century Gothic"/>
              </a:defRPr>
            </a:lvl4pPr>
            <a:lvl5pPr marL="2155371" indent="-326571" defTabSz="457200">
              <a:lnSpc>
                <a:spcPct val="100000"/>
              </a:lnSpc>
              <a:buClr>
                <a:srgbClr val="B1B1BD"/>
              </a:buClr>
              <a:buSzPct val="80000"/>
              <a:buFontTx/>
              <a:buChar char=""/>
              <a:defRPr sz="20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437" name="Text Placeholder 3"/>
          <p:cNvSpPr/>
          <p:nvPr>
            <p:ph type="body" sz="quarter" idx="21"/>
          </p:nvPr>
        </p:nvSpPr>
        <p:spPr>
          <a:xfrm>
            <a:off x="1154952" y="3129279"/>
            <a:ext cx="3401064" cy="2895600"/>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438"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45"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46"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47"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48"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49"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50"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51" name="Title Text"/>
          <p:cNvSpPr txBox="1"/>
          <p:nvPr>
            <p:ph type="title"/>
          </p:nvPr>
        </p:nvSpPr>
        <p:spPr>
          <a:xfrm>
            <a:off x="1153906" y="1854192"/>
            <a:ext cx="5092908" cy="1574809"/>
          </a:xfrm>
          <a:prstGeom prst="rect">
            <a:avLst/>
          </a:prstGeom>
        </p:spPr>
        <p:txBody>
          <a:bodyPr anchor="b"/>
          <a:lstStyle>
            <a:lvl1pPr defTabSz="457200">
              <a:lnSpc>
                <a:spcPct val="100000"/>
              </a:lnSpc>
              <a:defRPr>
                <a:solidFill>
                  <a:srgbClr val="D8D9DC"/>
                </a:solidFill>
                <a:latin typeface="Century Gothic"/>
                <a:ea typeface="Century Gothic"/>
                <a:cs typeface="Century Gothic"/>
                <a:sym typeface="Century Gothic"/>
              </a:defRPr>
            </a:lvl1pPr>
          </a:lstStyle>
          <a:p>
            <a:pPr/>
            <a:r>
              <a:t>Title Text</a:t>
            </a:r>
          </a:p>
        </p:txBody>
      </p:sp>
      <p:sp>
        <p:nvSpPr>
          <p:cNvPr id="1452" name="Picture Placeholder 2"/>
          <p:cNvSpPr/>
          <p:nvPr>
            <p:ph type="pic" sz="quarter" idx="21"/>
          </p:nvPr>
        </p:nvSpPr>
        <p:spPr>
          <a:xfrm>
            <a:off x="6949546" y="1143000"/>
            <a:ext cx="3200401" cy="4572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453" name="Body Level One…"/>
          <p:cNvSpPr txBox="1"/>
          <p:nvPr>
            <p:ph type="body" sz="quarter" idx="1"/>
          </p:nvPr>
        </p:nvSpPr>
        <p:spPr>
          <a:xfrm>
            <a:off x="1154954" y="3657600"/>
            <a:ext cx="5084980" cy="1371600"/>
          </a:xfrm>
          <a:prstGeom prst="rect">
            <a:avLst/>
          </a:prstGeom>
        </p:spPr>
        <p:txBody>
          <a:bodyPr/>
          <a:lstStyle>
            <a:lvl1pPr marL="0" indent="0" defTabSz="457200">
              <a:lnSpc>
                <a:spcPct val="100000"/>
              </a:lnSpc>
              <a:buSzTx/>
              <a:buFontTx/>
              <a:buNone/>
              <a:defRPr sz="1400">
                <a:latin typeface="Century Gothic"/>
                <a:ea typeface="Century Gothic"/>
                <a:cs typeface="Century Gothic"/>
                <a:sym typeface="Century Gothic"/>
              </a:defRPr>
            </a:lvl1pPr>
            <a:lvl2pPr marL="0" indent="457200" defTabSz="457200">
              <a:lnSpc>
                <a:spcPct val="100000"/>
              </a:lnSpc>
              <a:buSzTx/>
              <a:buFontTx/>
              <a:buNone/>
              <a:defRPr sz="1400">
                <a:latin typeface="Century Gothic"/>
                <a:ea typeface="Century Gothic"/>
                <a:cs typeface="Century Gothic"/>
                <a:sym typeface="Century Gothic"/>
              </a:defRPr>
            </a:lvl2pPr>
            <a:lvl3pPr marL="0" indent="914400" defTabSz="457200">
              <a:lnSpc>
                <a:spcPct val="100000"/>
              </a:lnSpc>
              <a:buSzTx/>
              <a:buFontTx/>
              <a:buNone/>
              <a:defRPr sz="1400">
                <a:latin typeface="Century Gothic"/>
                <a:ea typeface="Century Gothic"/>
                <a:cs typeface="Century Gothic"/>
                <a:sym typeface="Century Gothic"/>
              </a:defRPr>
            </a:lvl3pPr>
            <a:lvl4pPr marL="0" indent="1371600" defTabSz="457200">
              <a:lnSpc>
                <a:spcPct val="100000"/>
              </a:lnSpc>
              <a:buSzTx/>
              <a:buFontTx/>
              <a:buNone/>
              <a:defRPr sz="1400">
                <a:latin typeface="Century Gothic"/>
                <a:ea typeface="Century Gothic"/>
                <a:cs typeface="Century Gothic"/>
                <a:sym typeface="Century Gothic"/>
              </a:defRPr>
            </a:lvl4pPr>
            <a:lvl5pPr marL="0" indent="1828800" defTabSz="457200">
              <a:lnSpc>
                <a:spcPct val="100000"/>
              </a:lnSpc>
              <a:buSzTx/>
              <a:buFontTx/>
              <a:buNone/>
              <a:defRPr sz="14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454"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61"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62"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63"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64"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65"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66"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67" name="Title Text"/>
          <p:cNvSpPr txBox="1"/>
          <p:nvPr>
            <p:ph type="title"/>
          </p:nvPr>
        </p:nvSpPr>
        <p:spPr>
          <a:xfrm>
            <a:off x="1154955" y="4800586"/>
            <a:ext cx="8825658" cy="566739"/>
          </a:xfrm>
          <a:prstGeom prst="rect">
            <a:avLst/>
          </a:prstGeom>
        </p:spPr>
        <p:txBody>
          <a:bodyPr anchor="b"/>
          <a:lstStyle>
            <a:lvl1pPr defTabSz="457200">
              <a:lnSpc>
                <a:spcPct val="100000"/>
              </a:lnSpc>
              <a:defRPr sz="2400">
                <a:solidFill>
                  <a:srgbClr val="D8D9DC"/>
                </a:solidFill>
                <a:latin typeface="Century Gothic"/>
                <a:ea typeface="Century Gothic"/>
                <a:cs typeface="Century Gothic"/>
                <a:sym typeface="Century Gothic"/>
              </a:defRPr>
            </a:lvl1pPr>
          </a:lstStyle>
          <a:p>
            <a:pPr/>
            <a:r>
              <a:t>Title Text</a:t>
            </a:r>
          </a:p>
        </p:txBody>
      </p:sp>
      <p:sp>
        <p:nvSpPr>
          <p:cNvPr id="1468" name="Picture Placeholder 2"/>
          <p:cNvSpPr/>
          <p:nvPr>
            <p:ph type="pic" sz="half" idx="21"/>
          </p:nvPr>
        </p:nvSpPr>
        <p:spPr>
          <a:xfrm>
            <a:off x="1154954" y="685799"/>
            <a:ext cx="8825660" cy="3640668"/>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469" name="Body Level One…"/>
          <p:cNvSpPr txBox="1"/>
          <p:nvPr>
            <p:ph type="body" sz="quarter" idx="1"/>
          </p:nvPr>
        </p:nvSpPr>
        <p:spPr>
          <a:xfrm>
            <a:off x="1154955" y="5367325"/>
            <a:ext cx="8825657" cy="493713"/>
          </a:xfrm>
          <a:prstGeom prst="rect">
            <a:avLst/>
          </a:prstGeom>
        </p:spPr>
        <p:txBody>
          <a:bodyPr/>
          <a:lstStyle>
            <a:lvl1pPr marL="0" indent="0" defTabSz="457200">
              <a:lnSpc>
                <a:spcPct val="100000"/>
              </a:lnSpc>
              <a:buSzTx/>
              <a:buFontTx/>
              <a:buNone/>
              <a:defRPr sz="1200">
                <a:latin typeface="Century Gothic"/>
                <a:ea typeface="Century Gothic"/>
                <a:cs typeface="Century Gothic"/>
                <a:sym typeface="Century Gothic"/>
              </a:defRPr>
            </a:lvl1pPr>
            <a:lvl2pPr marL="0" indent="457200" defTabSz="457200">
              <a:lnSpc>
                <a:spcPct val="100000"/>
              </a:lnSpc>
              <a:buSzTx/>
              <a:buFontTx/>
              <a:buNone/>
              <a:defRPr sz="1200">
                <a:latin typeface="Century Gothic"/>
                <a:ea typeface="Century Gothic"/>
                <a:cs typeface="Century Gothic"/>
                <a:sym typeface="Century Gothic"/>
              </a:defRPr>
            </a:lvl2pPr>
            <a:lvl3pPr marL="0" indent="914400" defTabSz="457200">
              <a:lnSpc>
                <a:spcPct val="100000"/>
              </a:lnSpc>
              <a:buSzTx/>
              <a:buFontTx/>
              <a:buNone/>
              <a:defRPr sz="1200">
                <a:latin typeface="Century Gothic"/>
                <a:ea typeface="Century Gothic"/>
                <a:cs typeface="Century Gothic"/>
                <a:sym typeface="Century Gothic"/>
              </a:defRPr>
            </a:lvl3pPr>
            <a:lvl4pPr marL="0" indent="1371600" defTabSz="457200">
              <a:lnSpc>
                <a:spcPct val="100000"/>
              </a:lnSpc>
              <a:buSzTx/>
              <a:buFontTx/>
              <a:buNone/>
              <a:defRPr sz="1200">
                <a:latin typeface="Century Gothic"/>
                <a:ea typeface="Century Gothic"/>
                <a:cs typeface="Century Gothic"/>
                <a:sym typeface="Century Gothic"/>
              </a:defRPr>
            </a:lvl4pPr>
            <a:lvl5pPr marL="0" indent="1828800" defTabSz="457200">
              <a:lnSpc>
                <a:spcPct val="100000"/>
              </a:lnSpc>
              <a:buSzTx/>
              <a:buFontTx/>
              <a:buNone/>
              <a:defRPr sz="12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470"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77"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78"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79"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80"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81"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82"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83" name="Title Text"/>
          <p:cNvSpPr txBox="1"/>
          <p:nvPr>
            <p:ph type="title"/>
          </p:nvPr>
        </p:nvSpPr>
        <p:spPr>
          <a:xfrm>
            <a:off x="1154954" y="1447800"/>
            <a:ext cx="8825659" cy="1981200"/>
          </a:xfrm>
          <a:prstGeom prst="rect">
            <a:avLst/>
          </a:prstGeom>
        </p:spPr>
        <p:txBody>
          <a:bodyPr anchor="t"/>
          <a:lstStyle>
            <a:lvl1pPr defTabSz="457200">
              <a:lnSpc>
                <a:spcPct val="100000"/>
              </a:lnSpc>
              <a:defRPr sz="4800">
                <a:solidFill>
                  <a:srgbClr val="D8D9DC"/>
                </a:solidFill>
                <a:latin typeface="Century Gothic"/>
                <a:ea typeface="Century Gothic"/>
                <a:cs typeface="Century Gothic"/>
                <a:sym typeface="Century Gothic"/>
              </a:defRPr>
            </a:lvl1pPr>
          </a:lstStyle>
          <a:p>
            <a:pPr/>
            <a:r>
              <a:t>Title Text</a:t>
            </a:r>
          </a:p>
        </p:txBody>
      </p:sp>
      <p:sp>
        <p:nvSpPr>
          <p:cNvPr id="1484" name="Body Level One…"/>
          <p:cNvSpPr txBox="1"/>
          <p:nvPr>
            <p:ph type="body" sz="half" idx="1"/>
          </p:nvPr>
        </p:nvSpPr>
        <p:spPr>
          <a:xfrm>
            <a:off x="1154954" y="3657600"/>
            <a:ext cx="8825659" cy="2362200"/>
          </a:xfrm>
          <a:prstGeom prst="rect">
            <a:avLst/>
          </a:prstGeom>
        </p:spPr>
        <p:txBody>
          <a:bodyPr anchor="ctr"/>
          <a:lstStyle>
            <a:lvl1pPr marL="0" indent="0" defTabSz="457200">
              <a:lnSpc>
                <a:spcPct val="100000"/>
              </a:lnSpc>
              <a:buSzTx/>
              <a:buFontTx/>
              <a:buNone/>
              <a:defRPr sz="1800">
                <a:latin typeface="Century Gothic"/>
                <a:ea typeface="Century Gothic"/>
                <a:cs typeface="Century Gothic"/>
                <a:sym typeface="Century Gothic"/>
              </a:defRPr>
            </a:lvl1pPr>
            <a:lvl2pPr marL="0" indent="457200" defTabSz="457200">
              <a:lnSpc>
                <a:spcPct val="100000"/>
              </a:lnSpc>
              <a:buSzTx/>
              <a:buFontTx/>
              <a:buNone/>
              <a:defRPr sz="1800">
                <a:latin typeface="Century Gothic"/>
                <a:ea typeface="Century Gothic"/>
                <a:cs typeface="Century Gothic"/>
                <a:sym typeface="Century Gothic"/>
              </a:defRPr>
            </a:lvl2pPr>
            <a:lvl3pPr marL="0" indent="914400" defTabSz="457200">
              <a:lnSpc>
                <a:spcPct val="100000"/>
              </a:lnSpc>
              <a:buSzTx/>
              <a:buFontTx/>
              <a:buNone/>
              <a:defRPr sz="1800">
                <a:latin typeface="Century Gothic"/>
                <a:ea typeface="Century Gothic"/>
                <a:cs typeface="Century Gothic"/>
                <a:sym typeface="Century Gothic"/>
              </a:defRPr>
            </a:lvl3pPr>
            <a:lvl4pPr marL="0" indent="1371600" defTabSz="457200">
              <a:lnSpc>
                <a:spcPct val="100000"/>
              </a:lnSpc>
              <a:buSzTx/>
              <a:buFontTx/>
              <a:buNone/>
              <a:defRPr sz="1800">
                <a:latin typeface="Century Gothic"/>
                <a:ea typeface="Century Gothic"/>
                <a:cs typeface="Century Gothic"/>
                <a:sym typeface="Century Gothic"/>
              </a:defRPr>
            </a:lvl4pPr>
            <a:lvl5pPr marL="0" indent="1828800" defTabSz="457200">
              <a:lnSpc>
                <a:spcPct val="100000"/>
              </a:lnSpc>
              <a:buSzTx/>
              <a:buFontTx/>
              <a:buNone/>
              <a:defRPr sz="1800">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485"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92"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493"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494"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495"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496"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497"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498" name="Title Text"/>
          <p:cNvSpPr txBox="1"/>
          <p:nvPr>
            <p:ph type="title"/>
          </p:nvPr>
        </p:nvSpPr>
        <p:spPr>
          <a:xfrm>
            <a:off x="1574800" y="1447800"/>
            <a:ext cx="7999316" cy="2323375"/>
          </a:xfrm>
          <a:prstGeom prst="rect">
            <a:avLst/>
          </a:prstGeom>
        </p:spPr>
        <p:txBody>
          <a:bodyPr anchor="t"/>
          <a:lstStyle>
            <a:lvl1pPr defTabSz="457200">
              <a:lnSpc>
                <a:spcPct val="100000"/>
              </a:lnSpc>
              <a:defRPr sz="4800">
                <a:solidFill>
                  <a:srgbClr val="D8D9DC"/>
                </a:solidFill>
                <a:latin typeface="Century Gothic"/>
                <a:ea typeface="Century Gothic"/>
                <a:cs typeface="Century Gothic"/>
                <a:sym typeface="Century Gothic"/>
              </a:defRPr>
            </a:lvl1pPr>
          </a:lstStyle>
          <a:p>
            <a:pPr/>
            <a:r>
              <a:t>Title Text</a:t>
            </a:r>
          </a:p>
        </p:txBody>
      </p:sp>
      <p:sp>
        <p:nvSpPr>
          <p:cNvPr id="1499" name="Body Level One…"/>
          <p:cNvSpPr txBox="1"/>
          <p:nvPr>
            <p:ph type="body" sz="quarter" idx="1"/>
          </p:nvPr>
        </p:nvSpPr>
        <p:spPr>
          <a:xfrm>
            <a:off x="1930400" y="3771174"/>
            <a:ext cx="7279649" cy="342175"/>
          </a:xfrm>
          <a:prstGeom prst="rect">
            <a:avLst/>
          </a:prstGeom>
        </p:spPr>
        <p:txBody>
          <a:bodyPr/>
          <a:lstStyle>
            <a:lvl1pPr marL="0" indent="0" defTabSz="457200">
              <a:lnSpc>
                <a:spcPct val="100000"/>
              </a:lnSpc>
              <a:buSzTx/>
              <a:buFontTx/>
              <a:buNone/>
              <a:defRPr cap="small" sz="1400">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cap="small" sz="1400">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cap="small" sz="1400">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cap="small" sz="1400">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cap="small" sz="1400">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500" name="Text Placeholder 3"/>
          <p:cNvSpPr/>
          <p:nvPr>
            <p:ph type="body" sz="quarter" idx="21"/>
          </p:nvPr>
        </p:nvSpPr>
        <p:spPr>
          <a:xfrm>
            <a:off x="1154954" y="4350656"/>
            <a:ext cx="8825660" cy="1676401"/>
          </a:xfrm>
          <a:prstGeom prst="rect">
            <a:avLst/>
          </a:prstGeom>
        </p:spPr>
        <p:txBody>
          <a:bodyPr anchor="ctr"/>
          <a:lstStyle/>
          <a:p>
            <a:pPr marL="0" indent="0" defTabSz="457200">
              <a:lnSpc>
                <a:spcPct val="100000"/>
              </a:lnSpc>
              <a:buSzTx/>
              <a:buFontTx/>
              <a:buNone/>
              <a:defRPr sz="1800">
                <a:latin typeface="Century Gothic"/>
                <a:ea typeface="Century Gothic"/>
                <a:cs typeface="Century Gothic"/>
                <a:sym typeface="Century Gothic"/>
              </a:defRPr>
            </a:pPr>
          </a:p>
        </p:txBody>
      </p:sp>
      <p:sp>
        <p:nvSpPr>
          <p:cNvPr id="1501" name="TextBox 11"/>
          <p:cNvSpPr txBox="1"/>
          <p:nvPr/>
        </p:nvSpPr>
        <p:spPr>
          <a:xfrm>
            <a:off x="944014" y="971252"/>
            <a:ext cx="710473" cy="181875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r">
              <a:defRPr sz="12200">
                <a:solidFill>
                  <a:srgbClr val="B1B1BD"/>
                </a:solidFill>
                <a:latin typeface="Arial"/>
                <a:ea typeface="Arial"/>
                <a:cs typeface="Arial"/>
                <a:sym typeface="Arial"/>
              </a:defRPr>
            </a:lvl1pPr>
          </a:lstStyle>
          <a:p>
            <a:pPr/>
            <a:r>
              <a:t>“</a:t>
            </a:r>
          </a:p>
        </p:txBody>
      </p:sp>
      <p:sp>
        <p:nvSpPr>
          <p:cNvPr id="1502" name="TextBox 14"/>
          <p:cNvSpPr txBox="1"/>
          <p:nvPr/>
        </p:nvSpPr>
        <p:spPr>
          <a:xfrm>
            <a:off x="9376210" y="2613786"/>
            <a:ext cx="710473" cy="181875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r">
              <a:defRPr sz="12200">
                <a:solidFill>
                  <a:srgbClr val="B1B1BD"/>
                </a:solidFill>
                <a:latin typeface="Arial"/>
                <a:ea typeface="Arial"/>
                <a:cs typeface="Arial"/>
                <a:sym typeface="Arial"/>
              </a:defRPr>
            </a:lvl1pPr>
          </a:lstStyle>
          <a:p>
            <a:pPr/>
            <a:r>
              <a:t>”</a:t>
            </a:r>
          </a:p>
        </p:txBody>
      </p:sp>
      <p:sp>
        <p:nvSpPr>
          <p:cNvPr id="1503"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510"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511"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512"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513"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514"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515"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516" name="Title Text"/>
          <p:cNvSpPr txBox="1"/>
          <p:nvPr>
            <p:ph type="title"/>
          </p:nvPr>
        </p:nvSpPr>
        <p:spPr>
          <a:xfrm>
            <a:off x="1154954" y="3124200"/>
            <a:ext cx="8825660" cy="1653181"/>
          </a:xfrm>
          <a:prstGeom prst="rect">
            <a:avLst/>
          </a:prstGeom>
        </p:spPr>
        <p:txBody>
          <a:bodyPr anchor="b"/>
          <a:lstStyle>
            <a:lvl1pPr defTabSz="457200">
              <a:lnSpc>
                <a:spcPct val="100000"/>
              </a:lnSpc>
              <a:defRPr sz="4000">
                <a:solidFill>
                  <a:srgbClr val="D8D9DC"/>
                </a:solidFill>
                <a:latin typeface="Century Gothic"/>
                <a:ea typeface="Century Gothic"/>
                <a:cs typeface="Century Gothic"/>
                <a:sym typeface="Century Gothic"/>
              </a:defRPr>
            </a:lvl1pPr>
          </a:lstStyle>
          <a:p>
            <a:pPr/>
            <a:r>
              <a:t>Title Text</a:t>
            </a:r>
          </a:p>
        </p:txBody>
      </p:sp>
      <p:sp>
        <p:nvSpPr>
          <p:cNvPr id="1517" name="Body Level One…"/>
          <p:cNvSpPr txBox="1"/>
          <p:nvPr>
            <p:ph type="body" sz="quarter" idx="1"/>
          </p:nvPr>
        </p:nvSpPr>
        <p:spPr>
          <a:xfrm>
            <a:off x="1154954" y="4777380"/>
            <a:ext cx="8825659" cy="860401"/>
          </a:xfrm>
          <a:prstGeom prst="rect">
            <a:avLst/>
          </a:prstGeom>
        </p:spPr>
        <p:txBody>
          <a:bodyPr/>
          <a:lstStyle>
            <a:lvl1pPr marL="0" indent="0" defTabSz="457200">
              <a:lnSpc>
                <a:spcPct val="100000"/>
              </a:lnSpc>
              <a:buSzTx/>
              <a:buFontTx/>
              <a:buNone/>
              <a:defRPr sz="2000">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sz="2000">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sz="2000">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sz="2000">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sz="2000">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518"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525"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526"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527"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528"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529"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530"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531"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532" name="Body Level One…"/>
          <p:cNvSpPr txBox="1"/>
          <p:nvPr>
            <p:ph type="body" sz="quarter" idx="1"/>
          </p:nvPr>
        </p:nvSpPr>
        <p:spPr>
          <a:xfrm>
            <a:off x="632946" y="1981200"/>
            <a:ext cx="2946868" cy="576263"/>
          </a:xfrm>
          <a:prstGeom prst="rect">
            <a:avLst/>
          </a:prstGeom>
        </p:spPr>
        <p:txBody>
          <a:bodyPr anchor="b"/>
          <a:lstStyle>
            <a:lvl1pPr marL="0" indent="0" defTabSz="457200">
              <a:lnSpc>
                <a:spcPct val="100000"/>
              </a:lnSpc>
              <a:buSzTx/>
              <a:buFontTx/>
              <a:buNone/>
              <a:defRPr>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533" name="Text Placeholder 3"/>
          <p:cNvSpPr/>
          <p:nvPr>
            <p:ph type="body" sz="quarter" idx="21"/>
          </p:nvPr>
        </p:nvSpPr>
        <p:spPr>
          <a:xfrm>
            <a:off x="652462" y="2667000"/>
            <a:ext cx="2927351" cy="3589338"/>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34" name="Text Placeholder 4"/>
          <p:cNvSpPr/>
          <p:nvPr>
            <p:ph type="body" sz="quarter" idx="22"/>
          </p:nvPr>
        </p:nvSpPr>
        <p:spPr>
          <a:xfrm>
            <a:off x="3883659" y="1981199"/>
            <a:ext cx="2936242" cy="576264"/>
          </a:xfrm>
          <a:prstGeom prst="rect">
            <a:avLst/>
          </a:prstGeom>
        </p:spPr>
        <p:txBody>
          <a:bodyPr anchor="b"/>
          <a:lstStyle/>
          <a:p>
            <a:pPr marL="0" indent="0" defTabSz="457200">
              <a:lnSpc>
                <a:spcPct val="100000"/>
              </a:lnSpc>
              <a:buSzTx/>
              <a:buFontTx/>
              <a:buNone/>
              <a:defRPr>
                <a:solidFill>
                  <a:srgbClr val="B1B1BD"/>
                </a:solidFill>
                <a:latin typeface="Century Gothic"/>
                <a:ea typeface="Century Gothic"/>
                <a:cs typeface="Century Gothic"/>
                <a:sym typeface="Century Gothic"/>
              </a:defRPr>
            </a:pPr>
          </a:p>
        </p:txBody>
      </p:sp>
      <p:sp>
        <p:nvSpPr>
          <p:cNvPr id="1535" name="Text Placeholder 3"/>
          <p:cNvSpPr/>
          <p:nvPr>
            <p:ph type="body" sz="quarter" idx="23"/>
          </p:nvPr>
        </p:nvSpPr>
        <p:spPr>
          <a:xfrm>
            <a:off x="3873105" y="2667000"/>
            <a:ext cx="2946795" cy="3589338"/>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36" name="Text Placeholder 4"/>
          <p:cNvSpPr/>
          <p:nvPr>
            <p:ph type="body" sz="quarter" idx="24"/>
          </p:nvPr>
        </p:nvSpPr>
        <p:spPr>
          <a:xfrm>
            <a:off x="7124699" y="1981199"/>
            <a:ext cx="2932115" cy="576264"/>
          </a:xfrm>
          <a:prstGeom prst="rect">
            <a:avLst/>
          </a:prstGeom>
        </p:spPr>
        <p:txBody>
          <a:bodyPr anchor="b"/>
          <a:lstStyle/>
          <a:p>
            <a:pPr marL="0" indent="0" defTabSz="457200">
              <a:lnSpc>
                <a:spcPct val="100000"/>
              </a:lnSpc>
              <a:buSzTx/>
              <a:buFontTx/>
              <a:buNone/>
              <a:defRPr>
                <a:solidFill>
                  <a:srgbClr val="B1B1BD"/>
                </a:solidFill>
                <a:latin typeface="Century Gothic"/>
                <a:ea typeface="Century Gothic"/>
                <a:cs typeface="Century Gothic"/>
                <a:sym typeface="Century Gothic"/>
              </a:defRPr>
            </a:pPr>
          </a:p>
        </p:txBody>
      </p:sp>
      <p:sp>
        <p:nvSpPr>
          <p:cNvPr id="1537" name="Text Placeholder 3"/>
          <p:cNvSpPr/>
          <p:nvPr>
            <p:ph type="body" sz="quarter" idx="25"/>
          </p:nvPr>
        </p:nvSpPr>
        <p:spPr>
          <a:xfrm>
            <a:off x="7124699" y="2667000"/>
            <a:ext cx="2932115" cy="3589338"/>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38" name="Straight Connector 16"/>
          <p:cNvSpPr/>
          <p:nvPr/>
        </p:nvSpPr>
        <p:spPr>
          <a:xfrm flipH="1">
            <a:off x="3726141" y="2133600"/>
            <a:ext cx="1" cy="3962401"/>
          </a:xfrm>
          <a:prstGeom prst="line">
            <a:avLst/>
          </a:prstGeom>
          <a:ln w="12700" cap="rnd">
            <a:solidFill>
              <a:srgbClr val="B1B1BD">
                <a:alpha val="40000"/>
              </a:srgbClr>
            </a:solidFill>
          </a:ln>
        </p:spPr>
        <p:txBody>
          <a:bodyPr lIns="45719" rIns="45719"/>
          <a:lstStyle/>
          <a:p>
            <a:pPr>
              <a:defRPr>
                <a:solidFill>
                  <a:srgbClr val="FFFFFF"/>
                </a:solidFill>
              </a:defRPr>
            </a:pPr>
          </a:p>
        </p:txBody>
      </p:sp>
      <p:sp>
        <p:nvSpPr>
          <p:cNvPr id="1539" name="Straight Connector 17"/>
          <p:cNvSpPr/>
          <p:nvPr/>
        </p:nvSpPr>
        <p:spPr>
          <a:xfrm flipH="1">
            <a:off x="6962226" y="2133600"/>
            <a:ext cx="1" cy="3966883"/>
          </a:xfrm>
          <a:prstGeom prst="line">
            <a:avLst/>
          </a:prstGeom>
          <a:ln w="12700" cap="rnd">
            <a:solidFill>
              <a:srgbClr val="B1B1BD">
                <a:alpha val="40000"/>
              </a:srgbClr>
            </a:solidFill>
          </a:ln>
        </p:spPr>
        <p:txBody>
          <a:bodyPr lIns="45719" rIns="45719"/>
          <a:lstStyle/>
          <a:p>
            <a:pPr>
              <a:defRPr>
                <a:solidFill>
                  <a:srgbClr val="FFFFFF"/>
                </a:solidFill>
              </a:defRPr>
            </a:pPr>
          </a:p>
        </p:txBody>
      </p:sp>
      <p:sp>
        <p:nvSpPr>
          <p:cNvPr id="1540"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547" name="Picture 7" descr="Picture 7"/>
          <p:cNvPicPr>
            <a:picLocks noChangeAspect="1"/>
          </p:cNvPicPr>
          <p:nvPr/>
        </p:nvPicPr>
        <p:blipFill>
          <a:blip r:embed="rId3">
            <a:extLst/>
          </a:blip>
          <a:srcRect l="3613" t="0" r="0" b="0"/>
          <a:stretch>
            <a:fillRect/>
          </a:stretch>
        </p:blipFill>
        <p:spPr>
          <a:xfrm>
            <a:off x="0" y="2669684"/>
            <a:ext cx="4037013" cy="4188316"/>
          </a:xfrm>
          <a:prstGeom prst="rect">
            <a:avLst/>
          </a:prstGeom>
          <a:ln w="12700">
            <a:miter lim="400000"/>
          </a:ln>
        </p:spPr>
      </p:pic>
      <p:pic>
        <p:nvPicPr>
          <p:cNvPr id="1548" name="Picture 6" descr="Picture 6"/>
          <p:cNvPicPr>
            <a:picLocks noChangeAspect="1"/>
          </p:cNvPicPr>
          <p:nvPr/>
        </p:nvPicPr>
        <p:blipFill>
          <a:blip r:embed="rId4">
            <a:extLst/>
          </a:blip>
          <a:srcRect l="35640" t="0" r="0" b="0"/>
          <a:stretch>
            <a:fillRect/>
          </a:stretch>
        </p:blipFill>
        <p:spPr>
          <a:xfrm>
            <a:off x="-1" y="2892346"/>
            <a:ext cx="1522414" cy="2365454"/>
          </a:xfrm>
          <a:prstGeom prst="rect">
            <a:avLst/>
          </a:prstGeom>
          <a:ln w="12700">
            <a:miter lim="400000"/>
          </a:ln>
        </p:spPr>
      </p:pic>
      <p:sp>
        <p:nvSpPr>
          <p:cNvPr id="1549" name="Oval 15"/>
          <p:cNvSpPr/>
          <p:nvPr/>
        </p:nvSpPr>
        <p:spPr>
          <a:xfrm>
            <a:off x="8609011" y="1676400"/>
            <a:ext cx="2819401" cy="2819400"/>
          </a:xfrm>
          <a:prstGeom prst="ellipse">
            <a:avLst/>
          </a:prstGeom>
          <a:gradFill>
            <a:gsLst>
              <a:gs pos="0">
                <a:srgbClr val="8A8A9C">
                  <a:alpha val="7000"/>
                </a:srgbClr>
              </a:gs>
              <a:gs pos="36000">
                <a:srgbClr val="8A8A9C">
                  <a:alpha val="6000"/>
                </a:srgbClr>
              </a:gs>
              <a:gs pos="69000">
                <a:srgbClr val="8A8A9C">
                  <a:alpha val="0"/>
                </a:srgbClr>
              </a:gs>
            </a:gsLst>
            <a:path path="circle">
              <a:fillToRect l="37721" t="-19636" r="62278" b="119636"/>
            </a:path>
          </a:gradFill>
          <a:ln w="12700">
            <a:miter lim="400000"/>
          </a:ln>
        </p:spPr>
        <p:txBody>
          <a:bodyPr lIns="45719" rIns="45719"/>
          <a:lstStyle/>
          <a:p>
            <a:pPr>
              <a:defRPr>
                <a:solidFill>
                  <a:srgbClr val="FFFFFF"/>
                </a:solidFill>
                <a:latin typeface="Century Gothic"/>
                <a:ea typeface="Century Gothic"/>
                <a:cs typeface="Century Gothic"/>
                <a:sym typeface="Century Gothic"/>
              </a:defRPr>
            </a:pPr>
          </a:p>
        </p:txBody>
      </p:sp>
      <p:pic>
        <p:nvPicPr>
          <p:cNvPr id="1550" name="Picture 8" descr="Picture 8"/>
          <p:cNvPicPr>
            <a:picLocks noChangeAspect="1"/>
          </p:cNvPicPr>
          <p:nvPr/>
        </p:nvPicPr>
        <p:blipFill>
          <a:blip r:embed="rId5">
            <a:extLst/>
          </a:blip>
          <a:srcRect l="0" t="28812" r="0" b="0"/>
          <a:stretch>
            <a:fillRect/>
          </a:stretch>
        </p:blipFill>
        <p:spPr>
          <a:xfrm>
            <a:off x="7999411" y="-1"/>
            <a:ext cx="1603388" cy="1141408"/>
          </a:xfrm>
          <a:prstGeom prst="rect">
            <a:avLst/>
          </a:prstGeom>
          <a:ln w="12700">
            <a:miter lim="400000"/>
          </a:ln>
        </p:spPr>
      </p:pic>
      <p:pic>
        <p:nvPicPr>
          <p:cNvPr id="1551" name="Picture 9" descr="Picture 9"/>
          <p:cNvPicPr>
            <a:picLocks noChangeAspect="1"/>
          </p:cNvPicPr>
          <p:nvPr/>
        </p:nvPicPr>
        <p:blipFill>
          <a:blip r:embed="rId6">
            <a:extLst/>
          </a:blip>
          <a:srcRect l="0" t="0" r="0" b="23320"/>
          <a:stretch>
            <a:fillRect/>
          </a:stretch>
        </p:blipFill>
        <p:spPr>
          <a:xfrm>
            <a:off x="8605877" y="6096000"/>
            <a:ext cx="993735" cy="762000"/>
          </a:xfrm>
          <a:prstGeom prst="rect">
            <a:avLst/>
          </a:prstGeom>
          <a:ln w="12700">
            <a:miter lim="400000"/>
          </a:ln>
        </p:spPr>
      </p:pic>
      <p:sp>
        <p:nvSpPr>
          <p:cNvPr id="1552" name="Rectangle 13"/>
          <p:cNvSpPr/>
          <p:nvPr/>
        </p:nvSpPr>
        <p:spPr>
          <a:xfrm>
            <a:off x="10437811" y="0"/>
            <a:ext cx="685801" cy="1143000"/>
          </a:xfrm>
          <a:prstGeom prst="rect">
            <a:avLst/>
          </a:prstGeom>
          <a:solidFill>
            <a:srgbClr val="E32D91"/>
          </a:solidFill>
          <a:ln w="12700">
            <a:miter lim="400000"/>
          </a:ln>
          <a:effectLst>
            <a:outerShdw sx="100000" sy="100000" kx="0" ky="0" algn="b" rotWithShape="0" blurRad="38100" dist="25400" dir="5400000">
              <a:srgbClr val="000000">
                <a:alpha val="45000"/>
              </a:srgbClr>
            </a:outerShdw>
          </a:effectLst>
        </p:spPr>
        <p:txBody>
          <a:bodyPr lIns="45719" rIns="45719"/>
          <a:lstStyle/>
          <a:p>
            <a:pPr>
              <a:defRPr>
                <a:solidFill>
                  <a:srgbClr val="FFFFFF"/>
                </a:solidFill>
                <a:latin typeface="Century Gothic"/>
                <a:ea typeface="Century Gothic"/>
                <a:cs typeface="Century Gothic"/>
                <a:sym typeface="Century Gothic"/>
              </a:defRPr>
            </a:pPr>
          </a:p>
        </p:txBody>
      </p:sp>
      <p:sp>
        <p:nvSpPr>
          <p:cNvPr id="1553" name="Title Text"/>
          <p:cNvSpPr txBox="1"/>
          <p:nvPr>
            <p:ph type="title"/>
          </p:nvPr>
        </p:nvSpPr>
        <p:spPr>
          <a:xfrm>
            <a:off x="646110" y="452718"/>
            <a:ext cx="9404724" cy="1400531"/>
          </a:xfrm>
          <a:prstGeom prst="rect">
            <a:avLst/>
          </a:prstGeom>
        </p:spPr>
        <p:txBody>
          <a:bodyPr anchor="t"/>
          <a:lstStyle>
            <a:lvl1pPr defTabSz="457200">
              <a:lnSpc>
                <a:spcPct val="100000"/>
              </a:lnSpc>
              <a:defRPr sz="4200">
                <a:solidFill>
                  <a:srgbClr val="D8D9DC"/>
                </a:solidFill>
                <a:latin typeface="Century Gothic"/>
                <a:ea typeface="Century Gothic"/>
                <a:cs typeface="Century Gothic"/>
                <a:sym typeface="Century Gothic"/>
              </a:defRPr>
            </a:lvl1pPr>
          </a:lstStyle>
          <a:p>
            <a:pPr/>
            <a:r>
              <a:t>Title Text</a:t>
            </a:r>
          </a:p>
        </p:txBody>
      </p:sp>
      <p:sp>
        <p:nvSpPr>
          <p:cNvPr id="1554" name="Body Level One…"/>
          <p:cNvSpPr txBox="1"/>
          <p:nvPr>
            <p:ph type="body" sz="quarter" idx="1"/>
          </p:nvPr>
        </p:nvSpPr>
        <p:spPr>
          <a:xfrm>
            <a:off x="652462" y="4250949"/>
            <a:ext cx="2940051" cy="576263"/>
          </a:xfrm>
          <a:prstGeom prst="rect">
            <a:avLst/>
          </a:prstGeom>
        </p:spPr>
        <p:txBody>
          <a:bodyPr anchor="b"/>
          <a:lstStyle>
            <a:lvl1pPr marL="0" indent="0" defTabSz="457200">
              <a:lnSpc>
                <a:spcPct val="100000"/>
              </a:lnSpc>
              <a:buSzTx/>
              <a:buFontTx/>
              <a:buNone/>
              <a:defRPr>
                <a:solidFill>
                  <a:srgbClr val="B1B1BD"/>
                </a:solidFill>
                <a:latin typeface="Century Gothic"/>
                <a:ea typeface="Century Gothic"/>
                <a:cs typeface="Century Gothic"/>
                <a:sym typeface="Century Gothic"/>
              </a:defRPr>
            </a:lvl1pPr>
            <a:lvl2pPr marL="0" indent="457200" defTabSz="457200">
              <a:lnSpc>
                <a:spcPct val="100000"/>
              </a:lnSpc>
              <a:buSzTx/>
              <a:buFontTx/>
              <a:buNone/>
              <a:defRPr>
                <a:solidFill>
                  <a:srgbClr val="B1B1BD"/>
                </a:solidFill>
                <a:latin typeface="Century Gothic"/>
                <a:ea typeface="Century Gothic"/>
                <a:cs typeface="Century Gothic"/>
                <a:sym typeface="Century Gothic"/>
              </a:defRPr>
            </a:lvl2pPr>
            <a:lvl3pPr marL="0" indent="914400" defTabSz="457200">
              <a:lnSpc>
                <a:spcPct val="100000"/>
              </a:lnSpc>
              <a:buSzTx/>
              <a:buFontTx/>
              <a:buNone/>
              <a:defRPr>
                <a:solidFill>
                  <a:srgbClr val="B1B1BD"/>
                </a:solidFill>
                <a:latin typeface="Century Gothic"/>
                <a:ea typeface="Century Gothic"/>
                <a:cs typeface="Century Gothic"/>
                <a:sym typeface="Century Gothic"/>
              </a:defRPr>
            </a:lvl3pPr>
            <a:lvl4pPr marL="0" indent="1371600" defTabSz="457200">
              <a:lnSpc>
                <a:spcPct val="100000"/>
              </a:lnSpc>
              <a:buSzTx/>
              <a:buFontTx/>
              <a:buNone/>
              <a:defRPr>
                <a:solidFill>
                  <a:srgbClr val="B1B1BD"/>
                </a:solidFill>
                <a:latin typeface="Century Gothic"/>
                <a:ea typeface="Century Gothic"/>
                <a:cs typeface="Century Gothic"/>
                <a:sym typeface="Century Gothic"/>
              </a:defRPr>
            </a:lvl4pPr>
            <a:lvl5pPr marL="0" indent="1828800" defTabSz="457200">
              <a:lnSpc>
                <a:spcPct val="100000"/>
              </a:lnSpc>
              <a:buSzTx/>
              <a:buFontTx/>
              <a:buNone/>
              <a:defRPr>
                <a:solidFill>
                  <a:srgbClr val="B1B1BD"/>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555" name="Picture Placeholder 2"/>
          <p:cNvSpPr/>
          <p:nvPr>
            <p:ph type="pic" sz="quarter" idx="21"/>
          </p:nvPr>
        </p:nvSpPr>
        <p:spPr>
          <a:xfrm>
            <a:off x="652462" y="2209800"/>
            <a:ext cx="2940051"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556" name="Text Placeholder 3"/>
          <p:cNvSpPr/>
          <p:nvPr>
            <p:ph type="body" sz="quarter" idx="22"/>
          </p:nvPr>
        </p:nvSpPr>
        <p:spPr>
          <a:xfrm>
            <a:off x="652462" y="4827211"/>
            <a:ext cx="2940051" cy="659190"/>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57" name="Text Placeholder 4"/>
          <p:cNvSpPr/>
          <p:nvPr>
            <p:ph type="body" sz="quarter" idx="23"/>
          </p:nvPr>
        </p:nvSpPr>
        <p:spPr>
          <a:xfrm>
            <a:off x="3889375" y="4250949"/>
            <a:ext cx="2930525" cy="576263"/>
          </a:xfrm>
          <a:prstGeom prst="rect">
            <a:avLst/>
          </a:prstGeom>
        </p:spPr>
        <p:txBody>
          <a:bodyPr anchor="b"/>
          <a:lstStyle/>
          <a:p>
            <a:pPr marL="0" indent="0" defTabSz="457200">
              <a:lnSpc>
                <a:spcPct val="100000"/>
              </a:lnSpc>
              <a:buSzTx/>
              <a:buFontTx/>
              <a:buNone/>
              <a:defRPr>
                <a:solidFill>
                  <a:srgbClr val="B1B1BD"/>
                </a:solidFill>
                <a:latin typeface="Century Gothic"/>
                <a:ea typeface="Century Gothic"/>
                <a:cs typeface="Century Gothic"/>
                <a:sym typeface="Century Gothic"/>
              </a:defRPr>
            </a:pPr>
          </a:p>
        </p:txBody>
      </p:sp>
      <p:sp>
        <p:nvSpPr>
          <p:cNvPr id="1558" name="Picture Placeholder 2"/>
          <p:cNvSpPr/>
          <p:nvPr>
            <p:ph type="pic" sz="quarter" idx="24"/>
          </p:nvPr>
        </p:nvSpPr>
        <p:spPr>
          <a:xfrm>
            <a:off x="3889373" y="2209800"/>
            <a:ext cx="2930526"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559" name="Text Placeholder 3"/>
          <p:cNvSpPr/>
          <p:nvPr>
            <p:ph type="body" sz="quarter" idx="25"/>
          </p:nvPr>
        </p:nvSpPr>
        <p:spPr>
          <a:xfrm>
            <a:off x="3888021" y="4827210"/>
            <a:ext cx="2934407" cy="659189"/>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60" name="Text Placeholder 4"/>
          <p:cNvSpPr/>
          <p:nvPr>
            <p:ph type="body" sz="quarter" idx="26"/>
          </p:nvPr>
        </p:nvSpPr>
        <p:spPr>
          <a:xfrm>
            <a:off x="7124699" y="4250949"/>
            <a:ext cx="2932115" cy="576263"/>
          </a:xfrm>
          <a:prstGeom prst="rect">
            <a:avLst/>
          </a:prstGeom>
        </p:spPr>
        <p:txBody>
          <a:bodyPr anchor="b"/>
          <a:lstStyle/>
          <a:p>
            <a:pPr marL="0" indent="0" defTabSz="457200">
              <a:lnSpc>
                <a:spcPct val="100000"/>
              </a:lnSpc>
              <a:buSzTx/>
              <a:buFontTx/>
              <a:buNone/>
              <a:defRPr>
                <a:solidFill>
                  <a:srgbClr val="B1B1BD"/>
                </a:solidFill>
                <a:latin typeface="Century Gothic"/>
                <a:ea typeface="Century Gothic"/>
                <a:cs typeface="Century Gothic"/>
                <a:sym typeface="Century Gothic"/>
              </a:defRPr>
            </a:pPr>
          </a:p>
        </p:txBody>
      </p:sp>
      <p:sp>
        <p:nvSpPr>
          <p:cNvPr id="1561" name="Picture Placeholder 2"/>
          <p:cNvSpPr/>
          <p:nvPr>
            <p:ph type="pic" sz="quarter" idx="27"/>
          </p:nvPr>
        </p:nvSpPr>
        <p:spPr>
          <a:xfrm>
            <a:off x="7124699" y="2209800"/>
            <a:ext cx="2932114"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562" name="Text Placeholder 3"/>
          <p:cNvSpPr/>
          <p:nvPr>
            <p:ph type="body" sz="quarter" idx="28"/>
          </p:nvPr>
        </p:nvSpPr>
        <p:spPr>
          <a:xfrm>
            <a:off x="7124575" y="4827208"/>
            <a:ext cx="2935998" cy="659190"/>
          </a:xfrm>
          <a:prstGeom prst="rect">
            <a:avLst/>
          </a:prstGeom>
        </p:spPr>
        <p:txBody>
          <a:bodyPr/>
          <a:lstStyle/>
          <a:p>
            <a:pPr marL="0" indent="0" defTabSz="457200">
              <a:lnSpc>
                <a:spcPct val="100000"/>
              </a:lnSpc>
              <a:buSzTx/>
              <a:buFontTx/>
              <a:buNone/>
              <a:defRPr sz="1400">
                <a:latin typeface="Century Gothic"/>
                <a:ea typeface="Century Gothic"/>
                <a:cs typeface="Century Gothic"/>
                <a:sym typeface="Century Gothic"/>
              </a:defRPr>
            </a:pPr>
          </a:p>
        </p:txBody>
      </p:sp>
      <p:sp>
        <p:nvSpPr>
          <p:cNvPr id="1563" name="Straight Connector 18"/>
          <p:cNvSpPr/>
          <p:nvPr/>
        </p:nvSpPr>
        <p:spPr>
          <a:xfrm flipH="1">
            <a:off x="3726141" y="2133600"/>
            <a:ext cx="1" cy="3962401"/>
          </a:xfrm>
          <a:prstGeom prst="line">
            <a:avLst/>
          </a:prstGeom>
          <a:ln w="12700" cap="rnd">
            <a:solidFill>
              <a:srgbClr val="B1B1BD">
                <a:alpha val="40000"/>
              </a:srgbClr>
            </a:solidFill>
          </a:ln>
        </p:spPr>
        <p:txBody>
          <a:bodyPr lIns="45719" rIns="45719"/>
          <a:lstStyle/>
          <a:p>
            <a:pPr>
              <a:defRPr>
                <a:solidFill>
                  <a:srgbClr val="FFFFFF"/>
                </a:solidFill>
              </a:defRPr>
            </a:pPr>
          </a:p>
        </p:txBody>
      </p:sp>
      <p:sp>
        <p:nvSpPr>
          <p:cNvPr id="1564" name="Straight Connector 19"/>
          <p:cNvSpPr/>
          <p:nvPr/>
        </p:nvSpPr>
        <p:spPr>
          <a:xfrm flipH="1">
            <a:off x="6962226" y="2133600"/>
            <a:ext cx="1" cy="3966883"/>
          </a:xfrm>
          <a:prstGeom prst="line">
            <a:avLst/>
          </a:prstGeom>
          <a:ln w="12700" cap="rnd">
            <a:solidFill>
              <a:srgbClr val="B1B1BD">
                <a:alpha val="40000"/>
              </a:srgbClr>
            </a:solidFill>
          </a:ln>
        </p:spPr>
        <p:txBody>
          <a:bodyPr lIns="45719" rIns="45719"/>
          <a:lstStyle/>
          <a:p>
            <a:pPr>
              <a:defRPr>
                <a:solidFill>
                  <a:srgbClr val="FFFFFF"/>
                </a:solidFill>
              </a:defRPr>
            </a:pPr>
          </a:p>
        </p:txBody>
      </p:sp>
      <p:sp>
        <p:nvSpPr>
          <p:cNvPr id="1565" name="Slide Number"/>
          <p:cNvSpPr txBox="1"/>
          <p:nvPr>
            <p:ph type="sldNum" sz="quarter" idx="2"/>
          </p:nvPr>
        </p:nvSpPr>
        <p:spPr>
          <a:xfrm>
            <a:off x="10522496" y="540176"/>
            <a:ext cx="498287" cy="523240"/>
          </a:xfrm>
          <a:prstGeom prst="rect">
            <a:avLst/>
          </a:prstGeom>
        </p:spPr>
        <p:txBody>
          <a:bodyPr anchor="b"/>
          <a:lstStyle>
            <a:lvl1pPr algn="ctr">
              <a:defRPr sz="2800">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584" name="Group 22"/>
          <p:cNvGrpSpPr/>
          <p:nvPr/>
        </p:nvGrpSpPr>
        <p:grpSpPr>
          <a:xfrm>
            <a:off x="0" y="228599"/>
            <a:ext cx="2851518" cy="6638630"/>
            <a:chOff x="0" y="0"/>
            <a:chExt cx="2851516" cy="6638628"/>
          </a:xfrm>
        </p:grpSpPr>
        <p:sp>
          <p:nvSpPr>
            <p:cNvPr id="1572"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3"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4"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5"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6"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7"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8"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79"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0"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1"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2"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3"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597" name="Group 9"/>
          <p:cNvGrpSpPr/>
          <p:nvPr/>
        </p:nvGrpSpPr>
        <p:grpSpPr>
          <a:xfrm>
            <a:off x="27221" y="156"/>
            <a:ext cx="2356674" cy="6853097"/>
            <a:chOff x="0" y="0"/>
            <a:chExt cx="2356673" cy="6853095"/>
          </a:xfrm>
        </p:grpSpPr>
        <p:sp>
          <p:nvSpPr>
            <p:cNvPr id="1585"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6"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7"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8"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89"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0"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1"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2"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3"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4"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5"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596"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598"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599" name="Title Text"/>
          <p:cNvSpPr txBox="1"/>
          <p:nvPr>
            <p:ph type="title"/>
          </p:nvPr>
        </p:nvSpPr>
        <p:spPr>
          <a:xfrm>
            <a:off x="2589213" y="2514600"/>
            <a:ext cx="8915400" cy="2262782"/>
          </a:xfrm>
          <a:prstGeom prst="rect">
            <a:avLst/>
          </a:prstGeom>
        </p:spPr>
        <p:txBody>
          <a:bodyPr anchor="b"/>
          <a:lstStyle>
            <a:lvl1pPr defTabSz="457200">
              <a:lnSpc>
                <a:spcPct val="100000"/>
              </a:lnSpc>
              <a:defRPr sz="5400">
                <a:solidFill>
                  <a:srgbClr val="178DBB"/>
                </a:solidFill>
                <a:latin typeface="Century Gothic"/>
                <a:ea typeface="Century Gothic"/>
                <a:cs typeface="Century Gothic"/>
                <a:sym typeface="Century Gothic"/>
              </a:defRPr>
            </a:lvl1pPr>
          </a:lstStyle>
          <a:p>
            <a:pPr/>
            <a:r>
              <a:t>Title Text</a:t>
            </a:r>
          </a:p>
        </p:txBody>
      </p:sp>
      <p:sp>
        <p:nvSpPr>
          <p:cNvPr id="1600" name="Body Level One…"/>
          <p:cNvSpPr txBox="1"/>
          <p:nvPr>
            <p:ph type="body" sz="quarter" idx="1"/>
          </p:nvPr>
        </p:nvSpPr>
        <p:spPr>
          <a:xfrm>
            <a:off x="2589213" y="4777378"/>
            <a:ext cx="8915400" cy="1126284"/>
          </a:xfrm>
          <a:prstGeom prst="rect">
            <a:avLst/>
          </a:prstGeom>
        </p:spPr>
        <p:txBody>
          <a:bodyPr/>
          <a:lstStyle>
            <a:lvl1pPr marL="0" indent="0" defTabSz="457200">
              <a:lnSpc>
                <a:spcPct val="100000"/>
              </a:lnSpc>
              <a:buSzTx/>
              <a:buFontTx/>
              <a:buNone/>
              <a:defRPr sz="1800">
                <a:solidFill>
                  <a:srgbClr val="595959"/>
                </a:solidFill>
                <a:latin typeface="Century Gothic"/>
                <a:ea typeface="Century Gothic"/>
                <a:cs typeface="Century Gothic"/>
                <a:sym typeface="Century Gothic"/>
              </a:defRPr>
            </a:lvl1pPr>
            <a:lvl2pPr marL="0" indent="457200" defTabSz="457200">
              <a:lnSpc>
                <a:spcPct val="100000"/>
              </a:lnSpc>
              <a:buSzTx/>
              <a:buFontTx/>
              <a:buNone/>
              <a:defRPr sz="1800">
                <a:solidFill>
                  <a:srgbClr val="595959"/>
                </a:solidFill>
                <a:latin typeface="Century Gothic"/>
                <a:ea typeface="Century Gothic"/>
                <a:cs typeface="Century Gothic"/>
                <a:sym typeface="Century Gothic"/>
              </a:defRPr>
            </a:lvl2pPr>
            <a:lvl3pPr marL="0" indent="914400" defTabSz="457200">
              <a:lnSpc>
                <a:spcPct val="100000"/>
              </a:lnSpc>
              <a:buSzTx/>
              <a:buFontTx/>
              <a:buNone/>
              <a:defRPr sz="1800">
                <a:solidFill>
                  <a:srgbClr val="595959"/>
                </a:solidFill>
                <a:latin typeface="Century Gothic"/>
                <a:ea typeface="Century Gothic"/>
                <a:cs typeface="Century Gothic"/>
                <a:sym typeface="Century Gothic"/>
              </a:defRPr>
            </a:lvl3pPr>
            <a:lvl4pPr marL="0" indent="1371600" defTabSz="457200">
              <a:lnSpc>
                <a:spcPct val="100000"/>
              </a:lnSpc>
              <a:buSzTx/>
              <a:buFontTx/>
              <a:buNone/>
              <a:defRPr sz="1800">
                <a:solidFill>
                  <a:srgbClr val="595959"/>
                </a:solidFill>
                <a:latin typeface="Century Gothic"/>
                <a:ea typeface="Century Gothic"/>
                <a:cs typeface="Century Gothic"/>
                <a:sym typeface="Century Gothic"/>
              </a:defRPr>
            </a:lvl4pPr>
            <a:lvl5pPr marL="0" indent="1828800" defTabSz="457200">
              <a:lnSpc>
                <a:spcPct val="100000"/>
              </a:lnSpc>
              <a:buSzTx/>
              <a:buFontTx/>
              <a:buNone/>
              <a:defRPr sz="1800">
                <a:solidFill>
                  <a:srgbClr val="595959"/>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601" name="Freeform 6"/>
          <p:cNvSpPr/>
          <p:nvPr/>
        </p:nvSpPr>
        <p:spPr>
          <a:xfrm>
            <a:off x="-1" y="4323810"/>
            <a:ext cx="1742309" cy="778590"/>
          </a:xfrm>
          <a:custGeom>
            <a:avLst/>
            <a:gdLst/>
            <a:ahLst/>
            <a:cxnLst>
              <a:cxn ang="0">
                <a:pos x="wd2" y="hd2"/>
              </a:cxn>
              <a:cxn ang="5400000">
                <a:pos x="wd2" y="hd2"/>
              </a:cxn>
              <a:cxn ang="10800000">
                <a:pos x="wd2" y="hd2"/>
              </a:cxn>
              <a:cxn ang="16200000">
                <a:pos x="wd2" y="hd2"/>
              </a:cxn>
            </a:cxnLst>
            <a:rect l="0" t="0" r="r" b="b"/>
            <a:pathLst>
              <a:path w="21571" h="21600" fill="norm" stroke="1"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602" name="Slide Number"/>
          <p:cNvSpPr txBox="1"/>
          <p:nvPr>
            <p:ph type="sldNum" sz="quarter" idx="2"/>
          </p:nvPr>
        </p:nvSpPr>
        <p:spPr>
          <a:xfrm>
            <a:off x="925905" y="4513982"/>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621" name="Group 22"/>
          <p:cNvGrpSpPr/>
          <p:nvPr/>
        </p:nvGrpSpPr>
        <p:grpSpPr>
          <a:xfrm>
            <a:off x="0" y="228599"/>
            <a:ext cx="2851518" cy="6638630"/>
            <a:chOff x="0" y="0"/>
            <a:chExt cx="2851516" cy="6638628"/>
          </a:xfrm>
        </p:grpSpPr>
        <p:sp>
          <p:nvSpPr>
            <p:cNvPr id="160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2"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1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0"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634" name="Group 9"/>
          <p:cNvGrpSpPr/>
          <p:nvPr/>
        </p:nvGrpSpPr>
        <p:grpSpPr>
          <a:xfrm>
            <a:off x="27221" y="156"/>
            <a:ext cx="2356674" cy="6853097"/>
            <a:chOff x="0" y="0"/>
            <a:chExt cx="2356673" cy="6853095"/>
          </a:xfrm>
        </p:grpSpPr>
        <p:sp>
          <p:nvSpPr>
            <p:cNvPr id="1622"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3"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4"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5"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6"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7"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8"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29"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30"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31"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32"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33"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635"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636" name="Title Text"/>
          <p:cNvSpPr txBox="1"/>
          <p:nvPr>
            <p:ph type="title"/>
          </p:nvPr>
        </p:nvSpPr>
        <p:spPr>
          <a:xfrm>
            <a:off x="2592925" y="624110"/>
            <a:ext cx="8911688" cy="1280891"/>
          </a:xfrm>
          <a:prstGeom prst="rect">
            <a:avLst/>
          </a:prstGeom>
        </p:spPr>
        <p:txBody>
          <a:bodyPr anchor="t"/>
          <a:lstStyle>
            <a:lvl1pPr defTabSz="457200">
              <a:lnSpc>
                <a:spcPct val="100000"/>
              </a:lnSpc>
              <a:defRPr>
                <a:solidFill>
                  <a:srgbClr val="178DBB"/>
                </a:solidFill>
                <a:latin typeface="Century Gothic"/>
                <a:ea typeface="Century Gothic"/>
                <a:cs typeface="Century Gothic"/>
                <a:sym typeface="Century Gothic"/>
              </a:defRPr>
            </a:lvl1pPr>
          </a:lstStyle>
          <a:p>
            <a:pPr/>
            <a:r>
              <a:t>Title Text</a:t>
            </a:r>
          </a:p>
        </p:txBody>
      </p:sp>
      <p:sp>
        <p:nvSpPr>
          <p:cNvPr id="1637" name="Body Level One…"/>
          <p:cNvSpPr txBox="1"/>
          <p:nvPr>
            <p:ph type="body" idx="1"/>
          </p:nvPr>
        </p:nvSpPr>
        <p:spPr>
          <a:xfrm>
            <a:off x="2589211" y="2133600"/>
            <a:ext cx="8915401" cy="3777623"/>
          </a:xfrm>
          <a:prstGeom prst="rect">
            <a:avLst/>
          </a:prstGeom>
        </p:spPr>
        <p:txBody>
          <a:bodyPr/>
          <a:lstStyle>
            <a:lvl1pPr marL="342900" indent="-342900"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1pPr>
            <a:lvl2pPr marL="778668" indent="-321468"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2pPr>
            <a:lvl3pPr marL="1208314" indent="-293914"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3pPr>
            <a:lvl4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4pPr>
            <a:lvl5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638"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639"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658" name="Group 22"/>
          <p:cNvGrpSpPr/>
          <p:nvPr/>
        </p:nvGrpSpPr>
        <p:grpSpPr>
          <a:xfrm>
            <a:off x="0" y="228599"/>
            <a:ext cx="2851518" cy="6638630"/>
            <a:chOff x="0" y="0"/>
            <a:chExt cx="2851516" cy="6638628"/>
          </a:xfrm>
        </p:grpSpPr>
        <p:sp>
          <p:nvSpPr>
            <p:cNvPr id="1646"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47"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48"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49"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0"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1"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2"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3"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4"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5"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6"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57"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671" name="Group 9"/>
          <p:cNvGrpSpPr/>
          <p:nvPr/>
        </p:nvGrpSpPr>
        <p:grpSpPr>
          <a:xfrm>
            <a:off x="27221" y="156"/>
            <a:ext cx="2356674" cy="6853097"/>
            <a:chOff x="0" y="0"/>
            <a:chExt cx="2356673" cy="6853095"/>
          </a:xfrm>
        </p:grpSpPr>
        <p:sp>
          <p:nvSpPr>
            <p:cNvPr id="1659"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0"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1"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2"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3"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4"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5"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6"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7"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8"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69"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70"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672"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673" name="Title Text"/>
          <p:cNvSpPr txBox="1"/>
          <p:nvPr>
            <p:ph type="title"/>
          </p:nvPr>
        </p:nvSpPr>
        <p:spPr>
          <a:xfrm>
            <a:off x="2589211" y="2058749"/>
            <a:ext cx="8915401" cy="1468801"/>
          </a:xfrm>
          <a:prstGeom prst="rect">
            <a:avLst/>
          </a:prstGeom>
        </p:spPr>
        <p:txBody>
          <a:bodyPr anchor="b"/>
          <a:lstStyle>
            <a:lvl1pPr defTabSz="457200">
              <a:lnSpc>
                <a:spcPct val="100000"/>
              </a:lnSpc>
              <a:defRPr sz="4000">
                <a:solidFill>
                  <a:srgbClr val="178DBB"/>
                </a:solidFill>
                <a:latin typeface="Century Gothic"/>
                <a:ea typeface="Century Gothic"/>
                <a:cs typeface="Century Gothic"/>
                <a:sym typeface="Century Gothic"/>
              </a:defRPr>
            </a:lvl1pPr>
          </a:lstStyle>
          <a:p>
            <a:pPr/>
            <a:r>
              <a:t>Title Text</a:t>
            </a:r>
          </a:p>
        </p:txBody>
      </p:sp>
      <p:sp>
        <p:nvSpPr>
          <p:cNvPr id="1674" name="Body Level One…"/>
          <p:cNvSpPr txBox="1"/>
          <p:nvPr>
            <p:ph type="body" sz="quarter" idx="1"/>
          </p:nvPr>
        </p:nvSpPr>
        <p:spPr>
          <a:xfrm>
            <a:off x="2589211" y="3530129"/>
            <a:ext cx="8915401" cy="860401"/>
          </a:xfrm>
          <a:prstGeom prst="rect">
            <a:avLst/>
          </a:prstGeom>
        </p:spPr>
        <p:txBody>
          <a:bodyPr/>
          <a:lstStyle>
            <a:lvl1pPr marL="0" indent="0" defTabSz="457200">
              <a:lnSpc>
                <a:spcPct val="100000"/>
              </a:lnSpc>
              <a:buSzTx/>
              <a:buFontTx/>
              <a:buNone/>
              <a:defRPr sz="2000">
                <a:solidFill>
                  <a:srgbClr val="595959"/>
                </a:solidFill>
                <a:latin typeface="Century Gothic"/>
                <a:ea typeface="Century Gothic"/>
                <a:cs typeface="Century Gothic"/>
                <a:sym typeface="Century Gothic"/>
              </a:defRPr>
            </a:lvl1pPr>
            <a:lvl2pPr marL="0" indent="457200" defTabSz="457200">
              <a:lnSpc>
                <a:spcPct val="100000"/>
              </a:lnSpc>
              <a:buSzTx/>
              <a:buFontTx/>
              <a:buNone/>
              <a:defRPr sz="2000">
                <a:solidFill>
                  <a:srgbClr val="595959"/>
                </a:solidFill>
                <a:latin typeface="Century Gothic"/>
                <a:ea typeface="Century Gothic"/>
                <a:cs typeface="Century Gothic"/>
                <a:sym typeface="Century Gothic"/>
              </a:defRPr>
            </a:lvl2pPr>
            <a:lvl3pPr marL="0" indent="914400" defTabSz="457200">
              <a:lnSpc>
                <a:spcPct val="100000"/>
              </a:lnSpc>
              <a:buSzTx/>
              <a:buFontTx/>
              <a:buNone/>
              <a:defRPr sz="2000">
                <a:solidFill>
                  <a:srgbClr val="595959"/>
                </a:solidFill>
                <a:latin typeface="Century Gothic"/>
                <a:ea typeface="Century Gothic"/>
                <a:cs typeface="Century Gothic"/>
                <a:sym typeface="Century Gothic"/>
              </a:defRPr>
            </a:lvl3pPr>
            <a:lvl4pPr marL="0" indent="1371600" defTabSz="457200">
              <a:lnSpc>
                <a:spcPct val="100000"/>
              </a:lnSpc>
              <a:buSzTx/>
              <a:buFontTx/>
              <a:buNone/>
              <a:defRPr sz="2000">
                <a:solidFill>
                  <a:srgbClr val="595959"/>
                </a:solidFill>
                <a:latin typeface="Century Gothic"/>
                <a:ea typeface="Century Gothic"/>
                <a:cs typeface="Century Gothic"/>
                <a:sym typeface="Century Gothic"/>
              </a:defRPr>
            </a:lvl4pPr>
            <a:lvl5pPr marL="0" indent="1828800" defTabSz="457200">
              <a:lnSpc>
                <a:spcPct val="100000"/>
              </a:lnSpc>
              <a:buSzTx/>
              <a:buFontTx/>
              <a:buNone/>
              <a:defRPr sz="2000">
                <a:solidFill>
                  <a:srgbClr val="595959"/>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675"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676" name="Slide Number"/>
          <p:cNvSpPr txBox="1"/>
          <p:nvPr>
            <p:ph type="sldNum" sz="quarter" idx="2"/>
          </p:nvPr>
        </p:nvSpPr>
        <p:spPr>
          <a:xfrm>
            <a:off x="925905" y="3228581"/>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695" name="Group 22"/>
          <p:cNvGrpSpPr/>
          <p:nvPr/>
        </p:nvGrpSpPr>
        <p:grpSpPr>
          <a:xfrm>
            <a:off x="0" y="228599"/>
            <a:ext cx="2851518" cy="6638630"/>
            <a:chOff x="0" y="0"/>
            <a:chExt cx="2851516" cy="6638628"/>
          </a:xfrm>
        </p:grpSpPr>
        <p:sp>
          <p:nvSpPr>
            <p:cNvPr id="1683"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4"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5"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6"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7"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8"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89"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0"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1"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2"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3"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4"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708" name="Group 9"/>
          <p:cNvGrpSpPr/>
          <p:nvPr/>
        </p:nvGrpSpPr>
        <p:grpSpPr>
          <a:xfrm>
            <a:off x="27221" y="156"/>
            <a:ext cx="2356674" cy="6853097"/>
            <a:chOff x="0" y="0"/>
            <a:chExt cx="2356673" cy="6853095"/>
          </a:xfrm>
        </p:grpSpPr>
        <p:sp>
          <p:nvSpPr>
            <p:cNvPr id="1696"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7"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8"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699"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0"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1"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2"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3"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4"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5"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6"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07"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709"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710" name="Title Text"/>
          <p:cNvSpPr txBox="1"/>
          <p:nvPr>
            <p:ph type="title"/>
          </p:nvPr>
        </p:nvSpPr>
        <p:spPr>
          <a:xfrm>
            <a:off x="2592924" y="624110"/>
            <a:ext cx="8911688" cy="1280891"/>
          </a:xfrm>
          <a:prstGeom prst="rect">
            <a:avLst/>
          </a:prstGeom>
        </p:spPr>
        <p:txBody>
          <a:bodyPr anchor="t"/>
          <a:lstStyle>
            <a:lvl1pPr defTabSz="457200">
              <a:lnSpc>
                <a:spcPct val="100000"/>
              </a:lnSpc>
              <a:defRPr>
                <a:solidFill>
                  <a:srgbClr val="178DBB"/>
                </a:solidFill>
                <a:latin typeface="Century Gothic"/>
                <a:ea typeface="Century Gothic"/>
                <a:cs typeface="Century Gothic"/>
                <a:sym typeface="Century Gothic"/>
              </a:defRPr>
            </a:lvl1pPr>
          </a:lstStyle>
          <a:p>
            <a:pPr/>
            <a:r>
              <a:t>Title Text</a:t>
            </a:r>
          </a:p>
        </p:txBody>
      </p:sp>
      <p:sp>
        <p:nvSpPr>
          <p:cNvPr id="1711" name="Body Level One…"/>
          <p:cNvSpPr txBox="1"/>
          <p:nvPr>
            <p:ph type="body" sz="quarter" idx="1"/>
          </p:nvPr>
        </p:nvSpPr>
        <p:spPr>
          <a:xfrm>
            <a:off x="2589211" y="2133600"/>
            <a:ext cx="4313865" cy="3777623"/>
          </a:xfrm>
          <a:prstGeom prst="rect">
            <a:avLst/>
          </a:prstGeom>
        </p:spPr>
        <p:txBody>
          <a:bodyPr/>
          <a:lstStyle>
            <a:lvl1pPr marL="342900" indent="-342900"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1pPr>
            <a:lvl2pPr marL="778668" indent="-321468"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2pPr>
            <a:lvl3pPr marL="1208314" indent="-293914"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3pPr>
            <a:lvl4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4pPr>
            <a:lvl5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712"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713"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732" name="Group 22"/>
          <p:cNvGrpSpPr/>
          <p:nvPr/>
        </p:nvGrpSpPr>
        <p:grpSpPr>
          <a:xfrm>
            <a:off x="0" y="228599"/>
            <a:ext cx="2851518" cy="6638630"/>
            <a:chOff x="0" y="0"/>
            <a:chExt cx="2851516" cy="6638628"/>
          </a:xfrm>
        </p:grpSpPr>
        <p:sp>
          <p:nvSpPr>
            <p:cNvPr id="1720"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1"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2"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3"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4"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5"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6"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7"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8"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29"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0"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1"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745" name="Group 9"/>
          <p:cNvGrpSpPr/>
          <p:nvPr/>
        </p:nvGrpSpPr>
        <p:grpSpPr>
          <a:xfrm>
            <a:off x="27221" y="156"/>
            <a:ext cx="2356674" cy="6853097"/>
            <a:chOff x="0" y="0"/>
            <a:chExt cx="2356673" cy="6853095"/>
          </a:xfrm>
        </p:grpSpPr>
        <p:sp>
          <p:nvSpPr>
            <p:cNvPr id="1733"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4"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5"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6"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7"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8"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39"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40"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41"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42"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43"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44"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746"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747" name="Title Text"/>
          <p:cNvSpPr txBox="1"/>
          <p:nvPr>
            <p:ph type="title"/>
          </p:nvPr>
        </p:nvSpPr>
        <p:spPr>
          <a:xfrm>
            <a:off x="2592924" y="624110"/>
            <a:ext cx="8911688" cy="1280891"/>
          </a:xfrm>
          <a:prstGeom prst="rect">
            <a:avLst/>
          </a:prstGeom>
        </p:spPr>
        <p:txBody>
          <a:bodyPr anchor="t"/>
          <a:lstStyle>
            <a:lvl1pPr defTabSz="457200">
              <a:lnSpc>
                <a:spcPct val="100000"/>
              </a:lnSpc>
              <a:defRPr>
                <a:solidFill>
                  <a:srgbClr val="178DBB"/>
                </a:solidFill>
                <a:latin typeface="Century Gothic"/>
                <a:ea typeface="Century Gothic"/>
                <a:cs typeface="Century Gothic"/>
                <a:sym typeface="Century Gothic"/>
              </a:defRPr>
            </a:lvl1pPr>
          </a:lstStyle>
          <a:p>
            <a:pPr/>
            <a:r>
              <a:t>Title Text</a:t>
            </a:r>
          </a:p>
        </p:txBody>
      </p:sp>
      <p:sp>
        <p:nvSpPr>
          <p:cNvPr id="1748" name="Body Level One…"/>
          <p:cNvSpPr txBox="1"/>
          <p:nvPr>
            <p:ph type="body" sz="quarter" idx="1"/>
          </p:nvPr>
        </p:nvSpPr>
        <p:spPr>
          <a:xfrm>
            <a:off x="2939372" y="1972703"/>
            <a:ext cx="3992733" cy="576263"/>
          </a:xfrm>
          <a:prstGeom prst="rect">
            <a:avLst/>
          </a:prstGeom>
        </p:spPr>
        <p:txBody>
          <a:bodyPr anchor="b"/>
          <a:lstStyle>
            <a:lvl1pPr marL="0" indent="0" defTabSz="457200">
              <a:lnSpc>
                <a:spcPct val="100000"/>
              </a:lnSpc>
              <a:buSzTx/>
              <a:buFontTx/>
              <a:buNone/>
              <a:defRPr>
                <a:solidFill>
                  <a:srgbClr val="404040"/>
                </a:solidFill>
                <a:latin typeface="Century Gothic"/>
                <a:ea typeface="Century Gothic"/>
                <a:cs typeface="Century Gothic"/>
                <a:sym typeface="Century Gothic"/>
              </a:defRPr>
            </a:lvl1pPr>
            <a:lvl2pPr marL="0" indent="457200" defTabSz="457200">
              <a:lnSpc>
                <a:spcPct val="100000"/>
              </a:lnSpc>
              <a:buSzTx/>
              <a:buFontTx/>
              <a:buNone/>
              <a:defRPr>
                <a:solidFill>
                  <a:srgbClr val="404040"/>
                </a:solidFill>
                <a:latin typeface="Century Gothic"/>
                <a:ea typeface="Century Gothic"/>
                <a:cs typeface="Century Gothic"/>
                <a:sym typeface="Century Gothic"/>
              </a:defRPr>
            </a:lvl2pPr>
            <a:lvl3pPr marL="0" indent="914400" defTabSz="457200">
              <a:lnSpc>
                <a:spcPct val="100000"/>
              </a:lnSpc>
              <a:buSzTx/>
              <a:buFontTx/>
              <a:buNone/>
              <a:defRPr>
                <a:solidFill>
                  <a:srgbClr val="404040"/>
                </a:solidFill>
                <a:latin typeface="Century Gothic"/>
                <a:ea typeface="Century Gothic"/>
                <a:cs typeface="Century Gothic"/>
                <a:sym typeface="Century Gothic"/>
              </a:defRPr>
            </a:lvl3pPr>
            <a:lvl4pPr marL="0" indent="1371600" defTabSz="457200">
              <a:lnSpc>
                <a:spcPct val="100000"/>
              </a:lnSpc>
              <a:buSzTx/>
              <a:buFontTx/>
              <a:buNone/>
              <a:defRPr>
                <a:solidFill>
                  <a:srgbClr val="404040"/>
                </a:solidFill>
                <a:latin typeface="Century Gothic"/>
                <a:ea typeface="Century Gothic"/>
                <a:cs typeface="Century Gothic"/>
                <a:sym typeface="Century Gothic"/>
              </a:defRPr>
            </a:lvl4pPr>
            <a:lvl5pPr marL="0" indent="1828800" defTabSz="457200">
              <a:lnSpc>
                <a:spcPct val="100000"/>
              </a:lnSpc>
              <a:buSzTx/>
              <a:buFontTx/>
              <a:buNone/>
              <a:defRPr>
                <a:solidFill>
                  <a:srgbClr val="40404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749" name="Text Placeholder 4"/>
          <p:cNvSpPr/>
          <p:nvPr>
            <p:ph type="body" sz="quarter" idx="21"/>
          </p:nvPr>
        </p:nvSpPr>
        <p:spPr>
          <a:xfrm>
            <a:off x="7506628" y="1969474"/>
            <a:ext cx="3999001" cy="576263"/>
          </a:xfrm>
          <a:prstGeom prst="rect">
            <a:avLst/>
          </a:prstGeom>
        </p:spPr>
        <p:txBody>
          <a:bodyPr anchor="b"/>
          <a:lstStyle/>
          <a:p>
            <a:pPr marL="0" indent="0" defTabSz="457200">
              <a:lnSpc>
                <a:spcPct val="100000"/>
              </a:lnSpc>
              <a:buSzTx/>
              <a:buFontTx/>
              <a:buNone/>
              <a:defRPr>
                <a:solidFill>
                  <a:srgbClr val="404040"/>
                </a:solidFill>
                <a:latin typeface="Century Gothic"/>
                <a:ea typeface="Century Gothic"/>
                <a:cs typeface="Century Gothic"/>
                <a:sym typeface="Century Gothic"/>
              </a:defRPr>
            </a:pPr>
          </a:p>
        </p:txBody>
      </p:sp>
      <p:sp>
        <p:nvSpPr>
          <p:cNvPr id="1750"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751"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770" name="Group 22"/>
          <p:cNvGrpSpPr/>
          <p:nvPr/>
        </p:nvGrpSpPr>
        <p:grpSpPr>
          <a:xfrm>
            <a:off x="0" y="228599"/>
            <a:ext cx="2851518" cy="6638630"/>
            <a:chOff x="0" y="0"/>
            <a:chExt cx="2851516" cy="6638628"/>
          </a:xfrm>
        </p:grpSpPr>
        <p:sp>
          <p:nvSpPr>
            <p:cNvPr id="1758"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59"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0"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1"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2"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3"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4"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5"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6"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7"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8"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69"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783" name="Group 9"/>
          <p:cNvGrpSpPr/>
          <p:nvPr/>
        </p:nvGrpSpPr>
        <p:grpSpPr>
          <a:xfrm>
            <a:off x="27221" y="156"/>
            <a:ext cx="2356674" cy="6853097"/>
            <a:chOff x="0" y="0"/>
            <a:chExt cx="2356673" cy="6853095"/>
          </a:xfrm>
        </p:grpSpPr>
        <p:sp>
          <p:nvSpPr>
            <p:cNvPr id="1771"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2"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3"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4"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5"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6"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7"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8"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79"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80"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81"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82"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784"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785" name="Title Text"/>
          <p:cNvSpPr txBox="1"/>
          <p:nvPr>
            <p:ph type="title"/>
          </p:nvPr>
        </p:nvSpPr>
        <p:spPr>
          <a:xfrm>
            <a:off x="2592924" y="624110"/>
            <a:ext cx="8911688" cy="1280891"/>
          </a:xfrm>
          <a:prstGeom prst="rect">
            <a:avLst/>
          </a:prstGeom>
        </p:spPr>
        <p:txBody>
          <a:bodyPr anchor="t"/>
          <a:lstStyle>
            <a:lvl1pPr defTabSz="457200">
              <a:lnSpc>
                <a:spcPct val="100000"/>
              </a:lnSpc>
              <a:defRPr>
                <a:solidFill>
                  <a:srgbClr val="178DBB"/>
                </a:solidFill>
                <a:latin typeface="Century Gothic"/>
                <a:ea typeface="Century Gothic"/>
                <a:cs typeface="Century Gothic"/>
                <a:sym typeface="Century Gothic"/>
              </a:defRPr>
            </a:lvl1pPr>
          </a:lstStyle>
          <a:p>
            <a:pPr/>
            <a:r>
              <a:t>Title Text</a:t>
            </a:r>
          </a:p>
        </p:txBody>
      </p:sp>
      <p:sp>
        <p:nvSpPr>
          <p:cNvPr id="1786"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787"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806" name="Group 22"/>
          <p:cNvGrpSpPr/>
          <p:nvPr/>
        </p:nvGrpSpPr>
        <p:grpSpPr>
          <a:xfrm>
            <a:off x="0" y="228599"/>
            <a:ext cx="2851518" cy="6638630"/>
            <a:chOff x="0" y="0"/>
            <a:chExt cx="2851516" cy="6638628"/>
          </a:xfrm>
        </p:grpSpPr>
        <p:sp>
          <p:nvSpPr>
            <p:cNvPr id="1794"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95"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96"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97"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98"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799"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0"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1"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2"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3"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4"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5"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819" name="Group 9"/>
          <p:cNvGrpSpPr/>
          <p:nvPr/>
        </p:nvGrpSpPr>
        <p:grpSpPr>
          <a:xfrm>
            <a:off x="27221" y="156"/>
            <a:ext cx="2356674" cy="6853097"/>
            <a:chOff x="0" y="0"/>
            <a:chExt cx="2356673" cy="6853095"/>
          </a:xfrm>
        </p:grpSpPr>
        <p:sp>
          <p:nvSpPr>
            <p:cNvPr id="1807"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8"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09"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0"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1"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2"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3"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4"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5"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6"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7"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18"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820"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821"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822"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841" name="Group 22"/>
          <p:cNvGrpSpPr/>
          <p:nvPr/>
        </p:nvGrpSpPr>
        <p:grpSpPr>
          <a:xfrm>
            <a:off x="0" y="228599"/>
            <a:ext cx="2851518" cy="6638630"/>
            <a:chOff x="0" y="0"/>
            <a:chExt cx="2851516" cy="6638628"/>
          </a:xfrm>
        </p:grpSpPr>
        <p:sp>
          <p:nvSpPr>
            <p:cNvPr id="182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2"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3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0"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854" name="Group 9"/>
          <p:cNvGrpSpPr/>
          <p:nvPr/>
        </p:nvGrpSpPr>
        <p:grpSpPr>
          <a:xfrm>
            <a:off x="27221" y="156"/>
            <a:ext cx="2356674" cy="6853097"/>
            <a:chOff x="0" y="0"/>
            <a:chExt cx="2356673" cy="6853095"/>
          </a:xfrm>
        </p:grpSpPr>
        <p:sp>
          <p:nvSpPr>
            <p:cNvPr id="1842"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3"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4"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5"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6"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7"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8"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49"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50"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51"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52"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53"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855"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856" name="Title Text"/>
          <p:cNvSpPr txBox="1"/>
          <p:nvPr>
            <p:ph type="title"/>
          </p:nvPr>
        </p:nvSpPr>
        <p:spPr>
          <a:xfrm>
            <a:off x="2589211" y="446087"/>
            <a:ext cx="3505200" cy="976313"/>
          </a:xfrm>
          <a:prstGeom prst="rect">
            <a:avLst/>
          </a:prstGeom>
        </p:spPr>
        <p:txBody>
          <a:bodyPr anchor="b"/>
          <a:lstStyle>
            <a:lvl1pPr defTabSz="457200">
              <a:lnSpc>
                <a:spcPct val="100000"/>
              </a:lnSpc>
              <a:defRPr sz="2000">
                <a:solidFill>
                  <a:srgbClr val="178DBB"/>
                </a:solidFill>
                <a:latin typeface="Century Gothic"/>
                <a:ea typeface="Century Gothic"/>
                <a:cs typeface="Century Gothic"/>
                <a:sym typeface="Century Gothic"/>
              </a:defRPr>
            </a:lvl1pPr>
          </a:lstStyle>
          <a:p>
            <a:pPr/>
            <a:r>
              <a:t>Title Text</a:t>
            </a:r>
          </a:p>
        </p:txBody>
      </p:sp>
      <p:sp>
        <p:nvSpPr>
          <p:cNvPr id="1857" name="Body Level One…"/>
          <p:cNvSpPr txBox="1"/>
          <p:nvPr>
            <p:ph type="body" sz="half" idx="1"/>
          </p:nvPr>
        </p:nvSpPr>
        <p:spPr>
          <a:xfrm>
            <a:off x="6323012" y="446087"/>
            <a:ext cx="5181601" cy="5414964"/>
          </a:xfrm>
          <a:prstGeom prst="rect">
            <a:avLst/>
          </a:prstGeom>
        </p:spPr>
        <p:txBody>
          <a:bodyPr anchor="ctr"/>
          <a:lstStyle>
            <a:lvl1pPr marL="342900" indent="-342900"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1pPr>
            <a:lvl2pPr marL="778668" indent="-321468"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2pPr>
            <a:lvl3pPr marL="1208314" indent="-293914"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3pPr>
            <a:lvl4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4pPr>
            <a:lvl5pPr defTabSz="457200">
              <a:lnSpc>
                <a:spcPct val="100000"/>
              </a:lnSpc>
              <a:buClr>
                <a:srgbClr val="353535"/>
              </a:buClr>
              <a:buFontTx/>
              <a:buChar char=""/>
              <a:defRPr sz="1800">
                <a:solidFill>
                  <a:srgbClr val="40404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858" name="Text Placeholder 3"/>
          <p:cNvSpPr/>
          <p:nvPr>
            <p:ph type="body" sz="quarter" idx="21"/>
          </p:nvPr>
        </p:nvSpPr>
        <p:spPr>
          <a:xfrm>
            <a:off x="2589211" y="1598613"/>
            <a:ext cx="3505199" cy="4262436"/>
          </a:xfrm>
          <a:prstGeom prst="rect">
            <a:avLst/>
          </a:prstGeom>
        </p:spPr>
        <p:txBody>
          <a:bodyPr/>
          <a:lstStyle/>
          <a:p>
            <a:pPr marL="0" indent="0" defTabSz="457200">
              <a:lnSpc>
                <a:spcPct val="100000"/>
              </a:lnSpc>
              <a:buSzTx/>
              <a:buFontTx/>
              <a:buNone/>
              <a:defRPr sz="1400">
                <a:solidFill>
                  <a:srgbClr val="404040"/>
                </a:solidFill>
                <a:latin typeface="Century Gothic"/>
                <a:ea typeface="Century Gothic"/>
                <a:cs typeface="Century Gothic"/>
                <a:sym typeface="Century Gothic"/>
              </a:defRPr>
            </a:pPr>
          </a:p>
        </p:txBody>
      </p:sp>
      <p:sp>
        <p:nvSpPr>
          <p:cNvPr id="1859"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860" name="Slide Number"/>
          <p:cNvSpPr txBox="1"/>
          <p:nvPr>
            <p:ph type="sldNum" sz="quarter" idx="2"/>
          </p:nvPr>
        </p:nvSpPr>
        <p:spPr>
          <a:xfrm>
            <a:off x="925905" y="772224"/>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879" name="Group 22"/>
          <p:cNvGrpSpPr/>
          <p:nvPr/>
        </p:nvGrpSpPr>
        <p:grpSpPr>
          <a:xfrm>
            <a:off x="0" y="228599"/>
            <a:ext cx="2851518" cy="6638630"/>
            <a:chOff x="0" y="0"/>
            <a:chExt cx="2851516" cy="6638628"/>
          </a:xfrm>
        </p:grpSpPr>
        <p:sp>
          <p:nvSpPr>
            <p:cNvPr id="1867"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68"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69"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0"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1"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2"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3"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4"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5"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6"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7"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78"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892" name="Group 9"/>
          <p:cNvGrpSpPr/>
          <p:nvPr/>
        </p:nvGrpSpPr>
        <p:grpSpPr>
          <a:xfrm>
            <a:off x="27221" y="156"/>
            <a:ext cx="2356674" cy="6853097"/>
            <a:chOff x="0" y="0"/>
            <a:chExt cx="2356673" cy="6853095"/>
          </a:xfrm>
        </p:grpSpPr>
        <p:sp>
          <p:nvSpPr>
            <p:cNvPr id="1880"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1"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2"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3"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4"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5"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6"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7"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8"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89"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90"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891"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893"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894" name="Title Text"/>
          <p:cNvSpPr txBox="1"/>
          <p:nvPr>
            <p:ph type="title"/>
          </p:nvPr>
        </p:nvSpPr>
        <p:spPr>
          <a:xfrm>
            <a:off x="2589213" y="4800600"/>
            <a:ext cx="8915401" cy="566738"/>
          </a:xfrm>
          <a:prstGeom prst="rect">
            <a:avLst/>
          </a:prstGeom>
        </p:spPr>
        <p:txBody>
          <a:bodyPr anchor="b"/>
          <a:lstStyle>
            <a:lvl1pPr defTabSz="457200">
              <a:lnSpc>
                <a:spcPct val="100000"/>
              </a:lnSpc>
              <a:defRPr sz="2400">
                <a:solidFill>
                  <a:srgbClr val="178DBB"/>
                </a:solidFill>
                <a:latin typeface="Century Gothic"/>
                <a:ea typeface="Century Gothic"/>
                <a:cs typeface="Century Gothic"/>
                <a:sym typeface="Century Gothic"/>
              </a:defRPr>
            </a:lvl1pPr>
          </a:lstStyle>
          <a:p>
            <a:pPr/>
            <a:r>
              <a:t>Title Text</a:t>
            </a:r>
          </a:p>
        </p:txBody>
      </p:sp>
      <p:sp>
        <p:nvSpPr>
          <p:cNvPr id="1895" name="Picture Placeholder 2"/>
          <p:cNvSpPr/>
          <p:nvPr>
            <p:ph type="pic" idx="21"/>
          </p:nvPr>
        </p:nvSpPr>
        <p:spPr>
          <a:xfrm>
            <a:off x="2589211" y="634965"/>
            <a:ext cx="8915401" cy="3854971"/>
          </a:xfrm>
          <a:prstGeom prst="rect">
            <a:avLst/>
          </a:prstGeom>
        </p:spPr>
        <p:txBody>
          <a:bodyPr lIns="91439" rIns="91439">
            <a:noAutofit/>
          </a:bodyPr>
          <a:lstStyle/>
          <a:p>
            <a:pPr/>
          </a:p>
        </p:txBody>
      </p:sp>
      <p:sp>
        <p:nvSpPr>
          <p:cNvPr id="1896" name="Body Level One…"/>
          <p:cNvSpPr txBox="1"/>
          <p:nvPr>
            <p:ph type="body" sz="quarter" idx="1"/>
          </p:nvPr>
        </p:nvSpPr>
        <p:spPr>
          <a:xfrm>
            <a:off x="2589213" y="5367337"/>
            <a:ext cx="8915401" cy="493713"/>
          </a:xfrm>
          <a:prstGeom prst="rect">
            <a:avLst/>
          </a:prstGeom>
        </p:spPr>
        <p:txBody>
          <a:bodyPr/>
          <a:lstStyle>
            <a:lvl1pPr marL="0" indent="0" defTabSz="457200">
              <a:lnSpc>
                <a:spcPct val="100000"/>
              </a:lnSpc>
              <a:buSzTx/>
              <a:buFontTx/>
              <a:buNone/>
              <a:defRPr sz="1200">
                <a:solidFill>
                  <a:srgbClr val="404040"/>
                </a:solidFill>
                <a:latin typeface="Century Gothic"/>
                <a:ea typeface="Century Gothic"/>
                <a:cs typeface="Century Gothic"/>
                <a:sym typeface="Century Gothic"/>
              </a:defRPr>
            </a:lvl1pPr>
            <a:lvl2pPr marL="0" indent="457200" defTabSz="457200">
              <a:lnSpc>
                <a:spcPct val="100000"/>
              </a:lnSpc>
              <a:buSzTx/>
              <a:buFontTx/>
              <a:buNone/>
              <a:defRPr sz="1200">
                <a:solidFill>
                  <a:srgbClr val="404040"/>
                </a:solidFill>
                <a:latin typeface="Century Gothic"/>
                <a:ea typeface="Century Gothic"/>
                <a:cs typeface="Century Gothic"/>
                <a:sym typeface="Century Gothic"/>
              </a:defRPr>
            </a:lvl2pPr>
            <a:lvl3pPr marL="0" indent="914400" defTabSz="457200">
              <a:lnSpc>
                <a:spcPct val="100000"/>
              </a:lnSpc>
              <a:buSzTx/>
              <a:buFontTx/>
              <a:buNone/>
              <a:defRPr sz="1200">
                <a:solidFill>
                  <a:srgbClr val="404040"/>
                </a:solidFill>
                <a:latin typeface="Century Gothic"/>
                <a:ea typeface="Century Gothic"/>
                <a:cs typeface="Century Gothic"/>
                <a:sym typeface="Century Gothic"/>
              </a:defRPr>
            </a:lvl3pPr>
            <a:lvl4pPr marL="0" indent="1371600" defTabSz="457200">
              <a:lnSpc>
                <a:spcPct val="100000"/>
              </a:lnSpc>
              <a:buSzTx/>
              <a:buFontTx/>
              <a:buNone/>
              <a:defRPr sz="1200">
                <a:solidFill>
                  <a:srgbClr val="404040"/>
                </a:solidFill>
                <a:latin typeface="Century Gothic"/>
                <a:ea typeface="Century Gothic"/>
                <a:cs typeface="Century Gothic"/>
                <a:sym typeface="Century Gothic"/>
              </a:defRPr>
            </a:lvl4pPr>
            <a:lvl5pPr marL="0" indent="1828800" defTabSz="457200">
              <a:lnSpc>
                <a:spcPct val="100000"/>
              </a:lnSpc>
              <a:buSzTx/>
              <a:buFontTx/>
              <a:buNone/>
              <a:defRPr sz="1200">
                <a:solidFill>
                  <a:srgbClr val="40404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897"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898" name="Slide Number"/>
          <p:cNvSpPr txBox="1"/>
          <p:nvPr>
            <p:ph type="sldNum" sz="quarter" idx="2"/>
          </p:nvPr>
        </p:nvSpPr>
        <p:spPr>
          <a:xfrm>
            <a:off x="925905" y="4967529"/>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917" name="Group 22"/>
          <p:cNvGrpSpPr/>
          <p:nvPr/>
        </p:nvGrpSpPr>
        <p:grpSpPr>
          <a:xfrm>
            <a:off x="0" y="228599"/>
            <a:ext cx="2851518" cy="6638630"/>
            <a:chOff x="0" y="0"/>
            <a:chExt cx="2851516" cy="6638628"/>
          </a:xfrm>
        </p:grpSpPr>
        <p:sp>
          <p:nvSpPr>
            <p:cNvPr id="1905"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06"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07"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08"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09"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0"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1"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2"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3"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4"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5"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6"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930" name="Group 9"/>
          <p:cNvGrpSpPr/>
          <p:nvPr/>
        </p:nvGrpSpPr>
        <p:grpSpPr>
          <a:xfrm>
            <a:off x="27221" y="156"/>
            <a:ext cx="2356674" cy="6853097"/>
            <a:chOff x="0" y="0"/>
            <a:chExt cx="2356673" cy="6853095"/>
          </a:xfrm>
        </p:grpSpPr>
        <p:sp>
          <p:nvSpPr>
            <p:cNvPr id="1918"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19"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0"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1"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2"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3"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4"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5"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6"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7"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8"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29"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931"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932" name="Title Text"/>
          <p:cNvSpPr txBox="1"/>
          <p:nvPr>
            <p:ph type="title"/>
          </p:nvPr>
        </p:nvSpPr>
        <p:spPr>
          <a:xfrm>
            <a:off x="2589211" y="609600"/>
            <a:ext cx="8915401" cy="3117040"/>
          </a:xfrm>
          <a:prstGeom prst="rect">
            <a:avLst/>
          </a:prstGeom>
        </p:spPr>
        <p:txBody>
          <a:bodyPr/>
          <a:lstStyle>
            <a:lvl1pPr defTabSz="457200">
              <a:lnSpc>
                <a:spcPct val="100000"/>
              </a:lnSpc>
              <a:defRPr sz="4800">
                <a:solidFill>
                  <a:srgbClr val="178DBB"/>
                </a:solidFill>
                <a:latin typeface="Century Gothic"/>
                <a:ea typeface="Century Gothic"/>
                <a:cs typeface="Century Gothic"/>
                <a:sym typeface="Century Gothic"/>
              </a:defRPr>
            </a:lvl1pPr>
          </a:lstStyle>
          <a:p>
            <a:pPr/>
            <a:r>
              <a:t>Title Text</a:t>
            </a:r>
          </a:p>
        </p:txBody>
      </p:sp>
      <p:sp>
        <p:nvSpPr>
          <p:cNvPr id="1933" name="Body Level One…"/>
          <p:cNvSpPr txBox="1"/>
          <p:nvPr>
            <p:ph type="body" sz="quarter" idx="1"/>
          </p:nvPr>
        </p:nvSpPr>
        <p:spPr>
          <a:xfrm>
            <a:off x="2589211" y="4354045"/>
            <a:ext cx="8915401" cy="1555865"/>
          </a:xfrm>
          <a:prstGeom prst="rect">
            <a:avLst/>
          </a:prstGeom>
        </p:spPr>
        <p:txBody>
          <a:bodyPr anchor="ctr"/>
          <a:lstStyle>
            <a:lvl1pPr marL="0" indent="0" defTabSz="457200">
              <a:lnSpc>
                <a:spcPct val="100000"/>
              </a:lnSpc>
              <a:buSzTx/>
              <a:buFontTx/>
              <a:buNone/>
              <a:defRPr sz="1800">
                <a:solidFill>
                  <a:srgbClr val="595959"/>
                </a:solidFill>
                <a:latin typeface="Century Gothic"/>
                <a:ea typeface="Century Gothic"/>
                <a:cs typeface="Century Gothic"/>
                <a:sym typeface="Century Gothic"/>
              </a:defRPr>
            </a:lvl1pPr>
            <a:lvl2pPr marL="0" indent="457200" defTabSz="457200">
              <a:lnSpc>
                <a:spcPct val="100000"/>
              </a:lnSpc>
              <a:buSzTx/>
              <a:buFontTx/>
              <a:buNone/>
              <a:defRPr sz="1800">
                <a:solidFill>
                  <a:srgbClr val="595959"/>
                </a:solidFill>
                <a:latin typeface="Century Gothic"/>
                <a:ea typeface="Century Gothic"/>
                <a:cs typeface="Century Gothic"/>
                <a:sym typeface="Century Gothic"/>
              </a:defRPr>
            </a:lvl2pPr>
            <a:lvl3pPr marL="0" indent="914400" defTabSz="457200">
              <a:lnSpc>
                <a:spcPct val="100000"/>
              </a:lnSpc>
              <a:buSzTx/>
              <a:buFontTx/>
              <a:buNone/>
              <a:defRPr sz="1800">
                <a:solidFill>
                  <a:srgbClr val="595959"/>
                </a:solidFill>
                <a:latin typeface="Century Gothic"/>
                <a:ea typeface="Century Gothic"/>
                <a:cs typeface="Century Gothic"/>
                <a:sym typeface="Century Gothic"/>
              </a:defRPr>
            </a:lvl3pPr>
            <a:lvl4pPr marL="0" indent="1371600" defTabSz="457200">
              <a:lnSpc>
                <a:spcPct val="100000"/>
              </a:lnSpc>
              <a:buSzTx/>
              <a:buFontTx/>
              <a:buNone/>
              <a:defRPr sz="1800">
                <a:solidFill>
                  <a:srgbClr val="595959"/>
                </a:solidFill>
                <a:latin typeface="Century Gothic"/>
                <a:ea typeface="Century Gothic"/>
                <a:cs typeface="Century Gothic"/>
                <a:sym typeface="Century Gothic"/>
              </a:defRPr>
            </a:lvl4pPr>
            <a:lvl5pPr marL="0" indent="1828800" defTabSz="457200">
              <a:lnSpc>
                <a:spcPct val="100000"/>
              </a:lnSpc>
              <a:buSzTx/>
              <a:buFontTx/>
              <a:buNone/>
              <a:defRPr sz="1800">
                <a:solidFill>
                  <a:srgbClr val="595959"/>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934"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935" name="Slide Number"/>
          <p:cNvSpPr txBox="1"/>
          <p:nvPr>
            <p:ph type="sldNum" sz="quarter" idx="2"/>
          </p:nvPr>
        </p:nvSpPr>
        <p:spPr>
          <a:xfrm>
            <a:off x="925905" y="3228581"/>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954" name="Group 22"/>
          <p:cNvGrpSpPr/>
          <p:nvPr/>
        </p:nvGrpSpPr>
        <p:grpSpPr>
          <a:xfrm>
            <a:off x="0" y="228599"/>
            <a:ext cx="2851518" cy="6638630"/>
            <a:chOff x="0" y="0"/>
            <a:chExt cx="2851516" cy="6638628"/>
          </a:xfrm>
        </p:grpSpPr>
        <p:sp>
          <p:nvSpPr>
            <p:cNvPr id="1942"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3"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4"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5"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6"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7"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8"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49"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0"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1"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2"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3"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1967" name="Group 9"/>
          <p:cNvGrpSpPr/>
          <p:nvPr/>
        </p:nvGrpSpPr>
        <p:grpSpPr>
          <a:xfrm>
            <a:off x="27221" y="156"/>
            <a:ext cx="2356674" cy="6853097"/>
            <a:chOff x="0" y="0"/>
            <a:chExt cx="2356673" cy="6853095"/>
          </a:xfrm>
        </p:grpSpPr>
        <p:sp>
          <p:nvSpPr>
            <p:cNvPr id="1955"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6"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7"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8"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59"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0"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1"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2"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3"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4"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5"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66"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1968"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1969" name="Title Text"/>
          <p:cNvSpPr txBox="1"/>
          <p:nvPr>
            <p:ph type="title"/>
          </p:nvPr>
        </p:nvSpPr>
        <p:spPr>
          <a:xfrm>
            <a:off x="2849948" y="609600"/>
            <a:ext cx="8393927" cy="2895600"/>
          </a:xfrm>
          <a:prstGeom prst="rect">
            <a:avLst/>
          </a:prstGeom>
        </p:spPr>
        <p:txBody>
          <a:bodyPr/>
          <a:lstStyle>
            <a:lvl1pPr defTabSz="457200">
              <a:lnSpc>
                <a:spcPct val="100000"/>
              </a:lnSpc>
              <a:defRPr sz="4800">
                <a:solidFill>
                  <a:srgbClr val="178DBB"/>
                </a:solidFill>
                <a:latin typeface="Century Gothic"/>
                <a:ea typeface="Century Gothic"/>
                <a:cs typeface="Century Gothic"/>
                <a:sym typeface="Century Gothic"/>
              </a:defRPr>
            </a:lvl1pPr>
          </a:lstStyle>
          <a:p>
            <a:pPr/>
            <a:r>
              <a:t>Title Text</a:t>
            </a:r>
          </a:p>
        </p:txBody>
      </p:sp>
      <p:sp>
        <p:nvSpPr>
          <p:cNvPr id="1970" name="Body Level One…"/>
          <p:cNvSpPr txBox="1"/>
          <p:nvPr>
            <p:ph type="body" sz="quarter" idx="1"/>
          </p:nvPr>
        </p:nvSpPr>
        <p:spPr>
          <a:xfrm>
            <a:off x="3275012" y="3505200"/>
            <a:ext cx="7536555" cy="381000"/>
          </a:xfrm>
          <a:prstGeom prst="rect">
            <a:avLst/>
          </a:prstGeom>
        </p:spPr>
        <p:txBody>
          <a:bodyPr anchor="ctr"/>
          <a:lstStyle>
            <a:lvl1pPr marL="0" indent="0" defTabSz="457200">
              <a:lnSpc>
                <a:spcPct val="100000"/>
              </a:lnSpc>
              <a:buSzTx/>
              <a:buFontTx/>
              <a:buNone/>
              <a:defRPr sz="1600">
                <a:solidFill>
                  <a:srgbClr val="808080"/>
                </a:solidFill>
                <a:latin typeface="Century Gothic"/>
                <a:ea typeface="Century Gothic"/>
                <a:cs typeface="Century Gothic"/>
                <a:sym typeface="Century Gothic"/>
              </a:defRPr>
            </a:lvl1pPr>
            <a:lvl2pPr marL="0" indent="457200" defTabSz="457200">
              <a:lnSpc>
                <a:spcPct val="100000"/>
              </a:lnSpc>
              <a:buSzTx/>
              <a:buFontTx/>
              <a:buNone/>
              <a:defRPr sz="1600">
                <a:solidFill>
                  <a:srgbClr val="808080"/>
                </a:solidFill>
                <a:latin typeface="Century Gothic"/>
                <a:ea typeface="Century Gothic"/>
                <a:cs typeface="Century Gothic"/>
                <a:sym typeface="Century Gothic"/>
              </a:defRPr>
            </a:lvl2pPr>
            <a:lvl3pPr marL="0" indent="914400" defTabSz="457200">
              <a:lnSpc>
                <a:spcPct val="100000"/>
              </a:lnSpc>
              <a:buSzTx/>
              <a:buFontTx/>
              <a:buNone/>
              <a:defRPr sz="1600">
                <a:solidFill>
                  <a:srgbClr val="808080"/>
                </a:solidFill>
                <a:latin typeface="Century Gothic"/>
                <a:ea typeface="Century Gothic"/>
                <a:cs typeface="Century Gothic"/>
                <a:sym typeface="Century Gothic"/>
              </a:defRPr>
            </a:lvl3pPr>
            <a:lvl4pPr marL="0" indent="1371600" defTabSz="457200">
              <a:lnSpc>
                <a:spcPct val="100000"/>
              </a:lnSpc>
              <a:buSzTx/>
              <a:buFontTx/>
              <a:buNone/>
              <a:defRPr sz="1600">
                <a:solidFill>
                  <a:srgbClr val="808080"/>
                </a:solidFill>
                <a:latin typeface="Century Gothic"/>
                <a:ea typeface="Century Gothic"/>
                <a:cs typeface="Century Gothic"/>
                <a:sym typeface="Century Gothic"/>
              </a:defRPr>
            </a:lvl4pPr>
            <a:lvl5pPr marL="0" indent="1828800" defTabSz="457200">
              <a:lnSpc>
                <a:spcPct val="100000"/>
              </a:lnSpc>
              <a:buSzTx/>
              <a:buFontTx/>
              <a:buNone/>
              <a:defRPr sz="1600">
                <a:solidFill>
                  <a:srgbClr val="808080"/>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1971" name="Text Placeholder 2"/>
          <p:cNvSpPr/>
          <p:nvPr>
            <p:ph type="body" sz="quarter" idx="21"/>
          </p:nvPr>
        </p:nvSpPr>
        <p:spPr>
          <a:xfrm>
            <a:off x="2589211" y="4354045"/>
            <a:ext cx="8915401" cy="1555865"/>
          </a:xfrm>
          <a:prstGeom prst="rect">
            <a:avLst/>
          </a:prstGeom>
        </p:spPr>
        <p:txBody>
          <a:bodyPr anchor="ctr"/>
          <a:lstStyle/>
          <a:p>
            <a:pPr marL="0" indent="0" defTabSz="457200">
              <a:lnSpc>
                <a:spcPct val="100000"/>
              </a:lnSpc>
              <a:buSzTx/>
              <a:buFontTx/>
              <a:buNone/>
              <a:defRPr sz="1800">
                <a:solidFill>
                  <a:srgbClr val="595959"/>
                </a:solidFill>
                <a:latin typeface="Century Gothic"/>
                <a:ea typeface="Century Gothic"/>
                <a:cs typeface="Century Gothic"/>
                <a:sym typeface="Century Gothic"/>
              </a:defRPr>
            </a:pPr>
          </a:p>
        </p:txBody>
      </p:sp>
      <p:sp>
        <p:nvSpPr>
          <p:cNvPr id="1972"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1973" name="TextBox 13"/>
          <p:cNvSpPr txBox="1"/>
          <p:nvPr/>
        </p:nvSpPr>
        <p:spPr>
          <a:xfrm>
            <a:off x="2513372" y="327092"/>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353535"/>
                </a:solidFill>
                <a:latin typeface="Arial"/>
                <a:ea typeface="Arial"/>
                <a:cs typeface="Arial"/>
                <a:sym typeface="Arial"/>
              </a:defRPr>
            </a:lvl1pPr>
          </a:lstStyle>
          <a:p>
            <a:pPr/>
            <a:r>
              <a:t>“</a:t>
            </a:r>
          </a:p>
        </p:txBody>
      </p:sp>
      <p:sp>
        <p:nvSpPr>
          <p:cNvPr id="1974" name="TextBox 14"/>
          <p:cNvSpPr txBox="1"/>
          <p:nvPr/>
        </p:nvSpPr>
        <p:spPr>
          <a:xfrm>
            <a:off x="11160571" y="2584393"/>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353535"/>
                </a:solidFill>
                <a:latin typeface="Arial"/>
                <a:ea typeface="Arial"/>
                <a:cs typeface="Arial"/>
                <a:sym typeface="Arial"/>
              </a:defRPr>
            </a:lvl1pPr>
          </a:lstStyle>
          <a:p>
            <a:pPr/>
            <a:r>
              <a:t>”</a:t>
            </a:r>
          </a:p>
        </p:txBody>
      </p:sp>
      <p:sp>
        <p:nvSpPr>
          <p:cNvPr id="1975" name="Slide Number"/>
          <p:cNvSpPr txBox="1"/>
          <p:nvPr>
            <p:ph type="sldNum" sz="quarter" idx="2"/>
          </p:nvPr>
        </p:nvSpPr>
        <p:spPr>
          <a:xfrm>
            <a:off x="925905" y="3228581"/>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1994" name="Group 22"/>
          <p:cNvGrpSpPr/>
          <p:nvPr/>
        </p:nvGrpSpPr>
        <p:grpSpPr>
          <a:xfrm>
            <a:off x="0" y="228599"/>
            <a:ext cx="2851518" cy="6638630"/>
            <a:chOff x="0" y="0"/>
            <a:chExt cx="2851516" cy="6638628"/>
          </a:xfrm>
        </p:grpSpPr>
        <p:sp>
          <p:nvSpPr>
            <p:cNvPr id="1982"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3"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4"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5"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6"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7"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8"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89"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0"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1"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2"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3"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2007" name="Group 9"/>
          <p:cNvGrpSpPr/>
          <p:nvPr/>
        </p:nvGrpSpPr>
        <p:grpSpPr>
          <a:xfrm>
            <a:off x="27221" y="156"/>
            <a:ext cx="2356674" cy="6853097"/>
            <a:chOff x="0" y="0"/>
            <a:chExt cx="2356673" cy="6853095"/>
          </a:xfrm>
        </p:grpSpPr>
        <p:sp>
          <p:nvSpPr>
            <p:cNvPr id="1995"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6"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7"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8"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1999"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0"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1"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2"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3"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4"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5"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06"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2008"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2009" name="Title Text"/>
          <p:cNvSpPr txBox="1"/>
          <p:nvPr>
            <p:ph type="title"/>
          </p:nvPr>
        </p:nvSpPr>
        <p:spPr>
          <a:xfrm>
            <a:off x="2589213" y="2438400"/>
            <a:ext cx="8915401" cy="2724845"/>
          </a:xfrm>
          <a:prstGeom prst="rect">
            <a:avLst/>
          </a:prstGeom>
        </p:spPr>
        <p:txBody>
          <a:bodyPr anchor="b"/>
          <a:lstStyle>
            <a:lvl1pPr defTabSz="457200">
              <a:lnSpc>
                <a:spcPct val="100000"/>
              </a:lnSpc>
              <a:defRPr sz="4800">
                <a:solidFill>
                  <a:srgbClr val="178DBB"/>
                </a:solidFill>
                <a:latin typeface="Century Gothic"/>
                <a:ea typeface="Century Gothic"/>
                <a:cs typeface="Century Gothic"/>
                <a:sym typeface="Century Gothic"/>
              </a:defRPr>
            </a:lvl1pPr>
          </a:lstStyle>
          <a:p>
            <a:pPr/>
            <a:r>
              <a:t>Title Text</a:t>
            </a:r>
          </a:p>
        </p:txBody>
      </p:sp>
      <p:sp>
        <p:nvSpPr>
          <p:cNvPr id="2010" name="Body Level One…"/>
          <p:cNvSpPr txBox="1"/>
          <p:nvPr>
            <p:ph type="body" sz="quarter" idx="1"/>
          </p:nvPr>
        </p:nvSpPr>
        <p:spPr>
          <a:xfrm>
            <a:off x="2589213" y="5181600"/>
            <a:ext cx="8915401" cy="729622"/>
          </a:xfrm>
          <a:prstGeom prst="rect">
            <a:avLst/>
          </a:prstGeom>
        </p:spPr>
        <p:txBody>
          <a:bodyPr/>
          <a:lstStyle>
            <a:lvl1pPr marL="0" indent="0" defTabSz="457200">
              <a:lnSpc>
                <a:spcPct val="100000"/>
              </a:lnSpc>
              <a:buSzTx/>
              <a:buFontTx/>
              <a:buNone/>
              <a:defRPr sz="1800">
                <a:solidFill>
                  <a:srgbClr val="595959"/>
                </a:solidFill>
                <a:latin typeface="Century Gothic"/>
                <a:ea typeface="Century Gothic"/>
                <a:cs typeface="Century Gothic"/>
                <a:sym typeface="Century Gothic"/>
              </a:defRPr>
            </a:lvl1pPr>
            <a:lvl2pPr marL="778668" indent="-321468" defTabSz="457200">
              <a:lnSpc>
                <a:spcPct val="100000"/>
              </a:lnSpc>
              <a:buFontTx/>
              <a:buChar char=""/>
              <a:defRPr sz="1800">
                <a:solidFill>
                  <a:srgbClr val="595959"/>
                </a:solidFill>
                <a:latin typeface="Century Gothic"/>
                <a:ea typeface="Century Gothic"/>
                <a:cs typeface="Century Gothic"/>
                <a:sym typeface="Century Gothic"/>
              </a:defRPr>
            </a:lvl2pPr>
            <a:lvl3pPr marL="1208314" indent="-293914" defTabSz="457200">
              <a:lnSpc>
                <a:spcPct val="100000"/>
              </a:lnSpc>
              <a:buFontTx/>
              <a:buChar char=""/>
              <a:defRPr sz="1800">
                <a:solidFill>
                  <a:srgbClr val="595959"/>
                </a:solidFill>
                <a:latin typeface="Century Gothic"/>
                <a:ea typeface="Century Gothic"/>
                <a:cs typeface="Century Gothic"/>
                <a:sym typeface="Century Gothic"/>
              </a:defRPr>
            </a:lvl3pPr>
            <a:lvl4pPr defTabSz="457200">
              <a:lnSpc>
                <a:spcPct val="100000"/>
              </a:lnSpc>
              <a:buFontTx/>
              <a:buChar char=""/>
              <a:defRPr sz="1800">
                <a:solidFill>
                  <a:srgbClr val="595959"/>
                </a:solidFill>
                <a:latin typeface="Century Gothic"/>
                <a:ea typeface="Century Gothic"/>
                <a:cs typeface="Century Gothic"/>
                <a:sym typeface="Century Gothic"/>
              </a:defRPr>
            </a:lvl4pPr>
            <a:lvl5pPr defTabSz="457200">
              <a:lnSpc>
                <a:spcPct val="100000"/>
              </a:lnSpc>
              <a:buFontTx/>
              <a:buChar char=""/>
              <a:defRPr sz="1800">
                <a:solidFill>
                  <a:srgbClr val="595959"/>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2011"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2012" name="Slide Number"/>
          <p:cNvSpPr txBox="1"/>
          <p:nvPr>
            <p:ph type="sldNum" sz="quarter" idx="2"/>
          </p:nvPr>
        </p:nvSpPr>
        <p:spPr>
          <a:xfrm>
            <a:off x="925905" y="4967529"/>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Name Card">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2031" name="Group 22"/>
          <p:cNvGrpSpPr/>
          <p:nvPr/>
        </p:nvGrpSpPr>
        <p:grpSpPr>
          <a:xfrm>
            <a:off x="0" y="228599"/>
            <a:ext cx="2851518" cy="6638630"/>
            <a:chOff x="0" y="0"/>
            <a:chExt cx="2851516" cy="6638628"/>
          </a:xfrm>
        </p:grpSpPr>
        <p:sp>
          <p:nvSpPr>
            <p:cNvPr id="201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2"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2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0"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2044" name="Group 9"/>
          <p:cNvGrpSpPr/>
          <p:nvPr/>
        </p:nvGrpSpPr>
        <p:grpSpPr>
          <a:xfrm>
            <a:off x="27221" y="156"/>
            <a:ext cx="2356674" cy="6853097"/>
            <a:chOff x="0" y="0"/>
            <a:chExt cx="2356673" cy="6853095"/>
          </a:xfrm>
        </p:grpSpPr>
        <p:sp>
          <p:nvSpPr>
            <p:cNvPr id="2032"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3"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4"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5"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6"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7"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8"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39"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40"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41"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42"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43"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2045"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2046" name="Title Text"/>
          <p:cNvSpPr txBox="1"/>
          <p:nvPr>
            <p:ph type="title"/>
          </p:nvPr>
        </p:nvSpPr>
        <p:spPr>
          <a:xfrm>
            <a:off x="2849948" y="609600"/>
            <a:ext cx="8393927" cy="2895600"/>
          </a:xfrm>
          <a:prstGeom prst="rect">
            <a:avLst/>
          </a:prstGeom>
        </p:spPr>
        <p:txBody>
          <a:bodyPr/>
          <a:lstStyle>
            <a:lvl1pPr defTabSz="457200">
              <a:lnSpc>
                <a:spcPct val="100000"/>
              </a:lnSpc>
              <a:defRPr sz="4800">
                <a:solidFill>
                  <a:srgbClr val="178DBB"/>
                </a:solidFill>
                <a:latin typeface="Century Gothic"/>
                <a:ea typeface="Century Gothic"/>
                <a:cs typeface="Century Gothic"/>
                <a:sym typeface="Century Gothic"/>
              </a:defRPr>
            </a:lvl1pPr>
          </a:lstStyle>
          <a:p>
            <a:pPr/>
            <a:r>
              <a:t>Title Text</a:t>
            </a:r>
          </a:p>
        </p:txBody>
      </p:sp>
      <p:sp>
        <p:nvSpPr>
          <p:cNvPr id="2047" name="Body Level One…"/>
          <p:cNvSpPr txBox="1"/>
          <p:nvPr>
            <p:ph type="body" sz="quarter" idx="1"/>
          </p:nvPr>
        </p:nvSpPr>
        <p:spPr>
          <a:xfrm>
            <a:off x="2589211" y="4343400"/>
            <a:ext cx="8915401" cy="838200"/>
          </a:xfrm>
          <a:prstGeom prst="rect">
            <a:avLst/>
          </a:prstGeom>
        </p:spPr>
        <p:txBody>
          <a:bodyPr anchor="b"/>
          <a:lstStyle>
            <a:lvl1pPr marL="0" indent="0" defTabSz="457200">
              <a:lnSpc>
                <a:spcPct val="100000"/>
              </a:lnSpc>
              <a:buSzTx/>
              <a:buFontTx/>
              <a:buNone/>
              <a:defRPr>
                <a:solidFill>
                  <a:srgbClr val="353535"/>
                </a:solidFill>
                <a:latin typeface="Century Gothic"/>
                <a:ea typeface="Century Gothic"/>
                <a:cs typeface="Century Gothic"/>
                <a:sym typeface="Century Gothic"/>
              </a:defRPr>
            </a:lvl1pPr>
            <a:lvl2pPr marL="0" indent="457200" defTabSz="457200">
              <a:lnSpc>
                <a:spcPct val="100000"/>
              </a:lnSpc>
              <a:buSzTx/>
              <a:buFontTx/>
              <a:buNone/>
              <a:defRPr>
                <a:solidFill>
                  <a:srgbClr val="353535"/>
                </a:solidFill>
                <a:latin typeface="Century Gothic"/>
                <a:ea typeface="Century Gothic"/>
                <a:cs typeface="Century Gothic"/>
                <a:sym typeface="Century Gothic"/>
              </a:defRPr>
            </a:lvl2pPr>
            <a:lvl3pPr marL="0" indent="914400" defTabSz="457200">
              <a:lnSpc>
                <a:spcPct val="100000"/>
              </a:lnSpc>
              <a:buSzTx/>
              <a:buFontTx/>
              <a:buNone/>
              <a:defRPr>
                <a:solidFill>
                  <a:srgbClr val="353535"/>
                </a:solidFill>
                <a:latin typeface="Century Gothic"/>
                <a:ea typeface="Century Gothic"/>
                <a:cs typeface="Century Gothic"/>
                <a:sym typeface="Century Gothic"/>
              </a:defRPr>
            </a:lvl3pPr>
            <a:lvl4pPr marL="0" indent="1371600" defTabSz="457200">
              <a:lnSpc>
                <a:spcPct val="100000"/>
              </a:lnSpc>
              <a:buSzTx/>
              <a:buFontTx/>
              <a:buNone/>
              <a:defRPr>
                <a:solidFill>
                  <a:srgbClr val="353535"/>
                </a:solidFill>
                <a:latin typeface="Century Gothic"/>
                <a:ea typeface="Century Gothic"/>
                <a:cs typeface="Century Gothic"/>
                <a:sym typeface="Century Gothic"/>
              </a:defRPr>
            </a:lvl4pPr>
            <a:lvl5pPr marL="0" indent="1828800" defTabSz="457200">
              <a:lnSpc>
                <a:spcPct val="100000"/>
              </a:lnSpc>
              <a:buSzTx/>
              <a:buFontTx/>
              <a:buNone/>
              <a:defRPr>
                <a:solidFill>
                  <a:srgbClr val="353535"/>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2048" name="Text Placeholder 3"/>
          <p:cNvSpPr/>
          <p:nvPr>
            <p:ph type="body" sz="quarter" idx="21"/>
          </p:nvPr>
        </p:nvSpPr>
        <p:spPr>
          <a:xfrm>
            <a:off x="2589213" y="5181599"/>
            <a:ext cx="8915401" cy="729624"/>
          </a:xfrm>
          <a:prstGeom prst="rect">
            <a:avLst/>
          </a:prstGeom>
        </p:spPr>
        <p:txBody>
          <a:bodyPr/>
          <a:lstStyle/>
          <a:p>
            <a:pPr marL="0" indent="0" defTabSz="457200">
              <a:lnSpc>
                <a:spcPct val="100000"/>
              </a:lnSpc>
              <a:buSzTx/>
              <a:buFontTx/>
              <a:buNone/>
              <a:defRPr sz="1800">
                <a:solidFill>
                  <a:srgbClr val="595959"/>
                </a:solidFill>
                <a:latin typeface="Century Gothic"/>
                <a:ea typeface="Century Gothic"/>
                <a:cs typeface="Century Gothic"/>
                <a:sym typeface="Century Gothic"/>
              </a:defRPr>
            </a:pPr>
          </a:p>
        </p:txBody>
      </p:sp>
      <p:sp>
        <p:nvSpPr>
          <p:cNvPr id="2049"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2050" name="TextBox 16"/>
          <p:cNvSpPr txBox="1"/>
          <p:nvPr/>
        </p:nvSpPr>
        <p:spPr>
          <a:xfrm>
            <a:off x="2513372" y="327092"/>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353535"/>
                </a:solidFill>
                <a:latin typeface="Arial"/>
                <a:ea typeface="Arial"/>
                <a:cs typeface="Arial"/>
                <a:sym typeface="Arial"/>
              </a:defRPr>
            </a:lvl1pPr>
          </a:lstStyle>
          <a:p>
            <a:pPr/>
            <a:r>
              <a:t>“</a:t>
            </a:r>
          </a:p>
        </p:txBody>
      </p:sp>
      <p:sp>
        <p:nvSpPr>
          <p:cNvPr id="2051" name="TextBox 17"/>
          <p:cNvSpPr txBox="1"/>
          <p:nvPr/>
        </p:nvSpPr>
        <p:spPr>
          <a:xfrm>
            <a:off x="11160571" y="2584393"/>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353535"/>
                </a:solidFill>
                <a:latin typeface="Arial"/>
                <a:ea typeface="Arial"/>
                <a:cs typeface="Arial"/>
                <a:sym typeface="Arial"/>
              </a:defRPr>
            </a:lvl1pPr>
          </a:lstStyle>
          <a:p>
            <a:pPr/>
            <a:r>
              <a:t>”</a:t>
            </a:r>
          </a:p>
        </p:txBody>
      </p:sp>
      <p:sp>
        <p:nvSpPr>
          <p:cNvPr id="2052" name="Slide Number"/>
          <p:cNvSpPr txBox="1"/>
          <p:nvPr>
            <p:ph type="sldNum" sz="quarter" idx="2"/>
          </p:nvPr>
        </p:nvSpPr>
        <p:spPr>
          <a:xfrm>
            <a:off x="925905" y="4967529"/>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rue or False">
    <p:bg>
      <p:bgPr>
        <a:gradFill flip="none" rotWithShape="1">
          <a:gsLst>
            <a:gs pos="0">
              <a:srgbClr val="FFFFFF"/>
            </a:gs>
            <a:gs pos="100000">
              <a:srgbClr val="C5DEE5"/>
            </a:gs>
          </a:gsLst>
          <a:lin ang="5400000" scaled="0"/>
        </a:gradFill>
      </p:bgPr>
    </p:bg>
    <p:spTree>
      <p:nvGrpSpPr>
        <p:cNvPr id="1" name=""/>
        <p:cNvGrpSpPr/>
        <p:nvPr/>
      </p:nvGrpSpPr>
      <p:grpSpPr>
        <a:xfrm>
          <a:off x="0" y="0"/>
          <a:ext cx="0" cy="0"/>
          <a:chOff x="0" y="0"/>
          <a:chExt cx="0" cy="0"/>
        </a:xfrm>
      </p:grpSpPr>
      <p:grpSp>
        <p:nvGrpSpPr>
          <p:cNvPr id="2071" name="Group 22"/>
          <p:cNvGrpSpPr/>
          <p:nvPr/>
        </p:nvGrpSpPr>
        <p:grpSpPr>
          <a:xfrm>
            <a:off x="0" y="228599"/>
            <a:ext cx="2851518" cy="6638630"/>
            <a:chOff x="0" y="0"/>
            <a:chExt cx="2851516" cy="6638628"/>
          </a:xfrm>
        </p:grpSpPr>
        <p:sp>
          <p:nvSpPr>
            <p:cNvPr id="205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2" name="Freeform 14"/>
            <p:cNvSpPr/>
            <p:nvPr/>
          </p:nvSpPr>
          <p:spPr>
            <a:xfrm>
              <a:off x="959824" y="6275198"/>
              <a:ext cx="171465" cy="363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fill="norm" stroke="1"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6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0" name="Freeform 22"/>
            <p:cNvSpPr/>
            <p:nvPr/>
          </p:nvSpPr>
          <p:spPr>
            <a:xfrm>
              <a:off x="849863" y="6016139"/>
              <a:ext cx="238559" cy="6224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E5369">
                <a:alpha val="20000"/>
              </a:srgbClr>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grpSp>
        <p:nvGrpSpPr>
          <p:cNvPr id="2084" name="Group 9"/>
          <p:cNvGrpSpPr/>
          <p:nvPr/>
        </p:nvGrpSpPr>
        <p:grpSpPr>
          <a:xfrm>
            <a:off x="27221" y="156"/>
            <a:ext cx="2356674" cy="6853097"/>
            <a:chOff x="0" y="0"/>
            <a:chExt cx="2356673" cy="6853095"/>
          </a:xfrm>
        </p:grpSpPr>
        <p:sp>
          <p:nvSpPr>
            <p:cNvPr id="2072" name="Freeform 27"/>
            <p:cNvSpPr/>
            <p:nvPr/>
          </p:nvSpPr>
          <p:spPr>
            <a:xfrm>
              <a:off x="0" y="-1"/>
              <a:ext cx="494327" cy="44010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3" name="Freeform 28"/>
            <p:cNvSpPr/>
            <p:nvPr/>
          </p:nvSpPr>
          <p:spPr>
            <a:xfrm>
              <a:off x="523067" y="4316317"/>
              <a:ext cx="423436" cy="15806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4" name="Freeform 29"/>
            <p:cNvSpPr/>
            <p:nvPr/>
          </p:nvSpPr>
          <p:spPr>
            <a:xfrm>
              <a:off x="979074" y="5862525"/>
              <a:ext cx="431100" cy="9905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5" name="Freeform 30"/>
            <p:cNvSpPr/>
            <p:nvPr/>
          </p:nvSpPr>
          <p:spPr>
            <a:xfrm>
              <a:off x="494326" y="4364217"/>
              <a:ext cx="551808" cy="22359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6" name="Freeform 31"/>
            <p:cNvSpPr/>
            <p:nvPr/>
          </p:nvSpPr>
          <p:spPr>
            <a:xfrm>
              <a:off x="444311" y="1289045"/>
              <a:ext cx="170725" cy="3027273"/>
            </a:xfrm>
            <a:custGeom>
              <a:avLst/>
              <a:gdLst/>
              <a:ahLst/>
              <a:cxnLst>
                <a:cxn ang="0">
                  <a:pos x="wd2" y="hd2"/>
                </a:cxn>
                <a:cxn ang="5400000">
                  <a:pos x="wd2" y="hd2"/>
                </a:cxn>
                <a:cxn ang="10800000">
                  <a:pos x="wd2" y="hd2"/>
                </a:cxn>
                <a:cxn ang="16200000">
                  <a:pos x="wd2" y="hd2"/>
                </a:cxn>
              </a:cxnLst>
              <a:rect l="0" t="0" r="r" b="b"/>
              <a:pathLst>
                <a:path w="21150" h="21600" fill="norm" stroke="1"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7" name="Freeform 32"/>
            <p:cNvSpPr/>
            <p:nvPr/>
          </p:nvSpPr>
          <p:spPr>
            <a:xfrm>
              <a:off x="1084453" y="6571443"/>
              <a:ext cx="134120" cy="2816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8" name="Freeform 33"/>
            <p:cNvSpPr/>
            <p:nvPr/>
          </p:nvSpPr>
          <p:spPr>
            <a:xfrm>
              <a:off x="475166" y="4107474"/>
              <a:ext cx="82390" cy="5115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79" name="Freeform 34"/>
            <p:cNvSpPr/>
            <p:nvPr/>
          </p:nvSpPr>
          <p:spPr>
            <a:xfrm>
              <a:off x="946501" y="3145644"/>
              <a:ext cx="1410173" cy="271688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80" name="Freeform 35"/>
            <p:cNvSpPr/>
            <p:nvPr/>
          </p:nvSpPr>
          <p:spPr>
            <a:xfrm>
              <a:off x="1046133" y="6600183"/>
              <a:ext cx="120709" cy="252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81" name="Freeform 36"/>
            <p:cNvSpPr/>
            <p:nvPr/>
          </p:nvSpPr>
          <p:spPr>
            <a:xfrm>
              <a:off x="946501" y="5897013"/>
              <a:ext cx="137953" cy="67443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82" name="Freeform 37"/>
            <p:cNvSpPr/>
            <p:nvPr/>
          </p:nvSpPr>
          <p:spPr>
            <a:xfrm>
              <a:off x="946501" y="5772473"/>
              <a:ext cx="38321" cy="228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sp>
          <p:nvSpPr>
            <p:cNvPr id="2083" name="Freeform 38"/>
            <p:cNvSpPr/>
            <p:nvPr/>
          </p:nvSpPr>
          <p:spPr>
            <a:xfrm>
              <a:off x="979074" y="6322364"/>
              <a:ext cx="210760" cy="5307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E5369"/>
            </a:solidFill>
            <a:ln w="12700" cap="flat">
              <a:noFill/>
              <a:miter lim="400000"/>
            </a:ln>
            <a:effectLst/>
          </p:spPr>
          <p:txBody>
            <a:bodyPr wrap="square" lIns="45719" tIns="45719" rIns="45719" bIns="45719" numCol="1" anchor="t">
              <a:noAutofit/>
            </a:bodyPr>
            <a:lstStyle/>
            <a:p>
              <a:pPr>
                <a:defRPr>
                  <a:latin typeface="Century Gothic"/>
                  <a:ea typeface="Century Gothic"/>
                  <a:cs typeface="Century Gothic"/>
                  <a:sym typeface="Century Gothic"/>
                </a:defRPr>
              </a:pPr>
            </a:p>
          </p:txBody>
        </p:sp>
      </p:grpSp>
      <p:sp>
        <p:nvSpPr>
          <p:cNvPr id="2085" name="Rectangle 6"/>
          <p:cNvSpPr/>
          <p:nvPr/>
        </p:nvSpPr>
        <p:spPr>
          <a:xfrm>
            <a:off x="-1" y="0"/>
            <a:ext cx="182882" cy="6858000"/>
          </a:xfrm>
          <a:prstGeom prst="rect">
            <a:avLst/>
          </a:prstGeom>
          <a:solidFill>
            <a:srgbClr val="2E5369"/>
          </a:solidFill>
          <a:ln w="12700">
            <a:miter lim="400000"/>
          </a:ln>
        </p:spPr>
        <p:txBody>
          <a:bodyPr lIns="45719" rIns="45719"/>
          <a:lstStyle/>
          <a:p>
            <a:pPr>
              <a:defRPr>
                <a:latin typeface="Century Gothic"/>
                <a:ea typeface="Century Gothic"/>
                <a:cs typeface="Century Gothic"/>
                <a:sym typeface="Century Gothic"/>
              </a:defRPr>
            </a:pPr>
          </a:p>
        </p:txBody>
      </p:sp>
      <p:sp>
        <p:nvSpPr>
          <p:cNvPr id="2086" name="Title Text"/>
          <p:cNvSpPr txBox="1"/>
          <p:nvPr>
            <p:ph type="title"/>
          </p:nvPr>
        </p:nvSpPr>
        <p:spPr>
          <a:xfrm>
            <a:off x="2589211" y="627407"/>
            <a:ext cx="8915401" cy="2880020"/>
          </a:xfrm>
          <a:prstGeom prst="rect">
            <a:avLst/>
          </a:prstGeom>
        </p:spPr>
        <p:txBody>
          <a:bodyPr/>
          <a:lstStyle>
            <a:lvl1pPr defTabSz="457200">
              <a:lnSpc>
                <a:spcPct val="100000"/>
              </a:lnSpc>
              <a:defRPr sz="4800">
                <a:solidFill>
                  <a:srgbClr val="178DBB"/>
                </a:solidFill>
                <a:latin typeface="Century Gothic"/>
                <a:ea typeface="Century Gothic"/>
                <a:cs typeface="Century Gothic"/>
                <a:sym typeface="Century Gothic"/>
              </a:defRPr>
            </a:lvl1pPr>
          </a:lstStyle>
          <a:p>
            <a:pPr/>
            <a:r>
              <a:t>Title Text</a:t>
            </a:r>
          </a:p>
        </p:txBody>
      </p:sp>
      <p:sp>
        <p:nvSpPr>
          <p:cNvPr id="2087" name="Body Level One…"/>
          <p:cNvSpPr txBox="1"/>
          <p:nvPr>
            <p:ph type="body" sz="quarter" idx="1"/>
          </p:nvPr>
        </p:nvSpPr>
        <p:spPr>
          <a:xfrm>
            <a:off x="2589211" y="4343400"/>
            <a:ext cx="8915401" cy="838200"/>
          </a:xfrm>
          <a:prstGeom prst="rect">
            <a:avLst/>
          </a:prstGeom>
        </p:spPr>
        <p:txBody>
          <a:bodyPr anchor="b"/>
          <a:lstStyle>
            <a:lvl1pPr marL="0" indent="0" defTabSz="457200">
              <a:lnSpc>
                <a:spcPct val="100000"/>
              </a:lnSpc>
              <a:buSzTx/>
              <a:buFontTx/>
              <a:buNone/>
              <a:defRPr>
                <a:solidFill>
                  <a:srgbClr val="353535"/>
                </a:solidFill>
                <a:latin typeface="Century Gothic"/>
                <a:ea typeface="Century Gothic"/>
                <a:cs typeface="Century Gothic"/>
                <a:sym typeface="Century Gothic"/>
              </a:defRPr>
            </a:lvl1pPr>
            <a:lvl2pPr marL="0" indent="457200" defTabSz="457200">
              <a:lnSpc>
                <a:spcPct val="100000"/>
              </a:lnSpc>
              <a:buSzTx/>
              <a:buFontTx/>
              <a:buNone/>
              <a:defRPr>
                <a:solidFill>
                  <a:srgbClr val="353535"/>
                </a:solidFill>
                <a:latin typeface="Century Gothic"/>
                <a:ea typeface="Century Gothic"/>
                <a:cs typeface="Century Gothic"/>
                <a:sym typeface="Century Gothic"/>
              </a:defRPr>
            </a:lvl2pPr>
            <a:lvl3pPr marL="0" indent="914400" defTabSz="457200">
              <a:lnSpc>
                <a:spcPct val="100000"/>
              </a:lnSpc>
              <a:buSzTx/>
              <a:buFontTx/>
              <a:buNone/>
              <a:defRPr>
                <a:solidFill>
                  <a:srgbClr val="353535"/>
                </a:solidFill>
                <a:latin typeface="Century Gothic"/>
                <a:ea typeface="Century Gothic"/>
                <a:cs typeface="Century Gothic"/>
                <a:sym typeface="Century Gothic"/>
              </a:defRPr>
            </a:lvl3pPr>
            <a:lvl4pPr marL="0" indent="1371600" defTabSz="457200">
              <a:lnSpc>
                <a:spcPct val="100000"/>
              </a:lnSpc>
              <a:buSzTx/>
              <a:buFontTx/>
              <a:buNone/>
              <a:defRPr>
                <a:solidFill>
                  <a:srgbClr val="353535"/>
                </a:solidFill>
                <a:latin typeface="Century Gothic"/>
                <a:ea typeface="Century Gothic"/>
                <a:cs typeface="Century Gothic"/>
                <a:sym typeface="Century Gothic"/>
              </a:defRPr>
            </a:lvl4pPr>
            <a:lvl5pPr marL="0" indent="1828800" defTabSz="457200">
              <a:lnSpc>
                <a:spcPct val="100000"/>
              </a:lnSpc>
              <a:buSzTx/>
              <a:buFontTx/>
              <a:buNone/>
              <a:defRPr>
                <a:solidFill>
                  <a:srgbClr val="353535"/>
                </a:solidFill>
                <a:latin typeface="Century Gothic"/>
                <a:ea typeface="Century Gothic"/>
                <a:cs typeface="Century Gothic"/>
                <a:sym typeface="Century Gothic"/>
              </a:defRPr>
            </a:lvl5pPr>
          </a:lstStyle>
          <a:p>
            <a:pPr/>
            <a:r>
              <a:t>Body Level One</a:t>
            </a:r>
          </a:p>
          <a:p>
            <a:pPr lvl="1"/>
            <a:r>
              <a:t>Body Level Two</a:t>
            </a:r>
          </a:p>
          <a:p>
            <a:pPr lvl="2"/>
            <a:r>
              <a:t>Body Level Three</a:t>
            </a:r>
          </a:p>
          <a:p>
            <a:pPr lvl="3"/>
            <a:r>
              <a:t>Body Level Four</a:t>
            </a:r>
          </a:p>
          <a:p>
            <a:pPr lvl="4"/>
            <a:r>
              <a:t>Body Level Five</a:t>
            </a:r>
          </a:p>
        </p:txBody>
      </p:sp>
      <p:sp>
        <p:nvSpPr>
          <p:cNvPr id="2088" name="Text Placeholder 3"/>
          <p:cNvSpPr/>
          <p:nvPr>
            <p:ph type="body" sz="quarter" idx="21"/>
          </p:nvPr>
        </p:nvSpPr>
        <p:spPr>
          <a:xfrm>
            <a:off x="2589213" y="5181599"/>
            <a:ext cx="8915401" cy="729624"/>
          </a:xfrm>
          <a:prstGeom prst="rect">
            <a:avLst/>
          </a:prstGeom>
        </p:spPr>
        <p:txBody>
          <a:bodyPr/>
          <a:lstStyle/>
          <a:p>
            <a:pPr marL="0" indent="0" defTabSz="457200">
              <a:lnSpc>
                <a:spcPct val="100000"/>
              </a:lnSpc>
              <a:buSzTx/>
              <a:buFontTx/>
              <a:buNone/>
              <a:defRPr sz="1800">
                <a:solidFill>
                  <a:srgbClr val="595959"/>
                </a:solidFill>
                <a:latin typeface="Century Gothic"/>
                <a:ea typeface="Century Gothic"/>
                <a:cs typeface="Century Gothic"/>
                <a:sym typeface="Century Gothic"/>
              </a:defRPr>
            </a:pPr>
          </a:p>
        </p:txBody>
      </p:sp>
      <p:sp>
        <p:nvSpPr>
          <p:cNvPr id="2089"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fill="norm" stroke="1"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rgbClr val="353535"/>
          </a:solidFill>
          <a:ln w="12700">
            <a:miter lim="400000"/>
          </a:ln>
        </p:spPr>
        <p:txBody>
          <a:bodyPr lIns="45719" rIns="45719"/>
          <a:lstStyle/>
          <a:p>
            <a:pPr>
              <a:defRPr>
                <a:latin typeface="Century Gothic"/>
                <a:ea typeface="Century Gothic"/>
                <a:cs typeface="Century Gothic"/>
                <a:sym typeface="Century Gothic"/>
              </a:defRPr>
            </a:pPr>
          </a:p>
        </p:txBody>
      </p:sp>
      <p:sp>
        <p:nvSpPr>
          <p:cNvPr id="2090" name="Slide Number"/>
          <p:cNvSpPr txBox="1"/>
          <p:nvPr>
            <p:ph type="sldNum" sz="quarter" idx="2"/>
          </p:nvPr>
        </p:nvSpPr>
        <p:spPr>
          <a:xfrm>
            <a:off x="925905" y="4967529"/>
            <a:ext cx="385675" cy="396241"/>
          </a:xfrm>
          <a:prstGeom prst="rect">
            <a:avLst/>
          </a:prstGeom>
        </p:spPr>
        <p:txBody>
          <a:bodyPr/>
          <a:lstStyle>
            <a:lvl1pPr algn="r">
              <a:defRPr sz="2000">
                <a:solidFill>
                  <a:srgbClr val="FEFFFF"/>
                </a:solidFill>
                <a:latin typeface="Century Gothic"/>
                <a:ea typeface="Century Gothic"/>
                <a:cs typeface="Century Gothic"/>
                <a:sym typeface="Century Gothic"/>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097"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098" name="Picture 6" descr="Picture 6"/>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099" name="Title Text"/>
          <p:cNvSpPr txBox="1"/>
          <p:nvPr>
            <p:ph type="title"/>
          </p:nvPr>
        </p:nvSpPr>
        <p:spPr>
          <a:xfrm>
            <a:off x="1751011" y="1300785"/>
            <a:ext cx="8689977" cy="2509213"/>
          </a:xfrm>
          <a:prstGeom prst="rect">
            <a:avLst/>
          </a:prstGeom>
        </p:spPr>
        <p:txBody>
          <a:bodyPr anchor="b"/>
          <a:lstStyle>
            <a:lvl1pPr algn="ctr">
              <a:defRPr cap="all" sz="4800">
                <a:solidFill>
                  <a:srgbClr val="000000"/>
                </a:solidFill>
                <a:latin typeface="Tw Cen MT"/>
                <a:ea typeface="Tw Cen MT"/>
                <a:cs typeface="Tw Cen MT"/>
                <a:sym typeface="Tw Cen MT"/>
              </a:defRPr>
            </a:lvl1pPr>
          </a:lstStyle>
          <a:p>
            <a:pPr/>
            <a:r>
              <a:t>Title Text</a:t>
            </a:r>
          </a:p>
        </p:txBody>
      </p:sp>
      <p:sp>
        <p:nvSpPr>
          <p:cNvPr id="2100" name="Body Level One…"/>
          <p:cNvSpPr txBox="1"/>
          <p:nvPr>
            <p:ph type="body" sz="quarter" idx="1"/>
          </p:nvPr>
        </p:nvSpPr>
        <p:spPr>
          <a:xfrm>
            <a:off x="1751011" y="3886200"/>
            <a:ext cx="8689977" cy="1371600"/>
          </a:xfrm>
          <a:prstGeom prst="rect">
            <a:avLst/>
          </a:prstGeom>
        </p:spPr>
        <p:txBody>
          <a:bodyPr/>
          <a:lstStyle>
            <a:lvl1pPr marL="0" indent="0" algn="ctr">
              <a:lnSpc>
                <a:spcPct val="120000"/>
              </a:lnSpc>
              <a:buSzTx/>
              <a:buFontTx/>
              <a:buNone/>
              <a:defRPr cap="all" sz="2200">
                <a:solidFill>
                  <a:srgbClr val="808080"/>
                </a:solidFill>
                <a:latin typeface="Tw Cen MT"/>
                <a:ea typeface="Tw Cen MT"/>
                <a:cs typeface="Tw Cen MT"/>
                <a:sym typeface="Tw Cen MT"/>
              </a:defRPr>
            </a:lvl1pPr>
            <a:lvl2pPr marL="0" indent="457200" algn="ctr">
              <a:lnSpc>
                <a:spcPct val="120000"/>
              </a:lnSpc>
              <a:buSzTx/>
              <a:buFontTx/>
              <a:buNone/>
              <a:defRPr cap="all" sz="2200">
                <a:solidFill>
                  <a:srgbClr val="808080"/>
                </a:solidFill>
                <a:latin typeface="Tw Cen MT"/>
                <a:ea typeface="Tw Cen MT"/>
                <a:cs typeface="Tw Cen MT"/>
                <a:sym typeface="Tw Cen MT"/>
              </a:defRPr>
            </a:lvl2pPr>
            <a:lvl3pPr marL="0" indent="914400" algn="ctr">
              <a:lnSpc>
                <a:spcPct val="120000"/>
              </a:lnSpc>
              <a:buSzTx/>
              <a:buFontTx/>
              <a:buNone/>
              <a:defRPr cap="all" sz="2200">
                <a:solidFill>
                  <a:srgbClr val="808080"/>
                </a:solidFill>
                <a:latin typeface="Tw Cen MT"/>
                <a:ea typeface="Tw Cen MT"/>
                <a:cs typeface="Tw Cen MT"/>
                <a:sym typeface="Tw Cen MT"/>
              </a:defRPr>
            </a:lvl3pPr>
            <a:lvl4pPr marL="0" indent="1371600" algn="ctr">
              <a:lnSpc>
                <a:spcPct val="120000"/>
              </a:lnSpc>
              <a:buSzTx/>
              <a:buFontTx/>
              <a:buNone/>
              <a:defRPr cap="all" sz="2200">
                <a:solidFill>
                  <a:srgbClr val="808080"/>
                </a:solidFill>
                <a:latin typeface="Tw Cen MT"/>
                <a:ea typeface="Tw Cen MT"/>
                <a:cs typeface="Tw Cen MT"/>
                <a:sym typeface="Tw Cen MT"/>
              </a:defRPr>
            </a:lvl4pPr>
            <a:lvl5pPr marL="0" indent="1828800" algn="ctr">
              <a:lnSpc>
                <a:spcPct val="120000"/>
              </a:lnSpc>
              <a:buSzTx/>
              <a:buFontTx/>
              <a:buNone/>
              <a:defRPr cap="all" sz="2200">
                <a:solidFill>
                  <a:srgbClr val="80808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01"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08"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09" name="Picture 2" descr="Picture 2"/>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10" name="Title Text"/>
          <p:cNvSpPr txBox="1"/>
          <p:nvPr>
            <p:ph type="title"/>
          </p:nvPr>
        </p:nvSpPr>
        <p:spPr>
          <a:xfrm>
            <a:off x="913775" y="618516"/>
            <a:ext cx="10364452" cy="1596178"/>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111" name="Body Level One…"/>
          <p:cNvSpPr txBox="1"/>
          <p:nvPr>
            <p:ph type="body" idx="1"/>
          </p:nvPr>
        </p:nvSpPr>
        <p:spPr>
          <a:xfrm>
            <a:off x="913773" y="2367091"/>
            <a:ext cx="10363828" cy="3424108"/>
          </a:xfrm>
          <a:prstGeom prst="rect">
            <a:avLst/>
          </a:prstGeom>
        </p:spPr>
        <p:txBody>
          <a:bodyPr/>
          <a:lstStyle>
            <a:lvl1pPr>
              <a:lnSpc>
                <a:spcPct val="120000"/>
              </a:lnSpc>
              <a:buClr>
                <a:srgbClr val="000000"/>
              </a:buClr>
              <a:defRPr cap="all" sz="2000">
                <a:solidFill>
                  <a:srgbClr val="000000"/>
                </a:solidFill>
                <a:latin typeface="Tw Cen MT"/>
                <a:ea typeface="Tw Cen MT"/>
                <a:cs typeface="Tw Cen MT"/>
                <a:sym typeface="Tw Cen MT"/>
              </a:defRPr>
            </a:lvl1pPr>
            <a:lvl2pPr marL="711200" indent="-254000">
              <a:lnSpc>
                <a:spcPct val="120000"/>
              </a:lnSpc>
              <a:buClr>
                <a:srgbClr val="000000"/>
              </a:buClr>
              <a:defRPr cap="all" sz="2000">
                <a:solidFill>
                  <a:srgbClr val="000000"/>
                </a:solidFill>
                <a:latin typeface="Tw Cen MT"/>
                <a:ea typeface="Tw Cen MT"/>
                <a:cs typeface="Tw Cen MT"/>
                <a:sym typeface="Tw Cen MT"/>
              </a:defRPr>
            </a:lvl2pPr>
            <a:lvl3pPr marL="1200150" indent="-285750">
              <a:lnSpc>
                <a:spcPct val="120000"/>
              </a:lnSpc>
              <a:buClr>
                <a:srgbClr val="000000"/>
              </a:buClr>
              <a:defRPr cap="all" sz="2000">
                <a:solidFill>
                  <a:srgbClr val="000000"/>
                </a:solidFill>
                <a:latin typeface="Tw Cen MT"/>
                <a:ea typeface="Tw Cen MT"/>
                <a:cs typeface="Tw Cen MT"/>
                <a:sym typeface="Tw Cen MT"/>
              </a:defRPr>
            </a:lvl3pPr>
            <a:lvl4pPr marL="1698171" indent="-326571">
              <a:lnSpc>
                <a:spcPct val="120000"/>
              </a:lnSpc>
              <a:buClr>
                <a:srgbClr val="000000"/>
              </a:buClr>
              <a:defRPr cap="all" sz="2000">
                <a:solidFill>
                  <a:srgbClr val="000000"/>
                </a:solidFill>
                <a:latin typeface="Tw Cen MT"/>
                <a:ea typeface="Tw Cen MT"/>
                <a:cs typeface="Tw Cen MT"/>
                <a:sym typeface="Tw Cen MT"/>
              </a:defRPr>
            </a:lvl4pPr>
            <a:lvl5pPr marL="2155371" indent="-326571">
              <a:lnSpc>
                <a:spcPct val="120000"/>
              </a:lnSpc>
              <a:buClr>
                <a:srgbClr val="000000"/>
              </a:buClr>
              <a:defRPr cap="all" sz="20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12"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19"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20" name="Picture 8" descr="Picture 8"/>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21" name="Title Text"/>
          <p:cNvSpPr txBox="1"/>
          <p:nvPr>
            <p:ph type="title"/>
          </p:nvPr>
        </p:nvSpPr>
        <p:spPr>
          <a:xfrm>
            <a:off x="913773" y="828562"/>
            <a:ext cx="10351753" cy="2736820"/>
          </a:xfrm>
          <a:prstGeom prst="rect">
            <a:avLst/>
          </a:prstGeom>
        </p:spPr>
        <p:txBody>
          <a:bodyPr anchor="b"/>
          <a:lstStyle>
            <a:lvl1pPr algn="ctr">
              <a:defRPr cap="all" sz="4000">
                <a:solidFill>
                  <a:srgbClr val="000000"/>
                </a:solidFill>
                <a:latin typeface="Tw Cen MT"/>
                <a:ea typeface="Tw Cen MT"/>
                <a:cs typeface="Tw Cen MT"/>
                <a:sym typeface="Tw Cen MT"/>
              </a:defRPr>
            </a:lvl1pPr>
          </a:lstStyle>
          <a:p>
            <a:pPr/>
            <a:r>
              <a:t>Title Text</a:t>
            </a:r>
          </a:p>
        </p:txBody>
      </p:sp>
      <p:sp>
        <p:nvSpPr>
          <p:cNvPr id="2122" name="Body Level One…"/>
          <p:cNvSpPr txBox="1"/>
          <p:nvPr>
            <p:ph type="body" sz="quarter" idx="1"/>
          </p:nvPr>
        </p:nvSpPr>
        <p:spPr>
          <a:xfrm>
            <a:off x="913773" y="3657456"/>
            <a:ext cx="10351753" cy="1368184"/>
          </a:xfrm>
          <a:prstGeom prst="rect">
            <a:avLst/>
          </a:prstGeom>
        </p:spPr>
        <p:txBody>
          <a:bodyPr/>
          <a:lstStyle>
            <a:lvl1pPr marL="0" indent="0" algn="ctr">
              <a:lnSpc>
                <a:spcPct val="120000"/>
              </a:lnSpc>
              <a:buSzTx/>
              <a:buFontTx/>
              <a:buNone/>
              <a:defRPr cap="all" sz="2000">
                <a:solidFill>
                  <a:srgbClr val="808080"/>
                </a:solidFill>
                <a:latin typeface="Tw Cen MT"/>
                <a:ea typeface="Tw Cen MT"/>
                <a:cs typeface="Tw Cen MT"/>
                <a:sym typeface="Tw Cen MT"/>
              </a:defRPr>
            </a:lvl1pPr>
            <a:lvl2pPr marL="0" indent="457200" algn="ctr">
              <a:lnSpc>
                <a:spcPct val="120000"/>
              </a:lnSpc>
              <a:buSzTx/>
              <a:buFontTx/>
              <a:buNone/>
              <a:defRPr cap="all" sz="2000">
                <a:solidFill>
                  <a:srgbClr val="808080"/>
                </a:solidFill>
                <a:latin typeface="Tw Cen MT"/>
                <a:ea typeface="Tw Cen MT"/>
                <a:cs typeface="Tw Cen MT"/>
                <a:sym typeface="Tw Cen MT"/>
              </a:defRPr>
            </a:lvl2pPr>
            <a:lvl3pPr marL="0" indent="914400" algn="ctr">
              <a:lnSpc>
                <a:spcPct val="120000"/>
              </a:lnSpc>
              <a:buSzTx/>
              <a:buFontTx/>
              <a:buNone/>
              <a:defRPr cap="all" sz="2000">
                <a:solidFill>
                  <a:srgbClr val="808080"/>
                </a:solidFill>
                <a:latin typeface="Tw Cen MT"/>
                <a:ea typeface="Tw Cen MT"/>
                <a:cs typeface="Tw Cen MT"/>
                <a:sym typeface="Tw Cen MT"/>
              </a:defRPr>
            </a:lvl3pPr>
            <a:lvl4pPr marL="0" indent="1371600" algn="ctr">
              <a:lnSpc>
                <a:spcPct val="120000"/>
              </a:lnSpc>
              <a:buSzTx/>
              <a:buFontTx/>
              <a:buNone/>
              <a:defRPr cap="all" sz="2000">
                <a:solidFill>
                  <a:srgbClr val="808080"/>
                </a:solidFill>
                <a:latin typeface="Tw Cen MT"/>
                <a:ea typeface="Tw Cen MT"/>
                <a:cs typeface="Tw Cen MT"/>
                <a:sym typeface="Tw Cen MT"/>
              </a:defRPr>
            </a:lvl4pPr>
            <a:lvl5pPr marL="0" indent="1828800" algn="ctr">
              <a:lnSpc>
                <a:spcPct val="120000"/>
              </a:lnSpc>
              <a:buSzTx/>
              <a:buFontTx/>
              <a:buNone/>
              <a:defRPr cap="all" sz="2000">
                <a:solidFill>
                  <a:srgbClr val="80808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23"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30"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31" name="Picture 9" descr="Picture 9"/>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32" name="Title Text"/>
          <p:cNvSpPr txBox="1"/>
          <p:nvPr>
            <p:ph type="title"/>
          </p:nvPr>
        </p:nvSpPr>
        <p:spPr>
          <a:xfrm>
            <a:off x="913775" y="618516"/>
            <a:ext cx="10364452" cy="1596178"/>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133" name="Body Level One…"/>
          <p:cNvSpPr txBox="1"/>
          <p:nvPr>
            <p:ph type="body" sz="half" idx="1"/>
          </p:nvPr>
        </p:nvSpPr>
        <p:spPr>
          <a:xfrm>
            <a:off x="913773" y="2367091"/>
            <a:ext cx="5106027" cy="3424108"/>
          </a:xfrm>
          <a:prstGeom prst="rect">
            <a:avLst/>
          </a:prstGeom>
        </p:spPr>
        <p:txBody>
          <a:bodyPr/>
          <a:lstStyle>
            <a:lvl1pPr>
              <a:lnSpc>
                <a:spcPct val="120000"/>
              </a:lnSpc>
              <a:buClr>
                <a:srgbClr val="000000"/>
              </a:buClr>
              <a:defRPr cap="all" sz="2000">
                <a:solidFill>
                  <a:srgbClr val="000000"/>
                </a:solidFill>
                <a:latin typeface="Tw Cen MT"/>
                <a:ea typeface="Tw Cen MT"/>
                <a:cs typeface="Tw Cen MT"/>
                <a:sym typeface="Tw Cen MT"/>
              </a:defRPr>
            </a:lvl1pPr>
            <a:lvl2pPr marL="711200" indent="-254000">
              <a:lnSpc>
                <a:spcPct val="120000"/>
              </a:lnSpc>
              <a:buClr>
                <a:srgbClr val="000000"/>
              </a:buClr>
              <a:defRPr cap="all" sz="2000">
                <a:solidFill>
                  <a:srgbClr val="000000"/>
                </a:solidFill>
                <a:latin typeface="Tw Cen MT"/>
                <a:ea typeface="Tw Cen MT"/>
                <a:cs typeface="Tw Cen MT"/>
                <a:sym typeface="Tw Cen MT"/>
              </a:defRPr>
            </a:lvl2pPr>
            <a:lvl3pPr marL="1200150" indent="-285750">
              <a:lnSpc>
                <a:spcPct val="120000"/>
              </a:lnSpc>
              <a:buClr>
                <a:srgbClr val="000000"/>
              </a:buClr>
              <a:defRPr cap="all" sz="2000">
                <a:solidFill>
                  <a:srgbClr val="000000"/>
                </a:solidFill>
                <a:latin typeface="Tw Cen MT"/>
                <a:ea typeface="Tw Cen MT"/>
                <a:cs typeface="Tw Cen MT"/>
                <a:sym typeface="Tw Cen MT"/>
              </a:defRPr>
            </a:lvl3pPr>
            <a:lvl4pPr marL="1698171" indent="-326571">
              <a:lnSpc>
                <a:spcPct val="120000"/>
              </a:lnSpc>
              <a:buClr>
                <a:srgbClr val="000000"/>
              </a:buClr>
              <a:defRPr cap="all" sz="2000">
                <a:solidFill>
                  <a:srgbClr val="000000"/>
                </a:solidFill>
                <a:latin typeface="Tw Cen MT"/>
                <a:ea typeface="Tw Cen MT"/>
                <a:cs typeface="Tw Cen MT"/>
                <a:sym typeface="Tw Cen MT"/>
              </a:defRPr>
            </a:lvl4pPr>
            <a:lvl5pPr marL="2155371" indent="-326571">
              <a:lnSpc>
                <a:spcPct val="120000"/>
              </a:lnSpc>
              <a:buClr>
                <a:srgbClr val="000000"/>
              </a:buClr>
              <a:defRPr cap="all" sz="20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34"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41"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42" name="Picture 14" descr="Picture 14"/>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43" name="Title Text"/>
          <p:cNvSpPr txBox="1"/>
          <p:nvPr>
            <p:ph type="title"/>
          </p:nvPr>
        </p:nvSpPr>
        <p:spPr>
          <a:xfrm>
            <a:off x="913775" y="618516"/>
            <a:ext cx="10364452" cy="1596178"/>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144" name="Body Level One…"/>
          <p:cNvSpPr txBox="1"/>
          <p:nvPr>
            <p:ph type="body" sz="quarter" idx="1"/>
          </p:nvPr>
        </p:nvSpPr>
        <p:spPr>
          <a:xfrm>
            <a:off x="1146327" y="2371018"/>
            <a:ext cx="4873475" cy="679995"/>
          </a:xfrm>
          <a:prstGeom prst="rect">
            <a:avLst/>
          </a:prstGeom>
        </p:spPr>
        <p:txBody>
          <a:bodyPr anchor="b"/>
          <a:lstStyle>
            <a:lvl1pPr marL="0" indent="0">
              <a:lnSpc>
                <a:spcPct val="85000"/>
              </a:lnSpc>
              <a:buSzTx/>
              <a:buFontTx/>
              <a:buNone/>
              <a:defRPr cap="all" sz="2600">
                <a:solidFill>
                  <a:srgbClr val="000000"/>
                </a:solidFill>
                <a:latin typeface="Tw Cen MT"/>
                <a:ea typeface="Tw Cen MT"/>
                <a:cs typeface="Tw Cen MT"/>
                <a:sym typeface="Tw Cen MT"/>
              </a:defRPr>
            </a:lvl1pPr>
            <a:lvl2pPr marL="0" indent="457200">
              <a:lnSpc>
                <a:spcPct val="85000"/>
              </a:lnSpc>
              <a:buSzTx/>
              <a:buFontTx/>
              <a:buNone/>
              <a:defRPr cap="all" sz="2600">
                <a:solidFill>
                  <a:srgbClr val="000000"/>
                </a:solidFill>
                <a:latin typeface="Tw Cen MT"/>
                <a:ea typeface="Tw Cen MT"/>
                <a:cs typeface="Tw Cen MT"/>
                <a:sym typeface="Tw Cen MT"/>
              </a:defRPr>
            </a:lvl2pPr>
            <a:lvl3pPr marL="0" indent="914400">
              <a:lnSpc>
                <a:spcPct val="85000"/>
              </a:lnSpc>
              <a:buSzTx/>
              <a:buFontTx/>
              <a:buNone/>
              <a:defRPr cap="all" sz="2600">
                <a:solidFill>
                  <a:srgbClr val="000000"/>
                </a:solidFill>
                <a:latin typeface="Tw Cen MT"/>
                <a:ea typeface="Tw Cen MT"/>
                <a:cs typeface="Tw Cen MT"/>
                <a:sym typeface="Tw Cen MT"/>
              </a:defRPr>
            </a:lvl3pPr>
            <a:lvl4pPr marL="0" indent="1371600">
              <a:lnSpc>
                <a:spcPct val="85000"/>
              </a:lnSpc>
              <a:buSzTx/>
              <a:buFontTx/>
              <a:buNone/>
              <a:defRPr cap="all" sz="2600">
                <a:solidFill>
                  <a:srgbClr val="000000"/>
                </a:solidFill>
                <a:latin typeface="Tw Cen MT"/>
                <a:ea typeface="Tw Cen MT"/>
                <a:cs typeface="Tw Cen MT"/>
                <a:sym typeface="Tw Cen MT"/>
              </a:defRPr>
            </a:lvl4pPr>
            <a:lvl5pPr marL="0" indent="1828800">
              <a:lnSpc>
                <a:spcPct val="85000"/>
              </a:lnSpc>
              <a:buSzTx/>
              <a:buFontTx/>
              <a:buNone/>
              <a:defRPr cap="all" sz="26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45" name="Text Placeholder 4"/>
          <p:cNvSpPr/>
          <p:nvPr>
            <p:ph type="body" sz="quarter" idx="21"/>
          </p:nvPr>
        </p:nvSpPr>
        <p:spPr>
          <a:xfrm>
            <a:off x="6396423" y="2371018"/>
            <a:ext cx="4881805" cy="679995"/>
          </a:xfrm>
          <a:prstGeom prst="rect">
            <a:avLst/>
          </a:prstGeom>
        </p:spPr>
        <p:txBody>
          <a:bodyPr anchor="b"/>
          <a:lstStyle/>
          <a:p>
            <a:pPr marL="0" indent="0">
              <a:lnSpc>
                <a:spcPct val="85000"/>
              </a:lnSpc>
              <a:buSzTx/>
              <a:buFontTx/>
              <a:buNone/>
              <a:defRPr cap="all" sz="2600">
                <a:solidFill>
                  <a:srgbClr val="000000"/>
                </a:solidFill>
                <a:latin typeface="Tw Cen MT"/>
                <a:ea typeface="Tw Cen MT"/>
                <a:cs typeface="Tw Cen MT"/>
                <a:sym typeface="Tw Cen MT"/>
              </a:defRPr>
            </a:pPr>
          </a:p>
        </p:txBody>
      </p:sp>
      <p:sp>
        <p:nvSpPr>
          <p:cNvPr id="2146"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53"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54" name="Picture 7" descr="Picture 7"/>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55" name="Title Text"/>
          <p:cNvSpPr txBox="1"/>
          <p:nvPr>
            <p:ph type="title"/>
          </p:nvPr>
        </p:nvSpPr>
        <p:spPr>
          <a:xfrm>
            <a:off x="913775" y="618516"/>
            <a:ext cx="10364452" cy="1596178"/>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156"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63"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64" name="Picture 6" descr="Picture 6"/>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65"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72"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73" name="Picture 10" descr="Picture 10"/>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74" name="Title Text"/>
          <p:cNvSpPr txBox="1"/>
          <p:nvPr>
            <p:ph type="title"/>
          </p:nvPr>
        </p:nvSpPr>
        <p:spPr>
          <a:xfrm>
            <a:off x="913775" y="609600"/>
            <a:ext cx="3935689" cy="2023253"/>
          </a:xfrm>
          <a:prstGeom prst="rect">
            <a:avLst/>
          </a:prstGeom>
        </p:spPr>
        <p:txBody>
          <a:bodyPr anchor="b"/>
          <a:lstStyle>
            <a:lvl1pPr algn="ctr">
              <a:defRPr cap="all" sz="3200">
                <a:solidFill>
                  <a:srgbClr val="000000"/>
                </a:solidFill>
                <a:latin typeface="Tw Cen MT"/>
                <a:ea typeface="Tw Cen MT"/>
                <a:cs typeface="Tw Cen MT"/>
                <a:sym typeface="Tw Cen MT"/>
              </a:defRPr>
            </a:lvl1pPr>
          </a:lstStyle>
          <a:p>
            <a:pPr/>
            <a:r>
              <a:t>Title Text</a:t>
            </a:r>
          </a:p>
        </p:txBody>
      </p:sp>
      <p:sp>
        <p:nvSpPr>
          <p:cNvPr id="2175" name="Body Level One…"/>
          <p:cNvSpPr txBox="1"/>
          <p:nvPr>
            <p:ph type="body" sz="half" idx="1"/>
          </p:nvPr>
        </p:nvSpPr>
        <p:spPr>
          <a:xfrm>
            <a:off x="5078062" y="609600"/>
            <a:ext cx="6200164" cy="5181599"/>
          </a:xfrm>
          <a:prstGeom prst="rect">
            <a:avLst/>
          </a:prstGeom>
        </p:spPr>
        <p:txBody>
          <a:bodyPr/>
          <a:lstStyle>
            <a:lvl1pPr>
              <a:lnSpc>
                <a:spcPct val="120000"/>
              </a:lnSpc>
              <a:buClr>
                <a:srgbClr val="000000"/>
              </a:buClr>
              <a:defRPr cap="all" sz="2000">
                <a:solidFill>
                  <a:srgbClr val="000000"/>
                </a:solidFill>
                <a:latin typeface="Tw Cen MT"/>
                <a:ea typeface="Tw Cen MT"/>
                <a:cs typeface="Tw Cen MT"/>
                <a:sym typeface="Tw Cen MT"/>
              </a:defRPr>
            </a:lvl1pPr>
            <a:lvl2pPr marL="711200" indent="-254000">
              <a:lnSpc>
                <a:spcPct val="120000"/>
              </a:lnSpc>
              <a:buClr>
                <a:srgbClr val="000000"/>
              </a:buClr>
              <a:defRPr cap="all" sz="2000">
                <a:solidFill>
                  <a:srgbClr val="000000"/>
                </a:solidFill>
                <a:latin typeface="Tw Cen MT"/>
                <a:ea typeface="Tw Cen MT"/>
                <a:cs typeface="Tw Cen MT"/>
                <a:sym typeface="Tw Cen MT"/>
              </a:defRPr>
            </a:lvl2pPr>
            <a:lvl3pPr marL="1200150" indent="-285750">
              <a:lnSpc>
                <a:spcPct val="120000"/>
              </a:lnSpc>
              <a:buClr>
                <a:srgbClr val="000000"/>
              </a:buClr>
              <a:defRPr cap="all" sz="2000">
                <a:solidFill>
                  <a:srgbClr val="000000"/>
                </a:solidFill>
                <a:latin typeface="Tw Cen MT"/>
                <a:ea typeface="Tw Cen MT"/>
                <a:cs typeface="Tw Cen MT"/>
                <a:sym typeface="Tw Cen MT"/>
              </a:defRPr>
            </a:lvl3pPr>
            <a:lvl4pPr marL="1698171" indent="-326571">
              <a:lnSpc>
                <a:spcPct val="120000"/>
              </a:lnSpc>
              <a:buClr>
                <a:srgbClr val="000000"/>
              </a:buClr>
              <a:defRPr cap="all" sz="2000">
                <a:solidFill>
                  <a:srgbClr val="000000"/>
                </a:solidFill>
                <a:latin typeface="Tw Cen MT"/>
                <a:ea typeface="Tw Cen MT"/>
                <a:cs typeface="Tw Cen MT"/>
                <a:sym typeface="Tw Cen MT"/>
              </a:defRPr>
            </a:lvl4pPr>
            <a:lvl5pPr marL="2155371" indent="-326571">
              <a:lnSpc>
                <a:spcPct val="120000"/>
              </a:lnSpc>
              <a:buClr>
                <a:srgbClr val="000000"/>
              </a:buClr>
              <a:defRPr cap="all" sz="20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76" name="Text Placeholder 3"/>
          <p:cNvSpPr/>
          <p:nvPr>
            <p:ph type="body" sz="quarter" idx="21"/>
          </p:nvPr>
        </p:nvSpPr>
        <p:spPr>
          <a:xfrm>
            <a:off x="913773" y="2632852"/>
            <a:ext cx="3935690" cy="3158349"/>
          </a:xfrm>
          <a:prstGeom prst="rect">
            <a:avLst/>
          </a:prstGeom>
        </p:spPr>
        <p:txBody>
          <a:bodyPr/>
          <a:lstStyle/>
          <a:p>
            <a:pPr marL="0" indent="0" algn="ctr">
              <a:lnSpc>
                <a:spcPct val="120000"/>
              </a:lnSpc>
              <a:buSzTx/>
              <a:buFontTx/>
              <a:buNone/>
              <a:defRPr cap="all" sz="1600">
                <a:solidFill>
                  <a:srgbClr val="000000"/>
                </a:solidFill>
                <a:latin typeface="Tw Cen MT"/>
                <a:ea typeface="Tw Cen MT"/>
                <a:cs typeface="Tw Cen MT"/>
                <a:sym typeface="Tw Cen MT"/>
              </a:defRPr>
            </a:pPr>
          </a:p>
        </p:txBody>
      </p:sp>
      <p:sp>
        <p:nvSpPr>
          <p:cNvPr id="2177"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84"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85" name="Picture 9" descr="Picture 9"/>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86" name="Title Text"/>
          <p:cNvSpPr txBox="1"/>
          <p:nvPr>
            <p:ph type="title"/>
          </p:nvPr>
        </p:nvSpPr>
        <p:spPr>
          <a:xfrm>
            <a:off x="913773" y="609600"/>
            <a:ext cx="5934971" cy="2023255"/>
          </a:xfrm>
          <a:prstGeom prst="rect">
            <a:avLst/>
          </a:prstGeom>
        </p:spPr>
        <p:txBody>
          <a:bodyPr anchor="b"/>
          <a:lstStyle>
            <a:lvl1pPr algn="ctr">
              <a:defRPr cap="all" sz="3200">
                <a:solidFill>
                  <a:srgbClr val="000000"/>
                </a:solidFill>
                <a:latin typeface="Tw Cen MT"/>
                <a:ea typeface="Tw Cen MT"/>
                <a:cs typeface="Tw Cen MT"/>
                <a:sym typeface="Tw Cen MT"/>
              </a:defRPr>
            </a:lvl1pPr>
          </a:lstStyle>
          <a:p>
            <a:pPr/>
            <a:r>
              <a:t>Title Text</a:t>
            </a:r>
          </a:p>
        </p:txBody>
      </p:sp>
      <p:sp>
        <p:nvSpPr>
          <p:cNvPr id="2187" name="Picture Placeholder 2"/>
          <p:cNvSpPr/>
          <p:nvPr>
            <p:ph type="pic" sz="half" idx="21"/>
          </p:nvPr>
        </p:nvSpPr>
        <p:spPr>
          <a:xfrm>
            <a:off x="7424803" y="609601"/>
            <a:ext cx="3255359" cy="5181601"/>
          </a:xfrm>
          <a:prstGeom prst="rect">
            <a:avLst/>
          </a:prstGeom>
          <a:ln w="82550" cap="sq">
            <a:solidFill>
              <a:srgbClr val="EAEAEA"/>
            </a:solidFill>
            <a:miter lim="800000"/>
          </a:ln>
        </p:spPr>
        <p:txBody>
          <a:bodyPr lIns="91439" rIns="91439">
            <a:noAutofit/>
          </a:bodyPr>
          <a:lstStyle/>
          <a:p>
            <a:pPr/>
          </a:p>
        </p:txBody>
      </p:sp>
      <p:sp>
        <p:nvSpPr>
          <p:cNvPr id="2188" name="Body Level One…"/>
          <p:cNvSpPr txBox="1"/>
          <p:nvPr>
            <p:ph type="body" sz="half" idx="1"/>
          </p:nvPr>
        </p:nvSpPr>
        <p:spPr>
          <a:xfrm>
            <a:off x="913794" y="2632852"/>
            <a:ext cx="5934950" cy="3158348"/>
          </a:xfrm>
          <a:prstGeom prst="rect">
            <a:avLst/>
          </a:prstGeom>
        </p:spPr>
        <p:txBody>
          <a:bodyPr/>
          <a:lstStyle>
            <a:lvl1pPr marL="0" indent="0" algn="ctr">
              <a:lnSpc>
                <a:spcPct val="120000"/>
              </a:lnSpc>
              <a:buSzTx/>
              <a:buFontTx/>
              <a:buNone/>
              <a:defRPr cap="all" sz="1600">
                <a:solidFill>
                  <a:srgbClr val="000000"/>
                </a:solidFill>
                <a:latin typeface="Tw Cen MT"/>
                <a:ea typeface="Tw Cen MT"/>
                <a:cs typeface="Tw Cen MT"/>
                <a:sym typeface="Tw Cen MT"/>
              </a:defRPr>
            </a:lvl1pPr>
            <a:lvl2pPr marL="0" indent="457200" algn="ctr">
              <a:lnSpc>
                <a:spcPct val="120000"/>
              </a:lnSpc>
              <a:buSzTx/>
              <a:buFontTx/>
              <a:buNone/>
              <a:defRPr cap="all" sz="1600">
                <a:solidFill>
                  <a:srgbClr val="000000"/>
                </a:solidFill>
                <a:latin typeface="Tw Cen MT"/>
                <a:ea typeface="Tw Cen MT"/>
                <a:cs typeface="Tw Cen MT"/>
                <a:sym typeface="Tw Cen MT"/>
              </a:defRPr>
            </a:lvl2pPr>
            <a:lvl3pPr marL="0" indent="914400" algn="ctr">
              <a:lnSpc>
                <a:spcPct val="120000"/>
              </a:lnSpc>
              <a:buSzTx/>
              <a:buFontTx/>
              <a:buNone/>
              <a:defRPr cap="all" sz="1600">
                <a:solidFill>
                  <a:srgbClr val="000000"/>
                </a:solidFill>
                <a:latin typeface="Tw Cen MT"/>
                <a:ea typeface="Tw Cen MT"/>
                <a:cs typeface="Tw Cen MT"/>
                <a:sym typeface="Tw Cen MT"/>
              </a:defRPr>
            </a:lvl3pPr>
            <a:lvl4pPr marL="0" indent="1371600" algn="ctr">
              <a:lnSpc>
                <a:spcPct val="120000"/>
              </a:lnSpc>
              <a:buSzTx/>
              <a:buFontTx/>
              <a:buNone/>
              <a:defRPr cap="all" sz="1600">
                <a:solidFill>
                  <a:srgbClr val="000000"/>
                </a:solidFill>
                <a:latin typeface="Tw Cen MT"/>
                <a:ea typeface="Tw Cen MT"/>
                <a:cs typeface="Tw Cen MT"/>
                <a:sym typeface="Tw Cen MT"/>
              </a:defRPr>
            </a:lvl4pPr>
            <a:lvl5pPr marL="0" indent="1828800" algn="ctr">
              <a:lnSpc>
                <a:spcPct val="120000"/>
              </a:lnSpc>
              <a:buSzTx/>
              <a:buFontTx/>
              <a:buNone/>
              <a:defRPr cap="all" sz="16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189"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196"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197" name="Picture 9" descr="Picture 9"/>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198" name="Title Text"/>
          <p:cNvSpPr txBox="1"/>
          <p:nvPr>
            <p:ph type="title"/>
          </p:nvPr>
        </p:nvSpPr>
        <p:spPr>
          <a:xfrm>
            <a:off x="913794" y="4289373"/>
            <a:ext cx="10364432" cy="811611"/>
          </a:xfrm>
          <a:prstGeom prst="rect">
            <a:avLst/>
          </a:prstGeom>
        </p:spPr>
        <p:txBody>
          <a:bodyPr anchor="b"/>
          <a:lstStyle>
            <a:lvl1pPr algn="ctr">
              <a:defRPr cap="all" sz="3200">
                <a:solidFill>
                  <a:srgbClr val="000000"/>
                </a:solidFill>
                <a:latin typeface="Tw Cen MT"/>
                <a:ea typeface="Tw Cen MT"/>
                <a:cs typeface="Tw Cen MT"/>
                <a:sym typeface="Tw Cen MT"/>
              </a:defRPr>
            </a:lvl1pPr>
          </a:lstStyle>
          <a:p>
            <a:pPr/>
            <a:r>
              <a:t>Title Text</a:t>
            </a:r>
          </a:p>
        </p:txBody>
      </p:sp>
      <p:sp>
        <p:nvSpPr>
          <p:cNvPr id="2199" name="Picture Placeholder 2"/>
          <p:cNvSpPr/>
          <p:nvPr>
            <p:ph type="pic" sz="half" idx="21"/>
          </p:nvPr>
        </p:nvSpPr>
        <p:spPr>
          <a:xfrm>
            <a:off x="1184743" y="698261"/>
            <a:ext cx="9822534" cy="3214137"/>
          </a:xfrm>
          <a:prstGeom prst="rect">
            <a:avLst/>
          </a:prstGeom>
          <a:ln w="82550" cap="sq">
            <a:solidFill>
              <a:srgbClr val="EAEAEA"/>
            </a:solidFill>
            <a:miter lim="800000"/>
          </a:ln>
        </p:spPr>
        <p:txBody>
          <a:bodyPr lIns="91439" rIns="91439">
            <a:noAutofit/>
          </a:bodyPr>
          <a:lstStyle/>
          <a:p>
            <a:pPr/>
          </a:p>
        </p:txBody>
      </p:sp>
      <p:sp>
        <p:nvSpPr>
          <p:cNvPr id="2200" name="Body Level One…"/>
          <p:cNvSpPr txBox="1"/>
          <p:nvPr>
            <p:ph type="body" sz="quarter" idx="1"/>
          </p:nvPr>
        </p:nvSpPr>
        <p:spPr>
          <a:xfrm>
            <a:off x="913773" y="5108728"/>
            <a:ext cx="10364453" cy="682473"/>
          </a:xfrm>
          <a:prstGeom prst="rect">
            <a:avLst/>
          </a:prstGeom>
        </p:spPr>
        <p:txBody>
          <a:bodyPr/>
          <a:lstStyle>
            <a:lvl1pPr marL="0" indent="0" algn="ctr">
              <a:lnSpc>
                <a:spcPct val="120000"/>
              </a:lnSpc>
              <a:buSzTx/>
              <a:buFontTx/>
              <a:buNone/>
              <a:defRPr cap="all" sz="1600">
                <a:solidFill>
                  <a:srgbClr val="000000"/>
                </a:solidFill>
                <a:latin typeface="Tw Cen MT"/>
                <a:ea typeface="Tw Cen MT"/>
                <a:cs typeface="Tw Cen MT"/>
                <a:sym typeface="Tw Cen MT"/>
              </a:defRPr>
            </a:lvl1pPr>
            <a:lvl2pPr marL="0" indent="457200" algn="ctr">
              <a:lnSpc>
                <a:spcPct val="120000"/>
              </a:lnSpc>
              <a:buSzTx/>
              <a:buFontTx/>
              <a:buNone/>
              <a:defRPr cap="all" sz="1600">
                <a:solidFill>
                  <a:srgbClr val="000000"/>
                </a:solidFill>
                <a:latin typeface="Tw Cen MT"/>
                <a:ea typeface="Tw Cen MT"/>
                <a:cs typeface="Tw Cen MT"/>
                <a:sym typeface="Tw Cen MT"/>
              </a:defRPr>
            </a:lvl2pPr>
            <a:lvl3pPr marL="0" indent="914400" algn="ctr">
              <a:lnSpc>
                <a:spcPct val="120000"/>
              </a:lnSpc>
              <a:buSzTx/>
              <a:buFontTx/>
              <a:buNone/>
              <a:defRPr cap="all" sz="1600">
                <a:solidFill>
                  <a:srgbClr val="000000"/>
                </a:solidFill>
                <a:latin typeface="Tw Cen MT"/>
                <a:ea typeface="Tw Cen MT"/>
                <a:cs typeface="Tw Cen MT"/>
                <a:sym typeface="Tw Cen MT"/>
              </a:defRPr>
            </a:lvl3pPr>
            <a:lvl4pPr marL="0" indent="1371600" algn="ctr">
              <a:lnSpc>
                <a:spcPct val="120000"/>
              </a:lnSpc>
              <a:buSzTx/>
              <a:buFontTx/>
              <a:buNone/>
              <a:defRPr cap="all" sz="1600">
                <a:solidFill>
                  <a:srgbClr val="000000"/>
                </a:solidFill>
                <a:latin typeface="Tw Cen MT"/>
                <a:ea typeface="Tw Cen MT"/>
                <a:cs typeface="Tw Cen MT"/>
                <a:sym typeface="Tw Cen MT"/>
              </a:defRPr>
            </a:lvl4pPr>
            <a:lvl5pPr marL="0" indent="1828800" algn="ctr">
              <a:lnSpc>
                <a:spcPct val="120000"/>
              </a:lnSpc>
              <a:buSzTx/>
              <a:buFontTx/>
              <a:buNone/>
              <a:defRPr cap="all" sz="16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01"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208"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209" name="Picture 7" descr="Picture 7"/>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210" name="Title Text"/>
          <p:cNvSpPr txBox="1"/>
          <p:nvPr>
            <p:ph type="title"/>
          </p:nvPr>
        </p:nvSpPr>
        <p:spPr>
          <a:xfrm>
            <a:off x="913773" y="609598"/>
            <a:ext cx="10364453" cy="3427247"/>
          </a:xfrm>
          <a:prstGeom prst="rect">
            <a:avLst/>
          </a:prstGeom>
        </p:spPr>
        <p:txBody>
          <a:bodyPr/>
          <a:lstStyle>
            <a:lvl1pPr algn="ctr">
              <a:defRPr cap="all" sz="3200">
                <a:solidFill>
                  <a:srgbClr val="000000"/>
                </a:solidFill>
                <a:latin typeface="Tw Cen MT"/>
                <a:ea typeface="Tw Cen MT"/>
                <a:cs typeface="Tw Cen MT"/>
                <a:sym typeface="Tw Cen MT"/>
              </a:defRPr>
            </a:lvl1pPr>
          </a:lstStyle>
          <a:p>
            <a:pPr/>
            <a:r>
              <a:t>Title Text</a:t>
            </a:r>
          </a:p>
        </p:txBody>
      </p:sp>
      <p:sp>
        <p:nvSpPr>
          <p:cNvPr id="2211" name="Body Level One…"/>
          <p:cNvSpPr txBox="1"/>
          <p:nvPr>
            <p:ph type="body" sz="quarter" idx="1"/>
          </p:nvPr>
        </p:nvSpPr>
        <p:spPr>
          <a:xfrm>
            <a:off x="913775" y="4204820"/>
            <a:ext cx="10364452" cy="1586381"/>
          </a:xfrm>
          <a:prstGeom prst="rect">
            <a:avLst/>
          </a:prstGeom>
        </p:spPr>
        <p:txBody>
          <a:bodyPr anchor="ctr"/>
          <a:lstStyle>
            <a:lvl1pPr marL="0" indent="0" algn="ctr">
              <a:lnSpc>
                <a:spcPct val="120000"/>
              </a:lnSpc>
              <a:buSzTx/>
              <a:buFontTx/>
              <a:buNone/>
              <a:defRPr cap="all" sz="1600">
                <a:solidFill>
                  <a:srgbClr val="000000"/>
                </a:solidFill>
                <a:latin typeface="Tw Cen MT"/>
                <a:ea typeface="Tw Cen MT"/>
                <a:cs typeface="Tw Cen MT"/>
                <a:sym typeface="Tw Cen MT"/>
              </a:defRPr>
            </a:lvl1pPr>
            <a:lvl2pPr marL="0" indent="457200" algn="ctr">
              <a:lnSpc>
                <a:spcPct val="120000"/>
              </a:lnSpc>
              <a:buSzTx/>
              <a:buFontTx/>
              <a:buNone/>
              <a:defRPr cap="all" sz="1600">
                <a:solidFill>
                  <a:srgbClr val="000000"/>
                </a:solidFill>
                <a:latin typeface="Tw Cen MT"/>
                <a:ea typeface="Tw Cen MT"/>
                <a:cs typeface="Tw Cen MT"/>
                <a:sym typeface="Tw Cen MT"/>
              </a:defRPr>
            </a:lvl2pPr>
            <a:lvl3pPr marL="0" indent="914400" algn="ctr">
              <a:lnSpc>
                <a:spcPct val="120000"/>
              </a:lnSpc>
              <a:buSzTx/>
              <a:buFontTx/>
              <a:buNone/>
              <a:defRPr cap="all" sz="1600">
                <a:solidFill>
                  <a:srgbClr val="000000"/>
                </a:solidFill>
                <a:latin typeface="Tw Cen MT"/>
                <a:ea typeface="Tw Cen MT"/>
                <a:cs typeface="Tw Cen MT"/>
                <a:sym typeface="Tw Cen MT"/>
              </a:defRPr>
            </a:lvl3pPr>
            <a:lvl4pPr marL="0" indent="1371600" algn="ctr">
              <a:lnSpc>
                <a:spcPct val="120000"/>
              </a:lnSpc>
              <a:buSzTx/>
              <a:buFontTx/>
              <a:buNone/>
              <a:defRPr cap="all" sz="1600">
                <a:solidFill>
                  <a:srgbClr val="000000"/>
                </a:solidFill>
                <a:latin typeface="Tw Cen MT"/>
                <a:ea typeface="Tw Cen MT"/>
                <a:cs typeface="Tw Cen MT"/>
                <a:sym typeface="Tw Cen MT"/>
              </a:defRPr>
            </a:lvl4pPr>
            <a:lvl5pPr marL="0" indent="1828800" algn="ctr">
              <a:lnSpc>
                <a:spcPct val="120000"/>
              </a:lnSpc>
              <a:buSzTx/>
              <a:buFontTx/>
              <a:buNone/>
              <a:defRPr cap="all" sz="16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12"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219"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220" name="Picture 10" descr="Picture 10"/>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221" name="Title Text"/>
          <p:cNvSpPr txBox="1"/>
          <p:nvPr>
            <p:ph type="title"/>
          </p:nvPr>
        </p:nvSpPr>
        <p:spPr>
          <a:xfrm>
            <a:off x="1446212" y="609600"/>
            <a:ext cx="9302753" cy="2992904"/>
          </a:xfrm>
          <a:prstGeom prst="rect">
            <a:avLst/>
          </a:prstGeom>
        </p:spPr>
        <p:txBody>
          <a:bodyPr/>
          <a:lstStyle>
            <a:lvl1pPr algn="ctr">
              <a:defRPr cap="all" sz="3200">
                <a:solidFill>
                  <a:srgbClr val="000000"/>
                </a:solidFill>
                <a:latin typeface="Tw Cen MT"/>
                <a:ea typeface="Tw Cen MT"/>
                <a:cs typeface="Tw Cen MT"/>
                <a:sym typeface="Tw Cen MT"/>
              </a:defRPr>
            </a:lvl1pPr>
          </a:lstStyle>
          <a:p>
            <a:pPr/>
            <a:r>
              <a:t>Title Text</a:t>
            </a:r>
          </a:p>
        </p:txBody>
      </p:sp>
      <p:sp>
        <p:nvSpPr>
          <p:cNvPr id="2222" name="Body Level One…"/>
          <p:cNvSpPr txBox="1"/>
          <p:nvPr>
            <p:ph type="body" sz="quarter" idx="1"/>
          </p:nvPr>
        </p:nvSpPr>
        <p:spPr>
          <a:xfrm>
            <a:off x="1720644" y="3610031"/>
            <a:ext cx="8752300" cy="594789"/>
          </a:xfrm>
          <a:prstGeom prst="rect">
            <a:avLst/>
          </a:prstGeom>
        </p:spPr>
        <p:txBody>
          <a:bodyPr/>
          <a:lstStyle>
            <a:lvl1pPr marL="0" indent="0">
              <a:lnSpc>
                <a:spcPct val="120000"/>
              </a:lnSpc>
              <a:buSzTx/>
              <a:buFontTx/>
              <a:buNone/>
              <a:defRPr cap="all" sz="1400">
                <a:solidFill>
                  <a:srgbClr val="000000"/>
                </a:solidFill>
                <a:latin typeface="Tw Cen MT"/>
                <a:ea typeface="Tw Cen MT"/>
                <a:cs typeface="Tw Cen MT"/>
                <a:sym typeface="Tw Cen MT"/>
              </a:defRPr>
            </a:lvl1pPr>
            <a:lvl2pPr marL="0" indent="457200">
              <a:lnSpc>
                <a:spcPct val="120000"/>
              </a:lnSpc>
              <a:buSzTx/>
              <a:buFontTx/>
              <a:buNone/>
              <a:defRPr cap="all" sz="1400">
                <a:solidFill>
                  <a:srgbClr val="000000"/>
                </a:solidFill>
                <a:latin typeface="Tw Cen MT"/>
                <a:ea typeface="Tw Cen MT"/>
                <a:cs typeface="Tw Cen MT"/>
                <a:sym typeface="Tw Cen MT"/>
              </a:defRPr>
            </a:lvl2pPr>
            <a:lvl3pPr marL="0" indent="914400">
              <a:lnSpc>
                <a:spcPct val="120000"/>
              </a:lnSpc>
              <a:buSzTx/>
              <a:buFontTx/>
              <a:buNone/>
              <a:defRPr cap="all" sz="1400">
                <a:solidFill>
                  <a:srgbClr val="000000"/>
                </a:solidFill>
                <a:latin typeface="Tw Cen MT"/>
                <a:ea typeface="Tw Cen MT"/>
                <a:cs typeface="Tw Cen MT"/>
                <a:sym typeface="Tw Cen MT"/>
              </a:defRPr>
            </a:lvl3pPr>
            <a:lvl4pPr marL="0" indent="1371600">
              <a:lnSpc>
                <a:spcPct val="120000"/>
              </a:lnSpc>
              <a:buSzTx/>
              <a:buFontTx/>
              <a:buNone/>
              <a:defRPr cap="all" sz="1400">
                <a:solidFill>
                  <a:srgbClr val="000000"/>
                </a:solidFill>
                <a:latin typeface="Tw Cen MT"/>
                <a:ea typeface="Tw Cen MT"/>
                <a:cs typeface="Tw Cen MT"/>
                <a:sym typeface="Tw Cen MT"/>
              </a:defRPr>
            </a:lvl4pPr>
            <a:lvl5pPr marL="0" indent="1828800">
              <a:lnSpc>
                <a:spcPct val="120000"/>
              </a:lnSpc>
              <a:buSzTx/>
              <a:buFontTx/>
              <a:buNone/>
              <a:defRPr cap="all" sz="14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23" name="Text Placeholder 3"/>
          <p:cNvSpPr/>
          <p:nvPr>
            <p:ph type="body" sz="quarter" idx="21"/>
          </p:nvPr>
        </p:nvSpPr>
        <p:spPr>
          <a:xfrm>
            <a:off x="913774" y="4372795"/>
            <a:ext cx="10364452" cy="1421054"/>
          </a:xfrm>
          <a:prstGeom prst="rect">
            <a:avLst/>
          </a:prstGeom>
        </p:spPr>
        <p:txBody>
          <a:bodyPr anchor="ctr"/>
          <a:lstStyle/>
          <a:p>
            <a:pPr marL="0" indent="0" algn="ctr">
              <a:lnSpc>
                <a:spcPct val="120000"/>
              </a:lnSpc>
              <a:buSzTx/>
              <a:buFontTx/>
              <a:buNone/>
              <a:defRPr cap="all" sz="1600">
                <a:solidFill>
                  <a:srgbClr val="000000"/>
                </a:solidFill>
                <a:latin typeface="Tw Cen MT"/>
                <a:ea typeface="Tw Cen MT"/>
                <a:cs typeface="Tw Cen MT"/>
                <a:sym typeface="Tw Cen MT"/>
              </a:defRPr>
            </a:pPr>
          </a:p>
        </p:txBody>
      </p:sp>
      <p:sp>
        <p:nvSpPr>
          <p:cNvPr id="2224" name="TextBox 12"/>
          <p:cNvSpPr txBox="1"/>
          <p:nvPr/>
        </p:nvSpPr>
        <p:spPr>
          <a:xfrm>
            <a:off x="1047207" y="448384"/>
            <a:ext cx="518161" cy="11963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cap="all" sz="8000">
                <a:latin typeface="Tw Cen MT"/>
                <a:ea typeface="Tw Cen MT"/>
                <a:cs typeface="Tw Cen MT"/>
                <a:sym typeface="Tw Cen MT"/>
              </a:defRPr>
            </a:lvl1pPr>
          </a:lstStyle>
          <a:p>
            <a:pPr/>
            <a:r>
              <a:t>“</a:t>
            </a:r>
          </a:p>
        </p:txBody>
      </p:sp>
      <p:sp>
        <p:nvSpPr>
          <p:cNvPr id="2225" name="TextBox 13"/>
          <p:cNvSpPr txBox="1"/>
          <p:nvPr/>
        </p:nvSpPr>
        <p:spPr>
          <a:xfrm>
            <a:off x="10603277" y="2687795"/>
            <a:ext cx="518161" cy="11963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8000">
                <a:latin typeface="Tw Cen MT"/>
                <a:ea typeface="Tw Cen MT"/>
                <a:cs typeface="Tw Cen MT"/>
                <a:sym typeface="Tw Cen MT"/>
              </a:defRPr>
            </a:lvl1pPr>
          </a:lstStyle>
          <a:p>
            <a:pPr/>
            <a:r>
              <a:t>”</a:t>
            </a:r>
          </a:p>
        </p:txBody>
      </p:sp>
      <p:sp>
        <p:nvSpPr>
          <p:cNvPr id="2226"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233"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234" name="Picture 7" descr="Picture 7"/>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235" name="Title Text"/>
          <p:cNvSpPr txBox="1"/>
          <p:nvPr>
            <p:ph type="title"/>
          </p:nvPr>
        </p:nvSpPr>
        <p:spPr>
          <a:xfrm>
            <a:off x="913775" y="2138721"/>
            <a:ext cx="10364452" cy="2511836"/>
          </a:xfrm>
          <a:prstGeom prst="rect">
            <a:avLst/>
          </a:prstGeom>
        </p:spPr>
        <p:txBody>
          <a:bodyPr anchor="b"/>
          <a:lstStyle>
            <a:lvl1pPr algn="ctr">
              <a:defRPr cap="all" sz="3200">
                <a:solidFill>
                  <a:srgbClr val="000000"/>
                </a:solidFill>
                <a:latin typeface="Tw Cen MT"/>
                <a:ea typeface="Tw Cen MT"/>
                <a:cs typeface="Tw Cen MT"/>
                <a:sym typeface="Tw Cen MT"/>
              </a:defRPr>
            </a:lvl1pPr>
          </a:lstStyle>
          <a:p>
            <a:pPr/>
            <a:r>
              <a:t>Title Text</a:t>
            </a:r>
          </a:p>
        </p:txBody>
      </p:sp>
      <p:sp>
        <p:nvSpPr>
          <p:cNvPr id="2236" name="Body Level One…"/>
          <p:cNvSpPr txBox="1"/>
          <p:nvPr>
            <p:ph type="body" sz="quarter" idx="1"/>
          </p:nvPr>
        </p:nvSpPr>
        <p:spPr>
          <a:xfrm>
            <a:off x="913775" y="4662335"/>
            <a:ext cx="10364452" cy="1140645"/>
          </a:xfrm>
          <a:prstGeom prst="rect">
            <a:avLst/>
          </a:prstGeom>
        </p:spPr>
        <p:txBody>
          <a:bodyPr/>
          <a:lstStyle>
            <a:lvl1pPr marL="0" indent="0" algn="ctr">
              <a:lnSpc>
                <a:spcPct val="120000"/>
              </a:lnSpc>
              <a:buSzTx/>
              <a:buFontTx/>
              <a:buNone/>
              <a:defRPr cap="all" sz="1600">
                <a:solidFill>
                  <a:srgbClr val="000000"/>
                </a:solidFill>
                <a:latin typeface="Tw Cen MT"/>
                <a:ea typeface="Tw Cen MT"/>
                <a:cs typeface="Tw Cen MT"/>
                <a:sym typeface="Tw Cen MT"/>
              </a:defRPr>
            </a:lvl1pPr>
            <a:lvl2pPr marL="0" indent="457200" algn="ctr">
              <a:lnSpc>
                <a:spcPct val="120000"/>
              </a:lnSpc>
              <a:buSzTx/>
              <a:buFontTx/>
              <a:buNone/>
              <a:defRPr cap="all" sz="1600">
                <a:solidFill>
                  <a:srgbClr val="000000"/>
                </a:solidFill>
                <a:latin typeface="Tw Cen MT"/>
                <a:ea typeface="Tw Cen MT"/>
                <a:cs typeface="Tw Cen MT"/>
                <a:sym typeface="Tw Cen MT"/>
              </a:defRPr>
            </a:lvl2pPr>
            <a:lvl3pPr marL="0" indent="914400" algn="ctr">
              <a:lnSpc>
                <a:spcPct val="120000"/>
              </a:lnSpc>
              <a:buSzTx/>
              <a:buFontTx/>
              <a:buNone/>
              <a:defRPr cap="all" sz="1600">
                <a:solidFill>
                  <a:srgbClr val="000000"/>
                </a:solidFill>
                <a:latin typeface="Tw Cen MT"/>
                <a:ea typeface="Tw Cen MT"/>
                <a:cs typeface="Tw Cen MT"/>
                <a:sym typeface="Tw Cen MT"/>
              </a:defRPr>
            </a:lvl3pPr>
            <a:lvl4pPr marL="0" indent="1371600" algn="ctr">
              <a:lnSpc>
                <a:spcPct val="120000"/>
              </a:lnSpc>
              <a:buSzTx/>
              <a:buFontTx/>
              <a:buNone/>
              <a:defRPr cap="all" sz="1600">
                <a:solidFill>
                  <a:srgbClr val="000000"/>
                </a:solidFill>
                <a:latin typeface="Tw Cen MT"/>
                <a:ea typeface="Tw Cen MT"/>
                <a:cs typeface="Tw Cen MT"/>
                <a:sym typeface="Tw Cen MT"/>
              </a:defRPr>
            </a:lvl4pPr>
            <a:lvl5pPr marL="0" indent="1828800" algn="ctr">
              <a:lnSpc>
                <a:spcPct val="120000"/>
              </a:lnSpc>
              <a:buSzTx/>
              <a:buFontTx/>
              <a:buNone/>
              <a:defRPr cap="all" sz="16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37"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244"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245" name="Picture 12" descr="Picture 12"/>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246" name="Title Text"/>
          <p:cNvSpPr txBox="1"/>
          <p:nvPr>
            <p:ph type="title"/>
          </p:nvPr>
        </p:nvSpPr>
        <p:spPr>
          <a:xfrm>
            <a:off x="913773" y="609600"/>
            <a:ext cx="10364453" cy="1605094"/>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247" name="Body Level One…"/>
          <p:cNvSpPr txBox="1"/>
          <p:nvPr>
            <p:ph type="body" sz="quarter" idx="1"/>
          </p:nvPr>
        </p:nvSpPr>
        <p:spPr>
          <a:xfrm>
            <a:off x="913773" y="2367092"/>
            <a:ext cx="3298978" cy="576263"/>
          </a:xfrm>
          <a:prstGeom prst="rect">
            <a:avLst/>
          </a:prstGeom>
        </p:spPr>
        <p:txBody>
          <a:bodyPr anchor="b"/>
          <a:lstStyle>
            <a:lvl1pPr marL="0" indent="0" algn="ctr">
              <a:lnSpc>
                <a:spcPct val="85000"/>
              </a:lnSpc>
              <a:buSzTx/>
              <a:buFontTx/>
              <a:buNone/>
              <a:defRPr cap="all">
                <a:solidFill>
                  <a:srgbClr val="000000"/>
                </a:solidFill>
                <a:latin typeface="Tw Cen MT"/>
                <a:ea typeface="Tw Cen MT"/>
                <a:cs typeface="Tw Cen MT"/>
                <a:sym typeface="Tw Cen MT"/>
              </a:defRPr>
            </a:lvl1pPr>
            <a:lvl2pPr marL="0" indent="457200" algn="ctr">
              <a:lnSpc>
                <a:spcPct val="85000"/>
              </a:lnSpc>
              <a:buSzTx/>
              <a:buFontTx/>
              <a:buNone/>
              <a:defRPr cap="all">
                <a:solidFill>
                  <a:srgbClr val="000000"/>
                </a:solidFill>
                <a:latin typeface="Tw Cen MT"/>
                <a:ea typeface="Tw Cen MT"/>
                <a:cs typeface="Tw Cen MT"/>
                <a:sym typeface="Tw Cen MT"/>
              </a:defRPr>
            </a:lvl2pPr>
            <a:lvl3pPr marL="0" indent="914400" algn="ctr">
              <a:lnSpc>
                <a:spcPct val="85000"/>
              </a:lnSpc>
              <a:buSzTx/>
              <a:buFontTx/>
              <a:buNone/>
              <a:defRPr cap="all">
                <a:solidFill>
                  <a:srgbClr val="000000"/>
                </a:solidFill>
                <a:latin typeface="Tw Cen MT"/>
                <a:ea typeface="Tw Cen MT"/>
                <a:cs typeface="Tw Cen MT"/>
                <a:sym typeface="Tw Cen MT"/>
              </a:defRPr>
            </a:lvl3pPr>
            <a:lvl4pPr marL="0" indent="1371600" algn="ctr">
              <a:lnSpc>
                <a:spcPct val="85000"/>
              </a:lnSpc>
              <a:buSzTx/>
              <a:buFontTx/>
              <a:buNone/>
              <a:defRPr cap="all">
                <a:solidFill>
                  <a:srgbClr val="000000"/>
                </a:solidFill>
                <a:latin typeface="Tw Cen MT"/>
                <a:ea typeface="Tw Cen MT"/>
                <a:cs typeface="Tw Cen MT"/>
                <a:sym typeface="Tw Cen MT"/>
              </a:defRPr>
            </a:lvl4pPr>
            <a:lvl5pPr marL="0" indent="1828800" algn="ctr">
              <a:lnSpc>
                <a:spcPct val="85000"/>
              </a:lnSpc>
              <a:buSzTx/>
              <a:buFontTx/>
              <a:buNone/>
              <a:defRPr cap="all">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48" name="Text Placeholder 3"/>
          <p:cNvSpPr/>
          <p:nvPr>
            <p:ph type="body" sz="quarter" idx="21"/>
          </p:nvPr>
        </p:nvSpPr>
        <p:spPr>
          <a:xfrm>
            <a:off x="913773" y="2943355"/>
            <a:ext cx="3298978" cy="2847846"/>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49" name="Text Placeholder 4"/>
          <p:cNvSpPr/>
          <p:nvPr>
            <p:ph type="body" sz="quarter" idx="22"/>
          </p:nvPr>
        </p:nvSpPr>
        <p:spPr>
          <a:xfrm>
            <a:off x="4452388" y="2367092"/>
            <a:ext cx="3291523" cy="576263"/>
          </a:xfrm>
          <a:prstGeom prst="rect">
            <a:avLst/>
          </a:prstGeom>
        </p:spPr>
        <p:txBody>
          <a:bodyPr anchor="b"/>
          <a:lstStyle/>
          <a:p>
            <a:pPr marL="0" indent="0" algn="ctr">
              <a:lnSpc>
                <a:spcPct val="85000"/>
              </a:lnSpc>
              <a:buSzTx/>
              <a:buFontTx/>
              <a:buNone/>
              <a:defRPr cap="all">
                <a:solidFill>
                  <a:srgbClr val="000000"/>
                </a:solidFill>
                <a:latin typeface="Tw Cen MT"/>
                <a:ea typeface="Tw Cen MT"/>
                <a:cs typeface="Tw Cen MT"/>
                <a:sym typeface="Tw Cen MT"/>
              </a:defRPr>
            </a:pPr>
          </a:p>
        </p:txBody>
      </p:sp>
      <p:sp>
        <p:nvSpPr>
          <p:cNvPr id="2250" name="Text Placeholder 3"/>
          <p:cNvSpPr/>
          <p:nvPr>
            <p:ph type="body" sz="quarter" idx="23"/>
          </p:nvPr>
        </p:nvSpPr>
        <p:spPr>
          <a:xfrm>
            <a:off x="4441347" y="2943355"/>
            <a:ext cx="3303352" cy="2847846"/>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51" name="Text Placeholder 4"/>
          <p:cNvSpPr/>
          <p:nvPr>
            <p:ph type="body" sz="quarter" idx="24"/>
          </p:nvPr>
        </p:nvSpPr>
        <p:spPr>
          <a:xfrm>
            <a:off x="7973297" y="2367092"/>
            <a:ext cx="3304929" cy="576263"/>
          </a:xfrm>
          <a:prstGeom prst="rect">
            <a:avLst/>
          </a:prstGeom>
        </p:spPr>
        <p:txBody>
          <a:bodyPr anchor="b"/>
          <a:lstStyle/>
          <a:p>
            <a:pPr marL="0" indent="0" algn="ctr">
              <a:lnSpc>
                <a:spcPct val="85000"/>
              </a:lnSpc>
              <a:buSzTx/>
              <a:buFontTx/>
              <a:buNone/>
              <a:defRPr cap="all">
                <a:solidFill>
                  <a:srgbClr val="000000"/>
                </a:solidFill>
                <a:latin typeface="Tw Cen MT"/>
                <a:ea typeface="Tw Cen MT"/>
                <a:cs typeface="Tw Cen MT"/>
                <a:sym typeface="Tw Cen MT"/>
              </a:defRPr>
            </a:pPr>
          </a:p>
        </p:txBody>
      </p:sp>
      <p:sp>
        <p:nvSpPr>
          <p:cNvPr id="2252" name="Text Placeholder 3"/>
          <p:cNvSpPr/>
          <p:nvPr>
            <p:ph type="body" sz="quarter" idx="25"/>
          </p:nvPr>
        </p:nvSpPr>
        <p:spPr>
          <a:xfrm>
            <a:off x="7973297" y="2943355"/>
            <a:ext cx="3304929" cy="2847846"/>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53"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bg>
      <p:bgPr>
        <a:gradFill flip="none" rotWithShape="1">
          <a:gsLst>
            <a:gs pos="0">
              <a:srgbClr val="FFFFFF"/>
            </a:gs>
            <a:gs pos="100000">
              <a:srgbClr val="B7B7B7"/>
            </a:gs>
          </a:gsLst>
          <a:lin ang="5400000" scaled="0"/>
        </a:gradFill>
      </p:bgPr>
    </p:bg>
    <p:spTree>
      <p:nvGrpSpPr>
        <p:cNvPr id="1" name=""/>
        <p:cNvGrpSpPr/>
        <p:nvPr/>
      </p:nvGrpSpPr>
      <p:grpSpPr>
        <a:xfrm>
          <a:off x="0" y="0"/>
          <a:ext cx="0" cy="0"/>
          <a:chOff x="0" y="0"/>
          <a:chExt cx="0" cy="0"/>
        </a:xfrm>
      </p:grpSpPr>
      <p:pic>
        <p:nvPicPr>
          <p:cNvPr id="2260"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pic>
        <p:nvPicPr>
          <p:cNvPr id="2261" name="Picture 15" descr="Picture 15"/>
          <p:cNvPicPr>
            <a:picLocks noChangeAspect="1"/>
          </p:cNvPicPr>
          <p:nvPr/>
        </p:nvPicPr>
        <p:blipFill>
          <a:blip r:embed="rId3">
            <a:extLst/>
          </a:blip>
          <a:stretch>
            <a:fillRect/>
          </a:stretch>
        </p:blipFill>
        <p:spPr>
          <a:xfrm>
            <a:off x="0" y="0"/>
            <a:ext cx="12192000" cy="6858000"/>
          </a:xfrm>
          <a:prstGeom prst="rect">
            <a:avLst/>
          </a:prstGeom>
          <a:ln w="12700">
            <a:miter lim="400000"/>
          </a:ln>
        </p:spPr>
      </p:pic>
      <p:sp>
        <p:nvSpPr>
          <p:cNvPr id="2262" name="Title Text"/>
          <p:cNvSpPr txBox="1"/>
          <p:nvPr>
            <p:ph type="title"/>
          </p:nvPr>
        </p:nvSpPr>
        <p:spPr>
          <a:xfrm>
            <a:off x="913773" y="610772"/>
            <a:ext cx="10364453" cy="1603922"/>
          </a:xfrm>
          <a:prstGeom prst="rect">
            <a:avLst/>
          </a:prstGeom>
        </p:spPr>
        <p:txBody>
          <a:bodyPr/>
          <a:lstStyle>
            <a:lvl1pPr algn="ctr">
              <a:defRPr cap="all">
                <a:solidFill>
                  <a:srgbClr val="000000"/>
                </a:solidFill>
                <a:latin typeface="Tw Cen MT"/>
                <a:ea typeface="Tw Cen MT"/>
                <a:cs typeface="Tw Cen MT"/>
                <a:sym typeface="Tw Cen MT"/>
              </a:defRPr>
            </a:lvl1pPr>
          </a:lstStyle>
          <a:p>
            <a:pPr/>
            <a:r>
              <a:t>Title Text</a:t>
            </a:r>
          </a:p>
        </p:txBody>
      </p:sp>
      <p:sp>
        <p:nvSpPr>
          <p:cNvPr id="2263" name="Body Level One…"/>
          <p:cNvSpPr txBox="1"/>
          <p:nvPr>
            <p:ph type="body" sz="quarter" idx="1"/>
          </p:nvPr>
        </p:nvSpPr>
        <p:spPr>
          <a:xfrm>
            <a:off x="913773" y="4204820"/>
            <a:ext cx="3296410" cy="576263"/>
          </a:xfrm>
          <a:prstGeom prst="rect">
            <a:avLst/>
          </a:prstGeom>
        </p:spPr>
        <p:txBody>
          <a:bodyPr anchor="b"/>
          <a:lstStyle>
            <a:lvl1pPr marL="0" indent="0" algn="ctr">
              <a:lnSpc>
                <a:spcPct val="85000"/>
              </a:lnSpc>
              <a:buSzTx/>
              <a:buFontTx/>
              <a:buNone/>
              <a:defRPr cap="all" sz="2200">
                <a:solidFill>
                  <a:srgbClr val="000000"/>
                </a:solidFill>
                <a:latin typeface="Tw Cen MT"/>
                <a:ea typeface="Tw Cen MT"/>
                <a:cs typeface="Tw Cen MT"/>
                <a:sym typeface="Tw Cen MT"/>
              </a:defRPr>
            </a:lvl1pPr>
            <a:lvl2pPr marL="0" indent="457200" algn="ctr">
              <a:lnSpc>
                <a:spcPct val="85000"/>
              </a:lnSpc>
              <a:buSzTx/>
              <a:buFontTx/>
              <a:buNone/>
              <a:defRPr cap="all" sz="2200">
                <a:solidFill>
                  <a:srgbClr val="000000"/>
                </a:solidFill>
                <a:latin typeface="Tw Cen MT"/>
                <a:ea typeface="Tw Cen MT"/>
                <a:cs typeface="Tw Cen MT"/>
                <a:sym typeface="Tw Cen MT"/>
              </a:defRPr>
            </a:lvl2pPr>
            <a:lvl3pPr marL="0" indent="914400" algn="ctr">
              <a:lnSpc>
                <a:spcPct val="85000"/>
              </a:lnSpc>
              <a:buSzTx/>
              <a:buFontTx/>
              <a:buNone/>
              <a:defRPr cap="all" sz="2200">
                <a:solidFill>
                  <a:srgbClr val="000000"/>
                </a:solidFill>
                <a:latin typeface="Tw Cen MT"/>
                <a:ea typeface="Tw Cen MT"/>
                <a:cs typeface="Tw Cen MT"/>
                <a:sym typeface="Tw Cen MT"/>
              </a:defRPr>
            </a:lvl3pPr>
            <a:lvl4pPr marL="0" indent="1371600" algn="ctr">
              <a:lnSpc>
                <a:spcPct val="85000"/>
              </a:lnSpc>
              <a:buSzTx/>
              <a:buFontTx/>
              <a:buNone/>
              <a:defRPr cap="all" sz="2200">
                <a:solidFill>
                  <a:srgbClr val="000000"/>
                </a:solidFill>
                <a:latin typeface="Tw Cen MT"/>
                <a:ea typeface="Tw Cen MT"/>
                <a:cs typeface="Tw Cen MT"/>
                <a:sym typeface="Tw Cen MT"/>
              </a:defRPr>
            </a:lvl4pPr>
            <a:lvl5pPr marL="0" indent="1828800" algn="ctr">
              <a:lnSpc>
                <a:spcPct val="85000"/>
              </a:lnSpc>
              <a:buSzTx/>
              <a:buFontTx/>
              <a:buNone/>
              <a:defRPr cap="all" sz="22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264" name="Picture Placeholder 2"/>
          <p:cNvSpPr/>
          <p:nvPr>
            <p:ph type="pic" sz="quarter" idx="21"/>
          </p:nvPr>
        </p:nvSpPr>
        <p:spPr>
          <a:xfrm>
            <a:off x="913773" y="2367092"/>
            <a:ext cx="3296410" cy="1524001"/>
          </a:xfrm>
          <a:prstGeom prst="rect">
            <a:avLst/>
          </a:prstGeom>
          <a:ln w="82550" cap="sq">
            <a:solidFill>
              <a:srgbClr val="EAEAEA"/>
            </a:solidFill>
            <a:miter lim="800000"/>
          </a:ln>
        </p:spPr>
        <p:txBody>
          <a:bodyPr lIns="91439" rIns="91439">
            <a:noAutofit/>
          </a:bodyPr>
          <a:lstStyle/>
          <a:p>
            <a:pPr/>
          </a:p>
        </p:txBody>
      </p:sp>
      <p:sp>
        <p:nvSpPr>
          <p:cNvPr id="2265" name="Text Placeholder 3"/>
          <p:cNvSpPr/>
          <p:nvPr>
            <p:ph type="body" sz="quarter" idx="22"/>
          </p:nvPr>
        </p:nvSpPr>
        <p:spPr>
          <a:xfrm>
            <a:off x="913773" y="4781081"/>
            <a:ext cx="3296410" cy="1010119"/>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66" name="Text Placeholder 4"/>
          <p:cNvSpPr/>
          <p:nvPr>
            <p:ph type="body" sz="quarter" idx="23"/>
          </p:nvPr>
        </p:nvSpPr>
        <p:spPr>
          <a:xfrm>
            <a:off x="4442759" y="4204820"/>
            <a:ext cx="3301829" cy="576263"/>
          </a:xfrm>
          <a:prstGeom prst="rect">
            <a:avLst/>
          </a:prstGeom>
        </p:spPr>
        <p:txBody>
          <a:bodyPr anchor="b"/>
          <a:lstStyle/>
          <a:p>
            <a:pPr marL="0" indent="0" algn="ctr">
              <a:lnSpc>
                <a:spcPct val="85000"/>
              </a:lnSpc>
              <a:buSzTx/>
              <a:buFontTx/>
              <a:buNone/>
              <a:defRPr cap="all" sz="2200">
                <a:solidFill>
                  <a:srgbClr val="000000"/>
                </a:solidFill>
                <a:latin typeface="Tw Cen MT"/>
                <a:ea typeface="Tw Cen MT"/>
                <a:cs typeface="Tw Cen MT"/>
                <a:sym typeface="Tw Cen MT"/>
              </a:defRPr>
            </a:pPr>
          </a:p>
        </p:txBody>
      </p:sp>
      <p:sp>
        <p:nvSpPr>
          <p:cNvPr id="2267" name="Picture Placeholder 2"/>
          <p:cNvSpPr/>
          <p:nvPr>
            <p:ph type="pic" sz="quarter" idx="24"/>
          </p:nvPr>
        </p:nvSpPr>
        <p:spPr>
          <a:xfrm>
            <a:off x="4441347" y="2367092"/>
            <a:ext cx="3303352" cy="1524001"/>
          </a:xfrm>
          <a:prstGeom prst="rect">
            <a:avLst/>
          </a:prstGeom>
          <a:ln w="82550" cap="sq">
            <a:solidFill>
              <a:srgbClr val="EAEAEA"/>
            </a:solidFill>
            <a:miter lim="800000"/>
          </a:ln>
        </p:spPr>
        <p:txBody>
          <a:bodyPr lIns="91439" rIns="91439">
            <a:noAutofit/>
          </a:bodyPr>
          <a:lstStyle/>
          <a:p>
            <a:pPr/>
          </a:p>
        </p:txBody>
      </p:sp>
      <p:sp>
        <p:nvSpPr>
          <p:cNvPr id="2268" name="Text Placeholder 3"/>
          <p:cNvSpPr/>
          <p:nvPr>
            <p:ph type="body" sz="quarter" idx="25"/>
          </p:nvPr>
        </p:nvSpPr>
        <p:spPr>
          <a:xfrm>
            <a:off x="4441347" y="4781079"/>
            <a:ext cx="3303352" cy="1010119"/>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69" name="Text Placeholder 4"/>
          <p:cNvSpPr/>
          <p:nvPr>
            <p:ph type="body" sz="quarter" idx="26"/>
          </p:nvPr>
        </p:nvSpPr>
        <p:spPr>
          <a:xfrm>
            <a:off x="7973297" y="4204820"/>
            <a:ext cx="3300682" cy="576263"/>
          </a:xfrm>
          <a:prstGeom prst="rect">
            <a:avLst/>
          </a:prstGeom>
        </p:spPr>
        <p:txBody>
          <a:bodyPr anchor="b"/>
          <a:lstStyle/>
          <a:p>
            <a:pPr marL="0" indent="0" algn="ctr">
              <a:lnSpc>
                <a:spcPct val="85000"/>
              </a:lnSpc>
              <a:buSzTx/>
              <a:buFontTx/>
              <a:buNone/>
              <a:defRPr cap="all" sz="2200">
                <a:solidFill>
                  <a:srgbClr val="000000"/>
                </a:solidFill>
                <a:latin typeface="Tw Cen MT"/>
                <a:ea typeface="Tw Cen MT"/>
                <a:cs typeface="Tw Cen MT"/>
                <a:sym typeface="Tw Cen MT"/>
              </a:defRPr>
            </a:pPr>
          </a:p>
        </p:txBody>
      </p:sp>
      <p:sp>
        <p:nvSpPr>
          <p:cNvPr id="2270" name="Picture Placeholder 2"/>
          <p:cNvSpPr/>
          <p:nvPr>
            <p:ph type="pic" sz="quarter" idx="27"/>
          </p:nvPr>
        </p:nvSpPr>
        <p:spPr>
          <a:xfrm>
            <a:off x="7973297" y="2367092"/>
            <a:ext cx="3304929" cy="1524001"/>
          </a:xfrm>
          <a:prstGeom prst="rect">
            <a:avLst/>
          </a:prstGeom>
          <a:ln w="82550" cap="sq">
            <a:solidFill>
              <a:srgbClr val="EAEAEA"/>
            </a:solidFill>
            <a:miter lim="800000"/>
          </a:ln>
        </p:spPr>
        <p:txBody>
          <a:bodyPr lIns="91439" rIns="91439">
            <a:noAutofit/>
          </a:bodyPr>
          <a:lstStyle/>
          <a:p>
            <a:pPr/>
          </a:p>
        </p:txBody>
      </p:sp>
      <p:sp>
        <p:nvSpPr>
          <p:cNvPr id="2271" name="Text Placeholder 3"/>
          <p:cNvSpPr/>
          <p:nvPr>
            <p:ph type="body" sz="quarter" idx="28"/>
          </p:nvPr>
        </p:nvSpPr>
        <p:spPr>
          <a:xfrm>
            <a:off x="7973173" y="4781077"/>
            <a:ext cx="3305053" cy="1010122"/>
          </a:xfrm>
          <a:prstGeom prst="rect">
            <a:avLst/>
          </a:prstGeom>
        </p:spPr>
        <p:txBody>
          <a:bodyPr/>
          <a:lstStyle/>
          <a:p>
            <a:pPr marL="0" indent="0" algn="ctr">
              <a:lnSpc>
                <a:spcPct val="120000"/>
              </a:lnSpc>
              <a:buSzTx/>
              <a:buFontTx/>
              <a:buNone/>
              <a:defRPr cap="all" sz="1400">
                <a:solidFill>
                  <a:srgbClr val="000000"/>
                </a:solidFill>
                <a:latin typeface="Tw Cen MT"/>
                <a:ea typeface="Tw Cen MT"/>
                <a:cs typeface="Tw Cen MT"/>
                <a:sym typeface="Tw Cen MT"/>
              </a:defRPr>
            </a:pPr>
          </a:p>
        </p:txBody>
      </p:sp>
      <p:sp>
        <p:nvSpPr>
          <p:cNvPr id="2272" name="Slide Number"/>
          <p:cNvSpPr txBox="1"/>
          <p:nvPr>
            <p:ph type="sldNum" sz="quarter" idx="2"/>
          </p:nvPr>
        </p:nvSpPr>
        <p:spPr>
          <a:xfrm>
            <a:off x="11033939" y="5950267"/>
            <a:ext cx="244287" cy="231141"/>
          </a:xfrm>
          <a:prstGeom prst="rect">
            <a:avLst/>
          </a:prstGeom>
        </p:spPr>
        <p:txBody>
          <a:bodyPr/>
          <a:lstStyle>
            <a:lvl1pPr algn="r">
              <a:defRPr sz="1000">
                <a:solidFill>
                  <a:srgbClr val="000000"/>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279" name="Title Text"/>
          <p:cNvSpPr txBox="1"/>
          <p:nvPr>
            <p:ph type="title"/>
          </p:nvPr>
        </p:nvSpPr>
        <p:spPr>
          <a:xfrm>
            <a:off x="2209800" y="4464027"/>
            <a:ext cx="9144000" cy="1641491"/>
          </a:xfrm>
          <a:prstGeom prst="rect">
            <a:avLst/>
          </a:prstGeom>
        </p:spPr>
        <p:txBody>
          <a:bodyPr anchor="t"/>
          <a:lstStyle>
            <a:lvl1pPr algn="r">
              <a:defRPr spc="-300" sz="9600">
                <a:gradFill flip="none" rotWithShape="1">
                  <a:gsLst>
                    <a:gs pos="0">
                      <a:srgbClr val="969696"/>
                    </a:gs>
                    <a:gs pos="32000">
                      <a:srgbClr val="E3E3E3"/>
                    </a:gs>
                    <a:gs pos="100000">
                      <a:srgbClr val="FFFFFF"/>
                    </a:gs>
                  </a:gsLst>
                  <a:lin ang="8100000" scaled="0"/>
                </a:gradFill>
                <a:effectLst>
                  <a:outerShdw sx="100000" sy="100000" kx="0" ky="0" algn="b" rotWithShape="0" blurRad="469900" dist="342900" dir="5400000">
                    <a:srgbClr val="000000">
                      <a:alpha val="66000"/>
                    </a:srgbClr>
                  </a:outerShdw>
                </a:effectLst>
                <a:latin typeface="Corbel"/>
                <a:ea typeface="Corbel"/>
                <a:cs typeface="Corbel"/>
                <a:sym typeface="Corbel"/>
              </a:defRPr>
            </a:lvl1pPr>
          </a:lstStyle>
          <a:p>
            <a:pPr/>
            <a:r>
              <a:t>Title Text</a:t>
            </a:r>
          </a:p>
        </p:txBody>
      </p:sp>
      <p:sp>
        <p:nvSpPr>
          <p:cNvPr id="2280" name="Body Level One…"/>
          <p:cNvSpPr txBox="1"/>
          <p:nvPr>
            <p:ph type="body" sz="quarter" idx="1"/>
          </p:nvPr>
        </p:nvSpPr>
        <p:spPr>
          <a:xfrm>
            <a:off x="2209799" y="3694374"/>
            <a:ext cx="9144001" cy="754026"/>
          </a:xfrm>
          <a:prstGeom prst="rect">
            <a:avLst/>
          </a:prstGeom>
        </p:spPr>
        <p:txBody>
          <a:bodyPr anchor="b"/>
          <a:lstStyle>
            <a:lvl1pPr marL="0" indent="0" algn="r">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lgn="r">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lgn="r">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lgn="r">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lgn="r">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281"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288" name="Title Text"/>
          <p:cNvSpPr txBox="1"/>
          <p:nvPr>
            <p:ph type="title"/>
          </p:nvPr>
        </p:nvSpPr>
        <p:spPr>
          <a:xfrm>
            <a:off x="838200" y="365125"/>
            <a:ext cx="10515600"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289" name="Body Level One…"/>
          <p:cNvSpPr txBox="1"/>
          <p:nvPr>
            <p:ph type="body" idx="1"/>
          </p:nvPr>
        </p:nvSpPr>
        <p:spPr>
          <a:xfrm>
            <a:off x="1120000" y="1825625"/>
            <a:ext cx="10233801" cy="4351338"/>
          </a:xfrm>
          <a:prstGeom prst="rect">
            <a:avLst/>
          </a:prstGeom>
        </p:spPr>
        <p:txBody>
          <a:bodyPr/>
          <a:lstStyle>
            <a:lvl1pPr>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723900" indent="-2667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1234439" indent="-320039">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17272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21844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290"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297" name="Title Text"/>
          <p:cNvSpPr txBox="1"/>
          <p:nvPr>
            <p:ph type="title"/>
          </p:nvPr>
        </p:nvSpPr>
        <p:spPr>
          <a:xfrm>
            <a:off x="854532" y="4464027"/>
            <a:ext cx="9144001" cy="1641491"/>
          </a:xfrm>
          <a:prstGeom prst="rect">
            <a:avLst/>
          </a:prstGeom>
        </p:spPr>
        <p:txBody>
          <a:bodyPr anchor="t"/>
          <a:lstStyle>
            <a:lvl1pPr>
              <a:defRPr spc="-300" sz="9600">
                <a:gradFill flip="none" rotWithShape="1">
                  <a:gsLst>
                    <a:gs pos="0">
                      <a:srgbClr val="878787"/>
                    </a:gs>
                    <a:gs pos="32000">
                      <a:srgbClr val="E3E3E3"/>
                    </a:gs>
                    <a:gs pos="100000">
                      <a:srgbClr val="FFFFFF"/>
                    </a:gs>
                  </a:gsLst>
                  <a:lin ang="8100000" scaled="0"/>
                </a:gradFill>
                <a:effectLst>
                  <a:outerShdw sx="100000" sy="100000" kx="0" ky="0" algn="b" rotWithShape="0" blurRad="469900" dist="342900" dir="5400000">
                    <a:srgbClr val="000000">
                      <a:alpha val="66000"/>
                    </a:srgbClr>
                  </a:outerShdw>
                </a:effectLst>
                <a:latin typeface="Corbel"/>
                <a:ea typeface="Corbel"/>
                <a:cs typeface="Corbel"/>
                <a:sym typeface="Corbel"/>
              </a:defRPr>
            </a:lvl1pPr>
          </a:lstStyle>
          <a:p>
            <a:pPr/>
            <a:r>
              <a:t>Title Text</a:t>
            </a:r>
          </a:p>
        </p:txBody>
      </p:sp>
      <p:sp>
        <p:nvSpPr>
          <p:cNvPr id="2298" name="Body Level One…"/>
          <p:cNvSpPr txBox="1"/>
          <p:nvPr>
            <p:ph type="body" sz="quarter" idx="1"/>
          </p:nvPr>
        </p:nvSpPr>
        <p:spPr>
          <a:xfrm>
            <a:off x="854532" y="3693674"/>
            <a:ext cx="9144001" cy="754026"/>
          </a:xfrm>
          <a:prstGeom prst="rect">
            <a:avLst/>
          </a:prstGeom>
        </p:spPr>
        <p:txBody>
          <a:bodyPr anchor="b"/>
          <a:lstStyle>
            <a:lvl1pPr marL="0" indent="0">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buSzTx/>
              <a:buFontTx/>
              <a:buNone/>
              <a:defRPr sz="3200">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299"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06" name="Title Text"/>
          <p:cNvSpPr txBox="1"/>
          <p:nvPr>
            <p:ph type="title"/>
          </p:nvPr>
        </p:nvSpPr>
        <p:spPr>
          <a:xfrm>
            <a:off x="838200" y="365125"/>
            <a:ext cx="10515600"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07" name="Body Level One…"/>
          <p:cNvSpPr txBox="1"/>
          <p:nvPr>
            <p:ph type="body" sz="half" idx="1"/>
          </p:nvPr>
        </p:nvSpPr>
        <p:spPr>
          <a:xfrm>
            <a:off x="1120000" y="1825625"/>
            <a:ext cx="5025217" cy="4351338"/>
          </a:xfrm>
          <a:prstGeom prst="rect">
            <a:avLst/>
          </a:prstGeom>
        </p:spPr>
        <p:txBody>
          <a:bodyPr/>
          <a:lstStyle>
            <a:lvl1pPr>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723900" indent="-2667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1234439" indent="-320039">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17272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21844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08"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15" name="Title Text"/>
          <p:cNvSpPr txBox="1"/>
          <p:nvPr>
            <p:ph type="title"/>
          </p:nvPr>
        </p:nvSpPr>
        <p:spPr>
          <a:xfrm>
            <a:off x="839787" y="365125"/>
            <a:ext cx="10515601"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16" name="Body Level One…"/>
          <p:cNvSpPr txBox="1"/>
          <p:nvPr>
            <p:ph type="body" sz="quarter" idx="1"/>
          </p:nvPr>
        </p:nvSpPr>
        <p:spPr>
          <a:xfrm>
            <a:off x="1120000" y="1681163"/>
            <a:ext cx="5025217" cy="823913"/>
          </a:xfrm>
          <a:prstGeom prst="rect">
            <a:avLst/>
          </a:prstGeom>
        </p:spPr>
        <p:txBody>
          <a:bodyPr anchor="b"/>
          <a:lstStyle>
            <a:lvl1pPr marL="0" indent="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17" name="Text Placeholder 4"/>
          <p:cNvSpPr/>
          <p:nvPr>
            <p:ph type="body" sz="quarter" idx="21"/>
          </p:nvPr>
        </p:nvSpPr>
        <p:spPr>
          <a:xfrm>
            <a:off x="6319839" y="1681163"/>
            <a:ext cx="5035549" cy="823913"/>
          </a:xfrm>
          <a:prstGeom prst="rect">
            <a:avLst/>
          </a:prstGeom>
        </p:spPr>
        <p:txBody>
          <a:bodyPr anchor="b"/>
          <a:lstStyle/>
          <a:p>
            <a:pPr marL="0" indent="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pPr>
          </a:p>
        </p:txBody>
      </p:sp>
      <p:sp>
        <p:nvSpPr>
          <p:cNvPr id="2318"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25" name="Title Text"/>
          <p:cNvSpPr txBox="1"/>
          <p:nvPr>
            <p:ph type="title"/>
          </p:nvPr>
        </p:nvSpPr>
        <p:spPr>
          <a:xfrm>
            <a:off x="838200" y="365125"/>
            <a:ext cx="10515600"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26"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33"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40" name="Title Text"/>
          <p:cNvSpPr txBox="1"/>
          <p:nvPr>
            <p:ph type="title"/>
          </p:nvPr>
        </p:nvSpPr>
        <p:spPr>
          <a:xfrm>
            <a:off x="839787" y="457200"/>
            <a:ext cx="3932239" cy="1600200"/>
          </a:xfrm>
          <a:prstGeom prst="rect">
            <a:avLst/>
          </a:prstGeom>
        </p:spPr>
        <p:txBody>
          <a:bodyPr anchor="b"/>
          <a:lstStyle>
            <a:lvl1pPr>
              <a:defRPr sz="32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41" name="Body Level One…"/>
          <p:cNvSpPr txBox="1"/>
          <p:nvPr>
            <p:ph type="body" sz="half" idx="1"/>
          </p:nvPr>
        </p:nvSpPr>
        <p:spPr>
          <a:xfrm>
            <a:off x="5183187" y="987425"/>
            <a:ext cx="6172201" cy="4873625"/>
          </a:xfrm>
          <a:prstGeom prst="rect">
            <a:avLst/>
          </a:prstGeom>
        </p:spPr>
        <p:txBody>
          <a:bodyPr/>
          <a:lstStyle>
            <a:lvl1pPr>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723900" indent="-2667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1234439" indent="-320039">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17272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2184400" indent="-355600">
              <a:defRPr sz="28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42" name="Text Placeholder 3"/>
          <p:cNvSpPr/>
          <p:nvPr>
            <p:ph type="body" sz="quarter" idx="21"/>
          </p:nvPr>
        </p:nvSpPr>
        <p:spPr>
          <a:xfrm>
            <a:off x="1119999" y="2057400"/>
            <a:ext cx="3652027" cy="3811588"/>
          </a:xfrm>
          <a:prstGeom prst="rect">
            <a:avLst/>
          </a:prstGeom>
        </p:spPr>
        <p:txBody>
          <a:bodyPr/>
          <a:lstStyle/>
          <a:p>
            <a:pPr marL="0" indent="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pPr>
          </a:p>
        </p:txBody>
      </p:sp>
      <p:sp>
        <p:nvSpPr>
          <p:cNvPr id="2343"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50" name="Title Text"/>
          <p:cNvSpPr txBox="1"/>
          <p:nvPr>
            <p:ph type="title"/>
          </p:nvPr>
        </p:nvSpPr>
        <p:spPr>
          <a:xfrm>
            <a:off x="839787" y="457200"/>
            <a:ext cx="3932239" cy="1600200"/>
          </a:xfrm>
          <a:prstGeom prst="rect">
            <a:avLst/>
          </a:prstGeom>
        </p:spPr>
        <p:txBody>
          <a:bodyPr anchor="b"/>
          <a:lstStyle>
            <a:lvl1pPr>
              <a:defRPr sz="32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51"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2352" name="Body Level One…"/>
          <p:cNvSpPr txBox="1"/>
          <p:nvPr>
            <p:ph type="body" sz="quarter" idx="1"/>
          </p:nvPr>
        </p:nvSpPr>
        <p:spPr>
          <a:xfrm>
            <a:off x="1120000" y="2057400"/>
            <a:ext cx="3652026" cy="3811588"/>
          </a:xfrm>
          <a:prstGeom prst="rect">
            <a:avLst/>
          </a:prstGeom>
        </p:spPr>
        <p:txBody>
          <a:bodyPr/>
          <a:lstStyle>
            <a:lvl1pPr marL="0" indent="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53"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60" name="Title Text"/>
          <p:cNvSpPr txBox="1"/>
          <p:nvPr>
            <p:ph type="title"/>
          </p:nvPr>
        </p:nvSpPr>
        <p:spPr>
          <a:xfrm>
            <a:off x="839787" y="4367160"/>
            <a:ext cx="10515601" cy="819356"/>
          </a:xfrm>
          <a:prstGeom prst="rect">
            <a:avLst/>
          </a:prstGeom>
        </p:spPr>
        <p:txBody>
          <a:bodyPr anchor="b"/>
          <a:lstStyle>
            <a:lvl1pPr>
              <a:defRPr sz="32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61" name="Picture Placeholder 2"/>
          <p:cNvSpPr/>
          <p:nvPr>
            <p:ph type="pic" idx="21"/>
          </p:nvPr>
        </p:nvSpPr>
        <p:spPr>
          <a:xfrm>
            <a:off x="839787" y="987425"/>
            <a:ext cx="10515601" cy="3379736"/>
          </a:xfrm>
          <a:prstGeom prst="rect">
            <a:avLst/>
          </a:prstGeom>
        </p:spPr>
        <p:txBody>
          <a:bodyPr lIns="91439" rIns="91439">
            <a:noAutofit/>
          </a:bodyPr>
          <a:lstStyle/>
          <a:p>
            <a:pPr/>
          </a:p>
        </p:txBody>
      </p:sp>
      <p:sp>
        <p:nvSpPr>
          <p:cNvPr id="2362" name="Body Level One…"/>
          <p:cNvSpPr txBox="1"/>
          <p:nvPr>
            <p:ph type="body" sz="quarter" idx="1"/>
          </p:nvPr>
        </p:nvSpPr>
        <p:spPr>
          <a:xfrm>
            <a:off x="839787" y="5186515"/>
            <a:ext cx="10514013" cy="682473"/>
          </a:xfrm>
          <a:prstGeom prst="rect">
            <a:avLst/>
          </a:prstGeom>
        </p:spPr>
        <p:txBody>
          <a:bodyPr/>
          <a:lstStyle>
            <a:lvl1pPr marL="0" indent="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buSzTx/>
              <a:buFontTx/>
              <a:buNone/>
              <a:defRPr sz="1600">
                <a:gradFill flip="none" rotWithShape="1">
                  <a:gsLst>
                    <a:gs pos="0">
                      <a:srgbClr val="FFFFFF"/>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63"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70" name="Title Text"/>
          <p:cNvSpPr txBox="1"/>
          <p:nvPr>
            <p:ph type="title"/>
          </p:nvPr>
        </p:nvSpPr>
        <p:spPr>
          <a:xfrm>
            <a:off x="839787" y="365125"/>
            <a:ext cx="10515601" cy="3534344"/>
          </a:xfrm>
          <a:prstGeom prst="rect">
            <a:avLst/>
          </a:prstGeom>
        </p:spPr>
        <p:txBody>
          <a:bodyPr/>
          <a:lstStyle>
            <a:lvl1pPr>
              <a:defRPr sz="32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71" name="Body Level One…"/>
          <p:cNvSpPr txBox="1"/>
          <p:nvPr>
            <p:ph type="body" sz="quarter" idx="1"/>
          </p:nvPr>
        </p:nvSpPr>
        <p:spPr>
          <a:xfrm>
            <a:off x="839787" y="4489398"/>
            <a:ext cx="10514013" cy="1501827"/>
          </a:xfrm>
          <a:prstGeom prst="rect">
            <a:avLst/>
          </a:prstGeom>
        </p:spPr>
        <p:txBody>
          <a:bodyPr anchor="ctr"/>
          <a:lstStyle>
            <a:lvl1pPr marL="0" indent="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0" indent="4572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0" indent="9144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0" indent="13716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0" indent="18288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72"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79" name="Title Text"/>
          <p:cNvSpPr txBox="1"/>
          <p:nvPr>
            <p:ph type="title"/>
          </p:nvPr>
        </p:nvSpPr>
        <p:spPr>
          <a:xfrm>
            <a:off x="1446212" y="365125"/>
            <a:ext cx="9302753" cy="2992904"/>
          </a:xfrm>
          <a:prstGeom prst="rect">
            <a:avLst/>
          </a:prstGeom>
        </p:spPr>
        <p:txBody>
          <a:bodyPr/>
          <a:lstStyle>
            <a:lvl1pPr>
              <a:defRPr sz="4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80" name="Body Level One…"/>
          <p:cNvSpPr txBox="1"/>
          <p:nvPr>
            <p:ph type="body" sz="quarter" idx="1"/>
          </p:nvPr>
        </p:nvSpPr>
        <p:spPr>
          <a:xfrm>
            <a:off x="1720644" y="3365556"/>
            <a:ext cx="8752300" cy="548969"/>
          </a:xfrm>
          <a:prstGeom prst="rect">
            <a:avLst/>
          </a:prstGeom>
        </p:spPr>
        <p:txBody>
          <a:bodyPr/>
          <a:lstStyle>
            <a:lvl1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0" indent="45720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0" indent="91440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0" indent="137160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0" indent="182880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81" name="Text Placeholder 3"/>
          <p:cNvSpPr/>
          <p:nvPr>
            <p:ph type="body" sz="quarter" idx="21"/>
          </p:nvPr>
        </p:nvSpPr>
        <p:spPr>
          <a:xfrm>
            <a:off x="838199" y="4501729"/>
            <a:ext cx="10512426" cy="1489497"/>
          </a:xfrm>
          <a:prstGeom prst="rect">
            <a:avLst/>
          </a:prstGeom>
        </p:spPr>
        <p:txBody>
          <a:bodyPr anchor="ctr"/>
          <a:lstStyle/>
          <a:p>
            <a:pPr marL="0" indent="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382" name="TextBox 8"/>
          <p:cNvSpPr txBox="1"/>
          <p:nvPr/>
        </p:nvSpPr>
        <p:spPr>
          <a:xfrm>
            <a:off x="1156764" y="455642"/>
            <a:ext cx="518161" cy="12471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cap="all" sz="8000">
                <a:solidFill>
                  <a:srgbClr val="FFFFFF"/>
                </a:solidFill>
                <a:latin typeface="Corbel"/>
                <a:ea typeface="Corbel"/>
                <a:cs typeface="Corbel"/>
                <a:sym typeface="Corbel"/>
              </a:defRPr>
            </a:lvl1pPr>
          </a:lstStyle>
          <a:p>
            <a:pPr/>
            <a:r>
              <a:t>“</a:t>
            </a:r>
          </a:p>
        </p:txBody>
      </p:sp>
      <p:sp>
        <p:nvSpPr>
          <p:cNvPr id="2383" name="TextBox 9"/>
          <p:cNvSpPr txBox="1"/>
          <p:nvPr/>
        </p:nvSpPr>
        <p:spPr>
          <a:xfrm>
            <a:off x="10483531" y="2412018"/>
            <a:ext cx="518161" cy="12471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8000">
                <a:solidFill>
                  <a:srgbClr val="FFFFFF"/>
                </a:solidFill>
                <a:latin typeface="Corbel"/>
                <a:ea typeface="Corbel"/>
                <a:cs typeface="Corbel"/>
                <a:sym typeface="Corbel"/>
              </a:defRPr>
            </a:lvl1pPr>
          </a:lstStyle>
          <a:p>
            <a:pPr/>
            <a:r>
              <a:t>”</a:t>
            </a:r>
          </a:p>
        </p:txBody>
      </p:sp>
      <p:sp>
        <p:nvSpPr>
          <p:cNvPr id="2384"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91" name="Title Text"/>
          <p:cNvSpPr txBox="1"/>
          <p:nvPr>
            <p:ph type="title"/>
          </p:nvPr>
        </p:nvSpPr>
        <p:spPr>
          <a:xfrm>
            <a:off x="839787" y="2326967"/>
            <a:ext cx="10515601" cy="2511836"/>
          </a:xfrm>
          <a:prstGeom prst="rect">
            <a:avLst/>
          </a:prstGeom>
        </p:spPr>
        <p:txBody>
          <a:bodyPr anchor="b"/>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392" name="Body Level One…"/>
          <p:cNvSpPr txBox="1"/>
          <p:nvPr>
            <p:ph type="body" sz="quarter" idx="1"/>
          </p:nvPr>
        </p:nvSpPr>
        <p:spPr>
          <a:xfrm>
            <a:off x="839787" y="4850581"/>
            <a:ext cx="10514013" cy="1140645"/>
          </a:xfrm>
          <a:prstGeom prst="rect">
            <a:avLst/>
          </a:prstGeom>
        </p:spPr>
        <p:txBody>
          <a:bodyPr/>
          <a:lstStyle>
            <a:lvl1pPr marL="0" indent="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1pPr>
            <a:lvl2pPr marL="0" indent="4572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2pPr>
            <a:lvl3pPr marL="0" indent="9144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3pPr>
            <a:lvl4pPr marL="0" indent="13716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4pPr>
            <a:lvl5pPr marL="0" indent="1828800">
              <a:buSzTx/>
              <a:buFontTx/>
              <a:buNone/>
              <a:defRPr sz="1600">
                <a:gradFill flip="none" rotWithShape="1">
                  <a:gsLst>
                    <a:gs pos="0">
                      <a:srgbClr val="BFBFBF"/>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393"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400" name="Title Text"/>
          <p:cNvSpPr txBox="1"/>
          <p:nvPr>
            <p:ph type="title"/>
          </p:nvPr>
        </p:nvSpPr>
        <p:spPr>
          <a:xfrm>
            <a:off x="838200" y="365125"/>
            <a:ext cx="10515600"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401" name="Body Level One…"/>
          <p:cNvSpPr txBox="1"/>
          <p:nvPr>
            <p:ph type="body" sz="quarter" idx="1"/>
          </p:nvPr>
        </p:nvSpPr>
        <p:spPr>
          <a:xfrm>
            <a:off x="1337282" y="1885950"/>
            <a:ext cx="2946867" cy="576263"/>
          </a:xfrm>
          <a:prstGeom prst="rect">
            <a:avLst/>
          </a:prstGeom>
        </p:spPr>
        <p:txBody>
          <a:bodyPr anchor="b"/>
          <a:lstStyle>
            <a:lvl1pPr marL="0" indent="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1pPr>
            <a:lvl2pPr marL="0" indent="4572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2pPr>
            <a:lvl3pPr marL="0" indent="9144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3pPr>
            <a:lvl4pPr marL="0" indent="13716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4pPr>
            <a:lvl5pPr marL="0" indent="182880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402" name="Text Placeholder 3"/>
          <p:cNvSpPr/>
          <p:nvPr>
            <p:ph type="body" sz="quarter" idx="21"/>
          </p:nvPr>
        </p:nvSpPr>
        <p:spPr>
          <a:xfrm>
            <a:off x="1356797" y="2571750"/>
            <a:ext cx="2927351" cy="3589338"/>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03" name="Text Placeholder 4"/>
          <p:cNvSpPr/>
          <p:nvPr>
            <p:ph type="body" sz="quarter" idx="22"/>
          </p:nvPr>
        </p:nvSpPr>
        <p:spPr>
          <a:xfrm>
            <a:off x="4587993" y="1885949"/>
            <a:ext cx="2936243" cy="576264"/>
          </a:xfrm>
          <a:prstGeom prst="rect">
            <a:avLst/>
          </a:prstGeom>
        </p:spPr>
        <p:txBody>
          <a:bodyPr anchor="b"/>
          <a:lstStyle/>
          <a:p>
            <a:pPr marL="0" indent="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pPr>
          </a:p>
        </p:txBody>
      </p:sp>
      <p:sp>
        <p:nvSpPr>
          <p:cNvPr id="2404" name="Text Placeholder 3"/>
          <p:cNvSpPr/>
          <p:nvPr>
            <p:ph type="body" sz="quarter" idx="23"/>
          </p:nvPr>
        </p:nvSpPr>
        <p:spPr>
          <a:xfrm>
            <a:off x="4577441" y="2571750"/>
            <a:ext cx="2946795" cy="3589338"/>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05" name="Text Placeholder 4"/>
          <p:cNvSpPr/>
          <p:nvPr>
            <p:ph type="body" sz="quarter" idx="24"/>
          </p:nvPr>
        </p:nvSpPr>
        <p:spPr>
          <a:xfrm>
            <a:off x="7829035" y="1885949"/>
            <a:ext cx="2932114" cy="576264"/>
          </a:xfrm>
          <a:prstGeom prst="rect">
            <a:avLst/>
          </a:prstGeom>
        </p:spPr>
        <p:txBody>
          <a:bodyPr anchor="b"/>
          <a:lstStyle/>
          <a:p>
            <a:pPr marL="0" indent="0">
              <a:buSzTx/>
              <a:buFontTx/>
              <a:buNone/>
              <a:defRPr>
                <a:gradFill flip="none" rotWithShape="1">
                  <a:gsLst>
                    <a:gs pos="0">
                      <a:srgbClr val="9FDBE7"/>
                    </a:gs>
                    <a:gs pos="15000">
                      <a:srgbClr val="94D7E4"/>
                    </a:gs>
                    <a:gs pos="73000">
                      <a:srgbClr val="BFE7EF"/>
                    </a:gs>
                    <a:gs pos="100000">
                      <a:srgbClr val="FFFFFF"/>
                    </a:gs>
                  </a:gsLst>
                  <a:lin ang="16200000" scaled="0"/>
                </a:gradFill>
                <a:latin typeface="Corbel"/>
                <a:ea typeface="Corbel"/>
                <a:cs typeface="Corbel"/>
                <a:sym typeface="Corbel"/>
              </a:defRPr>
            </a:pPr>
          </a:p>
        </p:txBody>
      </p:sp>
      <p:sp>
        <p:nvSpPr>
          <p:cNvPr id="2406" name="Text Placeholder 3"/>
          <p:cNvSpPr/>
          <p:nvPr>
            <p:ph type="body" sz="quarter" idx="25"/>
          </p:nvPr>
        </p:nvSpPr>
        <p:spPr>
          <a:xfrm>
            <a:off x="7829035" y="2571750"/>
            <a:ext cx="2932114" cy="3589338"/>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07"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414" name="Title Text"/>
          <p:cNvSpPr txBox="1"/>
          <p:nvPr>
            <p:ph type="title"/>
          </p:nvPr>
        </p:nvSpPr>
        <p:spPr>
          <a:xfrm>
            <a:off x="838200" y="365125"/>
            <a:ext cx="10515600" cy="1325563"/>
          </a:xfrm>
          <a:prstGeom prst="rect">
            <a:avLst/>
          </a:prstGeom>
        </p:spPr>
        <p:txBody>
          <a:bodyPr/>
          <a:lstStyle>
            <a:lvl1pPr>
              <a:defRPr sz="5400">
                <a:gradFill flip="none" rotWithShape="1">
                  <a:gsLst>
                    <a:gs pos="0">
                      <a:srgbClr val="BFBFBF"/>
                    </a:gs>
                    <a:gs pos="28000">
                      <a:srgbClr val="EDEDED"/>
                    </a:gs>
                    <a:gs pos="100000">
                      <a:srgbClr val="FFFFFF"/>
                    </a:gs>
                  </a:gsLst>
                  <a:lin ang="4800000" scaled="0"/>
                </a:gradFill>
                <a:latin typeface="Corbel"/>
                <a:ea typeface="Corbel"/>
                <a:cs typeface="Corbel"/>
                <a:sym typeface="Corbel"/>
              </a:defRPr>
            </a:lvl1pPr>
          </a:lstStyle>
          <a:p>
            <a:pPr/>
            <a:r>
              <a:t>Title Text</a:t>
            </a:r>
          </a:p>
        </p:txBody>
      </p:sp>
      <p:sp>
        <p:nvSpPr>
          <p:cNvPr id="2415" name="Body Level One…"/>
          <p:cNvSpPr txBox="1"/>
          <p:nvPr>
            <p:ph type="body" sz="quarter" idx="1"/>
          </p:nvPr>
        </p:nvSpPr>
        <p:spPr>
          <a:xfrm>
            <a:off x="1332084" y="4297503"/>
            <a:ext cx="2940051" cy="576263"/>
          </a:xfrm>
          <a:prstGeom prst="rect">
            <a:avLst/>
          </a:prstGeom>
        </p:spPr>
        <p:txBody>
          <a:bodyPr anchor="b"/>
          <a:lstStyle>
            <a:lvl1pPr marL="0" indent="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lvl1pPr>
            <a:lvl2pPr marL="0" indent="45720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lvl2pPr>
            <a:lvl3pPr marL="0" indent="91440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lvl3pPr>
            <a:lvl4pPr marL="0" indent="137160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lvl4pPr>
            <a:lvl5pPr marL="0" indent="182880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2416" name="Picture Placeholder 2"/>
          <p:cNvSpPr/>
          <p:nvPr>
            <p:ph type="pic" sz="quarter" idx="21"/>
          </p:nvPr>
        </p:nvSpPr>
        <p:spPr>
          <a:xfrm>
            <a:off x="1332084" y="2256353"/>
            <a:ext cx="2940051"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417" name="Text Placeholder 3"/>
          <p:cNvSpPr/>
          <p:nvPr>
            <p:ph type="body" sz="quarter" idx="22"/>
          </p:nvPr>
        </p:nvSpPr>
        <p:spPr>
          <a:xfrm>
            <a:off x="1332084" y="4873764"/>
            <a:ext cx="2940051" cy="659190"/>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18" name="Text Placeholder 4"/>
          <p:cNvSpPr/>
          <p:nvPr>
            <p:ph type="body" sz="quarter" idx="23"/>
          </p:nvPr>
        </p:nvSpPr>
        <p:spPr>
          <a:xfrm>
            <a:off x="4568997" y="4297503"/>
            <a:ext cx="2930526" cy="576263"/>
          </a:xfrm>
          <a:prstGeom prst="rect">
            <a:avLst/>
          </a:prstGeom>
        </p:spPr>
        <p:txBody>
          <a:bodyPr anchor="b"/>
          <a:lstStyle/>
          <a:p>
            <a:pPr marL="0" indent="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pPr>
          </a:p>
        </p:txBody>
      </p:sp>
      <p:sp>
        <p:nvSpPr>
          <p:cNvPr id="2419" name="Picture Placeholder 2"/>
          <p:cNvSpPr/>
          <p:nvPr>
            <p:ph type="pic" sz="quarter" idx="24"/>
          </p:nvPr>
        </p:nvSpPr>
        <p:spPr>
          <a:xfrm>
            <a:off x="4568995" y="2256353"/>
            <a:ext cx="2930526"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420" name="Text Placeholder 3"/>
          <p:cNvSpPr/>
          <p:nvPr>
            <p:ph type="body" sz="quarter" idx="25"/>
          </p:nvPr>
        </p:nvSpPr>
        <p:spPr>
          <a:xfrm>
            <a:off x="4567644" y="4873764"/>
            <a:ext cx="2934407" cy="659190"/>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21" name="Text Placeholder 4"/>
          <p:cNvSpPr/>
          <p:nvPr>
            <p:ph type="body" sz="quarter" idx="26"/>
          </p:nvPr>
        </p:nvSpPr>
        <p:spPr>
          <a:xfrm>
            <a:off x="7804322" y="4297503"/>
            <a:ext cx="2932114" cy="576263"/>
          </a:xfrm>
          <a:prstGeom prst="rect">
            <a:avLst/>
          </a:prstGeom>
        </p:spPr>
        <p:txBody>
          <a:bodyPr anchor="b"/>
          <a:lstStyle/>
          <a:p>
            <a:pPr marL="0" indent="0">
              <a:buSzTx/>
              <a:buFontTx/>
              <a:buNone/>
              <a:defRPr>
                <a:gradFill flip="none" rotWithShape="1">
                  <a:gsLst>
                    <a:gs pos="0">
                      <a:srgbClr val="969696"/>
                    </a:gs>
                    <a:gs pos="34000">
                      <a:srgbClr val="EDEDED"/>
                    </a:gs>
                    <a:gs pos="100000">
                      <a:srgbClr val="FFFFFF"/>
                    </a:gs>
                  </a:gsLst>
                  <a:lin ang="4800000" scaled="0"/>
                </a:gradFill>
                <a:latin typeface="Corbel"/>
                <a:ea typeface="Corbel"/>
                <a:cs typeface="Corbel"/>
                <a:sym typeface="Corbel"/>
              </a:defRPr>
            </a:pPr>
          </a:p>
        </p:txBody>
      </p:sp>
      <p:sp>
        <p:nvSpPr>
          <p:cNvPr id="2422" name="Picture Placeholder 2"/>
          <p:cNvSpPr/>
          <p:nvPr>
            <p:ph type="pic" sz="quarter" idx="27"/>
          </p:nvPr>
        </p:nvSpPr>
        <p:spPr>
          <a:xfrm>
            <a:off x="7804321" y="2256353"/>
            <a:ext cx="2932114" cy="1524001"/>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2423" name="Text Placeholder 3"/>
          <p:cNvSpPr/>
          <p:nvPr>
            <p:ph type="body" sz="quarter" idx="28"/>
          </p:nvPr>
        </p:nvSpPr>
        <p:spPr>
          <a:xfrm>
            <a:off x="7804197" y="4873761"/>
            <a:ext cx="2935998" cy="659190"/>
          </a:xfrm>
          <a:prstGeom prst="rect">
            <a:avLst/>
          </a:prstGeom>
        </p:spPr>
        <p:txBody>
          <a:bodyPr/>
          <a:lstStyle/>
          <a:p>
            <a:pPr marL="0" indent="0">
              <a:buSzTx/>
              <a:buFontTx/>
              <a:buNone/>
              <a:defRPr sz="1400">
                <a:gradFill flip="none" rotWithShape="1">
                  <a:gsLst>
                    <a:gs pos="0">
                      <a:srgbClr val="BFBFBF"/>
                    </a:gs>
                    <a:gs pos="34000">
                      <a:srgbClr val="EDEDED"/>
                    </a:gs>
                    <a:gs pos="100000">
                      <a:srgbClr val="FFFFFF"/>
                    </a:gs>
                  </a:gsLst>
                  <a:lin ang="4800000" scaled="0"/>
                </a:gradFill>
                <a:latin typeface="Corbel"/>
                <a:ea typeface="Corbel"/>
                <a:cs typeface="Corbel"/>
                <a:sym typeface="Corbel"/>
              </a:defRPr>
            </a:pPr>
          </a:p>
        </p:txBody>
      </p:sp>
      <p:sp>
        <p:nvSpPr>
          <p:cNvPr id="2424" name="Slide Number"/>
          <p:cNvSpPr txBox="1"/>
          <p:nvPr>
            <p:ph type="sldNum" sz="quarter" idx="2"/>
          </p:nvPr>
        </p:nvSpPr>
        <p:spPr>
          <a:xfrm>
            <a:off x="11097260" y="6404292"/>
            <a:ext cx="256541" cy="269241"/>
          </a:xfrm>
          <a:prstGeom prst="rect">
            <a:avLst/>
          </a:prstGeom>
        </p:spPr>
        <p:txBody>
          <a:bodyPr/>
          <a:lstStyle>
            <a:lvl1pPr algn="r">
              <a:defRPr sz="1200">
                <a:gradFill flip="none" rotWithShape="1">
                  <a:gsLst>
                    <a:gs pos="0">
                      <a:srgbClr val="9E9E9E"/>
                    </a:gs>
                    <a:gs pos="28000">
                      <a:srgbClr val="EDEDED"/>
                    </a:gs>
                    <a:gs pos="100000">
                      <a:srgbClr val="FFFFFF"/>
                    </a:gs>
                  </a:gsLst>
                  <a:lin ang="5400000" scaled="0"/>
                </a:gra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431" name="Picture 2" descr="Picture 2"/>
          <p:cNvPicPr>
            <a:picLocks noChangeAspect="1"/>
          </p:cNvPicPr>
          <p:nvPr/>
        </p:nvPicPr>
        <p:blipFill>
          <a:blip r:embed="rId3">
            <a:alphaModFix amt="30000"/>
            <a:extLst/>
          </a:blip>
          <a:stretch>
            <a:fillRect/>
          </a:stretch>
        </p:blipFill>
        <p:spPr>
          <a:xfrm>
            <a:off x="0" y="-2"/>
            <a:ext cx="12192004" cy="6858002"/>
          </a:xfrm>
          <a:prstGeom prst="rect">
            <a:avLst/>
          </a:prstGeom>
          <a:ln w="12700">
            <a:miter lim="400000"/>
          </a:ln>
        </p:spPr>
      </p:pic>
      <p:grpSp>
        <p:nvGrpSpPr>
          <p:cNvPr id="2486" name="Group 10"/>
          <p:cNvGrpSpPr/>
          <p:nvPr/>
        </p:nvGrpSpPr>
        <p:grpSpPr>
          <a:xfrm>
            <a:off x="-1" y="0"/>
            <a:ext cx="2297909" cy="6858001"/>
            <a:chOff x="0" y="0"/>
            <a:chExt cx="2297907" cy="6858000"/>
          </a:xfrm>
        </p:grpSpPr>
        <p:sp>
          <p:nvSpPr>
            <p:cNvPr id="2432" name="Rectangle 5"/>
            <p:cNvSpPr/>
            <p:nvPr/>
          </p:nvSpPr>
          <p:spPr>
            <a:xfrm>
              <a:off x="1209674"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3" name="Freeform 6"/>
            <p:cNvSpPr/>
            <p:nvPr/>
          </p:nvSpPr>
          <p:spPr>
            <a:xfrm>
              <a:off x="1128712"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4" name="Freeform 7"/>
            <p:cNvSpPr/>
            <p:nvPr/>
          </p:nvSpPr>
          <p:spPr>
            <a:xfrm>
              <a:off x="1123949"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5" name="Rectangle 8"/>
            <p:cNvSpPr/>
            <p:nvPr/>
          </p:nvSpPr>
          <p:spPr>
            <a:xfrm>
              <a:off x="414337" y="9525"/>
              <a:ext cx="28576" cy="4481513"/>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6" name="Freeform 9"/>
            <p:cNvSpPr/>
            <p:nvPr/>
          </p:nvSpPr>
          <p:spPr>
            <a:xfrm>
              <a:off x="333374"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7" name="Freeform 10"/>
            <p:cNvSpPr/>
            <p:nvPr/>
          </p:nvSpPr>
          <p:spPr>
            <a:xfrm>
              <a:off x="190499" y="9525"/>
              <a:ext cx="152401" cy="908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3"/>
                  </a:lnTo>
                  <a:lnTo>
                    <a:pt x="18225" y="14350"/>
                  </a:lnTo>
                  <a:lnTo>
                    <a:pt x="18225" y="0"/>
                  </a:lnTo>
                  <a:lnTo>
                    <a:pt x="21600" y="0"/>
                  </a:lnTo>
                  <a:lnTo>
                    <a:pt x="21600" y="14463"/>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8" name="Freeform 11"/>
            <p:cNvSpPr/>
            <p:nvPr/>
          </p:nvSpPr>
          <p:spPr>
            <a:xfrm>
              <a:off x="1290637" y="14288"/>
              <a:ext cx="376240"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33" y="21600"/>
                  </a:moveTo>
                  <a:lnTo>
                    <a:pt x="0" y="11799"/>
                  </a:lnTo>
                  <a:lnTo>
                    <a:pt x="0" y="0"/>
                  </a:lnTo>
                  <a:lnTo>
                    <a:pt x="1641" y="0"/>
                  </a:lnTo>
                  <a:lnTo>
                    <a:pt x="1641" y="11742"/>
                  </a:lnTo>
                  <a:lnTo>
                    <a:pt x="21600" y="21486"/>
                  </a:lnTo>
                  <a:lnTo>
                    <a:pt x="20233"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39" name="Freeform 12"/>
            <p:cNvSpPr/>
            <p:nvPr/>
          </p:nvSpPr>
          <p:spPr>
            <a:xfrm>
              <a:off x="1600199" y="1801813"/>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0" name="Freeform 13"/>
            <p:cNvSpPr/>
            <p:nvPr/>
          </p:nvSpPr>
          <p:spPr>
            <a:xfrm>
              <a:off x="1381124" y="9525"/>
              <a:ext cx="371476"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15" y="21600"/>
                  </a:moveTo>
                  <a:lnTo>
                    <a:pt x="0" y="9212"/>
                  </a:lnTo>
                  <a:lnTo>
                    <a:pt x="0" y="0"/>
                  </a:lnTo>
                  <a:lnTo>
                    <a:pt x="1385" y="0"/>
                  </a:lnTo>
                  <a:lnTo>
                    <a:pt x="1385" y="9140"/>
                  </a:lnTo>
                  <a:lnTo>
                    <a:pt x="21600" y="21456"/>
                  </a:lnTo>
                  <a:lnTo>
                    <a:pt x="2021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1" name="Freeform 14"/>
            <p:cNvSpPr/>
            <p:nvPr/>
          </p:nvSpPr>
          <p:spPr>
            <a:xfrm>
              <a:off x="1643062" y="0"/>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2" name="Freeform 15"/>
            <p:cNvSpPr/>
            <p:nvPr/>
          </p:nvSpPr>
          <p:spPr>
            <a:xfrm>
              <a:off x="1685924" y="1420813"/>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3" name="Freeform 16"/>
            <p:cNvSpPr/>
            <p:nvPr/>
          </p:nvSpPr>
          <p:spPr>
            <a:xfrm>
              <a:off x="1685924" y="903288"/>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4" name="Freeform 17"/>
            <p:cNvSpPr/>
            <p:nvPr/>
          </p:nvSpPr>
          <p:spPr>
            <a:xfrm>
              <a:off x="1743074" y="4763"/>
              <a:ext cx="419102" cy="5222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618" y="21600"/>
                  </a:moveTo>
                  <a:lnTo>
                    <a:pt x="3682" y="7878"/>
                  </a:lnTo>
                  <a:lnTo>
                    <a:pt x="0" y="394"/>
                  </a:lnTo>
                  <a:lnTo>
                    <a:pt x="1227" y="0"/>
                  </a:lnTo>
                  <a:lnTo>
                    <a:pt x="4909" y="7288"/>
                  </a:lnTo>
                  <a:lnTo>
                    <a:pt x="21600" y="20812"/>
                  </a:lnTo>
                  <a:lnTo>
                    <a:pt x="2061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5" name="Freeform 18"/>
            <p:cNvSpPr/>
            <p:nvPr/>
          </p:nvSpPr>
          <p:spPr>
            <a:xfrm>
              <a:off x="2126456" y="488950"/>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6" name="Freeform 19"/>
            <p:cNvSpPr/>
            <p:nvPr/>
          </p:nvSpPr>
          <p:spPr>
            <a:xfrm>
              <a:off x="952499" y="4763"/>
              <a:ext cx="152401" cy="908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600"/>
                  </a:lnTo>
                  <a:lnTo>
                    <a:pt x="0" y="7137"/>
                  </a:lnTo>
                  <a:lnTo>
                    <a:pt x="18225" y="0"/>
                  </a:lnTo>
                  <a:lnTo>
                    <a:pt x="21600" y="227"/>
                  </a:lnTo>
                  <a:lnTo>
                    <a:pt x="3375" y="725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7" name="Freeform 20"/>
            <p:cNvSpPr/>
            <p:nvPr/>
          </p:nvSpPr>
          <p:spPr>
            <a:xfrm>
              <a:off x="866774" y="903288"/>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6480"/>
                    <a:pt x="2160" y="10800"/>
                  </a:cubicBezTo>
                  <a:cubicBezTo>
                    <a:pt x="2160" y="15660"/>
                    <a:pt x="5940" y="19440"/>
                    <a:pt x="10800" y="19440"/>
                  </a:cubicBezTo>
                  <a:cubicBezTo>
                    <a:pt x="15660" y="19440"/>
                    <a:pt x="19440" y="15660"/>
                    <a:pt x="19440" y="10800"/>
                  </a:cubicBezTo>
                  <a:cubicBezTo>
                    <a:pt x="19440" y="648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8" name="Freeform 21"/>
            <p:cNvSpPr/>
            <p:nvPr/>
          </p:nvSpPr>
          <p:spPr>
            <a:xfrm>
              <a:off x="890587" y="1554163"/>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49" name="Freeform 22"/>
            <p:cNvSpPr/>
            <p:nvPr/>
          </p:nvSpPr>
          <p:spPr>
            <a:xfrm>
              <a:off x="738187" y="5622924"/>
              <a:ext cx="338139"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775" y="21600"/>
                  </a:lnTo>
                  <a:lnTo>
                    <a:pt x="19775" y="13084"/>
                  </a:lnTo>
                  <a:lnTo>
                    <a:pt x="0" y="169"/>
                  </a:lnTo>
                  <a:lnTo>
                    <a:pt x="1217" y="0"/>
                  </a:lnTo>
                  <a:lnTo>
                    <a:pt x="21600" y="1299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0" name="Freeform 23"/>
            <p:cNvSpPr/>
            <p:nvPr/>
          </p:nvSpPr>
          <p:spPr>
            <a:xfrm>
              <a:off x="647699" y="5480049"/>
              <a:ext cx="157164" cy="1571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7018"/>
                    <a:pt x="0" y="11127"/>
                  </a:cubicBezTo>
                  <a:cubicBezTo>
                    <a:pt x="0" y="5236"/>
                    <a:pt x="5236" y="0"/>
                    <a:pt x="11127" y="0"/>
                  </a:cubicBezTo>
                  <a:cubicBezTo>
                    <a:pt x="17018" y="0"/>
                    <a:pt x="21600" y="5236"/>
                    <a:pt x="21600" y="11127"/>
                  </a:cubicBezTo>
                  <a:cubicBezTo>
                    <a:pt x="21600" y="17018"/>
                    <a:pt x="17018" y="21600"/>
                    <a:pt x="11127" y="21600"/>
                  </a:cubicBezTo>
                  <a:close/>
                  <a:moveTo>
                    <a:pt x="11127" y="2618"/>
                  </a:moveTo>
                  <a:cubicBezTo>
                    <a:pt x="6545" y="2618"/>
                    <a:pt x="2618" y="6545"/>
                    <a:pt x="2618" y="11127"/>
                  </a:cubicBezTo>
                  <a:cubicBezTo>
                    <a:pt x="2618" y="15709"/>
                    <a:pt x="6545" y="18982"/>
                    <a:pt x="11127" y="18982"/>
                  </a:cubicBezTo>
                  <a:cubicBezTo>
                    <a:pt x="15055" y="18982"/>
                    <a:pt x="18982" y="15709"/>
                    <a:pt x="18982" y="11127"/>
                  </a:cubicBezTo>
                  <a:cubicBezTo>
                    <a:pt x="18982" y="6545"/>
                    <a:pt x="15055" y="2618"/>
                    <a:pt x="11127" y="2618"/>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1" name="Freeform 24"/>
            <p:cNvSpPr/>
            <p:nvPr/>
          </p:nvSpPr>
          <p:spPr>
            <a:xfrm>
              <a:off x="66674" y="903288"/>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280" y="0"/>
                    <a:pt x="21600" y="4860"/>
                    <a:pt x="21600" y="10800"/>
                  </a:cubicBezTo>
                  <a:cubicBezTo>
                    <a:pt x="21600" y="16740"/>
                    <a:pt x="17280" y="21600"/>
                    <a:pt x="10800" y="21600"/>
                  </a:cubicBezTo>
                  <a:close/>
                  <a:moveTo>
                    <a:pt x="10800" y="2160"/>
                  </a:moveTo>
                  <a:cubicBezTo>
                    <a:pt x="6480" y="2160"/>
                    <a:pt x="2160" y="6480"/>
                    <a:pt x="2160" y="10800"/>
                  </a:cubicBezTo>
                  <a:cubicBezTo>
                    <a:pt x="2160" y="15660"/>
                    <a:pt x="6480" y="19440"/>
                    <a:pt x="10800" y="19440"/>
                  </a:cubicBezTo>
                  <a:cubicBezTo>
                    <a:pt x="15660" y="19440"/>
                    <a:pt x="19440" y="15660"/>
                    <a:pt x="19440" y="10800"/>
                  </a:cubicBezTo>
                  <a:cubicBezTo>
                    <a:pt x="19440" y="648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2" name="Freeform 25"/>
            <p:cNvSpPr/>
            <p:nvPr/>
          </p:nvSpPr>
          <p:spPr>
            <a:xfrm>
              <a:off x="-1" y="3897312"/>
              <a:ext cx="133351" cy="2667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743" y="21600"/>
                  </a:moveTo>
                  <a:lnTo>
                    <a:pt x="0" y="771"/>
                  </a:lnTo>
                  <a:lnTo>
                    <a:pt x="3086" y="0"/>
                  </a:lnTo>
                  <a:lnTo>
                    <a:pt x="21600" y="20829"/>
                  </a:lnTo>
                  <a:lnTo>
                    <a:pt x="17743"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3" name="Freeform 26"/>
            <p:cNvSpPr/>
            <p:nvPr/>
          </p:nvSpPr>
          <p:spPr>
            <a:xfrm>
              <a:off x="66674" y="414972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4" name="Freeform 27"/>
            <p:cNvSpPr/>
            <p:nvPr/>
          </p:nvSpPr>
          <p:spPr>
            <a:xfrm>
              <a:off x="-1" y="1644650"/>
              <a:ext cx="133351" cy="2698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86" y="21600"/>
                  </a:moveTo>
                  <a:lnTo>
                    <a:pt x="0" y="20838"/>
                  </a:lnTo>
                  <a:lnTo>
                    <a:pt x="17743" y="0"/>
                  </a:lnTo>
                  <a:lnTo>
                    <a:pt x="21600" y="762"/>
                  </a:lnTo>
                  <a:lnTo>
                    <a:pt x="3086"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5" name="Freeform 28"/>
            <p:cNvSpPr/>
            <p:nvPr/>
          </p:nvSpPr>
          <p:spPr>
            <a:xfrm>
              <a:off x="66674" y="1468438"/>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6" name="Freeform 29"/>
            <p:cNvSpPr/>
            <p:nvPr/>
          </p:nvSpPr>
          <p:spPr>
            <a:xfrm>
              <a:off x="695324" y="4763"/>
              <a:ext cx="309564" cy="15589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606" y="21600"/>
                  </a:lnTo>
                  <a:lnTo>
                    <a:pt x="19606" y="17707"/>
                  </a:lnTo>
                  <a:lnTo>
                    <a:pt x="0" y="13835"/>
                  </a:lnTo>
                  <a:lnTo>
                    <a:pt x="0" y="0"/>
                  </a:lnTo>
                  <a:lnTo>
                    <a:pt x="1994" y="0"/>
                  </a:lnTo>
                  <a:lnTo>
                    <a:pt x="1994" y="13703"/>
                  </a:lnTo>
                  <a:lnTo>
                    <a:pt x="21600" y="1750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7" name="Freeform 30"/>
            <p:cNvSpPr/>
            <p:nvPr/>
          </p:nvSpPr>
          <p:spPr>
            <a:xfrm>
              <a:off x="57149" y="488156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8" name="Freeform 31"/>
            <p:cNvSpPr/>
            <p:nvPr/>
          </p:nvSpPr>
          <p:spPr>
            <a:xfrm>
              <a:off x="138112" y="5060949"/>
              <a:ext cx="304801" cy="177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913" y="21600"/>
                  </a:lnTo>
                  <a:lnTo>
                    <a:pt x="19913" y="6943"/>
                  </a:lnTo>
                  <a:lnTo>
                    <a:pt x="0" y="3529"/>
                  </a:lnTo>
                  <a:lnTo>
                    <a:pt x="0" y="0"/>
                  </a:lnTo>
                  <a:lnTo>
                    <a:pt x="1687" y="0"/>
                  </a:lnTo>
                  <a:lnTo>
                    <a:pt x="1687" y="3414"/>
                  </a:lnTo>
                  <a:lnTo>
                    <a:pt x="21600" y="682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59" name="Freeform 32"/>
            <p:cNvSpPr/>
            <p:nvPr/>
          </p:nvSpPr>
          <p:spPr>
            <a:xfrm>
              <a:off x="561974" y="643096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0" name="Rectangle 33"/>
            <p:cNvSpPr/>
            <p:nvPr/>
          </p:nvSpPr>
          <p:spPr>
            <a:xfrm>
              <a:off x="642937" y="6610349"/>
              <a:ext cx="23814" cy="242888"/>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1" name="Freeform 34"/>
            <p:cNvSpPr/>
            <p:nvPr/>
          </p:nvSpPr>
          <p:spPr>
            <a:xfrm>
              <a:off x="76199" y="643096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280" y="0"/>
                    <a:pt x="21600" y="4860"/>
                    <a:pt x="21600" y="10800"/>
                  </a:cubicBezTo>
                  <a:cubicBezTo>
                    <a:pt x="21600" y="16740"/>
                    <a:pt x="1728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2" name="Freeform 35"/>
            <p:cNvSpPr/>
            <p:nvPr/>
          </p:nvSpPr>
          <p:spPr>
            <a:xfrm>
              <a:off x="-1" y="5978524"/>
              <a:ext cx="190501" cy="4619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900" y="21600"/>
                  </a:lnTo>
                  <a:lnTo>
                    <a:pt x="18900" y="8462"/>
                  </a:lnTo>
                  <a:lnTo>
                    <a:pt x="0" y="668"/>
                  </a:lnTo>
                  <a:lnTo>
                    <a:pt x="2160" y="0"/>
                  </a:lnTo>
                  <a:lnTo>
                    <a:pt x="21600" y="8016"/>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3" name="Freeform 36"/>
            <p:cNvSpPr/>
            <p:nvPr/>
          </p:nvSpPr>
          <p:spPr>
            <a:xfrm>
              <a:off x="1014412" y="1801813"/>
              <a:ext cx="214314" cy="7556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20" y="21600"/>
                  </a:moveTo>
                  <a:lnTo>
                    <a:pt x="0" y="21600"/>
                  </a:lnTo>
                  <a:lnTo>
                    <a:pt x="0" y="5808"/>
                  </a:lnTo>
                  <a:lnTo>
                    <a:pt x="20160" y="0"/>
                  </a:lnTo>
                  <a:lnTo>
                    <a:pt x="21600" y="408"/>
                  </a:lnTo>
                  <a:lnTo>
                    <a:pt x="1920" y="5945"/>
                  </a:lnTo>
                  <a:lnTo>
                    <a:pt x="192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4" name="Freeform 37"/>
            <p:cNvSpPr/>
            <p:nvPr/>
          </p:nvSpPr>
          <p:spPr>
            <a:xfrm>
              <a:off x="938212" y="2547937"/>
              <a:ext cx="166689" cy="16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09" y="21600"/>
                  </a:moveTo>
                  <a:cubicBezTo>
                    <a:pt x="4937" y="21600"/>
                    <a:pt x="0" y="16518"/>
                    <a:pt x="0" y="10800"/>
                  </a:cubicBezTo>
                  <a:cubicBezTo>
                    <a:pt x="0" y="4447"/>
                    <a:pt x="4937" y="0"/>
                    <a:pt x="11109" y="0"/>
                  </a:cubicBezTo>
                  <a:cubicBezTo>
                    <a:pt x="16663" y="0"/>
                    <a:pt x="21600" y="4447"/>
                    <a:pt x="21600" y="10800"/>
                  </a:cubicBezTo>
                  <a:cubicBezTo>
                    <a:pt x="21600" y="16518"/>
                    <a:pt x="16663" y="21600"/>
                    <a:pt x="11109" y="21600"/>
                  </a:cubicBezTo>
                  <a:close/>
                  <a:moveTo>
                    <a:pt x="11109" y="2541"/>
                  </a:moveTo>
                  <a:cubicBezTo>
                    <a:pt x="6171" y="2541"/>
                    <a:pt x="2469" y="6353"/>
                    <a:pt x="2469" y="10800"/>
                  </a:cubicBezTo>
                  <a:cubicBezTo>
                    <a:pt x="2469" y="15247"/>
                    <a:pt x="6171" y="19059"/>
                    <a:pt x="11109" y="19059"/>
                  </a:cubicBezTo>
                  <a:cubicBezTo>
                    <a:pt x="15429" y="19059"/>
                    <a:pt x="19131" y="15247"/>
                    <a:pt x="19131" y="10800"/>
                  </a:cubicBezTo>
                  <a:cubicBezTo>
                    <a:pt x="19131" y="6353"/>
                    <a:pt x="15429" y="2541"/>
                    <a:pt x="11109" y="2541"/>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5" name="Freeform 38"/>
            <p:cNvSpPr/>
            <p:nvPr/>
          </p:nvSpPr>
          <p:spPr>
            <a:xfrm>
              <a:off x="595312" y="4763"/>
              <a:ext cx="638176" cy="40259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20794" y="21600"/>
                  </a:lnTo>
                  <a:lnTo>
                    <a:pt x="20794" y="19684"/>
                  </a:lnTo>
                  <a:lnTo>
                    <a:pt x="0" y="16396"/>
                  </a:lnTo>
                  <a:lnTo>
                    <a:pt x="0" y="0"/>
                  </a:lnTo>
                  <a:lnTo>
                    <a:pt x="806" y="0"/>
                  </a:lnTo>
                  <a:lnTo>
                    <a:pt x="806" y="16319"/>
                  </a:lnTo>
                  <a:lnTo>
                    <a:pt x="21600" y="1960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6" name="Freeform 39"/>
            <p:cNvSpPr/>
            <p:nvPr/>
          </p:nvSpPr>
          <p:spPr>
            <a:xfrm>
              <a:off x="1223962" y="1382713"/>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7" name="Freeform 40"/>
            <p:cNvSpPr/>
            <p:nvPr/>
          </p:nvSpPr>
          <p:spPr>
            <a:xfrm>
              <a:off x="1300162" y="1849438"/>
              <a:ext cx="109539" cy="1079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270" y="21600"/>
                  </a:moveTo>
                  <a:cubicBezTo>
                    <a:pt x="4696" y="21600"/>
                    <a:pt x="0" y="16904"/>
                    <a:pt x="0" y="11270"/>
                  </a:cubicBezTo>
                  <a:cubicBezTo>
                    <a:pt x="0" y="4696"/>
                    <a:pt x="4696" y="0"/>
                    <a:pt x="11270" y="0"/>
                  </a:cubicBezTo>
                  <a:cubicBezTo>
                    <a:pt x="16904" y="0"/>
                    <a:pt x="21600" y="4696"/>
                    <a:pt x="21600" y="11270"/>
                  </a:cubicBezTo>
                  <a:cubicBezTo>
                    <a:pt x="21600" y="16904"/>
                    <a:pt x="16904" y="21600"/>
                    <a:pt x="11270" y="21600"/>
                  </a:cubicBezTo>
                  <a:close/>
                  <a:moveTo>
                    <a:pt x="11270" y="3757"/>
                  </a:moveTo>
                  <a:cubicBezTo>
                    <a:pt x="7513" y="3757"/>
                    <a:pt x="3757" y="7513"/>
                    <a:pt x="3757" y="11270"/>
                  </a:cubicBezTo>
                  <a:cubicBezTo>
                    <a:pt x="3757" y="15026"/>
                    <a:pt x="7513" y="17843"/>
                    <a:pt x="11270" y="17843"/>
                  </a:cubicBezTo>
                  <a:cubicBezTo>
                    <a:pt x="15026" y="17843"/>
                    <a:pt x="17843" y="15026"/>
                    <a:pt x="17843" y="11270"/>
                  </a:cubicBezTo>
                  <a:cubicBezTo>
                    <a:pt x="17843" y="7513"/>
                    <a:pt x="15026" y="3757"/>
                    <a:pt x="1127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8" name="Freeform 41"/>
            <p:cNvSpPr/>
            <p:nvPr/>
          </p:nvSpPr>
          <p:spPr>
            <a:xfrm>
              <a:off x="280987" y="3417887"/>
              <a:ext cx="142876" cy="4746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80" y="21600"/>
                  </a:moveTo>
                  <a:lnTo>
                    <a:pt x="0" y="21600"/>
                  </a:lnTo>
                  <a:lnTo>
                    <a:pt x="0" y="5779"/>
                  </a:lnTo>
                  <a:lnTo>
                    <a:pt x="19440" y="0"/>
                  </a:lnTo>
                  <a:lnTo>
                    <a:pt x="21600" y="578"/>
                  </a:lnTo>
                  <a:lnTo>
                    <a:pt x="2880" y="5996"/>
                  </a:lnTo>
                  <a:lnTo>
                    <a:pt x="288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69" name="Freeform 42"/>
            <p:cNvSpPr/>
            <p:nvPr/>
          </p:nvSpPr>
          <p:spPr>
            <a:xfrm>
              <a:off x="238124" y="3883024"/>
              <a:ext cx="109539" cy="1095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330" y="21600"/>
                  </a:moveTo>
                  <a:cubicBezTo>
                    <a:pt x="4696" y="21600"/>
                    <a:pt x="0" y="16904"/>
                    <a:pt x="0" y="11270"/>
                  </a:cubicBezTo>
                  <a:cubicBezTo>
                    <a:pt x="0" y="4696"/>
                    <a:pt x="4696" y="0"/>
                    <a:pt x="10330" y="0"/>
                  </a:cubicBezTo>
                  <a:cubicBezTo>
                    <a:pt x="15965" y="0"/>
                    <a:pt x="21600" y="4696"/>
                    <a:pt x="21600" y="11270"/>
                  </a:cubicBezTo>
                  <a:cubicBezTo>
                    <a:pt x="21600" y="16904"/>
                    <a:pt x="15965" y="21600"/>
                    <a:pt x="10330" y="21600"/>
                  </a:cubicBezTo>
                  <a:close/>
                  <a:moveTo>
                    <a:pt x="10330" y="3757"/>
                  </a:moveTo>
                  <a:cubicBezTo>
                    <a:pt x="6574" y="3757"/>
                    <a:pt x="3757" y="7513"/>
                    <a:pt x="3757" y="11270"/>
                  </a:cubicBezTo>
                  <a:cubicBezTo>
                    <a:pt x="3757" y="15026"/>
                    <a:pt x="6574" y="17843"/>
                    <a:pt x="10330" y="17843"/>
                  </a:cubicBezTo>
                  <a:cubicBezTo>
                    <a:pt x="14087" y="17843"/>
                    <a:pt x="17843" y="15026"/>
                    <a:pt x="17843" y="11270"/>
                  </a:cubicBezTo>
                  <a:cubicBezTo>
                    <a:pt x="17843" y="7513"/>
                    <a:pt x="14087" y="3757"/>
                    <a:pt x="1033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0" name="Freeform 43"/>
            <p:cNvSpPr/>
            <p:nvPr/>
          </p:nvSpPr>
          <p:spPr>
            <a:xfrm>
              <a:off x="4762" y="2166937"/>
              <a:ext cx="114301" cy="4524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0" y="21600"/>
                  </a:moveTo>
                  <a:lnTo>
                    <a:pt x="0" y="20918"/>
                  </a:lnTo>
                  <a:lnTo>
                    <a:pt x="18000" y="16371"/>
                  </a:lnTo>
                  <a:lnTo>
                    <a:pt x="18000" y="0"/>
                  </a:lnTo>
                  <a:lnTo>
                    <a:pt x="21600" y="0"/>
                  </a:lnTo>
                  <a:lnTo>
                    <a:pt x="21600" y="16825"/>
                  </a:lnTo>
                  <a:lnTo>
                    <a:pt x="18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1" name="Freeform 44"/>
            <p:cNvSpPr/>
            <p:nvPr/>
          </p:nvSpPr>
          <p:spPr>
            <a:xfrm>
              <a:off x="52387" y="2066924"/>
              <a:ext cx="109539" cy="1095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270" y="21600"/>
                  </a:moveTo>
                  <a:cubicBezTo>
                    <a:pt x="4696" y="21600"/>
                    <a:pt x="0" y="16904"/>
                    <a:pt x="0" y="11270"/>
                  </a:cubicBezTo>
                  <a:cubicBezTo>
                    <a:pt x="0" y="4696"/>
                    <a:pt x="4696" y="0"/>
                    <a:pt x="11270" y="0"/>
                  </a:cubicBezTo>
                  <a:cubicBezTo>
                    <a:pt x="16904" y="0"/>
                    <a:pt x="21600" y="4696"/>
                    <a:pt x="21600" y="11270"/>
                  </a:cubicBezTo>
                  <a:cubicBezTo>
                    <a:pt x="21600" y="16904"/>
                    <a:pt x="16904" y="21600"/>
                    <a:pt x="11270" y="21600"/>
                  </a:cubicBezTo>
                  <a:close/>
                  <a:moveTo>
                    <a:pt x="11270" y="3757"/>
                  </a:moveTo>
                  <a:cubicBezTo>
                    <a:pt x="7513" y="3757"/>
                    <a:pt x="3757" y="7513"/>
                    <a:pt x="3757" y="11270"/>
                  </a:cubicBezTo>
                  <a:cubicBezTo>
                    <a:pt x="3757" y="15026"/>
                    <a:pt x="7513" y="17843"/>
                    <a:pt x="11270" y="17843"/>
                  </a:cubicBezTo>
                  <a:cubicBezTo>
                    <a:pt x="15026" y="17843"/>
                    <a:pt x="17843" y="15026"/>
                    <a:pt x="17843" y="11270"/>
                  </a:cubicBezTo>
                  <a:cubicBezTo>
                    <a:pt x="17843" y="7513"/>
                    <a:pt x="15026" y="3757"/>
                    <a:pt x="1127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2" name="Rectangle 45"/>
            <p:cNvSpPr/>
            <p:nvPr/>
          </p:nvSpPr>
          <p:spPr>
            <a:xfrm>
              <a:off x="1228724"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3" name="Freeform 46"/>
            <p:cNvSpPr/>
            <p:nvPr/>
          </p:nvSpPr>
          <p:spPr>
            <a:xfrm>
              <a:off x="1319212" y="5041899"/>
              <a:ext cx="3714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85" y="21600"/>
                  </a:moveTo>
                  <a:lnTo>
                    <a:pt x="0" y="21600"/>
                  </a:lnTo>
                  <a:lnTo>
                    <a:pt x="0" y="9744"/>
                  </a:lnTo>
                  <a:lnTo>
                    <a:pt x="20215" y="0"/>
                  </a:lnTo>
                  <a:lnTo>
                    <a:pt x="21600" y="114"/>
                  </a:lnTo>
                  <a:lnTo>
                    <a:pt x="1385" y="9858"/>
                  </a:lnTo>
                  <a:lnTo>
                    <a:pt x="138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4" name="Freeform 47"/>
            <p:cNvSpPr/>
            <p:nvPr/>
          </p:nvSpPr>
          <p:spPr>
            <a:xfrm>
              <a:off x="1147762"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5" name="Freeform 48"/>
            <p:cNvSpPr/>
            <p:nvPr/>
          </p:nvSpPr>
          <p:spPr>
            <a:xfrm>
              <a:off x="819149" y="3983037"/>
              <a:ext cx="347664" cy="28606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825" y="21600"/>
                  </a:lnTo>
                  <a:lnTo>
                    <a:pt x="19825" y="14204"/>
                  </a:lnTo>
                  <a:lnTo>
                    <a:pt x="0" y="36"/>
                  </a:lnTo>
                  <a:lnTo>
                    <a:pt x="1479" y="0"/>
                  </a:lnTo>
                  <a:lnTo>
                    <a:pt x="21600" y="14204"/>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6" name="Freeform 49"/>
            <p:cNvSpPr/>
            <p:nvPr/>
          </p:nvSpPr>
          <p:spPr>
            <a:xfrm>
              <a:off x="728662" y="3806824"/>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120"/>
                    <a:pt x="5940" y="19440"/>
                    <a:pt x="10800" y="19440"/>
                  </a:cubicBezTo>
                  <a:cubicBezTo>
                    <a:pt x="15660" y="19440"/>
                    <a:pt x="19440" y="1512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7" name="Freeform 50"/>
            <p:cNvSpPr/>
            <p:nvPr/>
          </p:nvSpPr>
          <p:spPr>
            <a:xfrm>
              <a:off x="1624012"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8" name="Freeform 51"/>
            <p:cNvSpPr/>
            <p:nvPr/>
          </p:nvSpPr>
          <p:spPr>
            <a:xfrm>
              <a:off x="1404937" y="5422899"/>
              <a:ext cx="371476"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21600"/>
                  </a:lnTo>
                  <a:lnTo>
                    <a:pt x="0" y="12315"/>
                  </a:lnTo>
                  <a:lnTo>
                    <a:pt x="20492" y="0"/>
                  </a:lnTo>
                  <a:lnTo>
                    <a:pt x="21600" y="144"/>
                  </a:lnTo>
                  <a:lnTo>
                    <a:pt x="1662" y="1246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79" name="Freeform 52"/>
            <p:cNvSpPr/>
            <p:nvPr/>
          </p:nvSpPr>
          <p:spPr>
            <a:xfrm>
              <a:off x="1666874"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0" name="Freeform 53"/>
            <p:cNvSpPr/>
            <p:nvPr/>
          </p:nvSpPr>
          <p:spPr>
            <a:xfrm>
              <a:off x="1709737"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1" name="Freeform 54"/>
            <p:cNvSpPr/>
            <p:nvPr/>
          </p:nvSpPr>
          <p:spPr>
            <a:xfrm>
              <a:off x="1709737"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2" name="Freeform 55"/>
            <p:cNvSpPr/>
            <p:nvPr/>
          </p:nvSpPr>
          <p:spPr>
            <a:xfrm>
              <a:off x="1766887" y="6330949"/>
              <a:ext cx="419102" cy="527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2" y="21600"/>
                  </a:moveTo>
                  <a:lnTo>
                    <a:pt x="0" y="21210"/>
                  </a:lnTo>
                  <a:lnTo>
                    <a:pt x="3682" y="13402"/>
                  </a:lnTo>
                  <a:lnTo>
                    <a:pt x="20864" y="0"/>
                  </a:lnTo>
                  <a:lnTo>
                    <a:pt x="21600" y="781"/>
                  </a:lnTo>
                  <a:lnTo>
                    <a:pt x="4909" y="13988"/>
                  </a:lnTo>
                  <a:lnTo>
                    <a:pt x="98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3" name="Freeform 56"/>
            <p:cNvSpPr/>
            <p:nvPr/>
          </p:nvSpPr>
          <p:spPr>
            <a:xfrm>
              <a:off x="2147887" y="6221412"/>
              <a:ext cx="150021"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4" name="Freeform 57"/>
            <p:cNvSpPr/>
            <p:nvPr/>
          </p:nvSpPr>
          <p:spPr>
            <a:xfrm>
              <a:off x="504824" y="9525"/>
              <a:ext cx="233364" cy="5103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96" y="21600"/>
                  </a:moveTo>
                  <a:lnTo>
                    <a:pt x="18955" y="18503"/>
                  </a:lnTo>
                  <a:lnTo>
                    <a:pt x="0" y="12772"/>
                  </a:lnTo>
                  <a:lnTo>
                    <a:pt x="0" y="0"/>
                  </a:lnTo>
                  <a:lnTo>
                    <a:pt x="2204" y="0"/>
                  </a:lnTo>
                  <a:lnTo>
                    <a:pt x="2204" y="12752"/>
                  </a:lnTo>
                  <a:lnTo>
                    <a:pt x="21159" y="18503"/>
                  </a:lnTo>
                  <a:lnTo>
                    <a:pt x="21600" y="21600"/>
                  </a:lnTo>
                  <a:lnTo>
                    <a:pt x="19396"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85" name="Freeform 58"/>
            <p:cNvSpPr/>
            <p:nvPr/>
          </p:nvSpPr>
          <p:spPr>
            <a:xfrm>
              <a:off x="633412" y="5103812"/>
              <a:ext cx="185739" cy="1857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077" y="21600"/>
                  </a:moveTo>
                  <a:cubicBezTo>
                    <a:pt x="4985" y="21600"/>
                    <a:pt x="0" y="16615"/>
                    <a:pt x="0" y="10523"/>
                  </a:cubicBezTo>
                  <a:cubicBezTo>
                    <a:pt x="0" y="4985"/>
                    <a:pt x="4985" y="0"/>
                    <a:pt x="11077" y="0"/>
                  </a:cubicBezTo>
                  <a:cubicBezTo>
                    <a:pt x="16615" y="0"/>
                    <a:pt x="21600" y="4985"/>
                    <a:pt x="21600" y="10523"/>
                  </a:cubicBezTo>
                  <a:cubicBezTo>
                    <a:pt x="21600" y="16615"/>
                    <a:pt x="16615" y="21600"/>
                    <a:pt x="11077" y="21600"/>
                  </a:cubicBezTo>
                  <a:close/>
                  <a:moveTo>
                    <a:pt x="11077" y="2215"/>
                  </a:moveTo>
                  <a:cubicBezTo>
                    <a:pt x="6092" y="2215"/>
                    <a:pt x="2215" y="6092"/>
                    <a:pt x="2215" y="10523"/>
                  </a:cubicBezTo>
                  <a:cubicBezTo>
                    <a:pt x="2215" y="15508"/>
                    <a:pt x="6092" y="19385"/>
                    <a:pt x="11077" y="19385"/>
                  </a:cubicBezTo>
                  <a:cubicBezTo>
                    <a:pt x="15508" y="19385"/>
                    <a:pt x="19385" y="15508"/>
                    <a:pt x="19385" y="10523"/>
                  </a:cubicBezTo>
                  <a:cubicBezTo>
                    <a:pt x="19385" y="6092"/>
                    <a:pt x="15508" y="2215"/>
                    <a:pt x="11077" y="2215"/>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sp>
        <p:nvSpPr>
          <p:cNvPr id="2487" name="Title Text"/>
          <p:cNvSpPr txBox="1"/>
          <p:nvPr>
            <p:ph type="title"/>
          </p:nvPr>
        </p:nvSpPr>
        <p:spPr>
          <a:xfrm>
            <a:off x="1876424" y="1122362"/>
            <a:ext cx="8791576" cy="2387601"/>
          </a:xfrm>
          <a:prstGeom prst="rect">
            <a:avLst/>
          </a:prstGeom>
        </p:spPr>
        <p:txBody>
          <a:bodyPr anchor="b"/>
          <a:lstStyle>
            <a:lvl1pPr>
              <a:defRPr cap="all" sz="4800">
                <a:latin typeface="Tw Cen MT"/>
                <a:ea typeface="Tw Cen MT"/>
                <a:cs typeface="Tw Cen MT"/>
                <a:sym typeface="Tw Cen MT"/>
              </a:defRPr>
            </a:lvl1pPr>
          </a:lstStyle>
          <a:p>
            <a:pPr/>
            <a:r>
              <a:t>Title Text</a:t>
            </a:r>
          </a:p>
        </p:txBody>
      </p:sp>
      <p:sp>
        <p:nvSpPr>
          <p:cNvPr id="2488" name="Body Level One…"/>
          <p:cNvSpPr txBox="1"/>
          <p:nvPr>
            <p:ph type="body" sz="quarter" idx="1"/>
          </p:nvPr>
        </p:nvSpPr>
        <p:spPr>
          <a:xfrm>
            <a:off x="1876424" y="3602037"/>
            <a:ext cx="8791576" cy="1655763"/>
          </a:xfrm>
          <a:prstGeom prst="rect">
            <a:avLst/>
          </a:prstGeom>
        </p:spPr>
        <p:txBody>
          <a:bodyPr/>
          <a:lstStyle>
            <a:lvl1pPr marL="0" indent="0">
              <a:lnSpc>
                <a:spcPct val="120000"/>
              </a:lnSpc>
              <a:buSzTx/>
              <a:buFontTx/>
              <a:buNone/>
              <a:defRPr cap="all" sz="2000">
                <a:solidFill>
                  <a:srgbClr val="82FFFF"/>
                </a:solidFill>
                <a:latin typeface="Tw Cen MT"/>
                <a:ea typeface="Tw Cen MT"/>
                <a:cs typeface="Tw Cen MT"/>
                <a:sym typeface="Tw Cen MT"/>
              </a:defRPr>
            </a:lvl1pPr>
            <a:lvl2pPr marL="0" indent="457200">
              <a:lnSpc>
                <a:spcPct val="120000"/>
              </a:lnSpc>
              <a:buSzTx/>
              <a:buFontTx/>
              <a:buNone/>
              <a:defRPr cap="all" sz="2000">
                <a:solidFill>
                  <a:srgbClr val="82FFFF"/>
                </a:solidFill>
                <a:latin typeface="Tw Cen MT"/>
                <a:ea typeface="Tw Cen MT"/>
                <a:cs typeface="Tw Cen MT"/>
                <a:sym typeface="Tw Cen MT"/>
              </a:defRPr>
            </a:lvl2pPr>
            <a:lvl3pPr marL="0" indent="914400">
              <a:lnSpc>
                <a:spcPct val="120000"/>
              </a:lnSpc>
              <a:buSzTx/>
              <a:buFontTx/>
              <a:buNone/>
              <a:defRPr cap="all" sz="2000">
                <a:solidFill>
                  <a:srgbClr val="82FFFF"/>
                </a:solidFill>
                <a:latin typeface="Tw Cen MT"/>
                <a:ea typeface="Tw Cen MT"/>
                <a:cs typeface="Tw Cen MT"/>
                <a:sym typeface="Tw Cen MT"/>
              </a:defRPr>
            </a:lvl3pPr>
            <a:lvl4pPr marL="0" indent="1371600">
              <a:lnSpc>
                <a:spcPct val="120000"/>
              </a:lnSpc>
              <a:buSzTx/>
              <a:buFontTx/>
              <a:buNone/>
              <a:defRPr cap="all" sz="2000">
                <a:solidFill>
                  <a:srgbClr val="82FFFF"/>
                </a:solidFill>
                <a:latin typeface="Tw Cen MT"/>
                <a:ea typeface="Tw Cen MT"/>
                <a:cs typeface="Tw Cen MT"/>
                <a:sym typeface="Tw Cen MT"/>
              </a:defRPr>
            </a:lvl4pPr>
            <a:lvl5pPr marL="0" indent="1828800">
              <a:lnSpc>
                <a:spcPct val="120000"/>
              </a:lnSpc>
              <a:buSzTx/>
              <a:buFontTx/>
              <a:buNone/>
              <a:defRPr cap="all" sz="2000">
                <a:solidFill>
                  <a:srgbClr val="82FFFF"/>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489" name="Slide Number"/>
          <p:cNvSpPr txBox="1"/>
          <p:nvPr>
            <p:ph type="sldNum" sz="quarter" idx="2"/>
          </p:nvPr>
        </p:nvSpPr>
        <p:spPr>
          <a:xfrm>
            <a:off x="10423713" y="5477191"/>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496" name="Picture 2" descr="Picture 2"/>
          <p:cNvPicPr>
            <a:picLocks noChangeAspect="1"/>
          </p:cNvPicPr>
          <p:nvPr/>
        </p:nvPicPr>
        <p:blipFill>
          <a:blip r:embed="rId3">
            <a:alphaModFix amt="30000"/>
            <a:extLst/>
          </a:blip>
          <a:stretch>
            <a:fillRect/>
          </a:stretch>
        </p:blipFill>
        <p:spPr>
          <a:xfrm>
            <a:off x="0" y="-2"/>
            <a:ext cx="12192004" cy="6858002"/>
          </a:xfrm>
          <a:prstGeom prst="rect">
            <a:avLst/>
          </a:prstGeom>
          <a:ln w="12700">
            <a:miter lim="400000"/>
          </a:ln>
        </p:spPr>
      </p:pic>
      <p:grpSp>
        <p:nvGrpSpPr>
          <p:cNvPr id="2535" name="Group 7"/>
          <p:cNvGrpSpPr/>
          <p:nvPr/>
        </p:nvGrpSpPr>
        <p:grpSpPr>
          <a:xfrm>
            <a:off x="-14288" y="-1"/>
            <a:ext cx="12053889" cy="6858002"/>
            <a:chOff x="0" y="0"/>
            <a:chExt cx="12053888" cy="6858000"/>
          </a:xfrm>
        </p:grpSpPr>
        <p:grpSp>
          <p:nvGrpSpPr>
            <p:cNvPr id="2523" name="Group 8"/>
            <p:cNvGrpSpPr/>
            <p:nvPr/>
          </p:nvGrpSpPr>
          <p:grpSpPr>
            <a:xfrm>
              <a:off x="0" y="-1"/>
              <a:ext cx="1213645" cy="6858002"/>
              <a:chOff x="0" y="0"/>
              <a:chExt cx="1213644" cy="6858000"/>
            </a:xfrm>
          </p:grpSpPr>
          <p:sp>
            <p:nvSpPr>
              <p:cNvPr id="2497"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98"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499"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0"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1"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2"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3"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4"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5"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6"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7"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8"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09"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0"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1"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2"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3"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4"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5"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6"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7"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8"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19"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0"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1"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2"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534" name="Group 9"/>
            <p:cNvGrpSpPr/>
            <p:nvPr/>
          </p:nvGrpSpPr>
          <p:grpSpPr>
            <a:xfrm>
              <a:off x="11386343" y="0"/>
              <a:ext cx="667546" cy="6848476"/>
              <a:chOff x="0" y="0"/>
              <a:chExt cx="667544" cy="6848475"/>
            </a:xfrm>
          </p:grpSpPr>
          <p:sp>
            <p:nvSpPr>
              <p:cNvPr id="2524"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5"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6"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7"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8"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29"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30"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31"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32"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33"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536" name="Title Text"/>
          <p:cNvSpPr txBox="1"/>
          <p:nvPr>
            <p:ph type="title"/>
          </p:nvPr>
        </p:nvSpPr>
        <p:spPr>
          <a:xfrm>
            <a:off x="1141412" y="618518"/>
            <a:ext cx="9905999" cy="1478571"/>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2537" name="Body Level One…"/>
          <p:cNvSpPr txBox="1"/>
          <p:nvPr>
            <p:ph type="body" idx="1"/>
          </p:nvPr>
        </p:nvSpPr>
        <p:spPr>
          <a:xfrm>
            <a:off x="1141412" y="2249486"/>
            <a:ext cx="9906000" cy="3541715"/>
          </a:xfrm>
          <a:prstGeom prst="rect">
            <a:avLst/>
          </a:prstGeom>
        </p:spPr>
        <p:txBody>
          <a:bodyPr/>
          <a:lstStyle>
            <a:lvl1pPr>
              <a:lnSpc>
                <a:spcPct val="120000"/>
              </a:lnSpc>
              <a:buSzPct val="125000"/>
              <a:defRPr>
                <a:latin typeface="Tw Cen MT"/>
                <a:ea typeface="Tw Cen MT"/>
                <a:cs typeface="Tw Cen MT"/>
                <a:sym typeface="Tw Cen MT"/>
              </a:defRPr>
            </a:lvl1pPr>
            <a:lvl2pPr>
              <a:lnSpc>
                <a:spcPct val="120000"/>
              </a:lnSpc>
              <a:buSzPct val="125000"/>
              <a:defRPr>
                <a:latin typeface="Tw Cen MT"/>
                <a:ea typeface="Tw Cen MT"/>
                <a:cs typeface="Tw Cen MT"/>
                <a:sym typeface="Tw Cen MT"/>
              </a:defRPr>
            </a:lvl2pPr>
            <a:lvl3pPr>
              <a:lnSpc>
                <a:spcPct val="120000"/>
              </a:lnSpc>
              <a:buSzPct val="125000"/>
              <a:defRPr>
                <a:latin typeface="Tw Cen MT"/>
                <a:ea typeface="Tw Cen MT"/>
                <a:cs typeface="Tw Cen MT"/>
                <a:sym typeface="Tw Cen MT"/>
              </a:defRPr>
            </a:lvl3pPr>
            <a:lvl4pPr>
              <a:lnSpc>
                <a:spcPct val="120000"/>
              </a:lnSpc>
              <a:buSzPct val="125000"/>
              <a:defRPr>
                <a:latin typeface="Tw Cen MT"/>
                <a:ea typeface="Tw Cen MT"/>
                <a:cs typeface="Tw Cen MT"/>
                <a:sym typeface="Tw Cen MT"/>
              </a:defRPr>
            </a:lvl4pPr>
            <a:lvl5pPr>
              <a:lnSpc>
                <a:spcPct val="120000"/>
              </a:lnSpc>
              <a:buSzPct val="125000"/>
              <a:defRPr>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538"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FFFFFF"/>
            </a:gs>
            <a:gs pos="100000">
              <a:srgbClr val="ACD7CA"/>
            </a:gs>
          </a:gsLst>
          <a:lin ang="5400000" scaled="0"/>
        </a:gradFill>
      </p:bgPr>
    </p:bg>
    <p:spTree>
      <p:nvGrpSpPr>
        <p:cNvPr id="1" name=""/>
        <p:cNvGrpSpPr/>
        <p:nvPr/>
      </p:nvGrpSpPr>
      <p:grpSpPr>
        <a:xfrm>
          <a:off x="0" y="0"/>
          <a:ext cx="0" cy="0"/>
          <a:chOff x="0" y="0"/>
          <a:chExt cx="0" cy="0"/>
        </a:xfrm>
      </p:grpSpPr>
      <p:pic>
        <p:nvPicPr>
          <p:cNvPr id="2545" name="Picture 2" descr="Picture 2"/>
          <p:cNvPicPr>
            <a:picLocks noChangeAspect="1"/>
          </p:cNvPicPr>
          <p:nvPr/>
        </p:nvPicPr>
        <p:blipFill>
          <a:blip r:embed="rId2">
            <a:extLst/>
          </a:blip>
          <a:stretch>
            <a:fillRect/>
          </a:stretch>
        </p:blipFill>
        <p:spPr>
          <a:xfrm>
            <a:off x="0" y="-2"/>
            <a:ext cx="12192004" cy="6858002"/>
          </a:xfrm>
          <a:prstGeom prst="rect">
            <a:avLst/>
          </a:prstGeom>
          <a:ln w="12700">
            <a:miter lim="400000"/>
          </a:ln>
        </p:spPr>
      </p:pic>
      <p:grpSp>
        <p:nvGrpSpPr>
          <p:cNvPr id="2584" name="Group 7"/>
          <p:cNvGrpSpPr/>
          <p:nvPr/>
        </p:nvGrpSpPr>
        <p:grpSpPr>
          <a:xfrm>
            <a:off x="-14288" y="-1"/>
            <a:ext cx="12053889" cy="6858002"/>
            <a:chOff x="0" y="0"/>
            <a:chExt cx="12053888" cy="6858000"/>
          </a:xfrm>
        </p:grpSpPr>
        <p:grpSp>
          <p:nvGrpSpPr>
            <p:cNvPr id="2572" name="Group 8"/>
            <p:cNvGrpSpPr/>
            <p:nvPr/>
          </p:nvGrpSpPr>
          <p:grpSpPr>
            <a:xfrm>
              <a:off x="0" y="-1"/>
              <a:ext cx="1213645" cy="6858002"/>
              <a:chOff x="0" y="0"/>
              <a:chExt cx="1213644" cy="6858000"/>
            </a:xfrm>
          </p:grpSpPr>
          <p:sp>
            <p:nvSpPr>
              <p:cNvPr id="2546" name="Rectangle 5"/>
              <p:cNvSpPr/>
              <p:nvPr/>
            </p:nvSpPr>
            <p:spPr>
              <a:xfrm>
                <a:off x="128588" y="4763"/>
                <a:ext cx="23814" cy="2181225"/>
              </a:xfrm>
              <a:prstGeom prst="rect">
                <a:avLst/>
              </a:pr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47"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48"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49"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0"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1"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2"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3"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4"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5"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6"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7"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8"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59"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0"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1" name="Rectangle 21"/>
              <p:cNvSpPr/>
              <p:nvPr/>
            </p:nvSpPr>
            <p:spPr>
              <a:xfrm>
                <a:off x="147638" y="4662487"/>
                <a:ext cx="23814" cy="2181225"/>
              </a:xfrm>
              <a:prstGeom prst="rect">
                <a:avLst/>
              </a:pr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2"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3"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4"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5"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6"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7"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8"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69"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0"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1"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373545"/>
                  </a:gs>
                  <a:gs pos="100000">
                    <a:srgbClr val="E2E9F0"/>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grpSp>
        <p:grpSp>
          <p:nvGrpSpPr>
            <p:cNvPr id="2583" name="Group 9"/>
            <p:cNvGrpSpPr/>
            <p:nvPr/>
          </p:nvGrpSpPr>
          <p:grpSpPr>
            <a:xfrm>
              <a:off x="11386343" y="0"/>
              <a:ext cx="667546" cy="6848476"/>
              <a:chOff x="0" y="0"/>
              <a:chExt cx="667544" cy="6848475"/>
            </a:xfrm>
          </p:grpSpPr>
          <p:sp>
            <p:nvSpPr>
              <p:cNvPr id="2573"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4"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5"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6"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7"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8"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79"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80"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81"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sp>
            <p:nvSpPr>
              <p:cNvPr id="2582" name="Rectangle 41"/>
              <p:cNvSpPr/>
              <p:nvPr/>
            </p:nvSpPr>
            <p:spPr>
              <a:xfrm>
                <a:off x="567531" y="6596062"/>
                <a:ext cx="23814" cy="252413"/>
              </a:xfrm>
              <a:prstGeom prst="rect">
                <a:avLst/>
              </a:prstGeom>
              <a:gradFill flip="none" rotWithShape="1">
                <a:gsLst>
                  <a:gs pos="0">
                    <a:srgbClr val="373545">
                      <a:alpha val="80000"/>
                    </a:srgbClr>
                  </a:gs>
                  <a:gs pos="100000">
                    <a:srgbClr val="E2E9F0">
                      <a:alpha val="60000"/>
                    </a:srgbClr>
                  </a:gs>
                </a:gsLst>
                <a:lin ang="5400000" scaled="0"/>
              </a:gradFill>
              <a:ln w="12700" cap="flat">
                <a:noFill/>
                <a:miter lim="400000"/>
              </a:ln>
              <a:effectLst/>
            </p:spPr>
            <p:txBody>
              <a:bodyPr wrap="square" lIns="45719" tIns="45719" rIns="45719" bIns="45719" numCol="1" anchor="t">
                <a:noAutofit/>
              </a:bodyPr>
              <a:lstStyle/>
              <a:p>
                <a:pPr>
                  <a:defRPr>
                    <a:latin typeface="Tw Cen MT"/>
                    <a:ea typeface="Tw Cen MT"/>
                    <a:cs typeface="Tw Cen MT"/>
                    <a:sym typeface="Tw Cen MT"/>
                  </a:defRPr>
                </a:pPr>
              </a:p>
            </p:txBody>
          </p:sp>
        </p:grpSp>
      </p:grpSp>
      <p:sp>
        <p:nvSpPr>
          <p:cNvPr id="2585" name="Title Text"/>
          <p:cNvSpPr txBox="1"/>
          <p:nvPr>
            <p:ph type="title"/>
          </p:nvPr>
        </p:nvSpPr>
        <p:spPr>
          <a:xfrm>
            <a:off x="1141412" y="618518"/>
            <a:ext cx="9905999" cy="1478571"/>
          </a:xfrm>
          <a:prstGeom prst="rect">
            <a:avLst/>
          </a:prstGeom>
        </p:spPr>
        <p:txBody>
          <a:bodyPr/>
          <a:lstStyle>
            <a:lvl1pPr>
              <a:defRPr cap="all">
                <a:solidFill>
                  <a:srgbClr val="000000"/>
                </a:solidFill>
                <a:latin typeface="Tw Cen MT"/>
                <a:ea typeface="Tw Cen MT"/>
                <a:cs typeface="Tw Cen MT"/>
                <a:sym typeface="Tw Cen MT"/>
              </a:defRPr>
            </a:lvl1pPr>
          </a:lstStyle>
          <a:p>
            <a:pPr/>
            <a:r>
              <a:t>Title Text</a:t>
            </a:r>
          </a:p>
        </p:txBody>
      </p:sp>
      <p:sp>
        <p:nvSpPr>
          <p:cNvPr id="2586" name="Body Level One…"/>
          <p:cNvSpPr txBox="1"/>
          <p:nvPr>
            <p:ph type="body" idx="1"/>
          </p:nvPr>
        </p:nvSpPr>
        <p:spPr>
          <a:xfrm>
            <a:off x="1141412" y="2249486"/>
            <a:ext cx="9906000" cy="3541715"/>
          </a:xfrm>
          <a:prstGeom prst="rect">
            <a:avLst/>
          </a:prstGeom>
        </p:spPr>
        <p:txBody>
          <a:bodyPr/>
          <a:lstStyle>
            <a:lvl1pPr>
              <a:lnSpc>
                <a:spcPct val="120000"/>
              </a:lnSpc>
              <a:buSzPct val="125000"/>
              <a:defRPr>
                <a:solidFill>
                  <a:srgbClr val="000000"/>
                </a:solidFill>
                <a:latin typeface="Tw Cen MT"/>
                <a:ea typeface="Tw Cen MT"/>
                <a:cs typeface="Tw Cen MT"/>
                <a:sym typeface="Tw Cen MT"/>
              </a:defRPr>
            </a:lvl1pPr>
            <a:lvl2pPr>
              <a:lnSpc>
                <a:spcPct val="120000"/>
              </a:lnSpc>
              <a:buSzPct val="125000"/>
              <a:defRPr>
                <a:solidFill>
                  <a:srgbClr val="000000"/>
                </a:solidFill>
                <a:latin typeface="Tw Cen MT"/>
                <a:ea typeface="Tw Cen MT"/>
                <a:cs typeface="Tw Cen MT"/>
                <a:sym typeface="Tw Cen MT"/>
              </a:defRPr>
            </a:lvl2pPr>
            <a:lvl3pPr>
              <a:lnSpc>
                <a:spcPct val="120000"/>
              </a:lnSpc>
              <a:buSzPct val="125000"/>
              <a:defRPr>
                <a:solidFill>
                  <a:srgbClr val="000000"/>
                </a:solidFill>
                <a:latin typeface="Tw Cen MT"/>
                <a:ea typeface="Tw Cen MT"/>
                <a:cs typeface="Tw Cen MT"/>
                <a:sym typeface="Tw Cen MT"/>
              </a:defRPr>
            </a:lvl3pPr>
            <a:lvl4pPr>
              <a:lnSpc>
                <a:spcPct val="120000"/>
              </a:lnSpc>
              <a:buSzPct val="125000"/>
              <a:defRPr>
                <a:solidFill>
                  <a:srgbClr val="000000"/>
                </a:solidFill>
                <a:latin typeface="Tw Cen MT"/>
                <a:ea typeface="Tw Cen MT"/>
                <a:cs typeface="Tw Cen MT"/>
                <a:sym typeface="Tw Cen MT"/>
              </a:defRPr>
            </a:lvl4pPr>
            <a:lvl5pPr>
              <a:lnSpc>
                <a:spcPct val="120000"/>
              </a:lnSpc>
              <a:buSzPct val="125000"/>
              <a:defRPr>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587" name="Slide Number"/>
          <p:cNvSpPr txBox="1"/>
          <p:nvPr>
            <p:ph type="sldNum" sz="quarter" idx="2"/>
          </p:nvPr>
        </p:nvSpPr>
        <p:spPr>
          <a:xfrm>
            <a:off x="10803123" y="5950266"/>
            <a:ext cx="244287" cy="231141"/>
          </a:xfrm>
          <a:prstGeom prst="rect">
            <a:avLst/>
          </a:prstGeom>
        </p:spPr>
        <p:txBody>
          <a:bodyPr/>
          <a:lstStyle>
            <a:lvl1pPr algn="r">
              <a:defRPr sz="1000">
                <a:solidFill>
                  <a:srgbClr val="888888"/>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594"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633" name="Group 7"/>
          <p:cNvGrpSpPr/>
          <p:nvPr/>
        </p:nvGrpSpPr>
        <p:grpSpPr>
          <a:xfrm>
            <a:off x="-14288" y="-1"/>
            <a:ext cx="12053889" cy="6858002"/>
            <a:chOff x="0" y="0"/>
            <a:chExt cx="12053888" cy="6858000"/>
          </a:xfrm>
        </p:grpSpPr>
        <p:grpSp>
          <p:nvGrpSpPr>
            <p:cNvPr id="2621" name="Group 8"/>
            <p:cNvGrpSpPr/>
            <p:nvPr/>
          </p:nvGrpSpPr>
          <p:grpSpPr>
            <a:xfrm>
              <a:off x="0" y="-1"/>
              <a:ext cx="1213645" cy="6858002"/>
              <a:chOff x="0" y="0"/>
              <a:chExt cx="1213644" cy="6858000"/>
            </a:xfrm>
          </p:grpSpPr>
          <p:sp>
            <p:nvSpPr>
              <p:cNvPr id="2595"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96"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97"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98"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599"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0"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1"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2"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3"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4"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5"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6"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7"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8"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09"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0"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1"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2"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3"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4"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5"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6"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7"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8"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19"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0"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632" name="Group 9"/>
            <p:cNvGrpSpPr/>
            <p:nvPr/>
          </p:nvGrpSpPr>
          <p:grpSpPr>
            <a:xfrm>
              <a:off x="11386343" y="0"/>
              <a:ext cx="667546" cy="6848476"/>
              <a:chOff x="0" y="0"/>
              <a:chExt cx="667544" cy="6848475"/>
            </a:xfrm>
          </p:grpSpPr>
          <p:sp>
            <p:nvSpPr>
              <p:cNvPr id="2622"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3"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4"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5"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6"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7"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8"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29"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30"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31"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634" name="Title Text"/>
          <p:cNvSpPr txBox="1"/>
          <p:nvPr>
            <p:ph type="title"/>
          </p:nvPr>
        </p:nvSpPr>
        <p:spPr>
          <a:xfrm>
            <a:off x="1141411" y="1419225"/>
            <a:ext cx="9906001" cy="2852738"/>
          </a:xfrm>
          <a:prstGeom prst="rect">
            <a:avLst/>
          </a:prstGeom>
        </p:spPr>
        <p:txBody>
          <a:bodyPr anchor="b"/>
          <a:lstStyle>
            <a:lvl1pPr>
              <a:defRPr cap="all">
                <a:latin typeface="Tw Cen MT"/>
                <a:ea typeface="Tw Cen MT"/>
                <a:cs typeface="Tw Cen MT"/>
                <a:sym typeface="Tw Cen MT"/>
              </a:defRPr>
            </a:lvl1pPr>
          </a:lstStyle>
          <a:p>
            <a:pPr/>
            <a:r>
              <a:t>Title Text</a:t>
            </a:r>
          </a:p>
        </p:txBody>
      </p:sp>
      <p:sp>
        <p:nvSpPr>
          <p:cNvPr id="2635" name="Body Level One…"/>
          <p:cNvSpPr txBox="1"/>
          <p:nvPr>
            <p:ph type="body" sz="quarter" idx="1"/>
          </p:nvPr>
        </p:nvSpPr>
        <p:spPr>
          <a:xfrm>
            <a:off x="1141411" y="4424362"/>
            <a:ext cx="9906001" cy="1374777"/>
          </a:xfrm>
          <a:prstGeom prst="rect">
            <a:avLst/>
          </a:prstGeom>
        </p:spPr>
        <p:txBody>
          <a:bodyPr/>
          <a:lstStyle>
            <a:lvl1pPr marL="0" indent="0">
              <a:lnSpc>
                <a:spcPct val="120000"/>
              </a:lnSpc>
              <a:buSzTx/>
              <a:buFontTx/>
              <a:buNone/>
              <a:defRPr cap="all" sz="1800">
                <a:latin typeface="Tw Cen MT"/>
                <a:ea typeface="Tw Cen MT"/>
                <a:cs typeface="Tw Cen MT"/>
                <a:sym typeface="Tw Cen MT"/>
              </a:defRPr>
            </a:lvl1pPr>
            <a:lvl2pPr marL="0" indent="457200">
              <a:lnSpc>
                <a:spcPct val="120000"/>
              </a:lnSpc>
              <a:buSzTx/>
              <a:buFontTx/>
              <a:buNone/>
              <a:defRPr cap="all" sz="1800">
                <a:latin typeface="Tw Cen MT"/>
                <a:ea typeface="Tw Cen MT"/>
                <a:cs typeface="Tw Cen MT"/>
                <a:sym typeface="Tw Cen MT"/>
              </a:defRPr>
            </a:lvl2pPr>
            <a:lvl3pPr marL="0" indent="914400">
              <a:lnSpc>
                <a:spcPct val="120000"/>
              </a:lnSpc>
              <a:buSzTx/>
              <a:buFontTx/>
              <a:buNone/>
              <a:defRPr cap="all" sz="1800">
                <a:latin typeface="Tw Cen MT"/>
                <a:ea typeface="Tw Cen MT"/>
                <a:cs typeface="Tw Cen MT"/>
                <a:sym typeface="Tw Cen MT"/>
              </a:defRPr>
            </a:lvl3pPr>
            <a:lvl4pPr marL="0" indent="1371600">
              <a:lnSpc>
                <a:spcPct val="120000"/>
              </a:lnSpc>
              <a:buSzTx/>
              <a:buFontTx/>
              <a:buNone/>
              <a:defRPr cap="all" sz="1800">
                <a:latin typeface="Tw Cen MT"/>
                <a:ea typeface="Tw Cen MT"/>
                <a:cs typeface="Tw Cen MT"/>
                <a:sym typeface="Tw Cen MT"/>
              </a:defRPr>
            </a:lvl4pPr>
            <a:lvl5pPr marL="0" indent="1828800">
              <a:lnSpc>
                <a:spcPct val="120000"/>
              </a:lnSpc>
              <a:buSzTx/>
              <a:buFontTx/>
              <a:buNone/>
              <a:defRPr cap="all" sz="18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636"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643"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682" name="Group 7"/>
          <p:cNvGrpSpPr/>
          <p:nvPr/>
        </p:nvGrpSpPr>
        <p:grpSpPr>
          <a:xfrm>
            <a:off x="-14288" y="-1"/>
            <a:ext cx="12053889" cy="6858002"/>
            <a:chOff x="0" y="0"/>
            <a:chExt cx="12053888" cy="6858000"/>
          </a:xfrm>
        </p:grpSpPr>
        <p:grpSp>
          <p:nvGrpSpPr>
            <p:cNvPr id="2670" name="Group 8"/>
            <p:cNvGrpSpPr/>
            <p:nvPr/>
          </p:nvGrpSpPr>
          <p:grpSpPr>
            <a:xfrm>
              <a:off x="0" y="-1"/>
              <a:ext cx="1213645" cy="6858002"/>
              <a:chOff x="0" y="0"/>
              <a:chExt cx="1213644" cy="6858000"/>
            </a:xfrm>
          </p:grpSpPr>
          <p:sp>
            <p:nvSpPr>
              <p:cNvPr id="2644"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45"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46"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47"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48"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49"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0"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1"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2"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3"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4"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5"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6"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7"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8"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59"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0"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1"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2"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3"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4"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5"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6"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7"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8"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69"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681" name="Group 9"/>
            <p:cNvGrpSpPr/>
            <p:nvPr/>
          </p:nvGrpSpPr>
          <p:grpSpPr>
            <a:xfrm>
              <a:off x="11386343" y="0"/>
              <a:ext cx="667546" cy="6848476"/>
              <a:chOff x="0" y="0"/>
              <a:chExt cx="667544" cy="6848475"/>
            </a:xfrm>
          </p:grpSpPr>
          <p:sp>
            <p:nvSpPr>
              <p:cNvPr id="2671"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2"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3"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4"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5"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6"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7"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8"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79"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80"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683" name="Title Text"/>
          <p:cNvSpPr txBox="1"/>
          <p:nvPr>
            <p:ph type="title"/>
          </p:nvPr>
        </p:nvSpPr>
        <p:spPr>
          <a:xfrm>
            <a:off x="1141412" y="618518"/>
            <a:ext cx="9905999" cy="1478571"/>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2684" name="Body Level One…"/>
          <p:cNvSpPr txBox="1"/>
          <p:nvPr>
            <p:ph type="body" sz="half" idx="1"/>
          </p:nvPr>
        </p:nvSpPr>
        <p:spPr>
          <a:xfrm>
            <a:off x="1141409" y="2249485"/>
            <a:ext cx="4878391" cy="3541715"/>
          </a:xfrm>
          <a:prstGeom prst="rect">
            <a:avLst/>
          </a:prstGeom>
        </p:spPr>
        <p:txBody>
          <a:bodyPr/>
          <a:lstStyle>
            <a:lvl1pPr>
              <a:lnSpc>
                <a:spcPct val="120000"/>
              </a:lnSpc>
              <a:buSzPct val="125000"/>
              <a:defRPr>
                <a:latin typeface="Tw Cen MT"/>
                <a:ea typeface="Tw Cen MT"/>
                <a:cs typeface="Tw Cen MT"/>
                <a:sym typeface="Tw Cen MT"/>
              </a:defRPr>
            </a:lvl1pPr>
            <a:lvl2pPr>
              <a:lnSpc>
                <a:spcPct val="120000"/>
              </a:lnSpc>
              <a:buSzPct val="125000"/>
              <a:defRPr>
                <a:latin typeface="Tw Cen MT"/>
                <a:ea typeface="Tw Cen MT"/>
                <a:cs typeface="Tw Cen MT"/>
                <a:sym typeface="Tw Cen MT"/>
              </a:defRPr>
            </a:lvl2pPr>
            <a:lvl3pPr>
              <a:lnSpc>
                <a:spcPct val="120000"/>
              </a:lnSpc>
              <a:buSzPct val="125000"/>
              <a:defRPr>
                <a:latin typeface="Tw Cen MT"/>
                <a:ea typeface="Tw Cen MT"/>
                <a:cs typeface="Tw Cen MT"/>
                <a:sym typeface="Tw Cen MT"/>
              </a:defRPr>
            </a:lvl3pPr>
            <a:lvl4pPr>
              <a:lnSpc>
                <a:spcPct val="120000"/>
              </a:lnSpc>
              <a:buSzPct val="125000"/>
              <a:defRPr>
                <a:latin typeface="Tw Cen MT"/>
                <a:ea typeface="Tw Cen MT"/>
                <a:cs typeface="Tw Cen MT"/>
                <a:sym typeface="Tw Cen MT"/>
              </a:defRPr>
            </a:lvl4pPr>
            <a:lvl5pPr>
              <a:lnSpc>
                <a:spcPct val="120000"/>
              </a:lnSpc>
              <a:buSzPct val="125000"/>
              <a:defRPr>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685"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692"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731" name="Group 7"/>
          <p:cNvGrpSpPr/>
          <p:nvPr/>
        </p:nvGrpSpPr>
        <p:grpSpPr>
          <a:xfrm>
            <a:off x="-14288" y="-1"/>
            <a:ext cx="12053889" cy="6858002"/>
            <a:chOff x="0" y="0"/>
            <a:chExt cx="12053888" cy="6858000"/>
          </a:xfrm>
        </p:grpSpPr>
        <p:grpSp>
          <p:nvGrpSpPr>
            <p:cNvPr id="2719" name="Group 8"/>
            <p:cNvGrpSpPr/>
            <p:nvPr/>
          </p:nvGrpSpPr>
          <p:grpSpPr>
            <a:xfrm>
              <a:off x="0" y="-1"/>
              <a:ext cx="1213645" cy="6858002"/>
              <a:chOff x="0" y="0"/>
              <a:chExt cx="1213644" cy="6858000"/>
            </a:xfrm>
          </p:grpSpPr>
          <p:sp>
            <p:nvSpPr>
              <p:cNvPr id="2693"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4"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5"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6"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7"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8"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699"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0"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1"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2"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3"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4"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5"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6"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7"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8"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09"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0"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1"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2"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3"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4"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5"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6"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7"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18"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730" name="Group 9"/>
            <p:cNvGrpSpPr/>
            <p:nvPr/>
          </p:nvGrpSpPr>
          <p:grpSpPr>
            <a:xfrm>
              <a:off x="11386343" y="0"/>
              <a:ext cx="667546" cy="6848476"/>
              <a:chOff x="0" y="0"/>
              <a:chExt cx="667544" cy="6848475"/>
            </a:xfrm>
          </p:grpSpPr>
          <p:sp>
            <p:nvSpPr>
              <p:cNvPr id="2720"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1"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2"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3"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4"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5"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6"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7"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8"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29"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732" name="Title Text"/>
          <p:cNvSpPr txBox="1"/>
          <p:nvPr>
            <p:ph type="title"/>
          </p:nvPr>
        </p:nvSpPr>
        <p:spPr>
          <a:xfrm>
            <a:off x="1141411" y="619126"/>
            <a:ext cx="9906001" cy="1477962"/>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2733" name="Body Level One…"/>
          <p:cNvSpPr txBox="1"/>
          <p:nvPr>
            <p:ph type="body" sz="quarter" idx="1"/>
          </p:nvPr>
        </p:nvSpPr>
        <p:spPr>
          <a:xfrm>
            <a:off x="1370018" y="2249485"/>
            <a:ext cx="4649784" cy="823913"/>
          </a:xfrm>
          <a:prstGeom prst="rect">
            <a:avLst/>
          </a:prstGeom>
        </p:spPr>
        <p:txBody>
          <a:bodyPr anchor="b"/>
          <a:lstStyle>
            <a:lvl1pPr marL="0" indent="0">
              <a:buSzTx/>
              <a:buFontTx/>
              <a:buNone/>
              <a:defRPr cap="all">
                <a:latin typeface="Tw Cen MT"/>
                <a:ea typeface="Tw Cen MT"/>
                <a:cs typeface="Tw Cen MT"/>
                <a:sym typeface="Tw Cen MT"/>
              </a:defRPr>
            </a:lvl1pPr>
            <a:lvl2pPr marL="0" indent="457200">
              <a:buSzTx/>
              <a:buFontTx/>
              <a:buNone/>
              <a:defRPr cap="all">
                <a:latin typeface="Tw Cen MT"/>
                <a:ea typeface="Tw Cen MT"/>
                <a:cs typeface="Tw Cen MT"/>
                <a:sym typeface="Tw Cen MT"/>
              </a:defRPr>
            </a:lvl2pPr>
            <a:lvl3pPr marL="0" indent="914400">
              <a:buSzTx/>
              <a:buFontTx/>
              <a:buNone/>
              <a:defRPr cap="all">
                <a:latin typeface="Tw Cen MT"/>
                <a:ea typeface="Tw Cen MT"/>
                <a:cs typeface="Tw Cen MT"/>
                <a:sym typeface="Tw Cen MT"/>
              </a:defRPr>
            </a:lvl3pPr>
            <a:lvl4pPr marL="0" indent="1371600">
              <a:buSzTx/>
              <a:buFontTx/>
              <a:buNone/>
              <a:defRPr cap="all">
                <a:latin typeface="Tw Cen MT"/>
                <a:ea typeface="Tw Cen MT"/>
                <a:cs typeface="Tw Cen MT"/>
                <a:sym typeface="Tw Cen MT"/>
              </a:defRPr>
            </a:lvl4pPr>
            <a:lvl5pPr marL="0" indent="1828800">
              <a:buSzTx/>
              <a:buFontTx/>
              <a:buNone/>
              <a:defRPr cap="a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734" name="Text Placeholder 4"/>
          <p:cNvSpPr/>
          <p:nvPr>
            <p:ph type="body" sz="quarter" idx="21"/>
          </p:nvPr>
        </p:nvSpPr>
        <p:spPr>
          <a:xfrm>
            <a:off x="6400808" y="2249484"/>
            <a:ext cx="4646603" cy="823913"/>
          </a:xfrm>
          <a:prstGeom prst="rect">
            <a:avLst/>
          </a:prstGeom>
        </p:spPr>
        <p:txBody>
          <a:bodyPr anchor="b"/>
          <a:lstStyle/>
          <a:p>
            <a:pPr marL="0" indent="0">
              <a:buSzTx/>
              <a:buFontTx/>
              <a:buNone/>
              <a:defRPr cap="all">
                <a:latin typeface="Tw Cen MT"/>
                <a:ea typeface="Tw Cen MT"/>
                <a:cs typeface="Tw Cen MT"/>
                <a:sym typeface="Tw Cen MT"/>
              </a:defRPr>
            </a:pPr>
          </a:p>
        </p:txBody>
      </p:sp>
      <p:sp>
        <p:nvSpPr>
          <p:cNvPr id="2735"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742"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781" name="Group 7"/>
          <p:cNvGrpSpPr/>
          <p:nvPr/>
        </p:nvGrpSpPr>
        <p:grpSpPr>
          <a:xfrm>
            <a:off x="-14288" y="-1"/>
            <a:ext cx="12053889" cy="6858002"/>
            <a:chOff x="0" y="0"/>
            <a:chExt cx="12053888" cy="6858000"/>
          </a:xfrm>
        </p:grpSpPr>
        <p:grpSp>
          <p:nvGrpSpPr>
            <p:cNvPr id="2769" name="Group 8"/>
            <p:cNvGrpSpPr/>
            <p:nvPr/>
          </p:nvGrpSpPr>
          <p:grpSpPr>
            <a:xfrm>
              <a:off x="0" y="-1"/>
              <a:ext cx="1213645" cy="6858002"/>
              <a:chOff x="0" y="0"/>
              <a:chExt cx="1213644" cy="6858000"/>
            </a:xfrm>
          </p:grpSpPr>
          <p:sp>
            <p:nvSpPr>
              <p:cNvPr id="2743"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4"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5"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6"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7"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8"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49"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0"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1"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2"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3"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4"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5"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6"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7"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8"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59"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0"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1"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2"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3"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4"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5"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6"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7"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68"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780" name="Group 9"/>
            <p:cNvGrpSpPr/>
            <p:nvPr/>
          </p:nvGrpSpPr>
          <p:grpSpPr>
            <a:xfrm>
              <a:off x="11386343" y="0"/>
              <a:ext cx="667546" cy="6848476"/>
              <a:chOff x="0" y="0"/>
              <a:chExt cx="667544" cy="6848475"/>
            </a:xfrm>
          </p:grpSpPr>
          <p:sp>
            <p:nvSpPr>
              <p:cNvPr id="2770"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1"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2"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3"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4"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5"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6"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7"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8"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79"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782" name="Title Text"/>
          <p:cNvSpPr txBox="1"/>
          <p:nvPr>
            <p:ph type="title"/>
          </p:nvPr>
        </p:nvSpPr>
        <p:spPr>
          <a:xfrm>
            <a:off x="1141412" y="618518"/>
            <a:ext cx="9905999" cy="1478571"/>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2783"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790"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829" name="Group 7"/>
          <p:cNvGrpSpPr/>
          <p:nvPr/>
        </p:nvGrpSpPr>
        <p:grpSpPr>
          <a:xfrm>
            <a:off x="-14288" y="-1"/>
            <a:ext cx="12053889" cy="6858002"/>
            <a:chOff x="0" y="0"/>
            <a:chExt cx="12053888" cy="6858000"/>
          </a:xfrm>
        </p:grpSpPr>
        <p:grpSp>
          <p:nvGrpSpPr>
            <p:cNvPr id="2817" name="Group 8"/>
            <p:cNvGrpSpPr/>
            <p:nvPr/>
          </p:nvGrpSpPr>
          <p:grpSpPr>
            <a:xfrm>
              <a:off x="0" y="-1"/>
              <a:ext cx="1213645" cy="6858002"/>
              <a:chOff x="0" y="0"/>
              <a:chExt cx="1213644" cy="6858000"/>
            </a:xfrm>
          </p:grpSpPr>
          <p:sp>
            <p:nvSpPr>
              <p:cNvPr id="2791"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2"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3"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4"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5"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6"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7"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8"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799"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0"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1"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2"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3"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4"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5"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6"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7"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8"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09"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0"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1"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2"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3"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4"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5"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6"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828" name="Group 9"/>
            <p:cNvGrpSpPr/>
            <p:nvPr/>
          </p:nvGrpSpPr>
          <p:grpSpPr>
            <a:xfrm>
              <a:off x="11386343" y="0"/>
              <a:ext cx="667546" cy="6848476"/>
              <a:chOff x="0" y="0"/>
              <a:chExt cx="667544" cy="6848475"/>
            </a:xfrm>
          </p:grpSpPr>
          <p:sp>
            <p:nvSpPr>
              <p:cNvPr id="2818"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19"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0"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1"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2"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3"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4"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5"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6"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27"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830"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837"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876" name="Group 7"/>
          <p:cNvGrpSpPr/>
          <p:nvPr/>
        </p:nvGrpSpPr>
        <p:grpSpPr>
          <a:xfrm>
            <a:off x="-14288" y="-1"/>
            <a:ext cx="12053889" cy="6858002"/>
            <a:chOff x="0" y="0"/>
            <a:chExt cx="12053888" cy="6858000"/>
          </a:xfrm>
        </p:grpSpPr>
        <p:grpSp>
          <p:nvGrpSpPr>
            <p:cNvPr id="2864" name="Group 8"/>
            <p:cNvGrpSpPr/>
            <p:nvPr/>
          </p:nvGrpSpPr>
          <p:grpSpPr>
            <a:xfrm>
              <a:off x="0" y="-1"/>
              <a:ext cx="1213645" cy="6858002"/>
              <a:chOff x="0" y="0"/>
              <a:chExt cx="1213644" cy="6858000"/>
            </a:xfrm>
          </p:grpSpPr>
          <p:sp>
            <p:nvSpPr>
              <p:cNvPr id="2838"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39"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0"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1"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2"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3"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4"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5"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6"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7"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8"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49"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0"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1"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2"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3"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4"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5"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6"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7"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8"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59"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0"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1"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2"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3"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875" name="Group 9"/>
            <p:cNvGrpSpPr/>
            <p:nvPr/>
          </p:nvGrpSpPr>
          <p:grpSpPr>
            <a:xfrm>
              <a:off x="11386343" y="0"/>
              <a:ext cx="667546" cy="6848476"/>
              <a:chOff x="0" y="0"/>
              <a:chExt cx="667544" cy="6848475"/>
            </a:xfrm>
          </p:grpSpPr>
          <p:sp>
            <p:nvSpPr>
              <p:cNvPr id="2865"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6"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7"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8"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69"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70"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71"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72"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73"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74"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877" name="Title Text"/>
          <p:cNvSpPr txBox="1"/>
          <p:nvPr>
            <p:ph type="title"/>
          </p:nvPr>
        </p:nvSpPr>
        <p:spPr>
          <a:xfrm>
            <a:off x="1146705" y="609601"/>
            <a:ext cx="3856038" cy="1639885"/>
          </a:xfrm>
          <a:prstGeom prst="rect">
            <a:avLst/>
          </a:prstGeom>
        </p:spPr>
        <p:txBody>
          <a:bodyPr anchor="b"/>
          <a:lstStyle>
            <a:lvl1pPr>
              <a:defRPr cap="all" sz="3200">
                <a:latin typeface="Tw Cen MT"/>
                <a:ea typeface="Tw Cen MT"/>
                <a:cs typeface="Tw Cen MT"/>
                <a:sym typeface="Tw Cen MT"/>
              </a:defRPr>
            </a:lvl1pPr>
          </a:lstStyle>
          <a:p>
            <a:pPr/>
            <a:r>
              <a:t>Title Text</a:t>
            </a:r>
          </a:p>
        </p:txBody>
      </p:sp>
      <p:sp>
        <p:nvSpPr>
          <p:cNvPr id="2878" name="Body Level One…"/>
          <p:cNvSpPr txBox="1"/>
          <p:nvPr>
            <p:ph type="body" sz="half" idx="1"/>
          </p:nvPr>
        </p:nvSpPr>
        <p:spPr>
          <a:xfrm>
            <a:off x="5156200" y="592666"/>
            <a:ext cx="5891210" cy="5198534"/>
          </a:xfrm>
          <a:prstGeom prst="rect">
            <a:avLst/>
          </a:prstGeom>
        </p:spPr>
        <p:txBody>
          <a:bodyPr anchor="ctr"/>
          <a:lstStyle>
            <a:lvl1pPr>
              <a:lnSpc>
                <a:spcPct val="120000"/>
              </a:lnSpc>
              <a:buSzPct val="125000"/>
              <a:defRPr>
                <a:latin typeface="Tw Cen MT"/>
                <a:ea typeface="Tw Cen MT"/>
                <a:cs typeface="Tw Cen MT"/>
                <a:sym typeface="Tw Cen MT"/>
              </a:defRPr>
            </a:lvl1pPr>
            <a:lvl2pPr>
              <a:lnSpc>
                <a:spcPct val="120000"/>
              </a:lnSpc>
              <a:buSzPct val="125000"/>
              <a:defRPr>
                <a:latin typeface="Tw Cen MT"/>
                <a:ea typeface="Tw Cen MT"/>
                <a:cs typeface="Tw Cen MT"/>
                <a:sym typeface="Tw Cen MT"/>
              </a:defRPr>
            </a:lvl2pPr>
            <a:lvl3pPr>
              <a:lnSpc>
                <a:spcPct val="120000"/>
              </a:lnSpc>
              <a:buSzPct val="125000"/>
              <a:defRPr>
                <a:latin typeface="Tw Cen MT"/>
                <a:ea typeface="Tw Cen MT"/>
                <a:cs typeface="Tw Cen MT"/>
                <a:sym typeface="Tw Cen MT"/>
              </a:defRPr>
            </a:lvl3pPr>
            <a:lvl4pPr>
              <a:lnSpc>
                <a:spcPct val="120000"/>
              </a:lnSpc>
              <a:buSzPct val="125000"/>
              <a:defRPr>
                <a:latin typeface="Tw Cen MT"/>
                <a:ea typeface="Tw Cen MT"/>
                <a:cs typeface="Tw Cen MT"/>
                <a:sym typeface="Tw Cen MT"/>
              </a:defRPr>
            </a:lvl4pPr>
            <a:lvl5pPr>
              <a:lnSpc>
                <a:spcPct val="120000"/>
              </a:lnSpc>
              <a:buSzPct val="125000"/>
              <a:defRPr>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879" name="Text Placeholder 3"/>
          <p:cNvSpPr/>
          <p:nvPr>
            <p:ph type="body" sz="quarter" idx="21"/>
          </p:nvPr>
        </p:nvSpPr>
        <p:spPr>
          <a:xfrm>
            <a:off x="1146704" y="2249485"/>
            <a:ext cx="3856039" cy="3541715"/>
          </a:xfrm>
          <a:prstGeom prst="rect">
            <a:avLst/>
          </a:prstGeom>
        </p:spPr>
        <p:txBody>
          <a:bodyPr/>
          <a:lstStyle/>
          <a:p>
            <a:pPr marL="0" indent="0">
              <a:lnSpc>
                <a:spcPct val="120000"/>
              </a:lnSpc>
              <a:buSzTx/>
              <a:buFontTx/>
              <a:buNone/>
              <a:defRPr sz="1600">
                <a:latin typeface="Tw Cen MT"/>
                <a:ea typeface="Tw Cen MT"/>
                <a:cs typeface="Tw Cen MT"/>
                <a:sym typeface="Tw Cen MT"/>
              </a:defRPr>
            </a:pPr>
          </a:p>
        </p:txBody>
      </p:sp>
      <p:sp>
        <p:nvSpPr>
          <p:cNvPr id="2880"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887"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926" name="Group 7"/>
          <p:cNvGrpSpPr/>
          <p:nvPr/>
        </p:nvGrpSpPr>
        <p:grpSpPr>
          <a:xfrm>
            <a:off x="-14288" y="-1"/>
            <a:ext cx="12053889" cy="6858002"/>
            <a:chOff x="0" y="0"/>
            <a:chExt cx="12053888" cy="6858000"/>
          </a:xfrm>
        </p:grpSpPr>
        <p:grpSp>
          <p:nvGrpSpPr>
            <p:cNvPr id="2914" name="Group 8"/>
            <p:cNvGrpSpPr/>
            <p:nvPr/>
          </p:nvGrpSpPr>
          <p:grpSpPr>
            <a:xfrm>
              <a:off x="0" y="-1"/>
              <a:ext cx="1213645" cy="6858002"/>
              <a:chOff x="0" y="0"/>
              <a:chExt cx="1213644" cy="6858000"/>
            </a:xfrm>
          </p:grpSpPr>
          <p:sp>
            <p:nvSpPr>
              <p:cNvPr id="2888"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89"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0"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1"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2"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3"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4"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5"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6"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7"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8"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899"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0"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1"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2"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3"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4"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5"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6"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7"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8"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09"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0"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1"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2"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3"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925" name="Group 9"/>
            <p:cNvGrpSpPr/>
            <p:nvPr/>
          </p:nvGrpSpPr>
          <p:grpSpPr>
            <a:xfrm>
              <a:off x="11386343" y="0"/>
              <a:ext cx="667546" cy="6848476"/>
              <a:chOff x="0" y="0"/>
              <a:chExt cx="667544" cy="6848475"/>
            </a:xfrm>
          </p:grpSpPr>
          <p:sp>
            <p:nvSpPr>
              <p:cNvPr id="2915"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6"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7"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8"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19"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20"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21"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22"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23"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24"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927" name="Title Text"/>
          <p:cNvSpPr txBox="1"/>
          <p:nvPr>
            <p:ph type="title"/>
          </p:nvPr>
        </p:nvSpPr>
        <p:spPr>
          <a:xfrm>
            <a:off x="1141412" y="609600"/>
            <a:ext cx="5934509" cy="1639886"/>
          </a:xfrm>
          <a:prstGeom prst="rect">
            <a:avLst/>
          </a:prstGeom>
        </p:spPr>
        <p:txBody>
          <a:bodyPr anchor="b"/>
          <a:lstStyle>
            <a:lvl1pPr>
              <a:defRPr cap="all" sz="3200">
                <a:latin typeface="Tw Cen MT"/>
                <a:ea typeface="Tw Cen MT"/>
                <a:cs typeface="Tw Cen MT"/>
                <a:sym typeface="Tw Cen MT"/>
              </a:defRPr>
            </a:lvl1pPr>
          </a:lstStyle>
          <a:p>
            <a:pPr/>
            <a:r>
              <a:t>Title Text</a:t>
            </a:r>
          </a:p>
        </p:txBody>
      </p:sp>
      <p:sp>
        <p:nvSpPr>
          <p:cNvPr id="2928" name="Picture Placeholder 2"/>
          <p:cNvSpPr/>
          <p:nvPr>
            <p:ph type="pic" sz="half" idx="21"/>
          </p:nvPr>
        </p:nvSpPr>
        <p:spPr>
          <a:xfrm>
            <a:off x="7380720" y="609600"/>
            <a:ext cx="3666691" cy="5181601"/>
          </a:xfrm>
          <a:prstGeom prst="rect">
            <a:avLst/>
          </a:prstGeom>
          <a:ln w="19050" cap="sq">
            <a:solidFill>
              <a:srgbClr val="B4FFFF">
                <a:alpha val="60000"/>
              </a:srgbClr>
            </a:solidFill>
            <a:miter lim="800000"/>
          </a:ln>
          <a:effectLst>
            <a:outerShdw sx="100000" sy="100000" kx="0" ky="0" algn="b" rotWithShape="0" blurRad="88900" dist="38100" dir="5400000">
              <a:srgbClr val="000000">
                <a:alpha val="40000"/>
              </a:srgbClr>
            </a:outerShdw>
          </a:effectLst>
        </p:spPr>
        <p:txBody>
          <a:bodyPr lIns="91439" rIns="91439">
            <a:noAutofit/>
          </a:bodyPr>
          <a:lstStyle/>
          <a:p>
            <a:pPr/>
          </a:p>
        </p:txBody>
      </p:sp>
      <p:sp>
        <p:nvSpPr>
          <p:cNvPr id="2929" name="Body Level One…"/>
          <p:cNvSpPr txBox="1"/>
          <p:nvPr>
            <p:ph type="body" sz="half" idx="1"/>
          </p:nvPr>
        </p:nvSpPr>
        <p:spPr>
          <a:xfrm>
            <a:off x="1141409" y="2249485"/>
            <a:ext cx="5934513" cy="3541715"/>
          </a:xfrm>
          <a:prstGeom prst="rect">
            <a:avLst/>
          </a:prstGeom>
        </p:spPr>
        <p:txBody>
          <a:bodyPr/>
          <a:lstStyle>
            <a:lvl1pPr marL="0" indent="0">
              <a:lnSpc>
                <a:spcPct val="120000"/>
              </a:lnSpc>
              <a:buSzTx/>
              <a:buFontTx/>
              <a:buNone/>
              <a:defRPr sz="1600">
                <a:latin typeface="Tw Cen MT"/>
                <a:ea typeface="Tw Cen MT"/>
                <a:cs typeface="Tw Cen MT"/>
                <a:sym typeface="Tw Cen MT"/>
              </a:defRPr>
            </a:lvl1pPr>
            <a:lvl2pPr marL="0" indent="457200">
              <a:lnSpc>
                <a:spcPct val="120000"/>
              </a:lnSpc>
              <a:buSzTx/>
              <a:buFontTx/>
              <a:buNone/>
              <a:defRPr sz="1600">
                <a:latin typeface="Tw Cen MT"/>
                <a:ea typeface="Tw Cen MT"/>
                <a:cs typeface="Tw Cen MT"/>
                <a:sym typeface="Tw Cen MT"/>
              </a:defRPr>
            </a:lvl2pPr>
            <a:lvl3pPr marL="0" indent="914400">
              <a:lnSpc>
                <a:spcPct val="120000"/>
              </a:lnSpc>
              <a:buSzTx/>
              <a:buFontTx/>
              <a:buNone/>
              <a:defRPr sz="1600">
                <a:latin typeface="Tw Cen MT"/>
                <a:ea typeface="Tw Cen MT"/>
                <a:cs typeface="Tw Cen MT"/>
                <a:sym typeface="Tw Cen MT"/>
              </a:defRPr>
            </a:lvl3pPr>
            <a:lvl4pPr marL="0" indent="1371600">
              <a:lnSpc>
                <a:spcPct val="120000"/>
              </a:lnSpc>
              <a:buSzTx/>
              <a:buFontTx/>
              <a:buNone/>
              <a:defRPr sz="1600">
                <a:latin typeface="Tw Cen MT"/>
                <a:ea typeface="Tw Cen MT"/>
                <a:cs typeface="Tw Cen MT"/>
                <a:sym typeface="Tw Cen MT"/>
              </a:defRPr>
            </a:lvl4pPr>
            <a:lvl5pPr marL="0" indent="1828800">
              <a:lnSpc>
                <a:spcPct val="120000"/>
              </a:lnSpc>
              <a:buSzTx/>
              <a:buFontTx/>
              <a:buNone/>
              <a:defRPr sz="16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930"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anoramic 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937"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2976" name="Group 7"/>
          <p:cNvGrpSpPr/>
          <p:nvPr/>
        </p:nvGrpSpPr>
        <p:grpSpPr>
          <a:xfrm>
            <a:off x="-14288" y="-1"/>
            <a:ext cx="12053889" cy="6858002"/>
            <a:chOff x="0" y="0"/>
            <a:chExt cx="12053888" cy="6858000"/>
          </a:xfrm>
        </p:grpSpPr>
        <p:grpSp>
          <p:nvGrpSpPr>
            <p:cNvPr id="2964" name="Group 8"/>
            <p:cNvGrpSpPr/>
            <p:nvPr/>
          </p:nvGrpSpPr>
          <p:grpSpPr>
            <a:xfrm>
              <a:off x="0" y="-1"/>
              <a:ext cx="1213645" cy="6858002"/>
              <a:chOff x="0" y="0"/>
              <a:chExt cx="1213644" cy="6858000"/>
            </a:xfrm>
          </p:grpSpPr>
          <p:sp>
            <p:nvSpPr>
              <p:cNvPr id="2938"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39"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0"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1"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2"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3"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4"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5"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6"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7"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8"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49"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0"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1"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2"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3"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4"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5"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6"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7"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8"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59"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0"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1"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2"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3"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2975" name="Group 9"/>
            <p:cNvGrpSpPr/>
            <p:nvPr/>
          </p:nvGrpSpPr>
          <p:grpSpPr>
            <a:xfrm>
              <a:off x="11386343" y="0"/>
              <a:ext cx="667546" cy="6848476"/>
              <a:chOff x="0" y="0"/>
              <a:chExt cx="667544" cy="6848475"/>
            </a:xfrm>
          </p:grpSpPr>
          <p:sp>
            <p:nvSpPr>
              <p:cNvPr id="2965"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6"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7"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8"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69"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70"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71"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72"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73"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74"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2977" name="Title Text"/>
          <p:cNvSpPr txBox="1"/>
          <p:nvPr>
            <p:ph type="title"/>
          </p:nvPr>
        </p:nvSpPr>
        <p:spPr>
          <a:xfrm>
            <a:off x="1141409" y="4304663"/>
            <a:ext cx="9912356" cy="819357"/>
          </a:xfrm>
          <a:prstGeom prst="rect">
            <a:avLst/>
          </a:prstGeom>
        </p:spPr>
        <p:txBody>
          <a:bodyPr anchor="b"/>
          <a:lstStyle>
            <a:lvl1pPr>
              <a:defRPr cap="all" sz="3200">
                <a:latin typeface="Tw Cen MT"/>
                <a:ea typeface="Tw Cen MT"/>
                <a:cs typeface="Tw Cen MT"/>
                <a:sym typeface="Tw Cen MT"/>
              </a:defRPr>
            </a:lvl1pPr>
          </a:lstStyle>
          <a:p>
            <a:pPr/>
            <a:r>
              <a:t>Title Text</a:t>
            </a:r>
          </a:p>
        </p:txBody>
      </p:sp>
      <p:sp>
        <p:nvSpPr>
          <p:cNvPr id="2978" name="Picture Placeholder 2"/>
          <p:cNvSpPr/>
          <p:nvPr>
            <p:ph type="pic" sz="half" idx="21"/>
          </p:nvPr>
        </p:nvSpPr>
        <p:spPr>
          <a:xfrm>
            <a:off x="1141411" y="606425"/>
            <a:ext cx="9912354" cy="3299780"/>
          </a:xfrm>
          <a:prstGeom prst="rect">
            <a:avLst/>
          </a:prstGeom>
          <a:ln w="19050" cap="sq">
            <a:solidFill>
              <a:srgbClr val="B4FFFF">
                <a:alpha val="60000"/>
              </a:srgbClr>
            </a:solidFill>
            <a:miter lim="800000"/>
          </a:ln>
          <a:effectLst>
            <a:outerShdw sx="100000" sy="100000" kx="0" ky="0" algn="b" rotWithShape="0" blurRad="88900" dist="38100" dir="5400000">
              <a:srgbClr val="000000">
                <a:alpha val="40000"/>
              </a:srgbClr>
            </a:outerShdw>
          </a:effectLst>
        </p:spPr>
        <p:txBody>
          <a:bodyPr lIns="91439" rIns="91439">
            <a:noAutofit/>
          </a:bodyPr>
          <a:lstStyle/>
          <a:p>
            <a:pPr/>
          </a:p>
        </p:txBody>
      </p:sp>
      <p:sp>
        <p:nvSpPr>
          <p:cNvPr id="2979" name="Body Level One…"/>
          <p:cNvSpPr txBox="1"/>
          <p:nvPr>
            <p:ph type="body" sz="quarter" idx="1"/>
          </p:nvPr>
        </p:nvSpPr>
        <p:spPr>
          <a:xfrm>
            <a:off x="1141363" y="5124020"/>
            <a:ext cx="9910860" cy="682473"/>
          </a:xfrm>
          <a:prstGeom prst="rect">
            <a:avLst/>
          </a:prstGeom>
        </p:spPr>
        <p:txBody>
          <a:bodyPr/>
          <a:lstStyle>
            <a:lvl1pPr marL="0" indent="0">
              <a:lnSpc>
                <a:spcPct val="120000"/>
              </a:lnSpc>
              <a:buSzTx/>
              <a:buFontTx/>
              <a:buNone/>
              <a:defRPr sz="1600">
                <a:latin typeface="Tw Cen MT"/>
                <a:ea typeface="Tw Cen MT"/>
                <a:cs typeface="Tw Cen MT"/>
                <a:sym typeface="Tw Cen MT"/>
              </a:defRPr>
            </a:lvl1pPr>
            <a:lvl2pPr marL="0" indent="457200">
              <a:lnSpc>
                <a:spcPct val="120000"/>
              </a:lnSpc>
              <a:buSzTx/>
              <a:buFontTx/>
              <a:buNone/>
              <a:defRPr sz="1600">
                <a:latin typeface="Tw Cen MT"/>
                <a:ea typeface="Tw Cen MT"/>
                <a:cs typeface="Tw Cen MT"/>
                <a:sym typeface="Tw Cen MT"/>
              </a:defRPr>
            </a:lvl2pPr>
            <a:lvl3pPr marL="0" indent="914400">
              <a:lnSpc>
                <a:spcPct val="120000"/>
              </a:lnSpc>
              <a:buSzTx/>
              <a:buFontTx/>
              <a:buNone/>
              <a:defRPr sz="1600">
                <a:latin typeface="Tw Cen MT"/>
                <a:ea typeface="Tw Cen MT"/>
                <a:cs typeface="Tw Cen MT"/>
                <a:sym typeface="Tw Cen MT"/>
              </a:defRPr>
            </a:lvl3pPr>
            <a:lvl4pPr marL="0" indent="1371600">
              <a:lnSpc>
                <a:spcPct val="120000"/>
              </a:lnSpc>
              <a:buSzTx/>
              <a:buFontTx/>
              <a:buNone/>
              <a:defRPr sz="1600">
                <a:latin typeface="Tw Cen MT"/>
                <a:ea typeface="Tw Cen MT"/>
                <a:cs typeface="Tw Cen MT"/>
                <a:sym typeface="Tw Cen MT"/>
              </a:defRPr>
            </a:lvl4pPr>
            <a:lvl5pPr marL="0" indent="1828800">
              <a:lnSpc>
                <a:spcPct val="120000"/>
              </a:lnSpc>
              <a:buSzTx/>
              <a:buFontTx/>
              <a:buNone/>
              <a:defRPr sz="16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2980"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987"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3026" name="Group 7"/>
          <p:cNvGrpSpPr/>
          <p:nvPr/>
        </p:nvGrpSpPr>
        <p:grpSpPr>
          <a:xfrm>
            <a:off x="-14288" y="-1"/>
            <a:ext cx="12053889" cy="6858002"/>
            <a:chOff x="0" y="0"/>
            <a:chExt cx="12053888" cy="6858000"/>
          </a:xfrm>
        </p:grpSpPr>
        <p:grpSp>
          <p:nvGrpSpPr>
            <p:cNvPr id="3014" name="Group 8"/>
            <p:cNvGrpSpPr/>
            <p:nvPr/>
          </p:nvGrpSpPr>
          <p:grpSpPr>
            <a:xfrm>
              <a:off x="0" y="-1"/>
              <a:ext cx="1213645" cy="6858002"/>
              <a:chOff x="0" y="0"/>
              <a:chExt cx="1213644" cy="6858000"/>
            </a:xfrm>
          </p:grpSpPr>
          <p:sp>
            <p:nvSpPr>
              <p:cNvPr id="2988"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89"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0"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1"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2"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3"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4"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5"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6"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7"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8"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2999"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0"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1"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2"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3"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4"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5"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6"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7"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8"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09"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0"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1"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2"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3"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3025" name="Group 9"/>
            <p:cNvGrpSpPr/>
            <p:nvPr/>
          </p:nvGrpSpPr>
          <p:grpSpPr>
            <a:xfrm>
              <a:off x="11386343" y="0"/>
              <a:ext cx="667546" cy="6848476"/>
              <a:chOff x="0" y="0"/>
              <a:chExt cx="667544" cy="6848475"/>
            </a:xfrm>
          </p:grpSpPr>
          <p:sp>
            <p:nvSpPr>
              <p:cNvPr id="3015"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6"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7"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8"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19"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20"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21"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22"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23"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24"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3027" name="Title Text"/>
          <p:cNvSpPr txBox="1"/>
          <p:nvPr>
            <p:ph type="title"/>
          </p:nvPr>
        </p:nvSpPr>
        <p:spPr>
          <a:xfrm>
            <a:off x="1141456" y="609600"/>
            <a:ext cx="9905956" cy="3429000"/>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3028" name="Body Level One…"/>
          <p:cNvSpPr txBox="1"/>
          <p:nvPr>
            <p:ph type="body" sz="quarter" idx="1"/>
          </p:nvPr>
        </p:nvSpPr>
        <p:spPr>
          <a:xfrm>
            <a:off x="1141409" y="4419598"/>
            <a:ext cx="9904460" cy="1371600"/>
          </a:xfrm>
          <a:prstGeom prst="rect">
            <a:avLst/>
          </a:prstGeom>
        </p:spPr>
        <p:txBody>
          <a:bodyPr anchor="ctr"/>
          <a:lstStyle>
            <a:lvl1pPr marL="0" indent="0">
              <a:lnSpc>
                <a:spcPct val="120000"/>
              </a:lnSpc>
              <a:buSzTx/>
              <a:buFontTx/>
              <a:buNone/>
              <a:defRPr sz="1800">
                <a:latin typeface="Tw Cen MT"/>
                <a:ea typeface="Tw Cen MT"/>
                <a:cs typeface="Tw Cen MT"/>
                <a:sym typeface="Tw Cen MT"/>
              </a:defRPr>
            </a:lvl1pPr>
            <a:lvl2pPr marL="0" indent="457200">
              <a:lnSpc>
                <a:spcPct val="120000"/>
              </a:lnSpc>
              <a:buSzTx/>
              <a:buFontTx/>
              <a:buNone/>
              <a:defRPr sz="1800">
                <a:latin typeface="Tw Cen MT"/>
                <a:ea typeface="Tw Cen MT"/>
                <a:cs typeface="Tw Cen MT"/>
                <a:sym typeface="Tw Cen MT"/>
              </a:defRPr>
            </a:lvl2pPr>
            <a:lvl3pPr marL="0" indent="914400">
              <a:lnSpc>
                <a:spcPct val="120000"/>
              </a:lnSpc>
              <a:buSzTx/>
              <a:buFontTx/>
              <a:buNone/>
              <a:defRPr sz="1800">
                <a:latin typeface="Tw Cen MT"/>
                <a:ea typeface="Tw Cen MT"/>
                <a:cs typeface="Tw Cen MT"/>
                <a:sym typeface="Tw Cen MT"/>
              </a:defRPr>
            </a:lvl3pPr>
            <a:lvl4pPr marL="0" indent="1371600">
              <a:lnSpc>
                <a:spcPct val="120000"/>
              </a:lnSpc>
              <a:buSzTx/>
              <a:buFontTx/>
              <a:buNone/>
              <a:defRPr sz="1800">
                <a:latin typeface="Tw Cen MT"/>
                <a:ea typeface="Tw Cen MT"/>
                <a:cs typeface="Tw Cen MT"/>
                <a:sym typeface="Tw Cen MT"/>
              </a:defRPr>
            </a:lvl4pPr>
            <a:lvl5pPr marL="0" indent="1828800">
              <a:lnSpc>
                <a:spcPct val="120000"/>
              </a:lnSpc>
              <a:buSzTx/>
              <a:buFontTx/>
              <a:buNone/>
              <a:defRPr sz="18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029"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3036"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3075" name="Group 7"/>
          <p:cNvGrpSpPr/>
          <p:nvPr/>
        </p:nvGrpSpPr>
        <p:grpSpPr>
          <a:xfrm>
            <a:off x="-14288" y="-1"/>
            <a:ext cx="12053889" cy="6858002"/>
            <a:chOff x="0" y="0"/>
            <a:chExt cx="12053888" cy="6858000"/>
          </a:xfrm>
        </p:grpSpPr>
        <p:grpSp>
          <p:nvGrpSpPr>
            <p:cNvPr id="3063" name="Group 8"/>
            <p:cNvGrpSpPr/>
            <p:nvPr/>
          </p:nvGrpSpPr>
          <p:grpSpPr>
            <a:xfrm>
              <a:off x="0" y="-1"/>
              <a:ext cx="1213645" cy="6858002"/>
              <a:chOff x="0" y="0"/>
              <a:chExt cx="1213644" cy="6858000"/>
            </a:xfrm>
          </p:grpSpPr>
          <p:sp>
            <p:nvSpPr>
              <p:cNvPr id="3037"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38"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39"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0"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1"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2"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3"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4"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5"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6"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7"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8"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49"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0"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1"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2"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3"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4"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5"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6"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7"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8"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59"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0"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1"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2"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3074" name="Group 9"/>
            <p:cNvGrpSpPr/>
            <p:nvPr/>
          </p:nvGrpSpPr>
          <p:grpSpPr>
            <a:xfrm>
              <a:off x="11386343" y="0"/>
              <a:ext cx="667546" cy="6848476"/>
              <a:chOff x="0" y="0"/>
              <a:chExt cx="667544" cy="6848475"/>
            </a:xfrm>
          </p:grpSpPr>
          <p:sp>
            <p:nvSpPr>
              <p:cNvPr id="3064"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5"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6"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7"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8"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69"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70"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71"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72"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73"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3076" name="Title Text"/>
          <p:cNvSpPr txBox="1"/>
          <p:nvPr>
            <p:ph type="title"/>
          </p:nvPr>
        </p:nvSpPr>
        <p:spPr>
          <a:xfrm>
            <a:off x="1446212" y="609598"/>
            <a:ext cx="9302753" cy="2748430"/>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3077" name="Body Level One…"/>
          <p:cNvSpPr txBox="1"/>
          <p:nvPr>
            <p:ph type="body" sz="quarter" idx="1"/>
          </p:nvPr>
        </p:nvSpPr>
        <p:spPr>
          <a:xfrm>
            <a:off x="1720644" y="3365556"/>
            <a:ext cx="8752300" cy="548969"/>
          </a:xfrm>
          <a:prstGeom prst="rect">
            <a:avLst/>
          </a:prstGeom>
        </p:spPr>
        <p:txBody>
          <a:bodyPr/>
          <a:lstStyle>
            <a:lvl1pPr marL="0" indent="0">
              <a:lnSpc>
                <a:spcPct val="120000"/>
              </a:lnSpc>
              <a:buSzTx/>
              <a:buFontTx/>
              <a:buNone/>
              <a:defRPr sz="1400">
                <a:latin typeface="Tw Cen MT"/>
                <a:ea typeface="Tw Cen MT"/>
                <a:cs typeface="Tw Cen MT"/>
                <a:sym typeface="Tw Cen MT"/>
              </a:defRPr>
            </a:lvl1pPr>
            <a:lvl2pPr marL="0" indent="457200">
              <a:lnSpc>
                <a:spcPct val="120000"/>
              </a:lnSpc>
              <a:buSzTx/>
              <a:buFontTx/>
              <a:buNone/>
              <a:defRPr sz="1400">
                <a:latin typeface="Tw Cen MT"/>
                <a:ea typeface="Tw Cen MT"/>
                <a:cs typeface="Tw Cen MT"/>
                <a:sym typeface="Tw Cen MT"/>
              </a:defRPr>
            </a:lvl2pPr>
            <a:lvl3pPr marL="0" indent="914400">
              <a:lnSpc>
                <a:spcPct val="120000"/>
              </a:lnSpc>
              <a:buSzTx/>
              <a:buFontTx/>
              <a:buNone/>
              <a:defRPr sz="1400">
                <a:latin typeface="Tw Cen MT"/>
                <a:ea typeface="Tw Cen MT"/>
                <a:cs typeface="Tw Cen MT"/>
                <a:sym typeface="Tw Cen MT"/>
              </a:defRPr>
            </a:lvl3pPr>
            <a:lvl4pPr marL="0" indent="1371600">
              <a:lnSpc>
                <a:spcPct val="120000"/>
              </a:lnSpc>
              <a:buSzTx/>
              <a:buFontTx/>
              <a:buNone/>
              <a:defRPr sz="1400">
                <a:latin typeface="Tw Cen MT"/>
                <a:ea typeface="Tw Cen MT"/>
                <a:cs typeface="Tw Cen MT"/>
                <a:sym typeface="Tw Cen MT"/>
              </a:defRPr>
            </a:lvl4pPr>
            <a:lvl5pPr marL="0" indent="1828800">
              <a:lnSpc>
                <a:spcPct val="120000"/>
              </a:lnSpc>
              <a:buSzTx/>
              <a:buFontTx/>
              <a:buNone/>
              <a:defRPr sz="14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078" name="Text Placeholder 3"/>
          <p:cNvSpPr/>
          <p:nvPr>
            <p:ph type="body" sz="quarter" idx="21"/>
          </p:nvPr>
        </p:nvSpPr>
        <p:spPr>
          <a:xfrm>
            <a:off x="1141410" y="4309919"/>
            <a:ext cx="9906004" cy="1489497"/>
          </a:xfrm>
          <a:prstGeom prst="rect">
            <a:avLst/>
          </a:prstGeom>
        </p:spPr>
        <p:txBody>
          <a:bodyPr anchor="ctr"/>
          <a:lstStyle/>
          <a:p>
            <a:pPr marL="0" indent="0">
              <a:lnSpc>
                <a:spcPct val="120000"/>
              </a:lnSpc>
              <a:buSzTx/>
              <a:buFontTx/>
              <a:buNone/>
              <a:defRPr sz="1800">
                <a:latin typeface="Tw Cen MT"/>
                <a:ea typeface="Tw Cen MT"/>
                <a:cs typeface="Tw Cen MT"/>
                <a:sym typeface="Tw Cen MT"/>
              </a:defRPr>
            </a:pPr>
          </a:p>
        </p:txBody>
      </p:sp>
      <p:sp>
        <p:nvSpPr>
          <p:cNvPr id="3079" name="TextBox 59"/>
          <p:cNvSpPr txBox="1"/>
          <p:nvPr/>
        </p:nvSpPr>
        <p:spPr>
          <a:xfrm>
            <a:off x="949232" y="426612"/>
            <a:ext cx="518161" cy="11963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8000">
                <a:solidFill>
                  <a:srgbClr val="FFFFFF"/>
                </a:solidFill>
                <a:latin typeface="Tw Cen MT"/>
                <a:ea typeface="Tw Cen MT"/>
                <a:cs typeface="Tw Cen MT"/>
                <a:sym typeface="Tw Cen MT"/>
              </a:defRPr>
            </a:lvl1pPr>
          </a:lstStyle>
          <a:p>
            <a:pPr/>
            <a:r>
              <a:t>“</a:t>
            </a:r>
          </a:p>
        </p:txBody>
      </p:sp>
      <p:sp>
        <p:nvSpPr>
          <p:cNvPr id="3080" name="TextBox 60"/>
          <p:cNvSpPr txBox="1"/>
          <p:nvPr/>
        </p:nvSpPr>
        <p:spPr>
          <a:xfrm>
            <a:off x="10583089" y="2459189"/>
            <a:ext cx="518161" cy="11963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8000">
                <a:solidFill>
                  <a:srgbClr val="FFFFFF"/>
                </a:solidFill>
                <a:latin typeface="Tw Cen MT"/>
                <a:ea typeface="Tw Cen MT"/>
                <a:cs typeface="Tw Cen MT"/>
                <a:sym typeface="Tw Cen MT"/>
              </a:defRPr>
            </a:lvl1pPr>
          </a:lstStyle>
          <a:p>
            <a:pPr/>
            <a:r>
              <a:t>”</a:t>
            </a:r>
          </a:p>
        </p:txBody>
      </p:sp>
      <p:sp>
        <p:nvSpPr>
          <p:cNvPr id="3081"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3088"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3127" name="Group 7"/>
          <p:cNvGrpSpPr/>
          <p:nvPr/>
        </p:nvGrpSpPr>
        <p:grpSpPr>
          <a:xfrm>
            <a:off x="-14288" y="-1"/>
            <a:ext cx="12053889" cy="6858002"/>
            <a:chOff x="0" y="0"/>
            <a:chExt cx="12053888" cy="6858000"/>
          </a:xfrm>
        </p:grpSpPr>
        <p:grpSp>
          <p:nvGrpSpPr>
            <p:cNvPr id="3115" name="Group 8"/>
            <p:cNvGrpSpPr/>
            <p:nvPr/>
          </p:nvGrpSpPr>
          <p:grpSpPr>
            <a:xfrm>
              <a:off x="0" y="-1"/>
              <a:ext cx="1213645" cy="6858002"/>
              <a:chOff x="0" y="0"/>
              <a:chExt cx="1213644" cy="6858000"/>
            </a:xfrm>
          </p:grpSpPr>
          <p:sp>
            <p:nvSpPr>
              <p:cNvPr id="3089"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0"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1"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2"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3"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4"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5"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6"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7"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8"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099"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0"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1"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2"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3"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4"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5"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6"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7"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8"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09"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0"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1"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2"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3"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4"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3126" name="Group 9"/>
            <p:cNvGrpSpPr/>
            <p:nvPr/>
          </p:nvGrpSpPr>
          <p:grpSpPr>
            <a:xfrm>
              <a:off x="11386343" y="0"/>
              <a:ext cx="667546" cy="6848476"/>
              <a:chOff x="0" y="0"/>
              <a:chExt cx="667544" cy="6848475"/>
            </a:xfrm>
          </p:grpSpPr>
          <p:sp>
            <p:nvSpPr>
              <p:cNvPr id="3116"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7"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8"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19"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0"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1"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2"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3"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4"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25"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3128" name="Title Text"/>
          <p:cNvSpPr txBox="1"/>
          <p:nvPr>
            <p:ph type="title"/>
          </p:nvPr>
        </p:nvSpPr>
        <p:spPr>
          <a:xfrm>
            <a:off x="1141409" y="2134041"/>
            <a:ext cx="9906002" cy="2511836"/>
          </a:xfrm>
          <a:prstGeom prst="rect">
            <a:avLst/>
          </a:prstGeom>
        </p:spPr>
        <p:txBody>
          <a:bodyPr anchor="b"/>
          <a:lstStyle>
            <a:lvl1pPr>
              <a:defRPr cap="all">
                <a:latin typeface="Tw Cen MT"/>
                <a:ea typeface="Tw Cen MT"/>
                <a:cs typeface="Tw Cen MT"/>
                <a:sym typeface="Tw Cen MT"/>
              </a:defRPr>
            </a:lvl1pPr>
          </a:lstStyle>
          <a:p>
            <a:pPr/>
            <a:r>
              <a:t>Title Text</a:t>
            </a:r>
          </a:p>
        </p:txBody>
      </p:sp>
      <p:sp>
        <p:nvSpPr>
          <p:cNvPr id="3129" name="Body Level One…"/>
          <p:cNvSpPr txBox="1"/>
          <p:nvPr>
            <p:ph type="body" sz="quarter" idx="1"/>
          </p:nvPr>
        </p:nvSpPr>
        <p:spPr>
          <a:xfrm>
            <a:off x="1141363" y="4657654"/>
            <a:ext cx="9904506" cy="1140645"/>
          </a:xfrm>
          <a:prstGeom prst="rect">
            <a:avLst/>
          </a:prstGeom>
        </p:spPr>
        <p:txBody>
          <a:bodyPr/>
          <a:lstStyle>
            <a:lvl1pPr marL="0" indent="0">
              <a:lnSpc>
                <a:spcPct val="120000"/>
              </a:lnSpc>
              <a:buSzTx/>
              <a:buFontTx/>
              <a:buNone/>
              <a:defRPr sz="1800">
                <a:latin typeface="Tw Cen MT"/>
                <a:ea typeface="Tw Cen MT"/>
                <a:cs typeface="Tw Cen MT"/>
                <a:sym typeface="Tw Cen MT"/>
              </a:defRPr>
            </a:lvl1pPr>
            <a:lvl2pPr marL="0" indent="457200">
              <a:lnSpc>
                <a:spcPct val="120000"/>
              </a:lnSpc>
              <a:buSzTx/>
              <a:buFontTx/>
              <a:buNone/>
              <a:defRPr sz="1800">
                <a:latin typeface="Tw Cen MT"/>
                <a:ea typeface="Tw Cen MT"/>
                <a:cs typeface="Tw Cen MT"/>
                <a:sym typeface="Tw Cen MT"/>
              </a:defRPr>
            </a:lvl2pPr>
            <a:lvl3pPr marL="0" indent="914400">
              <a:lnSpc>
                <a:spcPct val="120000"/>
              </a:lnSpc>
              <a:buSzTx/>
              <a:buFontTx/>
              <a:buNone/>
              <a:defRPr sz="1800">
                <a:latin typeface="Tw Cen MT"/>
                <a:ea typeface="Tw Cen MT"/>
                <a:cs typeface="Tw Cen MT"/>
                <a:sym typeface="Tw Cen MT"/>
              </a:defRPr>
            </a:lvl3pPr>
            <a:lvl4pPr marL="0" indent="1371600">
              <a:lnSpc>
                <a:spcPct val="120000"/>
              </a:lnSpc>
              <a:buSzTx/>
              <a:buFontTx/>
              <a:buNone/>
              <a:defRPr sz="1800">
                <a:latin typeface="Tw Cen MT"/>
                <a:ea typeface="Tw Cen MT"/>
                <a:cs typeface="Tw Cen MT"/>
                <a:sym typeface="Tw Cen MT"/>
              </a:defRPr>
            </a:lvl4pPr>
            <a:lvl5pPr marL="0" indent="1828800">
              <a:lnSpc>
                <a:spcPct val="120000"/>
              </a:lnSpc>
              <a:buSzTx/>
              <a:buFontTx/>
              <a:buNone/>
              <a:defRPr sz="18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130"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Colum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3137"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3176" name="Group 7"/>
          <p:cNvGrpSpPr/>
          <p:nvPr/>
        </p:nvGrpSpPr>
        <p:grpSpPr>
          <a:xfrm>
            <a:off x="-14288" y="-1"/>
            <a:ext cx="12053889" cy="6858002"/>
            <a:chOff x="0" y="0"/>
            <a:chExt cx="12053888" cy="6858000"/>
          </a:xfrm>
        </p:grpSpPr>
        <p:grpSp>
          <p:nvGrpSpPr>
            <p:cNvPr id="3164" name="Group 8"/>
            <p:cNvGrpSpPr/>
            <p:nvPr/>
          </p:nvGrpSpPr>
          <p:grpSpPr>
            <a:xfrm>
              <a:off x="0" y="-1"/>
              <a:ext cx="1213645" cy="6858002"/>
              <a:chOff x="0" y="0"/>
              <a:chExt cx="1213644" cy="6858000"/>
            </a:xfrm>
          </p:grpSpPr>
          <p:sp>
            <p:nvSpPr>
              <p:cNvPr id="3138"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39"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0"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1"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2"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3"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4"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5"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6"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7"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8"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49"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0"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1"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2"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3"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4"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5"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6"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7"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8"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59"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0"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1"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2"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3"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3175" name="Group 9"/>
            <p:cNvGrpSpPr/>
            <p:nvPr/>
          </p:nvGrpSpPr>
          <p:grpSpPr>
            <a:xfrm>
              <a:off x="11386343" y="0"/>
              <a:ext cx="667546" cy="6848476"/>
              <a:chOff x="0" y="0"/>
              <a:chExt cx="667544" cy="6848475"/>
            </a:xfrm>
          </p:grpSpPr>
          <p:sp>
            <p:nvSpPr>
              <p:cNvPr id="3165"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6"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7"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8"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69"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70"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71"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72"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73"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74"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3177" name="Title Text"/>
          <p:cNvSpPr txBox="1"/>
          <p:nvPr>
            <p:ph type="title"/>
          </p:nvPr>
        </p:nvSpPr>
        <p:spPr>
          <a:xfrm>
            <a:off x="1141412" y="609600"/>
            <a:ext cx="9905999" cy="1905000"/>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3178" name="Body Level One…"/>
          <p:cNvSpPr txBox="1"/>
          <p:nvPr>
            <p:ph type="body" sz="quarter" idx="1"/>
          </p:nvPr>
        </p:nvSpPr>
        <p:spPr>
          <a:xfrm>
            <a:off x="1141409" y="2674462"/>
            <a:ext cx="3196901" cy="685801"/>
          </a:xfrm>
          <a:prstGeom prst="rect">
            <a:avLst/>
          </a:prstGeom>
        </p:spPr>
        <p:txBody>
          <a:bodyPr anchor="b"/>
          <a:lstStyle>
            <a:lvl1pPr marL="0" indent="0">
              <a:buSzTx/>
              <a:buFontTx/>
              <a:buNone/>
              <a:defRPr cap="all">
                <a:latin typeface="Tw Cen MT"/>
                <a:ea typeface="Tw Cen MT"/>
                <a:cs typeface="Tw Cen MT"/>
                <a:sym typeface="Tw Cen MT"/>
              </a:defRPr>
            </a:lvl1pPr>
            <a:lvl2pPr marL="0" indent="457200">
              <a:buSzTx/>
              <a:buFontTx/>
              <a:buNone/>
              <a:defRPr cap="all">
                <a:latin typeface="Tw Cen MT"/>
                <a:ea typeface="Tw Cen MT"/>
                <a:cs typeface="Tw Cen MT"/>
                <a:sym typeface="Tw Cen MT"/>
              </a:defRPr>
            </a:lvl2pPr>
            <a:lvl3pPr marL="0" indent="914400">
              <a:buSzTx/>
              <a:buFontTx/>
              <a:buNone/>
              <a:defRPr cap="all">
                <a:latin typeface="Tw Cen MT"/>
                <a:ea typeface="Tw Cen MT"/>
                <a:cs typeface="Tw Cen MT"/>
                <a:sym typeface="Tw Cen MT"/>
              </a:defRPr>
            </a:lvl3pPr>
            <a:lvl4pPr marL="0" indent="1371600">
              <a:buSzTx/>
              <a:buFontTx/>
              <a:buNone/>
              <a:defRPr cap="all">
                <a:latin typeface="Tw Cen MT"/>
                <a:ea typeface="Tw Cen MT"/>
                <a:cs typeface="Tw Cen MT"/>
                <a:sym typeface="Tw Cen MT"/>
              </a:defRPr>
            </a:lvl4pPr>
            <a:lvl5pPr marL="0" indent="1828800">
              <a:buSzTx/>
              <a:buFontTx/>
              <a:buNone/>
              <a:defRPr cap="a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179" name="Text Placeholder 3"/>
          <p:cNvSpPr/>
          <p:nvPr>
            <p:ph type="body" sz="quarter" idx="21"/>
          </p:nvPr>
        </p:nvSpPr>
        <p:spPr>
          <a:xfrm>
            <a:off x="1127917" y="3360263"/>
            <a:ext cx="3208736" cy="2430936"/>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180" name="Text Placeholder 4"/>
          <p:cNvSpPr/>
          <p:nvPr>
            <p:ph type="body" sz="quarter" idx="22"/>
          </p:nvPr>
        </p:nvSpPr>
        <p:spPr>
          <a:xfrm>
            <a:off x="4514765" y="2677635"/>
            <a:ext cx="3184386" cy="685801"/>
          </a:xfrm>
          <a:prstGeom prst="rect">
            <a:avLst/>
          </a:prstGeom>
        </p:spPr>
        <p:txBody>
          <a:bodyPr anchor="b"/>
          <a:lstStyle/>
          <a:p>
            <a:pPr marL="0" indent="0">
              <a:buSzTx/>
              <a:buFontTx/>
              <a:buNone/>
              <a:defRPr cap="all">
                <a:latin typeface="Tw Cen MT"/>
                <a:ea typeface="Tw Cen MT"/>
                <a:cs typeface="Tw Cen MT"/>
                <a:sym typeface="Tw Cen MT"/>
              </a:defRPr>
            </a:pPr>
          </a:p>
        </p:txBody>
      </p:sp>
      <p:sp>
        <p:nvSpPr>
          <p:cNvPr id="3181" name="Text Placeholder 3"/>
          <p:cNvSpPr/>
          <p:nvPr>
            <p:ph type="body" sz="quarter" idx="23"/>
          </p:nvPr>
        </p:nvSpPr>
        <p:spPr>
          <a:xfrm>
            <a:off x="4504212" y="3363435"/>
            <a:ext cx="3195832" cy="2430936"/>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182" name="Text Placeholder 4"/>
          <p:cNvSpPr/>
          <p:nvPr>
            <p:ph type="body" sz="quarter" idx="24"/>
          </p:nvPr>
        </p:nvSpPr>
        <p:spPr>
          <a:xfrm>
            <a:off x="7852441" y="2674462"/>
            <a:ext cx="3194969" cy="685801"/>
          </a:xfrm>
          <a:prstGeom prst="rect">
            <a:avLst/>
          </a:prstGeom>
        </p:spPr>
        <p:txBody>
          <a:bodyPr anchor="b"/>
          <a:lstStyle/>
          <a:p>
            <a:pPr marL="0" indent="0">
              <a:buSzTx/>
              <a:buFontTx/>
              <a:buNone/>
              <a:defRPr cap="all">
                <a:latin typeface="Tw Cen MT"/>
                <a:ea typeface="Tw Cen MT"/>
                <a:cs typeface="Tw Cen MT"/>
                <a:sym typeface="Tw Cen MT"/>
              </a:defRPr>
            </a:pPr>
          </a:p>
        </p:txBody>
      </p:sp>
      <p:sp>
        <p:nvSpPr>
          <p:cNvPr id="3183" name="Text Placeholder 3"/>
          <p:cNvSpPr/>
          <p:nvPr>
            <p:ph type="body" sz="quarter" idx="25"/>
          </p:nvPr>
        </p:nvSpPr>
        <p:spPr>
          <a:xfrm>
            <a:off x="7852441" y="3360263"/>
            <a:ext cx="3194969" cy="2430936"/>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184"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3 Picture Column">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3191" name="Picture 2" descr="Picture 2"/>
          <p:cNvPicPr>
            <a:picLocks noChangeAspect="1"/>
          </p:cNvPicPr>
          <p:nvPr/>
        </p:nvPicPr>
        <p:blipFill>
          <a:blip r:embed="rId3">
            <a:extLst/>
          </a:blip>
          <a:stretch>
            <a:fillRect/>
          </a:stretch>
        </p:blipFill>
        <p:spPr>
          <a:xfrm>
            <a:off x="0" y="-2"/>
            <a:ext cx="12192004" cy="6858002"/>
          </a:xfrm>
          <a:prstGeom prst="rect">
            <a:avLst/>
          </a:prstGeom>
          <a:ln w="12700">
            <a:miter lim="400000"/>
          </a:ln>
        </p:spPr>
      </p:pic>
      <p:grpSp>
        <p:nvGrpSpPr>
          <p:cNvPr id="3230" name="Group 7"/>
          <p:cNvGrpSpPr/>
          <p:nvPr/>
        </p:nvGrpSpPr>
        <p:grpSpPr>
          <a:xfrm>
            <a:off x="-14288" y="-1"/>
            <a:ext cx="12053889" cy="6858002"/>
            <a:chOff x="0" y="0"/>
            <a:chExt cx="12053888" cy="6858000"/>
          </a:xfrm>
        </p:grpSpPr>
        <p:grpSp>
          <p:nvGrpSpPr>
            <p:cNvPr id="3218" name="Group 8"/>
            <p:cNvGrpSpPr/>
            <p:nvPr/>
          </p:nvGrpSpPr>
          <p:grpSpPr>
            <a:xfrm>
              <a:off x="0" y="-1"/>
              <a:ext cx="1213645" cy="6858002"/>
              <a:chOff x="0" y="0"/>
              <a:chExt cx="1213644" cy="6858000"/>
            </a:xfrm>
          </p:grpSpPr>
          <p:sp>
            <p:nvSpPr>
              <p:cNvPr id="3192" name="Rectangle 5"/>
              <p:cNvSpPr/>
              <p:nvPr/>
            </p:nvSpPr>
            <p:spPr>
              <a:xfrm>
                <a:off x="128588" y="4763"/>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3" name="Freeform 6"/>
              <p:cNvSpPr/>
              <p:nvPr/>
            </p:nvSpPr>
            <p:spPr>
              <a:xfrm>
                <a:off x="47625" y="217646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4" name="Freeform 7"/>
              <p:cNvSpPr/>
              <p:nvPr/>
            </p:nvSpPr>
            <p:spPr>
              <a:xfrm>
                <a:off x="42863" y="4021137"/>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5" name="Freeform 8"/>
              <p:cNvSpPr/>
              <p:nvPr/>
            </p:nvSpPr>
            <p:spPr>
              <a:xfrm>
                <a:off x="214313" y="4763"/>
                <a:ext cx="369889" cy="1811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209" y="21600"/>
                    </a:moveTo>
                    <a:lnTo>
                      <a:pt x="0" y="11851"/>
                    </a:lnTo>
                    <a:lnTo>
                      <a:pt x="0" y="0"/>
                    </a:lnTo>
                    <a:lnTo>
                      <a:pt x="1391" y="0"/>
                    </a:lnTo>
                    <a:lnTo>
                      <a:pt x="1391" y="11794"/>
                    </a:lnTo>
                    <a:lnTo>
                      <a:pt x="21600" y="21486"/>
                    </a:lnTo>
                    <a:lnTo>
                      <a:pt x="2020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6" name="Freeform 9"/>
              <p:cNvSpPr/>
              <p:nvPr/>
            </p:nvSpPr>
            <p:spPr>
              <a:xfrm>
                <a:off x="517525" y="1801812"/>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24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7" name="Freeform 10"/>
              <p:cNvSpPr/>
              <p:nvPr/>
            </p:nvSpPr>
            <p:spPr>
              <a:xfrm>
                <a:off x="300038" y="4762"/>
                <a:ext cx="369889" cy="14303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488" y="21600"/>
                    </a:moveTo>
                    <a:lnTo>
                      <a:pt x="0" y="9182"/>
                    </a:lnTo>
                    <a:lnTo>
                      <a:pt x="0" y="0"/>
                    </a:lnTo>
                    <a:lnTo>
                      <a:pt x="1669" y="0"/>
                    </a:lnTo>
                    <a:lnTo>
                      <a:pt x="1669" y="9110"/>
                    </a:lnTo>
                    <a:lnTo>
                      <a:pt x="21600" y="21456"/>
                    </a:lnTo>
                    <a:lnTo>
                      <a:pt x="20488"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8" name="Freeform 11"/>
              <p:cNvSpPr/>
              <p:nvPr/>
            </p:nvSpPr>
            <p:spPr>
              <a:xfrm>
                <a:off x="560388" y="0"/>
                <a:ext cx="152401" cy="912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7550" y="21600"/>
                    </a:lnTo>
                    <a:lnTo>
                      <a:pt x="17550" y="7213"/>
                    </a:lnTo>
                    <a:lnTo>
                      <a:pt x="0" y="225"/>
                    </a:lnTo>
                    <a:lnTo>
                      <a:pt x="3375" y="0"/>
                    </a:lnTo>
                    <a:lnTo>
                      <a:pt x="21600" y="7100"/>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199" name="Freeform 12"/>
              <p:cNvSpPr/>
              <p:nvPr/>
            </p:nvSpPr>
            <p:spPr>
              <a:xfrm>
                <a:off x="603250" y="14208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4860"/>
                      <a:pt x="1674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0" name="Freeform 13"/>
              <p:cNvSpPr/>
              <p:nvPr/>
            </p:nvSpPr>
            <p:spPr>
              <a:xfrm>
                <a:off x="603250" y="9032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1" name="Freeform 14"/>
              <p:cNvSpPr/>
              <p:nvPr/>
            </p:nvSpPr>
            <p:spPr>
              <a:xfrm>
                <a:off x="655638" y="0"/>
                <a:ext cx="422276" cy="5270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869" y="21600"/>
                    </a:moveTo>
                    <a:lnTo>
                      <a:pt x="3898" y="8002"/>
                    </a:lnTo>
                    <a:lnTo>
                      <a:pt x="0" y="390"/>
                    </a:lnTo>
                    <a:lnTo>
                      <a:pt x="1218" y="0"/>
                    </a:lnTo>
                    <a:lnTo>
                      <a:pt x="5116" y="7417"/>
                    </a:lnTo>
                    <a:lnTo>
                      <a:pt x="21600" y="20819"/>
                    </a:lnTo>
                    <a:lnTo>
                      <a:pt x="20869"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2" name="Freeform 15"/>
              <p:cNvSpPr/>
              <p:nvPr/>
            </p:nvSpPr>
            <p:spPr>
              <a:xfrm>
                <a:off x="1042193" y="488949"/>
                <a:ext cx="147639" cy="147639"/>
              </a:xfrm>
              <a:custGeom>
                <a:avLst/>
                <a:gdLst/>
                <a:ahLst/>
                <a:cxnLst>
                  <a:cxn ang="0">
                    <a:pos x="wd2" y="hd2"/>
                  </a:cxn>
                  <a:cxn ang="5400000">
                    <a:pos x="wd2" y="hd2"/>
                  </a:cxn>
                  <a:cxn ang="10800000">
                    <a:pos x="wd2" y="hd2"/>
                  </a:cxn>
                  <a:cxn ang="16200000">
                    <a:pos x="wd2" y="hd2"/>
                  </a:cxn>
                </a:cxnLst>
                <a:rect l="0" t="0" r="r" b="b"/>
                <a:pathLst>
                  <a:path w="19694" h="21600" fill="norm" stroke="1" extrusionOk="0">
                    <a:moveTo>
                      <a:pt x="9847" y="21600"/>
                    </a:moveTo>
                    <a:cubicBezTo>
                      <a:pt x="7306" y="21600"/>
                      <a:pt x="4765" y="20903"/>
                      <a:pt x="2859" y="18813"/>
                    </a:cubicBezTo>
                    <a:cubicBezTo>
                      <a:pt x="-953" y="13935"/>
                      <a:pt x="-953" y="6968"/>
                      <a:pt x="2859" y="2787"/>
                    </a:cubicBezTo>
                    <a:cubicBezTo>
                      <a:pt x="4765" y="697"/>
                      <a:pt x="7306" y="0"/>
                      <a:pt x="9847" y="0"/>
                    </a:cubicBezTo>
                    <a:cubicBezTo>
                      <a:pt x="12388" y="0"/>
                      <a:pt x="14929" y="697"/>
                      <a:pt x="16835" y="2787"/>
                    </a:cubicBezTo>
                    <a:cubicBezTo>
                      <a:pt x="20647" y="6968"/>
                      <a:pt x="20647" y="13935"/>
                      <a:pt x="16835" y="18813"/>
                    </a:cubicBezTo>
                    <a:cubicBezTo>
                      <a:pt x="14929" y="20903"/>
                      <a:pt x="12388" y="21600"/>
                      <a:pt x="9847" y="21600"/>
                    </a:cubicBezTo>
                    <a:close/>
                    <a:moveTo>
                      <a:pt x="9847" y="2787"/>
                    </a:moveTo>
                    <a:cubicBezTo>
                      <a:pt x="7941" y="2787"/>
                      <a:pt x="6035" y="3484"/>
                      <a:pt x="4765" y="4877"/>
                    </a:cubicBezTo>
                    <a:cubicBezTo>
                      <a:pt x="1588" y="8361"/>
                      <a:pt x="1588" y="13239"/>
                      <a:pt x="4765" y="16723"/>
                    </a:cubicBezTo>
                    <a:cubicBezTo>
                      <a:pt x="6035" y="18116"/>
                      <a:pt x="7941" y="18813"/>
                      <a:pt x="9847" y="18813"/>
                    </a:cubicBezTo>
                    <a:cubicBezTo>
                      <a:pt x="11753" y="18813"/>
                      <a:pt x="13659" y="18116"/>
                      <a:pt x="14929" y="16723"/>
                    </a:cubicBezTo>
                    <a:cubicBezTo>
                      <a:pt x="18106" y="13239"/>
                      <a:pt x="18106" y="8361"/>
                      <a:pt x="14929" y="4877"/>
                    </a:cubicBezTo>
                    <a:cubicBezTo>
                      <a:pt x="13659" y="3484"/>
                      <a:pt x="11753" y="2787"/>
                      <a:pt x="9847"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3" name="Freeform 17"/>
              <p:cNvSpPr/>
              <p:nvPr/>
            </p:nvSpPr>
            <p:spPr>
              <a:xfrm>
                <a:off x="23813" y="1801812"/>
                <a:ext cx="123826" cy="127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62" y="21600"/>
                    </a:moveTo>
                    <a:lnTo>
                      <a:pt x="0" y="19170"/>
                    </a:lnTo>
                    <a:lnTo>
                      <a:pt x="19108" y="0"/>
                    </a:lnTo>
                    <a:lnTo>
                      <a:pt x="21600" y="2430"/>
                    </a:lnTo>
                    <a:lnTo>
                      <a:pt x="166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4" name="Freeform 18"/>
              <p:cNvSpPr/>
              <p:nvPr/>
            </p:nvSpPr>
            <p:spPr>
              <a:xfrm>
                <a:off x="4763" y="3549649"/>
                <a:ext cx="147639" cy="4810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116" y="21600"/>
                    </a:lnTo>
                    <a:lnTo>
                      <a:pt x="18116" y="5560"/>
                    </a:lnTo>
                    <a:lnTo>
                      <a:pt x="0" y="855"/>
                    </a:lnTo>
                    <a:lnTo>
                      <a:pt x="2787" y="0"/>
                    </a:lnTo>
                    <a:lnTo>
                      <a:pt x="21600" y="4919"/>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5" name="Freeform 19"/>
              <p:cNvSpPr/>
              <p:nvPr/>
            </p:nvSpPr>
            <p:spPr>
              <a:xfrm>
                <a:off x="142875" y="1382712"/>
                <a:ext cx="142876" cy="476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8720" y="21600"/>
                    </a:lnTo>
                    <a:lnTo>
                      <a:pt x="18720" y="6048"/>
                    </a:lnTo>
                    <a:lnTo>
                      <a:pt x="0" y="648"/>
                    </a:lnTo>
                    <a:lnTo>
                      <a:pt x="2160" y="0"/>
                    </a:lnTo>
                    <a:lnTo>
                      <a:pt x="21600" y="5832"/>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6" name="Freeform 20"/>
              <p:cNvSpPr/>
              <p:nvPr/>
            </p:nvSpPr>
            <p:spPr>
              <a:xfrm>
                <a:off x="219075" y="1849437"/>
                <a:ext cx="114301" cy="1079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5400" y="21600"/>
                      <a:pt x="0" y="16904"/>
                      <a:pt x="0" y="11270"/>
                    </a:cubicBezTo>
                    <a:cubicBezTo>
                      <a:pt x="0" y="4696"/>
                      <a:pt x="5400" y="0"/>
                      <a:pt x="10800" y="0"/>
                    </a:cubicBezTo>
                    <a:cubicBezTo>
                      <a:pt x="16200" y="0"/>
                      <a:pt x="21600" y="4696"/>
                      <a:pt x="21600" y="11270"/>
                    </a:cubicBezTo>
                    <a:cubicBezTo>
                      <a:pt x="21600" y="16904"/>
                      <a:pt x="16200" y="21600"/>
                      <a:pt x="10800" y="21600"/>
                    </a:cubicBezTo>
                    <a:close/>
                    <a:moveTo>
                      <a:pt x="10800" y="3757"/>
                    </a:moveTo>
                    <a:cubicBezTo>
                      <a:pt x="7200" y="3757"/>
                      <a:pt x="3600" y="7513"/>
                      <a:pt x="3600" y="11270"/>
                    </a:cubicBezTo>
                    <a:cubicBezTo>
                      <a:pt x="3600" y="15026"/>
                      <a:pt x="7200" y="17843"/>
                      <a:pt x="10800" y="17843"/>
                    </a:cubicBezTo>
                    <a:cubicBezTo>
                      <a:pt x="14400" y="17843"/>
                      <a:pt x="18000" y="15026"/>
                      <a:pt x="18000" y="11270"/>
                    </a:cubicBezTo>
                    <a:cubicBezTo>
                      <a:pt x="18000" y="7513"/>
                      <a:pt x="14400" y="3757"/>
                      <a:pt x="10800" y="375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7" name="Rectangle 21"/>
              <p:cNvSpPr/>
              <p:nvPr/>
            </p:nvSpPr>
            <p:spPr>
              <a:xfrm>
                <a:off x="147638" y="4662487"/>
                <a:ext cx="23814" cy="2181225"/>
              </a:xfrm>
              <a:prstGeom prst="rect">
                <a:avLst/>
              </a:pr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8" name="Freeform 22"/>
              <p:cNvSpPr/>
              <p:nvPr/>
            </p:nvSpPr>
            <p:spPr>
              <a:xfrm>
                <a:off x="238125" y="5041899"/>
                <a:ext cx="369889"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 y="21600"/>
                    </a:moveTo>
                    <a:lnTo>
                      <a:pt x="0" y="21600"/>
                    </a:lnTo>
                    <a:lnTo>
                      <a:pt x="0" y="9744"/>
                    </a:lnTo>
                    <a:lnTo>
                      <a:pt x="20209" y="0"/>
                    </a:lnTo>
                    <a:lnTo>
                      <a:pt x="21600" y="114"/>
                    </a:lnTo>
                    <a:lnTo>
                      <a:pt x="1391" y="9858"/>
                    </a:lnTo>
                    <a:lnTo>
                      <a:pt x="1391"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09" name="Freeform 23"/>
              <p:cNvSpPr/>
              <p:nvPr/>
            </p:nvSpPr>
            <p:spPr>
              <a:xfrm>
                <a:off x="66675" y="44815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120" y="19440"/>
                      <a:pt x="19440" y="15660"/>
                      <a:pt x="19440" y="10800"/>
                    </a:cubicBezTo>
                    <a:cubicBezTo>
                      <a:pt x="19440" y="5940"/>
                      <a:pt x="1512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0" name="Freeform 24"/>
              <p:cNvSpPr/>
              <p:nvPr/>
            </p:nvSpPr>
            <p:spPr>
              <a:xfrm>
                <a:off x="0" y="5627687"/>
                <a:ext cx="85726" cy="1216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4400" y="21600"/>
                    </a:lnTo>
                    <a:lnTo>
                      <a:pt x="14400" y="4202"/>
                    </a:lnTo>
                    <a:lnTo>
                      <a:pt x="0" y="85"/>
                    </a:lnTo>
                    <a:lnTo>
                      <a:pt x="7200" y="0"/>
                    </a:lnTo>
                    <a:lnTo>
                      <a:pt x="21600" y="4117"/>
                    </a:lnTo>
                    <a:lnTo>
                      <a:pt x="21600"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1" name="Freeform 25"/>
              <p:cNvSpPr/>
              <p:nvPr/>
            </p:nvSpPr>
            <p:spPr>
              <a:xfrm>
                <a:off x="541338" y="48672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2" name="Freeform 26"/>
              <p:cNvSpPr/>
              <p:nvPr/>
            </p:nvSpPr>
            <p:spPr>
              <a:xfrm>
                <a:off x="323850" y="5422899"/>
                <a:ext cx="374651" cy="142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47" y="21600"/>
                    </a:moveTo>
                    <a:lnTo>
                      <a:pt x="0" y="21600"/>
                    </a:lnTo>
                    <a:lnTo>
                      <a:pt x="0" y="12388"/>
                    </a:lnTo>
                    <a:lnTo>
                      <a:pt x="275" y="12315"/>
                    </a:lnTo>
                    <a:lnTo>
                      <a:pt x="20227" y="0"/>
                    </a:lnTo>
                    <a:lnTo>
                      <a:pt x="21600" y="144"/>
                    </a:lnTo>
                    <a:lnTo>
                      <a:pt x="1647" y="12460"/>
                    </a:lnTo>
                    <a:lnTo>
                      <a:pt x="1647"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3" name="Freeform 27"/>
              <p:cNvSpPr/>
              <p:nvPr/>
            </p:nvSpPr>
            <p:spPr>
              <a:xfrm>
                <a:off x="584200" y="5945187"/>
                <a:ext cx="152401" cy="912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375" y="21600"/>
                    </a:moveTo>
                    <a:lnTo>
                      <a:pt x="0" y="21375"/>
                    </a:lnTo>
                    <a:lnTo>
                      <a:pt x="18225" y="14387"/>
                    </a:lnTo>
                    <a:lnTo>
                      <a:pt x="18225" y="0"/>
                    </a:lnTo>
                    <a:lnTo>
                      <a:pt x="21600" y="0"/>
                    </a:lnTo>
                    <a:lnTo>
                      <a:pt x="21600" y="14500"/>
                    </a:lnTo>
                    <a:lnTo>
                      <a:pt x="3375"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4" name="Freeform 28"/>
              <p:cNvSpPr/>
              <p:nvPr/>
            </p:nvSpPr>
            <p:spPr>
              <a:xfrm>
                <a:off x="627063" y="5246687"/>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5" name="Freeform 29"/>
              <p:cNvSpPr/>
              <p:nvPr/>
            </p:nvSpPr>
            <p:spPr>
              <a:xfrm>
                <a:off x="627063" y="5764212"/>
                <a:ext cx="190501"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6" name="Freeform 30"/>
              <p:cNvSpPr/>
              <p:nvPr/>
            </p:nvSpPr>
            <p:spPr>
              <a:xfrm>
                <a:off x="684213" y="6330949"/>
                <a:ext cx="417513" cy="5175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2" y="21600"/>
                    </a:moveTo>
                    <a:lnTo>
                      <a:pt x="0" y="21202"/>
                    </a:lnTo>
                    <a:lnTo>
                      <a:pt x="3696" y="13649"/>
                    </a:lnTo>
                    <a:lnTo>
                      <a:pt x="3942" y="13649"/>
                    </a:lnTo>
                    <a:lnTo>
                      <a:pt x="20861" y="0"/>
                    </a:lnTo>
                    <a:lnTo>
                      <a:pt x="21600" y="795"/>
                    </a:lnTo>
                    <a:lnTo>
                      <a:pt x="4928" y="14245"/>
                    </a:lnTo>
                    <a:lnTo>
                      <a:pt x="1232" y="21600"/>
                    </a:ln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17" name="Freeform 31"/>
              <p:cNvSpPr/>
              <p:nvPr/>
            </p:nvSpPr>
            <p:spPr>
              <a:xfrm>
                <a:off x="1063625" y="6221412"/>
                <a:ext cx="150020" cy="147639"/>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473" y="21600"/>
                    </a:moveTo>
                    <a:cubicBezTo>
                      <a:pt x="7855" y="21600"/>
                      <a:pt x="5236" y="20206"/>
                      <a:pt x="3273" y="18116"/>
                    </a:cubicBezTo>
                    <a:cubicBezTo>
                      <a:pt x="1309" y="16723"/>
                      <a:pt x="0" y="13935"/>
                      <a:pt x="0" y="10452"/>
                    </a:cubicBezTo>
                    <a:cubicBezTo>
                      <a:pt x="0" y="7665"/>
                      <a:pt x="1309" y="4877"/>
                      <a:pt x="3273" y="2787"/>
                    </a:cubicBezTo>
                    <a:cubicBezTo>
                      <a:pt x="5236" y="697"/>
                      <a:pt x="7855" y="0"/>
                      <a:pt x="10473" y="0"/>
                    </a:cubicBezTo>
                    <a:cubicBezTo>
                      <a:pt x="13091" y="0"/>
                      <a:pt x="15709" y="697"/>
                      <a:pt x="17673" y="2787"/>
                    </a:cubicBezTo>
                    <a:cubicBezTo>
                      <a:pt x="21600" y="6968"/>
                      <a:pt x="21600" y="13935"/>
                      <a:pt x="17673" y="18116"/>
                    </a:cubicBezTo>
                    <a:cubicBezTo>
                      <a:pt x="15709" y="20206"/>
                      <a:pt x="13091" y="21600"/>
                      <a:pt x="10473" y="21600"/>
                    </a:cubicBezTo>
                    <a:close/>
                    <a:moveTo>
                      <a:pt x="10473" y="2787"/>
                    </a:moveTo>
                    <a:cubicBezTo>
                      <a:pt x="8509" y="2787"/>
                      <a:pt x="6545" y="3484"/>
                      <a:pt x="5236" y="4877"/>
                    </a:cubicBezTo>
                    <a:cubicBezTo>
                      <a:pt x="3927" y="6271"/>
                      <a:pt x="2618" y="8361"/>
                      <a:pt x="2618" y="10452"/>
                    </a:cubicBezTo>
                    <a:cubicBezTo>
                      <a:pt x="2618" y="13239"/>
                      <a:pt x="3927" y="14632"/>
                      <a:pt x="5236" y="16723"/>
                    </a:cubicBezTo>
                    <a:cubicBezTo>
                      <a:pt x="6545" y="18116"/>
                      <a:pt x="8509" y="18813"/>
                      <a:pt x="10473" y="18813"/>
                    </a:cubicBezTo>
                    <a:cubicBezTo>
                      <a:pt x="12436" y="18813"/>
                      <a:pt x="14400" y="18116"/>
                      <a:pt x="15709" y="16723"/>
                    </a:cubicBezTo>
                    <a:cubicBezTo>
                      <a:pt x="18982" y="13239"/>
                      <a:pt x="18982" y="8361"/>
                      <a:pt x="15709" y="4877"/>
                    </a:cubicBezTo>
                    <a:cubicBezTo>
                      <a:pt x="14400" y="3484"/>
                      <a:pt x="12436" y="2787"/>
                      <a:pt x="10473" y="2787"/>
                    </a:cubicBezTo>
                    <a:close/>
                  </a:path>
                </a:pathLst>
              </a:custGeom>
              <a:gradFill flip="none" rotWithShape="1">
                <a:gsLst>
                  <a:gs pos="0">
                    <a:srgbClr val="82FFFF"/>
                  </a:gs>
                  <a:gs pos="100000">
                    <a:srgbClr val="3D97DE"/>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nvGrpSpPr>
            <p:cNvPr id="3229" name="Group 9"/>
            <p:cNvGrpSpPr/>
            <p:nvPr/>
          </p:nvGrpSpPr>
          <p:grpSpPr>
            <a:xfrm>
              <a:off x="11386343" y="0"/>
              <a:ext cx="667546" cy="6848476"/>
              <a:chOff x="0" y="0"/>
              <a:chExt cx="667544" cy="6848475"/>
            </a:xfrm>
          </p:grpSpPr>
          <p:sp>
            <p:nvSpPr>
              <p:cNvPr id="3219" name="Freeform 32"/>
              <p:cNvSpPr/>
              <p:nvPr/>
            </p:nvSpPr>
            <p:spPr>
              <a:xfrm>
                <a:off x="111919" y="0"/>
                <a:ext cx="417514" cy="5127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86" y="21600"/>
                    </a:moveTo>
                    <a:lnTo>
                      <a:pt x="0" y="20998"/>
                    </a:lnTo>
                    <a:lnTo>
                      <a:pt x="16672" y="7222"/>
                    </a:lnTo>
                    <a:lnTo>
                      <a:pt x="20368" y="0"/>
                    </a:lnTo>
                    <a:lnTo>
                      <a:pt x="21600" y="401"/>
                    </a:lnTo>
                    <a:lnTo>
                      <a:pt x="17904" y="7824"/>
                    </a:lnTo>
                    <a:lnTo>
                      <a:pt x="986"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0" name="Freeform 33"/>
              <p:cNvSpPr/>
              <p:nvPr/>
            </p:nvSpPr>
            <p:spPr>
              <a:xfrm>
                <a:off x="0" y="474662"/>
                <a:ext cx="150020" cy="152401"/>
              </a:xfrm>
              <a:custGeom>
                <a:avLst/>
                <a:gdLst/>
                <a:ahLst/>
                <a:cxnLst>
                  <a:cxn ang="0">
                    <a:pos x="wd2" y="hd2"/>
                  </a:cxn>
                  <a:cxn ang="5400000">
                    <a:pos x="wd2" y="hd2"/>
                  </a:cxn>
                  <a:cxn ang="10800000">
                    <a:pos x="wd2" y="hd2"/>
                  </a:cxn>
                  <a:cxn ang="16200000">
                    <a:pos x="wd2" y="hd2"/>
                  </a:cxn>
                </a:cxnLst>
                <a:rect l="0" t="0" r="r" b="b"/>
                <a:pathLst>
                  <a:path w="20618" h="21600" fill="norm" stroke="1" extrusionOk="0">
                    <a:moveTo>
                      <a:pt x="10145" y="21600"/>
                    </a:moveTo>
                    <a:cubicBezTo>
                      <a:pt x="7527" y="21600"/>
                      <a:pt x="4909" y="20250"/>
                      <a:pt x="2945" y="18225"/>
                    </a:cubicBezTo>
                    <a:cubicBezTo>
                      <a:pt x="-982" y="14175"/>
                      <a:pt x="-982" y="7425"/>
                      <a:pt x="2945" y="3375"/>
                    </a:cubicBezTo>
                    <a:cubicBezTo>
                      <a:pt x="4909" y="1350"/>
                      <a:pt x="7527" y="0"/>
                      <a:pt x="10145" y="0"/>
                    </a:cubicBezTo>
                    <a:cubicBezTo>
                      <a:pt x="12763" y="0"/>
                      <a:pt x="15382" y="1350"/>
                      <a:pt x="17345" y="3375"/>
                    </a:cubicBezTo>
                    <a:cubicBezTo>
                      <a:pt x="19309" y="5400"/>
                      <a:pt x="20618" y="8100"/>
                      <a:pt x="20618" y="10800"/>
                    </a:cubicBezTo>
                    <a:cubicBezTo>
                      <a:pt x="20618" y="13500"/>
                      <a:pt x="19309" y="16200"/>
                      <a:pt x="17345" y="18225"/>
                    </a:cubicBezTo>
                    <a:cubicBezTo>
                      <a:pt x="15382" y="20250"/>
                      <a:pt x="12763" y="21600"/>
                      <a:pt x="10145" y="21600"/>
                    </a:cubicBezTo>
                    <a:close/>
                    <a:moveTo>
                      <a:pt x="10145" y="2700"/>
                    </a:moveTo>
                    <a:cubicBezTo>
                      <a:pt x="8182" y="2700"/>
                      <a:pt x="6218" y="4050"/>
                      <a:pt x="4909" y="5400"/>
                    </a:cubicBezTo>
                    <a:cubicBezTo>
                      <a:pt x="1636" y="8100"/>
                      <a:pt x="1636" y="13500"/>
                      <a:pt x="4909" y="16200"/>
                    </a:cubicBezTo>
                    <a:cubicBezTo>
                      <a:pt x="6218" y="18225"/>
                      <a:pt x="8182" y="18900"/>
                      <a:pt x="10145" y="18900"/>
                    </a:cubicBezTo>
                    <a:cubicBezTo>
                      <a:pt x="12109" y="18900"/>
                      <a:pt x="14073" y="18225"/>
                      <a:pt x="16036" y="16200"/>
                    </a:cubicBezTo>
                    <a:cubicBezTo>
                      <a:pt x="18654" y="13500"/>
                      <a:pt x="18654" y="8100"/>
                      <a:pt x="16036" y="5400"/>
                    </a:cubicBezTo>
                    <a:cubicBezTo>
                      <a:pt x="14073" y="4050"/>
                      <a:pt x="12109" y="2700"/>
                      <a:pt x="10145" y="270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1" name="Freeform 34"/>
              <p:cNvSpPr/>
              <p:nvPr/>
            </p:nvSpPr>
            <p:spPr>
              <a:xfrm>
                <a:off x="259556" y="1539874"/>
                <a:ext cx="188914" cy="190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2" name="Freeform 35"/>
              <p:cNvSpPr/>
              <p:nvPr/>
            </p:nvSpPr>
            <p:spPr>
              <a:xfrm>
                <a:off x="159544" y="5694362"/>
                <a:ext cx="298451" cy="11541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23" y="21600"/>
                    </a:moveTo>
                    <a:lnTo>
                      <a:pt x="0" y="21600"/>
                    </a:lnTo>
                    <a:lnTo>
                      <a:pt x="0" y="12092"/>
                    </a:lnTo>
                    <a:lnTo>
                      <a:pt x="20221" y="0"/>
                    </a:lnTo>
                    <a:lnTo>
                      <a:pt x="21600" y="178"/>
                    </a:lnTo>
                    <a:lnTo>
                      <a:pt x="1723" y="12182"/>
                    </a:lnTo>
                    <a:lnTo>
                      <a:pt x="1723"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3" name="Freeform 36"/>
              <p:cNvSpPr/>
              <p:nvPr/>
            </p:nvSpPr>
            <p:spPr>
              <a:xfrm>
                <a:off x="400844" y="5551487"/>
                <a:ext cx="157164" cy="155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127" y="21600"/>
                    </a:moveTo>
                    <a:cubicBezTo>
                      <a:pt x="5236" y="21600"/>
                      <a:pt x="0" y="16364"/>
                      <a:pt x="0" y="10473"/>
                    </a:cubicBezTo>
                    <a:cubicBezTo>
                      <a:pt x="0" y="4582"/>
                      <a:pt x="5236" y="0"/>
                      <a:pt x="11127" y="0"/>
                    </a:cubicBezTo>
                    <a:cubicBezTo>
                      <a:pt x="17018" y="0"/>
                      <a:pt x="21600" y="4582"/>
                      <a:pt x="21600" y="10473"/>
                    </a:cubicBezTo>
                    <a:cubicBezTo>
                      <a:pt x="21600" y="16364"/>
                      <a:pt x="17018" y="21600"/>
                      <a:pt x="11127" y="21600"/>
                    </a:cubicBezTo>
                    <a:close/>
                    <a:moveTo>
                      <a:pt x="11127" y="2618"/>
                    </a:moveTo>
                    <a:cubicBezTo>
                      <a:pt x="6545" y="2618"/>
                      <a:pt x="2618" y="5891"/>
                      <a:pt x="2618" y="10473"/>
                    </a:cubicBezTo>
                    <a:cubicBezTo>
                      <a:pt x="2618" y="15055"/>
                      <a:pt x="6545" y="18982"/>
                      <a:pt x="11127" y="18982"/>
                    </a:cubicBezTo>
                    <a:cubicBezTo>
                      <a:pt x="15055" y="18982"/>
                      <a:pt x="18982" y="15055"/>
                      <a:pt x="18982" y="10473"/>
                    </a:cubicBezTo>
                    <a:cubicBezTo>
                      <a:pt x="18982" y="5891"/>
                      <a:pt x="15055" y="2618"/>
                      <a:pt x="11127" y="2618"/>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4" name="Freeform 37"/>
              <p:cNvSpPr/>
              <p:nvPr/>
            </p:nvSpPr>
            <p:spPr>
              <a:xfrm>
                <a:off x="338931" y="4762"/>
                <a:ext cx="304801" cy="15446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87" y="21600"/>
                    </a:moveTo>
                    <a:lnTo>
                      <a:pt x="0" y="21600"/>
                    </a:lnTo>
                    <a:lnTo>
                      <a:pt x="0" y="17538"/>
                    </a:lnTo>
                    <a:lnTo>
                      <a:pt x="19575" y="13630"/>
                    </a:lnTo>
                    <a:lnTo>
                      <a:pt x="19575" y="0"/>
                    </a:lnTo>
                    <a:lnTo>
                      <a:pt x="21600" y="0"/>
                    </a:lnTo>
                    <a:lnTo>
                      <a:pt x="21600" y="13764"/>
                    </a:lnTo>
                    <a:lnTo>
                      <a:pt x="1687" y="17671"/>
                    </a:lnTo>
                    <a:lnTo>
                      <a:pt x="1687"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5" name="Freeform 38"/>
              <p:cNvSpPr/>
              <p:nvPr/>
            </p:nvSpPr>
            <p:spPr>
              <a:xfrm>
                <a:off x="264319" y="4867274"/>
                <a:ext cx="188914"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5940" y="2160"/>
                      <a:pt x="2160" y="5940"/>
                      <a:pt x="2160" y="10800"/>
                    </a:cubicBezTo>
                    <a:cubicBezTo>
                      <a:pt x="2160" y="15660"/>
                      <a:pt x="594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6" name="Freeform 39"/>
              <p:cNvSpPr/>
              <p:nvPr/>
            </p:nvSpPr>
            <p:spPr>
              <a:xfrm>
                <a:off x="69056" y="5046662"/>
                <a:ext cx="307976" cy="18018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04" y="21600"/>
                    </a:moveTo>
                    <a:lnTo>
                      <a:pt x="0" y="21600"/>
                    </a:lnTo>
                    <a:lnTo>
                      <a:pt x="0" y="6737"/>
                    </a:lnTo>
                    <a:lnTo>
                      <a:pt x="19596" y="3368"/>
                    </a:lnTo>
                    <a:lnTo>
                      <a:pt x="19596" y="0"/>
                    </a:lnTo>
                    <a:lnTo>
                      <a:pt x="21600" y="0"/>
                    </a:lnTo>
                    <a:lnTo>
                      <a:pt x="21600" y="3483"/>
                    </a:lnTo>
                    <a:lnTo>
                      <a:pt x="2004" y="6851"/>
                    </a:lnTo>
                    <a:lnTo>
                      <a:pt x="2004" y="21600"/>
                    </a:ln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7" name="Freeform 40"/>
              <p:cNvSpPr/>
              <p:nvPr/>
            </p:nvSpPr>
            <p:spPr>
              <a:xfrm>
                <a:off x="477044" y="6416674"/>
                <a:ext cx="190501" cy="1889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close/>
                    <a:moveTo>
                      <a:pt x="10800" y="2160"/>
                    </a:moveTo>
                    <a:cubicBezTo>
                      <a:pt x="6480" y="2160"/>
                      <a:pt x="2160" y="5940"/>
                      <a:pt x="2160" y="10800"/>
                    </a:cubicBezTo>
                    <a:cubicBezTo>
                      <a:pt x="2160" y="15660"/>
                      <a:pt x="6480" y="19440"/>
                      <a:pt x="10800" y="19440"/>
                    </a:cubicBezTo>
                    <a:cubicBezTo>
                      <a:pt x="15660" y="19440"/>
                      <a:pt x="19440" y="15660"/>
                      <a:pt x="19440" y="10800"/>
                    </a:cubicBezTo>
                    <a:cubicBezTo>
                      <a:pt x="19440" y="5940"/>
                      <a:pt x="15660" y="2160"/>
                      <a:pt x="10800" y="2160"/>
                    </a:cubicBezTo>
                    <a:close/>
                  </a:path>
                </a:pathLst>
              </a:cu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sp>
            <p:nvSpPr>
              <p:cNvPr id="3228" name="Rectangle 41"/>
              <p:cNvSpPr/>
              <p:nvPr/>
            </p:nvSpPr>
            <p:spPr>
              <a:xfrm>
                <a:off x="567531" y="6596062"/>
                <a:ext cx="23814" cy="252413"/>
              </a:xfrm>
              <a:prstGeom prst="rect">
                <a:avLst/>
              </a:prstGeom>
              <a:gradFill flip="none" rotWithShape="1">
                <a:gsLst>
                  <a:gs pos="0">
                    <a:srgbClr val="82FFFF">
                      <a:alpha val="80000"/>
                    </a:srgbClr>
                  </a:gs>
                  <a:gs pos="100000">
                    <a:srgbClr val="3D97DE">
                      <a:alpha val="60000"/>
                    </a:srgbClr>
                  </a:gs>
                </a:gsLst>
                <a:lin ang="5400000" scaled="0"/>
              </a:gradFill>
              <a:ln w="12700" cap="flat">
                <a:noFill/>
                <a:miter lim="400000"/>
              </a:ln>
              <a:effectLst/>
            </p:spPr>
            <p:txBody>
              <a:bodyPr wrap="square" lIns="45719" tIns="45719" rIns="45719" bIns="45719" numCol="1" anchor="t">
                <a:noAutofit/>
              </a:bodyPr>
              <a:lstStyle/>
              <a:p>
                <a:pPr>
                  <a:defRPr>
                    <a:solidFill>
                      <a:srgbClr val="FFFFFF"/>
                    </a:solidFill>
                    <a:latin typeface="Tw Cen MT"/>
                    <a:ea typeface="Tw Cen MT"/>
                    <a:cs typeface="Tw Cen MT"/>
                    <a:sym typeface="Tw Cen MT"/>
                  </a:defRPr>
                </a:pPr>
              </a:p>
            </p:txBody>
          </p:sp>
        </p:grpSp>
      </p:grpSp>
      <p:sp>
        <p:nvSpPr>
          <p:cNvPr id="3231" name="Title Text"/>
          <p:cNvSpPr txBox="1"/>
          <p:nvPr>
            <p:ph type="title"/>
          </p:nvPr>
        </p:nvSpPr>
        <p:spPr>
          <a:xfrm>
            <a:off x="1141411" y="609600"/>
            <a:ext cx="9906000" cy="1905000"/>
          </a:xfrm>
          <a:prstGeom prst="rect">
            <a:avLst/>
          </a:prstGeom>
        </p:spPr>
        <p:txBody>
          <a:bodyPr/>
          <a:lstStyle>
            <a:lvl1pPr>
              <a:defRPr cap="all">
                <a:latin typeface="Tw Cen MT"/>
                <a:ea typeface="Tw Cen MT"/>
                <a:cs typeface="Tw Cen MT"/>
                <a:sym typeface="Tw Cen MT"/>
              </a:defRPr>
            </a:lvl1pPr>
          </a:lstStyle>
          <a:p>
            <a:pPr/>
            <a:r>
              <a:t>Title Text</a:t>
            </a:r>
          </a:p>
        </p:txBody>
      </p:sp>
      <p:sp>
        <p:nvSpPr>
          <p:cNvPr id="3232" name="Body Level One…"/>
          <p:cNvSpPr txBox="1"/>
          <p:nvPr>
            <p:ph type="body" sz="quarter" idx="1"/>
          </p:nvPr>
        </p:nvSpPr>
        <p:spPr>
          <a:xfrm>
            <a:off x="1141412" y="4404595"/>
            <a:ext cx="3195242" cy="576263"/>
          </a:xfrm>
          <a:prstGeom prst="rect">
            <a:avLst/>
          </a:prstGeom>
        </p:spPr>
        <p:txBody>
          <a:bodyPr anchor="b"/>
          <a:lstStyle>
            <a:lvl1pPr marL="0" indent="0">
              <a:buSzTx/>
              <a:buFontTx/>
              <a:buNone/>
              <a:defRPr cap="all" sz="2000">
                <a:latin typeface="Tw Cen MT"/>
                <a:ea typeface="Tw Cen MT"/>
                <a:cs typeface="Tw Cen MT"/>
                <a:sym typeface="Tw Cen MT"/>
              </a:defRPr>
            </a:lvl1pPr>
            <a:lvl2pPr marL="0" indent="457200">
              <a:buSzTx/>
              <a:buFontTx/>
              <a:buNone/>
              <a:defRPr cap="all" sz="2000">
                <a:latin typeface="Tw Cen MT"/>
                <a:ea typeface="Tw Cen MT"/>
                <a:cs typeface="Tw Cen MT"/>
                <a:sym typeface="Tw Cen MT"/>
              </a:defRPr>
            </a:lvl2pPr>
            <a:lvl3pPr marL="0" indent="914400">
              <a:buSzTx/>
              <a:buFontTx/>
              <a:buNone/>
              <a:defRPr cap="all" sz="2000">
                <a:latin typeface="Tw Cen MT"/>
                <a:ea typeface="Tw Cen MT"/>
                <a:cs typeface="Tw Cen MT"/>
                <a:sym typeface="Tw Cen MT"/>
              </a:defRPr>
            </a:lvl3pPr>
            <a:lvl4pPr marL="0" indent="1371600">
              <a:buSzTx/>
              <a:buFontTx/>
              <a:buNone/>
              <a:defRPr cap="all" sz="2000">
                <a:latin typeface="Tw Cen MT"/>
                <a:ea typeface="Tw Cen MT"/>
                <a:cs typeface="Tw Cen MT"/>
                <a:sym typeface="Tw Cen MT"/>
              </a:defRPr>
            </a:lvl4pPr>
            <a:lvl5pPr marL="0" indent="1828800">
              <a:buSzTx/>
              <a:buFontTx/>
              <a:buNone/>
              <a:defRPr cap="all" sz="2000">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3233" name="Picture Placeholder 2"/>
          <p:cNvSpPr/>
          <p:nvPr>
            <p:ph type="pic" sz="quarter" idx="21"/>
          </p:nvPr>
        </p:nvSpPr>
        <p:spPr>
          <a:xfrm>
            <a:off x="1141412" y="2666998"/>
            <a:ext cx="3195242" cy="1524001"/>
          </a:xfrm>
          <a:prstGeom prst="rect">
            <a:avLst/>
          </a:prstGeom>
          <a:ln w="19050" cap="sq">
            <a:solidFill>
              <a:srgbClr val="B4FFFF">
                <a:alpha val="60000"/>
              </a:srgbClr>
            </a:solidFill>
            <a:miter lim="800000"/>
          </a:ln>
          <a:effectLst>
            <a:outerShdw sx="100000" sy="100000" kx="0" ky="0" algn="b" rotWithShape="0" blurRad="88900" dist="38100" dir="5400000">
              <a:srgbClr val="000000">
                <a:alpha val="40000"/>
              </a:srgbClr>
            </a:outerShdw>
          </a:effectLst>
        </p:spPr>
        <p:txBody>
          <a:bodyPr lIns="91439" rIns="91439">
            <a:noAutofit/>
          </a:bodyPr>
          <a:lstStyle/>
          <a:p>
            <a:pPr/>
          </a:p>
        </p:txBody>
      </p:sp>
      <p:sp>
        <p:nvSpPr>
          <p:cNvPr id="3234" name="Text Placeholder 3"/>
          <p:cNvSpPr/>
          <p:nvPr>
            <p:ph type="body" sz="quarter" idx="22"/>
          </p:nvPr>
        </p:nvSpPr>
        <p:spPr>
          <a:xfrm>
            <a:off x="1141412" y="4980857"/>
            <a:ext cx="3195242" cy="817844"/>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235" name="Text Placeholder 4"/>
          <p:cNvSpPr/>
          <p:nvPr>
            <p:ph type="body" sz="quarter" idx="23"/>
          </p:nvPr>
        </p:nvSpPr>
        <p:spPr>
          <a:xfrm>
            <a:off x="4489053" y="4404595"/>
            <a:ext cx="3200401" cy="576263"/>
          </a:xfrm>
          <a:prstGeom prst="rect">
            <a:avLst/>
          </a:prstGeom>
        </p:spPr>
        <p:txBody>
          <a:bodyPr anchor="b"/>
          <a:lstStyle/>
          <a:p>
            <a:pPr marL="0" indent="0">
              <a:buSzTx/>
              <a:buFontTx/>
              <a:buNone/>
              <a:defRPr cap="all" sz="2000">
                <a:latin typeface="Tw Cen MT"/>
                <a:ea typeface="Tw Cen MT"/>
                <a:cs typeface="Tw Cen MT"/>
                <a:sym typeface="Tw Cen MT"/>
              </a:defRPr>
            </a:pPr>
          </a:p>
        </p:txBody>
      </p:sp>
      <p:sp>
        <p:nvSpPr>
          <p:cNvPr id="3236" name="Picture Placeholder 2"/>
          <p:cNvSpPr/>
          <p:nvPr>
            <p:ph type="pic" sz="quarter" idx="24"/>
          </p:nvPr>
        </p:nvSpPr>
        <p:spPr>
          <a:xfrm>
            <a:off x="4489053" y="2666998"/>
            <a:ext cx="3198941" cy="1524001"/>
          </a:xfrm>
          <a:prstGeom prst="rect">
            <a:avLst/>
          </a:prstGeom>
          <a:ln w="19050" cap="sq">
            <a:solidFill>
              <a:srgbClr val="B4FFFF">
                <a:alpha val="60000"/>
              </a:srgbClr>
            </a:solidFill>
            <a:miter lim="800000"/>
          </a:ln>
          <a:effectLst>
            <a:outerShdw sx="100000" sy="100000" kx="0" ky="0" algn="b" rotWithShape="0" blurRad="88900" dist="38100" dir="5400000">
              <a:srgbClr val="000000">
                <a:alpha val="40000"/>
              </a:srgbClr>
            </a:outerShdw>
          </a:effectLst>
        </p:spPr>
        <p:txBody>
          <a:bodyPr lIns="91439" rIns="91439">
            <a:noAutofit/>
          </a:bodyPr>
          <a:lstStyle/>
          <a:p>
            <a:pPr/>
          </a:p>
        </p:txBody>
      </p:sp>
      <p:sp>
        <p:nvSpPr>
          <p:cNvPr id="3237" name="Text Placeholder 3"/>
          <p:cNvSpPr/>
          <p:nvPr>
            <p:ph type="body" sz="quarter" idx="25"/>
          </p:nvPr>
        </p:nvSpPr>
        <p:spPr>
          <a:xfrm>
            <a:off x="4487593" y="4980856"/>
            <a:ext cx="3200401" cy="810343"/>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238" name="Text Placeholder 4"/>
          <p:cNvSpPr/>
          <p:nvPr>
            <p:ph type="body" sz="quarter" idx="26"/>
          </p:nvPr>
        </p:nvSpPr>
        <p:spPr>
          <a:xfrm>
            <a:off x="7852567" y="4404595"/>
            <a:ext cx="3190742" cy="576263"/>
          </a:xfrm>
          <a:prstGeom prst="rect">
            <a:avLst/>
          </a:prstGeom>
        </p:spPr>
        <p:txBody>
          <a:bodyPr anchor="b"/>
          <a:lstStyle/>
          <a:p>
            <a:pPr marL="0" indent="0">
              <a:buSzTx/>
              <a:buFontTx/>
              <a:buNone/>
              <a:defRPr cap="all" sz="2000">
                <a:latin typeface="Tw Cen MT"/>
                <a:ea typeface="Tw Cen MT"/>
                <a:cs typeface="Tw Cen MT"/>
                <a:sym typeface="Tw Cen MT"/>
              </a:defRPr>
            </a:pPr>
          </a:p>
        </p:txBody>
      </p:sp>
      <p:sp>
        <p:nvSpPr>
          <p:cNvPr id="3239" name="Picture Placeholder 2"/>
          <p:cNvSpPr/>
          <p:nvPr>
            <p:ph type="pic" sz="quarter" idx="27"/>
          </p:nvPr>
        </p:nvSpPr>
        <p:spPr>
          <a:xfrm>
            <a:off x="7852441" y="2666998"/>
            <a:ext cx="3194970" cy="1524001"/>
          </a:xfrm>
          <a:prstGeom prst="rect">
            <a:avLst/>
          </a:prstGeom>
          <a:ln w="19050" cap="sq">
            <a:solidFill>
              <a:srgbClr val="B4FFFF">
                <a:alpha val="60000"/>
              </a:srgbClr>
            </a:solidFill>
            <a:miter lim="800000"/>
          </a:ln>
          <a:effectLst>
            <a:outerShdw sx="100000" sy="100000" kx="0" ky="0" algn="b" rotWithShape="0" blurRad="88900" dist="38100" dir="5400000">
              <a:srgbClr val="000000">
                <a:alpha val="40000"/>
              </a:srgbClr>
            </a:outerShdw>
          </a:effectLst>
        </p:spPr>
        <p:txBody>
          <a:bodyPr lIns="91439" rIns="91439">
            <a:noAutofit/>
          </a:bodyPr>
          <a:lstStyle/>
          <a:p>
            <a:pPr/>
          </a:p>
        </p:txBody>
      </p:sp>
      <p:sp>
        <p:nvSpPr>
          <p:cNvPr id="3240" name="Text Placeholder 3"/>
          <p:cNvSpPr/>
          <p:nvPr>
            <p:ph type="body" sz="quarter" idx="28"/>
          </p:nvPr>
        </p:nvSpPr>
        <p:spPr>
          <a:xfrm>
            <a:off x="7852441" y="4980854"/>
            <a:ext cx="3194969" cy="810346"/>
          </a:xfrm>
          <a:prstGeom prst="rect">
            <a:avLst/>
          </a:prstGeom>
        </p:spPr>
        <p:txBody>
          <a:bodyPr/>
          <a:lstStyle/>
          <a:p>
            <a:pPr marL="0" indent="0">
              <a:lnSpc>
                <a:spcPct val="120000"/>
              </a:lnSpc>
              <a:buSzTx/>
              <a:buFontTx/>
              <a:buNone/>
              <a:defRPr sz="1400">
                <a:latin typeface="Tw Cen MT"/>
                <a:ea typeface="Tw Cen MT"/>
                <a:cs typeface="Tw Cen MT"/>
                <a:sym typeface="Tw Cen MT"/>
              </a:defRPr>
            </a:pPr>
          </a:p>
        </p:txBody>
      </p:sp>
      <p:sp>
        <p:nvSpPr>
          <p:cNvPr id="3241" name="Slide Number"/>
          <p:cNvSpPr txBox="1"/>
          <p:nvPr>
            <p:ph type="sldNum" sz="quarter" idx="2"/>
          </p:nvPr>
        </p:nvSpPr>
        <p:spPr>
          <a:xfrm>
            <a:off x="10803123" y="5950266"/>
            <a:ext cx="244287" cy="231141"/>
          </a:xfrm>
          <a:prstGeom prst="rect">
            <a:avLst/>
          </a:prstGeom>
        </p:spPr>
        <p:txBody>
          <a:bodyPr/>
          <a:lstStyle>
            <a:lvl1pPr algn="r">
              <a:defRPr sz="10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grpSp>
        <p:nvGrpSpPr>
          <p:cNvPr id="3258" name="Group 6"/>
          <p:cNvGrpSpPr/>
          <p:nvPr/>
        </p:nvGrpSpPr>
        <p:grpSpPr>
          <a:xfrm>
            <a:off x="-1" y="-8468"/>
            <a:ext cx="12192002" cy="6866469"/>
            <a:chOff x="0" y="0"/>
            <a:chExt cx="12192000" cy="6866467"/>
          </a:xfrm>
        </p:grpSpPr>
        <p:sp>
          <p:nvSpPr>
            <p:cNvPr id="3248" name="Straight Connector 31"/>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24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25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25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252" name="Isosceles Triangle 26"/>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25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25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25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256" name="Isosceles Triangle 30"/>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257" name="Isosceles Triangle 18"/>
            <p:cNvSpPr/>
            <p:nvPr/>
          </p:nvSpPr>
          <p:spPr>
            <a:xfrm rot="10800000">
              <a:off x="-1" y="8467"/>
              <a:ext cx="842597" cy="56661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259" name="Title Text"/>
          <p:cNvSpPr txBox="1"/>
          <p:nvPr>
            <p:ph type="title"/>
          </p:nvPr>
        </p:nvSpPr>
        <p:spPr>
          <a:xfrm>
            <a:off x="1507067" y="2404534"/>
            <a:ext cx="7766937" cy="1646303"/>
          </a:xfrm>
          <a:prstGeom prst="rect">
            <a:avLst/>
          </a:prstGeom>
        </p:spPr>
        <p:txBody>
          <a:bodyPr anchor="b"/>
          <a:lstStyle>
            <a:lvl1pPr algn="r" defTabSz="457200">
              <a:lnSpc>
                <a:spcPct val="100000"/>
              </a:lnSpc>
              <a:defRPr sz="5400">
                <a:solidFill>
                  <a:srgbClr val="90C226"/>
                </a:solidFill>
              </a:defRPr>
            </a:lvl1pPr>
          </a:lstStyle>
          <a:p>
            <a:pPr/>
            <a:r>
              <a:t>Title Text</a:t>
            </a:r>
          </a:p>
        </p:txBody>
      </p:sp>
      <p:sp>
        <p:nvSpPr>
          <p:cNvPr id="3260" name="Body Level One…"/>
          <p:cNvSpPr txBox="1"/>
          <p:nvPr>
            <p:ph type="body" sz="quarter" idx="1"/>
          </p:nvPr>
        </p:nvSpPr>
        <p:spPr>
          <a:xfrm>
            <a:off x="1507067" y="4050832"/>
            <a:ext cx="7766937" cy="1096901"/>
          </a:xfrm>
          <a:prstGeom prst="rect">
            <a:avLst/>
          </a:prstGeom>
        </p:spPr>
        <p:txBody>
          <a:bodyPr/>
          <a:lstStyle>
            <a:lvl1pPr marL="0" indent="0" algn="r" defTabSz="457200">
              <a:lnSpc>
                <a:spcPct val="100000"/>
              </a:lnSpc>
              <a:buSzTx/>
              <a:buFontTx/>
              <a:buNone/>
              <a:defRPr sz="1800">
                <a:solidFill>
                  <a:srgbClr val="808080"/>
                </a:solidFill>
              </a:defRPr>
            </a:lvl1pPr>
            <a:lvl2pPr marL="0" indent="457200" algn="r" defTabSz="457200">
              <a:lnSpc>
                <a:spcPct val="100000"/>
              </a:lnSpc>
              <a:buSzTx/>
              <a:buFontTx/>
              <a:buNone/>
              <a:defRPr sz="1800">
                <a:solidFill>
                  <a:srgbClr val="808080"/>
                </a:solidFill>
              </a:defRPr>
            </a:lvl2pPr>
            <a:lvl3pPr marL="0" indent="914400" algn="r" defTabSz="457200">
              <a:lnSpc>
                <a:spcPct val="100000"/>
              </a:lnSpc>
              <a:buSzTx/>
              <a:buFontTx/>
              <a:buNone/>
              <a:defRPr sz="1800">
                <a:solidFill>
                  <a:srgbClr val="808080"/>
                </a:solidFill>
              </a:defRPr>
            </a:lvl3pPr>
            <a:lvl4pPr marL="0" indent="1371600" algn="r" defTabSz="457200">
              <a:lnSpc>
                <a:spcPct val="100000"/>
              </a:lnSpc>
              <a:buSzTx/>
              <a:buFontTx/>
              <a:buNone/>
              <a:defRPr sz="1800">
                <a:solidFill>
                  <a:srgbClr val="808080"/>
                </a:solidFill>
              </a:defRPr>
            </a:lvl4pPr>
            <a:lvl5pPr marL="0" indent="1828800" algn="r" defTabSz="457200">
              <a:lnSpc>
                <a:spcPct val="100000"/>
              </a:lnSpc>
              <a:buSzTx/>
              <a:buFontTx/>
              <a:buNone/>
              <a:defRPr sz="18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326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grpSp>
        <p:nvGrpSpPr>
          <p:cNvPr id="3278" name="Group 6"/>
          <p:cNvGrpSpPr/>
          <p:nvPr/>
        </p:nvGrpSpPr>
        <p:grpSpPr>
          <a:xfrm>
            <a:off x="0" y="-8468"/>
            <a:ext cx="12192001" cy="6866469"/>
            <a:chOff x="0" y="0"/>
            <a:chExt cx="12192000" cy="6866467"/>
          </a:xfrm>
        </p:grpSpPr>
        <p:sp>
          <p:nvSpPr>
            <p:cNvPr id="326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26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27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27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27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27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27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27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27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27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279" name="Title Text"/>
          <p:cNvSpPr txBox="1"/>
          <p:nvPr>
            <p:ph type="title"/>
          </p:nvPr>
        </p:nvSpPr>
        <p:spPr>
          <a:xfrm>
            <a:off x="677333" y="609600"/>
            <a:ext cx="8596670" cy="1320800"/>
          </a:xfrm>
          <a:prstGeom prst="rect">
            <a:avLst/>
          </a:prstGeom>
        </p:spPr>
        <p:txBody>
          <a:bodyPr anchor="t"/>
          <a:lstStyle>
            <a:lvl1pPr defTabSz="457200">
              <a:lnSpc>
                <a:spcPct val="100000"/>
              </a:lnSpc>
              <a:defRPr>
                <a:solidFill>
                  <a:srgbClr val="90C226"/>
                </a:solidFill>
              </a:defRPr>
            </a:lvl1pPr>
          </a:lstStyle>
          <a:p>
            <a:pPr/>
            <a:r>
              <a:t>Title Text</a:t>
            </a:r>
          </a:p>
        </p:txBody>
      </p:sp>
      <p:sp>
        <p:nvSpPr>
          <p:cNvPr id="3280" name="Body Level One…"/>
          <p:cNvSpPr txBox="1"/>
          <p:nvPr>
            <p:ph type="body" sz="half" idx="1"/>
          </p:nvPr>
        </p:nvSpPr>
        <p:spPr>
          <a:xfrm>
            <a:off x="677333" y="2160589"/>
            <a:ext cx="8596670" cy="3880773"/>
          </a:xfrm>
          <a:prstGeom prst="rect">
            <a:avLst/>
          </a:prstGeom>
        </p:spPr>
        <p:txBody>
          <a:bodyPr/>
          <a:lstStyle>
            <a:lvl1pPr marL="342900" indent="-342900" defTabSz="457200">
              <a:lnSpc>
                <a:spcPct val="100000"/>
              </a:lnSpc>
              <a:buClr>
                <a:srgbClr val="90C226"/>
              </a:buClr>
              <a:buSzPct val="80000"/>
              <a:buFontTx/>
              <a:buChar char=""/>
              <a:defRPr sz="1800">
                <a:solidFill>
                  <a:srgbClr val="404040"/>
                </a:solidFill>
              </a:defRPr>
            </a:lvl1pPr>
            <a:lvl2pPr marL="778668" indent="-321468" defTabSz="457200">
              <a:lnSpc>
                <a:spcPct val="100000"/>
              </a:lnSpc>
              <a:buClr>
                <a:srgbClr val="90C226"/>
              </a:buClr>
              <a:buSzPct val="80000"/>
              <a:buFontTx/>
              <a:buChar char=""/>
              <a:defRPr sz="1800">
                <a:solidFill>
                  <a:srgbClr val="404040"/>
                </a:solidFill>
              </a:defRPr>
            </a:lvl2pPr>
            <a:lvl3pPr marL="1208314" indent="-293914" defTabSz="457200">
              <a:lnSpc>
                <a:spcPct val="100000"/>
              </a:lnSpc>
              <a:buClr>
                <a:srgbClr val="90C226"/>
              </a:buClr>
              <a:buSzPct val="80000"/>
              <a:buFontTx/>
              <a:buChar char=""/>
              <a:defRPr sz="1800">
                <a:solidFill>
                  <a:srgbClr val="404040"/>
                </a:solidFill>
              </a:defRPr>
            </a:lvl3pPr>
            <a:lvl4pPr defTabSz="457200">
              <a:lnSpc>
                <a:spcPct val="100000"/>
              </a:lnSpc>
              <a:buClr>
                <a:srgbClr val="90C226"/>
              </a:buClr>
              <a:buSzPct val="80000"/>
              <a:buFontTx/>
              <a:buChar char=""/>
              <a:defRPr sz="1800">
                <a:solidFill>
                  <a:srgbClr val="404040"/>
                </a:solidFill>
              </a:defRPr>
            </a:lvl4pPr>
            <a:lvl5pPr defTabSz="457200">
              <a:lnSpc>
                <a:spcPct val="100000"/>
              </a:lnSpc>
              <a:buClr>
                <a:srgbClr val="90C226"/>
              </a:buClr>
              <a:buSzPct val="80000"/>
              <a:buFontTx/>
              <a:buChar char=""/>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28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FFFFFF"/>
            </a:gs>
            <a:gs pos="100000">
              <a:srgbClr val="C4D5E4"/>
            </a:gs>
          </a:gsLst>
          <a:lin ang="5400000" scaled="0"/>
        </a:gradFill>
      </p:bgPr>
    </p:bg>
    <p:spTree>
      <p:nvGrpSpPr>
        <p:cNvPr id="1" name=""/>
        <p:cNvGrpSpPr/>
        <p:nvPr/>
      </p:nvGrpSpPr>
      <p:grpSpPr>
        <a:xfrm>
          <a:off x="0" y="0"/>
          <a:ext cx="0" cy="0"/>
          <a:chOff x="0" y="0"/>
          <a:chExt cx="0" cy="0"/>
        </a:xfrm>
      </p:grpSpPr>
      <p:grpSp>
        <p:nvGrpSpPr>
          <p:cNvPr id="3298" name="Group 6"/>
          <p:cNvGrpSpPr/>
          <p:nvPr/>
        </p:nvGrpSpPr>
        <p:grpSpPr>
          <a:xfrm>
            <a:off x="0" y="-8468"/>
            <a:ext cx="12192001" cy="6866469"/>
            <a:chOff x="0" y="0"/>
            <a:chExt cx="12192000" cy="6866467"/>
          </a:xfrm>
        </p:grpSpPr>
        <p:sp>
          <p:nvSpPr>
            <p:cNvPr id="328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28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29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3494BA">
                <a:alpha val="30000"/>
              </a:srgbClr>
            </a:solidFill>
            <a:ln w="12700" cap="flat">
              <a:noFill/>
              <a:miter lim="400000"/>
            </a:ln>
            <a:effectLst/>
          </p:spPr>
          <p:txBody>
            <a:bodyPr wrap="square" lIns="45719" tIns="45719" rIns="45719" bIns="45719" numCol="1" anchor="t">
              <a:noAutofit/>
            </a:bodyPr>
            <a:lstStyle/>
            <a:p>
              <a:pPr/>
            </a:p>
          </p:txBody>
        </p:sp>
        <p:sp>
          <p:nvSpPr>
            <p:cNvPr id="329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3494BA">
                <a:alpha val="20000"/>
              </a:srgbClr>
            </a:solidFill>
            <a:ln w="12700" cap="flat">
              <a:noFill/>
              <a:miter lim="400000"/>
            </a:ln>
            <a:effectLst/>
          </p:spPr>
          <p:txBody>
            <a:bodyPr wrap="square" lIns="45719" tIns="45719" rIns="45719" bIns="45719" numCol="1" anchor="t">
              <a:noAutofit/>
            </a:bodyPr>
            <a:lstStyle/>
            <a:p>
              <a:pPr/>
            </a:p>
          </p:txBody>
        </p:sp>
        <p:sp>
          <p:nvSpPr>
            <p:cNvPr id="329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8B6C0">
                <a:alpha val="72000"/>
              </a:srgbClr>
            </a:solidFill>
            <a:ln w="12700" cap="flat">
              <a:noFill/>
              <a:miter lim="400000"/>
            </a:ln>
            <a:effectLst/>
          </p:spPr>
          <p:txBody>
            <a:bodyPr wrap="square" lIns="45719" tIns="45719" rIns="45719" bIns="45719" numCol="1" anchor="t">
              <a:noAutofit/>
            </a:bodyPr>
            <a:lstStyle/>
            <a:p>
              <a:pPr/>
            </a:p>
          </p:txBody>
        </p:sp>
        <p:sp>
          <p:nvSpPr>
            <p:cNvPr id="329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A8F98">
                <a:alpha val="70000"/>
              </a:srgbClr>
            </a:solidFill>
            <a:ln w="12700" cap="flat">
              <a:noFill/>
              <a:miter lim="400000"/>
            </a:ln>
            <a:effectLst/>
          </p:spPr>
          <p:txBody>
            <a:bodyPr wrap="square" lIns="45719" tIns="45719" rIns="45719" bIns="45719" numCol="1" anchor="t">
              <a:noAutofit/>
            </a:bodyPr>
            <a:lstStyle/>
            <a:p>
              <a:pPr/>
            </a:p>
          </p:txBody>
        </p:sp>
        <p:sp>
          <p:nvSpPr>
            <p:cNvPr id="329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7FC1DB">
                <a:alpha val="70000"/>
              </a:srgbClr>
            </a:solidFill>
            <a:ln w="12700" cap="flat">
              <a:noFill/>
              <a:miter lim="400000"/>
            </a:ln>
            <a:effectLst/>
          </p:spPr>
          <p:txBody>
            <a:bodyPr wrap="square" lIns="45719" tIns="45719" rIns="45719" bIns="45719" numCol="1" anchor="t">
              <a:noAutofit/>
            </a:bodyPr>
            <a:lstStyle/>
            <a:p>
              <a:pPr/>
            </a:p>
          </p:txBody>
        </p:sp>
        <p:sp>
          <p:nvSpPr>
            <p:cNvPr id="329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3494BA">
                <a:alpha val="64999"/>
              </a:srgbClr>
            </a:solidFill>
            <a:ln w="12700" cap="flat">
              <a:noFill/>
              <a:miter lim="400000"/>
            </a:ln>
            <a:effectLst/>
          </p:spPr>
          <p:txBody>
            <a:bodyPr wrap="square" lIns="45719" tIns="45719" rIns="45719" bIns="45719" numCol="1" anchor="t">
              <a:noAutofit/>
            </a:bodyPr>
            <a:lstStyle/>
            <a:p>
              <a:pPr/>
            </a:p>
          </p:txBody>
        </p:sp>
        <p:sp>
          <p:nvSpPr>
            <p:cNvPr id="329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3494BA">
                <a:alpha val="80000"/>
              </a:srgbClr>
            </a:solidFill>
            <a:ln w="12700" cap="flat">
              <a:noFill/>
              <a:miter lim="400000"/>
            </a:ln>
            <a:effectLst/>
          </p:spPr>
          <p:txBody>
            <a:bodyPr wrap="square" lIns="45719" tIns="45719" rIns="45719" bIns="45719" numCol="1" anchor="t">
              <a:noAutofit/>
            </a:bodyPr>
            <a:lstStyle/>
            <a:p>
              <a:pPr/>
            </a:p>
          </p:txBody>
        </p:sp>
        <p:sp>
          <p:nvSpPr>
            <p:cNvPr id="329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3494BA">
                <a:alpha val="85000"/>
              </a:srgbClr>
            </a:solidFill>
            <a:ln w="12700" cap="flat">
              <a:noFill/>
              <a:miter lim="400000"/>
            </a:ln>
            <a:effectLst/>
          </p:spPr>
          <p:txBody>
            <a:bodyPr wrap="square" lIns="45719" tIns="45719" rIns="45719" bIns="45719" numCol="1" anchor="t">
              <a:noAutofit/>
            </a:bodyPr>
            <a:lstStyle/>
            <a:p>
              <a:pPr/>
            </a:p>
          </p:txBody>
        </p:sp>
      </p:grpSp>
      <p:sp>
        <p:nvSpPr>
          <p:cNvPr id="3299" name="Title Text"/>
          <p:cNvSpPr txBox="1"/>
          <p:nvPr>
            <p:ph type="title"/>
          </p:nvPr>
        </p:nvSpPr>
        <p:spPr>
          <a:xfrm>
            <a:off x="677333" y="609600"/>
            <a:ext cx="8596670" cy="1320800"/>
          </a:xfrm>
          <a:prstGeom prst="rect">
            <a:avLst/>
          </a:prstGeom>
        </p:spPr>
        <p:txBody>
          <a:bodyPr anchor="t"/>
          <a:lstStyle>
            <a:lvl1pPr defTabSz="457200">
              <a:lnSpc>
                <a:spcPct val="100000"/>
              </a:lnSpc>
              <a:defRPr>
                <a:solidFill>
                  <a:srgbClr val="3494BA"/>
                </a:solidFill>
              </a:defRPr>
            </a:lvl1pPr>
          </a:lstStyle>
          <a:p>
            <a:pPr/>
            <a:r>
              <a:t>Title Text</a:t>
            </a:r>
          </a:p>
        </p:txBody>
      </p:sp>
      <p:sp>
        <p:nvSpPr>
          <p:cNvPr id="3300" name="Body Level One…"/>
          <p:cNvSpPr txBox="1"/>
          <p:nvPr>
            <p:ph type="body" sz="half" idx="1"/>
          </p:nvPr>
        </p:nvSpPr>
        <p:spPr>
          <a:xfrm>
            <a:off x="677333" y="2160589"/>
            <a:ext cx="8596670" cy="3880773"/>
          </a:xfrm>
          <a:prstGeom prst="rect">
            <a:avLst/>
          </a:prstGeom>
        </p:spPr>
        <p:txBody>
          <a:bodyPr/>
          <a:lstStyle>
            <a:lvl1pPr marL="342900" indent="-342900" defTabSz="457200">
              <a:lnSpc>
                <a:spcPct val="100000"/>
              </a:lnSpc>
              <a:buClr>
                <a:srgbClr val="3494BA"/>
              </a:buClr>
              <a:buSzPct val="80000"/>
              <a:buFontTx/>
              <a:buChar char=""/>
              <a:defRPr sz="1800">
                <a:solidFill>
                  <a:srgbClr val="404040"/>
                </a:solidFill>
              </a:defRPr>
            </a:lvl1pPr>
            <a:lvl2pPr marL="778668" indent="-321468" defTabSz="457200">
              <a:lnSpc>
                <a:spcPct val="100000"/>
              </a:lnSpc>
              <a:buClr>
                <a:srgbClr val="3494BA"/>
              </a:buClr>
              <a:buSzPct val="80000"/>
              <a:buFontTx/>
              <a:buChar char=""/>
              <a:defRPr sz="1800">
                <a:solidFill>
                  <a:srgbClr val="404040"/>
                </a:solidFill>
              </a:defRPr>
            </a:lvl2pPr>
            <a:lvl3pPr marL="1208314" indent="-293914" defTabSz="457200">
              <a:lnSpc>
                <a:spcPct val="100000"/>
              </a:lnSpc>
              <a:buClr>
                <a:srgbClr val="3494BA"/>
              </a:buClr>
              <a:buSzPct val="80000"/>
              <a:buFontTx/>
              <a:buChar char=""/>
              <a:defRPr sz="1800">
                <a:solidFill>
                  <a:srgbClr val="404040"/>
                </a:solidFill>
              </a:defRPr>
            </a:lvl3pPr>
            <a:lvl4pPr defTabSz="457200">
              <a:lnSpc>
                <a:spcPct val="100000"/>
              </a:lnSpc>
              <a:buClr>
                <a:srgbClr val="3494BA"/>
              </a:buClr>
              <a:buSzPct val="80000"/>
              <a:buFontTx/>
              <a:buChar char=""/>
              <a:defRPr sz="1800">
                <a:solidFill>
                  <a:srgbClr val="404040"/>
                </a:solidFill>
              </a:defRPr>
            </a:lvl4pPr>
            <a:lvl5pPr defTabSz="457200">
              <a:lnSpc>
                <a:spcPct val="100000"/>
              </a:lnSpc>
              <a:buClr>
                <a:srgbClr val="3494BA"/>
              </a:buClr>
              <a:buSzPct val="80000"/>
              <a:buFontTx/>
              <a:buChar char=""/>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301" name="Slide Number"/>
          <p:cNvSpPr txBox="1"/>
          <p:nvPr>
            <p:ph type="sldNum" sz="quarter" idx="2"/>
          </p:nvPr>
        </p:nvSpPr>
        <p:spPr>
          <a:xfrm>
            <a:off x="9049981" y="6114704"/>
            <a:ext cx="224022" cy="218441"/>
          </a:xfrm>
          <a:prstGeom prst="rect">
            <a:avLst/>
          </a:prstGeom>
        </p:spPr>
        <p:txBody>
          <a:bodyPr/>
          <a:lstStyle>
            <a:lvl1pPr algn="r">
              <a:defRPr sz="900">
                <a:solidFill>
                  <a:srgbClr val="3494BA"/>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grpSp>
        <p:nvGrpSpPr>
          <p:cNvPr id="3318" name="Group 6"/>
          <p:cNvGrpSpPr/>
          <p:nvPr/>
        </p:nvGrpSpPr>
        <p:grpSpPr>
          <a:xfrm>
            <a:off x="0" y="-8468"/>
            <a:ext cx="12192001" cy="6866469"/>
            <a:chOff x="0" y="0"/>
            <a:chExt cx="12192000" cy="6866467"/>
          </a:xfrm>
        </p:grpSpPr>
        <p:sp>
          <p:nvSpPr>
            <p:cNvPr id="330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30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31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31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31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31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31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31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31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31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319" name="Title Text"/>
          <p:cNvSpPr txBox="1"/>
          <p:nvPr>
            <p:ph type="title"/>
          </p:nvPr>
        </p:nvSpPr>
        <p:spPr>
          <a:xfrm>
            <a:off x="677335" y="2700866"/>
            <a:ext cx="8596669" cy="1826582"/>
          </a:xfrm>
          <a:prstGeom prst="rect">
            <a:avLst/>
          </a:prstGeom>
        </p:spPr>
        <p:txBody>
          <a:bodyPr anchor="b"/>
          <a:lstStyle>
            <a:lvl1pPr defTabSz="457200">
              <a:lnSpc>
                <a:spcPct val="100000"/>
              </a:lnSpc>
              <a:defRPr sz="4000">
                <a:solidFill>
                  <a:srgbClr val="90C226"/>
                </a:solidFill>
              </a:defRPr>
            </a:lvl1pPr>
          </a:lstStyle>
          <a:p>
            <a:pPr/>
            <a:r>
              <a:t>Title Text</a:t>
            </a:r>
          </a:p>
        </p:txBody>
      </p:sp>
      <p:sp>
        <p:nvSpPr>
          <p:cNvPr id="3320" name="Body Level One…"/>
          <p:cNvSpPr txBox="1"/>
          <p:nvPr>
            <p:ph type="body" sz="quarter" idx="1"/>
          </p:nvPr>
        </p:nvSpPr>
        <p:spPr>
          <a:xfrm>
            <a:off x="677335" y="4527448"/>
            <a:ext cx="8596669" cy="860401"/>
          </a:xfrm>
          <a:prstGeom prst="rect">
            <a:avLst/>
          </a:prstGeom>
        </p:spPr>
        <p:txBody>
          <a:bodyPr/>
          <a:lstStyle>
            <a:lvl1pPr marL="0" indent="0" defTabSz="457200">
              <a:lnSpc>
                <a:spcPct val="100000"/>
              </a:lnSpc>
              <a:buSzTx/>
              <a:buFontTx/>
              <a:buNone/>
              <a:defRPr sz="2000">
                <a:solidFill>
                  <a:srgbClr val="808080"/>
                </a:solidFill>
              </a:defRPr>
            </a:lvl1pPr>
            <a:lvl2pPr marL="0" indent="457200" defTabSz="457200">
              <a:lnSpc>
                <a:spcPct val="100000"/>
              </a:lnSpc>
              <a:buSzTx/>
              <a:buFontTx/>
              <a:buNone/>
              <a:defRPr sz="2000">
                <a:solidFill>
                  <a:srgbClr val="808080"/>
                </a:solidFill>
              </a:defRPr>
            </a:lvl2pPr>
            <a:lvl3pPr marL="0" indent="914400" defTabSz="457200">
              <a:lnSpc>
                <a:spcPct val="100000"/>
              </a:lnSpc>
              <a:buSzTx/>
              <a:buFontTx/>
              <a:buNone/>
              <a:defRPr sz="2000">
                <a:solidFill>
                  <a:srgbClr val="808080"/>
                </a:solidFill>
              </a:defRPr>
            </a:lvl3pPr>
            <a:lvl4pPr marL="0" indent="1371600" defTabSz="457200">
              <a:lnSpc>
                <a:spcPct val="100000"/>
              </a:lnSpc>
              <a:buSzTx/>
              <a:buFontTx/>
              <a:buNone/>
              <a:defRPr sz="2000">
                <a:solidFill>
                  <a:srgbClr val="808080"/>
                </a:solidFill>
              </a:defRPr>
            </a:lvl4pPr>
            <a:lvl5pPr marL="0" indent="1828800" defTabSz="457200">
              <a:lnSpc>
                <a:spcPct val="100000"/>
              </a:lnSpc>
              <a:buSzTx/>
              <a:buFontTx/>
              <a:buNone/>
              <a:defRPr sz="20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332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grpSp>
        <p:nvGrpSpPr>
          <p:cNvPr id="3338" name="Group 6"/>
          <p:cNvGrpSpPr/>
          <p:nvPr/>
        </p:nvGrpSpPr>
        <p:grpSpPr>
          <a:xfrm>
            <a:off x="0" y="-8468"/>
            <a:ext cx="12192001" cy="6866469"/>
            <a:chOff x="0" y="0"/>
            <a:chExt cx="12192000" cy="6866467"/>
          </a:xfrm>
        </p:grpSpPr>
        <p:sp>
          <p:nvSpPr>
            <p:cNvPr id="332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32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33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33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33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33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33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33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33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33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339" name="Title Text"/>
          <p:cNvSpPr txBox="1"/>
          <p:nvPr>
            <p:ph type="title"/>
          </p:nvPr>
        </p:nvSpPr>
        <p:spPr>
          <a:xfrm>
            <a:off x="677333" y="609600"/>
            <a:ext cx="8596670" cy="1320800"/>
          </a:xfrm>
          <a:prstGeom prst="rect">
            <a:avLst/>
          </a:prstGeom>
        </p:spPr>
        <p:txBody>
          <a:bodyPr anchor="t"/>
          <a:lstStyle>
            <a:lvl1pPr defTabSz="457200">
              <a:lnSpc>
                <a:spcPct val="100000"/>
              </a:lnSpc>
              <a:defRPr>
                <a:solidFill>
                  <a:srgbClr val="90C226"/>
                </a:solidFill>
              </a:defRPr>
            </a:lvl1pPr>
          </a:lstStyle>
          <a:p>
            <a:pPr/>
            <a:r>
              <a:t>Title Text</a:t>
            </a:r>
          </a:p>
        </p:txBody>
      </p:sp>
      <p:sp>
        <p:nvSpPr>
          <p:cNvPr id="3340" name="Body Level One…"/>
          <p:cNvSpPr txBox="1"/>
          <p:nvPr>
            <p:ph type="body" sz="quarter" idx="1"/>
          </p:nvPr>
        </p:nvSpPr>
        <p:spPr>
          <a:xfrm>
            <a:off x="677333" y="2160589"/>
            <a:ext cx="4184036" cy="3880773"/>
          </a:xfrm>
          <a:prstGeom prst="rect">
            <a:avLst/>
          </a:prstGeom>
        </p:spPr>
        <p:txBody>
          <a:bodyPr/>
          <a:lstStyle>
            <a:lvl1pPr marL="342900" indent="-342900" defTabSz="457200">
              <a:lnSpc>
                <a:spcPct val="100000"/>
              </a:lnSpc>
              <a:buClr>
                <a:srgbClr val="90C226"/>
              </a:buClr>
              <a:buSzPct val="80000"/>
              <a:buFontTx/>
              <a:buChar char=""/>
              <a:defRPr sz="1800">
                <a:solidFill>
                  <a:srgbClr val="404040"/>
                </a:solidFill>
              </a:defRPr>
            </a:lvl1pPr>
            <a:lvl2pPr marL="778668" indent="-321468" defTabSz="457200">
              <a:lnSpc>
                <a:spcPct val="100000"/>
              </a:lnSpc>
              <a:buClr>
                <a:srgbClr val="90C226"/>
              </a:buClr>
              <a:buSzPct val="80000"/>
              <a:buFontTx/>
              <a:buChar char=""/>
              <a:defRPr sz="1800">
                <a:solidFill>
                  <a:srgbClr val="404040"/>
                </a:solidFill>
              </a:defRPr>
            </a:lvl2pPr>
            <a:lvl3pPr marL="1208314" indent="-293914" defTabSz="457200">
              <a:lnSpc>
                <a:spcPct val="100000"/>
              </a:lnSpc>
              <a:buClr>
                <a:srgbClr val="90C226"/>
              </a:buClr>
              <a:buSzPct val="80000"/>
              <a:buFontTx/>
              <a:buChar char=""/>
              <a:defRPr sz="1800">
                <a:solidFill>
                  <a:srgbClr val="404040"/>
                </a:solidFill>
              </a:defRPr>
            </a:lvl3pPr>
            <a:lvl4pPr defTabSz="457200">
              <a:lnSpc>
                <a:spcPct val="100000"/>
              </a:lnSpc>
              <a:buClr>
                <a:srgbClr val="90C226"/>
              </a:buClr>
              <a:buSzPct val="80000"/>
              <a:buFontTx/>
              <a:buChar char=""/>
              <a:defRPr sz="1800">
                <a:solidFill>
                  <a:srgbClr val="404040"/>
                </a:solidFill>
              </a:defRPr>
            </a:lvl4pPr>
            <a:lvl5pPr defTabSz="457200">
              <a:lnSpc>
                <a:spcPct val="100000"/>
              </a:lnSpc>
              <a:buClr>
                <a:srgbClr val="90C226"/>
              </a:buClr>
              <a:buSzPct val="80000"/>
              <a:buFontTx/>
              <a:buChar char=""/>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34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grpSp>
        <p:nvGrpSpPr>
          <p:cNvPr id="3358" name="Group 6"/>
          <p:cNvGrpSpPr/>
          <p:nvPr/>
        </p:nvGrpSpPr>
        <p:grpSpPr>
          <a:xfrm>
            <a:off x="0" y="-8468"/>
            <a:ext cx="12192001" cy="6866469"/>
            <a:chOff x="0" y="0"/>
            <a:chExt cx="12192000" cy="6866467"/>
          </a:xfrm>
        </p:grpSpPr>
        <p:sp>
          <p:nvSpPr>
            <p:cNvPr id="334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34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35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35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35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35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35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35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35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35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359" name="Title Text"/>
          <p:cNvSpPr txBox="1"/>
          <p:nvPr>
            <p:ph type="title"/>
          </p:nvPr>
        </p:nvSpPr>
        <p:spPr>
          <a:xfrm>
            <a:off x="677333" y="609600"/>
            <a:ext cx="8596670" cy="1320800"/>
          </a:xfrm>
          <a:prstGeom prst="rect">
            <a:avLst/>
          </a:prstGeom>
        </p:spPr>
        <p:txBody>
          <a:bodyPr anchor="t"/>
          <a:lstStyle>
            <a:lvl1pPr defTabSz="457200">
              <a:lnSpc>
                <a:spcPct val="100000"/>
              </a:lnSpc>
              <a:defRPr>
                <a:solidFill>
                  <a:srgbClr val="90C226"/>
                </a:solidFill>
              </a:defRPr>
            </a:lvl1pPr>
          </a:lstStyle>
          <a:p>
            <a:pPr/>
            <a:r>
              <a:t>Title Text</a:t>
            </a:r>
          </a:p>
        </p:txBody>
      </p:sp>
      <p:sp>
        <p:nvSpPr>
          <p:cNvPr id="3360" name="Body Level One…"/>
          <p:cNvSpPr txBox="1"/>
          <p:nvPr>
            <p:ph type="body" sz="quarter" idx="1"/>
          </p:nvPr>
        </p:nvSpPr>
        <p:spPr>
          <a:xfrm>
            <a:off x="675744" y="2160983"/>
            <a:ext cx="4185624" cy="576263"/>
          </a:xfrm>
          <a:prstGeom prst="rect">
            <a:avLst/>
          </a:prstGeom>
        </p:spPr>
        <p:txBody>
          <a:bodyPr anchor="b"/>
          <a:lstStyle>
            <a:lvl1pPr marL="0" indent="0" defTabSz="457200">
              <a:lnSpc>
                <a:spcPct val="100000"/>
              </a:lnSpc>
              <a:buSzTx/>
              <a:buFontTx/>
              <a:buNone/>
              <a:defRPr>
                <a:solidFill>
                  <a:srgbClr val="404040"/>
                </a:solidFill>
              </a:defRPr>
            </a:lvl1pPr>
            <a:lvl2pPr marL="0" indent="457200" defTabSz="457200">
              <a:lnSpc>
                <a:spcPct val="100000"/>
              </a:lnSpc>
              <a:buSzTx/>
              <a:buFontTx/>
              <a:buNone/>
              <a:defRPr>
                <a:solidFill>
                  <a:srgbClr val="404040"/>
                </a:solidFill>
              </a:defRPr>
            </a:lvl2pPr>
            <a:lvl3pPr marL="0" indent="914400" defTabSz="457200">
              <a:lnSpc>
                <a:spcPct val="100000"/>
              </a:lnSpc>
              <a:buSzTx/>
              <a:buFontTx/>
              <a:buNone/>
              <a:defRPr>
                <a:solidFill>
                  <a:srgbClr val="404040"/>
                </a:solidFill>
              </a:defRPr>
            </a:lvl3pPr>
            <a:lvl4pPr marL="0" indent="1371600" defTabSz="457200">
              <a:lnSpc>
                <a:spcPct val="100000"/>
              </a:lnSpc>
              <a:buSzTx/>
              <a:buFontTx/>
              <a:buNone/>
              <a:defRPr>
                <a:solidFill>
                  <a:srgbClr val="404040"/>
                </a:solidFill>
              </a:defRPr>
            </a:lvl4pPr>
            <a:lvl5pPr marL="0" indent="1828800" defTabSz="457200">
              <a:lnSpc>
                <a:spcPct val="100000"/>
              </a:lnSpc>
              <a:buSzTx/>
              <a:buFontTx/>
              <a:buNone/>
              <a:defRPr>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361" name="Text Placeholder 4"/>
          <p:cNvSpPr/>
          <p:nvPr>
            <p:ph type="body" sz="quarter" idx="21"/>
          </p:nvPr>
        </p:nvSpPr>
        <p:spPr>
          <a:xfrm>
            <a:off x="5088382" y="2160983"/>
            <a:ext cx="4185619" cy="576263"/>
          </a:xfrm>
          <a:prstGeom prst="rect">
            <a:avLst/>
          </a:prstGeom>
        </p:spPr>
        <p:txBody>
          <a:bodyPr anchor="b"/>
          <a:lstStyle/>
          <a:p>
            <a:pPr marL="0" indent="0" defTabSz="457200">
              <a:lnSpc>
                <a:spcPct val="100000"/>
              </a:lnSpc>
              <a:buSzTx/>
              <a:buFontTx/>
              <a:buNone/>
              <a:defRPr>
                <a:solidFill>
                  <a:srgbClr val="404040"/>
                </a:solidFill>
              </a:defRPr>
            </a:pPr>
          </a:p>
        </p:txBody>
      </p:sp>
      <p:sp>
        <p:nvSpPr>
          <p:cNvPr id="3362"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grpSp>
        <p:nvGrpSpPr>
          <p:cNvPr id="3379" name="Group 6"/>
          <p:cNvGrpSpPr/>
          <p:nvPr/>
        </p:nvGrpSpPr>
        <p:grpSpPr>
          <a:xfrm>
            <a:off x="0" y="-8468"/>
            <a:ext cx="12192001" cy="6866469"/>
            <a:chOff x="0" y="0"/>
            <a:chExt cx="12192000" cy="6866467"/>
          </a:xfrm>
        </p:grpSpPr>
        <p:sp>
          <p:nvSpPr>
            <p:cNvPr id="3369"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370"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371"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372"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373"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374"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375"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376"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377"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378"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380" name="Title Text"/>
          <p:cNvSpPr txBox="1"/>
          <p:nvPr>
            <p:ph type="title"/>
          </p:nvPr>
        </p:nvSpPr>
        <p:spPr>
          <a:xfrm>
            <a:off x="677333" y="609600"/>
            <a:ext cx="8596670" cy="1320800"/>
          </a:xfrm>
          <a:prstGeom prst="rect">
            <a:avLst/>
          </a:prstGeom>
        </p:spPr>
        <p:txBody>
          <a:bodyPr anchor="t"/>
          <a:lstStyle>
            <a:lvl1pPr defTabSz="457200">
              <a:lnSpc>
                <a:spcPct val="100000"/>
              </a:lnSpc>
              <a:defRPr>
                <a:solidFill>
                  <a:srgbClr val="90C226"/>
                </a:solidFill>
              </a:defRPr>
            </a:lvl1pPr>
          </a:lstStyle>
          <a:p>
            <a:pPr/>
            <a:r>
              <a:t>Title Text</a:t>
            </a:r>
          </a:p>
        </p:txBody>
      </p:sp>
      <p:sp>
        <p:nvSpPr>
          <p:cNvPr id="338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grpSp>
        <p:nvGrpSpPr>
          <p:cNvPr id="3398" name="Group 6"/>
          <p:cNvGrpSpPr/>
          <p:nvPr/>
        </p:nvGrpSpPr>
        <p:grpSpPr>
          <a:xfrm>
            <a:off x="0" y="-8468"/>
            <a:ext cx="12192001" cy="6866469"/>
            <a:chOff x="0" y="0"/>
            <a:chExt cx="12192000" cy="6866467"/>
          </a:xfrm>
        </p:grpSpPr>
        <p:sp>
          <p:nvSpPr>
            <p:cNvPr id="338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38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39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39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39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39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39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39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39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39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399"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grpSp>
        <p:nvGrpSpPr>
          <p:cNvPr id="3416" name="Group 6"/>
          <p:cNvGrpSpPr/>
          <p:nvPr/>
        </p:nvGrpSpPr>
        <p:grpSpPr>
          <a:xfrm>
            <a:off x="0" y="-8468"/>
            <a:ext cx="12192001" cy="6866469"/>
            <a:chOff x="0" y="0"/>
            <a:chExt cx="12192000" cy="6866467"/>
          </a:xfrm>
        </p:grpSpPr>
        <p:sp>
          <p:nvSpPr>
            <p:cNvPr id="3406"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407"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408"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409"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410"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411"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412"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413"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414"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415"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417" name="Title Text"/>
          <p:cNvSpPr txBox="1"/>
          <p:nvPr>
            <p:ph type="title"/>
          </p:nvPr>
        </p:nvSpPr>
        <p:spPr>
          <a:xfrm>
            <a:off x="677333" y="1498603"/>
            <a:ext cx="3854529" cy="1278467"/>
          </a:xfrm>
          <a:prstGeom prst="rect">
            <a:avLst/>
          </a:prstGeom>
        </p:spPr>
        <p:txBody>
          <a:bodyPr anchor="b"/>
          <a:lstStyle>
            <a:lvl1pPr defTabSz="457200">
              <a:lnSpc>
                <a:spcPct val="100000"/>
              </a:lnSpc>
              <a:defRPr sz="2000">
                <a:solidFill>
                  <a:srgbClr val="90C226"/>
                </a:solidFill>
              </a:defRPr>
            </a:lvl1pPr>
          </a:lstStyle>
          <a:p>
            <a:pPr/>
            <a:r>
              <a:t>Title Text</a:t>
            </a:r>
          </a:p>
        </p:txBody>
      </p:sp>
      <p:sp>
        <p:nvSpPr>
          <p:cNvPr id="3418" name="Body Level One…"/>
          <p:cNvSpPr txBox="1"/>
          <p:nvPr>
            <p:ph type="body" sz="half" idx="1"/>
          </p:nvPr>
        </p:nvSpPr>
        <p:spPr>
          <a:xfrm>
            <a:off x="4760460" y="514923"/>
            <a:ext cx="4513543" cy="5526439"/>
          </a:xfrm>
          <a:prstGeom prst="rect">
            <a:avLst/>
          </a:prstGeom>
        </p:spPr>
        <p:txBody>
          <a:bodyPr/>
          <a:lstStyle>
            <a:lvl1pPr marL="342900" indent="-342900" defTabSz="457200">
              <a:lnSpc>
                <a:spcPct val="100000"/>
              </a:lnSpc>
              <a:buClr>
                <a:srgbClr val="90C226"/>
              </a:buClr>
              <a:buSzPct val="80000"/>
              <a:buFontTx/>
              <a:buChar char=""/>
              <a:defRPr sz="1800">
                <a:solidFill>
                  <a:srgbClr val="404040"/>
                </a:solidFill>
              </a:defRPr>
            </a:lvl1pPr>
            <a:lvl2pPr marL="778668" indent="-321468" defTabSz="457200">
              <a:lnSpc>
                <a:spcPct val="100000"/>
              </a:lnSpc>
              <a:buClr>
                <a:srgbClr val="90C226"/>
              </a:buClr>
              <a:buSzPct val="80000"/>
              <a:buFontTx/>
              <a:buChar char=""/>
              <a:defRPr sz="1800">
                <a:solidFill>
                  <a:srgbClr val="404040"/>
                </a:solidFill>
              </a:defRPr>
            </a:lvl2pPr>
            <a:lvl3pPr marL="1208314" indent="-293914" defTabSz="457200">
              <a:lnSpc>
                <a:spcPct val="100000"/>
              </a:lnSpc>
              <a:buClr>
                <a:srgbClr val="90C226"/>
              </a:buClr>
              <a:buSzPct val="80000"/>
              <a:buFontTx/>
              <a:buChar char=""/>
              <a:defRPr sz="1800">
                <a:solidFill>
                  <a:srgbClr val="404040"/>
                </a:solidFill>
              </a:defRPr>
            </a:lvl3pPr>
            <a:lvl4pPr defTabSz="457200">
              <a:lnSpc>
                <a:spcPct val="100000"/>
              </a:lnSpc>
              <a:buClr>
                <a:srgbClr val="90C226"/>
              </a:buClr>
              <a:buSzPct val="80000"/>
              <a:buFontTx/>
              <a:buChar char=""/>
              <a:defRPr sz="1800">
                <a:solidFill>
                  <a:srgbClr val="404040"/>
                </a:solidFill>
              </a:defRPr>
            </a:lvl4pPr>
            <a:lvl5pPr defTabSz="457200">
              <a:lnSpc>
                <a:spcPct val="100000"/>
              </a:lnSpc>
              <a:buClr>
                <a:srgbClr val="90C226"/>
              </a:buClr>
              <a:buSzPct val="80000"/>
              <a:buFontTx/>
              <a:buChar char=""/>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419" name="Text Placeholder 3"/>
          <p:cNvSpPr/>
          <p:nvPr>
            <p:ph type="body" sz="quarter" idx="21"/>
          </p:nvPr>
        </p:nvSpPr>
        <p:spPr>
          <a:xfrm>
            <a:off x="677334" y="2777069"/>
            <a:ext cx="3854528" cy="2584450"/>
          </a:xfrm>
          <a:prstGeom prst="rect">
            <a:avLst/>
          </a:prstGeom>
        </p:spPr>
        <p:txBody>
          <a:bodyPr/>
          <a:lstStyle/>
          <a:p>
            <a:pPr marL="0" indent="0" defTabSz="457200">
              <a:lnSpc>
                <a:spcPct val="100000"/>
              </a:lnSpc>
              <a:buSzTx/>
              <a:buFontTx/>
              <a:buNone/>
              <a:defRPr sz="1400">
                <a:solidFill>
                  <a:srgbClr val="404040"/>
                </a:solidFill>
              </a:defRPr>
            </a:pPr>
          </a:p>
        </p:txBody>
      </p:sp>
      <p:sp>
        <p:nvSpPr>
          <p:cNvPr id="3420"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grpSp>
        <p:nvGrpSpPr>
          <p:cNvPr id="3437" name="Group 6"/>
          <p:cNvGrpSpPr/>
          <p:nvPr/>
        </p:nvGrpSpPr>
        <p:grpSpPr>
          <a:xfrm>
            <a:off x="0" y="-8468"/>
            <a:ext cx="12192001" cy="6866469"/>
            <a:chOff x="0" y="0"/>
            <a:chExt cx="12192000" cy="6866467"/>
          </a:xfrm>
        </p:grpSpPr>
        <p:sp>
          <p:nvSpPr>
            <p:cNvPr id="3427"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428"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429"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430"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431"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432"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433"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434"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435"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436"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438" name="Title Text"/>
          <p:cNvSpPr txBox="1"/>
          <p:nvPr>
            <p:ph type="title"/>
          </p:nvPr>
        </p:nvSpPr>
        <p:spPr>
          <a:xfrm>
            <a:off x="677333" y="4800600"/>
            <a:ext cx="8596668" cy="566738"/>
          </a:xfrm>
          <a:prstGeom prst="rect">
            <a:avLst/>
          </a:prstGeom>
        </p:spPr>
        <p:txBody>
          <a:bodyPr anchor="b"/>
          <a:lstStyle>
            <a:lvl1pPr defTabSz="457200">
              <a:lnSpc>
                <a:spcPct val="100000"/>
              </a:lnSpc>
              <a:defRPr sz="2400">
                <a:solidFill>
                  <a:srgbClr val="90C226"/>
                </a:solidFill>
              </a:defRPr>
            </a:lvl1pPr>
          </a:lstStyle>
          <a:p>
            <a:pPr/>
            <a:r>
              <a:t>Title Text</a:t>
            </a:r>
          </a:p>
        </p:txBody>
      </p:sp>
      <p:sp>
        <p:nvSpPr>
          <p:cNvPr id="3439" name="Picture Placeholder 2"/>
          <p:cNvSpPr/>
          <p:nvPr>
            <p:ph type="pic" sz="half" idx="21"/>
          </p:nvPr>
        </p:nvSpPr>
        <p:spPr>
          <a:xfrm>
            <a:off x="677333" y="609600"/>
            <a:ext cx="8596670" cy="3845718"/>
          </a:xfrm>
          <a:prstGeom prst="rect">
            <a:avLst/>
          </a:prstGeom>
        </p:spPr>
        <p:txBody>
          <a:bodyPr lIns="91439" rIns="91439">
            <a:noAutofit/>
          </a:bodyPr>
          <a:lstStyle/>
          <a:p>
            <a:pPr/>
          </a:p>
        </p:txBody>
      </p:sp>
      <p:sp>
        <p:nvSpPr>
          <p:cNvPr id="3440" name="Body Level One…"/>
          <p:cNvSpPr txBox="1"/>
          <p:nvPr>
            <p:ph type="body" sz="quarter" idx="1"/>
          </p:nvPr>
        </p:nvSpPr>
        <p:spPr>
          <a:xfrm>
            <a:off x="677333" y="5367337"/>
            <a:ext cx="8596668" cy="674025"/>
          </a:xfrm>
          <a:prstGeom prst="rect">
            <a:avLst/>
          </a:prstGeom>
        </p:spPr>
        <p:txBody>
          <a:bodyPr/>
          <a:lstStyle>
            <a:lvl1pPr marL="0" indent="0" defTabSz="457200">
              <a:lnSpc>
                <a:spcPct val="100000"/>
              </a:lnSpc>
              <a:buSzTx/>
              <a:buFontTx/>
              <a:buNone/>
              <a:defRPr sz="1200">
                <a:solidFill>
                  <a:srgbClr val="404040"/>
                </a:solidFill>
              </a:defRPr>
            </a:lvl1pPr>
            <a:lvl2pPr marL="0" indent="457200" defTabSz="457200">
              <a:lnSpc>
                <a:spcPct val="100000"/>
              </a:lnSpc>
              <a:buSzTx/>
              <a:buFontTx/>
              <a:buNone/>
              <a:defRPr sz="1200">
                <a:solidFill>
                  <a:srgbClr val="404040"/>
                </a:solidFill>
              </a:defRPr>
            </a:lvl2pPr>
            <a:lvl3pPr marL="0" indent="914400" defTabSz="457200">
              <a:lnSpc>
                <a:spcPct val="100000"/>
              </a:lnSpc>
              <a:buSzTx/>
              <a:buFontTx/>
              <a:buNone/>
              <a:defRPr sz="1200">
                <a:solidFill>
                  <a:srgbClr val="404040"/>
                </a:solidFill>
              </a:defRPr>
            </a:lvl3pPr>
            <a:lvl4pPr marL="0" indent="1371600" defTabSz="457200">
              <a:lnSpc>
                <a:spcPct val="100000"/>
              </a:lnSpc>
              <a:buSzTx/>
              <a:buFontTx/>
              <a:buNone/>
              <a:defRPr sz="1200">
                <a:solidFill>
                  <a:srgbClr val="404040"/>
                </a:solidFill>
              </a:defRPr>
            </a:lvl4pPr>
            <a:lvl5pPr marL="0" indent="1828800" defTabSz="457200">
              <a:lnSpc>
                <a:spcPct val="100000"/>
              </a:lnSpc>
              <a:buSzTx/>
              <a:buFontTx/>
              <a:buNone/>
              <a:defRPr sz="12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44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aption">
    <p:bg>
      <p:bgPr>
        <a:solidFill>
          <a:srgbClr val="FFFFFF"/>
        </a:solidFill>
      </p:bgPr>
    </p:bg>
    <p:spTree>
      <p:nvGrpSpPr>
        <p:cNvPr id="1" name=""/>
        <p:cNvGrpSpPr/>
        <p:nvPr/>
      </p:nvGrpSpPr>
      <p:grpSpPr>
        <a:xfrm>
          <a:off x="0" y="0"/>
          <a:ext cx="0" cy="0"/>
          <a:chOff x="0" y="0"/>
          <a:chExt cx="0" cy="0"/>
        </a:xfrm>
      </p:grpSpPr>
      <p:grpSp>
        <p:nvGrpSpPr>
          <p:cNvPr id="3458" name="Group 6"/>
          <p:cNvGrpSpPr/>
          <p:nvPr/>
        </p:nvGrpSpPr>
        <p:grpSpPr>
          <a:xfrm>
            <a:off x="0" y="-8468"/>
            <a:ext cx="12192001" cy="6866469"/>
            <a:chOff x="0" y="0"/>
            <a:chExt cx="12192000" cy="6866467"/>
          </a:xfrm>
        </p:grpSpPr>
        <p:sp>
          <p:nvSpPr>
            <p:cNvPr id="344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44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45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45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45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45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45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45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45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45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459" name="Title Text"/>
          <p:cNvSpPr txBox="1"/>
          <p:nvPr>
            <p:ph type="title"/>
          </p:nvPr>
        </p:nvSpPr>
        <p:spPr>
          <a:xfrm>
            <a:off x="677335" y="609600"/>
            <a:ext cx="8596669" cy="3403600"/>
          </a:xfrm>
          <a:prstGeom prst="rect">
            <a:avLst/>
          </a:prstGeom>
        </p:spPr>
        <p:txBody>
          <a:bodyPr/>
          <a:lstStyle>
            <a:lvl1pPr defTabSz="457200">
              <a:lnSpc>
                <a:spcPct val="100000"/>
              </a:lnSpc>
              <a:defRPr sz="4400">
                <a:solidFill>
                  <a:srgbClr val="90C226"/>
                </a:solidFill>
              </a:defRPr>
            </a:lvl1pPr>
          </a:lstStyle>
          <a:p>
            <a:pPr/>
            <a:r>
              <a:t>Title Text</a:t>
            </a:r>
          </a:p>
        </p:txBody>
      </p:sp>
      <p:sp>
        <p:nvSpPr>
          <p:cNvPr id="3460" name="Body Level One…"/>
          <p:cNvSpPr txBox="1"/>
          <p:nvPr>
            <p:ph type="body" sz="quarter" idx="1"/>
          </p:nvPr>
        </p:nvSpPr>
        <p:spPr>
          <a:xfrm>
            <a:off x="677335" y="4470400"/>
            <a:ext cx="8596669" cy="1570962"/>
          </a:xfrm>
          <a:prstGeom prst="rect">
            <a:avLst/>
          </a:prstGeom>
        </p:spPr>
        <p:txBody>
          <a:bodyPr anchor="ctr"/>
          <a:lstStyle>
            <a:lvl1pPr marL="0" indent="0" defTabSz="457200">
              <a:lnSpc>
                <a:spcPct val="100000"/>
              </a:lnSpc>
              <a:buSzTx/>
              <a:buFontTx/>
              <a:buNone/>
              <a:defRPr sz="1800">
                <a:solidFill>
                  <a:srgbClr val="404040"/>
                </a:solidFill>
              </a:defRPr>
            </a:lvl1pPr>
            <a:lvl2pPr marL="0" indent="457200" defTabSz="457200">
              <a:lnSpc>
                <a:spcPct val="100000"/>
              </a:lnSpc>
              <a:buSzTx/>
              <a:buFontTx/>
              <a:buNone/>
              <a:defRPr sz="1800">
                <a:solidFill>
                  <a:srgbClr val="404040"/>
                </a:solidFill>
              </a:defRPr>
            </a:lvl2pPr>
            <a:lvl3pPr marL="0" indent="914400" defTabSz="457200">
              <a:lnSpc>
                <a:spcPct val="100000"/>
              </a:lnSpc>
              <a:buSzTx/>
              <a:buFontTx/>
              <a:buNone/>
              <a:defRPr sz="1800">
                <a:solidFill>
                  <a:srgbClr val="404040"/>
                </a:solidFill>
              </a:defRPr>
            </a:lvl3pPr>
            <a:lvl4pPr marL="0" indent="1371600" defTabSz="457200">
              <a:lnSpc>
                <a:spcPct val="100000"/>
              </a:lnSpc>
              <a:buSzTx/>
              <a:buFontTx/>
              <a:buNone/>
              <a:defRPr sz="1800">
                <a:solidFill>
                  <a:srgbClr val="404040"/>
                </a:solidFill>
              </a:defRPr>
            </a:lvl4pPr>
            <a:lvl5pPr marL="0" indent="1828800" defTabSz="457200">
              <a:lnSpc>
                <a:spcPct val="100000"/>
              </a:lnSpc>
              <a:buSzTx/>
              <a:buFontTx/>
              <a:buNone/>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461"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with Caption">
    <p:bg>
      <p:bgPr>
        <a:solidFill>
          <a:srgbClr val="FFFFFF"/>
        </a:solidFill>
      </p:bgPr>
    </p:bg>
    <p:spTree>
      <p:nvGrpSpPr>
        <p:cNvPr id="1" name=""/>
        <p:cNvGrpSpPr/>
        <p:nvPr/>
      </p:nvGrpSpPr>
      <p:grpSpPr>
        <a:xfrm>
          <a:off x="0" y="0"/>
          <a:ext cx="0" cy="0"/>
          <a:chOff x="0" y="0"/>
          <a:chExt cx="0" cy="0"/>
        </a:xfrm>
      </p:grpSpPr>
      <p:grpSp>
        <p:nvGrpSpPr>
          <p:cNvPr id="3478" name="Group 6"/>
          <p:cNvGrpSpPr/>
          <p:nvPr/>
        </p:nvGrpSpPr>
        <p:grpSpPr>
          <a:xfrm>
            <a:off x="0" y="-8468"/>
            <a:ext cx="12192001" cy="6866469"/>
            <a:chOff x="0" y="0"/>
            <a:chExt cx="12192000" cy="6866467"/>
          </a:xfrm>
        </p:grpSpPr>
        <p:sp>
          <p:nvSpPr>
            <p:cNvPr id="3468"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469"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470"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471"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472"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473"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474"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475"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476"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477"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479" name="Title Text"/>
          <p:cNvSpPr txBox="1"/>
          <p:nvPr>
            <p:ph type="title"/>
          </p:nvPr>
        </p:nvSpPr>
        <p:spPr>
          <a:xfrm>
            <a:off x="931334" y="609600"/>
            <a:ext cx="8094134" cy="3022600"/>
          </a:xfrm>
          <a:prstGeom prst="rect">
            <a:avLst/>
          </a:prstGeom>
        </p:spPr>
        <p:txBody>
          <a:bodyPr/>
          <a:lstStyle>
            <a:lvl1pPr defTabSz="457200">
              <a:lnSpc>
                <a:spcPct val="100000"/>
              </a:lnSpc>
              <a:defRPr sz="4400">
                <a:solidFill>
                  <a:srgbClr val="90C226"/>
                </a:solidFill>
              </a:defRPr>
            </a:lvl1pPr>
          </a:lstStyle>
          <a:p>
            <a:pPr/>
            <a:r>
              <a:t>Title Text</a:t>
            </a:r>
          </a:p>
        </p:txBody>
      </p:sp>
      <p:sp>
        <p:nvSpPr>
          <p:cNvPr id="3480" name="Body Level One…"/>
          <p:cNvSpPr txBox="1"/>
          <p:nvPr>
            <p:ph type="body" sz="quarter" idx="1"/>
          </p:nvPr>
        </p:nvSpPr>
        <p:spPr>
          <a:xfrm>
            <a:off x="1366138" y="3632200"/>
            <a:ext cx="7224526" cy="381000"/>
          </a:xfrm>
          <a:prstGeom prst="rect">
            <a:avLst/>
          </a:prstGeom>
        </p:spPr>
        <p:txBody>
          <a:bodyPr anchor="ctr"/>
          <a:lstStyle>
            <a:lvl1pPr marL="0" indent="0" defTabSz="457200">
              <a:lnSpc>
                <a:spcPct val="100000"/>
              </a:lnSpc>
              <a:buSzTx/>
              <a:buFontTx/>
              <a:buNone/>
              <a:defRPr sz="1600">
                <a:solidFill>
                  <a:srgbClr val="808080"/>
                </a:solidFill>
              </a:defRPr>
            </a:lvl1pPr>
            <a:lvl2pPr marL="0" indent="457200" defTabSz="457200">
              <a:lnSpc>
                <a:spcPct val="100000"/>
              </a:lnSpc>
              <a:buSzTx/>
              <a:buFontTx/>
              <a:buNone/>
              <a:defRPr sz="1600">
                <a:solidFill>
                  <a:srgbClr val="808080"/>
                </a:solidFill>
              </a:defRPr>
            </a:lvl2pPr>
            <a:lvl3pPr marL="0" indent="914400" defTabSz="457200">
              <a:lnSpc>
                <a:spcPct val="100000"/>
              </a:lnSpc>
              <a:buSzTx/>
              <a:buFontTx/>
              <a:buNone/>
              <a:defRPr sz="1600">
                <a:solidFill>
                  <a:srgbClr val="808080"/>
                </a:solidFill>
              </a:defRPr>
            </a:lvl3pPr>
            <a:lvl4pPr marL="0" indent="1371600" defTabSz="457200">
              <a:lnSpc>
                <a:spcPct val="100000"/>
              </a:lnSpc>
              <a:buSzTx/>
              <a:buFontTx/>
              <a:buNone/>
              <a:defRPr sz="1600">
                <a:solidFill>
                  <a:srgbClr val="808080"/>
                </a:solidFill>
              </a:defRPr>
            </a:lvl4pPr>
            <a:lvl5pPr marL="0" indent="1828800" defTabSz="457200">
              <a:lnSpc>
                <a:spcPct val="100000"/>
              </a:lnSpc>
              <a:buSzTx/>
              <a:buFontTx/>
              <a:buNone/>
              <a:defRPr sz="16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3481" name="Text Placeholder 2"/>
          <p:cNvSpPr/>
          <p:nvPr>
            <p:ph type="body" sz="quarter" idx="21"/>
          </p:nvPr>
        </p:nvSpPr>
        <p:spPr>
          <a:xfrm>
            <a:off x="677334" y="4470399"/>
            <a:ext cx="8596670" cy="1570964"/>
          </a:xfrm>
          <a:prstGeom prst="rect">
            <a:avLst/>
          </a:prstGeom>
        </p:spPr>
        <p:txBody>
          <a:bodyPr anchor="ctr"/>
          <a:lstStyle/>
          <a:p>
            <a:pPr marL="0" indent="0" defTabSz="457200">
              <a:lnSpc>
                <a:spcPct val="100000"/>
              </a:lnSpc>
              <a:buSzTx/>
              <a:buFontTx/>
              <a:buNone/>
              <a:defRPr sz="1800">
                <a:solidFill>
                  <a:srgbClr val="404040"/>
                </a:solidFill>
              </a:defRPr>
            </a:pPr>
          </a:p>
        </p:txBody>
      </p:sp>
      <p:sp>
        <p:nvSpPr>
          <p:cNvPr id="3482" name="TextBox 19"/>
          <p:cNvSpPr txBox="1"/>
          <p:nvPr/>
        </p:nvSpPr>
        <p:spPr>
          <a:xfrm>
            <a:off x="587589" y="469465"/>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C0E474"/>
                </a:solidFill>
                <a:latin typeface="Arial"/>
                <a:ea typeface="Arial"/>
                <a:cs typeface="Arial"/>
                <a:sym typeface="Arial"/>
              </a:defRPr>
            </a:lvl1pPr>
          </a:lstStyle>
          <a:p>
            <a:pPr/>
            <a:r>
              <a:t>“</a:t>
            </a:r>
          </a:p>
        </p:txBody>
      </p:sp>
      <p:sp>
        <p:nvSpPr>
          <p:cNvPr id="3483" name="TextBox 21"/>
          <p:cNvSpPr txBox="1"/>
          <p:nvPr/>
        </p:nvSpPr>
        <p:spPr>
          <a:xfrm>
            <a:off x="8938730" y="2565643"/>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C0E474"/>
                </a:solidFill>
                <a:latin typeface="Arial"/>
                <a:ea typeface="Arial"/>
                <a:cs typeface="Arial"/>
                <a:sym typeface="Arial"/>
              </a:defRPr>
            </a:lvl1pPr>
          </a:lstStyle>
          <a:p>
            <a:pPr/>
            <a:r>
              <a:t>”</a:t>
            </a:r>
          </a:p>
        </p:txBody>
      </p:sp>
      <p:sp>
        <p:nvSpPr>
          <p:cNvPr id="3484"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Name Card">
    <p:bg>
      <p:bgPr>
        <a:solidFill>
          <a:srgbClr val="FFFFFF"/>
        </a:solidFill>
      </p:bgPr>
    </p:bg>
    <p:spTree>
      <p:nvGrpSpPr>
        <p:cNvPr id="1" name=""/>
        <p:cNvGrpSpPr/>
        <p:nvPr/>
      </p:nvGrpSpPr>
      <p:grpSpPr>
        <a:xfrm>
          <a:off x="0" y="0"/>
          <a:ext cx="0" cy="0"/>
          <a:chOff x="0" y="0"/>
          <a:chExt cx="0" cy="0"/>
        </a:xfrm>
      </p:grpSpPr>
      <p:grpSp>
        <p:nvGrpSpPr>
          <p:cNvPr id="3501" name="Group 6"/>
          <p:cNvGrpSpPr/>
          <p:nvPr/>
        </p:nvGrpSpPr>
        <p:grpSpPr>
          <a:xfrm>
            <a:off x="0" y="-8468"/>
            <a:ext cx="12192001" cy="6866469"/>
            <a:chOff x="0" y="0"/>
            <a:chExt cx="12192000" cy="6866467"/>
          </a:xfrm>
        </p:grpSpPr>
        <p:sp>
          <p:nvSpPr>
            <p:cNvPr id="3491"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492"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493"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494"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495"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496"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497"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498"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499"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500"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502" name="Title Text"/>
          <p:cNvSpPr txBox="1"/>
          <p:nvPr>
            <p:ph type="title"/>
          </p:nvPr>
        </p:nvSpPr>
        <p:spPr>
          <a:xfrm>
            <a:off x="677335" y="1931988"/>
            <a:ext cx="8596669" cy="2595461"/>
          </a:xfrm>
          <a:prstGeom prst="rect">
            <a:avLst/>
          </a:prstGeom>
        </p:spPr>
        <p:txBody>
          <a:bodyPr anchor="b"/>
          <a:lstStyle>
            <a:lvl1pPr defTabSz="457200">
              <a:lnSpc>
                <a:spcPct val="100000"/>
              </a:lnSpc>
              <a:defRPr sz="4400">
                <a:solidFill>
                  <a:srgbClr val="90C226"/>
                </a:solidFill>
              </a:defRPr>
            </a:lvl1pPr>
          </a:lstStyle>
          <a:p>
            <a:pPr/>
            <a:r>
              <a:t>Title Text</a:t>
            </a:r>
          </a:p>
        </p:txBody>
      </p:sp>
      <p:sp>
        <p:nvSpPr>
          <p:cNvPr id="3503" name="Body Level One…"/>
          <p:cNvSpPr txBox="1"/>
          <p:nvPr>
            <p:ph type="body" sz="quarter" idx="1"/>
          </p:nvPr>
        </p:nvSpPr>
        <p:spPr>
          <a:xfrm>
            <a:off x="677335" y="4527448"/>
            <a:ext cx="8596669" cy="1513915"/>
          </a:xfrm>
          <a:prstGeom prst="rect">
            <a:avLst/>
          </a:prstGeom>
        </p:spPr>
        <p:txBody>
          <a:bodyPr/>
          <a:lstStyle>
            <a:lvl1pPr marL="0" indent="0" defTabSz="457200">
              <a:lnSpc>
                <a:spcPct val="100000"/>
              </a:lnSpc>
              <a:buSzTx/>
              <a:buFontTx/>
              <a:buNone/>
              <a:defRPr sz="1800">
                <a:solidFill>
                  <a:srgbClr val="404040"/>
                </a:solidFill>
              </a:defRPr>
            </a:lvl1pPr>
            <a:lvl2pPr marL="0" indent="457200" defTabSz="457200">
              <a:lnSpc>
                <a:spcPct val="100000"/>
              </a:lnSpc>
              <a:buSzTx/>
              <a:buFontTx/>
              <a:buNone/>
              <a:defRPr sz="1800">
                <a:solidFill>
                  <a:srgbClr val="404040"/>
                </a:solidFill>
              </a:defRPr>
            </a:lvl2pPr>
            <a:lvl3pPr marL="0" indent="914400" defTabSz="457200">
              <a:lnSpc>
                <a:spcPct val="100000"/>
              </a:lnSpc>
              <a:buSzTx/>
              <a:buFontTx/>
              <a:buNone/>
              <a:defRPr sz="1800">
                <a:solidFill>
                  <a:srgbClr val="404040"/>
                </a:solidFill>
              </a:defRPr>
            </a:lvl3pPr>
            <a:lvl4pPr marL="0" indent="1371600" defTabSz="457200">
              <a:lnSpc>
                <a:spcPct val="100000"/>
              </a:lnSpc>
              <a:buSzTx/>
              <a:buFontTx/>
              <a:buNone/>
              <a:defRPr sz="1800">
                <a:solidFill>
                  <a:srgbClr val="404040"/>
                </a:solidFill>
              </a:defRPr>
            </a:lvl4pPr>
            <a:lvl5pPr marL="0" indent="1828800" defTabSz="457200">
              <a:lnSpc>
                <a:spcPct val="100000"/>
              </a:lnSpc>
              <a:buSzTx/>
              <a:buFontTx/>
              <a:buNone/>
              <a:defRPr sz="1800">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504"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Name Card">
    <p:bg>
      <p:bgPr>
        <a:solidFill>
          <a:srgbClr val="FFFFFF"/>
        </a:solidFill>
      </p:bgPr>
    </p:bg>
    <p:spTree>
      <p:nvGrpSpPr>
        <p:cNvPr id="1" name=""/>
        <p:cNvGrpSpPr/>
        <p:nvPr/>
      </p:nvGrpSpPr>
      <p:grpSpPr>
        <a:xfrm>
          <a:off x="0" y="0"/>
          <a:ext cx="0" cy="0"/>
          <a:chOff x="0" y="0"/>
          <a:chExt cx="0" cy="0"/>
        </a:xfrm>
      </p:grpSpPr>
      <p:grpSp>
        <p:nvGrpSpPr>
          <p:cNvPr id="3521" name="Group 6"/>
          <p:cNvGrpSpPr/>
          <p:nvPr/>
        </p:nvGrpSpPr>
        <p:grpSpPr>
          <a:xfrm>
            <a:off x="0" y="-8468"/>
            <a:ext cx="12192001" cy="6866469"/>
            <a:chOff x="0" y="0"/>
            <a:chExt cx="12192000" cy="6866467"/>
          </a:xfrm>
        </p:grpSpPr>
        <p:sp>
          <p:nvSpPr>
            <p:cNvPr id="3511"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512"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513"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514"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515"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516"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517"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518"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519"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520"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522" name="Title Text"/>
          <p:cNvSpPr txBox="1"/>
          <p:nvPr>
            <p:ph type="title"/>
          </p:nvPr>
        </p:nvSpPr>
        <p:spPr>
          <a:xfrm>
            <a:off x="931334" y="609600"/>
            <a:ext cx="8094134" cy="3022600"/>
          </a:xfrm>
          <a:prstGeom prst="rect">
            <a:avLst/>
          </a:prstGeom>
        </p:spPr>
        <p:txBody>
          <a:bodyPr/>
          <a:lstStyle>
            <a:lvl1pPr defTabSz="457200">
              <a:lnSpc>
                <a:spcPct val="100000"/>
              </a:lnSpc>
              <a:defRPr sz="4400">
                <a:solidFill>
                  <a:srgbClr val="90C226"/>
                </a:solidFill>
              </a:defRPr>
            </a:lvl1pPr>
          </a:lstStyle>
          <a:p>
            <a:pPr/>
            <a:r>
              <a:t>Title Text</a:t>
            </a:r>
          </a:p>
        </p:txBody>
      </p:sp>
      <p:sp>
        <p:nvSpPr>
          <p:cNvPr id="3523" name="Body Level One…"/>
          <p:cNvSpPr txBox="1"/>
          <p:nvPr>
            <p:ph type="body" sz="quarter" idx="1"/>
          </p:nvPr>
        </p:nvSpPr>
        <p:spPr>
          <a:xfrm>
            <a:off x="677332" y="4013200"/>
            <a:ext cx="8596670" cy="514249"/>
          </a:xfrm>
          <a:prstGeom prst="rect">
            <a:avLst/>
          </a:prstGeom>
        </p:spPr>
        <p:txBody>
          <a:bodyPr anchor="b"/>
          <a:lstStyle>
            <a:lvl1pPr marL="0" indent="0" defTabSz="457200">
              <a:lnSpc>
                <a:spcPct val="100000"/>
              </a:lnSpc>
              <a:buSzTx/>
              <a:buFontTx/>
              <a:buNone/>
              <a:defRPr>
                <a:solidFill>
                  <a:srgbClr val="404040"/>
                </a:solidFill>
              </a:defRPr>
            </a:lvl1pPr>
            <a:lvl2pPr marL="0" indent="457200" defTabSz="457200">
              <a:lnSpc>
                <a:spcPct val="100000"/>
              </a:lnSpc>
              <a:buSzTx/>
              <a:buFontTx/>
              <a:buNone/>
              <a:defRPr>
                <a:solidFill>
                  <a:srgbClr val="404040"/>
                </a:solidFill>
              </a:defRPr>
            </a:lvl2pPr>
            <a:lvl3pPr marL="0" indent="914400" defTabSz="457200">
              <a:lnSpc>
                <a:spcPct val="100000"/>
              </a:lnSpc>
              <a:buSzTx/>
              <a:buFontTx/>
              <a:buNone/>
              <a:defRPr>
                <a:solidFill>
                  <a:srgbClr val="404040"/>
                </a:solidFill>
              </a:defRPr>
            </a:lvl3pPr>
            <a:lvl4pPr marL="0" indent="1371600" defTabSz="457200">
              <a:lnSpc>
                <a:spcPct val="100000"/>
              </a:lnSpc>
              <a:buSzTx/>
              <a:buFontTx/>
              <a:buNone/>
              <a:defRPr>
                <a:solidFill>
                  <a:srgbClr val="404040"/>
                </a:solidFill>
              </a:defRPr>
            </a:lvl4pPr>
            <a:lvl5pPr marL="0" indent="1828800" defTabSz="457200">
              <a:lnSpc>
                <a:spcPct val="100000"/>
              </a:lnSpc>
              <a:buSzTx/>
              <a:buFontTx/>
              <a:buNone/>
              <a:defRPr>
                <a:solidFill>
                  <a:srgbClr val="404040"/>
                </a:solidFill>
              </a:defRPr>
            </a:lvl5pPr>
          </a:lstStyle>
          <a:p>
            <a:pPr/>
            <a:r>
              <a:t>Body Level One</a:t>
            </a:r>
          </a:p>
          <a:p>
            <a:pPr lvl="1"/>
            <a:r>
              <a:t>Body Level Two</a:t>
            </a:r>
          </a:p>
          <a:p>
            <a:pPr lvl="2"/>
            <a:r>
              <a:t>Body Level Three</a:t>
            </a:r>
          </a:p>
          <a:p>
            <a:pPr lvl="3"/>
            <a:r>
              <a:t>Body Level Four</a:t>
            </a:r>
          </a:p>
          <a:p>
            <a:pPr lvl="4"/>
            <a:r>
              <a:t>Body Level Five</a:t>
            </a:r>
          </a:p>
        </p:txBody>
      </p:sp>
      <p:sp>
        <p:nvSpPr>
          <p:cNvPr id="3524" name="Text Placeholder 2"/>
          <p:cNvSpPr/>
          <p:nvPr>
            <p:ph type="body" sz="quarter" idx="21"/>
          </p:nvPr>
        </p:nvSpPr>
        <p:spPr>
          <a:xfrm>
            <a:off x="677334" y="4527448"/>
            <a:ext cx="8596670" cy="1513915"/>
          </a:xfrm>
          <a:prstGeom prst="rect">
            <a:avLst/>
          </a:prstGeom>
        </p:spPr>
        <p:txBody>
          <a:bodyPr/>
          <a:lstStyle/>
          <a:p>
            <a:pPr marL="0" indent="0" defTabSz="457200">
              <a:lnSpc>
                <a:spcPct val="100000"/>
              </a:lnSpc>
              <a:buSzTx/>
              <a:buFontTx/>
              <a:buNone/>
              <a:defRPr sz="1800">
                <a:solidFill>
                  <a:srgbClr val="808080"/>
                </a:solidFill>
              </a:defRPr>
            </a:pPr>
          </a:p>
        </p:txBody>
      </p:sp>
      <p:sp>
        <p:nvSpPr>
          <p:cNvPr id="3525" name="TextBox 23"/>
          <p:cNvSpPr txBox="1"/>
          <p:nvPr/>
        </p:nvSpPr>
        <p:spPr>
          <a:xfrm>
            <a:off x="587589" y="469465"/>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C0E474"/>
                </a:solidFill>
                <a:latin typeface="Arial"/>
                <a:ea typeface="Arial"/>
                <a:cs typeface="Arial"/>
                <a:sym typeface="Arial"/>
              </a:defRPr>
            </a:lvl1pPr>
          </a:lstStyle>
          <a:p>
            <a:pPr/>
            <a:r>
              <a:t>“</a:t>
            </a:r>
          </a:p>
        </p:txBody>
      </p:sp>
      <p:sp>
        <p:nvSpPr>
          <p:cNvPr id="3526" name="TextBox 24"/>
          <p:cNvSpPr txBox="1"/>
          <p:nvPr/>
        </p:nvSpPr>
        <p:spPr>
          <a:xfrm>
            <a:off x="8938730" y="2565643"/>
            <a:ext cx="51816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C0E474"/>
                </a:solidFill>
                <a:latin typeface="Arial"/>
                <a:ea typeface="Arial"/>
                <a:cs typeface="Arial"/>
                <a:sym typeface="Arial"/>
              </a:defRPr>
            </a:lvl1pPr>
          </a:lstStyle>
          <a:p>
            <a:pPr/>
            <a:r>
              <a:t>”</a:t>
            </a:r>
          </a:p>
        </p:txBody>
      </p:sp>
      <p:sp>
        <p:nvSpPr>
          <p:cNvPr id="3527"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rue or False">
    <p:bg>
      <p:bgPr>
        <a:solidFill>
          <a:srgbClr val="FFFFFF"/>
        </a:solidFill>
      </p:bgPr>
    </p:bg>
    <p:spTree>
      <p:nvGrpSpPr>
        <p:cNvPr id="1" name=""/>
        <p:cNvGrpSpPr/>
        <p:nvPr/>
      </p:nvGrpSpPr>
      <p:grpSpPr>
        <a:xfrm>
          <a:off x="0" y="0"/>
          <a:ext cx="0" cy="0"/>
          <a:chOff x="0" y="0"/>
          <a:chExt cx="0" cy="0"/>
        </a:xfrm>
      </p:grpSpPr>
      <p:grpSp>
        <p:nvGrpSpPr>
          <p:cNvPr id="3544" name="Group 6"/>
          <p:cNvGrpSpPr/>
          <p:nvPr/>
        </p:nvGrpSpPr>
        <p:grpSpPr>
          <a:xfrm>
            <a:off x="0" y="-8468"/>
            <a:ext cx="12192001" cy="6866469"/>
            <a:chOff x="0" y="0"/>
            <a:chExt cx="12192000" cy="6866467"/>
          </a:xfrm>
        </p:grpSpPr>
        <p:sp>
          <p:nvSpPr>
            <p:cNvPr id="3534" name="Straight Connector 19"/>
            <p:cNvSpPr/>
            <p:nvPr/>
          </p:nvSpPr>
          <p:spPr>
            <a:xfrm>
              <a:off x="9371012" y="8466"/>
              <a:ext cx="1219201" cy="6858002"/>
            </a:xfrm>
            <a:prstGeom prst="line">
              <a:avLst/>
            </a:prstGeom>
            <a:noFill/>
            <a:ln w="9525" cap="rnd">
              <a:solidFill>
                <a:srgbClr val="BFBFBF"/>
              </a:solidFill>
              <a:prstDash val="solid"/>
              <a:round/>
            </a:ln>
            <a:effectLst/>
          </p:spPr>
          <p:txBody>
            <a:bodyPr wrap="square" lIns="45719" tIns="45719" rIns="45719" bIns="45719" numCol="1" anchor="t">
              <a:noAutofit/>
            </a:bodyPr>
            <a:lstStyle/>
            <a:p>
              <a:pPr>
                <a:defRPr>
                  <a:solidFill>
                    <a:srgbClr val="FFFFFF"/>
                  </a:solidFill>
                </a:defRPr>
              </a:pPr>
            </a:p>
          </p:txBody>
        </p:sp>
        <p:sp>
          <p:nvSpPr>
            <p:cNvPr id="3535" name="Straight Connector 20"/>
            <p:cNvSpPr/>
            <p:nvPr/>
          </p:nvSpPr>
          <p:spPr>
            <a:xfrm flipH="1">
              <a:off x="7425267" y="3689879"/>
              <a:ext cx="4763559" cy="3176588"/>
            </a:xfrm>
            <a:prstGeom prst="line">
              <a:avLst/>
            </a:prstGeom>
            <a:noFill/>
            <a:ln w="9525" cap="rnd">
              <a:solidFill>
                <a:srgbClr val="D9D9D9"/>
              </a:solidFill>
              <a:prstDash val="solid"/>
              <a:round/>
            </a:ln>
            <a:effectLst/>
          </p:spPr>
          <p:txBody>
            <a:bodyPr wrap="square" lIns="45719" tIns="45719" rIns="45719" bIns="45719" numCol="1" anchor="t">
              <a:noAutofit/>
            </a:bodyPr>
            <a:lstStyle/>
            <a:p>
              <a:pPr>
                <a:defRPr>
                  <a:solidFill>
                    <a:srgbClr val="FFFFFF"/>
                  </a:solidFill>
                </a:defRPr>
              </a:pPr>
            </a:p>
          </p:txBody>
        </p:sp>
        <p:sp>
          <p:nvSpPr>
            <p:cNvPr id="3536"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rgbClr val="90C226">
                <a:alpha val="30000"/>
              </a:srgbClr>
            </a:solidFill>
            <a:ln w="12700" cap="flat">
              <a:noFill/>
              <a:miter lim="400000"/>
            </a:ln>
            <a:effectLst/>
          </p:spPr>
          <p:txBody>
            <a:bodyPr wrap="square" lIns="45719" tIns="45719" rIns="45719" bIns="45719" numCol="1" anchor="t">
              <a:noAutofit/>
            </a:bodyPr>
            <a:lstStyle/>
            <a:p>
              <a:pPr/>
            </a:p>
          </p:txBody>
        </p:sp>
        <p:sp>
          <p:nvSpPr>
            <p:cNvPr id="3537"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rgbClr val="90C226">
                <a:alpha val="20000"/>
              </a:srgbClr>
            </a:solidFill>
            <a:ln w="12700" cap="flat">
              <a:noFill/>
              <a:miter lim="400000"/>
            </a:ln>
            <a:effectLst/>
          </p:spPr>
          <p:txBody>
            <a:bodyPr wrap="square" lIns="45719" tIns="45719" rIns="45719" bIns="45719" numCol="1" anchor="t">
              <a:noAutofit/>
            </a:bodyPr>
            <a:lstStyle/>
            <a:p>
              <a:pPr/>
            </a:p>
          </p:txBody>
        </p:sp>
        <p:sp>
          <p:nvSpPr>
            <p:cNvPr id="3538"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54A021">
                <a:alpha val="72000"/>
              </a:srgbClr>
            </a:solidFill>
            <a:ln w="12700" cap="flat">
              <a:noFill/>
              <a:miter lim="400000"/>
            </a:ln>
            <a:effectLst/>
          </p:spPr>
          <p:txBody>
            <a:bodyPr wrap="square" lIns="45719" tIns="45719" rIns="45719" bIns="45719" numCol="1" anchor="t">
              <a:noAutofit/>
            </a:bodyPr>
            <a:lstStyle/>
            <a:p>
              <a:pPr/>
            </a:p>
          </p:txBody>
        </p:sp>
        <p:sp>
          <p:nvSpPr>
            <p:cNvPr id="3539"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3F7819">
                <a:alpha val="70000"/>
              </a:srgbClr>
            </a:solidFill>
            <a:ln w="12700" cap="flat">
              <a:noFill/>
              <a:miter lim="400000"/>
            </a:ln>
            <a:effectLst/>
          </p:spPr>
          <p:txBody>
            <a:bodyPr wrap="square" lIns="45719" tIns="45719" rIns="45719" bIns="45719" numCol="1" anchor="t">
              <a:noAutofit/>
            </a:bodyPr>
            <a:lstStyle/>
            <a:p>
              <a:pPr/>
            </a:p>
          </p:txBody>
        </p:sp>
        <p:sp>
          <p:nvSpPr>
            <p:cNvPr id="3540"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C0E474">
                <a:alpha val="70000"/>
              </a:srgbClr>
            </a:solidFill>
            <a:ln w="12700" cap="flat">
              <a:noFill/>
              <a:miter lim="400000"/>
            </a:ln>
            <a:effectLst/>
          </p:spPr>
          <p:txBody>
            <a:bodyPr wrap="square" lIns="45719" tIns="45719" rIns="45719" bIns="45719" numCol="1" anchor="t">
              <a:noAutofit/>
            </a:bodyPr>
            <a:lstStyle/>
            <a:p>
              <a:pPr/>
            </a:p>
          </p:txBody>
        </p:sp>
        <p:sp>
          <p:nvSpPr>
            <p:cNvPr id="3541"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90C226">
                <a:alpha val="64999"/>
              </a:srgbClr>
            </a:solidFill>
            <a:ln w="12700" cap="flat">
              <a:noFill/>
              <a:miter lim="400000"/>
            </a:ln>
            <a:effectLst/>
          </p:spPr>
          <p:txBody>
            <a:bodyPr wrap="square" lIns="45719" tIns="45719" rIns="45719" bIns="45719" numCol="1" anchor="t">
              <a:noAutofit/>
            </a:bodyPr>
            <a:lstStyle/>
            <a:p>
              <a:pPr/>
            </a:p>
          </p:txBody>
        </p:sp>
        <p:sp>
          <p:nvSpPr>
            <p:cNvPr id="3542"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90C226">
                <a:alpha val="80000"/>
              </a:srgbClr>
            </a:solidFill>
            <a:ln w="12700" cap="flat">
              <a:noFill/>
              <a:miter lim="400000"/>
            </a:ln>
            <a:effectLst/>
          </p:spPr>
          <p:txBody>
            <a:bodyPr wrap="square" lIns="45719" tIns="45719" rIns="45719" bIns="45719" numCol="1" anchor="t">
              <a:noAutofit/>
            </a:bodyPr>
            <a:lstStyle/>
            <a:p>
              <a:pPr/>
            </a:p>
          </p:txBody>
        </p:sp>
        <p:sp>
          <p:nvSpPr>
            <p:cNvPr id="3543" name="Isosceles Triangle 2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rgbClr val="90C226">
                <a:alpha val="85000"/>
              </a:srgbClr>
            </a:solidFill>
            <a:ln w="12700" cap="flat">
              <a:noFill/>
              <a:miter lim="400000"/>
            </a:ln>
            <a:effectLst/>
          </p:spPr>
          <p:txBody>
            <a:bodyPr wrap="square" lIns="45719" tIns="45719" rIns="45719" bIns="45719" numCol="1" anchor="t">
              <a:noAutofit/>
            </a:bodyPr>
            <a:lstStyle/>
            <a:p>
              <a:pPr/>
            </a:p>
          </p:txBody>
        </p:sp>
      </p:grpSp>
      <p:sp>
        <p:nvSpPr>
          <p:cNvPr id="3545" name="Title Text"/>
          <p:cNvSpPr txBox="1"/>
          <p:nvPr>
            <p:ph type="title"/>
          </p:nvPr>
        </p:nvSpPr>
        <p:spPr>
          <a:xfrm>
            <a:off x="685798" y="609600"/>
            <a:ext cx="8588204" cy="3022600"/>
          </a:xfrm>
          <a:prstGeom prst="rect">
            <a:avLst/>
          </a:prstGeom>
        </p:spPr>
        <p:txBody>
          <a:bodyPr/>
          <a:lstStyle>
            <a:lvl1pPr defTabSz="457200">
              <a:lnSpc>
                <a:spcPct val="100000"/>
              </a:lnSpc>
              <a:defRPr sz="4400">
                <a:solidFill>
                  <a:srgbClr val="90C226"/>
                </a:solidFill>
              </a:defRPr>
            </a:lvl1pPr>
          </a:lstStyle>
          <a:p>
            <a:pPr/>
            <a:r>
              <a:t>Title Text</a:t>
            </a:r>
          </a:p>
        </p:txBody>
      </p:sp>
      <p:sp>
        <p:nvSpPr>
          <p:cNvPr id="3546" name="Body Level One…"/>
          <p:cNvSpPr txBox="1"/>
          <p:nvPr>
            <p:ph type="body" sz="quarter" idx="1"/>
          </p:nvPr>
        </p:nvSpPr>
        <p:spPr>
          <a:xfrm>
            <a:off x="677332" y="4013200"/>
            <a:ext cx="8596670" cy="514249"/>
          </a:xfrm>
          <a:prstGeom prst="rect">
            <a:avLst/>
          </a:prstGeom>
        </p:spPr>
        <p:txBody>
          <a:bodyPr anchor="b"/>
          <a:lstStyle>
            <a:lvl1pPr marL="0" indent="0" defTabSz="457200">
              <a:lnSpc>
                <a:spcPct val="100000"/>
              </a:lnSpc>
              <a:buSzTx/>
              <a:buFontTx/>
              <a:buNone/>
              <a:defRPr>
                <a:solidFill>
                  <a:srgbClr val="90C226"/>
                </a:solidFill>
              </a:defRPr>
            </a:lvl1pPr>
            <a:lvl2pPr marL="0" indent="457200" defTabSz="457200">
              <a:lnSpc>
                <a:spcPct val="100000"/>
              </a:lnSpc>
              <a:buSzTx/>
              <a:buFontTx/>
              <a:buNone/>
              <a:defRPr>
                <a:solidFill>
                  <a:srgbClr val="90C226"/>
                </a:solidFill>
              </a:defRPr>
            </a:lvl2pPr>
            <a:lvl3pPr marL="0" indent="914400" defTabSz="457200">
              <a:lnSpc>
                <a:spcPct val="100000"/>
              </a:lnSpc>
              <a:buSzTx/>
              <a:buFontTx/>
              <a:buNone/>
              <a:defRPr>
                <a:solidFill>
                  <a:srgbClr val="90C226"/>
                </a:solidFill>
              </a:defRPr>
            </a:lvl3pPr>
            <a:lvl4pPr marL="0" indent="1371600" defTabSz="457200">
              <a:lnSpc>
                <a:spcPct val="100000"/>
              </a:lnSpc>
              <a:buSzTx/>
              <a:buFontTx/>
              <a:buNone/>
              <a:defRPr>
                <a:solidFill>
                  <a:srgbClr val="90C226"/>
                </a:solidFill>
              </a:defRPr>
            </a:lvl4pPr>
            <a:lvl5pPr marL="0" indent="1828800" defTabSz="457200">
              <a:lnSpc>
                <a:spcPct val="100000"/>
              </a:lnSpc>
              <a:buSzTx/>
              <a:buFontTx/>
              <a:buNone/>
              <a:defRPr>
                <a:solidFill>
                  <a:srgbClr val="90C226"/>
                </a:solidFill>
              </a:defRPr>
            </a:lvl5pPr>
          </a:lstStyle>
          <a:p>
            <a:pPr/>
            <a:r>
              <a:t>Body Level One</a:t>
            </a:r>
          </a:p>
          <a:p>
            <a:pPr lvl="1"/>
            <a:r>
              <a:t>Body Level Two</a:t>
            </a:r>
          </a:p>
          <a:p>
            <a:pPr lvl="2"/>
            <a:r>
              <a:t>Body Level Three</a:t>
            </a:r>
          </a:p>
          <a:p>
            <a:pPr lvl="3"/>
            <a:r>
              <a:t>Body Level Four</a:t>
            </a:r>
          </a:p>
          <a:p>
            <a:pPr lvl="4"/>
            <a:r>
              <a:t>Body Level Five</a:t>
            </a:r>
          </a:p>
        </p:txBody>
      </p:sp>
      <p:sp>
        <p:nvSpPr>
          <p:cNvPr id="3547" name="Text Placeholder 2"/>
          <p:cNvSpPr/>
          <p:nvPr>
            <p:ph type="body" sz="quarter" idx="21"/>
          </p:nvPr>
        </p:nvSpPr>
        <p:spPr>
          <a:xfrm>
            <a:off x="677334" y="4527448"/>
            <a:ext cx="8596670" cy="1513915"/>
          </a:xfrm>
          <a:prstGeom prst="rect">
            <a:avLst/>
          </a:prstGeom>
        </p:spPr>
        <p:txBody>
          <a:bodyPr/>
          <a:lstStyle/>
          <a:p>
            <a:pPr marL="0" indent="0" defTabSz="457200">
              <a:lnSpc>
                <a:spcPct val="100000"/>
              </a:lnSpc>
              <a:buSzTx/>
              <a:buFontTx/>
              <a:buNone/>
              <a:defRPr sz="1800">
                <a:solidFill>
                  <a:srgbClr val="808080"/>
                </a:solidFill>
              </a:defRPr>
            </a:pPr>
          </a:p>
        </p:txBody>
      </p:sp>
      <p:sp>
        <p:nvSpPr>
          <p:cNvPr id="3548" name="Slide Number"/>
          <p:cNvSpPr txBox="1"/>
          <p:nvPr>
            <p:ph type="sldNum" sz="quarter" idx="2"/>
          </p:nvPr>
        </p:nvSpPr>
        <p:spPr>
          <a:xfrm>
            <a:off x="9049981" y="6114704"/>
            <a:ext cx="224022" cy="218441"/>
          </a:xfrm>
          <a:prstGeom prst="rect">
            <a:avLst/>
          </a:prstGeom>
        </p:spPr>
        <p:txBody>
          <a:bodyPr/>
          <a:lstStyle>
            <a:lvl1pPr algn="r">
              <a:defRPr sz="900">
                <a:solidFill>
                  <a:srgbClr val="90C226"/>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FFFFF"/>
        </a:solidFill>
      </p:bgPr>
    </p:bg>
    <p:spTree>
      <p:nvGrpSpPr>
        <p:cNvPr id="1" name=""/>
        <p:cNvGrpSpPr/>
        <p:nvPr/>
      </p:nvGrpSpPr>
      <p:grpSpPr>
        <a:xfrm>
          <a:off x="0" y="0"/>
          <a:ext cx="0" cy="0"/>
          <a:chOff x="0" y="0"/>
          <a:chExt cx="0" cy="0"/>
        </a:xfrm>
      </p:grpSpPr>
      <p:sp>
        <p:nvSpPr>
          <p:cNvPr id="3555"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56"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557"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558" name="Rectangle 6"/>
          <p:cNvSpPr/>
          <p:nvPr/>
        </p:nvSpPr>
        <p:spPr>
          <a:xfrm>
            <a:off x="446533" y="3085764"/>
            <a:ext cx="11262867" cy="3304800"/>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59" name="Title Text"/>
          <p:cNvSpPr txBox="1"/>
          <p:nvPr>
            <p:ph type="title"/>
          </p:nvPr>
        </p:nvSpPr>
        <p:spPr>
          <a:xfrm>
            <a:off x="581190" y="1020431"/>
            <a:ext cx="10993551" cy="1475013"/>
          </a:xfrm>
          <a:prstGeom prst="rect">
            <a:avLst/>
          </a:prstGeom>
        </p:spPr>
        <p:txBody>
          <a:bodyPr anchor="b"/>
          <a:lstStyle>
            <a:lvl1pPr defTabSz="457200">
              <a:lnSpc>
                <a:spcPct val="100000"/>
              </a:lnSpc>
              <a:defRPr cap="all">
                <a:solidFill>
                  <a:srgbClr val="4D1434"/>
                </a:solidFill>
                <a:latin typeface="Gill Sans MT"/>
                <a:ea typeface="Gill Sans MT"/>
                <a:cs typeface="Gill Sans MT"/>
                <a:sym typeface="Gill Sans MT"/>
              </a:defRPr>
            </a:lvl1pPr>
          </a:lstStyle>
          <a:p>
            <a:pPr/>
            <a:r>
              <a:t>Title Text</a:t>
            </a:r>
          </a:p>
        </p:txBody>
      </p:sp>
      <p:sp>
        <p:nvSpPr>
          <p:cNvPr id="3560" name="Body Level One…"/>
          <p:cNvSpPr txBox="1"/>
          <p:nvPr>
            <p:ph type="body" sz="quarter" idx="1"/>
          </p:nvPr>
        </p:nvSpPr>
        <p:spPr>
          <a:xfrm>
            <a:off x="581193" y="2495444"/>
            <a:ext cx="10993548" cy="590322"/>
          </a:xfrm>
          <a:prstGeom prst="rect">
            <a:avLst/>
          </a:prstGeom>
        </p:spPr>
        <p:txBody>
          <a:bodyPr/>
          <a:lstStyle>
            <a:lvl1pPr marL="0" indent="0" defTabSz="457200">
              <a:lnSpc>
                <a:spcPct val="100000"/>
              </a:lnSpc>
              <a:spcBef>
                <a:spcPts val="600"/>
              </a:spcBef>
              <a:buSzTx/>
              <a:buFontTx/>
              <a:buNone/>
              <a:defRPr cap="all" sz="1600">
                <a:solidFill>
                  <a:srgbClr val="903163"/>
                </a:solidFill>
                <a:latin typeface="Gill Sans MT"/>
                <a:ea typeface="Gill Sans MT"/>
                <a:cs typeface="Gill Sans MT"/>
                <a:sym typeface="Gill Sans MT"/>
              </a:defRPr>
            </a:lvl1pPr>
            <a:lvl2pPr marL="0" indent="457200" defTabSz="457200">
              <a:lnSpc>
                <a:spcPct val="100000"/>
              </a:lnSpc>
              <a:spcBef>
                <a:spcPts val="600"/>
              </a:spcBef>
              <a:buSzTx/>
              <a:buFontTx/>
              <a:buNone/>
              <a:defRPr cap="all" sz="1600">
                <a:solidFill>
                  <a:srgbClr val="903163"/>
                </a:solidFill>
                <a:latin typeface="Gill Sans MT"/>
                <a:ea typeface="Gill Sans MT"/>
                <a:cs typeface="Gill Sans MT"/>
                <a:sym typeface="Gill Sans MT"/>
              </a:defRPr>
            </a:lvl2pPr>
            <a:lvl3pPr marL="0" indent="914400" defTabSz="457200">
              <a:lnSpc>
                <a:spcPct val="100000"/>
              </a:lnSpc>
              <a:spcBef>
                <a:spcPts val="600"/>
              </a:spcBef>
              <a:buSzTx/>
              <a:buFontTx/>
              <a:buNone/>
              <a:defRPr cap="all" sz="1600">
                <a:solidFill>
                  <a:srgbClr val="903163"/>
                </a:solidFill>
                <a:latin typeface="Gill Sans MT"/>
                <a:ea typeface="Gill Sans MT"/>
                <a:cs typeface="Gill Sans MT"/>
                <a:sym typeface="Gill Sans MT"/>
              </a:defRPr>
            </a:lvl3pPr>
            <a:lvl4pPr marL="0" indent="1371600" defTabSz="457200">
              <a:lnSpc>
                <a:spcPct val="100000"/>
              </a:lnSpc>
              <a:spcBef>
                <a:spcPts val="600"/>
              </a:spcBef>
              <a:buSzTx/>
              <a:buFontTx/>
              <a:buNone/>
              <a:defRPr cap="all" sz="1600">
                <a:solidFill>
                  <a:srgbClr val="903163"/>
                </a:solidFill>
                <a:latin typeface="Gill Sans MT"/>
                <a:ea typeface="Gill Sans MT"/>
                <a:cs typeface="Gill Sans MT"/>
                <a:sym typeface="Gill Sans MT"/>
              </a:defRPr>
            </a:lvl4pPr>
            <a:lvl5pPr marL="0" indent="1828800" defTabSz="457200">
              <a:lnSpc>
                <a:spcPct val="100000"/>
              </a:lnSpc>
              <a:spcBef>
                <a:spcPts val="600"/>
              </a:spcBef>
              <a:buSzTx/>
              <a:buFontTx/>
              <a:buNone/>
              <a:defRPr cap="all" sz="1600">
                <a:solidFill>
                  <a:srgbClr val="903163"/>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561" name="Slide Number"/>
          <p:cNvSpPr txBox="1"/>
          <p:nvPr>
            <p:ph type="sldNum" sz="quarter" idx="2"/>
          </p:nvPr>
        </p:nvSpPr>
        <p:spPr>
          <a:xfrm>
            <a:off x="11343463" y="6023129"/>
            <a:ext cx="231277" cy="231141"/>
          </a:xfrm>
          <a:prstGeom prst="rect">
            <a:avLst/>
          </a:prstGeom>
        </p:spPr>
        <p:txBody>
          <a:bodyPr/>
          <a:lstStyle>
            <a:lvl1pPr algn="r">
              <a:defRPr sz="900">
                <a:solidFill>
                  <a:srgbClr val="9F296B"/>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3568"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69"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570"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571" name="Rectangle 6"/>
          <p:cNvSpPr/>
          <p:nvPr/>
        </p:nvSpPr>
        <p:spPr>
          <a:xfrm>
            <a:off x="440285" y="614406"/>
            <a:ext cx="11309340" cy="1189300"/>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72" name="Title Text"/>
          <p:cNvSpPr txBox="1"/>
          <p:nvPr>
            <p:ph type="title"/>
          </p:nvPr>
        </p:nvSpPr>
        <p:spPr>
          <a:xfrm>
            <a:off x="581191" y="702155"/>
            <a:ext cx="11029617" cy="1013802"/>
          </a:xfrm>
          <a:prstGeom prst="rect">
            <a:avLst/>
          </a:prstGeom>
        </p:spPr>
        <p:txBody>
          <a:bodyPr anchor="b"/>
          <a:lstStyle>
            <a:lvl1pPr defTabSz="457200">
              <a:lnSpc>
                <a:spcPct val="100000"/>
              </a:lnSpc>
              <a:defRPr cap="all" sz="2800">
                <a:latin typeface="Gill Sans MT"/>
                <a:ea typeface="Gill Sans MT"/>
                <a:cs typeface="Gill Sans MT"/>
                <a:sym typeface="Gill Sans MT"/>
              </a:defRPr>
            </a:lvl1pPr>
          </a:lstStyle>
          <a:p>
            <a:pPr/>
            <a:r>
              <a:t>Title Text</a:t>
            </a:r>
          </a:p>
        </p:txBody>
      </p:sp>
      <p:sp>
        <p:nvSpPr>
          <p:cNvPr id="3573" name="Body Level One…"/>
          <p:cNvSpPr txBox="1"/>
          <p:nvPr>
            <p:ph type="body" idx="1"/>
          </p:nvPr>
        </p:nvSpPr>
        <p:spPr>
          <a:xfrm>
            <a:off x="581191" y="2180495"/>
            <a:ext cx="11029617" cy="3678304"/>
          </a:xfrm>
          <a:prstGeom prst="rect">
            <a:avLst/>
          </a:prstGeom>
        </p:spPr>
        <p:txBody>
          <a:bodyPr anchor="ctr"/>
          <a:lstStyle>
            <a:lvl1pPr marL="305999" indent="-30599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1pPr>
            <a:lvl2pPr marL="668250" indent="-34424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2pPr>
            <a:lvl3pPr marL="977142" indent="-347142"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3pPr>
            <a:lvl4pPr marL="1358999" indent="-351000"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4pPr>
            <a:lvl5pPr marL="1718999" indent="-35099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574" name="Slide Number"/>
          <p:cNvSpPr txBox="1"/>
          <p:nvPr>
            <p:ph type="sldNum" sz="quarter" idx="2"/>
          </p:nvPr>
        </p:nvSpPr>
        <p:spPr>
          <a:xfrm>
            <a:off x="11379531"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FFFFFF"/>
            </a:gs>
            <a:gs pos="100000">
              <a:srgbClr val="4A9B83"/>
            </a:gs>
          </a:gsLst>
          <a:lin ang="5400000" scaled="0"/>
        </a:gradFill>
      </p:bgPr>
    </p:bg>
    <p:spTree>
      <p:nvGrpSpPr>
        <p:cNvPr id="1" name=""/>
        <p:cNvGrpSpPr/>
        <p:nvPr/>
      </p:nvGrpSpPr>
      <p:grpSpPr>
        <a:xfrm>
          <a:off x="0" y="0"/>
          <a:ext cx="0" cy="0"/>
          <a:chOff x="0" y="0"/>
          <a:chExt cx="0" cy="0"/>
        </a:xfrm>
      </p:grpSpPr>
      <p:sp>
        <p:nvSpPr>
          <p:cNvPr id="3581" name="Rectangle 8"/>
          <p:cNvSpPr/>
          <p:nvPr/>
        </p:nvSpPr>
        <p:spPr>
          <a:xfrm>
            <a:off x="446533" y="457200"/>
            <a:ext cx="3703322" cy="94997"/>
          </a:xfrm>
          <a:prstGeom prst="rect">
            <a:avLst/>
          </a:prstGeom>
          <a:solidFill>
            <a:srgbClr val="3494BA"/>
          </a:solidFill>
          <a:ln w="12700">
            <a:miter lim="400000"/>
          </a:ln>
        </p:spPr>
        <p:txBody>
          <a:bodyPr lIns="45719" rIns="45719"/>
          <a:lstStyle/>
          <a:p>
            <a:pPr>
              <a:defRPr>
                <a:latin typeface="Gill Sans MT"/>
                <a:ea typeface="Gill Sans MT"/>
                <a:cs typeface="Gill Sans MT"/>
                <a:sym typeface="Gill Sans MT"/>
              </a:defRPr>
            </a:pPr>
          </a:p>
        </p:txBody>
      </p:sp>
      <p:sp>
        <p:nvSpPr>
          <p:cNvPr id="3582" name="Rectangle 9"/>
          <p:cNvSpPr/>
          <p:nvPr/>
        </p:nvSpPr>
        <p:spPr>
          <a:xfrm>
            <a:off x="8042147" y="453642"/>
            <a:ext cx="3703321" cy="98555"/>
          </a:xfrm>
          <a:prstGeom prst="rect">
            <a:avLst/>
          </a:prstGeom>
          <a:solidFill>
            <a:srgbClr val="7A8C8E"/>
          </a:solidFill>
          <a:ln w="12700">
            <a:miter lim="400000"/>
          </a:ln>
        </p:spPr>
        <p:txBody>
          <a:bodyPr lIns="45719" rIns="45719"/>
          <a:lstStyle/>
          <a:p>
            <a:pPr>
              <a:defRPr>
                <a:latin typeface="Gill Sans MT"/>
                <a:ea typeface="Gill Sans MT"/>
                <a:cs typeface="Gill Sans MT"/>
                <a:sym typeface="Gill Sans MT"/>
              </a:defRPr>
            </a:pPr>
          </a:p>
        </p:txBody>
      </p:sp>
      <p:sp>
        <p:nvSpPr>
          <p:cNvPr id="3583" name="Rectangle 10"/>
          <p:cNvSpPr/>
          <p:nvPr/>
        </p:nvSpPr>
        <p:spPr>
          <a:xfrm>
            <a:off x="4241829" y="457199"/>
            <a:ext cx="3703321" cy="91442"/>
          </a:xfrm>
          <a:prstGeom prst="rect">
            <a:avLst/>
          </a:prstGeom>
          <a:solidFill>
            <a:srgbClr val="58B6C0"/>
          </a:solidFill>
          <a:ln w="12700">
            <a:miter lim="400000"/>
          </a:ln>
        </p:spPr>
        <p:txBody>
          <a:bodyPr lIns="45719" rIns="45719"/>
          <a:lstStyle/>
          <a:p>
            <a:pPr>
              <a:defRPr>
                <a:latin typeface="Gill Sans MT"/>
                <a:ea typeface="Gill Sans MT"/>
                <a:cs typeface="Gill Sans MT"/>
                <a:sym typeface="Gill Sans MT"/>
              </a:defRPr>
            </a:pPr>
          </a:p>
        </p:txBody>
      </p:sp>
      <p:sp>
        <p:nvSpPr>
          <p:cNvPr id="3584" name="Rectangle 6"/>
          <p:cNvSpPr/>
          <p:nvPr/>
        </p:nvSpPr>
        <p:spPr>
          <a:xfrm>
            <a:off x="440285" y="614406"/>
            <a:ext cx="11309340" cy="1189300"/>
          </a:xfrm>
          <a:prstGeom prst="rect">
            <a:avLst/>
          </a:prstGeom>
          <a:solidFill>
            <a:srgbClr val="3494BA"/>
          </a:solidFill>
          <a:ln w="12700">
            <a:miter lim="400000"/>
          </a:ln>
        </p:spPr>
        <p:txBody>
          <a:bodyPr lIns="45719" rIns="45719"/>
          <a:lstStyle/>
          <a:p>
            <a:pPr>
              <a:defRPr>
                <a:latin typeface="Gill Sans MT"/>
                <a:ea typeface="Gill Sans MT"/>
                <a:cs typeface="Gill Sans MT"/>
                <a:sym typeface="Gill Sans MT"/>
              </a:defRPr>
            </a:pPr>
          </a:p>
        </p:txBody>
      </p:sp>
      <p:sp>
        <p:nvSpPr>
          <p:cNvPr id="3585" name="Title Text"/>
          <p:cNvSpPr txBox="1"/>
          <p:nvPr>
            <p:ph type="title"/>
          </p:nvPr>
        </p:nvSpPr>
        <p:spPr>
          <a:xfrm>
            <a:off x="581191" y="702155"/>
            <a:ext cx="11029617" cy="1013802"/>
          </a:xfrm>
          <a:prstGeom prst="rect">
            <a:avLst/>
          </a:prstGeom>
        </p:spPr>
        <p:txBody>
          <a:bodyPr anchor="b"/>
          <a:lstStyle>
            <a:lvl1pPr defTabSz="457200">
              <a:lnSpc>
                <a:spcPct val="100000"/>
              </a:lnSpc>
              <a:defRPr cap="all" sz="2800">
                <a:latin typeface="Gill Sans MT"/>
                <a:ea typeface="Gill Sans MT"/>
                <a:cs typeface="Gill Sans MT"/>
                <a:sym typeface="Gill Sans MT"/>
              </a:defRPr>
            </a:lvl1pPr>
          </a:lstStyle>
          <a:p>
            <a:pPr/>
            <a:r>
              <a:t>Title Text</a:t>
            </a:r>
          </a:p>
        </p:txBody>
      </p:sp>
      <p:sp>
        <p:nvSpPr>
          <p:cNvPr id="3586" name="Body Level One…"/>
          <p:cNvSpPr txBox="1"/>
          <p:nvPr>
            <p:ph type="body" idx="1"/>
          </p:nvPr>
        </p:nvSpPr>
        <p:spPr>
          <a:xfrm>
            <a:off x="581191" y="2180495"/>
            <a:ext cx="11029617" cy="3678304"/>
          </a:xfrm>
          <a:prstGeom prst="rect">
            <a:avLst/>
          </a:prstGeom>
        </p:spPr>
        <p:txBody>
          <a:bodyPr anchor="ctr"/>
          <a:lstStyle>
            <a:lvl1pPr marL="305999" indent="-305999" defTabSz="457200">
              <a:lnSpc>
                <a:spcPct val="100000"/>
              </a:lnSpc>
              <a:spcBef>
                <a:spcPts val="600"/>
              </a:spcBef>
              <a:buClr>
                <a:srgbClr val="58B6C0"/>
              </a:buClr>
              <a:buSzPct val="92000"/>
              <a:buFontTx/>
              <a:buChar char="◼"/>
              <a:defRPr sz="1800">
                <a:solidFill>
                  <a:srgbClr val="373545"/>
                </a:solidFill>
                <a:latin typeface="Gill Sans MT"/>
                <a:ea typeface="Gill Sans MT"/>
                <a:cs typeface="Gill Sans MT"/>
                <a:sym typeface="Gill Sans MT"/>
              </a:defRPr>
            </a:lvl1pPr>
            <a:lvl2pPr marL="668250" indent="-344249" defTabSz="457200">
              <a:lnSpc>
                <a:spcPct val="100000"/>
              </a:lnSpc>
              <a:spcBef>
                <a:spcPts val="600"/>
              </a:spcBef>
              <a:buClr>
                <a:srgbClr val="58B6C0"/>
              </a:buClr>
              <a:buSzPct val="92000"/>
              <a:buFontTx/>
              <a:buChar char="◼"/>
              <a:defRPr sz="1800">
                <a:solidFill>
                  <a:srgbClr val="373545"/>
                </a:solidFill>
                <a:latin typeface="Gill Sans MT"/>
                <a:ea typeface="Gill Sans MT"/>
                <a:cs typeface="Gill Sans MT"/>
                <a:sym typeface="Gill Sans MT"/>
              </a:defRPr>
            </a:lvl2pPr>
            <a:lvl3pPr marL="977142" indent="-347142" defTabSz="457200">
              <a:lnSpc>
                <a:spcPct val="100000"/>
              </a:lnSpc>
              <a:spcBef>
                <a:spcPts val="600"/>
              </a:spcBef>
              <a:buClr>
                <a:srgbClr val="58B6C0"/>
              </a:buClr>
              <a:buSzPct val="92000"/>
              <a:buFontTx/>
              <a:buChar char="◼"/>
              <a:defRPr sz="1800">
                <a:solidFill>
                  <a:srgbClr val="373545"/>
                </a:solidFill>
                <a:latin typeface="Gill Sans MT"/>
                <a:ea typeface="Gill Sans MT"/>
                <a:cs typeface="Gill Sans MT"/>
                <a:sym typeface="Gill Sans MT"/>
              </a:defRPr>
            </a:lvl3pPr>
            <a:lvl4pPr marL="1358999" indent="-351000" defTabSz="457200">
              <a:lnSpc>
                <a:spcPct val="100000"/>
              </a:lnSpc>
              <a:spcBef>
                <a:spcPts val="600"/>
              </a:spcBef>
              <a:buClr>
                <a:srgbClr val="58B6C0"/>
              </a:buClr>
              <a:buSzPct val="92000"/>
              <a:buFontTx/>
              <a:buChar char="◼"/>
              <a:defRPr sz="1800">
                <a:solidFill>
                  <a:srgbClr val="373545"/>
                </a:solidFill>
                <a:latin typeface="Gill Sans MT"/>
                <a:ea typeface="Gill Sans MT"/>
                <a:cs typeface="Gill Sans MT"/>
                <a:sym typeface="Gill Sans MT"/>
              </a:defRPr>
            </a:lvl4pPr>
            <a:lvl5pPr marL="1718999" indent="-350999" defTabSz="457200">
              <a:lnSpc>
                <a:spcPct val="100000"/>
              </a:lnSpc>
              <a:spcBef>
                <a:spcPts val="600"/>
              </a:spcBef>
              <a:buClr>
                <a:srgbClr val="58B6C0"/>
              </a:buClr>
              <a:buSzPct val="92000"/>
              <a:buFontTx/>
              <a:buChar char="◼"/>
              <a:defRPr sz="1800">
                <a:solidFill>
                  <a:srgbClr val="373545"/>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587" name="Slide Number"/>
          <p:cNvSpPr txBox="1"/>
          <p:nvPr>
            <p:ph type="sldNum" sz="quarter" idx="2"/>
          </p:nvPr>
        </p:nvSpPr>
        <p:spPr>
          <a:xfrm>
            <a:off x="11379531" y="6023129"/>
            <a:ext cx="231277" cy="231141"/>
          </a:xfrm>
          <a:prstGeom prst="rect">
            <a:avLst/>
          </a:prstGeom>
        </p:spPr>
        <p:txBody>
          <a:bodyPr/>
          <a:lstStyle>
            <a:lvl1pPr algn="r">
              <a:defRPr sz="900">
                <a:solidFill>
                  <a:srgbClr val="58B6C0"/>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FFFFF"/>
        </a:solidFill>
      </p:bgPr>
    </p:bg>
    <p:spTree>
      <p:nvGrpSpPr>
        <p:cNvPr id="1" name=""/>
        <p:cNvGrpSpPr/>
        <p:nvPr/>
      </p:nvGrpSpPr>
      <p:grpSpPr>
        <a:xfrm>
          <a:off x="0" y="0"/>
          <a:ext cx="0" cy="0"/>
          <a:chOff x="0" y="0"/>
          <a:chExt cx="0" cy="0"/>
        </a:xfrm>
      </p:grpSpPr>
      <p:sp>
        <p:nvSpPr>
          <p:cNvPr id="3594"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95"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596"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597" name="Rectangle 7"/>
          <p:cNvSpPr/>
          <p:nvPr/>
        </p:nvSpPr>
        <p:spPr>
          <a:xfrm>
            <a:off x="447816" y="5141974"/>
            <a:ext cx="11290862" cy="1258828"/>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598" name="Title Text"/>
          <p:cNvSpPr txBox="1"/>
          <p:nvPr>
            <p:ph type="title"/>
          </p:nvPr>
        </p:nvSpPr>
        <p:spPr>
          <a:xfrm>
            <a:off x="581193" y="3043909"/>
            <a:ext cx="11029616" cy="1497508"/>
          </a:xfrm>
          <a:prstGeom prst="rect">
            <a:avLst/>
          </a:prstGeom>
        </p:spPr>
        <p:txBody>
          <a:bodyPr anchor="b"/>
          <a:lstStyle>
            <a:lvl1pPr defTabSz="457200">
              <a:lnSpc>
                <a:spcPct val="100000"/>
              </a:lnSpc>
              <a:defRPr cap="all">
                <a:solidFill>
                  <a:srgbClr val="4D1434"/>
                </a:solidFill>
                <a:latin typeface="Gill Sans MT"/>
                <a:ea typeface="Gill Sans MT"/>
                <a:cs typeface="Gill Sans MT"/>
                <a:sym typeface="Gill Sans MT"/>
              </a:defRPr>
            </a:lvl1pPr>
          </a:lstStyle>
          <a:p>
            <a:pPr/>
            <a:r>
              <a:t>Title Text</a:t>
            </a:r>
          </a:p>
        </p:txBody>
      </p:sp>
      <p:sp>
        <p:nvSpPr>
          <p:cNvPr id="3599" name="Body Level One…"/>
          <p:cNvSpPr txBox="1"/>
          <p:nvPr>
            <p:ph type="body" sz="quarter" idx="1"/>
          </p:nvPr>
        </p:nvSpPr>
        <p:spPr>
          <a:xfrm>
            <a:off x="581191" y="4541416"/>
            <a:ext cx="11029617" cy="600557"/>
          </a:xfrm>
          <a:prstGeom prst="rect">
            <a:avLst/>
          </a:prstGeom>
        </p:spPr>
        <p:txBody>
          <a:bodyPr/>
          <a:lstStyle>
            <a:lvl1pPr marL="0" indent="0" defTabSz="457200">
              <a:lnSpc>
                <a:spcPct val="100000"/>
              </a:lnSpc>
              <a:spcBef>
                <a:spcPts val="600"/>
              </a:spcBef>
              <a:buSzTx/>
              <a:buFontTx/>
              <a:buNone/>
              <a:defRPr cap="all" sz="1800">
                <a:solidFill>
                  <a:srgbClr val="903163"/>
                </a:solidFill>
                <a:latin typeface="Gill Sans MT"/>
                <a:ea typeface="Gill Sans MT"/>
                <a:cs typeface="Gill Sans MT"/>
                <a:sym typeface="Gill Sans MT"/>
              </a:defRPr>
            </a:lvl1pPr>
            <a:lvl2pPr marL="0" indent="457200" defTabSz="457200">
              <a:lnSpc>
                <a:spcPct val="100000"/>
              </a:lnSpc>
              <a:spcBef>
                <a:spcPts val="600"/>
              </a:spcBef>
              <a:buSzTx/>
              <a:buFontTx/>
              <a:buNone/>
              <a:defRPr cap="all" sz="1800">
                <a:solidFill>
                  <a:srgbClr val="903163"/>
                </a:solidFill>
                <a:latin typeface="Gill Sans MT"/>
                <a:ea typeface="Gill Sans MT"/>
                <a:cs typeface="Gill Sans MT"/>
                <a:sym typeface="Gill Sans MT"/>
              </a:defRPr>
            </a:lvl2pPr>
            <a:lvl3pPr marL="0" indent="914400" defTabSz="457200">
              <a:lnSpc>
                <a:spcPct val="100000"/>
              </a:lnSpc>
              <a:spcBef>
                <a:spcPts val="600"/>
              </a:spcBef>
              <a:buSzTx/>
              <a:buFontTx/>
              <a:buNone/>
              <a:defRPr cap="all" sz="1800">
                <a:solidFill>
                  <a:srgbClr val="903163"/>
                </a:solidFill>
                <a:latin typeface="Gill Sans MT"/>
                <a:ea typeface="Gill Sans MT"/>
                <a:cs typeface="Gill Sans MT"/>
                <a:sym typeface="Gill Sans MT"/>
              </a:defRPr>
            </a:lvl3pPr>
            <a:lvl4pPr marL="0" indent="1371600" defTabSz="457200">
              <a:lnSpc>
                <a:spcPct val="100000"/>
              </a:lnSpc>
              <a:spcBef>
                <a:spcPts val="600"/>
              </a:spcBef>
              <a:buSzTx/>
              <a:buFontTx/>
              <a:buNone/>
              <a:defRPr cap="all" sz="1800">
                <a:solidFill>
                  <a:srgbClr val="903163"/>
                </a:solidFill>
                <a:latin typeface="Gill Sans MT"/>
                <a:ea typeface="Gill Sans MT"/>
                <a:cs typeface="Gill Sans MT"/>
                <a:sym typeface="Gill Sans MT"/>
              </a:defRPr>
            </a:lvl4pPr>
            <a:lvl5pPr marL="0" indent="1828800" defTabSz="457200">
              <a:lnSpc>
                <a:spcPct val="100000"/>
              </a:lnSpc>
              <a:spcBef>
                <a:spcPts val="600"/>
              </a:spcBef>
              <a:buSzTx/>
              <a:buFontTx/>
              <a:buNone/>
              <a:defRPr cap="all" sz="1800">
                <a:solidFill>
                  <a:srgbClr val="903163"/>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600" name="Slide Number"/>
          <p:cNvSpPr txBox="1"/>
          <p:nvPr>
            <p:ph type="sldNum" sz="quarter" idx="2"/>
          </p:nvPr>
        </p:nvSpPr>
        <p:spPr>
          <a:xfrm>
            <a:off x="11379533" y="6023129"/>
            <a:ext cx="231277" cy="231141"/>
          </a:xfrm>
          <a:prstGeom prst="rect">
            <a:avLst/>
          </a:prstGeom>
        </p:spPr>
        <p:txBody>
          <a:bodyPr/>
          <a:lstStyle>
            <a:lvl1pPr algn="r">
              <a:defRPr sz="900">
                <a:solidFill>
                  <a:srgbClr val="9F296B"/>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3607"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08"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09"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10" name="Rectangle 7"/>
          <p:cNvSpPr/>
          <p:nvPr/>
        </p:nvSpPr>
        <p:spPr>
          <a:xfrm>
            <a:off x="445982" y="606553"/>
            <a:ext cx="11300036" cy="1258829"/>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11" name="Title Text"/>
          <p:cNvSpPr txBox="1"/>
          <p:nvPr>
            <p:ph type="title"/>
          </p:nvPr>
        </p:nvSpPr>
        <p:spPr>
          <a:xfrm>
            <a:off x="581193" y="729657"/>
            <a:ext cx="11029616" cy="988334"/>
          </a:xfrm>
          <a:prstGeom prst="rect">
            <a:avLst/>
          </a:prstGeom>
        </p:spPr>
        <p:txBody>
          <a:bodyPr anchor="b"/>
          <a:lstStyle>
            <a:lvl1pPr defTabSz="457200">
              <a:lnSpc>
                <a:spcPct val="100000"/>
              </a:lnSpc>
              <a:defRPr cap="all" sz="2800">
                <a:latin typeface="Gill Sans MT"/>
                <a:ea typeface="Gill Sans MT"/>
                <a:cs typeface="Gill Sans MT"/>
                <a:sym typeface="Gill Sans MT"/>
              </a:defRPr>
            </a:lvl1pPr>
          </a:lstStyle>
          <a:p>
            <a:pPr/>
            <a:r>
              <a:t>Title Text</a:t>
            </a:r>
          </a:p>
        </p:txBody>
      </p:sp>
      <p:sp>
        <p:nvSpPr>
          <p:cNvPr id="3612" name="Body Level One…"/>
          <p:cNvSpPr txBox="1"/>
          <p:nvPr>
            <p:ph type="body" sz="half" idx="1"/>
          </p:nvPr>
        </p:nvSpPr>
        <p:spPr>
          <a:xfrm>
            <a:off x="581193" y="2228002"/>
            <a:ext cx="5422390" cy="3633048"/>
          </a:xfrm>
          <a:prstGeom prst="rect">
            <a:avLst/>
          </a:prstGeom>
        </p:spPr>
        <p:txBody>
          <a:bodyPr anchor="ctr"/>
          <a:lstStyle>
            <a:lvl1pPr marL="305999" indent="-30599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1pPr>
            <a:lvl2pPr marL="668250" indent="-34424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2pPr>
            <a:lvl3pPr marL="977142" indent="-347142"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3pPr>
            <a:lvl4pPr marL="1358999" indent="-351000"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4pPr>
            <a:lvl5pPr marL="1718999" indent="-350999" defTabSz="457200">
              <a:lnSpc>
                <a:spcPct val="100000"/>
              </a:lnSpc>
              <a:spcBef>
                <a:spcPts val="600"/>
              </a:spcBef>
              <a:buClr>
                <a:srgbClr val="903163"/>
              </a:buClr>
              <a:buSzPct val="92000"/>
              <a:buFontTx/>
              <a:buChar char="◼"/>
              <a:defRPr sz="1800">
                <a:solidFill>
                  <a:srgbClr val="3D3D3D"/>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613" name="Slide Number"/>
          <p:cNvSpPr txBox="1"/>
          <p:nvPr>
            <p:ph type="sldNum" sz="quarter" idx="2"/>
          </p:nvPr>
        </p:nvSpPr>
        <p:spPr>
          <a:xfrm>
            <a:off x="11379533"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3620"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21"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22"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23" name="Rectangle 10"/>
          <p:cNvSpPr/>
          <p:nvPr/>
        </p:nvSpPr>
        <p:spPr>
          <a:xfrm>
            <a:off x="445982" y="606553"/>
            <a:ext cx="11300036" cy="1258829"/>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24" name="Title Text"/>
          <p:cNvSpPr txBox="1"/>
          <p:nvPr>
            <p:ph type="title"/>
          </p:nvPr>
        </p:nvSpPr>
        <p:spPr>
          <a:xfrm>
            <a:off x="581193" y="729657"/>
            <a:ext cx="11029616" cy="988334"/>
          </a:xfrm>
          <a:prstGeom prst="rect">
            <a:avLst/>
          </a:prstGeom>
        </p:spPr>
        <p:txBody>
          <a:bodyPr anchor="b"/>
          <a:lstStyle>
            <a:lvl1pPr defTabSz="457200">
              <a:lnSpc>
                <a:spcPct val="100000"/>
              </a:lnSpc>
              <a:defRPr cap="all" sz="2800">
                <a:latin typeface="Gill Sans MT"/>
                <a:ea typeface="Gill Sans MT"/>
                <a:cs typeface="Gill Sans MT"/>
                <a:sym typeface="Gill Sans MT"/>
              </a:defRPr>
            </a:lvl1pPr>
          </a:lstStyle>
          <a:p>
            <a:pPr/>
            <a:r>
              <a:t>Title Text</a:t>
            </a:r>
          </a:p>
        </p:txBody>
      </p:sp>
      <p:sp>
        <p:nvSpPr>
          <p:cNvPr id="3625" name="Body Level One…"/>
          <p:cNvSpPr txBox="1"/>
          <p:nvPr>
            <p:ph type="body" sz="quarter" idx="1"/>
          </p:nvPr>
        </p:nvSpPr>
        <p:spPr>
          <a:xfrm>
            <a:off x="887219" y="2250892"/>
            <a:ext cx="5087076" cy="536006"/>
          </a:xfrm>
          <a:prstGeom prst="rect">
            <a:avLst/>
          </a:prstGeom>
        </p:spPr>
        <p:txBody>
          <a:bodyPr anchor="b"/>
          <a:lstStyle>
            <a:lvl1pPr marL="0" indent="0" defTabSz="457200">
              <a:lnSpc>
                <a:spcPct val="100000"/>
              </a:lnSpc>
              <a:spcBef>
                <a:spcPts val="600"/>
              </a:spcBef>
              <a:buSzTx/>
              <a:buFontTx/>
              <a:buNone/>
              <a:defRPr sz="2200">
                <a:solidFill>
                  <a:srgbClr val="903163"/>
                </a:solidFill>
                <a:latin typeface="Gill Sans MT"/>
                <a:ea typeface="Gill Sans MT"/>
                <a:cs typeface="Gill Sans MT"/>
                <a:sym typeface="Gill Sans MT"/>
              </a:defRPr>
            </a:lvl1pPr>
            <a:lvl2pPr marL="0" indent="457200" defTabSz="457200">
              <a:lnSpc>
                <a:spcPct val="100000"/>
              </a:lnSpc>
              <a:spcBef>
                <a:spcPts val="600"/>
              </a:spcBef>
              <a:buSzTx/>
              <a:buFontTx/>
              <a:buNone/>
              <a:defRPr sz="2200">
                <a:solidFill>
                  <a:srgbClr val="903163"/>
                </a:solidFill>
                <a:latin typeface="Gill Sans MT"/>
                <a:ea typeface="Gill Sans MT"/>
                <a:cs typeface="Gill Sans MT"/>
                <a:sym typeface="Gill Sans MT"/>
              </a:defRPr>
            </a:lvl2pPr>
            <a:lvl3pPr marL="0" indent="914400" defTabSz="457200">
              <a:lnSpc>
                <a:spcPct val="100000"/>
              </a:lnSpc>
              <a:spcBef>
                <a:spcPts val="600"/>
              </a:spcBef>
              <a:buSzTx/>
              <a:buFontTx/>
              <a:buNone/>
              <a:defRPr sz="2200">
                <a:solidFill>
                  <a:srgbClr val="903163"/>
                </a:solidFill>
                <a:latin typeface="Gill Sans MT"/>
                <a:ea typeface="Gill Sans MT"/>
                <a:cs typeface="Gill Sans MT"/>
                <a:sym typeface="Gill Sans MT"/>
              </a:defRPr>
            </a:lvl3pPr>
            <a:lvl4pPr marL="0" indent="1371600" defTabSz="457200">
              <a:lnSpc>
                <a:spcPct val="100000"/>
              </a:lnSpc>
              <a:spcBef>
                <a:spcPts val="600"/>
              </a:spcBef>
              <a:buSzTx/>
              <a:buFontTx/>
              <a:buNone/>
              <a:defRPr sz="2200">
                <a:solidFill>
                  <a:srgbClr val="903163"/>
                </a:solidFill>
                <a:latin typeface="Gill Sans MT"/>
                <a:ea typeface="Gill Sans MT"/>
                <a:cs typeface="Gill Sans MT"/>
                <a:sym typeface="Gill Sans MT"/>
              </a:defRPr>
            </a:lvl4pPr>
            <a:lvl5pPr marL="0" indent="1828800" defTabSz="457200">
              <a:lnSpc>
                <a:spcPct val="100000"/>
              </a:lnSpc>
              <a:spcBef>
                <a:spcPts val="600"/>
              </a:spcBef>
              <a:buSzTx/>
              <a:buFontTx/>
              <a:buNone/>
              <a:defRPr sz="2200">
                <a:solidFill>
                  <a:srgbClr val="903163"/>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626" name="Text Placeholder 4"/>
          <p:cNvSpPr/>
          <p:nvPr>
            <p:ph type="body" sz="quarter" idx="21"/>
          </p:nvPr>
        </p:nvSpPr>
        <p:spPr>
          <a:xfrm>
            <a:off x="6523735" y="2250892"/>
            <a:ext cx="5087073" cy="553374"/>
          </a:xfrm>
          <a:prstGeom prst="rect">
            <a:avLst/>
          </a:prstGeom>
        </p:spPr>
        <p:txBody>
          <a:bodyPr anchor="b"/>
          <a:lstStyle/>
          <a:p>
            <a:pPr marL="0" indent="0" defTabSz="457200">
              <a:lnSpc>
                <a:spcPct val="100000"/>
              </a:lnSpc>
              <a:spcBef>
                <a:spcPts val="600"/>
              </a:spcBef>
              <a:buSzTx/>
              <a:buFontTx/>
              <a:buNone/>
              <a:defRPr sz="2200">
                <a:solidFill>
                  <a:srgbClr val="903163"/>
                </a:solidFill>
                <a:latin typeface="Gill Sans MT"/>
                <a:ea typeface="Gill Sans MT"/>
                <a:cs typeface="Gill Sans MT"/>
                <a:sym typeface="Gill Sans MT"/>
              </a:defRPr>
            </a:pPr>
          </a:p>
        </p:txBody>
      </p:sp>
      <p:sp>
        <p:nvSpPr>
          <p:cNvPr id="3627" name="Slide Number"/>
          <p:cNvSpPr txBox="1"/>
          <p:nvPr>
            <p:ph type="sldNum" sz="quarter" idx="2"/>
          </p:nvPr>
        </p:nvSpPr>
        <p:spPr>
          <a:xfrm>
            <a:off x="11379533"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3634"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35"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36"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37" name="Rectangle 6"/>
          <p:cNvSpPr/>
          <p:nvPr/>
        </p:nvSpPr>
        <p:spPr>
          <a:xfrm>
            <a:off x="440683" y="606553"/>
            <a:ext cx="11300036" cy="1258829"/>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38" name="Title Text"/>
          <p:cNvSpPr txBox="1"/>
          <p:nvPr>
            <p:ph type="title"/>
          </p:nvPr>
        </p:nvSpPr>
        <p:spPr>
          <a:xfrm>
            <a:off x="575894" y="729657"/>
            <a:ext cx="11029616" cy="988334"/>
          </a:xfrm>
          <a:prstGeom prst="rect">
            <a:avLst/>
          </a:prstGeom>
        </p:spPr>
        <p:txBody>
          <a:bodyPr anchor="b"/>
          <a:lstStyle>
            <a:lvl1pPr defTabSz="457200">
              <a:lnSpc>
                <a:spcPct val="100000"/>
              </a:lnSpc>
              <a:defRPr cap="all" sz="2800">
                <a:latin typeface="Gill Sans MT"/>
                <a:ea typeface="Gill Sans MT"/>
                <a:cs typeface="Gill Sans MT"/>
                <a:sym typeface="Gill Sans MT"/>
              </a:defRPr>
            </a:lvl1pPr>
          </a:lstStyle>
          <a:p>
            <a:pPr/>
            <a:r>
              <a:t>Title Text</a:t>
            </a:r>
          </a:p>
        </p:txBody>
      </p:sp>
      <p:sp>
        <p:nvSpPr>
          <p:cNvPr id="3639" name="Slide Number"/>
          <p:cNvSpPr txBox="1"/>
          <p:nvPr>
            <p:ph type="sldNum" sz="quarter" idx="2"/>
          </p:nvPr>
        </p:nvSpPr>
        <p:spPr>
          <a:xfrm>
            <a:off x="11379533"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3646"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47"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48"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49" name="Slide Number"/>
          <p:cNvSpPr txBox="1"/>
          <p:nvPr>
            <p:ph type="sldNum" sz="quarter" idx="2"/>
          </p:nvPr>
        </p:nvSpPr>
        <p:spPr>
          <a:xfrm>
            <a:off x="11379533"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3656"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57"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58"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59" name="Rectangle 8"/>
          <p:cNvSpPr/>
          <p:nvPr/>
        </p:nvSpPr>
        <p:spPr>
          <a:xfrm>
            <a:off x="447816" y="5141972"/>
            <a:ext cx="11298202" cy="1274703"/>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60" name="Title Text"/>
          <p:cNvSpPr txBox="1"/>
          <p:nvPr>
            <p:ph type="title"/>
          </p:nvPr>
        </p:nvSpPr>
        <p:spPr>
          <a:xfrm>
            <a:off x="581191" y="5262295"/>
            <a:ext cx="4909446" cy="689515"/>
          </a:xfrm>
          <a:prstGeom prst="rect">
            <a:avLst/>
          </a:prstGeom>
        </p:spPr>
        <p:txBody>
          <a:bodyPr/>
          <a:lstStyle>
            <a:lvl1pPr defTabSz="457200">
              <a:lnSpc>
                <a:spcPct val="100000"/>
              </a:lnSpc>
              <a:defRPr cap="all" sz="2000">
                <a:solidFill>
                  <a:srgbClr val="9F296B"/>
                </a:solidFill>
                <a:latin typeface="Gill Sans MT"/>
                <a:ea typeface="Gill Sans MT"/>
                <a:cs typeface="Gill Sans MT"/>
                <a:sym typeface="Gill Sans MT"/>
              </a:defRPr>
            </a:lvl1pPr>
          </a:lstStyle>
          <a:p>
            <a:pPr/>
            <a:r>
              <a:t>Title Text</a:t>
            </a:r>
          </a:p>
        </p:txBody>
      </p:sp>
      <p:sp>
        <p:nvSpPr>
          <p:cNvPr id="3661" name="Body Level One…"/>
          <p:cNvSpPr txBox="1"/>
          <p:nvPr>
            <p:ph type="body" idx="1"/>
          </p:nvPr>
        </p:nvSpPr>
        <p:spPr>
          <a:xfrm>
            <a:off x="447815" y="601199"/>
            <a:ext cx="11292842" cy="4204801"/>
          </a:xfrm>
          <a:prstGeom prst="rect">
            <a:avLst/>
          </a:prstGeom>
        </p:spPr>
        <p:txBody>
          <a:bodyPr anchor="ctr"/>
          <a:lstStyle>
            <a:lvl1pPr marL="305999" indent="-305999" defTabSz="457200">
              <a:lnSpc>
                <a:spcPct val="100000"/>
              </a:lnSpc>
              <a:spcBef>
                <a:spcPts val="600"/>
              </a:spcBef>
              <a:buClr>
                <a:srgbClr val="903163"/>
              </a:buClr>
              <a:buSzPct val="92000"/>
              <a:buFontTx/>
              <a:buChar char="◼"/>
              <a:defRPr sz="2000">
                <a:solidFill>
                  <a:srgbClr val="3D3D3D"/>
                </a:solidFill>
                <a:latin typeface="Gill Sans MT"/>
                <a:ea typeface="Gill Sans MT"/>
                <a:cs typeface="Gill Sans MT"/>
                <a:sym typeface="Gill Sans MT"/>
              </a:defRPr>
            </a:lvl1pPr>
            <a:lvl2pPr marL="663999" indent="-339999" defTabSz="457200">
              <a:lnSpc>
                <a:spcPct val="100000"/>
              </a:lnSpc>
              <a:spcBef>
                <a:spcPts val="600"/>
              </a:spcBef>
              <a:buClr>
                <a:srgbClr val="903163"/>
              </a:buClr>
              <a:buSzPct val="92000"/>
              <a:buFontTx/>
              <a:buChar char="◼"/>
              <a:defRPr sz="2000">
                <a:solidFill>
                  <a:srgbClr val="3D3D3D"/>
                </a:solidFill>
                <a:latin typeface="Gill Sans MT"/>
                <a:ea typeface="Gill Sans MT"/>
                <a:cs typeface="Gill Sans MT"/>
                <a:sym typeface="Gill Sans MT"/>
              </a:defRPr>
            </a:lvl2pPr>
            <a:lvl3pPr marL="967500" indent="-337500" defTabSz="457200">
              <a:lnSpc>
                <a:spcPct val="100000"/>
              </a:lnSpc>
              <a:spcBef>
                <a:spcPts val="600"/>
              </a:spcBef>
              <a:buClr>
                <a:srgbClr val="903163"/>
              </a:buClr>
              <a:buSzPct val="92000"/>
              <a:buFontTx/>
              <a:buChar char="◼"/>
              <a:defRPr sz="2000">
                <a:solidFill>
                  <a:srgbClr val="3D3D3D"/>
                </a:solidFill>
                <a:latin typeface="Gill Sans MT"/>
                <a:ea typeface="Gill Sans MT"/>
                <a:cs typeface="Gill Sans MT"/>
                <a:sym typeface="Gill Sans MT"/>
              </a:defRPr>
            </a:lvl3pPr>
            <a:lvl4pPr marL="1342285" indent="-334285" defTabSz="457200">
              <a:lnSpc>
                <a:spcPct val="100000"/>
              </a:lnSpc>
              <a:spcBef>
                <a:spcPts val="600"/>
              </a:spcBef>
              <a:buClr>
                <a:srgbClr val="903163"/>
              </a:buClr>
              <a:buSzPct val="92000"/>
              <a:buFontTx/>
              <a:buChar char="◼"/>
              <a:defRPr sz="2000">
                <a:solidFill>
                  <a:srgbClr val="3D3D3D"/>
                </a:solidFill>
                <a:latin typeface="Gill Sans MT"/>
                <a:ea typeface="Gill Sans MT"/>
                <a:cs typeface="Gill Sans MT"/>
                <a:sym typeface="Gill Sans MT"/>
              </a:defRPr>
            </a:lvl4pPr>
            <a:lvl5pPr marL="1702285" indent="-334285" defTabSz="457200">
              <a:lnSpc>
                <a:spcPct val="100000"/>
              </a:lnSpc>
              <a:spcBef>
                <a:spcPts val="600"/>
              </a:spcBef>
              <a:buClr>
                <a:srgbClr val="903163"/>
              </a:buClr>
              <a:buSzPct val="92000"/>
              <a:buFontTx/>
              <a:buChar char="◼"/>
              <a:defRPr sz="2000">
                <a:solidFill>
                  <a:srgbClr val="3D3D3D"/>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662" name="Text Placeholder 3"/>
          <p:cNvSpPr/>
          <p:nvPr>
            <p:ph type="body" sz="quarter" idx="21"/>
          </p:nvPr>
        </p:nvSpPr>
        <p:spPr>
          <a:xfrm>
            <a:off x="5740822" y="5262295"/>
            <a:ext cx="5869988" cy="689516"/>
          </a:xfrm>
          <a:prstGeom prst="rect">
            <a:avLst/>
          </a:prstGeom>
        </p:spPr>
        <p:txBody>
          <a:bodyPr anchor="ctr"/>
          <a:lstStyle/>
          <a:p>
            <a:pPr marL="0" indent="0" algn="r" defTabSz="457200">
              <a:lnSpc>
                <a:spcPct val="100000"/>
              </a:lnSpc>
              <a:spcBef>
                <a:spcPts val="600"/>
              </a:spcBef>
              <a:buSzTx/>
              <a:buFontTx/>
              <a:buNone/>
              <a:defRPr sz="1100">
                <a:latin typeface="Gill Sans MT"/>
                <a:ea typeface="Gill Sans MT"/>
                <a:cs typeface="Gill Sans MT"/>
                <a:sym typeface="Gill Sans MT"/>
              </a:defRPr>
            </a:pPr>
          </a:p>
        </p:txBody>
      </p:sp>
      <p:sp>
        <p:nvSpPr>
          <p:cNvPr id="3663" name="Slide Number"/>
          <p:cNvSpPr txBox="1"/>
          <p:nvPr>
            <p:ph type="sldNum" sz="quarter" idx="2"/>
          </p:nvPr>
        </p:nvSpPr>
        <p:spPr>
          <a:xfrm>
            <a:off x="11379533" y="6023129"/>
            <a:ext cx="231277" cy="231141"/>
          </a:xfrm>
          <a:prstGeom prst="rect">
            <a:avLst/>
          </a:prstGeom>
        </p:spPr>
        <p:txBody>
          <a:bodyPr/>
          <a:lstStyle>
            <a:lvl1pPr algn="r">
              <a:defRPr sz="900">
                <a:solidFill>
                  <a:srgbClr val="9F296B"/>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FFFFF"/>
        </a:solidFill>
      </p:bgPr>
    </p:bg>
    <p:spTree>
      <p:nvGrpSpPr>
        <p:cNvPr id="1" name=""/>
        <p:cNvGrpSpPr/>
        <p:nvPr/>
      </p:nvGrpSpPr>
      <p:grpSpPr>
        <a:xfrm>
          <a:off x="0" y="0"/>
          <a:ext cx="0" cy="0"/>
          <a:chOff x="0" y="0"/>
          <a:chExt cx="0" cy="0"/>
        </a:xfrm>
      </p:grpSpPr>
      <p:sp>
        <p:nvSpPr>
          <p:cNvPr id="3670" name="Rectangle 8"/>
          <p:cNvSpPr/>
          <p:nvPr/>
        </p:nvSpPr>
        <p:spPr>
          <a:xfrm>
            <a:off x="446533" y="457200"/>
            <a:ext cx="3703322" cy="94997"/>
          </a:xfrm>
          <a:prstGeom prst="rect">
            <a:avLst/>
          </a:prstGeom>
          <a:solidFill>
            <a:srgbClr val="4D1434"/>
          </a:solidFill>
          <a:ln w="12700">
            <a:miter lim="400000"/>
          </a:ln>
        </p:spPr>
        <p:txBody>
          <a:bodyPr lIns="45719" rIns="45719"/>
          <a:lstStyle/>
          <a:p>
            <a:pPr>
              <a:defRPr>
                <a:latin typeface="Gill Sans MT"/>
                <a:ea typeface="Gill Sans MT"/>
                <a:cs typeface="Gill Sans MT"/>
                <a:sym typeface="Gill Sans MT"/>
              </a:defRPr>
            </a:pPr>
          </a:p>
        </p:txBody>
      </p:sp>
      <p:sp>
        <p:nvSpPr>
          <p:cNvPr id="3671" name="Rectangle 9"/>
          <p:cNvSpPr/>
          <p:nvPr/>
        </p:nvSpPr>
        <p:spPr>
          <a:xfrm>
            <a:off x="8042147" y="453642"/>
            <a:ext cx="3703321" cy="98555"/>
          </a:xfrm>
          <a:prstGeom prst="rect">
            <a:avLst/>
          </a:prstGeom>
          <a:solidFill>
            <a:srgbClr val="969FA7"/>
          </a:solidFill>
          <a:ln w="12700">
            <a:miter lim="400000"/>
          </a:ln>
        </p:spPr>
        <p:txBody>
          <a:bodyPr lIns="45719" rIns="45719"/>
          <a:lstStyle/>
          <a:p>
            <a:pPr>
              <a:defRPr>
                <a:latin typeface="Gill Sans MT"/>
                <a:ea typeface="Gill Sans MT"/>
                <a:cs typeface="Gill Sans MT"/>
                <a:sym typeface="Gill Sans MT"/>
              </a:defRPr>
            </a:pPr>
          </a:p>
        </p:txBody>
      </p:sp>
      <p:sp>
        <p:nvSpPr>
          <p:cNvPr id="3672" name="Rectangle 10"/>
          <p:cNvSpPr/>
          <p:nvPr/>
        </p:nvSpPr>
        <p:spPr>
          <a:xfrm>
            <a:off x="4241829" y="457199"/>
            <a:ext cx="3703321" cy="91442"/>
          </a:xfrm>
          <a:prstGeom prst="rect">
            <a:avLst/>
          </a:prstGeom>
          <a:solidFill>
            <a:srgbClr val="903163"/>
          </a:solidFill>
          <a:ln w="12700">
            <a:miter lim="400000"/>
          </a:ln>
        </p:spPr>
        <p:txBody>
          <a:bodyPr lIns="45719" rIns="45719"/>
          <a:lstStyle/>
          <a:p>
            <a:pPr>
              <a:defRPr>
                <a:latin typeface="Gill Sans MT"/>
                <a:ea typeface="Gill Sans MT"/>
                <a:cs typeface="Gill Sans MT"/>
                <a:sym typeface="Gill Sans MT"/>
              </a:defRPr>
            </a:pPr>
          </a:p>
        </p:txBody>
      </p:sp>
      <p:sp>
        <p:nvSpPr>
          <p:cNvPr id="3673" name="Title Text"/>
          <p:cNvSpPr txBox="1"/>
          <p:nvPr>
            <p:ph type="title"/>
          </p:nvPr>
        </p:nvSpPr>
        <p:spPr>
          <a:xfrm>
            <a:off x="581193" y="4693389"/>
            <a:ext cx="11029616" cy="566739"/>
          </a:xfrm>
          <a:prstGeom prst="rect">
            <a:avLst/>
          </a:prstGeom>
        </p:spPr>
        <p:txBody>
          <a:bodyPr anchor="b"/>
          <a:lstStyle>
            <a:lvl1pPr defTabSz="457200">
              <a:lnSpc>
                <a:spcPct val="100000"/>
              </a:lnSpc>
              <a:defRPr cap="all" sz="2400">
                <a:solidFill>
                  <a:srgbClr val="4D1434"/>
                </a:solidFill>
                <a:latin typeface="Gill Sans MT"/>
                <a:ea typeface="Gill Sans MT"/>
                <a:cs typeface="Gill Sans MT"/>
                <a:sym typeface="Gill Sans MT"/>
              </a:defRPr>
            </a:lvl1pPr>
          </a:lstStyle>
          <a:p>
            <a:pPr/>
            <a:r>
              <a:t>Title Text</a:t>
            </a:r>
          </a:p>
        </p:txBody>
      </p:sp>
      <p:sp>
        <p:nvSpPr>
          <p:cNvPr id="3674" name="Picture Placeholder 2"/>
          <p:cNvSpPr/>
          <p:nvPr>
            <p:ph type="pic" idx="21"/>
          </p:nvPr>
        </p:nvSpPr>
        <p:spPr>
          <a:xfrm>
            <a:off x="447816" y="599725"/>
            <a:ext cx="11290860" cy="3557252"/>
          </a:xfrm>
          <a:prstGeom prst="rect">
            <a:avLst/>
          </a:prstGeom>
        </p:spPr>
        <p:txBody>
          <a:bodyPr lIns="91439" rIns="91439">
            <a:noAutofit/>
          </a:bodyPr>
          <a:lstStyle/>
          <a:p>
            <a:pPr/>
          </a:p>
        </p:txBody>
      </p:sp>
      <p:sp>
        <p:nvSpPr>
          <p:cNvPr id="3675" name="Body Level One…"/>
          <p:cNvSpPr txBox="1"/>
          <p:nvPr>
            <p:ph type="body" sz="quarter" idx="1"/>
          </p:nvPr>
        </p:nvSpPr>
        <p:spPr>
          <a:xfrm>
            <a:off x="581191" y="5260126"/>
            <a:ext cx="11029618" cy="598673"/>
          </a:xfrm>
          <a:prstGeom prst="rect">
            <a:avLst/>
          </a:prstGeom>
        </p:spPr>
        <p:txBody>
          <a:bodyPr anchor="ctr"/>
          <a:lstStyle>
            <a:lvl1pPr marL="0" indent="0" defTabSz="457200">
              <a:lnSpc>
                <a:spcPct val="100000"/>
              </a:lnSpc>
              <a:spcBef>
                <a:spcPts val="600"/>
              </a:spcBef>
              <a:buSzTx/>
              <a:buFontTx/>
              <a:buNone/>
              <a:defRPr sz="1200">
                <a:solidFill>
                  <a:srgbClr val="3D3D3D"/>
                </a:solidFill>
                <a:latin typeface="Gill Sans MT"/>
                <a:ea typeface="Gill Sans MT"/>
                <a:cs typeface="Gill Sans MT"/>
                <a:sym typeface="Gill Sans MT"/>
              </a:defRPr>
            </a:lvl1pPr>
            <a:lvl2pPr marL="0" indent="457200" defTabSz="457200">
              <a:lnSpc>
                <a:spcPct val="100000"/>
              </a:lnSpc>
              <a:spcBef>
                <a:spcPts val="600"/>
              </a:spcBef>
              <a:buSzTx/>
              <a:buFontTx/>
              <a:buNone/>
              <a:defRPr sz="1200">
                <a:solidFill>
                  <a:srgbClr val="3D3D3D"/>
                </a:solidFill>
                <a:latin typeface="Gill Sans MT"/>
                <a:ea typeface="Gill Sans MT"/>
                <a:cs typeface="Gill Sans MT"/>
                <a:sym typeface="Gill Sans MT"/>
              </a:defRPr>
            </a:lvl2pPr>
            <a:lvl3pPr marL="0" indent="914400" defTabSz="457200">
              <a:lnSpc>
                <a:spcPct val="100000"/>
              </a:lnSpc>
              <a:spcBef>
                <a:spcPts val="600"/>
              </a:spcBef>
              <a:buSzTx/>
              <a:buFontTx/>
              <a:buNone/>
              <a:defRPr sz="1200">
                <a:solidFill>
                  <a:srgbClr val="3D3D3D"/>
                </a:solidFill>
                <a:latin typeface="Gill Sans MT"/>
                <a:ea typeface="Gill Sans MT"/>
                <a:cs typeface="Gill Sans MT"/>
                <a:sym typeface="Gill Sans MT"/>
              </a:defRPr>
            </a:lvl3pPr>
            <a:lvl4pPr marL="0" indent="1371600" defTabSz="457200">
              <a:lnSpc>
                <a:spcPct val="100000"/>
              </a:lnSpc>
              <a:spcBef>
                <a:spcPts val="600"/>
              </a:spcBef>
              <a:buSzTx/>
              <a:buFontTx/>
              <a:buNone/>
              <a:defRPr sz="1200">
                <a:solidFill>
                  <a:srgbClr val="3D3D3D"/>
                </a:solidFill>
                <a:latin typeface="Gill Sans MT"/>
                <a:ea typeface="Gill Sans MT"/>
                <a:cs typeface="Gill Sans MT"/>
                <a:sym typeface="Gill Sans MT"/>
              </a:defRPr>
            </a:lvl4pPr>
            <a:lvl5pPr marL="0" indent="1828800" defTabSz="457200">
              <a:lnSpc>
                <a:spcPct val="100000"/>
              </a:lnSpc>
              <a:spcBef>
                <a:spcPts val="600"/>
              </a:spcBef>
              <a:buSzTx/>
              <a:buFontTx/>
              <a:buNone/>
              <a:defRPr sz="1200">
                <a:solidFill>
                  <a:srgbClr val="3D3D3D"/>
                </a:solidFill>
                <a:latin typeface="Gill Sans MT"/>
                <a:ea typeface="Gill Sans MT"/>
                <a:cs typeface="Gill Sans MT"/>
                <a:sym typeface="Gill Sans MT"/>
              </a:defRPr>
            </a:lvl5pPr>
          </a:lstStyle>
          <a:p>
            <a:pPr/>
            <a:r>
              <a:t>Body Level One</a:t>
            </a:r>
          </a:p>
          <a:p>
            <a:pPr lvl="1"/>
            <a:r>
              <a:t>Body Level Two</a:t>
            </a:r>
          </a:p>
          <a:p>
            <a:pPr lvl="2"/>
            <a:r>
              <a:t>Body Level Three</a:t>
            </a:r>
          </a:p>
          <a:p>
            <a:pPr lvl="3"/>
            <a:r>
              <a:t>Body Level Four</a:t>
            </a:r>
          </a:p>
          <a:p>
            <a:pPr lvl="4"/>
            <a:r>
              <a:t>Body Level Five</a:t>
            </a:r>
          </a:p>
        </p:txBody>
      </p:sp>
      <p:sp>
        <p:nvSpPr>
          <p:cNvPr id="3676" name="Slide Number"/>
          <p:cNvSpPr txBox="1"/>
          <p:nvPr>
            <p:ph type="sldNum" sz="quarter" idx="2"/>
          </p:nvPr>
        </p:nvSpPr>
        <p:spPr>
          <a:xfrm>
            <a:off x="11379533" y="6023129"/>
            <a:ext cx="231277" cy="231141"/>
          </a:xfrm>
          <a:prstGeom prst="rect">
            <a:avLst/>
          </a:prstGeom>
        </p:spPr>
        <p:txBody>
          <a:bodyPr/>
          <a:lstStyle>
            <a:lvl1pPr algn="r">
              <a:defRPr sz="900">
                <a:solidFill>
                  <a:srgbClr val="903163"/>
                </a:solidFill>
                <a:latin typeface="Gill Sans MT"/>
                <a:ea typeface="Gill Sans MT"/>
                <a:cs typeface="Gill Sans MT"/>
                <a:sym typeface="Gill Sans MT"/>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 Id="rId16" Type="http://schemas.openxmlformats.org/officeDocument/2006/relationships/slideLayout" Target="../slideLayouts/slideLayout13.xml"/><Relationship Id="rId17" Type="http://schemas.openxmlformats.org/officeDocument/2006/relationships/slideLayout" Target="../slideLayouts/slideLayout14.xml"/><Relationship Id="rId18" Type="http://schemas.openxmlformats.org/officeDocument/2006/relationships/slideLayout" Target="../slideLayouts/slideLayout15.xml"/><Relationship Id="rId19" Type="http://schemas.openxmlformats.org/officeDocument/2006/relationships/slideLayout" Target="../slideLayouts/slideLayout16.xml"/><Relationship Id="rId20" Type="http://schemas.openxmlformats.org/officeDocument/2006/relationships/slideLayout" Target="../slideLayouts/slideLayout17.xml"/><Relationship Id="rId21" Type="http://schemas.openxmlformats.org/officeDocument/2006/relationships/slideLayout" Target="../slideLayouts/slideLayout18.xml"/><Relationship Id="rId22" Type="http://schemas.openxmlformats.org/officeDocument/2006/relationships/slideLayout" Target="../slideLayouts/slideLayout19.xml"/><Relationship Id="rId23" Type="http://schemas.openxmlformats.org/officeDocument/2006/relationships/slideLayout" Target="../slideLayouts/slideLayout20.xml"/><Relationship Id="rId24" Type="http://schemas.openxmlformats.org/officeDocument/2006/relationships/slideLayout" Target="../slideLayouts/slideLayout21.xml"/><Relationship Id="rId25" Type="http://schemas.openxmlformats.org/officeDocument/2006/relationships/slideLayout" Target="../slideLayouts/slideLayout22.xml"/><Relationship Id="rId26" Type="http://schemas.openxmlformats.org/officeDocument/2006/relationships/slideLayout" Target="../slideLayouts/slideLayout23.xml"/><Relationship Id="rId27" Type="http://schemas.openxmlformats.org/officeDocument/2006/relationships/slideLayout" Target="../slideLayouts/slideLayout24.xml"/><Relationship Id="rId28" Type="http://schemas.openxmlformats.org/officeDocument/2006/relationships/slideLayout" Target="../slideLayouts/slideLayout25.xml"/><Relationship Id="rId29" Type="http://schemas.openxmlformats.org/officeDocument/2006/relationships/slideLayout" Target="../slideLayouts/slideLayout26.xml"/><Relationship Id="rId30" Type="http://schemas.openxmlformats.org/officeDocument/2006/relationships/slideLayout" Target="../slideLayouts/slideLayout27.xml"/><Relationship Id="rId31" Type="http://schemas.openxmlformats.org/officeDocument/2006/relationships/slideLayout" Target="../slideLayouts/slideLayout28.xml"/><Relationship Id="rId32" Type="http://schemas.openxmlformats.org/officeDocument/2006/relationships/slideLayout" Target="../slideLayouts/slideLayout29.xml"/><Relationship Id="rId33" Type="http://schemas.openxmlformats.org/officeDocument/2006/relationships/slideLayout" Target="../slideLayouts/slideLayout30.xml"/><Relationship Id="rId34" Type="http://schemas.openxmlformats.org/officeDocument/2006/relationships/slideLayout" Target="../slideLayouts/slideLayout31.xml"/><Relationship Id="rId35" Type="http://schemas.openxmlformats.org/officeDocument/2006/relationships/slideLayout" Target="../slideLayouts/slideLayout32.xml"/><Relationship Id="rId36" Type="http://schemas.openxmlformats.org/officeDocument/2006/relationships/slideLayout" Target="../slideLayouts/slideLayout33.xml"/><Relationship Id="rId37" Type="http://schemas.openxmlformats.org/officeDocument/2006/relationships/slideLayout" Target="../slideLayouts/slideLayout34.xml"/><Relationship Id="rId38" Type="http://schemas.openxmlformats.org/officeDocument/2006/relationships/slideLayout" Target="../slideLayouts/slideLayout35.xml"/><Relationship Id="rId39" Type="http://schemas.openxmlformats.org/officeDocument/2006/relationships/slideLayout" Target="../slideLayouts/slideLayout36.xml"/><Relationship Id="rId40" Type="http://schemas.openxmlformats.org/officeDocument/2006/relationships/slideLayout" Target="../slideLayouts/slideLayout37.xml"/><Relationship Id="rId41" Type="http://schemas.openxmlformats.org/officeDocument/2006/relationships/slideLayout" Target="../slideLayouts/slideLayout38.xml"/><Relationship Id="rId42" Type="http://schemas.openxmlformats.org/officeDocument/2006/relationships/slideLayout" Target="../slideLayouts/slideLayout39.xml"/><Relationship Id="rId43" Type="http://schemas.openxmlformats.org/officeDocument/2006/relationships/slideLayout" Target="../slideLayouts/slideLayout40.xml"/><Relationship Id="rId44" Type="http://schemas.openxmlformats.org/officeDocument/2006/relationships/slideLayout" Target="../slideLayouts/slideLayout41.xml"/><Relationship Id="rId45" Type="http://schemas.openxmlformats.org/officeDocument/2006/relationships/slideLayout" Target="../slideLayouts/slideLayout42.xml"/><Relationship Id="rId46" Type="http://schemas.openxmlformats.org/officeDocument/2006/relationships/slideLayout" Target="../slideLayouts/slideLayout43.xml"/><Relationship Id="rId47" Type="http://schemas.openxmlformats.org/officeDocument/2006/relationships/slideLayout" Target="../slideLayouts/slideLayout44.xml"/><Relationship Id="rId48" Type="http://schemas.openxmlformats.org/officeDocument/2006/relationships/slideLayout" Target="../slideLayouts/slideLayout45.xml"/><Relationship Id="rId49" Type="http://schemas.openxmlformats.org/officeDocument/2006/relationships/slideLayout" Target="../slideLayouts/slideLayout46.xml"/><Relationship Id="rId50" Type="http://schemas.openxmlformats.org/officeDocument/2006/relationships/slideLayout" Target="../slideLayouts/slideLayout47.xml"/><Relationship Id="rId51" Type="http://schemas.openxmlformats.org/officeDocument/2006/relationships/slideLayout" Target="../slideLayouts/slideLayout48.xml"/><Relationship Id="rId52" Type="http://schemas.openxmlformats.org/officeDocument/2006/relationships/slideLayout" Target="../slideLayouts/slideLayout49.xml"/><Relationship Id="rId53" Type="http://schemas.openxmlformats.org/officeDocument/2006/relationships/slideLayout" Target="../slideLayouts/slideLayout50.xml"/><Relationship Id="rId54" Type="http://schemas.openxmlformats.org/officeDocument/2006/relationships/slideLayout" Target="../slideLayouts/slideLayout51.xml"/><Relationship Id="rId55" Type="http://schemas.openxmlformats.org/officeDocument/2006/relationships/slideLayout" Target="../slideLayouts/slideLayout52.xml"/><Relationship Id="rId56" Type="http://schemas.openxmlformats.org/officeDocument/2006/relationships/slideLayout" Target="../slideLayouts/slideLayout53.xml"/><Relationship Id="rId57" Type="http://schemas.openxmlformats.org/officeDocument/2006/relationships/slideLayout" Target="../slideLayouts/slideLayout54.xml"/><Relationship Id="rId58" Type="http://schemas.openxmlformats.org/officeDocument/2006/relationships/slideLayout" Target="../slideLayouts/slideLayout55.xml"/><Relationship Id="rId59" Type="http://schemas.openxmlformats.org/officeDocument/2006/relationships/slideLayout" Target="../slideLayouts/slideLayout56.xml"/><Relationship Id="rId60" Type="http://schemas.openxmlformats.org/officeDocument/2006/relationships/slideLayout" Target="../slideLayouts/slideLayout57.xml"/><Relationship Id="rId61" Type="http://schemas.openxmlformats.org/officeDocument/2006/relationships/slideLayout" Target="../slideLayouts/slideLayout58.xml"/><Relationship Id="rId62" Type="http://schemas.openxmlformats.org/officeDocument/2006/relationships/slideLayout" Target="../slideLayouts/slideLayout59.xml"/><Relationship Id="rId63" Type="http://schemas.openxmlformats.org/officeDocument/2006/relationships/slideLayout" Target="../slideLayouts/slideLayout60.xml"/><Relationship Id="rId64" Type="http://schemas.openxmlformats.org/officeDocument/2006/relationships/slideLayout" Target="../slideLayouts/slideLayout61.xml"/><Relationship Id="rId65" Type="http://schemas.openxmlformats.org/officeDocument/2006/relationships/slideLayout" Target="../slideLayouts/slideLayout62.xml"/><Relationship Id="rId66" Type="http://schemas.openxmlformats.org/officeDocument/2006/relationships/slideLayout" Target="../slideLayouts/slideLayout63.xml"/><Relationship Id="rId67" Type="http://schemas.openxmlformats.org/officeDocument/2006/relationships/slideLayout" Target="../slideLayouts/slideLayout64.xml"/><Relationship Id="rId68" Type="http://schemas.openxmlformats.org/officeDocument/2006/relationships/slideLayout" Target="../slideLayouts/slideLayout65.xml"/><Relationship Id="rId69" Type="http://schemas.openxmlformats.org/officeDocument/2006/relationships/slideLayout" Target="../slideLayouts/slideLayout66.xml"/><Relationship Id="rId70" Type="http://schemas.openxmlformats.org/officeDocument/2006/relationships/slideLayout" Target="../slideLayouts/slideLayout67.xml"/><Relationship Id="rId71" Type="http://schemas.openxmlformats.org/officeDocument/2006/relationships/slideLayout" Target="../slideLayouts/slideLayout68.xml"/><Relationship Id="rId72" Type="http://schemas.openxmlformats.org/officeDocument/2006/relationships/slideLayout" Target="../slideLayouts/slideLayout69.xml"/><Relationship Id="rId73" Type="http://schemas.openxmlformats.org/officeDocument/2006/relationships/slideLayout" Target="../slideLayouts/slideLayout70.xml"/><Relationship Id="rId74" Type="http://schemas.openxmlformats.org/officeDocument/2006/relationships/slideLayout" Target="../slideLayouts/slideLayout71.xml"/><Relationship Id="rId75" Type="http://schemas.openxmlformats.org/officeDocument/2006/relationships/slideLayout" Target="../slideLayouts/slideLayout72.xml"/><Relationship Id="rId76" Type="http://schemas.openxmlformats.org/officeDocument/2006/relationships/slideLayout" Target="../slideLayouts/slideLayout73.xml"/><Relationship Id="rId77" Type="http://schemas.openxmlformats.org/officeDocument/2006/relationships/slideLayout" Target="../slideLayouts/slideLayout74.xml"/><Relationship Id="rId78" Type="http://schemas.openxmlformats.org/officeDocument/2006/relationships/slideLayout" Target="../slideLayouts/slideLayout75.xml"/><Relationship Id="rId79" Type="http://schemas.openxmlformats.org/officeDocument/2006/relationships/slideLayout" Target="../slideLayouts/slideLayout76.xml"/><Relationship Id="rId80" Type="http://schemas.openxmlformats.org/officeDocument/2006/relationships/slideLayout" Target="../slideLayouts/slideLayout77.xml"/><Relationship Id="rId81" Type="http://schemas.openxmlformats.org/officeDocument/2006/relationships/slideLayout" Target="../slideLayouts/slideLayout78.xml"/><Relationship Id="rId82" Type="http://schemas.openxmlformats.org/officeDocument/2006/relationships/slideLayout" Target="../slideLayouts/slideLayout79.xml"/><Relationship Id="rId83" Type="http://schemas.openxmlformats.org/officeDocument/2006/relationships/slideLayout" Target="../slideLayouts/slideLayout80.xml"/><Relationship Id="rId84" Type="http://schemas.openxmlformats.org/officeDocument/2006/relationships/slideLayout" Target="../slideLayouts/slideLayout81.xml"/><Relationship Id="rId85" Type="http://schemas.openxmlformats.org/officeDocument/2006/relationships/slideLayout" Target="../slideLayouts/slideLayout82.xml"/><Relationship Id="rId86" Type="http://schemas.openxmlformats.org/officeDocument/2006/relationships/slideLayout" Target="../slideLayouts/slideLayout83.xml"/><Relationship Id="rId87" Type="http://schemas.openxmlformats.org/officeDocument/2006/relationships/slideLayout" Target="../slideLayouts/slideLayout84.xml"/><Relationship Id="rId88" Type="http://schemas.openxmlformats.org/officeDocument/2006/relationships/slideLayout" Target="../slideLayouts/slideLayout85.xml"/><Relationship Id="rId89" Type="http://schemas.openxmlformats.org/officeDocument/2006/relationships/slideLayout" Target="../slideLayouts/slideLayout86.xml"/><Relationship Id="rId90" Type="http://schemas.openxmlformats.org/officeDocument/2006/relationships/slideLayout" Target="../slideLayouts/slideLayout87.xml"/><Relationship Id="rId91" Type="http://schemas.openxmlformats.org/officeDocument/2006/relationships/slideLayout" Target="../slideLayouts/slideLayout88.xml"/><Relationship Id="rId92" Type="http://schemas.openxmlformats.org/officeDocument/2006/relationships/slideLayout" Target="../slideLayouts/slideLayout89.xml"/><Relationship Id="rId93" Type="http://schemas.openxmlformats.org/officeDocument/2006/relationships/slideLayout" Target="../slideLayouts/slideLayout90.xml"/><Relationship Id="rId94" Type="http://schemas.openxmlformats.org/officeDocument/2006/relationships/slideLayout" Target="../slideLayouts/slideLayout91.xml"/><Relationship Id="rId95" Type="http://schemas.openxmlformats.org/officeDocument/2006/relationships/slideLayout" Target="../slideLayouts/slideLayout92.xml"/><Relationship Id="rId96" Type="http://schemas.openxmlformats.org/officeDocument/2006/relationships/slideLayout" Target="../slideLayouts/slideLayout93.xml"/><Relationship Id="rId97" Type="http://schemas.openxmlformats.org/officeDocument/2006/relationships/slideLayout" Target="../slideLayouts/slideLayout94.xml"/><Relationship Id="rId98" Type="http://schemas.openxmlformats.org/officeDocument/2006/relationships/slideLayout" Target="../slideLayouts/slideLayout95.xml"/><Relationship Id="rId99" Type="http://schemas.openxmlformats.org/officeDocument/2006/relationships/slideLayout" Target="../slideLayouts/slideLayout96.xml"/><Relationship Id="rId100" Type="http://schemas.openxmlformats.org/officeDocument/2006/relationships/slideLayout" Target="../slideLayouts/slideLayout97.xml"/><Relationship Id="rId101" Type="http://schemas.openxmlformats.org/officeDocument/2006/relationships/slideLayout" Target="../slideLayouts/slideLayout98.xml"/><Relationship Id="rId102" Type="http://schemas.openxmlformats.org/officeDocument/2006/relationships/slideLayout" Target="../slideLayouts/slideLayout99.xml"/><Relationship Id="rId103" Type="http://schemas.openxmlformats.org/officeDocument/2006/relationships/slideLayout" Target="../slideLayouts/slideLayout100.xml"/><Relationship Id="rId104" Type="http://schemas.openxmlformats.org/officeDocument/2006/relationships/slideLayout" Target="../slideLayouts/slideLayout101.xml"/><Relationship Id="rId105" Type="http://schemas.openxmlformats.org/officeDocument/2006/relationships/slideLayout" Target="../slideLayouts/slideLayout102.xml"/><Relationship Id="rId106" Type="http://schemas.openxmlformats.org/officeDocument/2006/relationships/slideLayout" Target="../slideLayouts/slideLayout103.xml"/><Relationship Id="rId107" Type="http://schemas.openxmlformats.org/officeDocument/2006/relationships/slideLayout" Target="../slideLayouts/slideLayout104.xml"/><Relationship Id="rId108" Type="http://schemas.openxmlformats.org/officeDocument/2006/relationships/slideLayout" Target="../slideLayouts/slideLayout105.xml"/><Relationship Id="rId109" Type="http://schemas.openxmlformats.org/officeDocument/2006/relationships/slideLayout" Target="../slideLayouts/slideLayout106.xml"/><Relationship Id="rId110" Type="http://schemas.openxmlformats.org/officeDocument/2006/relationships/slideLayout" Target="../slideLayouts/slideLayout107.xml"/><Relationship Id="rId111" Type="http://schemas.openxmlformats.org/officeDocument/2006/relationships/slideLayout" Target="../slideLayouts/slideLayout108.xml"/><Relationship Id="rId112" Type="http://schemas.openxmlformats.org/officeDocument/2006/relationships/slideLayout" Target="../slideLayouts/slideLayout109.xml"/><Relationship Id="rId113" Type="http://schemas.openxmlformats.org/officeDocument/2006/relationships/slideLayout" Target="../slideLayouts/slideLayout110.xml"/><Relationship Id="rId114" Type="http://schemas.openxmlformats.org/officeDocument/2006/relationships/slideLayout" Target="../slideLayouts/slideLayout111.xml"/><Relationship Id="rId115" Type="http://schemas.openxmlformats.org/officeDocument/2006/relationships/slideLayout" Target="../slideLayouts/slideLayout112.xml"/><Relationship Id="rId116" Type="http://schemas.openxmlformats.org/officeDocument/2006/relationships/slideLayout" Target="../slideLayouts/slideLayout113.xml"/><Relationship Id="rId117" Type="http://schemas.openxmlformats.org/officeDocument/2006/relationships/slideLayout" Target="../slideLayouts/slideLayout114.xml"/><Relationship Id="rId118" Type="http://schemas.openxmlformats.org/officeDocument/2006/relationships/slideLayout" Target="../slideLayouts/slideLayout115.xml"/><Relationship Id="rId119" Type="http://schemas.openxmlformats.org/officeDocument/2006/relationships/slideLayout" Target="../slideLayouts/slideLayout116.xml"/><Relationship Id="rId120" Type="http://schemas.openxmlformats.org/officeDocument/2006/relationships/slideLayout" Target="../slideLayouts/slideLayout117.xml"/><Relationship Id="rId121" Type="http://schemas.openxmlformats.org/officeDocument/2006/relationships/slideLayout" Target="../slideLayouts/slideLayout118.xml"/><Relationship Id="rId122" Type="http://schemas.openxmlformats.org/officeDocument/2006/relationships/slideLayout" Target="../slideLayouts/slideLayout119.xml"/><Relationship Id="rId123" Type="http://schemas.openxmlformats.org/officeDocument/2006/relationships/slideLayout" Target="../slideLayouts/slideLayout120.xml"/><Relationship Id="rId124" Type="http://schemas.openxmlformats.org/officeDocument/2006/relationships/slideLayout" Target="../slideLayouts/slideLayout121.xml"/><Relationship Id="rId125" Type="http://schemas.openxmlformats.org/officeDocument/2006/relationships/slideLayout" Target="../slideLayouts/slideLayout122.xml"/><Relationship Id="rId126" Type="http://schemas.openxmlformats.org/officeDocument/2006/relationships/slideLayout" Target="../slideLayouts/slideLayout123.xml"/><Relationship Id="rId127" Type="http://schemas.openxmlformats.org/officeDocument/2006/relationships/slideLayout" Target="../slideLayouts/slideLayout124.xml"/><Relationship Id="rId128" Type="http://schemas.openxmlformats.org/officeDocument/2006/relationships/slideLayout" Target="../slideLayouts/slideLayout125.xml"/><Relationship Id="rId129" Type="http://schemas.openxmlformats.org/officeDocument/2006/relationships/slideLayout" Target="../slideLayouts/slideLayout126.xml"/><Relationship Id="rId130" Type="http://schemas.openxmlformats.org/officeDocument/2006/relationships/slideLayout" Target="../slideLayouts/slideLayout127.xml"/><Relationship Id="rId131" Type="http://schemas.openxmlformats.org/officeDocument/2006/relationships/slideLayout" Target="../slideLayouts/slideLayout128.xml"/><Relationship Id="rId132" Type="http://schemas.openxmlformats.org/officeDocument/2006/relationships/slideLayout" Target="../slideLayouts/slideLayout129.xml"/><Relationship Id="rId133" Type="http://schemas.openxmlformats.org/officeDocument/2006/relationships/slideLayout" Target="../slideLayouts/slideLayout130.xml"/><Relationship Id="rId134" Type="http://schemas.openxmlformats.org/officeDocument/2006/relationships/slideLayout" Target="../slideLayouts/slideLayout131.xml"/><Relationship Id="rId135" Type="http://schemas.openxmlformats.org/officeDocument/2006/relationships/slideLayout" Target="../slideLayouts/slideLayout132.xml"/><Relationship Id="rId136" Type="http://schemas.openxmlformats.org/officeDocument/2006/relationships/slideLayout" Target="../slideLayouts/slideLayout133.xml"/><Relationship Id="rId137" Type="http://schemas.openxmlformats.org/officeDocument/2006/relationships/slideLayout" Target="../slideLayouts/slideLayout134.xml"/><Relationship Id="rId138" Type="http://schemas.openxmlformats.org/officeDocument/2006/relationships/slideLayout" Target="../slideLayouts/slideLayout135.xml"/><Relationship Id="rId139" Type="http://schemas.openxmlformats.org/officeDocument/2006/relationships/slideLayout" Target="../slideLayouts/slideLayout136.xml"/><Relationship Id="rId140" Type="http://schemas.openxmlformats.org/officeDocument/2006/relationships/slideLayout" Target="../slideLayouts/slideLayout137.xml"/><Relationship Id="rId141" Type="http://schemas.openxmlformats.org/officeDocument/2006/relationships/slideLayout" Target="../slideLayouts/slideLayout138.xml"/><Relationship Id="rId142" Type="http://schemas.openxmlformats.org/officeDocument/2006/relationships/slideLayout" Target="../slideLayouts/slideLayout139.xml"/><Relationship Id="rId143" Type="http://schemas.openxmlformats.org/officeDocument/2006/relationships/slideLayout" Target="../slideLayouts/slideLayout140.xml"/><Relationship Id="rId144" Type="http://schemas.openxmlformats.org/officeDocument/2006/relationships/slideLayout" Target="../slideLayouts/slideLayout141.xml"/><Relationship Id="rId145" Type="http://schemas.openxmlformats.org/officeDocument/2006/relationships/slideLayout" Target="../slideLayouts/slideLayout142.xml"/><Relationship Id="rId146" Type="http://schemas.openxmlformats.org/officeDocument/2006/relationships/slideLayout" Target="../slideLayouts/slideLayout143.xml"/><Relationship Id="rId147" Type="http://schemas.openxmlformats.org/officeDocument/2006/relationships/slideLayout" Target="../slideLayouts/slideLayout144.xml"/><Relationship Id="rId148" Type="http://schemas.openxmlformats.org/officeDocument/2006/relationships/slideLayout" Target="../slideLayouts/slideLayout145.xml"/><Relationship Id="rId149" Type="http://schemas.openxmlformats.org/officeDocument/2006/relationships/slideLayout" Target="../slideLayouts/slideLayout146.xml"/><Relationship Id="rId150" Type="http://schemas.openxmlformats.org/officeDocument/2006/relationships/slideLayout" Target="../slideLayouts/slideLayout147.xml"/><Relationship Id="rId151" Type="http://schemas.openxmlformats.org/officeDocument/2006/relationships/slideLayout" Target="../slideLayouts/slideLayout148.xml"/><Relationship Id="rId152" Type="http://schemas.openxmlformats.org/officeDocument/2006/relationships/slideLayout" Target="../slideLayouts/slideLayout149.xml"/><Relationship Id="rId153" Type="http://schemas.openxmlformats.org/officeDocument/2006/relationships/slideLayout" Target="../slideLayouts/slideLayout150.xml"/><Relationship Id="rId154" Type="http://schemas.openxmlformats.org/officeDocument/2006/relationships/slideLayout" Target="../slideLayouts/slideLayout151.xml"/><Relationship Id="rId155" Type="http://schemas.openxmlformats.org/officeDocument/2006/relationships/slideLayout" Target="../slideLayouts/slideLayout152.xml"/><Relationship Id="rId156" Type="http://schemas.openxmlformats.org/officeDocument/2006/relationships/slideLayout" Target="../slideLayouts/slideLayout153.xml"/><Relationship Id="rId157" Type="http://schemas.openxmlformats.org/officeDocument/2006/relationships/slideLayout" Target="../slideLayouts/slideLayout154.xml"/><Relationship Id="rId158" Type="http://schemas.openxmlformats.org/officeDocument/2006/relationships/slideLayout" Target="../slideLayouts/slideLayout155.xml"/><Relationship Id="rId159" Type="http://schemas.openxmlformats.org/officeDocument/2006/relationships/slideLayout" Target="../slideLayouts/slideLayout156.xml"/><Relationship Id="rId160" Type="http://schemas.openxmlformats.org/officeDocument/2006/relationships/slideLayout" Target="../slideLayouts/slideLayout157.xml"/><Relationship Id="rId161" Type="http://schemas.openxmlformats.org/officeDocument/2006/relationships/slideLayout" Target="../slideLayouts/slideLayout158.xml"/><Relationship Id="rId162" Type="http://schemas.openxmlformats.org/officeDocument/2006/relationships/slideLayout" Target="../slideLayouts/slideLayout159.xml"/><Relationship Id="rId163" Type="http://schemas.openxmlformats.org/officeDocument/2006/relationships/slideLayout" Target="../slideLayouts/slideLayout160.xml"/><Relationship Id="rId164" Type="http://schemas.openxmlformats.org/officeDocument/2006/relationships/slideLayout" Target="../slideLayouts/slideLayout161.xml"/><Relationship Id="rId165" Type="http://schemas.openxmlformats.org/officeDocument/2006/relationships/slideLayout" Target="../slideLayouts/slideLayout162.xml"/><Relationship Id="rId166" Type="http://schemas.openxmlformats.org/officeDocument/2006/relationships/slideLayout" Target="../slideLayouts/slideLayout163.xml"/><Relationship Id="rId167" Type="http://schemas.openxmlformats.org/officeDocument/2006/relationships/slideLayout" Target="../slideLayouts/slideLayout164.xml"/><Relationship Id="rId168" Type="http://schemas.openxmlformats.org/officeDocument/2006/relationships/slideLayout" Target="../slideLayouts/slideLayout165.xml"/><Relationship Id="rId169" Type="http://schemas.openxmlformats.org/officeDocument/2006/relationships/slideLayout" Target="../slideLayouts/slideLayout166.xml"/><Relationship Id="rId170" Type="http://schemas.openxmlformats.org/officeDocument/2006/relationships/slideLayout" Target="../slideLayouts/slideLayout167.xml"/><Relationship Id="rId171" Type="http://schemas.openxmlformats.org/officeDocument/2006/relationships/slideLayout" Target="../slideLayouts/slideLayout168.xml"/><Relationship Id="rId172" Type="http://schemas.openxmlformats.org/officeDocument/2006/relationships/slideLayout" Target="../slideLayouts/slideLayout169.xml"/><Relationship Id="rId173" Type="http://schemas.openxmlformats.org/officeDocument/2006/relationships/slideLayout" Target="../slideLayouts/slideLayout170.xml"/><Relationship Id="rId174" Type="http://schemas.openxmlformats.org/officeDocument/2006/relationships/slideLayout" Target="../slideLayouts/slideLayout171.xml"/><Relationship Id="rId175" Type="http://schemas.openxmlformats.org/officeDocument/2006/relationships/slideLayout" Target="../slideLayouts/slideLayout172.xml"/><Relationship Id="rId176" Type="http://schemas.openxmlformats.org/officeDocument/2006/relationships/slideLayout" Target="../slideLayouts/slideLayout173.xml"/><Relationship Id="rId177" Type="http://schemas.openxmlformats.org/officeDocument/2006/relationships/slideLayout" Target="../slideLayouts/slideLayout174.xml"/><Relationship Id="rId178" Type="http://schemas.openxmlformats.org/officeDocument/2006/relationships/slideLayout" Target="../slideLayouts/slideLayout175.xml"/><Relationship Id="rId179" Type="http://schemas.openxmlformats.org/officeDocument/2006/relationships/slideLayout" Target="../slideLayouts/slideLayout176.xml"/><Relationship Id="rId180" Type="http://schemas.openxmlformats.org/officeDocument/2006/relationships/slideLayout" Target="../slideLayouts/slideLayout177.xml"/><Relationship Id="rId181" Type="http://schemas.openxmlformats.org/officeDocument/2006/relationships/slideLayout" Target="../slideLayouts/slideLayout178.xml"/><Relationship Id="rId182" Type="http://schemas.openxmlformats.org/officeDocument/2006/relationships/slideLayout" Target="../slideLayouts/slideLayout179.xml"/><Relationship Id="rId183" Type="http://schemas.openxmlformats.org/officeDocument/2006/relationships/slideLayout" Target="../slideLayouts/slideLayout180.xml"/><Relationship Id="rId184" Type="http://schemas.openxmlformats.org/officeDocument/2006/relationships/slideLayout" Target="../slideLayouts/slideLayout181.xml"/><Relationship Id="rId185" Type="http://schemas.openxmlformats.org/officeDocument/2006/relationships/slideLayout" Target="../slideLayouts/slideLayout182.xml"/><Relationship Id="rId186" Type="http://schemas.openxmlformats.org/officeDocument/2006/relationships/slideLayout" Target="../slideLayouts/slideLayout183.xml"/><Relationship Id="rId187" Type="http://schemas.openxmlformats.org/officeDocument/2006/relationships/slideLayout" Target="../slideLayouts/slideLayout184.xml"/><Relationship Id="rId188" Type="http://schemas.openxmlformats.org/officeDocument/2006/relationships/slideLayout" Target="../slideLayouts/slideLayout185.xml"/><Relationship Id="rId189" Type="http://schemas.openxmlformats.org/officeDocument/2006/relationships/slideLayout" Target="../slideLayouts/slideLayout186.xml"/><Relationship Id="rId190" Type="http://schemas.openxmlformats.org/officeDocument/2006/relationships/slideLayout" Target="../slideLayouts/slideLayout187.xml"/><Relationship Id="rId191" Type="http://schemas.openxmlformats.org/officeDocument/2006/relationships/slideLayout" Target="../slideLayouts/slideLayout188.xml"/><Relationship Id="rId192" Type="http://schemas.openxmlformats.org/officeDocument/2006/relationships/slideLayout" Target="../slideLayouts/slideLayout189.xml"/><Relationship Id="rId193" Type="http://schemas.openxmlformats.org/officeDocument/2006/relationships/slideLayout" Target="../slideLayouts/slideLayout190.xml"/><Relationship Id="rId194" Type="http://schemas.openxmlformats.org/officeDocument/2006/relationships/slideLayout" Target="../slideLayouts/slideLayout191.xml"/><Relationship Id="rId195" Type="http://schemas.openxmlformats.org/officeDocument/2006/relationships/slideLayout" Target="../slideLayouts/slideLayout19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gradFill flip="none" rotWithShape="1">
          <a:gsLst>
            <a:gs pos="0">
              <a:srgbClr val="978262"/>
            </a:gs>
            <a:gs pos="50000">
              <a:srgbClr val="587D69"/>
            </a:gs>
            <a:gs pos="100000">
              <a:srgbClr val="404323"/>
            </a:gs>
          </a:gsLst>
          <a:lin ang="2520000" scaled="0"/>
        </a:gradFill>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 name="Picture 4" descr="Picture 4"/>
          <p:cNvPicPr>
            <a:picLocks noChangeAspect="1"/>
          </p:cNvPicPr>
          <p:nvPr/>
        </p:nvPicPr>
        <p:blipFill>
          <a:blip r:embed="rId3">
            <a:extLst/>
          </a:blip>
          <a:stretch>
            <a:fillRect/>
          </a:stretch>
        </p:blipFill>
        <p:spPr>
          <a:xfrm>
            <a:off x="10585826" y="1971233"/>
            <a:ext cx="1602998" cy="144271"/>
          </a:xfrm>
          <a:prstGeom prst="rect">
            <a:avLst/>
          </a:prstGeom>
          <a:ln w="12700">
            <a:miter lim="400000"/>
          </a:ln>
        </p:spPr>
      </p:pic>
      <p:sp>
        <p:nvSpPr>
          <p:cNvPr id="4" name="Rectangle 5"/>
          <p:cNvSpPr/>
          <p:nvPr/>
        </p:nvSpPr>
        <p:spPr>
          <a:xfrm>
            <a:off x="10585828" y="609600"/>
            <a:ext cx="1602998" cy="1368198"/>
          </a:xfrm>
          <a:prstGeom prst="rect">
            <a:avLst/>
          </a:prstGeom>
          <a:solidFill>
            <a:schemeClr val="accent1"/>
          </a:solidFill>
          <a:ln w="12700">
            <a:miter lim="400000"/>
          </a:ln>
        </p:spPr>
        <p:txBody>
          <a:bodyPr lIns="45719" rIns="45719"/>
          <a:lstStyle/>
          <a:p>
            <a:pPr>
              <a:defRPr>
                <a:solidFill>
                  <a:srgbClr val="FFFFFF"/>
                </a:solidFill>
              </a:defRPr>
            </a:pPr>
          </a:p>
        </p:txBody>
      </p:sp>
      <p:sp>
        <p:nvSpPr>
          <p:cNvPr id="5" name="Title Text"/>
          <p:cNvSpPr txBox="1"/>
          <p:nvPr>
            <p:ph type="title"/>
          </p:nvPr>
        </p:nvSpPr>
        <p:spPr>
          <a:xfrm>
            <a:off x="609600" y="92074"/>
            <a:ext cx="10972800" cy="1508127"/>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6" name="Body Level One…"/>
          <p:cNvSpPr txBox="1"/>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7" name="Slide Number"/>
          <p:cNvSpPr txBox="1"/>
          <p:nvPr>
            <p:ph type="sldNum" sz="quarter" idx="2"/>
          </p:nvPr>
        </p:nvSpPr>
        <p:spPr>
          <a:xfrm>
            <a:off x="10729456" y="986203"/>
            <a:ext cx="583665" cy="624841"/>
          </a:xfrm>
          <a:prstGeom prst="rect">
            <a:avLst/>
          </a:prstGeom>
          <a:ln w="12700">
            <a:miter lim="400000"/>
          </a:ln>
        </p:spPr>
        <p:txBody>
          <a:bodyPr wrap="none" lIns="45719" rIns="45719" anchor="ctr">
            <a:spAutoFit/>
          </a:bodyPr>
          <a:lstStyle>
            <a:lvl1pPr>
              <a:defRPr sz="36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 id="2147483665" r:id="rId20"/>
    <p:sldLayoutId id="2147483666" r:id="rId21"/>
    <p:sldLayoutId id="2147483667" r:id="rId22"/>
    <p:sldLayoutId id="2147483668" r:id="rId23"/>
    <p:sldLayoutId id="2147483669" r:id="rId24"/>
    <p:sldLayoutId id="2147483670" r:id="rId25"/>
    <p:sldLayoutId id="2147483671" r:id="rId26"/>
    <p:sldLayoutId id="2147483672" r:id="rId27"/>
    <p:sldLayoutId id="2147483673" r:id="rId28"/>
    <p:sldLayoutId id="2147483674" r:id="rId29"/>
    <p:sldLayoutId id="2147483675" r:id="rId30"/>
    <p:sldLayoutId id="2147483676" r:id="rId31"/>
    <p:sldLayoutId id="2147483677" r:id="rId32"/>
    <p:sldLayoutId id="2147483678" r:id="rId33"/>
    <p:sldLayoutId id="2147483679" r:id="rId34"/>
    <p:sldLayoutId id="2147483680" r:id="rId35"/>
    <p:sldLayoutId id="2147483681" r:id="rId36"/>
    <p:sldLayoutId id="2147483682" r:id="rId37"/>
    <p:sldLayoutId id="2147483683" r:id="rId38"/>
    <p:sldLayoutId id="2147483684" r:id="rId39"/>
    <p:sldLayoutId id="2147483685" r:id="rId40"/>
    <p:sldLayoutId id="2147483686" r:id="rId41"/>
    <p:sldLayoutId id="2147483687" r:id="rId42"/>
    <p:sldLayoutId id="2147483688" r:id="rId43"/>
    <p:sldLayoutId id="2147483689" r:id="rId44"/>
    <p:sldLayoutId id="2147483690" r:id="rId45"/>
    <p:sldLayoutId id="2147483691" r:id="rId46"/>
    <p:sldLayoutId id="2147483692" r:id="rId47"/>
    <p:sldLayoutId id="2147483693" r:id="rId48"/>
    <p:sldLayoutId id="2147483694" r:id="rId49"/>
    <p:sldLayoutId id="2147483695" r:id="rId50"/>
    <p:sldLayoutId id="2147483696" r:id="rId51"/>
    <p:sldLayoutId id="2147483697" r:id="rId52"/>
    <p:sldLayoutId id="2147483698" r:id="rId53"/>
    <p:sldLayoutId id="2147483699" r:id="rId54"/>
    <p:sldLayoutId id="2147483700" r:id="rId55"/>
    <p:sldLayoutId id="2147483701" r:id="rId56"/>
    <p:sldLayoutId id="2147483702" r:id="rId57"/>
    <p:sldLayoutId id="2147483703" r:id="rId58"/>
    <p:sldLayoutId id="2147483704" r:id="rId59"/>
    <p:sldLayoutId id="2147483705" r:id="rId60"/>
    <p:sldLayoutId id="2147483706" r:id="rId61"/>
    <p:sldLayoutId id="2147483707" r:id="rId62"/>
    <p:sldLayoutId id="2147483708" r:id="rId63"/>
    <p:sldLayoutId id="2147483709" r:id="rId64"/>
    <p:sldLayoutId id="2147483710" r:id="rId65"/>
    <p:sldLayoutId id="2147483711" r:id="rId66"/>
    <p:sldLayoutId id="2147483712" r:id="rId67"/>
    <p:sldLayoutId id="2147483713" r:id="rId68"/>
    <p:sldLayoutId id="2147483714" r:id="rId69"/>
    <p:sldLayoutId id="2147483715" r:id="rId70"/>
    <p:sldLayoutId id="2147483716" r:id="rId71"/>
    <p:sldLayoutId id="2147483717" r:id="rId72"/>
    <p:sldLayoutId id="2147483718" r:id="rId73"/>
    <p:sldLayoutId id="2147483719" r:id="rId74"/>
    <p:sldLayoutId id="2147483720" r:id="rId75"/>
    <p:sldLayoutId id="2147483721" r:id="rId76"/>
    <p:sldLayoutId id="2147483722" r:id="rId77"/>
    <p:sldLayoutId id="2147483723" r:id="rId78"/>
    <p:sldLayoutId id="2147483724" r:id="rId79"/>
    <p:sldLayoutId id="2147483725" r:id="rId80"/>
    <p:sldLayoutId id="2147483726" r:id="rId81"/>
    <p:sldLayoutId id="2147483727" r:id="rId82"/>
    <p:sldLayoutId id="2147483728" r:id="rId83"/>
    <p:sldLayoutId id="2147483729" r:id="rId84"/>
    <p:sldLayoutId id="2147483730" r:id="rId85"/>
    <p:sldLayoutId id="2147483731" r:id="rId86"/>
    <p:sldLayoutId id="2147483732" r:id="rId87"/>
    <p:sldLayoutId id="2147483733" r:id="rId88"/>
    <p:sldLayoutId id="2147483734" r:id="rId89"/>
    <p:sldLayoutId id="2147483735" r:id="rId90"/>
    <p:sldLayoutId id="2147483736" r:id="rId91"/>
    <p:sldLayoutId id="2147483737" r:id="rId92"/>
    <p:sldLayoutId id="2147483738" r:id="rId93"/>
    <p:sldLayoutId id="2147483739" r:id="rId94"/>
    <p:sldLayoutId id="2147483740" r:id="rId95"/>
    <p:sldLayoutId id="2147483741" r:id="rId96"/>
    <p:sldLayoutId id="2147483742" r:id="rId97"/>
    <p:sldLayoutId id="2147483743" r:id="rId98"/>
    <p:sldLayoutId id="2147483744" r:id="rId99"/>
    <p:sldLayoutId id="2147483745" r:id="rId100"/>
    <p:sldLayoutId id="2147483746" r:id="rId101"/>
    <p:sldLayoutId id="2147483747" r:id="rId102"/>
    <p:sldLayoutId id="2147483748" r:id="rId103"/>
    <p:sldLayoutId id="2147483749" r:id="rId104"/>
    <p:sldLayoutId id="2147483750" r:id="rId105"/>
    <p:sldLayoutId id="2147483751" r:id="rId106"/>
    <p:sldLayoutId id="2147483752" r:id="rId107"/>
    <p:sldLayoutId id="2147483753" r:id="rId108"/>
    <p:sldLayoutId id="2147483754" r:id="rId109"/>
    <p:sldLayoutId id="2147483755" r:id="rId110"/>
    <p:sldLayoutId id="2147483756" r:id="rId111"/>
    <p:sldLayoutId id="2147483757" r:id="rId112"/>
    <p:sldLayoutId id="2147483758" r:id="rId113"/>
    <p:sldLayoutId id="2147483759" r:id="rId114"/>
    <p:sldLayoutId id="2147483760" r:id="rId115"/>
    <p:sldLayoutId id="2147483761" r:id="rId116"/>
    <p:sldLayoutId id="2147483762" r:id="rId117"/>
    <p:sldLayoutId id="2147483763" r:id="rId118"/>
    <p:sldLayoutId id="2147483764" r:id="rId119"/>
    <p:sldLayoutId id="2147483765" r:id="rId120"/>
    <p:sldLayoutId id="2147483766" r:id="rId121"/>
    <p:sldLayoutId id="2147483767" r:id="rId122"/>
    <p:sldLayoutId id="2147483768" r:id="rId123"/>
    <p:sldLayoutId id="2147483769" r:id="rId124"/>
    <p:sldLayoutId id="2147483770" r:id="rId125"/>
    <p:sldLayoutId id="2147483771" r:id="rId126"/>
    <p:sldLayoutId id="2147483772" r:id="rId127"/>
    <p:sldLayoutId id="2147483773" r:id="rId128"/>
    <p:sldLayoutId id="2147483774" r:id="rId129"/>
    <p:sldLayoutId id="2147483775" r:id="rId130"/>
    <p:sldLayoutId id="2147483776" r:id="rId131"/>
    <p:sldLayoutId id="2147483777" r:id="rId132"/>
    <p:sldLayoutId id="2147483778" r:id="rId133"/>
    <p:sldLayoutId id="2147483779" r:id="rId134"/>
    <p:sldLayoutId id="2147483780" r:id="rId135"/>
    <p:sldLayoutId id="2147483781" r:id="rId136"/>
    <p:sldLayoutId id="2147483782" r:id="rId137"/>
    <p:sldLayoutId id="2147483783" r:id="rId138"/>
    <p:sldLayoutId id="2147483784" r:id="rId139"/>
    <p:sldLayoutId id="2147483785" r:id="rId140"/>
    <p:sldLayoutId id="2147483786" r:id="rId141"/>
    <p:sldLayoutId id="2147483787" r:id="rId142"/>
    <p:sldLayoutId id="2147483788" r:id="rId143"/>
    <p:sldLayoutId id="2147483789" r:id="rId144"/>
    <p:sldLayoutId id="2147483790" r:id="rId145"/>
    <p:sldLayoutId id="2147483791" r:id="rId146"/>
    <p:sldLayoutId id="2147483792" r:id="rId147"/>
    <p:sldLayoutId id="2147483793" r:id="rId148"/>
    <p:sldLayoutId id="2147483794" r:id="rId149"/>
    <p:sldLayoutId id="2147483795" r:id="rId150"/>
    <p:sldLayoutId id="2147483796" r:id="rId151"/>
    <p:sldLayoutId id="2147483797" r:id="rId152"/>
    <p:sldLayoutId id="2147483798" r:id="rId153"/>
    <p:sldLayoutId id="2147483799" r:id="rId154"/>
    <p:sldLayoutId id="2147483800" r:id="rId155"/>
    <p:sldLayoutId id="2147483801" r:id="rId156"/>
    <p:sldLayoutId id="2147483802" r:id="rId157"/>
    <p:sldLayoutId id="2147483803" r:id="rId158"/>
    <p:sldLayoutId id="2147483804" r:id="rId159"/>
    <p:sldLayoutId id="2147483805" r:id="rId160"/>
    <p:sldLayoutId id="2147483806" r:id="rId161"/>
    <p:sldLayoutId id="2147483807" r:id="rId162"/>
    <p:sldLayoutId id="2147483808" r:id="rId163"/>
    <p:sldLayoutId id="2147483809" r:id="rId164"/>
    <p:sldLayoutId id="2147483810" r:id="rId165"/>
    <p:sldLayoutId id="2147483811" r:id="rId166"/>
    <p:sldLayoutId id="2147483812" r:id="rId167"/>
    <p:sldLayoutId id="2147483813" r:id="rId168"/>
    <p:sldLayoutId id="2147483814" r:id="rId169"/>
    <p:sldLayoutId id="2147483815" r:id="rId170"/>
    <p:sldLayoutId id="2147483816" r:id="rId171"/>
    <p:sldLayoutId id="2147483817" r:id="rId172"/>
    <p:sldLayoutId id="2147483818" r:id="rId173"/>
    <p:sldLayoutId id="2147483819" r:id="rId174"/>
    <p:sldLayoutId id="2147483820" r:id="rId175"/>
    <p:sldLayoutId id="2147483821" r:id="rId176"/>
    <p:sldLayoutId id="2147483822" r:id="rId177"/>
    <p:sldLayoutId id="2147483823" r:id="rId178"/>
    <p:sldLayoutId id="2147483824" r:id="rId179"/>
    <p:sldLayoutId id="2147483825" r:id="rId180"/>
    <p:sldLayoutId id="2147483826" r:id="rId181"/>
    <p:sldLayoutId id="2147483827" r:id="rId182"/>
    <p:sldLayoutId id="2147483828" r:id="rId183"/>
    <p:sldLayoutId id="2147483829" r:id="rId184"/>
    <p:sldLayoutId id="2147483830" r:id="rId185"/>
    <p:sldLayoutId id="2147483831" r:id="rId186"/>
    <p:sldLayoutId id="2147483832" r:id="rId187"/>
    <p:sldLayoutId id="2147483833" r:id="rId188"/>
    <p:sldLayoutId id="2147483834" r:id="rId189"/>
    <p:sldLayoutId id="2147483835" r:id="rId190"/>
    <p:sldLayoutId id="2147483836" r:id="rId191"/>
    <p:sldLayoutId id="2147483837" r:id="rId192"/>
    <p:sldLayoutId id="2147483838" r:id="rId193"/>
    <p:sldLayoutId id="2147483839" r:id="rId194"/>
    <p:sldLayoutId id="2147483840" r:id="rId195"/>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1pPr>
      <a:lvl2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2pPr>
      <a:lvl3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3pPr>
      <a:lvl4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4pPr>
      <a:lvl5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5pPr>
      <a:lvl6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6pPr>
      <a:lvl7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7pPr>
      <a:lvl8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8pPr>
      <a:lvl9pPr marL="0" marR="0" indent="0" algn="l" defTabSz="914400" rtl="0" latinLnBrk="0">
        <a:lnSpc>
          <a:spcPct val="90000"/>
        </a:lnSpc>
        <a:spcBef>
          <a:spcPts val="0"/>
        </a:spcBef>
        <a:spcAft>
          <a:spcPts val="0"/>
        </a:spcAft>
        <a:buClrTx/>
        <a:buSzTx/>
        <a:buFontTx/>
        <a:buNone/>
        <a:tabLst/>
        <a:defRPr b="0" baseline="0" cap="none" i="0" spc="0" strike="noStrike" sz="3600" u="none">
          <a:solidFill>
            <a:srgbClr val="FFFFFF"/>
          </a:solidFill>
          <a:uFillTx/>
          <a:latin typeface="Trebuchet MS"/>
          <a:ea typeface="Trebuchet MS"/>
          <a:cs typeface="Trebuchet MS"/>
          <a:sym typeface="Trebuchet MS"/>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1pPr>
      <a:lvl2pPr marL="731519" marR="0" indent="-274319"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2pPr>
      <a:lvl3pPr marL="1219200" marR="0" indent="-304800"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3pPr>
      <a:lvl4pPr marL="1714500" marR="0" indent="-342900"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4pPr>
      <a:lvl5pPr marL="2171700" marR="0" indent="-342900"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5pPr>
      <a:lvl6pPr marL="2677885" marR="0" indent="-391885"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6pPr>
      <a:lvl7pPr marL="3135085" marR="0" indent="-391885"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7pPr>
      <a:lvl8pPr marL="3592285" marR="0" indent="-391885"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8pPr>
      <a:lvl9pPr marL="4049485" marR="0" indent="-391885" algn="l" defTabSz="914400" rtl="0" latinLnBrk="0">
        <a:lnSpc>
          <a:spcPct val="90000"/>
        </a:lnSpc>
        <a:spcBef>
          <a:spcPts val="1000"/>
        </a:spcBef>
        <a:spcAft>
          <a:spcPts val="0"/>
        </a:spcAft>
        <a:buClrTx/>
        <a:buSzPct val="100000"/>
        <a:buFont typeface="Arial"/>
        <a:buChar char="•"/>
        <a:tabLst/>
        <a:defRPr b="0" baseline="0" cap="none" i="0" spc="0" strike="noStrike" sz="2400" u="none">
          <a:solidFill>
            <a:srgbClr val="FFFFFF"/>
          </a:solidFill>
          <a:uFillTx/>
          <a:latin typeface="Trebuchet MS"/>
          <a:ea typeface="Trebuchet MS"/>
          <a:cs typeface="Trebuchet MS"/>
          <a:sym typeface="Trebuchet MS"/>
        </a:defRPr>
      </a:lvl9pPr>
    </p:bodyStyle>
    <p:otherStyle>
      <a:lvl1pPr marL="0" marR="0" indent="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1pPr>
      <a:lvl2pPr marL="0" marR="0" indent="4572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2pPr>
      <a:lvl3pPr marL="0" marR="0" indent="9144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3pPr>
      <a:lvl4pPr marL="0" marR="0" indent="13716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4pPr>
      <a:lvl5pPr marL="0" marR="0" indent="18288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5pPr>
      <a:lvl6pPr marL="0" marR="0" indent="22860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6pPr>
      <a:lvl7pPr marL="0" marR="0" indent="27432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7pPr>
      <a:lvl8pPr marL="0" marR="0" indent="32004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8pPr>
      <a:lvl9pPr marL="0" marR="0" indent="3657600" algn="l" defTabSz="914400" rtl="0" latinLnBrk="0">
        <a:lnSpc>
          <a:spcPct val="10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Trebuchet MS"/>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44.xml"/><Relationship Id="rId2" Type="http://schemas.openxmlformats.org/officeDocument/2006/relationships/image" Target="../media/image14.png"/><Relationship Id="rId3" Type="http://schemas.openxmlformats.org/officeDocument/2006/relationships/image" Target="../media/image15.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9.xml"/><Relationship Id="rId2" Type="http://schemas.openxmlformats.org/officeDocument/2006/relationships/notesSlide" Target="../notesSlides/notesSlide1.xml"/><Relationship Id="rId3" Type="http://schemas.openxmlformats.org/officeDocument/2006/relationships/image" Target="../media/image16.png"/><Relationship Id="rId4" Type="http://schemas.openxmlformats.org/officeDocument/2006/relationships/image" Target="../media/image17.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8.png"/><Relationship Id="rId4" Type="http://schemas.openxmlformats.org/officeDocument/2006/relationships/image" Target="../media/image19.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3.xml"/><Relationship Id="rId3" Type="http://schemas.openxmlformats.org/officeDocument/2006/relationships/image" Target="../media/image1.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75.xml"/><Relationship Id="rId2" Type="http://schemas.openxmlformats.org/officeDocument/2006/relationships/notesSlide" Target="../notesSlides/notesSlide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84.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8.xml"/><Relationship Id="rId2" Type="http://schemas.openxmlformats.org/officeDocument/2006/relationships/notesSlide" Target="../notesSlides/notesSlide6.xml"/><Relationship Id="rId3" Type="http://schemas.openxmlformats.org/officeDocument/2006/relationships/image" Target="../media/image2.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7.xml"/><Relationship Id="rId3" Type="http://schemas.openxmlformats.org/officeDocument/2006/relationships/image" Target="../media/image3.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43.xml"/><Relationship Id="rId2" Type="http://schemas.openxmlformats.org/officeDocument/2006/relationships/notesSlide" Target="../notesSlides/notesSlide8.xml"/><Relationship Id="rId3" Type="http://schemas.openxmlformats.org/officeDocument/2006/relationships/image" Target="../media/image20.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94.xml"/><Relationship Id="rId2" Type="http://schemas.openxmlformats.org/officeDocument/2006/relationships/notesSlide" Target="../notesSlides/notesSlide9.xml"/><Relationship Id="rId3" Type="http://schemas.openxmlformats.org/officeDocument/2006/relationships/image" Target="../media/image2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09.xml"/><Relationship Id="rId2" Type="http://schemas.openxmlformats.org/officeDocument/2006/relationships/notesSlide" Target="../notesSlides/notesSlide10.xml"/><Relationship Id="rId3" Type="http://schemas.openxmlformats.org/officeDocument/2006/relationships/image" Target="../media/image4.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3.xml"/><Relationship Id="rId2" Type="http://schemas.openxmlformats.org/officeDocument/2006/relationships/notesSlide" Target="../notesSlides/notesSlide11.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8.xml"/><Relationship Id="rId2" Type="http://schemas.openxmlformats.org/officeDocument/2006/relationships/notesSlide" Target="../notesSlides/notesSlide12.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54.xml"/><Relationship Id="rId2" Type="http://schemas.openxmlformats.org/officeDocument/2006/relationships/notesSlide" Target="../notesSlides/notesSlide13.xml"/><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4.png"/><Relationship Id="rId6" Type="http://schemas.openxmlformats.org/officeDocument/2006/relationships/image" Target="../media/image25.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70.xml"/><Relationship Id="rId2" Type="http://schemas.openxmlformats.org/officeDocument/2006/relationships/notesSlide" Target="../notesSlides/notesSlide14.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85.xml"/><Relationship Id="rId2" Type="http://schemas.openxmlformats.org/officeDocument/2006/relationships/notesSlide" Target="../notesSlides/notesSlide15.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hyperlink" Target="https://www.physicianspractice.com/view/inertia-in-healthcare-overcoming-resistance-friction-" TargetMode="External"/><Relationship Id="rId3" Type="http://schemas.openxmlformats.org/officeDocument/2006/relationships/hyperlink" Target="https://www.bbc.com/news/uk-england-shropshire-55244726" TargetMode="External"/><Relationship Id="rId4" Type="http://schemas.openxmlformats.org/officeDocument/2006/relationships/hyperlink" Target="https://www.bbc.com/news/uk-england-shropshire-60925959" TargetMode="External"/><Relationship Id="rId5" Type="http://schemas.openxmlformats.org/officeDocument/2006/relationships/hyperlink" Target="https://www.bbc.com/news/articles/c3ggny1kk74o" TargetMode="External"/><Relationship Id="rId6" Type="http://schemas.openxmlformats.org/officeDocument/2006/relationships/hyperlink" Target="https://papers.ssrn.com/sol3/papers.cfm?abstract_id=5044428" TargetMode="External"/><Relationship Id="rId7" Type="http://schemas.openxmlformats.org/officeDocument/2006/relationships/hyperlink" Target="https://doi.org/10.1007/s10728-021-00444-y" TargetMode="External"/><Relationship Id="rId8" Type="http://schemas.openxmlformats.org/officeDocument/2006/relationships/hyperlink" Target="https://www.cqc.org.uk/provider/RXW" TargetMode="External"/><Relationship Id="rId9" Type="http://schemas.openxmlformats.org/officeDocument/2006/relationships/hyperlink" Target="https://www.cqc.org.uk/press-release/cqc-takes-action-protect-people-using-maternity-and-neonatal-services-leeds-teaching" TargetMode="External"/><Relationship Id="rId10" Type="http://schemas.openxmlformats.org/officeDocument/2006/relationships/hyperlink" Target="https://www.cqc.org.uk/guidance-regulation/providers/regulations-service-providers-and-managers/health-social-care-act/regulation-17" TargetMode="External"/><Relationship Id="rId11" Type="http://schemas.openxmlformats.org/officeDocument/2006/relationships/hyperlink" Target="https://doi.org/10.3390/healthcare11131887" TargetMode="External"/><Relationship Id="rId12" Type="http://schemas.openxmlformats.org/officeDocument/2006/relationships/hyperlink" Target="https://doi.org/10.1007/s00426-021-01631-1" TargetMode="External"/><Relationship Id="rId13" Type="http://schemas.openxmlformats.org/officeDocument/2006/relationships/hyperlink" Target="https://doi.org/10.3389/fpubh.2023.1089252" TargetMode="External"/><Relationship Id="rId14" Type="http://schemas.openxmlformats.org/officeDocument/2006/relationships/hyperlink" Target="https://doi.org/10.1016/j.rcsop.2026.100816" TargetMode="External"/><Relationship Id="rId15" Type="http://schemas.openxmlformats.org/officeDocument/2006/relationships/hyperlink" Target="https://doi.org/10.2807/1560-7917.ES.2022.27.5.2001660" TargetMode="External"/><Relationship Id="rId16" Type="http://schemas.openxmlformats.org/officeDocument/2006/relationships/hyperlink" Target="https://www.gov.uk/government/publications/final-report-of-the-ockenden-review?utm_source=chatgpt.com" TargetMode="External"/><Relationship Id="rId17" Type="http://schemas.openxmlformats.org/officeDocument/2006/relationships/hyperlink" Target="https://news.sky.com/story/shrewsbury-maternity-scandal-the-babies-who-died-in-the-uks-worst-hospital-childbirth-scandal-12576727" TargetMode="External"/></Relationships>

</file>

<file path=ppt/slides/_rels/slide18.xml.rels><?xml version="1.0" encoding="UTF-8"?>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hyperlink" Target="https://www.lblaw.co.uk/medical-negligence/sath-maternity-negligence-claims/" TargetMode="External"/><Relationship Id="rId3" Type="http://schemas.openxmlformats.org/officeDocument/2006/relationships/hyperlink" Target="https://doi.org/10.3399/bjgp22X718829" TargetMode="External"/><Relationship Id="rId4" Type="http://schemas.openxmlformats.org/officeDocument/2006/relationships/hyperlink" Target="https://www.researchgate.net/profile/Marcin-Majka-2/publication/385065860_Fishbone_Diagram/links/671361b9069cb92a811b6703/Fishbone-Diagram.pdf" TargetMode="External"/><Relationship Id="rId5" Type="http://schemas.openxmlformats.org/officeDocument/2006/relationships/hyperlink" Target="https://doi.org/10.1071/PY23123" TargetMode="External"/><Relationship Id="rId6" Type="http://schemas.openxmlformats.org/officeDocument/2006/relationships/hyperlink" Target="https://doi.org/10.1177/23779608231185923" TargetMode="External"/><Relationship Id="rId7" Type="http://schemas.openxmlformats.org/officeDocument/2006/relationships/hyperlink" Target="https://www.england.nhs.uk/wp-content/uploads/2022/03/spoken-communication-and-patient-safety-in-the-nhs-summary-v2.pdf" TargetMode="External"/><Relationship Id="rId8" Type="http://schemas.openxmlformats.org/officeDocument/2006/relationships/hyperlink" Target="https://www.england.nhs.uk/about/what-we-do/" TargetMode="External"/><Relationship Id="rId9" Type="http://schemas.openxmlformats.org/officeDocument/2006/relationships/hyperlink" Target="https://www.nice.org.uk/guidance/ng235" TargetMode="External"/><Relationship Id="rId10" Type="http://schemas.openxmlformats.org/officeDocument/2006/relationships/hyperlink" Target="https://doi.org/10.3390/nursrep14040260" TargetMode="External"/><Relationship Id="rId11" Type="http://schemas.openxmlformats.org/officeDocument/2006/relationships/hyperlink" Target="https://www.ocmsolution.com/changing-organizational-culture-in-healthcare/" TargetMode="External"/><Relationship Id="rId12" Type="http://schemas.openxmlformats.org/officeDocument/2006/relationships/hyperlink" Target="https://www.oliverandco.co.uk/shrewsbury-maternity-scandal/" TargetMode="External"/><Relationship Id="rId13" Type="http://schemas.openxmlformats.org/officeDocument/2006/relationships/hyperlink" Target="https://www.bbc.com/news/articles/c7v3889pqypo" TargetMode="External"/><Relationship Id="rId14" Type="http://schemas.openxmlformats.org/officeDocument/2006/relationships/hyperlink" Target="about:blank" TargetMode="External"/><Relationship Id="rId15" Type="http://schemas.openxmlformats.org/officeDocument/2006/relationships/hyperlink" Target="https://www.theguardian.com/society/2022/mar/30/baby-deaths-inquiry-shrewsbury-nhs-trust-condemned-for-repeated-failures" TargetMode="External"/><Relationship Id="rId16" Type="http://schemas.openxmlformats.org/officeDocument/2006/relationships/hyperlink" Target="https://thenhsalliance.org/resources/improving-health-literacy-in-the-nhs/case-study-shrewsbury-and-telford-hospital-nhs-trust"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EFEFE"/>
            </a:gs>
            <a:gs pos="29000">
              <a:srgbClr val="B9CDE5"/>
            </a:gs>
            <a:gs pos="100000">
              <a:srgbClr val="31859C"/>
            </a:gs>
          </a:gsLst>
          <a:path path="circle">
            <a:fillToRect l="50000" t="50000" r="50000" b="50000"/>
          </a:path>
        </a:gradFill>
      </p:bgPr>
    </p:bg>
    <p:spTree>
      <p:nvGrpSpPr>
        <p:cNvPr id="1" name=""/>
        <p:cNvGrpSpPr/>
        <p:nvPr/>
      </p:nvGrpSpPr>
      <p:grpSpPr>
        <a:xfrm>
          <a:off x="0" y="0"/>
          <a:ext cx="0" cy="0"/>
          <a:chOff x="0" y="0"/>
          <a:chExt cx="0" cy="0"/>
        </a:xfrm>
      </p:grpSpPr>
      <p:grpSp>
        <p:nvGrpSpPr>
          <p:cNvPr id="3687" name="Rectangle 1"/>
          <p:cNvGrpSpPr/>
          <p:nvPr/>
        </p:nvGrpSpPr>
        <p:grpSpPr>
          <a:xfrm>
            <a:off x="379828" y="1195754"/>
            <a:ext cx="11530818" cy="4603532"/>
            <a:chOff x="0" y="0"/>
            <a:chExt cx="11530817" cy="4603531"/>
          </a:xfrm>
        </p:grpSpPr>
        <p:sp>
          <p:nvSpPr>
            <p:cNvPr id="3685" name="Rectangle"/>
            <p:cNvSpPr/>
            <p:nvPr/>
          </p:nvSpPr>
          <p:spPr>
            <a:xfrm>
              <a:off x="0" y="-1"/>
              <a:ext cx="11530818" cy="4603533"/>
            </a:xfrm>
            <a:prstGeom prst="rect">
              <a:avLst/>
            </a:prstGeom>
            <a:solidFill>
              <a:srgbClr val="DCE6F2"/>
            </a:solidFill>
            <a:ln w="9525" cap="flat">
              <a:solidFill>
                <a:srgbClr val="9BBB59"/>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ctr">
                <a:defRPr>
                  <a:latin typeface="+mn-lt"/>
                  <a:ea typeface="+mn-ea"/>
                  <a:cs typeface="+mn-cs"/>
                  <a:sym typeface="Calibri"/>
                </a:defRPr>
              </a:pPr>
            </a:p>
          </p:txBody>
        </p:sp>
        <p:sp>
          <p:nvSpPr>
            <p:cNvPr id="3686" name="Module: Quality Assurance and Service Improvements…"/>
            <p:cNvSpPr txBox="1"/>
            <p:nvPr/>
          </p:nvSpPr>
          <p:spPr>
            <a:xfrm>
              <a:off x="50482" y="1059634"/>
              <a:ext cx="11429854" cy="248426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b="1">
                  <a:latin typeface="Arial"/>
                  <a:ea typeface="Arial"/>
                  <a:cs typeface="Arial"/>
                  <a:sym typeface="Arial"/>
                </a:defRPr>
              </a:pPr>
            </a:p>
            <a:p>
              <a:pPr algn="ctr">
                <a:defRPr b="1">
                  <a:latin typeface="Arial"/>
                  <a:ea typeface="Arial"/>
                  <a:cs typeface="Arial"/>
                  <a:sym typeface="Arial"/>
                </a:defRPr>
              </a:pPr>
            </a:p>
            <a:p>
              <a:pPr algn="ctr">
                <a:defRPr b="1">
                  <a:latin typeface="Arial"/>
                  <a:ea typeface="Arial"/>
                  <a:cs typeface="Arial"/>
                  <a:sym typeface="Arial"/>
                </a:defRPr>
              </a:pPr>
              <a:r>
                <a:t>Module: </a:t>
              </a:r>
              <a:r>
                <a:rPr b="0"/>
                <a:t>Quality Assurance and Service Improvements</a:t>
              </a:r>
              <a:endParaRPr>
                <a:latin typeface="+mn-lt"/>
                <a:ea typeface="+mn-ea"/>
                <a:cs typeface="+mn-cs"/>
                <a:sym typeface="Calibri"/>
              </a:endParaRPr>
            </a:p>
            <a:p>
              <a:pPr algn="ctr">
                <a:defRPr b="1">
                  <a:latin typeface="Arial"/>
                  <a:ea typeface="Arial"/>
                  <a:cs typeface="Arial"/>
                  <a:sym typeface="Arial"/>
                </a:defRPr>
              </a:pPr>
              <a:r>
                <a:t>Module code: </a:t>
              </a:r>
              <a:r>
                <a:rPr b="0"/>
                <a:t>LCHS7006</a:t>
              </a:r>
              <a:endParaRPr>
                <a:latin typeface="+mn-lt"/>
                <a:ea typeface="+mn-ea"/>
                <a:cs typeface="+mn-cs"/>
                <a:sym typeface="Calibri"/>
              </a:endParaRPr>
            </a:p>
            <a:p>
              <a:pPr algn="ctr">
                <a:defRPr b="1">
                  <a:latin typeface="Arial"/>
                  <a:ea typeface="Arial"/>
                  <a:cs typeface="Arial"/>
                  <a:sym typeface="Arial"/>
                </a:defRPr>
              </a:pPr>
              <a:r>
                <a:t>Assignment Title: </a:t>
              </a:r>
              <a:r>
                <a:rPr b="0"/>
                <a:t>Component 1</a:t>
              </a:r>
              <a:endParaRPr>
                <a:latin typeface="+mn-lt"/>
                <a:ea typeface="+mn-ea"/>
                <a:cs typeface="+mn-cs"/>
                <a:sym typeface="Calibri"/>
              </a:endParaRPr>
            </a:p>
            <a:p>
              <a:pPr algn="ctr">
                <a:defRPr>
                  <a:latin typeface="Arial"/>
                  <a:ea typeface="Arial"/>
                  <a:cs typeface="Arial"/>
                  <a:sym typeface="Arial"/>
                </a:defRPr>
              </a:pPr>
              <a:r>
                <a:t>Individual Presentation</a:t>
              </a:r>
              <a:endParaRPr>
                <a:latin typeface="+mn-lt"/>
                <a:ea typeface="+mn-ea"/>
                <a:cs typeface="+mn-cs"/>
                <a:sym typeface="Calibri"/>
              </a:endParaRPr>
            </a:p>
            <a:p>
              <a:pPr algn="ctr">
                <a:defRPr b="1">
                  <a:latin typeface="Arial"/>
                  <a:ea typeface="Arial"/>
                  <a:cs typeface="Arial"/>
                  <a:sym typeface="Arial"/>
                </a:defRPr>
              </a:pPr>
              <a:r>
                <a:t>Student Name</a:t>
              </a:r>
              <a:r>
                <a:rPr b="0"/>
                <a:t>: Sahid Shabbir Ahmad Bhaiyat</a:t>
              </a:r>
            </a:p>
            <a:p>
              <a:pPr algn="ctr">
                <a:defRPr b="1">
                  <a:latin typeface="Arial"/>
                  <a:ea typeface="Arial"/>
                  <a:cs typeface="Arial"/>
                  <a:sym typeface="Arial"/>
                </a:defRPr>
              </a:pPr>
              <a:r>
                <a:t>Student ID</a:t>
              </a:r>
              <a:r>
                <a:rPr b="0"/>
                <a:t>: 2525517</a:t>
              </a:r>
              <a:endParaRPr>
                <a:latin typeface="+mn-lt"/>
                <a:ea typeface="+mn-ea"/>
                <a:cs typeface="+mn-cs"/>
                <a:sym typeface="Calibri"/>
              </a:endParaRPr>
            </a:p>
            <a:p>
              <a:pPr algn="ctr">
                <a:defRPr b="1">
                  <a:latin typeface="Arial"/>
                  <a:ea typeface="Arial"/>
                  <a:cs typeface="Arial"/>
                  <a:sym typeface="Arial"/>
                </a:defRPr>
              </a:pPr>
              <a:r>
                <a:t>Professor Name: </a:t>
              </a:r>
              <a:r>
                <a:rPr b="0"/>
                <a:t>Christopher Mafuva </a:t>
              </a:r>
            </a:p>
          </p:txBody>
        </p:sp>
      </p:grpSp>
      <p:pic>
        <p:nvPicPr>
          <p:cNvPr id="3688" name="Picture 2" descr="Picture 2"/>
          <p:cNvPicPr>
            <a:picLocks noChangeAspect="1"/>
          </p:cNvPicPr>
          <p:nvPr/>
        </p:nvPicPr>
        <p:blipFill>
          <a:blip r:embed="rId2">
            <a:extLst/>
          </a:blip>
          <a:stretch>
            <a:fillRect/>
          </a:stretch>
        </p:blipFill>
        <p:spPr>
          <a:xfrm>
            <a:off x="9569177" y="272066"/>
            <a:ext cx="1933576" cy="809626"/>
          </a:xfrm>
          <a:prstGeom prst="rect">
            <a:avLst/>
          </a:prstGeom>
          <a:ln w="12700">
            <a:miter lim="400000"/>
          </a:ln>
          <a:effectLst>
            <a:outerShdw sx="100000" sy="100000" kx="0" ky="0" algn="b" rotWithShape="0" blurRad="292100" dist="139700" dir="2700000">
              <a:srgbClr val="333333">
                <a:alpha val="64999"/>
              </a:srgbClr>
            </a:outerShdw>
          </a:effectLst>
        </p:spPr>
      </p:pic>
      <p:pic>
        <p:nvPicPr>
          <p:cNvPr id="3689" name="Picture 2" descr="Picture 2"/>
          <p:cNvPicPr>
            <a:picLocks noChangeAspect="1"/>
          </p:cNvPicPr>
          <p:nvPr/>
        </p:nvPicPr>
        <p:blipFill>
          <a:blip r:embed="rId3">
            <a:extLst/>
          </a:blip>
          <a:stretch>
            <a:fillRect/>
          </a:stretch>
        </p:blipFill>
        <p:spPr>
          <a:xfrm>
            <a:off x="502665" y="1195754"/>
            <a:ext cx="11285143" cy="1489953"/>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91" name="Title 1"/>
          <p:cNvSpPr txBox="1"/>
          <p:nvPr>
            <p:ph type="title"/>
          </p:nvPr>
        </p:nvSpPr>
        <p:spPr>
          <a:xfrm>
            <a:off x="1055706" y="451554"/>
            <a:ext cx="8596670" cy="1320801"/>
          </a:xfrm>
          <a:prstGeom prst="rect">
            <a:avLst/>
          </a:prstGeom>
        </p:spPr>
        <p:txBody>
          <a:bodyPr/>
          <a:lstStyle>
            <a:lvl1pPr algn="ctr">
              <a:defRPr b="1" i="1" sz="2400">
                <a:solidFill>
                  <a:srgbClr val="0F496F"/>
                </a:solidFill>
                <a:latin typeface="Arial"/>
                <a:ea typeface="Arial"/>
                <a:cs typeface="Arial"/>
                <a:sym typeface="Arial"/>
              </a:defRPr>
            </a:lvl1pPr>
          </a:lstStyle>
          <a:p>
            <a:pPr/>
            <a:r>
              <a:t>Introduction</a:t>
            </a:r>
          </a:p>
        </p:txBody>
      </p:sp>
      <p:sp>
        <p:nvSpPr>
          <p:cNvPr id="3692" name="Content Placeholder 2"/>
          <p:cNvSpPr txBox="1"/>
          <p:nvPr>
            <p:ph type="body" sz="half" idx="1"/>
          </p:nvPr>
        </p:nvSpPr>
        <p:spPr>
          <a:xfrm>
            <a:off x="3551821" y="2335088"/>
            <a:ext cx="7601759" cy="3741576"/>
          </a:xfrm>
          <a:prstGeom prst="rect">
            <a:avLst/>
          </a:prstGeom>
        </p:spPr>
        <p:txBody>
          <a:bodyPr/>
          <a:lstStyle/>
          <a:p>
            <a:pPr algn="just">
              <a:lnSpc>
                <a:spcPct val="136000"/>
              </a:lnSpc>
              <a:defRPr sz="1400">
                <a:latin typeface="Arial"/>
                <a:ea typeface="Arial"/>
                <a:cs typeface="Arial"/>
                <a:sym typeface="Arial"/>
              </a:defRPr>
            </a:pPr>
            <a:r>
              <a:t>The healthcare system works as an inevitable component that provides suitable medical care and allows individuals to lead a wholesome life (Glasner et al., 2022).</a:t>
            </a:r>
          </a:p>
          <a:p>
            <a:pPr algn="just">
              <a:lnSpc>
                <a:spcPct val="136000"/>
              </a:lnSpc>
              <a:defRPr sz="1400">
                <a:latin typeface="Arial"/>
                <a:ea typeface="Arial"/>
                <a:cs typeface="Arial"/>
                <a:sym typeface="Arial"/>
              </a:defRPr>
            </a:pPr>
            <a:r>
              <a:t>In the UK, Shrewsbury and Telford Hospital is operating under the NHS with a focus of providing high-quality healthcare to patients (The NHS Alliance, 2026). </a:t>
            </a:r>
          </a:p>
          <a:p>
            <a:pPr algn="just">
              <a:lnSpc>
                <a:spcPct val="136000"/>
              </a:lnSpc>
              <a:defRPr sz="1400">
                <a:latin typeface="Arial"/>
                <a:ea typeface="Arial"/>
                <a:cs typeface="Arial"/>
                <a:sym typeface="Arial"/>
              </a:defRPr>
            </a:pPr>
            <a:r>
              <a:t>However, between 2000 to 2019, the organisation faced a significant maternity scandal that resulted in devastating failure, which affected hundreds of mothers’ and babies’ lives (GOV.UK, 2022). </a:t>
            </a:r>
          </a:p>
          <a:p>
            <a:pPr algn="just">
              <a:lnSpc>
                <a:spcPct val="136000"/>
              </a:lnSpc>
              <a:defRPr sz="1400">
                <a:latin typeface="Arial"/>
                <a:ea typeface="Arial"/>
                <a:cs typeface="Arial"/>
                <a:sym typeface="Arial"/>
              </a:defRPr>
            </a:pPr>
            <a:r>
              <a:t>This presentation covers the root cause analysis of this maternity scandal in SaTH with strategic recommendations to overcome this serious situation.  </a:t>
            </a:r>
          </a:p>
        </p:txBody>
      </p:sp>
      <p:grpSp>
        <p:nvGrpSpPr>
          <p:cNvPr id="3695" name="Picture 2"/>
          <p:cNvGrpSpPr/>
          <p:nvPr/>
        </p:nvGrpSpPr>
        <p:grpSpPr>
          <a:xfrm>
            <a:off x="138458" y="3442397"/>
            <a:ext cx="3282571" cy="1841980"/>
            <a:chOff x="0" y="0"/>
            <a:chExt cx="3282569" cy="1841978"/>
          </a:xfrm>
        </p:grpSpPr>
        <p:sp>
          <p:nvSpPr>
            <p:cNvPr id="3693" name="Shape"/>
            <p:cNvSpPr/>
            <p:nvPr/>
          </p:nvSpPr>
          <p:spPr>
            <a:xfrm>
              <a:off x="-1" y="0"/>
              <a:ext cx="3282571" cy="18419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856"/>
                  </a:moveTo>
                  <a:lnTo>
                    <a:pt x="0" y="1856"/>
                  </a:lnTo>
                  <a:cubicBezTo>
                    <a:pt x="0" y="831"/>
                    <a:pt x="466" y="0"/>
                    <a:pt x="1042" y="0"/>
                  </a:cubicBezTo>
                  <a:lnTo>
                    <a:pt x="20558" y="0"/>
                  </a:lnTo>
                  <a:lnTo>
                    <a:pt x="20558" y="0"/>
                  </a:lnTo>
                  <a:cubicBezTo>
                    <a:pt x="21134" y="0"/>
                    <a:pt x="21600" y="831"/>
                    <a:pt x="21600" y="1856"/>
                  </a:cubicBezTo>
                  <a:lnTo>
                    <a:pt x="21600" y="19744"/>
                  </a:lnTo>
                  <a:lnTo>
                    <a:pt x="21600" y="19744"/>
                  </a:lnTo>
                  <a:cubicBezTo>
                    <a:pt x="21600" y="20769"/>
                    <a:pt x="21134" y="21600"/>
                    <a:pt x="20558" y="21600"/>
                  </a:cubicBezTo>
                  <a:lnTo>
                    <a:pt x="1042" y="21600"/>
                  </a:lnTo>
                  <a:lnTo>
                    <a:pt x="1042" y="21600"/>
                  </a:lnTo>
                  <a:cubicBezTo>
                    <a:pt x="466" y="21600"/>
                    <a:pt x="0" y="20769"/>
                    <a:pt x="0" y="19744"/>
                  </a:cubicBezTo>
                  <a:close/>
                </a:path>
              </a:pathLst>
            </a:custGeom>
            <a:solidFill>
              <a:srgbClr val="EDEDED"/>
            </a:solidFill>
            <a:ln w="12700" cap="flat">
              <a:noFill/>
              <a:miter lim="400000"/>
            </a:ln>
            <a:effectLst/>
          </p:spPr>
          <p:txBody>
            <a:bodyPr wrap="square" lIns="45719" tIns="45719" rIns="45719" bIns="45719" numCol="1" anchor="ctr">
              <a:noAutofit/>
            </a:bodyPr>
            <a:lstStyle/>
            <a:p>
              <a:pPr/>
            </a:p>
          </p:txBody>
        </p:sp>
        <p:pic>
          <p:nvPicPr>
            <p:cNvPr id="3694" name="image19.png" descr="image19.png"/>
            <p:cNvPicPr>
              <a:picLocks noChangeAspect="1"/>
            </p:cNvPicPr>
            <p:nvPr/>
          </p:nvPicPr>
          <p:blipFill>
            <a:blip r:embed="rId3">
              <a:extLst/>
            </a:blip>
            <a:srcRect l="0" t="0" r="0" b="0"/>
            <a:stretch>
              <a:fillRect/>
            </a:stretch>
          </p:blipFill>
          <p:spPr>
            <a:xfrm>
              <a:off x="0" y="0"/>
              <a:ext cx="3282570" cy="18419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856"/>
                  </a:moveTo>
                  <a:lnTo>
                    <a:pt x="21600" y="19744"/>
                  </a:lnTo>
                  <a:cubicBezTo>
                    <a:pt x="21600" y="20769"/>
                    <a:pt x="21134" y="21600"/>
                    <a:pt x="20558" y="21600"/>
                  </a:cubicBezTo>
                  <a:lnTo>
                    <a:pt x="1042" y="21600"/>
                  </a:lnTo>
                  <a:cubicBezTo>
                    <a:pt x="466" y="21600"/>
                    <a:pt x="0" y="20769"/>
                    <a:pt x="0" y="19744"/>
                  </a:cubicBezTo>
                  <a:lnTo>
                    <a:pt x="0" y="1856"/>
                  </a:lnTo>
                  <a:lnTo>
                    <a:pt x="5" y="1667"/>
                  </a:lnTo>
                  <a:cubicBezTo>
                    <a:pt x="59" y="730"/>
                    <a:pt x="502" y="0"/>
                    <a:pt x="1042" y="0"/>
                  </a:cubicBezTo>
                  <a:lnTo>
                    <a:pt x="20558" y="0"/>
                  </a:lnTo>
                  <a:cubicBezTo>
                    <a:pt x="21134" y="0"/>
                    <a:pt x="21600" y="831"/>
                    <a:pt x="21600" y="1856"/>
                  </a:cubicBezTo>
                  <a:close/>
                </a:path>
              </a:pathLst>
            </a:custGeom>
            <a:ln w="12700" cap="flat">
              <a:noFill/>
              <a:miter lim="400000"/>
            </a:ln>
            <a:effectLst>
              <a:reflection blurRad="0" stA="38000" stPos="0" endA="0" endPos="40000" dist="0" dir="5400000" fadeDir="5400000" sx="100000" sy="-100000" kx="0" ky="0" algn="bl" rotWithShape="0"/>
            </a:effectLst>
          </p:spPr>
        </p:pic>
      </p:grpSp>
      <p:grpSp>
        <p:nvGrpSpPr>
          <p:cNvPr id="3698" name="Picture 4"/>
          <p:cNvGrpSpPr/>
          <p:nvPr/>
        </p:nvGrpSpPr>
        <p:grpSpPr>
          <a:xfrm>
            <a:off x="8717278" y="289665"/>
            <a:ext cx="3090038" cy="2060027"/>
            <a:chOff x="0" y="0"/>
            <a:chExt cx="3090036" cy="2060025"/>
          </a:xfrm>
        </p:grpSpPr>
        <p:sp>
          <p:nvSpPr>
            <p:cNvPr id="3696" name="Shape"/>
            <p:cNvSpPr/>
            <p:nvPr/>
          </p:nvSpPr>
          <p:spPr>
            <a:xfrm>
              <a:off x="-1" y="0"/>
              <a:ext cx="3090039" cy="2060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856"/>
                  </a:moveTo>
                  <a:lnTo>
                    <a:pt x="0" y="1856"/>
                  </a:lnTo>
                  <a:cubicBezTo>
                    <a:pt x="0" y="831"/>
                    <a:pt x="554" y="0"/>
                    <a:pt x="1238" y="0"/>
                  </a:cubicBezTo>
                  <a:lnTo>
                    <a:pt x="20362" y="0"/>
                  </a:lnTo>
                  <a:lnTo>
                    <a:pt x="20362" y="0"/>
                  </a:lnTo>
                  <a:cubicBezTo>
                    <a:pt x="21046" y="0"/>
                    <a:pt x="21600" y="831"/>
                    <a:pt x="21600" y="1856"/>
                  </a:cubicBezTo>
                  <a:lnTo>
                    <a:pt x="21600" y="19744"/>
                  </a:lnTo>
                  <a:lnTo>
                    <a:pt x="21600" y="19744"/>
                  </a:lnTo>
                  <a:cubicBezTo>
                    <a:pt x="21600" y="20769"/>
                    <a:pt x="21046" y="21600"/>
                    <a:pt x="20362" y="21600"/>
                  </a:cubicBezTo>
                  <a:lnTo>
                    <a:pt x="1238" y="21600"/>
                  </a:lnTo>
                  <a:lnTo>
                    <a:pt x="1238" y="21600"/>
                  </a:lnTo>
                  <a:cubicBezTo>
                    <a:pt x="554" y="21600"/>
                    <a:pt x="0" y="20769"/>
                    <a:pt x="0" y="19744"/>
                  </a:cubicBezTo>
                  <a:close/>
                </a:path>
              </a:pathLst>
            </a:custGeom>
            <a:solidFill>
              <a:srgbClr val="EDEDED"/>
            </a:solidFill>
            <a:ln w="12700" cap="flat">
              <a:noFill/>
              <a:miter lim="400000"/>
            </a:ln>
            <a:effectLst/>
          </p:spPr>
          <p:txBody>
            <a:bodyPr wrap="square" lIns="45719" tIns="45719" rIns="45719" bIns="45719" numCol="1" anchor="ctr">
              <a:noAutofit/>
            </a:bodyPr>
            <a:lstStyle/>
            <a:p>
              <a:pPr/>
            </a:p>
          </p:txBody>
        </p:sp>
        <p:pic>
          <p:nvPicPr>
            <p:cNvPr id="3697" name="image20.png" descr="image20.png"/>
            <p:cNvPicPr>
              <a:picLocks noChangeAspect="1"/>
            </p:cNvPicPr>
            <p:nvPr/>
          </p:nvPicPr>
          <p:blipFill>
            <a:blip r:embed="rId4">
              <a:extLst/>
            </a:blip>
            <a:srcRect l="0" t="0" r="0" b="0"/>
            <a:stretch>
              <a:fillRect/>
            </a:stretch>
          </p:blipFill>
          <p:spPr>
            <a:xfrm>
              <a:off x="0" y="0"/>
              <a:ext cx="3090037" cy="20600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856"/>
                  </a:moveTo>
                  <a:lnTo>
                    <a:pt x="21600" y="19744"/>
                  </a:lnTo>
                  <a:cubicBezTo>
                    <a:pt x="21600" y="20769"/>
                    <a:pt x="21046" y="21600"/>
                    <a:pt x="20362" y="21600"/>
                  </a:cubicBezTo>
                  <a:lnTo>
                    <a:pt x="1238" y="21600"/>
                  </a:lnTo>
                  <a:cubicBezTo>
                    <a:pt x="554" y="21600"/>
                    <a:pt x="0" y="20769"/>
                    <a:pt x="0" y="19744"/>
                  </a:cubicBezTo>
                  <a:lnTo>
                    <a:pt x="0" y="1856"/>
                  </a:lnTo>
                  <a:lnTo>
                    <a:pt x="6" y="1667"/>
                  </a:lnTo>
                  <a:cubicBezTo>
                    <a:pt x="70" y="730"/>
                    <a:pt x="597" y="0"/>
                    <a:pt x="1238" y="0"/>
                  </a:cubicBezTo>
                  <a:lnTo>
                    <a:pt x="20362" y="0"/>
                  </a:lnTo>
                  <a:cubicBezTo>
                    <a:pt x="21046" y="0"/>
                    <a:pt x="21600" y="831"/>
                    <a:pt x="21600" y="1856"/>
                  </a:cubicBezTo>
                  <a:close/>
                </a:path>
              </a:pathLst>
            </a:custGeom>
            <a:ln w="12700" cap="flat">
              <a:noFill/>
              <a:miter lim="400000"/>
            </a:ln>
            <a:effectLst>
              <a:reflection blurRad="0" stA="38000" stPos="0" endA="0" endPos="40000" dist="0" dir="5400000" fadeDir="5400000" sx="100000" sy="-100000" kx="0" ky="0" algn="bl" rotWithShape="0"/>
            </a:effectLst>
          </p:spPr>
        </p:pic>
      </p:gr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79000">
              <a:srgbClr val="587D69"/>
            </a:gs>
            <a:gs pos="100000">
              <a:srgbClr val="404323"/>
            </a:gs>
          </a:gsLst>
          <a:lin ang="2520000" scaled="0"/>
        </a:gradFill>
      </p:bgPr>
    </p:bg>
    <p:spTree>
      <p:nvGrpSpPr>
        <p:cNvPr id="1" name=""/>
        <p:cNvGrpSpPr/>
        <p:nvPr/>
      </p:nvGrpSpPr>
      <p:grpSpPr>
        <a:xfrm>
          <a:off x="0" y="0"/>
          <a:ext cx="0" cy="0"/>
          <a:chOff x="0" y="0"/>
          <a:chExt cx="0" cy="0"/>
        </a:xfrm>
      </p:grpSpPr>
      <p:sp>
        <p:nvSpPr>
          <p:cNvPr id="3702" name="Title 1"/>
          <p:cNvSpPr txBox="1"/>
          <p:nvPr>
            <p:ph type="title"/>
          </p:nvPr>
        </p:nvSpPr>
        <p:spPr>
          <a:xfrm>
            <a:off x="680321" y="753228"/>
            <a:ext cx="9613863" cy="1080939"/>
          </a:xfrm>
          <a:prstGeom prst="rect">
            <a:avLst/>
          </a:prstGeom>
        </p:spPr>
        <p:txBody>
          <a:bodyPr/>
          <a:lstStyle>
            <a:lvl1pPr algn="ctr">
              <a:defRPr b="1" sz="2400">
                <a:latin typeface="Arial"/>
                <a:ea typeface="Arial"/>
                <a:cs typeface="Arial"/>
                <a:sym typeface="Arial"/>
              </a:defRPr>
            </a:lvl1pPr>
          </a:lstStyle>
          <a:p>
            <a:pPr/>
            <a:r>
              <a:t>Overview of the problem</a:t>
            </a:r>
          </a:p>
        </p:txBody>
      </p:sp>
      <p:sp>
        <p:nvSpPr>
          <p:cNvPr id="3703" name="Content Placeholder 2"/>
          <p:cNvSpPr txBox="1"/>
          <p:nvPr>
            <p:ph type="body" sz="half" idx="1"/>
          </p:nvPr>
        </p:nvSpPr>
        <p:spPr>
          <a:xfrm>
            <a:off x="680321" y="2336874"/>
            <a:ext cx="7297033" cy="3759129"/>
          </a:xfrm>
          <a:prstGeom prst="rect">
            <a:avLst/>
          </a:prstGeom>
        </p:spPr>
        <p:txBody>
          <a:bodyPr/>
          <a:lstStyle/>
          <a:p>
            <a:pPr algn="just">
              <a:defRPr sz="1800">
                <a:latin typeface="Arial"/>
                <a:ea typeface="Arial"/>
                <a:cs typeface="Arial"/>
                <a:sym typeface="Arial"/>
              </a:defRPr>
            </a:pPr>
            <a:r>
              <a:t>Shrewsbury and Telford Hospital’s Maternity scandal is one of the largest scandals in the history of the National Health Service (NHS).</a:t>
            </a:r>
          </a:p>
          <a:p>
            <a:pPr algn="just">
              <a:defRPr sz="1800">
                <a:latin typeface="Arial"/>
                <a:ea typeface="Arial"/>
                <a:cs typeface="Arial"/>
                <a:sym typeface="Arial"/>
              </a:defRPr>
            </a:pPr>
            <a:r>
              <a:t>The independent review by Donna Ockenden highlighted that the number of maternity cases in SaTH expanded from 23 to nearly 1500 cases (GOV.UK, 2022).  </a:t>
            </a:r>
          </a:p>
          <a:p>
            <a:pPr algn="just">
              <a:defRPr sz="1800">
                <a:latin typeface="Arial"/>
                <a:ea typeface="Arial"/>
                <a:cs typeface="Arial"/>
                <a:sym typeface="Arial"/>
              </a:defRPr>
            </a:pPr>
            <a:r>
              <a:t>The scandal mainly took place between 2000 to 2019, which is almost two decades, and affected a large number of babies, women, and families (The Guardian, 2022). </a:t>
            </a:r>
          </a:p>
          <a:p>
            <a:pPr algn="just">
              <a:defRPr sz="1800">
                <a:latin typeface="Arial"/>
                <a:ea typeface="Arial"/>
                <a:cs typeface="Arial"/>
                <a:sym typeface="Arial"/>
              </a:defRPr>
            </a:pPr>
            <a:r>
              <a:t>As per the Ockenden report, unsafe practices and inadequate monitoring affected hundreds of babies, including mothers. </a:t>
            </a:r>
          </a:p>
        </p:txBody>
      </p:sp>
      <p:pic>
        <p:nvPicPr>
          <p:cNvPr id="3704" name="Picture 2" descr="Picture 2"/>
          <p:cNvPicPr>
            <a:picLocks noChangeAspect="1"/>
          </p:cNvPicPr>
          <p:nvPr/>
        </p:nvPicPr>
        <p:blipFill>
          <a:blip r:embed="rId3">
            <a:extLst/>
          </a:blip>
          <a:stretch>
            <a:fillRect/>
          </a:stretch>
        </p:blipFill>
        <p:spPr>
          <a:xfrm>
            <a:off x="10562897" y="515337"/>
            <a:ext cx="1629104" cy="1629104"/>
          </a:xfrm>
          <a:prstGeom prst="rect">
            <a:avLst/>
          </a:prstGeom>
          <a:ln w="12700">
            <a:miter lim="400000"/>
          </a:ln>
        </p:spPr>
      </p:pic>
      <p:pic>
        <p:nvPicPr>
          <p:cNvPr id="3705" name="Picture 4" descr="Picture 4"/>
          <p:cNvPicPr>
            <a:picLocks noChangeAspect="1"/>
          </p:cNvPicPr>
          <p:nvPr/>
        </p:nvPicPr>
        <p:blipFill>
          <a:blip r:embed="rId4">
            <a:extLst/>
          </a:blip>
          <a:srcRect l="0" t="0" r="0" b="0"/>
          <a:stretch>
            <a:fillRect/>
          </a:stretch>
        </p:blipFill>
        <p:spPr>
          <a:xfrm>
            <a:off x="8986015" y="2575033"/>
            <a:ext cx="2859145" cy="285914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800"/>
                </a:moveTo>
                <a:lnTo>
                  <a:pt x="21544" y="11904"/>
                </a:lnTo>
                <a:cubicBezTo>
                  <a:pt x="20991" y="17350"/>
                  <a:pt x="16392" y="21600"/>
                  <a:pt x="10800" y="21600"/>
                </a:cubicBezTo>
                <a:lnTo>
                  <a:pt x="9696" y="21544"/>
                </a:lnTo>
                <a:cubicBezTo>
                  <a:pt x="4613" y="21028"/>
                  <a:pt x="572" y="16987"/>
                  <a:pt x="56" y="11904"/>
                </a:cubicBezTo>
                <a:lnTo>
                  <a:pt x="0" y="10800"/>
                </a:lnTo>
                <a:lnTo>
                  <a:pt x="56" y="9696"/>
                </a:lnTo>
                <a:cubicBezTo>
                  <a:pt x="609" y="4250"/>
                  <a:pt x="5208" y="0"/>
                  <a:pt x="10800" y="0"/>
                </a:cubicBezTo>
                <a:lnTo>
                  <a:pt x="11904" y="56"/>
                </a:lnTo>
                <a:cubicBezTo>
                  <a:pt x="17350" y="609"/>
                  <a:pt x="21600" y="5208"/>
                  <a:pt x="21600" y="10800"/>
                </a:cubicBezTo>
                <a:close/>
              </a:path>
            </a:pathLst>
          </a:cu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09" name="Content Placeholder 2"/>
          <p:cNvSpPr txBox="1"/>
          <p:nvPr>
            <p:ph type="body" sz="half" idx="1"/>
          </p:nvPr>
        </p:nvSpPr>
        <p:spPr>
          <a:xfrm>
            <a:off x="675247" y="2285600"/>
            <a:ext cx="7857813" cy="4167752"/>
          </a:xfrm>
          <a:prstGeom prst="rect">
            <a:avLst/>
          </a:prstGeom>
        </p:spPr>
        <p:txBody>
          <a:bodyPr/>
          <a:lstStyle/>
          <a:p>
            <a:pPr>
              <a:lnSpc>
                <a:spcPct val="81000"/>
              </a:lnSpc>
              <a:defRPr>
                <a:solidFill>
                  <a:srgbClr val="000000"/>
                </a:solidFill>
              </a:defRPr>
            </a:pPr>
            <a:r>
              <a:t>The major cause of the problem includes a low caesarean section rate, which causes mothers to go through prolonged natural births and triggers multiple severe injuries to the babies (BBC, 2022). </a:t>
            </a:r>
          </a:p>
          <a:p>
            <a:pPr>
              <a:lnSpc>
                <a:spcPct val="81000"/>
              </a:lnSpc>
              <a:defRPr>
                <a:solidFill>
                  <a:srgbClr val="000000"/>
                </a:solidFill>
              </a:defRPr>
            </a:pPr>
            <a:r>
              <a:t>A toxic culture and a tendency to bully within the workplace foster failed investigations and a lack of transparency to provide appropriate care. </a:t>
            </a:r>
          </a:p>
          <a:p>
            <a:pPr>
              <a:lnSpc>
                <a:spcPct val="81000"/>
              </a:lnSpc>
              <a:defRPr>
                <a:solidFill>
                  <a:srgbClr val="000000"/>
                </a:solidFill>
              </a:defRPr>
            </a:pPr>
            <a:r>
              <a:t>The lack of communication between medical professionals deteriorated the authenticity of maternity care.</a:t>
            </a:r>
          </a:p>
          <a:p>
            <a:pPr>
              <a:lnSpc>
                <a:spcPct val="81000"/>
              </a:lnSpc>
              <a:defRPr>
                <a:solidFill>
                  <a:srgbClr val="000000"/>
                </a:solidFill>
              </a:defRPr>
            </a:pPr>
            <a:r>
              <a:t>The trust’s inadequate investigations into its mistakes, which repeated preventable medical harms continuously for two decades, resulted in devastating damage or death for thousands of families (The Guardian, 2022).   </a:t>
            </a:r>
          </a:p>
        </p:txBody>
      </p:sp>
      <p:pic>
        <p:nvPicPr>
          <p:cNvPr id="3710" name="Picture 4" descr="Picture 4"/>
          <p:cNvPicPr>
            <a:picLocks noChangeAspect="1"/>
          </p:cNvPicPr>
          <p:nvPr/>
        </p:nvPicPr>
        <p:blipFill>
          <a:blip r:embed="rId3">
            <a:extLst/>
          </a:blip>
          <a:srcRect l="0" t="0" r="0" b="0"/>
          <a:stretch>
            <a:fillRect/>
          </a:stretch>
        </p:blipFill>
        <p:spPr>
          <a:xfrm>
            <a:off x="8747238" y="3899337"/>
            <a:ext cx="2724797" cy="18165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3600"/>
                </a:moveTo>
                <a:lnTo>
                  <a:pt x="21600" y="18000"/>
                </a:lnTo>
                <a:cubicBezTo>
                  <a:pt x="21600" y="19988"/>
                  <a:pt x="20525" y="21600"/>
                  <a:pt x="19200" y="21600"/>
                </a:cubicBezTo>
                <a:lnTo>
                  <a:pt x="2400" y="21600"/>
                </a:lnTo>
                <a:cubicBezTo>
                  <a:pt x="1075" y="21600"/>
                  <a:pt x="0" y="19988"/>
                  <a:pt x="0" y="18000"/>
                </a:cubicBezTo>
                <a:lnTo>
                  <a:pt x="0" y="3600"/>
                </a:lnTo>
                <a:lnTo>
                  <a:pt x="12" y="3232"/>
                </a:lnTo>
                <a:cubicBezTo>
                  <a:pt x="135" y="1417"/>
                  <a:pt x="1157" y="0"/>
                  <a:pt x="2400" y="0"/>
                </a:cubicBezTo>
                <a:lnTo>
                  <a:pt x="19200" y="0"/>
                </a:lnTo>
                <a:cubicBezTo>
                  <a:pt x="20525" y="0"/>
                  <a:pt x="21600" y="1612"/>
                  <a:pt x="21600" y="3600"/>
                </a:cubicBezTo>
                <a:close/>
              </a:path>
            </a:pathLst>
          </a:custGeom>
          <a:ln w="12700">
            <a:miter lim="400000"/>
          </a:ln>
          <a:effectLst>
            <a:outerShdw sx="100000" sy="100000" kx="0" ky="0" algn="b" rotWithShape="0" blurRad="152400" dist="12000" dir="900000">
              <a:srgbClr val="000000">
                <a:alpha val="30000"/>
              </a:srgbClr>
            </a:outerShdw>
          </a:effectLst>
        </p:spPr>
      </p:pic>
      <p:sp>
        <p:nvSpPr>
          <p:cNvPr id="3711" name="Rounded Rectangle 3"/>
          <p:cNvSpPr/>
          <p:nvPr/>
        </p:nvSpPr>
        <p:spPr>
          <a:xfrm>
            <a:off x="675247" y="717191"/>
            <a:ext cx="9594169" cy="1237655"/>
          </a:xfrm>
          <a:prstGeom prst="roundRect">
            <a:avLst>
              <a:gd name="adj" fmla="val 16667"/>
            </a:avLst>
          </a:prstGeom>
          <a:solidFill>
            <a:srgbClr val="D4F5F7"/>
          </a:solidFill>
          <a:ln w="15875">
            <a:solidFill>
              <a:srgbClr val="147EA6"/>
            </a:solidFill>
          </a:ln>
        </p:spPr>
        <p:txBody>
          <a:bodyPr lIns="45719" rIns="45719" anchor="ctr"/>
          <a:lstStyle/>
          <a:p>
            <a:pPr algn="ctr">
              <a:defRPr>
                <a:solidFill>
                  <a:srgbClr val="FFFFFF"/>
                </a:solidFill>
                <a:latin typeface="Tw Cen MT"/>
                <a:ea typeface="Tw Cen MT"/>
                <a:cs typeface="Tw Cen MT"/>
                <a:sym typeface="Tw Cen MT"/>
              </a:defRPr>
            </a:pPr>
          </a:p>
        </p:txBody>
      </p:sp>
      <p:sp>
        <p:nvSpPr>
          <p:cNvPr id="3712" name="TextBox 4"/>
          <p:cNvSpPr txBox="1"/>
          <p:nvPr/>
        </p:nvSpPr>
        <p:spPr>
          <a:xfrm>
            <a:off x="2332723" y="1074407"/>
            <a:ext cx="6154617" cy="486208"/>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i="1" sz="2800">
                <a:solidFill>
                  <a:srgbClr val="1F4429"/>
                </a:solidFill>
                <a:latin typeface="Arial"/>
                <a:ea typeface="Arial"/>
                <a:cs typeface="Arial"/>
                <a:sym typeface="Arial"/>
              </a:defRPr>
            </a:lvl1pPr>
          </a:lstStyle>
          <a:p>
            <a:pPr/>
            <a:r>
              <a:t>The root causes of the problem</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6" name="Freeform 14"/>
          <p:cNvSpPr/>
          <p:nvPr/>
        </p:nvSpPr>
        <p:spPr>
          <a:xfrm>
            <a:off x="904977" y="1640800"/>
            <a:ext cx="1709531" cy="22157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929" y="18294"/>
                </a:moveTo>
                <a:cubicBezTo>
                  <a:pt x="3012" y="18294"/>
                  <a:pt x="2268" y="18943"/>
                  <a:pt x="2268" y="19743"/>
                </a:cubicBezTo>
                <a:cubicBezTo>
                  <a:pt x="2268" y="20543"/>
                  <a:pt x="3012" y="21191"/>
                  <a:pt x="3929" y="21191"/>
                </a:cubicBezTo>
                <a:cubicBezTo>
                  <a:pt x="4847" y="21191"/>
                  <a:pt x="5590" y="20543"/>
                  <a:pt x="5590" y="19743"/>
                </a:cubicBezTo>
                <a:cubicBezTo>
                  <a:pt x="5590" y="18943"/>
                  <a:pt x="4847" y="18294"/>
                  <a:pt x="3929" y="18294"/>
                </a:cubicBezTo>
                <a:close/>
                <a:moveTo>
                  <a:pt x="15934" y="15397"/>
                </a:moveTo>
                <a:cubicBezTo>
                  <a:pt x="15017" y="15397"/>
                  <a:pt x="14273" y="16046"/>
                  <a:pt x="14273" y="16846"/>
                </a:cubicBezTo>
                <a:cubicBezTo>
                  <a:pt x="14273" y="17646"/>
                  <a:pt x="15017" y="18294"/>
                  <a:pt x="15934" y="18294"/>
                </a:cubicBezTo>
                <a:cubicBezTo>
                  <a:pt x="16851" y="18294"/>
                  <a:pt x="17595" y="17646"/>
                  <a:pt x="17595" y="16846"/>
                </a:cubicBezTo>
                <a:cubicBezTo>
                  <a:pt x="17595" y="16046"/>
                  <a:pt x="16851" y="15397"/>
                  <a:pt x="15934" y="15397"/>
                </a:cubicBezTo>
                <a:close/>
                <a:moveTo>
                  <a:pt x="10193" y="10136"/>
                </a:moveTo>
                <a:cubicBezTo>
                  <a:pt x="8856" y="10136"/>
                  <a:pt x="7772" y="11078"/>
                  <a:pt x="7772" y="12240"/>
                </a:cubicBezTo>
                <a:cubicBezTo>
                  <a:pt x="7772" y="13403"/>
                  <a:pt x="8856" y="14345"/>
                  <a:pt x="10193" y="14345"/>
                </a:cubicBezTo>
                <a:cubicBezTo>
                  <a:pt x="11529" y="14345"/>
                  <a:pt x="12613" y="13403"/>
                  <a:pt x="12613" y="12240"/>
                </a:cubicBezTo>
                <a:cubicBezTo>
                  <a:pt x="12613" y="11078"/>
                  <a:pt x="11529" y="10136"/>
                  <a:pt x="10193" y="10136"/>
                </a:cubicBezTo>
                <a:close/>
                <a:moveTo>
                  <a:pt x="18971" y="7239"/>
                </a:moveTo>
                <a:cubicBezTo>
                  <a:pt x="18054" y="7239"/>
                  <a:pt x="17310" y="7887"/>
                  <a:pt x="17310" y="8687"/>
                </a:cubicBezTo>
                <a:cubicBezTo>
                  <a:pt x="17310" y="9487"/>
                  <a:pt x="18054" y="10136"/>
                  <a:pt x="18971" y="10136"/>
                </a:cubicBezTo>
                <a:cubicBezTo>
                  <a:pt x="19888" y="10136"/>
                  <a:pt x="20632" y="9487"/>
                  <a:pt x="20632" y="8687"/>
                </a:cubicBezTo>
                <a:cubicBezTo>
                  <a:pt x="20632" y="7887"/>
                  <a:pt x="19888" y="7239"/>
                  <a:pt x="18971" y="7239"/>
                </a:cubicBezTo>
                <a:close/>
                <a:moveTo>
                  <a:pt x="14273" y="677"/>
                </a:moveTo>
                <a:cubicBezTo>
                  <a:pt x="13356" y="677"/>
                  <a:pt x="12613" y="1326"/>
                  <a:pt x="12613" y="2126"/>
                </a:cubicBezTo>
                <a:cubicBezTo>
                  <a:pt x="12613" y="2926"/>
                  <a:pt x="13356" y="3574"/>
                  <a:pt x="14273" y="3574"/>
                </a:cubicBezTo>
                <a:cubicBezTo>
                  <a:pt x="15191" y="3574"/>
                  <a:pt x="15934" y="2926"/>
                  <a:pt x="15934" y="2126"/>
                </a:cubicBezTo>
                <a:cubicBezTo>
                  <a:pt x="15934" y="1326"/>
                  <a:pt x="15191" y="677"/>
                  <a:pt x="14273" y="677"/>
                </a:cubicBezTo>
                <a:close/>
                <a:moveTo>
                  <a:pt x="0" y="0"/>
                </a:moveTo>
                <a:lnTo>
                  <a:pt x="21600" y="0"/>
                </a:lnTo>
                <a:lnTo>
                  <a:pt x="21600" y="21600"/>
                </a:lnTo>
                <a:lnTo>
                  <a:pt x="0" y="21600"/>
                </a:lnTo>
                <a:lnTo>
                  <a:pt x="0" y="6446"/>
                </a:lnTo>
                <a:cubicBezTo>
                  <a:pt x="917" y="6446"/>
                  <a:pt x="1661" y="5798"/>
                  <a:pt x="1661" y="4998"/>
                </a:cubicBezTo>
                <a:cubicBezTo>
                  <a:pt x="1661" y="4198"/>
                  <a:pt x="917" y="3549"/>
                  <a:pt x="0" y="3549"/>
                </a:cubicBez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17" name="Freeform 22"/>
          <p:cNvSpPr/>
          <p:nvPr/>
        </p:nvSpPr>
        <p:spPr>
          <a:xfrm>
            <a:off x="2614509" y="1701020"/>
            <a:ext cx="1709531" cy="22157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929" y="18294"/>
                </a:moveTo>
                <a:cubicBezTo>
                  <a:pt x="3012" y="18294"/>
                  <a:pt x="2268" y="18943"/>
                  <a:pt x="2268" y="19743"/>
                </a:cubicBezTo>
                <a:cubicBezTo>
                  <a:pt x="2268" y="20543"/>
                  <a:pt x="3012" y="21191"/>
                  <a:pt x="3929" y="21191"/>
                </a:cubicBezTo>
                <a:cubicBezTo>
                  <a:pt x="4847" y="21191"/>
                  <a:pt x="5590" y="20543"/>
                  <a:pt x="5590" y="19743"/>
                </a:cubicBezTo>
                <a:cubicBezTo>
                  <a:pt x="5590" y="18943"/>
                  <a:pt x="4847" y="18294"/>
                  <a:pt x="3929" y="18294"/>
                </a:cubicBezTo>
                <a:close/>
                <a:moveTo>
                  <a:pt x="16897" y="14568"/>
                </a:moveTo>
                <a:cubicBezTo>
                  <a:pt x="15980" y="14568"/>
                  <a:pt x="15236" y="15216"/>
                  <a:pt x="15236" y="16016"/>
                </a:cubicBezTo>
                <a:cubicBezTo>
                  <a:pt x="15236" y="16816"/>
                  <a:pt x="15980" y="17465"/>
                  <a:pt x="16897" y="17465"/>
                </a:cubicBezTo>
                <a:cubicBezTo>
                  <a:pt x="17814" y="17465"/>
                  <a:pt x="18558" y="16816"/>
                  <a:pt x="18558" y="16016"/>
                </a:cubicBezTo>
                <a:cubicBezTo>
                  <a:pt x="18558" y="15216"/>
                  <a:pt x="17814" y="14568"/>
                  <a:pt x="16897" y="14568"/>
                </a:cubicBezTo>
                <a:close/>
                <a:moveTo>
                  <a:pt x="8010" y="10222"/>
                </a:moveTo>
                <a:cubicBezTo>
                  <a:pt x="6674" y="10222"/>
                  <a:pt x="5590" y="11165"/>
                  <a:pt x="5590" y="12327"/>
                </a:cubicBezTo>
                <a:cubicBezTo>
                  <a:pt x="5590" y="13489"/>
                  <a:pt x="6674" y="14432"/>
                  <a:pt x="8010" y="14432"/>
                </a:cubicBezTo>
                <a:cubicBezTo>
                  <a:pt x="9347" y="14432"/>
                  <a:pt x="10430" y="13489"/>
                  <a:pt x="10430" y="12327"/>
                </a:cubicBezTo>
                <a:cubicBezTo>
                  <a:pt x="10430" y="11165"/>
                  <a:pt x="9347" y="10222"/>
                  <a:pt x="8010" y="10222"/>
                </a:cubicBezTo>
                <a:close/>
                <a:moveTo>
                  <a:pt x="19015" y="4998"/>
                </a:moveTo>
                <a:cubicBezTo>
                  <a:pt x="18098" y="4998"/>
                  <a:pt x="17354" y="5646"/>
                  <a:pt x="17354" y="6446"/>
                </a:cubicBezTo>
                <a:cubicBezTo>
                  <a:pt x="17354" y="7246"/>
                  <a:pt x="18098" y="7895"/>
                  <a:pt x="19015" y="7895"/>
                </a:cubicBezTo>
                <a:cubicBezTo>
                  <a:pt x="19932" y="7895"/>
                  <a:pt x="20676" y="7246"/>
                  <a:pt x="20676" y="6446"/>
                </a:cubicBezTo>
                <a:cubicBezTo>
                  <a:pt x="20676" y="5646"/>
                  <a:pt x="19932" y="4998"/>
                  <a:pt x="19015" y="4998"/>
                </a:cubicBezTo>
                <a:close/>
                <a:moveTo>
                  <a:pt x="12613" y="62"/>
                </a:moveTo>
                <a:cubicBezTo>
                  <a:pt x="11695" y="62"/>
                  <a:pt x="10952" y="710"/>
                  <a:pt x="10952" y="1510"/>
                </a:cubicBezTo>
                <a:cubicBezTo>
                  <a:pt x="10952" y="2310"/>
                  <a:pt x="11695" y="2959"/>
                  <a:pt x="12613" y="2959"/>
                </a:cubicBezTo>
                <a:cubicBezTo>
                  <a:pt x="13530" y="2959"/>
                  <a:pt x="14273" y="2310"/>
                  <a:pt x="14273" y="1510"/>
                </a:cubicBezTo>
                <a:cubicBezTo>
                  <a:pt x="14273" y="710"/>
                  <a:pt x="13530" y="62"/>
                  <a:pt x="12613" y="62"/>
                </a:cubicBezTo>
                <a:close/>
                <a:moveTo>
                  <a:pt x="0" y="0"/>
                </a:moveTo>
                <a:lnTo>
                  <a:pt x="21600" y="0"/>
                </a:lnTo>
                <a:lnTo>
                  <a:pt x="21600" y="21600"/>
                </a:lnTo>
                <a:lnTo>
                  <a:pt x="0" y="21600"/>
                </a:lnTo>
                <a:lnTo>
                  <a:pt x="0" y="6446"/>
                </a:lnTo>
                <a:cubicBezTo>
                  <a:pt x="917" y="6446"/>
                  <a:pt x="1661" y="5798"/>
                  <a:pt x="1661" y="4998"/>
                </a:cubicBezTo>
                <a:cubicBezTo>
                  <a:pt x="1661" y="4198"/>
                  <a:pt x="917" y="3549"/>
                  <a:pt x="0" y="3549"/>
                </a:cubicBez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18" name="Freeform 23"/>
          <p:cNvSpPr/>
          <p:nvPr/>
        </p:nvSpPr>
        <p:spPr>
          <a:xfrm>
            <a:off x="4391150" y="1757951"/>
            <a:ext cx="1709532" cy="22157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929" y="18294"/>
                </a:moveTo>
                <a:cubicBezTo>
                  <a:pt x="3012" y="18294"/>
                  <a:pt x="2268" y="18943"/>
                  <a:pt x="2268" y="19743"/>
                </a:cubicBezTo>
                <a:cubicBezTo>
                  <a:pt x="2268" y="20543"/>
                  <a:pt x="3012" y="21191"/>
                  <a:pt x="3929" y="21191"/>
                </a:cubicBezTo>
                <a:cubicBezTo>
                  <a:pt x="4847" y="21191"/>
                  <a:pt x="5590" y="20543"/>
                  <a:pt x="5590" y="19743"/>
                </a:cubicBezTo>
                <a:cubicBezTo>
                  <a:pt x="5590" y="18943"/>
                  <a:pt x="4847" y="18294"/>
                  <a:pt x="3929" y="18294"/>
                </a:cubicBezTo>
                <a:close/>
                <a:moveTo>
                  <a:pt x="9933" y="9483"/>
                </a:moveTo>
                <a:cubicBezTo>
                  <a:pt x="8597" y="9483"/>
                  <a:pt x="7513" y="10426"/>
                  <a:pt x="7513" y="11588"/>
                </a:cubicBezTo>
                <a:cubicBezTo>
                  <a:pt x="7513" y="12750"/>
                  <a:pt x="8597" y="13693"/>
                  <a:pt x="9933" y="13693"/>
                </a:cubicBezTo>
                <a:cubicBezTo>
                  <a:pt x="11270" y="13693"/>
                  <a:pt x="12353" y="12750"/>
                  <a:pt x="12353" y="11588"/>
                </a:cubicBezTo>
                <a:cubicBezTo>
                  <a:pt x="12353" y="10426"/>
                  <a:pt x="11270" y="9483"/>
                  <a:pt x="9933" y="9483"/>
                </a:cubicBezTo>
                <a:close/>
                <a:moveTo>
                  <a:pt x="12479" y="3797"/>
                </a:moveTo>
                <a:cubicBezTo>
                  <a:pt x="11711" y="3797"/>
                  <a:pt x="11089" y="4333"/>
                  <a:pt x="11089" y="4994"/>
                </a:cubicBezTo>
                <a:cubicBezTo>
                  <a:pt x="11089" y="5654"/>
                  <a:pt x="11711" y="6190"/>
                  <a:pt x="12479" y="6190"/>
                </a:cubicBezTo>
                <a:cubicBezTo>
                  <a:pt x="13248" y="6190"/>
                  <a:pt x="13870" y="5654"/>
                  <a:pt x="13870" y="4994"/>
                </a:cubicBezTo>
                <a:cubicBezTo>
                  <a:pt x="13870" y="4333"/>
                  <a:pt x="13248" y="3797"/>
                  <a:pt x="12479" y="3797"/>
                </a:cubicBezTo>
                <a:close/>
                <a:moveTo>
                  <a:pt x="3929" y="782"/>
                </a:moveTo>
                <a:cubicBezTo>
                  <a:pt x="3012" y="782"/>
                  <a:pt x="2268" y="1431"/>
                  <a:pt x="2268" y="2231"/>
                </a:cubicBezTo>
                <a:cubicBezTo>
                  <a:pt x="2268" y="3031"/>
                  <a:pt x="3012" y="3679"/>
                  <a:pt x="3929" y="3679"/>
                </a:cubicBezTo>
                <a:cubicBezTo>
                  <a:pt x="4847" y="3679"/>
                  <a:pt x="5590" y="3031"/>
                  <a:pt x="5590" y="2231"/>
                </a:cubicBezTo>
                <a:cubicBezTo>
                  <a:pt x="5590" y="1431"/>
                  <a:pt x="4847" y="782"/>
                  <a:pt x="3929" y="782"/>
                </a:cubicBezTo>
                <a:close/>
                <a:moveTo>
                  <a:pt x="0" y="0"/>
                </a:moveTo>
                <a:lnTo>
                  <a:pt x="21600" y="0"/>
                </a:lnTo>
                <a:lnTo>
                  <a:pt x="21600" y="3810"/>
                </a:lnTo>
                <a:lnTo>
                  <a:pt x="21527" y="3797"/>
                </a:lnTo>
                <a:cubicBezTo>
                  <a:pt x="20610" y="3797"/>
                  <a:pt x="19867" y="4446"/>
                  <a:pt x="19867" y="5246"/>
                </a:cubicBezTo>
                <a:cubicBezTo>
                  <a:pt x="19867" y="6046"/>
                  <a:pt x="20610" y="6694"/>
                  <a:pt x="21527" y="6694"/>
                </a:cubicBezTo>
                <a:lnTo>
                  <a:pt x="21600" y="6681"/>
                </a:lnTo>
                <a:lnTo>
                  <a:pt x="21600" y="12711"/>
                </a:lnTo>
                <a:lnTo>
                  <a:pt x="21527" y="12699"/>
                </a:lnTo>
                <a:cubicBezTo>
                  <a:pt x="20610" y="12699"/>
                  <a:pt x="19867" y="13347"/>
                  <a:pt x="19867" y="14147"/>
                </a:cubicBezTo>
                <a:cubicBezTo>
                  <a:pt x="19867" y="14947"/>
                  <a:pt x="20610" y="15596"/>
                  <a:pt x="21527" y="15596"/>
                </a:cubicBezTo>
                <a:lnTo>
                  <a:pt x="21600" y="15583"/>
                </a:lnTo>
                <a:lnTo>
                  <a:pt x="21600" y="21600"/>
                </a:lnTo>
                <a:lnTo>
                  <a:pt x="16972" y="21600"/>
                </a:lnTo>
                <a:lnTo>
                  <a:pt x="17056" y="21191"/>
                </a:lnTo>
                <a:cubicBezTo>
                  <a:pt x="17056" y="20319"/>
                  <a:pt x="16343" y="19612"/>
                  <a:pt x="15463" y="19612"/>
                </a:cubicBezTo>
                <a:cubicBezTo>
                  <a:pt x="14583" y="19612"/>
                  <a:pt x="13870" y="20319"/>
                  <a:pt x="13870" y="21191"/>
                </a:cubicBezTo>
                <a:lnTo>
                  <a:pt x="13954" y="21600"/>
                </a:lnTo>
                <a:lnTo>
                  <a:pt x="0" y="21600"/>
                </a:lnTo>
                <a:lnTo>
                  <a:pt x="0" y="15558"/>
                </a:lnTo>
                <a:lnTo>
                  <a:pt x="435" y="15482"/>
                </a:lnTo>
                <a:cubicBezTo>
                  <a:pt x="1031" y="15262"/>
                  <a:pt x="1450" y="14747"/>
                  <a:pt x="1450" y="14147"/>
                </a:cubicBezTo>
                <a:cubicBezTo>
                  <a:pt x="1450" y="13547"/>
                  <a:pt x="1031" y="13032"/>
                  <a:pt x="435" y="12812"/>
                </a:cubicBezTo>
                <a:lnTo>
                  <a:pt x="0" y="12736"/>
                </a:ln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19" name="Freeform 24"/>
          <p:cNvSpPr/>
          <p:nvPr/>
        </p:nvSpPr>
        <p:spPr>
          <a:xfrm>
            <a:off x="6100681" y="1640801"/>
            <a:ext cx="1709532" cy="22157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929" y="18294"/>
                </a:moveTo>
                <a:cubicBezTo>
                  <a:pt x="3012" y="18294"/>
                  <a:pt x="2268" y="18943"/>
                  <a:pt x="2268" y="19743"/>
                </a:cubicBezTo>
                <a:cubicBezTo>
                  <a:pt x="2268" y="20543"/>
                  <a:pt x="3012" y="21191"/>
                  <a:pt x="3929" y="21191"/>
                </a:cubicBezTo>
                <a:cubicBezTo>
                  <a:pt x="4847" y="21191"/>
                  <a:pt x="5590" y="20543"/>
                  <a:pt x="5590" y="19743"/>
                </a:cubicBezTo>
                <a:cubicBezTo>
                  <a:pt x="5590" y="18943"/>
                  <a:pt x="4847" y="18294"/>
                  <a:pt x="3929" y="18294"/>
                </a:cubicBezTo>
                <a:close/>
                <a:moveTo>
                  <a:pt x="15597" y="15224"/>
                </a:moveTo>
                <a:cubicBezTo>
                  <a:pt x="14829" y="15224"/>
                  <a:pt x="14206" y="15759"/>
                  <a:pt x="14206" y="16420"/>
                </a:cubicBezTo>
                <a:cubicBezTo>
                  <a:pt x="14206" y="17081"/>
                  <a:pt x="14829" y="17617"/>
                  <a:pt x="15597" y="17617"/>
                </a:cubicBezTo>
                <a:cubicBezTo>
                  <a:pt x="16365" y="17617"/>
                  <a:pt x="16988" y="17081"/>
                  <a:pt x="16988" y="16420"/>
                </a:cubicBezTo>
                <a:cubicBezTo>
                  <a:pt x="16988" y="15759"/>
                  <a:pt x="16365" y="15224"/>
                  <a:pt x="15597" y="15224"/>
                </a:cubicBezTo>
                <a:close/>
                <a:moveTo>
                  <a:pt x="10623" y="10905"/>
                </a:moveTo>
                <a:cubicBezTo>
                  <a:pt x="9668" y="10905"/>
                  <a:pt x="8893" y="11529"/>
                  <a:pt x="8893" y="12299"/>
                </a:cubicBezTo>
                <a:cubicBezTo>
                  <a:pt x="8893" y="13069"/>
                  <a:pt x="9668" y="13693"/>
                  <a:pt x="10623" y="13693"/>
                </a:cubicBezTo>
                <a:cubicBezTo>
                  <a:pt x="11579" y="13693"/>
                  <a:pt x="12353" y="13069"/>
                  <a:pt x="12353" y="12299"/>
                </a:cubicBezTo>
                <a:cubicBezTo>
                  <a:pt x="12353" y="11529"/>
                  <a:pt x="11579" y="10905"/>
                  <a:pt x="10623" y="10905"/>
                </a:cubicBezTo>
                <a:close/>
                <a:moveTo>
                  <a:pt x="13197" y="2763"/>
                </a:moveTo>
                <a:cubicBezTo>
                  <a:pt x="11829" y="2763"/>
                  <a:pt x="10720" y="3694"/>
                  <a:pt x="10720" y="4842"/>
                </a:cubicBezTo>
                <a:cubicBezTo>
                  <a:pt x="10720" y="5991"/>
                  <a:pt x="11829" y="6922"/>
                  <a:pt x="13197" y="6922"/>
                </a:cubicBezTo>
                <a:cubicBezTo>
                  <a:pt x="14566" y="6922"/>
                  <a:pt x="15675" y="5991"/>
                  <a:pt x="15675" y="4842"/>
                </a:cubicBezTo>
                <a:cubicBezTo>
                  <a:pt x="15675" y="3694"/>
                  <a:pt x="14566" y="2763"/>
                  <a:pt x="13197" y="2763"/>
                </a:cubicBezTo>
                <a:close/>
                <a:moveTo>
                  <a:pt x="3929" y="782"/>
                </a:moveTo>
                <a:cubicBezTo>
                  <a:pt x="3012" y="782"/>
                  <a:pt x="2268" y="1431"/>
                  <a:pt x="2268" y="2231"/>
                </a:cubicBezTo>
                <a:cubicBezTo>
                  <a:pt x="2268" y="3031"/>
                  <a:pt x="3012" y="3679"/>
                  <a:pt x="3929" y="3679"/>
                </a:cubicBezTo>
                <a:cubicBezTo>
                  <a:pt x="4847" y="3679"/>
                  <a:pt x="5590" y="3031"/>
                  <a:pt x="5590" y="2231"/>
                </a:cubicBezTo>
                <a:cubicBezTo>
                  <a:pt x="5590" y="1431"/>
                  <a:pt x="4847" y="782"/>
                  <a:pt x="3929" y="782"/>
                </a:cubicBezTo>
                <a:close/>
                <a:moveTo>
                  <a:pt x="0" y="0"/>
                </a:moveTo>
                <a:lnTo>
                  <a:pt x="21600" y="0"/>
                </a:lnTo>
                <a:lnTo>
                  <a:pt x="21600" y="8015"/>
                </a:lnTo>
                <a:lnTo>
                  <a:pt x="21564" y="8008"/>
                </a:lnTo>
                <a:cubicBezTo>
                  <a:pt x="20626" y="8008"/>
                  <a:pt x="19867" y="8679"/>
                  <a:pt x="19867" y="9506"/>
                </a:cubicBezTo>
                <a:cubicBezTo>
                  <a:pt x="19867" y="10334"/>
                  <a:pt x="20626" y="11004"/>
                  <a:pt x="21564" y="11004"/>
                </a:cubicBezTo>
                <a:lnTo>
                  <a:pt x="21600" y="10998"/>
                </a:lnTo>
                <a:lnTo>
                  <a:pt x="21600" y="21600"/>
                </a:lnTo>
                <a:lnTo>
                  <a:pt x="0" y="21600"/>
                </a:lnTo>
                <a:lnTo>
                  <a:pt x="0" y="12270"/>
                </a:lnTo>
                <a:lnTo>
                  <a:pt x="484" y="12191"/>
                </a:lnTo>
                <a:cubicBezTo>
                  <a:pt x="1092" y="11983"/>
                  <a:pt x="1519" y="11496"/>
                  <a:pt x="1519" y="10927"/>
                </a:cubicBezTo>
                <a:cubicBezTo>
                  <a:pt x="1519" y="10359"/>
                  <a:pt x="1092" y="9872"/>
                  <a:pt x="484" y="9664"/>
                </a:cubicBezTo>
                <a:lnTo>
                  <a:pt x="0" y="9585"/>
                </a:ln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20" name="Freeform 25"/>
          <p:cNvSpPr/>
          <p:nvPr/>
        </p:nvSpPr>
        <p:spPr>
          <a:xfrm>
            <a:off x="7668700" y="1680347"/>
            <a:ext cx="1709532" cy="22157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187" y="15507"/>
                </a:moveTo>
                <a:cubicBezTo>
                  <a:pt x="14818" y="15507"/>
                  <a:pt x="13709" y="16438"/>
                  <a:pt x="13709" y="17586"/>
                </a:cubicBezTo>
                <a:cubicBezTo>
                  <a:pt x="13709" y="18735"/>
                  <a:pt x="14818" y="19666"/>
                  <a:pt x="16187" y="19666"/>
                </a:cubicBezTo>
                <a:cubicBezTo>
                  <a:pt x="17555" y="19666"/>
                  <a:pt x="18664" y="18735"/>
                  <a:pt x="18664" y="17586"/>
                </a:cubicBezTo>
                <a:cubicBezTo>
                  <a:pt x="18664" y="16438"/>
                  <a:pt x="17555" y="15507"/>
                  <a:pt x="16187" y="15507"/>
                </a:cubicBezTo>
                <a:close/>
                <a:moveTo>
                  <a:pt x="10644" y="10333"/>
                </a:moveTo>
                <a:cubicBezTo>
                  <a:pt x="9688" y="10333"/>
                  <a:pt x="8913" y="10957"/>
                  <a:pt x="8913" y="11727"/>
                </a:cubicBezTo>
                <a:cubicBezTo>
                  <a:pt x="8913" y="12496"/>
                  <a:pt x="9688" y="13120"/>
                  <a:pt x="10644" y="13120"/>
                </a:cubicBezTo>
                <a:cubicBezTo>
                  <a:pt x="11599" y="13120"/>
                  <a:pt x="12374" y="12496"/>
                  <a:pt x="12374" y="11727"/>
                </a:cubicBezTo>
                <a:cubicBezTo>
                  <a:pt x="12374" y="10957"/>
                  <a:pt x="11599" y="10333"/>
                  <a:pt x="10644" y="10333"/>
                </a:cubicBezTo>
                <a:close/>
                <a:moveTo>
                  <a:pt x="14218" y="4640"/>
                </a:moveTo>
                <a:cubicBezTo>
                  <a:pt x="13450" y="4640"/>
                  <a:pt x="12827" y="5176"/>
                  <a:pt x="12827" y="5836"/>
                </a:cubicBezTo>
                <a:cubicBezTo>
                  <a:pt x="12827" y="6497"/>
                  <a:pt x="13450" y="7033"/>
                  <a:pt x="14218" y="7033"/>
                </a:cubicBezTo>
                <a:cubicBezTo>
                  <a:pt x="14986" y="7033"/>
                  <a:pt x="15609" y="6497"/>
                  <a:pt x="15609" y="5836"/>
                </a:cubicBezTo>
                <a:cubicBezTo>
                  <a:pt x="15609" y="5176"/>
                  <a:pt x="14986" y="4640"/>
                  <a:pt x="14218" y="4640"/>
                </a:cubicBezTo>
                <a:close/>
                <a:moveTo>
                  <a:pt x="3929" y="782"/>
                </a:moveTo>
                <a:cubicBezTo>
                  <a:pt x="3012" y="782"/>
                  <a:pt x="2268" y="1431"/>
                  <a:pt x="2268" y="2231"/>
                </a:cubicBezTo>
                <a:cubicBezTo>
                  <a:pt x="2268" y="3031"/>
                  <a:pt x="3012" y="3679"/>
                  <a:pt x="3929" y="3679"/>
                </a:cubicBezTo>
                <a:cubicBezTo>
                  <a:pt x="4847" y="3679"/>
                  <a:pt x="5590" y="3031"/>
                  <a:pt x="5590" y="2231"/>
                </a:cubicBezTo>
                <a:cubicBezTo>
                  <a:pt x="5590" y="1431"/>
                  <a:pt x="4847" y="782"/>
                  <a:pt x="3929" y="782"/>
                </a:cubicBezTo>
                <a:close/>
                <a:moveTo>
                  <a:pt x="0" y="0"/>
                </a:moveTo>
                <a:lnTo>
                  <a:pt x="21600" y="0"/>
                </a:lnTo>
                <a:lnTo>
                  <a:pt x="21600" y="11049"/>
                </a:lnTo>
                <a:lnTo>
                  <a:pt x="21206" y="10987"/>
                </a:lnTo>
                <a:cubicBezTo>
                  <a:pt x="20360" y="10987"/>
                  <a:pt x="19674" y="11519"/>
                  <a:pt x="19674" y="12175"/>
                </a:cubicBezTo>
                <a:cubicBezTo>
                  <a:pt x="19674" y="12831"/>
                  <a:pt x="20360" y="13363"/>
                  <a:pt x="21206" y="13363"/>
                </a:cubicBezTo>
                <a:lnTo>
                  <a:pt x="21600" y="13301"/>
                </a:lnTo>
                <a:lnTo>
                  <a:pt x="21600" y="21600"/>
                </a:lnTo>
                <a:lnTo>
                  <a:pt x="10800" y="21600"/>
                </a:lnTo>
                <a:cubicBezTo>
                  <a:pt x="10800" y="20842"/>
                  <a:pt x="10041" y="20228"/>
                  <a:pt x="9105" y="20228"/>
                </a:cubicBezTo>
                <a:cubicBezTo>
                  <a:pt x="8168" y="20228"/>
                  <a:pt x="7409" y="20842"/>
                  <a:pt x="7409" y="21600"/>
                </a:cubicBezTo>
                <a:lnTo>
                  <a:pt x="0" y="21600"/>
                </a:lnTo>
                <a:lnTo>
                  <a:pt x="0" y="16183"/>
                </a:lnTo>
                <a:lnTo>
                  <a:pt x="436" y="16260"/>
                </a:lnTo>
                <a:cubicBezTo>
                  <a:pt x="1353" y="16260"/>
                  <a:pt x="2097" y="15611"/>
                  <a:pt x="2097" y="14811"/>
                </a:cubicBezTo>
                <a:cubicBezTo>
                  <a:pt x="2097" y="14011"/>
                  <a:pt x="1353" y="13363"/>
                  <a:pt x="436" y="13363"/>
                </a:cubicBezTo>
                <a:lnTo>
                  <a:pt x="0" y="13439"/>
                </a:ln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21" name="Freeform 26"/>
          <p:cNvSpPr/>
          <p:nvPr/>
        </p:nvSpPr>
        <p:spPr>
          <a:xfrm rot="171157">
            <a:off x="9378332" y="1725932"/>
            <a:ext cx="1682728" cy="21659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929" y="18294"/>
                </a:moveTo>
                <a:cubicBezTo>
                  <a:pt x="3012" y="18294"/>
                  <a:pt x="2268" y="18943"/>
                  <a:pt x="2268" y="19743"/>
                </a:cubicBezTo>
                <a:cubicBezTo>
                  <a:pt x="2268" y="20543"/>
                  <a:pt x="3012" y="21191"/>
                  <a:pt x="3929" y="21191"/>
                </a:cubicBezTo>
                <a:cubicBezTo>
                  <a:pt x="4847" y="21191"/>
                  <a:pt x="5590" y="20543"/>
                  <a:pt x="5590" y="19743"/>
                </a:cubicBezTo>
                <a:cubicBezTo>
                  <a:pt x="5590" y="18943"/>
                  <a:pt x="4847" y="18294"/>
                  <a:pt x="3929" y="18294"/>
                </a:cubicBezTo>
                <a:close/>
                <a:moveTo>
                  <a:pt x="9933" y="9483"/>
                </a:moveTo>
                <a:cubicBezTo>
                  <a:pt x="8597" y="9483"/>
                  <a:pt x="7513" y="10426"/>
                  <a:pt x="7513" y="11588"/>
                </a:cubicBezTo>
                <a:cubicBezTo>
                  <a:pt x="7513" y="12750"/>
                  <a:pt x="8597" y="13693"/>
                  <a:pt x="9933" y="13693"/>
                </a:cubicBezTo>
                <a:cubicBezTo>
                  <a:pt x="11270" y="13693"/>
                  <a:pt x="12353" y="12750"/>
                  <a:pt x="12353" y="11588"/>
                </a:cubicBezTo>
                <a:cubicBezTo>
                  <a:pt x="12353" y="10426"/>
                  <a:pt x="11270" y="9483"/>
                  <a:pt x="9933" y="9483"/>
                </a:cubicBezTo>
                <a:close/>
                <a:moveTo>
                  <a:pt x="12479" y="3797"/>
                </a:moveTo>
                <a:cubicBezTo>
                  <a:pt x="11711" y="3797"/>
                  <a:pt x="11089" y="4333"/>
                  <a:pt x="11089" y="4994"/>
                </a:cubicBezTo>
                <a:cubicBezTo>
                  <a:pt x="11089" y="5654"/>
                  <a:pt x="11711" y="6190"/>
                  <a:pt x="12479" y="6190"/>
                </a:cubicBezTo>
                <a:cubicBezTo>
                  <a:pt x="13248" y="6190"/>
                  <a:pt x="13870" y="5654"/>
                  <a:pt x="13870" y="4994"/>
                </a:cubicBezTo>
                <a:cubicBezTo>
                  <a:pt x="13870" y="4333"/>
                  <a:pt x="13248" y="3797"/>
                  <a:pt x="12479" y="3797"/>
                </a:cubicBezTo>
                <a:close/>
                <a:moveTo>
                  <a:pt x="3929" y="782"/>
                </a:moveTo>
                <a:cubicBezTo>
                  <a:pt x="3012" y="782"/>
                  <a:pt x="2268" y="1431"/>
                  <a:pt x="2268" y="2231"/>
                </a:cubicBezTo>
                <a:cubicBezTo>
                  <a:pt x="2268" y="3031"/>
                  <a:pt x="3012" y="3679"/>
                  <a:pt x="3929" y="3679"/>
                </a:cubicBezTo>
                <a:cubicBezTo>
                  <a:pt x="4847" y="3679"/>
                  <a:pt x="5590" y="3031"/>
                  <a:pt x="5590" y="2231"/>
                </a:cubicBezTo>
                <a:cubicBezTo>
                  <a:pt x="5590" y="1431"/>
                  <a:pt x="4847" y="782"/>
                  <a:pt x="3929" y="782"/>
                </a:cubicBezTo>
                <a:close/>
                <a:moveTo>
                  <a:pt x="0" y="0"/>
                </a:moveTo>
                <a:lnTo>
                  <a:pt x="21600" y="0"/>
                </a:lnTo>
                <a:lnTo>
                  <a:pt x="21600" y="3810"/>
                </a:lnTo>
                <a:lnTo>
                  <a:pt x="21527" y="3797"/>
                </a:lnTo>
                <a:cubicBezTo>
                  <a:pt x="20610" y="3797"/>
                  <a:pt x="19867" y="4446"/>
                  <a:pt x="19867" y="5246"/>
                </a:cubicBezTo>
                <a:cubicBezTo>
                  <a:pt x="19867" y="6046"/>
                  <a:pt x="20610" y="6694"/>
                  <a:pt x="21527" y="6694"/>
                </a:cubicBezTo>
                <a:lnTo>
                  <a:pt x="21600" y="6681"/>
                </a:lnTo>
                <a:lnTo>
                  <a:pt x="21600" y="12711"/>
                </a:lnTo>
                <a:lnTo>
                  <a:pt x="21527" y="12699"/>
                </a:lnTo>
                <a:cubicBezTo>
                  <a:pt x="20610" y="12699"/>
                  <a:pt x="19867" y="13347"/>
                  <a:pt x="19867" y="14147"/>
                </a:cubicBezTo>
                <a:cubicBezTo>
                  <a:pt x="19867" y="14947"/>
                  <a:pt x="20610" y="15596"/>
                  <a:pt x="21527" y="15596"/>
                </a:cubicBezTo>
                <a:lnTo>
                  <a:pt x="21600" y="15583"/>
                </a:lnTo>
                <a:lnTo>
                  <a:pt x="21600" y="21600"/>
                </a:lnTo>
                <a:lnTo>
                  <a:pt x="0" y="21600"/>
                </a:lnTo>
                <a:lnTo>
                  <a:pt x="0" y="15558"/>
                </a:lnTo>
                <a:lnTo>
                  <a:pt x="435" y="15482"/>
                </a:lnTo>
                <a:cubicBezTo>
                  <a:pt x="1031" y="15262"/>
                  <a:pt x="1450" y="14747"/>
                  <a:pt x="1450" y="14147"/>
                </a:cubicBezTo>
                <a:cubicBezTo>
                  <a:pt x="1450" y="13547"/>
                  <a:pt x="1031" y="13032"/>
                  <a:pt x="435" y="12812"/>
                </a:cubicBezTo>
                <a:lnTo>
                  <a:pt x="0" y="12736"/>
                </a:lnTo>
                <a:close/>
              </a:path>
            </a:pathLst>
          </a:custGeom>
          <a:solidFill>
            <a:srgbClr val="FFFF00"/>
          </a:solidFill>
          <a:ln w="12700">
            <a:miter lim="400000"/>
          </a:ln>
          <a:effectLst>
            <a:outerShdw sx="100000" sy="100000" kx="0" ky="0" algn="b" rotWithShape="0" blurRad="63500" dist="0" dir="5400000">
              <a:srgbClr val="000000">
                <a:alpha val="70000"/>
              </a:srgbClr>
            </a:outerShdw>
          </a:effectLst>
        </p:spPr>
        <p:txBody>
          <a:bodyPr lIns="45719" rIns="45719" anchor="ctr"/>
          <a:lstStyle/>
          <a:p>
            <a:pPr algn="ctr">
              <a:defRPr>
                <a:solidFill>
                  <a:srgbClr val="FFFFFF"/>
                </a:solidFill>
                <a:latin typeface="+mn-lt"/>
                <a:ea typeface="+mn-ea"/>
                <a:cs typeface="+mn-cs"/>
                <a:sym typeface="Calibri"/>
              </a:defRPr>
            </a:pPr>
          </a:p>
        </p:txBody>
      </p:sp>
      <p:sp>
        <p:nvSpPr>
          <p:cNvPr id="3722" name="Straight Arrow Connector 27"/>
          <p:cNvSpPr/>
          <p:nvPr/>
        </p:nvSpPr>
        <p:spPr>
          <a:xfrm flipV="1">
            <a:off x="1759743" y="2838676"/>
            <a:ext cx="8459953" cy="73575"/>
          </a:xfrm>
          <a:prstGeom prst="line">
            <a:avLst/>
          </a:prstGeom>
          <a:ln w="38100">
            <a:solidFill>
              <a:srgbClr val="7FC1DB"/>
            </a:solidFill>
            <a:tailEnd type="triangle"/>
          </a:ln>
          <a:effectLst>
            <a:outerShdw sx="100000" sy="100000" kx="0" ky="0" algn="b" rotWithShape="0" blurRad="38100" dist="25400" dir="2700000">
              <a:srgbClr val="000000">
                <a:alpha val="60000"/>
              </a:srgbClr>
            </a:outerShdw>
          </a:effectLst>
        </p:spPr>
        <p:txBody>
          <a:bodyPr lIns="45719" rIns="45719"/>
          <a:lstStyle/>
          <a:p>
            <a:pPr>
              <a:defRPr>
                <a:solidFill>
                  <a:srgbClr val="FFFFFF"/>
                </a:solidFill>
              </a:defRPr>
            </a:pPr>
          </a:p>
        </p:txBody>
      </p:sp>
      <p:sp>
        <p:nvSpPr>
          <p:cNvPr id="3723" name="TextBox 11"/>
          <p:cNvSpPr txBox="1"/>
          <p:nvPr/>
        </p:nvSpPr>
        <p:spPr>
          <a:xfrm>
            <a:off x="1233388" y="3975487"/>
            <a:ext cx="1064700" cy="173870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900">
                <a:solidFill>
                  <a:srgbClr val="FFFFFF"/>
                </a:solidFill>
                <a:latin typeface="Arial"/>
                <a:ea typeface="Arial"/>
                <a:cs typeface="Arial"/>
                <a:sym typeface="Arial"/>
              </a:defRPr>
            </a:lvl1pPr>
          </a:lstStyle>
          <a:p>
            <a:pPr/>
            <a:r>
              <a:t>Shrewsbury and Telford Hospital’s maternity scandal exposed its ingrained weak management system, including inadequate governance, toxic work culture, and irregular repetition of inconsistent work. </a:t>
            </a:r>
          </a:p>
        </p:txBody>
      </p:sp>
      <p:sp>
        <p:nvSpPr>
          <p:cNvPr id="3724" name="TextBox 13"/>
          <p:cNvSpPr txBox="1"/>
          <p:nvPr/>
        </p:nvSpPr>
        <p:spPr>
          <a:xfrm rot="1394514">
            <a:off x="1366976" y="1331265"/>
            <a:ext cx="1125193" cy="34170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900">
                <a:solidFill>
                  <a:srgbClr val="FFFFFF"/>
                </a:solidFill>
                <a:latin typeface="Arial"/>
                <a:ea typeface="Arial"/>
                <a:cs typeface="Arial"/>
                <a:sym typeface="Arial"/>
              </a:defRPr>
            </a:lvl1pPr>
          </a:lstStyle>
          <a:p>
            <a:pPr/>
            <a:r>
              <a:t>Weak Management1</a:t>
            </a:r>
          </a:p>
        </p:txBody>
      </p:sp>
      <p:sp>
        <p:nvSpPr>
          <p:cNvPr id="3725" name="TextBox 21"/>
          <p:cNvSpPr txBox="1"/>
          <p:nvPr/>
        </p:nvSpPr>
        <p:spPr>
          <a:xfrm>
            <a:off x="2873004" y="4029183"/>
            <a:ext cx="970106" cy="17476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900">
                <a:solidFill>
                  <a:srgbClr val="FFFFFF"/>
                </a:solidFill>
                <a:latin typeface="Arial"/>
                <a:ea typeface="Arial"/>
                <a:cs typeface="Arial"/>
                <a:sym typeface="Arial"/>
              </a:defRPr>
            </a:pPr>
            <a:r>
              <a:t>The trust operated with an insufficient workforce, leading to severe operational defects, resulting in complex pregnancies without proper clinical competence</a:t>
            </a:r>
            <a:r>
              <a:t>.</a:t>
            </a:r>
            <a:r>
              <a:rPr sz="1800"/>
              <a:t> </a:t>
            </a:r>
          </a:p>
        </p:txBody>
      </p:sp>
      <p:sp>
        <p:nvSpPr>
          <p:cNvPr id="3726" name="TextBox 28"/>
          <p:cNvSpPr txBox="1"/>
          <p:nvPr/>
        </p:nvSpPr>
        <p:spPr>
          <a:xfrm rot="1442733">
            <a:off x="3246494" y="1383926"/>
            <a:ext cx="860548" cy="341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900">
                <a:solidFill>
                  <a:srgbClr val="FFFFFF"/>
                </a:solidFill>
                <a:latin typeface="Arial"/>
                <a:ea typeface="Arial"/>
                <a:cs typeface="Arial"/>
                <a:sym typeface="Arial"/>
              </a:defRPr>
            </a:lvl1pPr>
          </a:lstStyle>
          <a:p>
            <a:pPr/>
            <a:r>
              <a:t>Workforce &amp; Staffing</a:t>
            </a:r>
          </a:p>
        </p:txBody>
      </p:sp>
      <p:sp>
        <p:nvSpPr>
          <p:cNvPr id="3727" name="TextBox 29"/>
          <p:cNvSpPr txBox="1"/>
          <p:nvPr/>
        </p:nvSpPr>
        <p:spPr>
          <a:xfrm>
            <a:off x="4512617" y="4088527"/>
            <a:ext cx="1169804" cy="199270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900">
                <a:solidFill>
                  <a:srgbClr val="FFFFFF"/>
                </a:solidFill>
                <a:latin typeface="Arial"/>
                <a:ea typeface="Arial"/>
                <a:cs typeface="Arial"/>
                <a:sym typeface="Arial"/>
              </a:defRPr>
            </a:lvl1pPr>
          </a:lstStyle>
          <a:p>
            <a:pPr/>
            <a:r>
              <a:t>As stated by the Ockenden report, the processing system of the trust was drastically poor, where it failed to scrutinise the repetitive mistakes over two decades in a row and also a tendency of bullying and a hostile work environment circulated within staff (GOV.UK, 2022).</a:t>
            </a:r>
          </a:p>
        </p:txBody>
      </p:sp>
      <p:sp>
        <p:nvSpPr>
          <p:cNvPr id="3728" name="TextBox 5119"/>
          <p:cNvSpPr txBox="1"/>
          <p:nvPr/>
        </p:nvSpPr>
        <p:spPr>
          <a:xfrm rot="1340814">
            <a:off x="5042872" y="1557996"/>
            <a:ext cx="728369" cy="20591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solidFill>
                  <a:srgbClr val="FFFFFF"/>
                </a:solidFill>
                <a:latin typeface="+mn-lt"/>
                <a:ea typeface="+mn-ea"/>
                <a:cs typeface="+mn-cs"/>
                <a:sym typeface="Calibri"/>
              </a:defRPr>
            </a:pPr>
            <a:r>
              <a:t>Processes</a:t>
            </a:r>
            <a:r>
              <a:t>s</a:t>
            </a:r>
          </a:p>
        </p:txBody>
      </p:sp>
      <p:sp>
        <p:nvSpPr>
          <p:cNvPr id="3729" name="TextBox 5120"/>
          <p:cNvSpPr txBox="1"/>
          <p:nvPr/>
        </p:nvSpPr>
        <p:spPr>
          <a:xfrm>
            <a:off x="6436010" y="4060388"/>
            <a:ext cx="991126" cy="2119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900">
                <a:solidFill>
                  <a:srgbClr val="FFFFFF"/>
                </a:solidFill>
                <a:latin typeface="Arial"/>
                <a:ea typeface="Arial"/>
                <a:cs typeface="Arial"/>
                <a:sym typeface="Arial"/>
              </a:defRPr>
            </a:lvl1pPr>
          </a:lstStyle>
          <a:p>
            <a:pPr/>
            <a:r>
              <a:t>The medical staff in the hospital maintain a major deficiency of honesty and clarity, where healthcare professionals were denied to admit the major concerns to the families and put the blame on the families for any catastrophic results. </a:t>
            </a:r>
          </a:p>
        </p:txBody>
      </p:sp>
      <p:sp>
        <p:nvSpPr>
          <p:cNvPr id="3730" name="TextBox 5125"/>
          <p:cNvSpPr txBox="1"/>
          <p:nvPr/>
        </p:nvSpPr>
        <p:spPr>
          <a:xfrm rot="1476371">
            <a:off x="6651352" y="1457278"/>
            <a:ext cx="862545" cy="20591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900">
                <a:solidFill>
                  <a:srgbClr val="FFFFFF"/>
                </a:solidFill>
                <a:latin typeface="+mn-lt"/>
                <a:ea typeface="+mn-ea"/>
                <a:cs typeface="+mn-cs"/>
                <a:sym typeface="Calibri"/>
              </a:defRPr>
            </a:lvl1pPr>
          </a:lstStyle>
          <a:p>
            <a:pPr/>
            <a:r>
              <a:t>Communication</a:t>
            </a:r>
          </a:p>
        </p:txBody>
      </p:sp>
      <p:sp>
        <p:nvSpPr>
          <p:cNvPr id="3731" name="TextBox 5126"/>
          <p:cNvSpPr txBox="1"/>
          <p:nvPr/>
        </p:nvSpPr>
        <p:spPr>
          <a:xfrm>
            <a:off x="8065114" y="4060388"/>
            <a:ext cx="1096230" cy="2119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900">
                <a:solidFill>
                  <a:srgbClr val="FFFFFF"/>
                </a:solidFill>
                <a:latin typeface="Arial"/>
                <a:ea typeface="Arial"/>
                <a:cs typeface="Arial"/>
                <a:sym typeface="Arial"/>
              </a:defRPr>
            </a:lvl1pPr>
          </a:lstStyle>
          <a:p>
            <a:pPr/>
            <a:r>
              <a:t>The trust excused the importance of appropriate equipment, and the staff mentioned its shortage was relevant as it would only be used for neonatologists, and the shortage of enough clinical advisors led to a devastating impact for the affected families (Paduano, 2024).</a:t>
            </a:r>
          </a:p>
        </p:txBody>
      </p:sp>
      <p:sp>
        <p:nvSpPr>
          <p:cNvPr id="3732" name="TextBox 5127"/>
          <p:cNvSpPr txBox="1"/>
          <p:nvPr/>
        </p:nvSpPr>
        <p:spPr>
          <a:xfrm rot="1311391">
            <a:off x="8393844" y="1395299"/>
            <a:ext cx="671788" cy="34561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900">
                <a:solidFill>
                  <a:srgbClr val="FFFFFF"/>
                </a:solidFill>
                <a:latin typeface="+mn-lt"/>
                <a:ea typeface="+mn-ea"/>
                <a:cs typeface="+mn-cs"/>
                <a:sym typeface="Calibri"/>
              </a:defRPr>
            </a:lvl1pPr>
          </a:lstStyle>
          <a:p>
            <a:pPr/>
            <a:r>
              <a:t>Equipment/ Resources</a:t>
            </a:r>
          </a:p>
        </p:txBody>
      </p:sp>
      <p:sp>
        <p:nvSpPr>
          <p:cNvPr id="3733" name="TextBox 5128"/>
          <p:cNvSpPr txBox="1"/>
          <p:nvPr/>
        </p:nvSpPr>
        <p:spPr>
          <a:xfrm>
            <a:off x="9683706" y="4046320"/>
            <a:ext cx="949085" cy="2119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900">
                <a:solidFill>
                  <a:srgbClr val="FFFFFF"/>
                </a:solidFill>
                <a:latin typeface="Arial"/>
                <a:ea typeface="Arial"/>
                <a:cs typeface="Arial"/>
                <a:sym typeface="Arial"/>
              </a:defRPr>
            </a:lvl1pPr>
          </a:lstStyle>
          <a:p>
            <a:pPr/>
            <a:r>
              <a:t>In the hospital, there was a term ‘them and us’ among the staff, which triggered a toxic and fearful situation for midwives to express any concerns, highlighting a deficiency of mutual trust and respect for each other (GOV.UK, 2022).</a:t>
            </a:r>
          </a:p>
        </p:txBody>
      </p:sp>
      <p:sp>
        <p:nvSpPr>
          <p:cNvPr id="3734" name="TextBox 5129"/>
          <p:cNvSpPr txBox="1"/>
          <p:nvPr/>
        </p:nvSpPr>
        <p:spPr>
          <a:xfrm rot="560765">
            <a:off x="10039154" y="1492747"/>
            <a:ext cx="746362" cy="20591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900">
                <a:solidFill>
                  <a:srgbClr val="FFFFFF"/>
                </a:solidFill>
                <a:latin typeface="+mn-lt"/>
                <a:ea typeface="+mn-ea"/>
                <a:cs typeface="+mn-cs"/>
                <a:sym typeface="Calibri"/>
              </a:defRPr>
            </a:lvl1pPr>
          </a:lstStyle>
          <a:p>
            <a:pPr/>
            <a:r>
              <a:t>Culture</a:t>
            </a:r>
          </a:p>
        </p:txBody>
      </p:sp>
      <p:grpSp>
        <p:nvGrpSpPr>
          <p:cNvPr id="3737" name="TextBox 5130"/>
          <p:cNvGrpSpPr/>
          <p:nvPr/>
        </p:nvGrpSpPr>
        <p:grpSpPr>
          <a:xfrm>
            <a:off x="8239953" y="23747"/>
            <a:ext cx="3952047" cy="1455719"/>
            <a:chOff x="0" y="0"/>
            <a:chExt cx="3952045" cy="1455717"/>
          </a:xfrm>
        </p:grpSpPr>
        <p:sp>
          <p:nvSpPr>
            <p:cNvPr id="3735" name="Shape"/>
            <p:cNvSpPr/>
            <p:nvPr/>
          </p:nvSpPr>
          <p:spPr>
            <a:xfrm>
              <a:off x="0" y="0"/>
              <a:ext cx="3952047" cy="14557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528" y="0"/>
                    <a:pt x="1179" y="0"/>
                  </a:cubicBezTo>
                  <a:lnTo>
                    <a:pt x="3600" y="0"/>
                  </a:lnTo>
                  <a:lnTo>
                    <a:pt x="20421" y="0"/>
                  </a:lnTo>
                  <a:cubicBezTo>
                    <a:pt x="21072" y="0"/>
                    <a:pt x="21600" y="1433"/>
                    <a:pt x="21600" y="3200"/>
                  </a:cubicBezTo>
                  <a:lnTo>
                    <a:pt x="21600" y="16000"/>
                  </a:lnTo>
                  <a:cubicBezTo>
                    <a:pt x="21600" y="17767"/>
                    <a:pt x="21072" y="19200"/>
                    <a:pt x="20421" y="19200"/>
                  </a:cubicBezTo>
                  <a:lnTo>
                    <a:pt x="9000" y="19200"/>
                  </a:lnTo>
                  <a:lnTo>
                    <a:pt x="6300" y="21600"/>
                  </a:lnTo>
                  <a:lnTo>
                    <a:pt x="3600" y="19200"/>
                  </a:lnTo>
                  <a:lnTo>
                    <a:pt x="1179" y="19200"/>
                  </a:lnTo>
                  <a:cubicBezTo>
                    <a:pt x="528" y="19200"/>
                    <a:pt x="0" y="17767"/>
                    <a:pt x="0" y="16000"/>
                  </a:cubicBezTo>
                  <a:lnTo>
                    <a:pt x="0" y="16000"/>
                  </a:lnTo>
                  <a:lnTo>
                    <a:pt x="0" y="11200"/>
                  </a:lnTo>
                  <a:close/>
                </a:path>
              </a:pathLst>
            </a:custGeom>
            <a:gradFill flip="none" rotWithShape="1">
              <a:gsLst>
                <a:gs pos="0">
                  <a:srgbClr val="43B5C1"/>
                </a:gs>
                <a:gs pos="34000">
                  <a:srgbClr val="46B5C0"/>
                </a:gs>
                <a:gs pos="70000">
                  <a:srgbClr val="45BAC6"/>
                </a:gs>
                <a:gs pos="100000">
                  <a:srgbClr val="53BAC5"/>
                </a:gs>
              </a:gsLst>
              <a:path path="circle">
                <a:fillToRect l="37721" t="-19636" r="62278" b="119636"/>
              </a:path>
            </a:gradFill>
            <a:ln w="12700" cap="flat">
              <a:noFill/>
              <a:miter lim="400000"/>
            </a:ln>
            <a:effectLst>
              <a:outerShdw sx="100000" sy="100000" kx="0" ky="0" algn="b" rotWithShape="0" blurRad="50800" dist="27940" dir="5400000">
                <a:srgbClr val="000000">
                  <a:alpha val="32000"/>
                </a:srgbClr>
              </a:outerShdw>
            </a:effectLst>
          </p:spPr>
          <p:txBody>
            <a:bodyPr wrap="square" lIns="45719" tIns="45719" rIns="45719" bIns="45719" numCol="1" anchor="t">
              <a:noAutofit/>
            </a:bodyPr>
            <a:lstStyle/>
            <a:p>
              <a:pPr>
                <a:defRPr>
                  <a:solidFill>
                    <a:srgbClr val="FFFFFF"/>
                  </a:solidFill>
                  <a:latin typeface="+mn-lt"/>
                  <a:ea typeface="+mn-ea"/>
                  <a:cs typeface="+mn-cs"/>
                  <a:sym typeface="Calibri"/>
                </a:defRPr>
              </a:pPr>
            </a:p>
          </p:txBody>
        </p:sp>
        <p:sp>
          <p:nvSpPr>
            <p:cNvPr id="3736" name="The Swiss Cheese model focuses on the layers of several failures and incidents to identify the cause of the trust’s breakdowns within its systematic management (Wiegmann et al., 2022)."/>
            <p:cNvSpPr txBox="1"/>
            <p:nvPr/>
          </p:nvSpPr>
          <p:spPr>
            <a:xfrm>
              <a:off x="108885" y="63166"/>
              <a:ext cx="3734276" cy="110162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defRPr sz="1400">
                  <a:solidFill>
                    <a:srgbClr val="FFFFFF"/>
                  </a:solidFill>
                  <a:latin typeface="Arial"/>
                  <a:ea typeface="Arial"/>
                  <a:cs typeface="Arial"/>
                  <a:sym typeface="Arial"/>
                </a:defRPr>
              </a:lvl1pPr>
            </a:lstStyle>
            <a:p>
              <a:pPr/>
              <a:r>
                <a:t>The Swiss Cheese model focuses on the layers of several failures and incidents to identify the cause of the trust’s breakdowns within its systematic management (Wiegmann et al., 2022).</a:t>
              </a:r>
            </a:p>
          </p:txBody>
        </p:sp>
      </p:grpSp>
      <p:sp>
        <p:nvSpPr>
          <p:cNvPr id="3738" name="TextBox 2"/>
          <p:cNvSpPr txBox="1"/>
          <p:nvPr/>
        </p:nvSpPr>
        <p:spPr>
          <a:xfrm>
            <a:off x="-1" y="-34936"/>
            <a:ext cx="5148777" cy="444759"/>
          </a:xfrm>
          <a:prstGeom prst="rect">
            <a:avLst/>
          </a:prstGeom>
          <a:solidFill>
            <a:srgbClr val="58B6C0"/>
          </a:solidFill>
          <a:ln w="12700">
            <a:miter lim="400000"/>
          </a:ln>
          <a:extLst>
            <a:ext uri="{C572A759-6A51-4108-AA02-DFA0A04FC94B}">
              <ma14:wrappingTextBoxFlag xmlns:ma14="http://schemas.microsoft.com/office/mac/drawingml/2011/main" val="1"/>
            </a:ext>
          </a:extLst>
        </p:spPr>
        <p:txBody>
          <a:bodyPr lIns="45719" rIns="45719">
            <a:spAutoFit/>
          </a:bodyPr>
          <a:lstStyle>
            <a:lvl1pPr>
              <a:defRPr b="1" i="1" sz="2800">
                <a:solidFill>
                  <a:srgbClr val="FFFFFF"/>
                </a:solidFill>
                <a:latin typeface="+mn-lt"/>
                <a:ea typeface="+mn-ea"/>
                <a:cs typeface="+mn-cs"/>
                <a:sym typeface="Calibri"/>
              </a:defRPr>
            </a:lvl1pPr>
          </a:lstStyle>
          <a:p>
            <a:pPr/>
            <a:r>
              <a:t>Swiss Cheese Model</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FFFF"/>
            </a:gs>
            <a:gs pos="50000">
              <a:srgbClr val="9DC3E6"/>
            </a:gs>
            <a:gs pos="100000">
              <a:srgbClr val="2E75B6"/>
            </a:gs>
          </a:gsLst>
          <a:lin ang="5400000" scaled="0"/>
        </a:gradFill>
      </p:bgPr>
    </p:bg>
    <p:spTree>
      <p:nvGrpSpPr>
        <p:cNvPr id="1" name=""/>
        <p:cNvGrpSpPr/>
        <p:nvPr/>
      </p:nvGrpSpPr>
      <p:grpSpPr>
        <a:xfrm>
          <a:off x="0" y="0"/>
          <a:ext cx="0" cy="0"/>
          <a:chOff x="0" y="0"/>
          <a:chExt cx="0" cy="0"/>
        </a:xfrm>
      </p:grpSpPr>
      <p:sp>
        <p:nvSpPr>
          <p:cNvPr id="3742" name="Title 1"/>
          <p:cNvSpPr txBox="1"/>
          <p:nvPr>
            <p:ph type="title"/>
          </p:nvPr>
        </p:nvSpPr>
        <p:spPr>
          <a:xfrm>
            <a:off x="2335236" y="189077"/>
            <a:ext cx="7958333" cy="556512"/>
          </a:xfrm>
          <a:prstGeom prst="rect">
            <a:avLst/>
          </a:prstGeom>
        </p:spPr>
        <p:txBody>
          <a:bodyPr/>
          <a:lstStyle>
            <a:lvl1pPr algn="ctr">
              <a:defRPr b="1" i="1" sz="2400">
                <a:latin typeface="Arial"/>
                <a:ea typeface="Arial"/>
                <a:cs typeface="Arial"/>
                <a:sym typeface="Arial"/>
              </a:defRPr>
            </a:lvl1pPr>
          </a:lstStyle>
          <a:p>
            <a:pPr/>
            <a:r>
              <a:t>Fishbone Diagram</a:t>
            </a:r>
          </a:p>
        </p:txBody>
      </p:sp>
      <p:sp>
        <p:nvSpPr>
          <p:cNvPr id="3743" name="Isosceles Triangle 35"/>
          <p:cNvSpPr/>
          <p:nvPr/>
        </p:nvSpPr>
        <p:spPr>
          <a:xfrm rot="5400000">
            <a:off x="-28524" y="2562809"/>
            <a:ext cx="2416917" cy="16257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0800" y="0"/>
                </a:lnTo>
                <a:lnTo>
                  <a:pt x="21600" y="21600"/>
                </a:lnTo>
                <a:cubicBezTo>
                  <a:pt x="14563" y="16900"/>
                  <a:pt x="11593" y="12999"/>
                  <a:pt x="0" y="21600"/>
                </a:cubicBezTo>
                <a:close/>
              </a:path>
            </a:pathLst>
          </a:custGeom>
          <a:solidFill>
            <a:srgbClr val="FFE699"/>
          </a:solidFill>
          <a:ln w="6350">
            <a:solidFill>
              <a:srgbClr val="ED7D31"/>
            </a:solidFill>
            <a:miter/>
          </a:ln>
        </p:spPr>
        <p:txBody>
          <a:bodyPr lIns="45719" rIns="45719" anchor="ctr"/>
          <a:lstStyle/>
          <a:p>
            <a:pPr algn="ctr">
              <a:defRPr>
                <a:latin typeface="+mn-lt"/>
                <a:ea typeface="+mn-ea"/>
                <a:cs typeface="+mn-cs"/>
                <a:sym typeface="Calibri"/>
              </a:defRPr>
            </a:pPr>
          </a:p>
        </p:txBody>
      </p:sp>
      <p:sp>
        <p:nvSpPr>
          <p:cNvPr id="3744" name="Rounded Rectangle 4"/>
          <p:cNvSpPr/>
          <p:nvPr/>
        </p:nvSpPr>
        <p:spPr>
          <a:xfrm>
            <a:off x="2089293" y="3333019"/>
            <a:ext cx="7233385" cy="169364"/>
          </a:xfrm>
          <a:prstGeom prst="roundRect">
            <a:avLst>
              <a:gd name="adj" fmla="val 50000"/>
            </a:avLst>
          </a:prstGeom>
          <a:solidFill>
            <a:srgbClr val="843C0B"/>
          </a:solidFill>
          <a:ln w="12700">
            <a:solidFill>
              <a:srgbClr val="AD5B24"/>
            </a:solidFill>
            <a:miter/>
          </a:ln>
        </p:spPr>
        <p:txBody>
          <a:bodyPr lIns="45719" rIns="45719" anchor="ctr"/>
          <a:lstStyle/>
          <a:p>
            <a:pPr algn="ctr">
              <a:defRPr>
                <a:solidFill>
                  <a:srgbClr val="FFFFFF"/>
                </a:solidFill>
                <a:latin typeface="+mn-lt"/>
                <a:ea typeface="+mn-ea"/>
                <a:cs typeface="+mn-cs"/>
                <a:sym typeface="Calibri"/>
              </a:defRPr>
            </a:pPr>
          </a:p>
        </p:txBody>
      </p:sp>
      <p:sp>
        <p:nvSpPr>
          <p:cNvPr id="3745" name="Freeform 5"/>
          <p:cNvSpPr/>
          <p:nvPr/>
        </p:nvSpPr>
        <p:spPr>
          <a:xfrm rot="5400000">
            <a:off x="9273207" y="2171274"/>
            <a:ext cx="2735895" cy="2460913"/>
          </a:xfrm>
          <a:custGeom>
            <a:avLst/>
            <a:gdLst/>
            <a:ahLst/>
            <a:cxnLst>
              <a:cxn ang="0">
                <a:pos x="wd2" y="hd2"/>
              </a:cxn>
              <a:cxn ang="5400000">
                <a:pos x="wd2" y="hd2"/>
              </a:cxn>
              <a:cxn ang="10800000">
                <a:pos x="wd2" y="hd2"/>
              </a:cxn>
              <a:cxn ang="16200000">
                <a:pos x="wd2" y="hd2"/>
              </a:cxn>
            </a:cxnLst>
            <a:rect l="0" t="0" r="r" b="b"/>
            <a:pathLst>
              <a:path w="19784" h="20762" fill="norm" stroke="1" extrusionOk="0">
                <a:moveTo>
                  <a:pt x="6552" y="8215"/>
                </a:moveTo>
                <a:cubicBezTo>
                  <a:pt x="6552" y="8537"/>
                  <a:pt x="6897" y="8798"/>
                  <a:pt x="7323" y="8798"/>
                </a:cubicBezTo>
                <a:cubicBezTo>
                  <a:pt x="7749" y="8798"/>
                  <a:pt x="8094" y="8537"/>
                  <a:pt x="8094" y="8215"/>
                </a:cubicBezTo>
                <a:cubicBezTo>
                  <a:pt x="8094" y="7892"/>
                  <a:pt x="7749" y="7631"/>
                  <a:pt x="7323" y="7631"/>
                </a:cubicBezTo>
                <a:cubicBezTo>
                  <a:pt x="6897" y="7631"/>
                  <a:pt x="6552" y="7892"/>
                  <a:pt x="6552" y="8215"/>
                </a:cubicBezTo>
                <a:close/>
                <a:moveTo>
                  <a:pt x="18" y="18093"/>
                </a:moveTo>
                <a:cubicBezTo>
                  <a:pt x="-413" y="13785"/>
                  <a:pt x="6867" y="0"/>
                  <a:pt x="9892" y="0"/>
                </a:cubicBezTo>
                <a:cubicBezTo>
                  <a:pt x="13119" y="0"/>
                  <a:pt x="21187" y="15684"/>
                  <a:pt x="19573" y="18821"/>
                </a:cubicBezTo>
                <a:cubicBezTo>
                  <a:pt x="13376" y="21211"/>
                  <a:pt x="6537" y="21600"/>
                  <a:pt x="211" y="18821"/>
                </a:cubicBezTo>
                <a:cubicBezTo>
                  <a:pt x="110" y="18625"/>
                  <a:pt x="47" y="18380"/>
                  <a:pt x="18" y="18093"/>
                </a:cubicBezTo>
                <a:close/>
              </a:path>
            </a:pathLst>
          </a:custGeom>
          <a:solidFill>
            <a:srgbClr val="FFE699"/>
          </a:solidFill>
          <a:ln w="6350">
            <a:solidFill>
              <a:srgbClr val="ED7D31"/>
            </a:solidFill>
            <a:miter/>
          </a:ln>
        </p:spPr>
        <p:txBody>
          <a:bodyPr lIns="45719" rIns="45719" anchor="ctr"/>
          <a:lstStyle/>
          <a:p>
            <a:pPr algn="ctr">
              <a:defRPr>
                <a:latin typeface="+mn-lt"/>
                <a:ea typeface="+mn-ea"/>
                <a:cs typeface="+mn-cs"/>
                <a:sym typeface="Calibri"/>
              </a:defRPr>
            </a:pPr>
          </a:p>
        </p:txBody>
      </p:sp>
      <p:sp>
        <p:nvSpPr>
          <p:cNvPr id="3746" name="Straight Connector 12"/>
          <p:cNvSpPr/>
          <p:nvPr/>
        </p:nvSpPr>
        <p:spPr>
          <a:xfrm flipH="1">
            <a:off x="3404287" y="4172775"/>
            <a:ext cx="882652" cy="596901"/>
          </a:xfrm>
          <a:prstGeom prst="line">
            <a:avLst/>
          </a:prstGeom>
          <a:ln w="12700">
            <a:solidFill>
              <a:srgbClr val="5B9BD5"/>
            </a:solidFill>
            <a:miter/>
          </a:ln>
        </p:spPr>
        <p:txBody>
          <a:bodyPr lIns="45719" rIns="45719"/>
          <a:lstStyle/>
          <a:p>
            <a:pPr>
              <a:defRPr>
                <a:solidFill>
                  <a:srgbClr val="FFFFFF"/>
                </a:solidFill>
              </a:defRPr>
            </a:pPr>
          </a:p>
        </p:txBody>
      </p:sp>
      <p:sp>
        <p:nvSpPr>
          <p:cNvPr id="3747" name="Straight Connector 14"/>
          <p:cNvSpPr/>
          <p:nvPr/>
        </p:nvSpPr>
        <p:spPr>
          <a:xfrm>
            <a:off x="7455889" y="2319600"/>
            <a:ext cx="735784" cy="648497"/>
          </a:xfrm>
          <a:prstGeom prst="line">
            <a:avLst/>
          </a:prstGeom>
          <a:ln w="12700">
            <a:solidFill>
              <a:srgbClr val="5B9BD5"/>
            </a:solidFill>
            <a:miter/>
          </a:ln>
        </p:spPr>
        <p:txBody>
          <a:bodyPr lIns="45719" rIns="45719"/>
          <a:lstStyle/>
          <a:p>
            <a:pPr>
              <a:defRPr>
                <a:solidFill>
                  <a:srgbClr val="FFFFFF"/>
                </a:solidFill>
              </a:defRPr>
            </a:pPr>
          </a:p>
        </p:txBody>
      </p:sp>
      <p:sp>
        <p:nvSpPr>
          <p:cNvPr id="3748" name="Straight Connector 16"/>
          <p:cNvSpPr/>
          <p:nvPr/>
        </p:nvSpPr>
        <p:spPr>
          <a:xfrm>
            <a:off x="3477722" y="2283310"/>
            <a:ext cx="735785" cy="648497"/>
          </a:xfrm>
          <a:prstGeom prst="line">
            <a:avLst/>
          </a:prstGeom>
          <a:ln w="12700">
            <a:solidFill>
              <a:srgbClr val="5B9BD5"/>
            </a:solidFill>
            <a:miter/>
          </a:ln>
        </p:spPr>
        <p:txBody>
          <a:bodyPr lIns="45719" rIns="45719"/>
          <a:lstStyle/>
          <a:p>
            <a:pPr>
              <a:defRPr>
                <a:solidFill>
                  <a:srgbClr val="FFFFFF"/>
                </a:solidFill>
              </a:defRPr>
            </a:pPr>
          </a:p>
        </p:txBody>
      </p:sp>
      <p:sp>
        <p:nvSpPr>
          <p:cNvPr id="3749" name="Straight Connector 17"/>
          <p:cNvSpPr/>
          <p:nvPr/>
        </p:nvSpPr>
        <p:spPr>
          <a:xfrm>
            <a:off x="5417058" y="2283310"/>
            <a:ext cx="735784" cy="648497"/>
          </a:xfrm>
          <a:prstGeom prst="line">
            <a:avLst/>
          </a:prstGeom>
          <a:ln w="12700">
            <a:solidFill>
              <a:srgbClr val="5B9BD5"/>
            </a:solidFill>
            <a:miter/>
          </a:ln>
        </p:spPr>
        <p:txBody>
          <a:bodyPr lIns="45719" rIns="45719"/>
          <a:lstStyle/>
          <a:p>
            <a:pPr>
              <a:defRPr>
                <a:solidFill>
                  <a:srgbClr val="FFFFFF"/>
                </a:solidFill>
              </a:defRPr>
            </a:pPr>
          </a:p>
        </p:txBody>
      </p:sp>
      <p:sp>
        <p:nvSpPr>
          <p:cNvPr id="3750" name="Straight Connector 18"/>
          <p:cNvSpPr/>
          <p:nvPr/>
        </p:nvSpPr>
        <p:spPr>
          <a:xfrm flipH="1">
            <a:off x="5417056" y="4114975"/>
            <a:ext cx="882652" cy="596901"/>
          </a:xfrm>
          <a:prstGeom prst="line">
            <a:avLst/>
          </a:prstGeom>
          <a:ln w="12700">
            <a:solidFill>
              <a:srgbClr val="5B9BD5"/>
            </a:solidFill>
            <a:miter/>
          </a:ln>
        </p:spPr>
        <p:txBody>
          <a:bodyPr lIns="45719" rIns="45719"/>
          <a:lstStyle/>
          <a:p>
            <a:pPr>
              <a:defRPr>
                <a:solidFill>
                  <a:srgbClr val="FFFFFF"/>
                </a:solidFill>
              </a:defRPr>
            </a:pPr>
          </a:p>
        </p:txBody>
      </p:sp>
      <p:sp>
        <p:nvSpPr>
          <p:cNvPr id="3751" name="Straight Connector 19"/>
          <p:cNvSpPr/>
          <p:nvPr/>
        </p:nvSpPr>
        <p:spPr>
          <a:xfrm flipH="1">
            <a:off x="7309021" y="4133427"/>
            <a:ext cx="882652" cy="596901"/>
          </a:xfrm>
          <a:prstGeom prst="line">
            <a:avLst/>
          </a:prstGeom>
          <a:ln w="12700">
            <a:solidFill>
              <a:srgbClr val="5B9BD5"/>
            </a:solidFill>
            <a:miter/>
          </a:ln>
        </p:spPr>
        <p:txBody>
          <a:bodyPr lIns="45719" rIns="45719"/>
          <a:lstStyle/>
          <a:p>
            <a:pPr>
              <a:defRPr>
                <a:solidFill>
                  <a:srgbClr val="FFFFFF"/>
                </a:solidFill>
              </a:defRPr>
            </a:pPr>
          </a:p>
        </p:txBody>
      </p:sp>
      <p:sp>
        <p:nvSpPr>
          <p:cNvPr id="3752" name="TextBox 20"/>
          <p:cNvSpPr txBox="1"/>
          <p:nvPr/>
        </p:nvSpPr>
        <p:spPr>
          <a:xfrm>
            <a:off x="1716888" y="1422802"/>
            <a:ext cx="2083008" cy="849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Man</a:t>
            </a:r>
            <a:r>
              <a:rPr b="0"/>
              <a:t>: The medical staff within Shrewsbury and Telford Hospital do not get sufficient support from consultant professionals to provide effective clinical proficiency (Layon Bowdler, 2026).</a:t>
            </a:r>
          </a:p>
        </p:txBody>
      </p:sp>
      <p:sp>
        <p:nvSpPr>
          <p:cNvPr id="3753" name="TextBox 21"/>
          <p:cNvSpPr txBox="1"/>
          <p:nvPr/>
        </p:nvSpPr>
        <p:spPr>
          <a:xfrm>
            <a:off x="4087000" y="1422802"/>
            <a:ext cx="2020121" cy="84108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Machine: </a:t>
            </a:r>
            <a:r>
              <a:rPr b="0"/>
              <a:t>The shortage of resuscitation equipment hampers proper oxygen saturation during a baby’s resuscitation, which increases safeguarding risks. </a:t>
            </a:r>
            <a:r>
              <a:rPr b="0" sz="1800">
                <a:latin typeface="+mn-lt"/>
                <a:ea typeface="+mn-ea"/>
                <a:cs typeface="+mn-cs"/>
                <a:sym typeface="Calibri"/>
              </a:rPr>
              <a:t> </a:t>
            </a:r>
          </a:p>
        </p:txBody>
      </p:sp>
      <p:sp>
        <p:nvSpPr>
          <p:cNvPr id="3754" name="TextBox 22"/>
          <p:cNvSpPr txBox="1"/>
          <p:nvPr/>
        </p:nvSpPr>
        <p:spPr>
          <a:xfrm>
            <a:off x="6348356" y="1422802"/>
            <a:ext cx="1921331" cy="722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Method: </a:t>
            </a:r>
            <a:r>
              <a:rPr b="0"/>
              <a:t>Continuous repetition of mistakes over 20 years demonstrates the trust’s lack of facilities to provide appropriate clinical responses. </a:t>
            </a:r>
          </a:p>
        </p:txBody>
      </p:sp>
      <p:sp>
        <p:nvSpPr>
          <p:cNvPr id="3755" name="TextBox 23"/>
          <p:cNvSpPr txBox="1"/>
          <p:nvPr/>
        </p:nvSpPr>
        <p:spPr>
          <a:xfrm>
            <a:off x="1700086" y="4922075"/>
            <a:ext cx="1941240" cy="976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Material: </a:t>
            </a:r>
            <a:r>
              <a:rPr b="0"/>
              <a:t>The trust fails to maintain national clinical guidelines with its inconsistent practices of inadequate medical proficiency, lack of proper equipment, and its toxic environment that puts others’ lives at risk (GOV.UK, 2022).</a:t>
            </a:r>
          </a:p>
        </p:txBody>
      </p:sp>
      <p:sp>
        <p:nvSpPr>
          <p:cNvPr id="3756" name="TextBox 24"/>
          <p:cNvSpPr txBox="1"/>
          <p:nvPr/>
        </p:nvSpPr>
        <p:spPr>
          <a:xfrm>
            <a:off x="4087000" y="5060960"/>
            <a:ext cx="2178796" cy="722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Measurement: </a:t>
            </a:r>
            <a:r>
              <a:rPr b="0"/>
              <a:t>The hospital remains unable to promote enough monitoring of patients, and SaTH also ignores the significance of upgrading equipment as per the desires of the patients. </a:t>
            </a:r>
          </a:p>
        </p:txBody>
      </p:sp>
      <p:sp>
        <p:nvSpPr>
          <p:cNvPr id="3757" name="TextBox 25"/>
          <p:cNvSpPr txBox="1"/>
          <p:nvPr/>
        </p:nvSpPr>
        <p:spPr>
          <a:xfrm>
            <a:off x="6955237" y="4937871"/>
            <a:ext cx="2143044" cy="9767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900">
                <a:latin typeface="Arial"/>
                <a:ea typeface="Arial"/>
                <a:cs typeface="Arial"/>
                <a:sym typeface="Arial"/>
              </a:defRPr>
            </a:pPr>
            <a:r>
              <a:t>Environment: </a:t>
            </a:r>
            <a:r>
              <a:rPr b="0"/>
              <a:t>Throughout the workplace, there was a toxic and dismissive culture, which profoundly undermined patients’ medical safety, dismissed serious concerns of the families, accused mothers for tragic outcomes, and many others. </a:t>
            </a:r>
          </a:p>
        </p:txBody>
      </p:sp>
      <p:grpSp>
        <p:nvGrpSpPr>
          <p:cNvPr id="3760" name="TextBox 26"/>
          <p:cNvGrpSpPr/>
          <p:nvPr/>
        </p:nvGrpSpPr>
        <p:grpSpPr>
          <a:xfrm>
            <a:off x="8465202" y="475205"/>
            <a:ext cx="2953407" cy="1320017"/>
            <a:chOff x="0" y="0"/>
            <a:chExt cx="2953405" cy="1320016"/>
          </a:xfrm>
        </p:grpSpPr>
        <p:sp>
          <p:nvSpPr>
            <p:cNvPr id="3758" name="Quote Bubble"/>
            <p:cNvSpPr/>
            <p:nvPr/>
          </p:nvSpPr>
          <p:spPr>
            <a:xfrm>
              <a:off x="0" y="0"/>
              <a:ext cx="2953406" cy="1320017"/>
            </a:xfrm>
            <a:prstGeom prst="wedgeEllipseCallout">
              <a:avLst>
                <a:gd name="adj1" fmla="val -20833"/>
                <a:gd name="adj2" fmla="val 62500"/>
              </a:avLst>
            </a:prstGeom>
            <a:gradFill flip="none" rotWithShape="1">
              <a:gsLst>
                <a:gs pos="0">
                  <a:srgbClr val="F7BCA2"/>
                </a:gs>
                <a:gs pos="50000">
                  <a:srgbClr val="F5B093"/>
                </a:gs>
                <a:gs pos="100000">
                  <a:srgbClr val="F8A47F"/>
                </a:gs>
              </a:gsLst>
              <a:lin ang="5400000" scaled="0"/>
            </a:gradFill>
            <a:ln w="6350" cap="flat">
              <a:solidFill>
                <a:srgbClr val="ED7D31"/>
              </a:solidFill>
              <a:prstDash val="solid"/>
              <a:miter lim="800000"/>
            </a:ln>
            <a:effectLst/>
          </p:spPr>
          <p:txBody>
            <a:bodyPr wrap="square" lIns="45719" tIns="45719" rIns="45719" bIns="45719" numCol="1" anchor="t">
              <a:noAutofit/>
            </a:bodyPr>
            <a:lstStyle/>
            <a:p>
              <a:pPr>
                <a:defRPr>
                  <a:latin typeface="+mn-lt"/>
                  <a:ea typeface="+mn-ea"/>
                  <a:cs typeface="+mn-cs"/>
                  <a:sym typeface="Calibri"/>
                </a:defRPr>
              </a:pPr>
            </a:p>
          </p:txBody>
        </p:sp>
        <p:sp>
          <p:nvSpPr>
            <p:cNvPr id="3759" name="A fishbone diagram centres on emphasising the fundamentals behind a specific dilemma with a discussion of six factors (Majka, 2023)."/>
            <p:cNvSpPr txBox="1"/>
            <p:nvPr/>
          </p:nvSpPr>
          <p:spPr>
            <a:xfrm>
              <a:off x="481410" y="196486"/>
              <a:ext cx="1990586" cy="84887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defRPr sz="1100">
                  <a:latin typeface="Arial"/>
                  <a:ea typeface="Arial"/>
                  <a:cs typeface="Arial"/>
                  <a:sym typeface="Arial"/>
                </a:defRPr>
              </a:lvl1pPr>
            </a:lstStyle>
            <a:p>
              <a:pPr/>
              <a:r>
                <a:t>A fishbone diagram centres on emphasising the fundamentals behind a specific dilemma with a discussion of six factors (Majka, 2023).</a:t>
              </a:r>
            </a:p>
          </p:txBody>
        </p:sp>
      </p:grpSp>
      <p:sp>
        <p:nvSpPr>
          <p:cNvPr id="3761" name="Rectangle 2"/>
          <p:cNvSpPr/>
          <p:nvPr/>
        </p:nvSpPr>
        <p:spPr>
          <a:xfrm>
            <a:off x="0" y="6443002"/>
            <a:ext cx="12192000" cy="414998"/>
          </a:xfrm>
          <a:prstGeom prst="rect">
            <a:avLst/>
          </a:prstGeom>
          <a:solidFill>
            <a:srgbClr val="843C0B"/>
          </a:solidFill>
          <a:ln w="6350">
            <a:solidFill>
              <a:srgbClr val="ED7D31"/>
            </a:solidFill>
            <a:miter/>
          </a:ln>
        </p:spPr>
        <p:txBody>
          <a:bodyPr lIns="45719" rIns="45719" anchor="ctr"/>
          <a:lstStyle/>
          <a:p>
            <a:pPr algn="ctr">
              <a:defRPr>
                <a:solidFill>
                  <a:srgbClr val="FFFFFF"/>
                </a:solidFill>
                <a:latin typeface="+mn-lt"/>
                <a:ea typeface="+mn-ea"/>
                <a:cs typeface="+mn-cs"/>
                <a:sym typeface="Calibri"/>
              </a:defRPr>
            </a:pP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65" name="Title 1"/>
          <p:cNvSpPr txBox="1"/>
          <p:nvPr>
            <p:ph type="title"/>
          </p:nvPr>
        </p:nvSpPr>
        <p:spPr>
          <a:xfrm>
            <a:off x="515005" y="136788"/>
            <a:ext cx="11014231" cy="1039427"/>
          </a:xfrm>
          <a:prstGeom prst="rect">
            <a:avLst/>
          </a:prstGeom>
          <a:solidFill>
            <a:srgbClr val="B6C9D9"/>
          </a:solidFill>
          <a:ln>
            <a:solidFill>
              <a:srgbClr val="3D88B2"/>
            </a:solidFill>
            <a:round/>
          </a:ln>
        </p:spPr>
        <p:txBody>
          <a:bodyPr/>
          <a:lstStyle>
            <a:lvl1pPr algn="ctr">
              <a:defRPr sz="2400">
                <a:solidFill>
                  <a:srgbClr val="000000"/>
                </a:solidFill>
                <a:latin typeface="Arial"/>
                <a:ea typeface="Arial"/>
                <a:cs typeface="Arial"/>
                <a:sym typeface="Arial"/>
              </a:defRPr>
            </a:lvl1pPr>
          </a:lstStyle>
          <a:p>
            <a:pPr/>
            <a:r>
              <a:t>Analysis policy issues contributing to failures</a:t>
            </a:r>
          </a:p>
        </p:txBody>
      </p:sp>
      <p:sp>
        <p:nvSpPr>
          <p:cNvPr id="3766" name="Content Placeholder 2"/>
          <p:cNvSpPr txBox="1"/>
          <p:nvPr>
            <p:ph type="body" sz="half" idx="1"/>
          </p:nvPr>
        </p:nvSpPr>
        <p:spPr>
          <a:xfrm>
            <a:off x="2869808" y="1952329"/>
            <a:ext cx="7688562" cy="4181186"/>
          </a:xfrm>
          <a:prstGeom prst="rect">
            <a:avLst/>
          </a:prstGeom>
        </p:spPr>
        <p:txBody>
          <a:bodyPr/>
          <a:lstStyle/>
          <a:p>
            <a:pPr algn="just">
              <a:lnSpc>
                <a:spcPct val="150000"/>
              </a:lnSpc>
              <a:spcBef>
                <a:spcPts val="300"/>
              </a:spcBef>
              <a:defRPr sz="1400">
                <a:latin typeface="Arial"/>
                <a:ea typeface="Arial"/>
                <a:cs typeface="Arial"/>
                <a:sym typeface="Arial"/>
              </a:defRPr>
            </a:pPr>
            <a:r>
              <a:t>The National Institute for Health and Care Excellence (NICE) presents significant maternity guidelines, underpinning safe and patient centered care throughout three phases of maternity care: Antepartum care, Intrapartum care, and Postpartum care (NICE, 2023). </a:t>
            </a:r>
          </a:p>
          <a:p>
            <a:pPr algn="just">
              <a:lnSpc>
                <a:spcPct val="150000"/>
              </a:lnSpc>
              <a:spcBef>
                <a:spcPts val="300"/>
              </a:spcBef>
              <a:defRPr sz="1400">
                <a:latin typeface="Arial"/>
                <a:ea typeface="Arial"/>
                <a:cs typeface="Arial"/>
                <a:sym typeface="Arial"/>
              </a:defRPr>
            </a:pPr>
            <a:r>
              <a:t>Nevertheless, SaTH has widely disrupted the NICE guidelines by providing poor clinical care, causing tragic outcomes where hundreds of mothers’ and babies’ lives were compromised. </a:t>
            </a:r>
          </a:p>
          <a:p>
            <a:pPr algn="just">
              <a:lnSpc>
                <a:spcPct val="150000"/>
              </a:lnSpc>
              <a:spcBef>
                <a:spcPts val="300"/>
              </a:spcBef>
              <a:defRPr sz="1400">
                <a:latin typeface="Arial"/>
                <a:ea typeface="Arial"/>
                <a:cs typeface="Arial"/>
                <a:sym typeface="Arial"/>
              </a:defRPr>
            </a:pPr>
            <a:r>
              <a:t>The Care Quality Commission (CQC) raises essential concerns, mentioning that hospitals must aim to improve their safety and risk precautions with effective leadership culture and efficient staff (CQC, 2025).  </a:t>
            </a:r>
          </a:p>
          <a:p>
            <a:pPr algn="just">
              <a:lnSpc>
                <a:spcPct val="150000"/>
              </a:lnSpc>
              <a:spcBef>
                <a:spcPts val="300"/>
              </a:spcBef>
              <a:defRPr sz="1400">
                <a:latin typeface="Arial"/>
                <a:ea typeface="Arial"/>
                <a:cs typeface="Arial"/>
                <a:sym typeface="Arial"/>
              </a:defRPr>
            </a:pPr>
            <a:r>
              <a:t>However, following CQC inspections, SaTH’s rating remains inadequate, resulting in multiple warnings to improve its maternity facilities and safety protocols (CQC, 2024). </a:t>
            </a:r>
          </a:p>
        </p:txBody>
      </p:sp>
      <p:pic>
        <p:nvPicPr>
          <p:cNvPr id="3767" name="Picture 4" descr="Picture 4"/>
          <p:cNvPicPr>
            <a:picLocks noChangeAspect="1"/>
          </p:cNvPicPr>
          <p:nvPr/>
        </p:nvPicPr>
        <p:blipFill>
          <a:blip r:embed="rId3">
            <a:extLst/>
          </a:blip>
          <a:srcRect l="0" t="0" r="0" b="0"/>
          <a:stretch>
            <a:fillRect/>
          </a:stretch>
        </p:blipFill>
        <p:spPr>
          <a:xfrm rot="16200000">
            <a:off x="-804612" y="2990590"/>
            <a:ext cx="4392202" cy="23156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3600"/>
                </a:moveTo>
                <a:lnTo>
                  <a:pt x="21600" y="18000"/>
                </a:lnTo>
                <a:cubicBezTo>
                  <a:pt x="21600" y="19988"/>
                  <a:pt x="20750" y="21600"/>
                  <a:pt x="19702" y="21600"/>
                </a:cubicBezTo>
                <a:lnTo>
                  <a:pt x="1898" y="21600"/>
                </a:lnTo>
                <a:cubicBezTo>
                  <a:pt x="850" y="21600"/>
                  <a:pt x="0" y="19988"/>
                  <a:pt x="0" y="18000"/>
                </a:cubicBezTo>
                <a:lnTo>
                  <a:pt x="0" y="3600"/>
                </a:lnTo>
                <a:lnTo>
                  <a:pt x="10" y="3232"/>
                </a:lnTo>
                <a:cubicBezTo>
                  <a:pt x="107" y="1417"/>
                  <a:pt x="915" y="0"/>
                  <a:pt x="1898" y="0"/>
                </a:cubicBezTo>
                <a:lnTo>
                  <a:pt x="19702" y="0"/>
                </a:lnTo>
                <a:cubicBezTo>
                  <a:pt x="20750" y="0"/>
                  <a:pt x="21600" y="1612"/>
                  <a:pt x="21600" y="3600"/>
                </a:cubicBezTo>
                <a:close/>
              </a:path>
            </a:pathLst>
          </a:custGeom>
          <a:ln w="12700">
            <a:miter lim="400000"/>
          </a:ln>
          <a:effectLst>
            <a:outerShdw sx="100000" sy="100000" kx="0" ky="0" algn="b" rotWithShape="0" blurRad="152400" dist="12000" dir="900000">
              <a:srgbClr val="000000">
                <a:alpha val="30000"/>
              </a:srgbClr>
            </a:outerShdw>
          </a:effectLst>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71" name="Title 1"/>
          <p:cNvSpPr txBox="1"/>
          <p:nvPr>
            <p:ph type="title"/>
          </p:nvPr>
        </p:nvSpPr>
        <p:spPr>
          <a:xfrm>
            <a:off x="888631" y="2349925"/>
            <a:ext cx="3498981" cy="2456442"/>
          </a:xfrm>
          <a:prstGeom prst="rect">
            <a:avLst/>
          </a:prstGeom>
        </p:spPr>
        <p:txBody>
          <a:bodyPr/>
          <a:lstStyle/>
          <a:p>
            <a:pPr>
              <a:defRPr b="1" spc="-200" sz="2400">
                <a:latin typeface="Arial"/>
                <a:ea typeface="Arial"/>
                <a:cs typeface="Arial"/>
                <a:sym typeface="Arial"/>
              </a:defRPr>
            </a:pPr>
            <a:br/>
            <a:br/>
            <a:r>
              <a:t>Impact on service provision</a:t>
            </a:r>
          </a:p>
        </p:txBody>
      </p:sp>
      <p:sp>
        <p:nvSpPr>
          <p:cNvPr id="3772" name="Content Placeholder 2"/>
          <p:cNvSpPr txBox="1"/>
          <p:nvPr>
            <p:ph type="body" sz="half" idx="1"/>
          </p:nvPr>
        </p:nvSpPr>
        <p:spPr>
          <a:xfrm>
            <a:off x="5118448" y="803185"/>
            <a:ext cx="6281874" cy="5248624"/>
          </a:xfrm>
          <a:prstGeom prst="rect">
            <a:avLst/>
          </a:prstGeom>
        </p:spPr>
        <p:txBody>
          <a:bodyPr/>
          <a:lstStyle/>
          <a:p>
            <a:pPr marL="0" indent="0">
              <a:lnSpc>
                <a:spcPct val="96000"/>
              </a:lnSpc>
              <a:buSzTx/>
              <a:buFont typeface="Wingdings"/>
              <a:buNone/>
              <a:defRPr b="1" sz="1200">
                <a:latin typeface="Arial"/>
                <a:ea typeface="Arial"/>
                <a:cs typeface="Arial"/>
                <a:sym typeface="Arial"/>
              </a:defRPr>
            </a:pPr>
            <a:r>
              <a:t>Quality </a:t>
            </a:r>
            <a:endParaRPr sz="3200"/>
          </a:p>
          <a:p>
            <a:pPr>
              <a:lnSpc>
                <a:spcPct val="96000"/>
              </a:lnSpc>
              <a:defRPr sz="1200">
                <a:latin typeface="Arial"/>
                <a:ea typeface="Arial"/>
                <a:cs typeface="Arial"/>
                <a:sym typeface="Arial"/>
              </a:defRPr>
            </a:pPr>
            <a:r>
              <a:t>SaTH fails to provide quality service, where a culture of fear and hesitance spreads across hospital environments, which hinders providing appropriate care to the patients. </a:t>
            </a:r>
            <a:endParaRPr sz="700"/>
          </a:p>
          <a:p>
            <a:pPr>
              <a:lnSpc>
                <a:spcPct val="96000"/>
              </a:lnSpc>
              <a:defRPr sz="1200">
                <a:latin typeface="Arial"/>
                <a:ea typeface="Arial"/>
                <a:cs typeface="Arial"/>
                <a:sym typeface="Arial"/>
              </a:defRPr>
            </a:pPr>
            <a:r>
              <a:t>Ockenden report states these habits of cultural behaviour severely hamper maternity care and lower the standard of quality service to the patients (GOV.UK, 2022).</a:t>
            </a:r>
            <a:endParaRPr sz="700"/>
          </a:p>
          <a:p>
            <a:pPr marL="0" indent="0">
              <a:lnSpc>
                <a:spcPct val="96000"/>
              </a:lnSpc>
              <a:buSzTx/>
              <a:buFont typeface="Wingdings"/>
              <a:buNone/>
              <a:defRPr b="1" sz="1200">
                <a:latin typeface="Arial"/>
                <a:ea typeface="Arial"/>
                <a:cs typeface="Arial"/>
                <a:sym typeface="Arial"/>
              </a:defRPr>
            </a:pPr>
            <a:r>
              <a:t>Efficiency</a:t>
            </a:r>
            <a:endParaRPr sz="3200"/>
          </a:p>
          <a:p>
            <a:pPr>
              <a:lnSpc>
                <a:spcPct val="96000"/>
              </a:lnSpc>
              <a:defRPr sz="1200">
                <a:latin typeface="Arial"/>
                <a:ea typeface="Arial"/>
                <a:cs typeface="Arial"/>
                <a:sym typeface="Arial"/>
              </a:defRPr>
            </a:pPr>
            <a:r>
              <a:t>The SaTH fails to investigate inefficient incidents accurately, which results in continuous recurring failures in technical operations for two decades (BBC, 2024). </a:t>
            </a:r>
            <a:endParaRPr sz="700"/>
          </a:p>
          <a:p>
            <a:pPr>
              <a:lnSpc>
                <a:spcPct val="96000"/>
              </a:lnSpc>
              <a:defRPr sz="1200">
                <a:latin typeface="Arial"/>
                <a:ea typeface="Arial"/>
                <a:cs typeface="Arial"/>
                <a:sym typeface="Arial"/>
              </a:defRPr>
            </a:pPr>
            <a:r>
              <a:t>The trust ignores the importance of advanced equipment and excuses its shortage, showing SaTH’s lack of concern towards providing authentic and efficient care (GOV.UK, 2022). </a:t>
            </a:r>
            <a:endParaRPr sz="700"/>
          </a:p>
          <a:p>
            <a:pPr marL="0" indent="0">
              <a:lnSpc>
                <a:spcPct val="96000"/>
              </a:lnSpc>
              <a:buSzTx/>
              <a:buFont typeface="Wingdings"/>
              <a:buNone/>
              <a:defRPr b="1" sz="1200">
                <a:latin typeface="Arial"/>
                <a:ea typeface="Arial"/>
                <a:cs typeface="Arial"/>
                <a:sym typeface="Arial"/>
              </a:defRPr>
            </a:pPr>
            <a:r>
              <a:t>Equity</a:t>
            </a:r>
            <a:endParaRPr sz="3200"/>
          </a:p>
          <a:p>
            <a:pPr>
              <a:lnSpc>
                <a:spcPct val="96000"/>
              </a:lnSpc>
              <a:defRPr sz="1200">
                <a:latin typeface="Arial"/>
                <a:ea typeface="Arial"/>
                <a:cs typeface="Arial"/>
                <a:sym typeface="Arial"/>
              </a:defRPr>
            </a:pPr>
            <a:r>
              <a:t>As per the Ockenden review, rather than for any beneficial reasons, the trust, SaTH, repeatedly rejected a large number of afflicted families’ concerns (GOV.UK, 2022).</a:t>
            </a:r>
            <a:endParaRPr sz="700"/>
          </a:p>
          <a:p>
            <a:pPr>
              <a:lnSpc>
                <a:spcPct val="96000"/>
              </a:lnSpc>
              <a:defRPr sz="1200">
                <a:latin typeface="Arial"/>
                <a:ea typeface="Arial"/>
                <a:cs typeface="Arial"/>
                <a:sym typeface="Arial"/>
              </a:defRPr>
            </a:pPr>
            <a:r>
              <a:t>Many families reported that they were ignored, and the trust blamed mothers instead of focusing on their improper treatments (BBC, 2020). </a:t>
            </a:r>
            <a:r>
              <a:rPr sz="700">
                <a:latin typeface="Rockwell"/>
                <a:ea typeface="Rockwell"/>
                <a:cs typeface="Rockwell"/>
                <a:sym typeface="Rockwell"/>
              </a:rPr>
              <a:t>     </a:t>
            </a:r>
          </a:p>
        </p:txBody>
      </p:sp>
      <p:pic>
        <p:nvPicPr>
          <p:cNvPr id="3773" name="Picture 2" descr="Picture 2"/>
          <p:cNvPicPr>
            <a:picLocks noChangeAspect="1"/>
          </p:cNvPicPr>
          <p:nvPr/>
        </p:nvPicPr>
        <p:blipFill>
          <a:blip r:embed="rId3">
            <a:extLst/>
          </a:blip>
          <a:stretch>
            <a:fillRect/>
          </a:stretch>
        </p:blipFill>
        <p:spPr>
          <a:xfrm>
            <a:off x="1965435" y="2495562"/>
            <a:ext cx="1324521" cy="883899"/>
          </a:xfrm>
          <a:prstGeom prst="rect">
            <a:avLst/>
          </a:prstGeom>
          <a:ln w="12700">
            <a:miter lim="400000"/>
          </a:ln>
          <a:effectLst>
            <a:outerShdw sx="100000" sy="100000" kx="0" ky="0" algn="b" rotWithShape="0" blurRad="292100" dist="139700" dir="2700000">
              <a:srgbClr val="333333">
                <a:alpha val="64999"/>
              </a:srgbClr>
            </a:outerShdw>
          </a:effectLst>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77" name="Title 1"/>
          <p:cNvSpPr txBox="1"/>
          <p:nvPr>
            <p:ph type="title"/>
          </p:nvPr>
        </p:nvSpPr>
        <p:spPr>
          <a:xfrm>
            <a:off x="711591" y="197569"/>
            <a:ext cx="10515601" cy="1325563"/>
          </a:xfrm>
          <a:prstGeom prst="rect">
            <a:avLst/>
          </a:prstGeom>
        </p:spPr>
        <p:txBody>
          <a:bodyPr/>
          <a:lstStyle>
            <a:lvl1pPr algn="ctr">
              <a:defRPr b="1" sz="2400">
                <a:latin typeface="Arial"/>
                <a:ea typeface="Arial"/>
                <a:cs typeface="Arial"/>
                <a:sym typeface="Arial"/>
              </a:defRPr>
            </a:lvl1pPr>
          </a:lstStyle>
          <a:p>
            <a:pPr/>
            <a:r>
              <a:t>Benchmarking Gaps</a:t>
            </a:r>
          </a:p>
        </p:txBody>
      </p:sp>
      <p:graphicFrame>
        <p:nvGraphicFramePr>
          <p:cNvPr id="3778" name="Table 4"/>
          <p:cNvGraphicFramePr/>
          <p:nvPr/>
        </p:nvGraphicFramePr>
        <p:xfrm>
          <a:off x="337623" y="2103441"/>
          <a:ext cx="11563645" cy="4532155"/>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2890911"/>
                <a:gridCol w="2890911"/>
                <a:gridCol w="2890911"/>
                <a:gridCol w="2890911"/>
              </a:tblGrid>
              <a:tr h="1048508">
                <a:tc>
                  <a:txBody>
                    <a:bodyPr/>
                    <a:lstStyle/>
                    <a:p>
                      <a:pPr>
                        <a:defRPr b="0" sz="1800">
                          <a:solidFill>
                            <a:srgbClr val="000000"/>
                          </a:solidFill>
                        </a:defRPr>
                      </a:pPr>
                      <a:r>
                        <a:rPr b="1" sz="1200">
                          <a:latin typeface="+mn-lt"/>
                          <a:ea typeface="+mn-ea"/>
                          <a:cs typeface="+mn-cs"/>
                          <a:sym typeface="Calibri"/>
                        </a:rPr>
                        <a:t>Indicators</a:t>
                      </a:r>
                    </a:p>
                  </a:txBody>
                  <a:tcPr marL="63500" marR="63500" marT="63500" marB="63500" anchor="t" anchorCtr="0" horzOverflow="overflow">
                    <a:lnL w="12700">
                      <a:miter lim="400000"/>
                    </a:lnL>
                    <a:lnR w="12700">
                      <a:miter lim="400000"/>
                    </a:lnR>
                    <a:lnT w="12700">
                      <a:solidFill>
                        <a:srgbClr val="8064A2"/>
                      </a:solidFill>
                    </a:lnT>
                    <a:lnB w="12700">
                      <a:solidFill>
                        <a:srgbClr val="8064A2"/>
                      </a:solidFill>
                    </a:lnB>
                    <a:noFill/>
                  </a:tcPr>
                </a:tc>
                <a:tc>
                  <a:txBody>
                    <a:bodyPr/>
                    <a:lstStyle/>
                    <a:p>
                      <a:pPr>
                        <a:defRPr b="0" sz="1800">
                          <a:solidFill>
                            <a:srgbClr val="000000"/>
                          </a:solidFill>
                        </a:defRPr>
                      </a:pPr>
                      <a:r>
                        <a:rPr b="1" sz="1200">
                          <a:latin typeface="+mn-lt"/>
                          <a:ea typeface="+mn-ea"/>
                          <a:cs typeface="+mn-cs"/>
                          <a:sym typeface="Calibri"/>
                        </a:rPr>
                        <a:t>Standard Requirements </a:t>
                      </a:r>
                    </a:p>
                  </a:txBody>
                  <a:tcPr marL="63500" marR="63500" marT="63500" marB="63500" anchor="t" anchorCtr="0" horzOverflow="overflow">
                    <a:lnL w="12700">
                      <a:miter lim="400000"/>
                    </a:lnL>
                    <a:lnR w="12700">
                      <a:miter lim="400000"/>
                    </a:lnR>
                    <a:lnT w="12700">
                      <a:solidFill>
                        <a:srgbClr val="8064A2"/>
                      </a:solidFill>
                    </a:lnT>
                    <a:lnB w="12700">
                      <a:solidFill>
                        <a:srgbClr val="8064A2"/>
                      </a:solidFill>
                    </a:lnB>
                    <a:noFill/>
                  </a:tcPr>
                </a:tc>
                <a:tc>
                  <a:txBody>
                    <a:bodyPr/>
                    <a:lstStyle/>
                    <a:p>
                      <a:pPr>
                        <a:defRPr b="0" sz="1800">
                          <a:solidFill>
                            <a:srgbClr val="000000"/>
                          </a:solidFill>
                        </a:defRPr>
                      </a:pPr>
                      <a:r>
                        <a:rPr b="1" sz="1200">
                          <a:latin typeface="+mn-lt"/>
                          <a:ea typeface="+mn-ea"/>
                          <a:cs typeface="+mn-cs"/>
                          <a:sym typeface="Calibri"/>
                        </a:rPr>
                        <a:t>Hospital Performance</a:t>
                      </a:r>
                    </a:p>
                  </a:txBody>
                  <a:tcPr marL="63500" marR="63500" marT="63500" marB="63500" anchor="t" anchorCtr="0" horzOverflow="overflow">
                    <a:lnL w="12700">
                      <a:miter lim="400000"/>
                    </a:lnL>
                    <a:lnR w="12700">
                      <a:miter lim="400000"/>
                    </a:lnR>
                    <a:lnT w="12700">
                      <a:solidFill>
                        <a:srgbClr val="8064A2"/>
                      </a:solidFill>
                    </a:lnT>
                    <a:lnB w="12700">
                      <a:solidFill>
                        <a:srgbClr val="8064A2"/>
                      </a:solidFill>
                    </a:lnB>
                    <a:noFill/>
                  </a:tcPr>
                </a:tc>
                <a:tc>
                  <a:txBody>
                    <a:bodyPr/>
                    <a:lstStyle/>
                    <a:p>
                      <a:pPr>
                        <a:defRPr b="0" sz="1800">
                          <a:solidFill>
                            <a:srgbClr val="000000"/>
                          </a:solidFill>
                        </a:defRPr>
                      </a:pPr>
                      <a:r>
                        <a:rPr b="1" sz="1200">
                          <a:latin typeface="+mn-lt"/>
                          <a:ea typeface="+mn-ea"/>
                          <a:cs typeface="+mn-cs"/>
                          <a:sym typeface="Calibri"/>
                        </a:rPr>
                        <a:t>Policy</a:t>
                      </a:r>
                    </a:p>
                  </a:txBody>
                  <a:tcPr marL="63500" marR="63500" marT="63500" marB="63500" anchor="t" anchorCtr="0" horzOverflow="overflow">
                    <a:lnL w="12700">
                      <a:miter lim="400000"/>
                    </a:lnL>
                    <a:lnR w="12700">
                      <a:miter lim="400000"/>
                    </a:lnR>
                    <a:lnT w="12700">
                      <a:solidFill>
                        <a:srgbClr val="8064A2"/>
                      </a:solidFill>
                    </a:lnT>
                    <a:lnB w="12700">
                      <a:solidFill>
                        <a:srgbClr val="8064A2"/>
                      </a:solidFill>
                    </a:lnB>
                    <a:noFill/>
                  </a:tcPr>
                </a:tc>
              </a:tr>
              <a:tr h="1217568">
                <a:tc>
                  <a:txBody>
                    <a:bodyPr/>
                    <a:lstStyle/>
                    <a:p>
                      <a:pPr>
                        <a:defRPr sz="1800"/>
                      </a:pPr>
                      <a:r>
                        <a:rPr sz="1200">
                          <a:latin typeface="+mn-lt"/>
                          <a:ea typeface="+mn-ea"/>
                          <a:cs typeface="+mn-cs"/>
                          <a:sym typeface="Calibri"/>
                        </a:rPr>
                        <a:t>Communication</a:t>
                      </a:r>
                    </a:p>
                  </a:txBody>
                  <a:tcPr marL="63500" marR="63500" marT="63500" marB="63500" anchor="t" anchorCtr="0" horzOverflow="overflow">
                    <a:lnL w="12700">
                      <a:miter lim="400000"/>
                    </a:lnL>
                    <a:lnR w="12700">
                      <a:miter lim="400000"/>
                    </a:lnR>
                    <a:lnT w="12700">
                      <a:solidFill>
                        <a:srgbClr val="8064A2"/>
                      </a:solidFill>
                    </a:lnT>
                    <a:lnB w="12700">
                      <a:miter lim="400000"/>
                    </a:lnB>
                    <a:solidFill>
                      <a:srgbClr val="8064A2">
                        <a:alpha val="20000"/>
                      </a:srgbClr>
                    </a:solidFill>
                  </a:tcPr>
                </a:tc>
                <a:tc>
                  <a:txBody>
                    <a:bodyPr/>
                    <a:lstStyle/>
                    <a:p>
                      <a:pPr>
                        <a:defRPr sz="1800"/>
                      </a:pPr>
                      <a:r>
                        <a:rPr sz="1200">
                          <a:latin typeface="+mn-lt"/>
                          <a:ea typeface="+mn-ea"/>
                          <a:cs typeface="+mn-cs"/>
                          <a:sym typeface="Calibri"/>
                        </a:rPr>
                        <a:t>Standard communication provides proper and lucid information, along with expressing ambivalence about any concerning situations, which secures patient safety with the right priority (NHS England, 2026).</a:t>
                      </a:r>
                    </a:p>
                  </a:txBody>
                  <a:tcPr marL="63500" marR="63500" marT="63500" marB="63500" anchor="t" anchorCtr="0" horzOverflow="overflow">
                    <a:lnL w="12700">
                      <a:miter lim="400000"/>
                    </a:lnL>
                    <a:lnR w="12700">
                      <a:miter lim="400000"/>
                    </a:lnR>
                    <a:lnT w="12700">
                      <a:solidFill>
                        <a:srgbClr val="8064A2"/>
                      </a:solidFill>
                    </a:lnT>
                    <a:lnB w="12700">
                      <a:miter lim="400000"/>
                    </a:lnB>
                    <a:solidFill>
                      <a:srgbClr val="8064A2">
                        <a:alpha val="20000"/>
                      </a:srgbClr>
                    </a:solidFill>
                  </a:tcPr>
                </a:tc>
                <a:tc>
                  <a:txBody>
                    <a:bodyPr/>
                    <a:lstStyle/>
                    <a:p>
                      <a:pPr>
                        <a:defRPr sz="1800"/>
                      </a:pPr>
                      <a:r>
                        <a:rPr sz="1200">
                          <a:latin typeface="+mn-lt"/>
                          <a:ea typeface="+mn-ea"/>
                          <a:cs typeface="+mn-cs"/>
                          <a:sym typeface="Calibri"/>
                        </a:rPr>
                        <a:t>In this context, SaTH lacks the transparency and clarity to reach a standard of communication with the affected families and to blame the party for suppressing their fault in service (GOV.UK, 2022).   </a:t>
                      </a:r>
                    </a:p>
                  </a:txBody>
                  <a:tcPr marL="63500" marR="63500" marT="63500" marB="63500" anchor="t" anchorCtr="0" horzOverflow="overflow">
                    <a:lnL w="12700">
                      <a:miter lim="400000"/>
                    </a:lnL>
                    <a:lnR w="12700">
                      <a:miter lim="400000"/>
                    </a:lnR>
                    <a:lnT w="12700">
                      <a:solidFill>
                        <a:srgbClr val="8064A2"/>
                      </a:solidFill>
                    </a:lnT>
                    <a:lnB w="12700">
                      <a:miter lim="400000"/>
                    </a:lnB>
                    <a:solidFill>
                      <a:srgbClr val="8064A2">
                        <a:alpha val="20000"/>
                      </a:srgbClr>
                    </a:solidFill>
                  </a:tcPr>
                </a:tc>
                <a:tc>
                  <a:txBody>
                    <a:bodyPr/>
                    <a:lstStyle/>
                    <a:p>
                      <a:pPr>
                        <a:defRPr sz="1800"/>
                      </a:pPr>
                      <a:r>
                        <a:rPr sz="1200">
                          <a:latin typeface="+mn-lt"/>
                          <a:ea typeface="+mn-ea"/>
                          <a:cs typeface="+mn-cs"/>
                          <a:sym typeface="Calibri"/>
                        </a:rPr>
                        <a:t>NHS Patient Safety Strategy.</a:t>
                      </a:r>
                    </a:p>
                  </a:txBody>
                  <a:tcPr marL="63500" marR="63500" marT="63500" marB="63500" anchor="t" anchorCtr="0" horzOverflow="overflow">
                    <a:lnL w="12700">
                      <a:miter lim="400000"/>
                    </a:lnL>
                    <a:lnR w="12700">
                      <a:miter lim="400000"/>
                    </a:lnR>
                    <a:lnT w="12700">
                      <a:solidFill>
                        <a:srgbClr val="8064A2"/>
                      </a:solidFill>
                    </a:lnT>
                    <a:lnB w="12700">
                      <a:miter lim="400000"/>
                    </a:lnB>
                    <a:solidFill>
                      <a:srgbClr val="8064A2">
                        <a:alpha val="20000"/>
                      </a:srgbClr>
                    </a:solidFill>
                  </a:tcPr>
                </a:tc>
              </a:tr>
              <a:tr h="1217568">
                <a:tc>
                  <a:txBody>
                    <a:bodyPr/>
                    <a:lstStyle/>
                    <a:p>
                      <a:pPr>
                        <a:defRPr sz="1800"/>
                      </a:pPr>
                      <a:r>
                        <a:rPr sz="1200">
                          <a:latin typeface="+mn-lt"/>
                          <a:ea typeface="+mn-ea"/>
                          <a:cs typeface="+mn-cs"/>
                          <a:sym typeface="Calibri"/>
                        </a:rPr>
                        <a:t>Leadership</a:t>
                      </a:r>
                    </a:p>
                  </a:txBody>
                  <a:tcPr marL="63500" marR="63500" marT="63500" marB="63500" anchor="t" anchorCtr="0" horzOverflow="overflow">
                    <a:lnL w="12700">
                      <a:miter lim="400000"/>
                    </a:lnL>
                    <a:lnR w="12700">
                      <a:miter lim="400000"/>
                    </a:lnR>
                    <a:lnT w="12700">
                      <a:miter lim="400000"/>
                    </a:lnT>
                    <a:lnB w="12700">
                      <a:miter lim="400000"/>
                    </a:lnB>
                    <a:noFill/>
                  </a:tcPr>
                </a:tc>
                <a:tc>
                  <a:txBody>
                    <a:bodyPr/>
                    <a:lstStyle/>
                    <a:p>
                      <a:pPr>
                        <a:defRPr sz="1800"/>
                      </a:pPr>
                      <a:r>
                        <a:rPr sz="1200">
                          <a:latin typeface="+mn-lt"/>
                          <a:ea typeface="+mn-ea"/>
                          <a:cs typeface="+mn-cs"/>
                          <a:sym typeface="Calibri"/>
                        </a:rPr>
                        <a:t>Leadership in healthcare is an essential catalyst that boosts systematic advancement by actively supporting staff and prompting fresh concepts (Charlton, 2022).   </a:t>
                      </a:r>
                    </a:p>
                  </a:txBody>
                  <a:tcPr marL="63500" marR="63500" marT="63500" marB="63500" anchor="t" anchorCtr="0" horzOverflow="overflow">
                    <a:lnL w="12700">
                      <a:miter lim="400000"/>
                    </a:lnL>
                    <a:lnR w="12700">
                      <a:miter lim="400000"/>
                    </a:lnR>
                    <a:lnT w="12700">
                      <a:miter lim="400000"/>
                    </a:lnT>
                    <a:lnB w="12700">
                      <a:miter lim="400000"/>
                    </a:lnB>
                    <a:noFill/>
                  </a:tcPr>
                </a:tc>
                <a:tc>
                  <a:txBody>
                    <a:bodyPr/>
                    <a:lstStyle/>
                    <a:p>
                      <a:pPr>
                        <a:defRPr sz="1800"/>
                      </a:pPr>
                      <a:r>
                        <a:rPr sz="1200">
                          <a:latin typeface="+mn-lt"/>
                          <a:ea typeface="+mn-ea"/>
                          <a:cs typeface="+mn-cs"/>
                          <a:sym typeface="Calibri"/>
                        </a:rPr>
                        <a:t>The hospital lacks in its leadership potency, and its environmental background is cornered with a toxic culture, where employees were suppressed from raising their concerns (GOV.UK, 2022).  </a:t>
                      </a:r>
                    </a:p>
                  </a:txBody>
                  <a:tcPr marL="63500" marR="63500" marT="63500" marB="63500" anchor="t" anchorCtr="0" horzOverflow="overflow">
                    <a:lnL w="12700">
                      <a:miter lim="400000"/>
                    </a:lnL>
                    <a:lnR w="12700">
                      <a:miter lim="400000"/>
                    </a:lnR>
                    <a:lnT w="12700">
                      <a:miter lim="400000"/>
                    </a:lnT>
                    <a:lnB w="12700">
                      <a:miter lim="400000"/>
                    </a:lnB>
                    <a:noFill/>
                  </a:tcPr>
                </a:tc>
                <a:tc>
                  <a:txBody>
                    <a:bodyPr/>
                    <a:lstStyle/>
                    <a:p>
                      <a:pPr>
                        <a:defRPr sz="1800"/>
                      </a:pPr>
                      <a:r>
                        <a:rPr sz="1200">
                          <a:latin typeface="+mn-lt"/>
                          <a:ea typeface="+mn-ea"/>
                          <a:cs typeface="+mn-cs"/>
                          <a:sym typeface="Calibri"/>
                        </a:rPr>
                        <a:t>National Institute for Health and Care Excellence (NICE)</a:t>
                      </a:r>
                    </a:p>
                  </a:txBody>
                  <a:tcPr marL="63500" marR="63500" marT="63500" marB="63500" anchor="t" anchorCtr="0" horzOverflow="overflow">
                    <a:lnL w="12700">
                      <a:miter lim="400000"/>
                    </a:lnL>
                    <a:lnR w="12700">
                      <a:miter lim="400000"/>
                    </a:lnR>
                    <a:lnT w="12700">
                      <a:miter lim="400000"/>
                    </a:lnT>
                    <a:lnB w="12700">
                      <a:miter lim="400000"/>
                    </a:lnB>
                    <a:noFill/>
                  </a:tcPr>
                </a:tc>
              </a:tr>
              <a:tr h="1048508">
                <a:tc>
                  <a:txBody>
                    <a:bodyPr/>
                    <a:lstStyle/>
                    <a:p>
                      <a:pPr>
                        <a:defRPr sz="1800"/>
                      </a:pPr>
                      <a:r>
                        <a:rPr sz="1200">
                          <a:latin typeface="+mn-lt"/>
                          <a:ea typeface="+mn-ea"/>
                          <a:cs typeface="+mn-cs"/>
                          <a:sym typeface="Calibri"/>
                        </a:rPr>
                        <a:t>Performance</a:t>
                      </a:r>
                    </a:p>
                  </a:txBody>
                  <a:tcPr marL="63500" marR="63500" marT="63500" marB="63500" anchor="t" anchorCtr="0" horzOverflow="overflow">
                    <a:lnL w="12700">
                      <a:miter lim="400000"/>
                    </a:lnL>
                    <a:lnR w="12700">
                      <a:miter lim="400000"/>
                    </a:lnR>
                    <a:lnT w="12700">
                      <a:miter lim="400000"/>
                    </a:lnT>
                    <a:lnB w="12700">
                      <a:solidFill>
                        <a:srgbClr val="8064A2"/>
                      </a:solidFill>
                    </a:lnB>
                    <a:solidFill>
                      <a:srgbClr val="8064A2">
                        <a:alpha val="20000"/>
                      </a:srgbClr>
                    </a:solidFill>
                  </a:tcPr>
                </a:tc>
                <a:tc>
                  <a:txBody>
                    <a:bodyPr/>
                    <a:lstStyle/>
                    <a:p>
                      <a:pPr>
                        <a:defRPr sz="1800"/>
                      </a:pPr>
                      <a:r>
                        <a:rPr sz="1200">
                          <a:latin typeface="+mn-lt"/>
                          <a:ea typeface="+mn-ea"/>
                          <a:cs typeface="+mn-cs"/>
                          <a:sym typeface="Calibri"/>
                        </a:rPr>
                        <a:t>A good and proficient performance marks well-functioning, effective systems to improve advanced service quality across entire clinical performance (CQC, 2025).</a:t>
                      </a:r>
                    </a:p>
                  </a:txBody>
                  <a:tcPr marL="63500" marR="63500" marT="63500" marB="63500" anchor="t" anchorCtr="0" horzOverflow="overflow">
                    <a:lnL w="12700">
                      <a:miter lim="400000"/>
                    </a:lnL>
                    <a:lnR w="12700">
                      <a:miter lim="400000"/>
                    </a:lnR>
                    <a:lnT w="12700">
                      <a:miter lim="400000"/>
                    </a:lnT>
                    <a:lnB w="12700">
                      <a:solidFill>
                        <a:srgbClr val="8064A2"/>
                      </a:solidFill>
                    </a:lnB>
                    <a:solidFill>
                      <a:srgbClr val="8064A2">
                        <a:alpha val="20000"/>
                      </a:srgbClr>
                    </a:solidFill>
                  </a:tcPr>
                </a:tc>
                <a:tc>
                  <a:txBody>
                    <a:bodyPr/>
                    <a:lstStyle/>
                    <a:p>
                      <a:pPr>
                        <a:defRPr sz="1800"/>
                      </a:pPr>
                      <a:r>
                        <a:rPr sz="1200">
                          <a:latin typeface="+mn-lt"/>
                          <a:ea typeface="+mn-ea"/>
                          <a:cs typeface="+mn-cs"/>
                          <a:sym typeface="Calibri"/>
                        </a:rPr>
                        <a:t>SaTH fails to improve its performance despite mistakes and repeatedly continues to follow through. </a:t>
                      </a:r>
                    </a:p>
                  </a:txBody>
                  <a:tcPr marL="63500" marR="63500" marT="63500" marB="63500" anchor="t" anchorCtr="0" horzOverflow="overflow">
                    <a:lnL w="12700">
                      <a:miter lim="400000"/>
                    </a:lnL>
                    <a:lnR w="12700">
                      <a:miter lim="400000"/>
                    </a:lnR>
                    <a:lnT w="12700">
                      <a:miter lim="400000"/>
                    </a:lnT>
                    <a:lnB w="12700">
                      <a:solidFill>
                        <a:srgbClr val="8064A2"/>
                      </a:solidFill>
                    </a:lnB>
                    <a:solidFill>
                      <a:srgbClr val="8064A2">
                        <a:alpha val="20000"/>
                      </a:srgbClr>
                    </a:solidFill>
                  </a:tcPr>
                </a:tc>
                <a:tc>
                  <a:txBody>
                    <a:bodyPr/>
                    <a:lstStyle/>
                    <a:p>
                      <a:pPr>
                        <a:defRPr sz="1800"/>
                      </a:pPr>
                      <a:r>
                        <a:rPr sz="1200">
                          <a:latin typeface="+mn-lt"/>
                          <a:ea typeface="+mn-ea"/>
                          <a:cs typeface="+mn-cs"/>
                          <a:sym typeface="Calibri"/>
                        </a:rPr>
                        <a:t>Care Quality Commission (CQC)</a:t>
                      </a:r>
                    </a:p>
                  </a:txBody>
                  <a:tcPr marL="63500" marR="63500" marT="63500" marB="63500" anchor="t" anchorCtr="0" horzOverflow="overflow">
                    <a:lnL w="12700">
                      <a:miter lim="400000"/>
                    </a:lnL>
                    <a:lnR w="12700">
                      <a:miter lim="400000"/>
                    </a:lnR>
                    <a:lnT w="12700">
                      <a:miter lim="400000"/>
                    </a:lnT>
                    <a:lnB w="12700">
                      <a:solidFill>
                        <a:srgbClr val="8064A2"/>
                      </a:solidFill>
                    </a:lnB>
                    <a:solidFill>
                      <a:srgbClr val="8064A2">
                        <a:alpha val="20000"/>
                      </a:srgbClr>
                    </a:solidFill>
                  </a:tcPr>
                </a:tc>
              </a:tr>
            </a:tbl>
          </a:graphicData>
        </a:graphic>
      </p:graphicFrame>
      <p:pic>
        <p:nvPicPr>
          <p:cNvPr id="3779" name="Picture 3" descr="Picture 3"/>
          <p:cNvPicPr>
            <a:picLocks noChangeAspect="1"/>
          </p:cNvPicPr>
          <p:nvPr/>
        </p:nvPicPr>
        <p:blipFill>
          <a:blip r:embed="rId3">
            <a:extLst/>
          </a:blip>
          <a:stretch>
            <a:fillRect/>
          </a:stretch>
        </p:blipFill>
        <p:spPr>
          <a:xfrm>
            <a:off x="9875518" y="197568"/>
            <a:ext cx="2316482" cy="1905875"/>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3" name="Title 1"/>
          <p:cNvSpPr txBox="1"/>
          <p:nvPr>
            <p:ph type="title"/>
          </p:nvPr>
        </p:nvSpPr>
        <p:spPr>
          <a:xfrm>
            <a:off x="646111" y="720004"/>
            <a:ext cx="9404723" cy="1400531"/>
          </a:xfrm>
          <a:prstGeom prst="rect">
            <a:avLst/>
          </a:prstGeom>
        </p:spPr>
        <p:txBody>
          <a:bodyPr/>
          <a:lstStyle>
            <a:lvl1pPr algn="ctr">
              <a:defRPr b="1" sz="2400">
                <a:solidFill>
                  <a:srgbClr val="000000"/>
                </a:solidFill>
                <a:latin typeface="Arial"/>
                <a:ea typeface="Arial"/>
                <a:cs typeface="Arial"/>
                <a:sym typeface="Arial"/>
              </a:defRPr>
            </a:lvl1pPr>
          </a:lstStyle>
          <a:p>
            <a:pPr/>
            <a:r>
              <a:t>Leadership Strategies for Change</a:t>
            </a:r>
          </a:p>
        </p:txBody>
      </p:sp>
      <p:sp>
        <p:nvSpPr>
          <p:cNvPr id="3784" name="Content Placeholder 2"/>
          <p:cNvSpPr txBox="1"/>
          <p:nvPr>
            <p:ph type="body" idx="1"/>
          </p:nvPr>
        </p:nvSpPr>
        <p:spPr>
          <a:xfrm>
            <a:off x="646111" y="1849560"/>
            <a:ext cx="7495059" cy="4504754"/>
          </a:xfrm>
          <a:prstGeom prst="rect">
            <a:avLst/>
          </a:prstGeom>
        </p:spPr>
        <p:txBody>
          <a:bodyPr/>
          <a:lstStyle/>
          <a:p>
            <a:pPr>
              <a:lnSpc>
                <a:spcPct val="120000"/>
              </a:lnSpc>
              <a:defRPr sz="1500">
                <a:solidFill>
                  <a:srgbClr val="000000"/>
                </a:solidFill>
                <a:latin typeface="Arial"/>
                <a:ea typeface="Arial"/>
                <a:cs typeface="Arial"/>
                <a:sym typeface="Arial"/>
              </a:defRPr>
            </a:pPr>
            <a:r>
              <a:t>In a healthcare context, Transformational leadership authorises clinical groups to reach expectations beyond their capabilities and focuses on empowering continuous advancement (Notarnicola et al., 2024).  </a:t>
            </a:r>
          </a:p>
          <a:p>
            <a:pPr>
              <a:lnSpc>
                <a:spcPct val="120000"/>
              </a:lnSpc>
              <a:defRPr sz="1500">
                <a:solidFill>
                  <a:srgbClr val="000000"/>
                </a:solidFill>
                <a:latin typeface="Arial"/>
                <a:ea typeface="Arial"/>
                <a:cs typeface="Arial"/>
                <a:sym typeface="Arial"/>
              </a:defRPr>
            </a:pPr>
            <a:r>
              <a:t>By implementing Transformational leadership, SaTH can bring innovation in terms of furnishing overall management systems through providing quality-based treatment to the patients. </a:t>
            </a:r>
          </a:p>
          <a:p>
            <a:pPr>
              <a:lnSpc>
                <a:spcPct val="120000"/>
              </a:lnSpc>
              <a:defRPr sz="1500">
                <a:solidFill>
                  <a:srgbClr val="000000"/>
                </a:solidFill>
                <a:latin typeface="Arial"/>
                <a:ea typeface="Arial"/>
                <a:cs typeface="Arial"/>
                <a:sym typeface="Arial"/>
              </a:defRPr>
            </a:pPr>
            <a:r>
              <a:t>Transactional leadership in healthcare offers transparent guidelines with strict regulations and also delivers result-driven rewards to encourage teams (Mejonnen and Bayissa, 2023).    </a:t>
            </a:r>
          </a:p>
          <a:p>
            <a:pPr>
              <a:lnSpc>
                <a:spcPct val="120000"/>
              </a:lnSpc>
              <a:defRPr sz="1500">
                <a:solidFill>
                  <a:srgbClr val="000000"/>
                </a:solidFill>
                <a:latin typeface="Arial"/>
                <a:ea typeface="Arial"/>
                <a:cs typeface="Arial"/>
                <a:sym typeface="Arial"/>
              </a:defRPr>
            </a:pPr>
            <a:r>
              <a:t>SaTH can execute a transactional leadership approach that can encourage staff to invest their capabilities and influence emergency readiness for restructuring organisational performance. </a:t>
            </a:r>
          </a:p>
        </p:txBody>
      </p:sp>
      <p:pic>
        <p:nvPicPr>
          <p:cNvPr id="3785" name="Picture 2" descr="Picture 2"/>
          <p:cNvPicPr>
            <a:picLocks noChangeAspect="1"/>
          </p:cNvPicPr>
          <p:nvPr/>
        </p:nvPicPr>
        <p:blipFill>
          <a:blip r:embed="rId3">
            <a:extLst/>
          </a:blip>
          <a:stretch>
            <a:fillRect/>
          </a:stretch>
        </p:blipFill>
        <p:spPr>
          <a:xfrm>
            <a:off x="8285870" y="3038054"/>
            <a:ext cx="3637206" cy="2040384"/>
          </a:xfrm>
          <a:prstGeom prst="rect">
            <a:avLst/>
          </a:prstGeom>
          <a:ln w="12700">
            <a:miter lim="400000"/>
          </a:ln>
          <a:effectLst>
            <a:reflection blurRad="0" stA="30000" stPos="0" endA="0" endPos="40000" dist="0" dir="5400000" fadeDir="5400000" sx="100000" sy="-100000" kx="0" ky="0" algn="bl" rotWithShape="0"/>
          </a:effectLst>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9" name="Title 1"/>
          <p:cNvSpPr txBox="1"/>
          <p:nvPr>
            <p:ph type="title"/>
          </p:nvPr>
        </p:nvSpPr>
        <p:spPr>
          <a:xfrm>
            <a:off x="5092505" y="624109"/>
            <a:ext cx="6412108" cy="1280892"/>
          </a:xfrm>
          <a:prstGeom prst="rect">
            <a:avLst/>
          </a:prstGeom>
        </p:spPr>
        <p:txBody>
          <a:bodyPr numCol="2"/>
          <a:lstStyle>
            <a:lvl1pPr algn="ctr">
              <a:defRPr b="1" i="1" sz="2400"/>
            </a:lvl1pPr>
          </a:lstStyle>
          <a:p>
            <a:pPr/>
            <a:r>
              <a:t>Change Management Theory and Application</a:t>
            </a:r>
          </a:p>
        </p:txBody>
      </p:sp>
      <p:sp>
        <p:nvSpPr>
          <p:cNvPr id="3790" name="Content Placeholder 2"/>
          <p:cNvSpPr txBox="1"/>
          <p:nvPr>
            <p:ph type="body" idx="1"/>
          </p:nvPr>
        </p:nvSpPr>
        <p:spPr>
          <a:xfrm>
            <a:off x="3080824" y="2312963"/>
            <a:ext cx="8353447" cy="4256650"/>
          </a:xfrm>
          <a:prstGeom prst="rect">
            <a:avLst/>
          </a:prstGeom>
        </p:spPr>
        <p:txBody>
          <a:bodyPr/>
          <a:lstStyle/>
          <a:p>
            <a:pPr marL="0" indent="0">
              <a:lnSpc>
                <a:spcPct val="120000"/>
              </a:lnSpc>
              <a:buSzTx/>
              <a:buFont typeface="Wingdings 3"/>
              <a:buNone/>
              <a:defRPr b="1" sz="1200">
                <a:latin typeface="Arial"/>
                <a:ea typeface="Arial"/>
                <a:cs typeface="Arial"/>
                <a:sym typeface="Arial"/>
              </a:defRPr>
            </a:pPr>
            <a:r>
              <a:t>Kurt Lewin’s Theory</a:t>
            </a:r>
          </a:p>
          <a:p>
            <a:pPr>
              <a:lnSpc>
                <a:spcPct val="120000"/>
              </a:lnSpc>
              <a:defRPr sz="1200">
                <a:latin typeface="Arial"/>
                <a:ea typeface="Arial"/>
                <a:cs typeface="Arial"/>
                <a:sym typeface="Arial"/>
              </a:defRPr>
            </a:pPr>
            <a:r>
              <a:t>Kurt Lewin’s theory sets a three-step model, applying which SaTH can identify its performative failure and implement the change accordingly to achieve operational excellence (Eder and Didnath, 2022). </a:t>
            </a:r>
          </a:p>
          <a:p>
            <a:pPr>
              <a:lnSpc>
                <a:spcPct val="120000"/>
              </a:lnSpc>
              <a:defRPr b="1" sz="1200">
                <a:latin typeface="Arial"/>
                <a:ea typeface="Arial"/>
                <a:cs typeface="Arial"/>
                <a:sym typeface="Arial"/>
              </a:defRPr>
            </a:pPr>
            <a:r>
              <a:t>Unfreeze: </a:t>
            </a:r>
            <a:r>
              <a:rPr b="0"/>
              <a:t>SaTH will unfreeze by identifying its unhealthy cultural environment, clinical governance, staff competency, and professional guidelines (GOV.UK, 2022).  </a:t>
            </a:r>
          </a:p>
          <a:p>
            <a:pPr>
              <a:lnSpc>
                <a:spcPct val="120000"/>
              </a:lnSpc>
              <a:defRPr b="1" sz="1200">
                <a:latin typeface="Arial"/>
                <a:ea typeface="Arial"/>
                <a:cs typeface="Arial"/>
                <a:sym typeface="Arial"/>
              </a:defRPr>
            </a:pPr>
            <a:r>
              <a:t>Change: </a:t>
            </a:r>
            <a:r>
              <a:rPr b="0"/>
              <a:t>Skill training programmes and advisory services will be applied to foster change and build professional competency in an emergency situation.  </a:t>
            </a:r>
          </a:p>
          <a:p>
            <a:pPr>
              <a:lnSpc>
                <a:spcPct val="120000"/>
              </a:lnSpc>
              <a:defRPr b="1" sz="1200">
                <a:latin typeface="Arial"/>
                <a:ea typeface="Arial"/>
                <a:cs typeface="Arial"/>
                <a:sym typeface="Arial"/>
              </a:defRPr>
            </a:pPr>
            <a:r>
              <a:t>Refreeze: </a:t>
            </a:r>
            <a:r>
              <a:rPr b="0"/>
              <a:t>Finally, the restructure initiative resets the whole organisational procedures, which reassures quality service to the patients. </a:t>
            </a:r>
          </a:p>
          <a:p>
            <a:pPr>
              <a:lnSpc>
                <a:spcPct val="120000"/>
              </a:lnSpc>
              <a:defRPr b="1" sz="1200">
                <a:latin typeface="Arial"/>
                <a:ea typeface="Arial"/>
                <a:cs typeface="Arial"/>
                <a:sym typeface="Arial"/>
              </a:defRPr>
            </a:pPr>
            <a:r>
              <a:t>Critical Consideration: </a:t>
            </a:r>
            <a:r>
              <a:rPr b="0"/>
              <a:t>Overall, Kurt Lewin’s theory simplifies the effective areas of SaTH and provides tactical arrangements through which the hospital can build its structural progression and repair its reputation. </a:t>
            </a:r>
          </a:p>
        </p:txBody>
      </p:sp>
      <p:pic>
        <p:nvPicPr>
          <p:cNvPr id="3791" name="Picture 2" descr="Picture 2"/>
          <p:cNvPicPr>
            <a:picLocks noChangeAspect="1"/>
          </p:cNvPicPr>
          <p:nvPr/>
        </p:nvPicPr>
        <p:blipFill>
          <a:blip r:embed="rId3">
            <a:extLst/>
          </a:blip>
          <a:stretch>
            <a:fillRect/>
          </a:stretch>
        </p:blipFill>
        <p:spPr>
          <a:xfrm>
            <a:off x="1625914" y="160606"/>
            <a:ext cx="3738564" cy="1948376"/>
          </a:xfrm>
          <a:prstGeom prst="rect">
            <a:avLst/>
          </a:prstGeom>
          <a:ln w="12700">
            <a:miter lim="400000"/>
          </a:ln>
          <a:effectLst>
            <a:reflection blurRad="0" stA="30000" stPos="0" endA="0" endPos="40000" dist="0" dir="5400000" fadeDir="5400000" sx="100000" sy="-100000" kx="0" ky="0" algn="bl" rotWithShape="0"/>
          </a:effectLst>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5" name="Title 1"/>
          <p:cNvSpPr txBox="1"/>
          <p:nvPr>
            <p:ph type="title"/>
          </p:nvPr>
        </p:nvSpPr>
        <p:spPr>
          <a:xfrm>
            <a:off x="8913052" y="64708"/>
            <a:ext cx="3214239" cy="1196147"/>
          </a:xfrm>
          <a:prstGeom prst="rect">
            <a:avLst/>
          </a:prstGeom>
          <a:solidFill>
            <a:srgbClr val="2FA3EE"/>
          </a:solidFill>
        </p:spPr>
        <p:txBody>
          <a:bodyPr/>
          <a:lstStyle>
            <a:lvl1pPr>
              <a:defRPr b="1" i="1" sz="2800">
                <a:solidFill>
                  <a:srgbClr val="FFFFFF"/>
                </a:solidFill>
              </a:defRPr>
            </a:lvl1pPr>
          </a:lstStyle>
          <a:p>
            <a:pPr/>
            <a:r>
              <a:t>Improvement Framework</a:t>
            </a:r>
          </a:p>
        </p:txBody>
      </p:sp>
      <p:sp>
        <p:nvSpPr>
          <p:cNvPr id="3796" name="Content Placeholder 2"/>
          <p:cNvSpPr txBox="1"/>
          <p:nvPr>
            <p:ph type="body" sz="half" idx="1"/>
          </p:nvPr>
        </p:nvSpPr>
        <p:spPr>
          <a:xfrm>
            <a:off x="170687" y="1536191"/>
            <a:ext cx="6925058" cy="4791457"/>
          </a:xfrm>
          <a:prstGeom prst="rect">
            <a:avLst/>
          </a:prstGeom>
        </p:spPr>
        <p:txBody>
          <a:bodyPr/>
          <a:lstStyle/>
          <a:p>
            <a:pPr marL="0" indent="0">
              <a:lnSpc>
                <a:spcPct val="100000"/>
              </a:lnSpc>
              <a:buSzTx/>
              <a:buNone/>
              <a:defRPr b="1" sz="1100"/>
            </a:pPr>
            <a:r>
              <a:t>Plan: </a:t>
            </a:r>
          </a:p>
          <a:p>
            <a:pPr>
              <a:lnSpc>
                <a:spcPct val="100000"/>
              </a:lnSpc>
              <a:defRPr sz="1100"/>
            </a:pPr>
            <a:r>
              <a:t>This stage analyses SaTH’s root causes behind its poor communication practices, failed leadership, low cesarean section rate, and inadequate organisational performance (GOV.UK, 2022).</a:t>
            </a:r>
          </a:p>
          <a:p>
            <a:pPr>
              <a:lnSpc>
                <a:spcPct val="100000"/>
              </a:lnSpc>
              <a:defRPr sz="1100"/>
            </a:pPr>
            <a:r>
              <a:t>The developing plan should include an organised action plan through monitoring workforce proficiency and implementing professional medical executives to maintain patient safety. </a:t>
            </a:r>
          </a:p>
          <a:p>
            <a:pPr marL="0" indent="0">
              <a:lnSpc>
                <a:spcPct val="100000"/>
              </a:lnSpc>
              <a:buSzTx/>
              <a:buNone/>
              <a:defRPr b="1" sz="1100"/>
            </a:pPr>
            <a:r>
              <a:t>Do: </a:t>
            </a:r>
          </a:p>
          <a:p>
            <a:pPr>
              <a:lnSpc>
                <a:spcPct val="100000"/>
              </a:lnSpc>
              <a:defRPr sz="1100"/>
            </a:pPr>
            <a:r>
              <a:t>It describes planned actions for SaTH that secure managing staff consistency and follow systematically developed standards to deliver premium healthcare services. </a:t>
            </a:r>
          </a:p>
          <a:p>
            <a:pPr>
              <a:lnSpc>
                <a:spcPct val="100000"/>
              </a:lnSpc>
              <a:defRPr sz="1100"/>
            </a:pPr>
            <a:r>
              <a:t>The actions revolve around organising staff training programmes and providing professional guidance to improve staff competency and clinical excellence. </a:t>
            </a:r>
          </a:p>
          <a:p>
            <a:pPr marL="0" indent="0">
              <a:lnSpc>
                <a:spcPct val="100000"/>
              </a:lnSpc>
              <a:buSzTx/>
              <a:buNone/>
              <a:defRPr b="1" sz="1100"/>
            </a:pPr>
            <a:r>
              <a:t>Study: </a:t>
            </a:r>
          </a:p>
          <a:p>
            <a:pPr>
              <a:lnSpc>
                <a:spcPct val="100000"/>
              </a:lnSpc>
              <a:defRPr sz="1100"/>
            </a:pPr>
            <a:r>
              <a:t>This part evaluates the effectiveness of the outcomes, such as reviewing feedback from the patient party, monitoring service standards, and observing overall organisational performance.</a:t>
            </a:r>
          </a:p>
          <a:p>
            <a:pPr>
              <a:lnSpc>
                <a:spcPct val="100000"/>
              </a:lnSpc>
              <a:defRPr sz="1100"/>
            </a:pPr>
            <a:r>
              <a:t>It also analyses the progress rate of staff’s improvement towards managing a critical situation through comparing before and after results. </a:t>
            </a:r>
          </a:p>
          <a:p>
            <a:pPr marL="0" indent="0">
              <a:lnSpc>
                <a:spcPct val="100000"/>
              </a:lnSpc>
              <a:buSzTx/>
              <a:buNone/>
              <a:defRPr b="1" sz="1100"/>
            </a:pPr>
            <a:r>
              <a:t>Act: </a:t>
            </a:r>
          </a:p>
          <a:p>
            <a:pPr>
              <a:lnSpc>
                <a:spcPct val="100000"/>
              </a:lnSpc>
              <a:defRPr sz="1100"/>
            </a:pPr>
            <a:r>
              <a:t>This stage determines the plan’s productivity, and if it fails, essential readjustments will be applied.</a:t>
            </a:r>
          </a:p>
          <a:p>
            <a:pPr>
              <a:lnSpc>
                <a:spcPct val="100000"/>
              </a:lnSpc>
              <a:defRPr sz="1100"/>
            </a:pPr>
            <a:r>
              <a:t>Furthermore, if the plan remains a success, then this entire PDSA cycle will be further employed broadly in order to maintain standard balance in providing high-quality medical assistance.</a:t>
            </a:r>
          </a:p>
        </p:txBody>
      </p:sp>
      <p:grpSp>
        <p:nvGrpSpPr>
          <p:cNvPr id="3799" name="Round Single Corner Rectangle 3"/>
          <p:cNvGrpSpPr/>
          <p:nvPr/>
        </p:nvGrpSpPr>
        <p:grpSpPr>
          <a:xfrm>
            <a:off x="0" y="-1"/>
            <a:ext cx="5449825" cy="1194818"/>
            <a:chOff x="0" y="0"/>
            <a:chExt cx="5449823" cy="1194816"/>
          </a:xfrm>
        </p:grpSpPr>
        <p:sp>
          <p:nvSpPr>
            <p:cNvPr id="3797" name="Shape"/>
            <p:cNvSpPr/>
            <p:nvPr/>
          </p:nvSpPr>
          <p:spPr>
            <a:xfrm>
              <a:off x="0" y="-1"/>
              <a:ext cx="5449825" cy="11948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811" y="0"/>
                  </a:lnTo>
                  <a:cubicBezTo>
                    <a:pt x="21247" y="0"/>
                    <a:pt x="21600" y="1612"/>
                    <a:pt x="21600" y="3600"/>
                  </a:cubicBezTo>
                  <a:lnTo>
                    <a:pt x="21600" y="21600"/>
                  </a:lnTo>
                  <a:lnTo>
                    <a:pt x="0" y="21600"/>
                  </a:lnTo>
                  <a:close/>
                </a:path>
              </a:pathLst>
            </a:custGeom>
            <a:solidFill>
              <a:srgbClr val="2FA3EE"/>
            </a:solidFill>
            <a:ln w="15875" cap="flat">
              <a:solidFill>
                <a:srgbClr val="2277AE"/>
              </a:solidFill>
              <a:prstDash val="solid"/>
              <a:round/>
            </a:ln>
            <a:effectLst/>
          </p:spPr>
          <p:txBody>
            <a:bodyPr wrap="square" lIns="45719" tIns="45719" rIns="45719" bIns="45719" numCol="1" anchor="ctr">
              <a:noAutofit/>
            </a:bodyPr>
            <a:lstStyle/>
            <a:p>
              <a:pPr algn="just">
                <a:defRPr sz="1200">
                  <a:solidFill>
                    <a:srgbClr val="FFFFFF"/>
                  </a:solidFill>
                  <a:latin typeface="Arial"/>
                  <a:ea typeface="Arial"/>
                  <a:cs typeface="Arial"/>
                  <a:sym typeface="Arial"/>
                </a:defRPr>
              </a:pPr>
            </a:p>
          </p:txBody>
        </p:sp>
        <p:sp>
          <p:nvSpPr>
            <p:cNvPr id="3798" name="The Plan-Do-Study-Act (PDSA) cycle is a four-phase structured model, which has been applied to secure continual improvement through improving inadequate operational performance, poor communication practices, and unhealthy cultural behaviours (Manadi et a"/>
            <p:cNvSpPr txBox="1"/>
            <p:nvPr/>
          </p:nvSpPr>
          <p:spPr>
            <a:xfrm>
              <a:off x="53657" y="198580"/>
              <a:ext cx="5284184" cy="79765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1200">
                  <a:solidFill>
                    <a:srgbClr val="FFFFFF"/>
                  </a:solidFill>
                  <a:latin typeface="Arial"/>
                  <a:ea typeface="Arial"/>
                  <a:cs typeface="Arial"/>
                  <a:sym typeface="Arial"/>
                </a:defRPr>
              </a:lvl1pPr>
            </a:lstStyle>
            <a:p>
              <a:pPr/>
              <a:r>
                <a:t>The Plan-Do-Study-Act (PDSA) cycle is a four-phase structured model, which has been applied to secure continual improvement through improving inadequate operational performance, poor communication practices, and unhealthy cultural behaviours (Manadi et al., 2023).  </a:t>
              </a:r>
            </a:p>
          </p:txBody>
        </p:sp>
      </p:grpSp>
      <p:graphicFrame>
        <p:nvGraphicFramePr>
          <p:cNvPr id="3800" name="Table 4"/>
          <p:cNvGraphicFramePr/>
          <p:nvPr/>
        </p:nvGraphicFramePr>
        <p:xfrm>
          <a:off x="7303007" y="2535934"/>
          <a:ext cx="4380993" cy="3121153"/>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2190496"/>
                <a:gridCol w="2190496"/>
              </a:tblGrid>
              <a:tr h="1040384">
                <a:tc>
                  <a:txBody>
                    <a:bodyPr/>
                    <a:lstStyle/>
                    <a:p>
                      <a:pPr algn="ctr">
                        <a:defRPr b="0" sz="1800">
                          <a:solidFill>
                            <a:srgbClr val="000000"/>
                          </a:solidFill>
                        </a:defRPr>
                      </a:pPr>
                      <a:r>
                        <a:rPr b="1" sz="1200">
                          <a:solidFill>
                            <a:srgbClr val="FFFFFF"/>
                          </a:solidFill>
                          <a:latin typeface="Times New Roman"/>
                          <a:ea typeface="Times New Roman"/>
                          <a:cs typeface="Times New Roman"/>
                          <a:sym typeface="Times New Roman"/>
                        </a:rPr>
                        <a:t>Strength</a:t>
                      </a:r>
                    </a:p>
                  </a:txBody>
                  <a:tcPr marL="63500" marR="63500" marT="63500" marB="63500" anchor="ctr" anchorCtr="0" horzOverflow="overflow">
                    <a:solidFill>
                      <a:srgbClr val="2FA3EE"/>
                    </a:solidFill>
                  </a:tcPr>
                </a:tc>
                <a:tc>
                  <a:txBody>
                    <a:bodyPr/>
                    <a:lstStyle/>
                    <a:p>
                      <a:pPr algn="ctr">
                        <a:defRPr b="0" sz="1800">
                          <a:solidFill>
                            <a:srgbClr val="000000"/>
                          </a:solidFill>
                        </a:defRPr>
                      </a:pPr>
                      <a:r>
                        <a:rPr b="1" sz="1200">
                          <a:solidFill>
                            <a:srgbClr val="FFFFFF"/>
                          </a:solidFill>
                          <a:latin typeface="Times New Roman"/>
                          <a:ea typeface="Times New Roman"/>
                          <a:cs typeface="Times New Roman"/>
                          <a:sym typeface="Times New Roman"/>
                        </a:rPr>
                        <a:t>Weakness</a:t>
                      </a:r>
                    </a:p>
                  </a:txBody>
                  <a:tcPr marL="63500" marR="63500" marT="63500" marB="63500" anchor="ctr" anchorCtr="0" horzOverflow="overflow">
                    <a:solidFill>
                      <a:srgbClr val="2FA3EE"/>
                    </a:solidFill>
                  </a:tcPr>
                </a:tc>
              </a:tr>
              <a:tr h="1040384">
                <a:tc>
                  <a:txBody>
                    <a:bodyPr/>
                    <a:lstStyle/>
                    <a:p>
                      <a:pPr>
                        <a:defRPr sz="1800"/>
                      </a:pPr>
                      <a:r>
                        <a:rPr sz="1200">
                          <a:latin typeface="Times New Roman"/>
                          <a:ea typeface="Times New Roman"/>
                          <a:cs typeface="Times New Roman"/>
                          <a:sym typeface="Times New Roman"/>
                        </a:rPr>
                        <a:t>As the changes under the PDSA cycle get implemented within a small range, it lowers risks and maintains flexibility within the healthcare setting (Giri et al., 2026). </a:t>
                      </a:r>
                    </a:p>
                  </a:txBody>
                  <a:tcPr marL="63500" marR="63500" marT="63500" marB="63500" anchor="t" anchorCtr="0" horzOverflow="overflow">
                    <a:solidFill>
                      <a:srgbClr val="CCE0F8"/>
                    </a:solidFill>
                  </a:tcPr>
                </a:tc>
                <a:tc>
                  <a:txBody>
                    <a:bodyPr/>
                    <a:lstStyle/>
                    <a:p>
                      <a:pPr>
                        <a:defRPr sz="1800"/>
                      </a:pPr>
                      <a:r>
                        <a:rPr sz="1200">
                          <a:latin typeface="Times New Roman"/>
                          <a:ea typeface="Times New Roman"/>
                          <a:cs typeface="Times New Roman"/>
                          <a:sym typeface="Times New Roman"/>
                        </a:rPr>
                        <a:t>If the plan does not follow strong structural procedures, others can improvise their implementation to change, which could result in staff fatigue (Sutton et al., 2021). </a:t>
                      </a:r>
                    </a:p>
                  </a:txBody>
                  <a:tcPr marL="63500" marR="63500" marT="63500" marB="63500" anchor="t" anchorCtr="0" horzOverflow="overflow">
                    <a:solidFill>
                      <a:srgbClr val="CCE0F8"/>
                    </a:solidFill>
                  </a:tcPr>
                </a:tc>
              </a:tr>
              <a:tr h="1040384">
                <a:tc>
                  <a:txBody>
                    <a:bodyPr/>
                    <a:lstStyle/>
                    <a:p>
                      <a:pPr>
                        <a:defRPr sz="1800"/>
                      </a:pPr>
                      <a:r>
                        <a:rPr sz="1200">
                          <a:latin typeface="Times New Roman"/>
                          <a:ea typeface="Times New Roman"/>
                          <a:cs typeface="Times New Roman"/>
                          <a:sym typeface="Times New Roman"/>
                        </a:rPr>
                        <a:t>It mainly concentrates on effective plans and refining adjustments as per necessity on resolve specific issues (Sutton et al., 2021). </a:t>
                      </a:r>
                    </a:p>
                  </a:txBody>
                  <a:tcPr marL="63500" marR="63500" marT="63500" marB="63500" anchor="t" anchorCtr="0" horzOverflow="overflow">
                    <a:solidFill>
                      <a:srgbClr val="E7F0FC"/>
                    </a:solidFill>
                  </a:tcPr>
                </a:tc>
                <a:tc>
                  <a:txBody>
                    <a:bodyPr/>
                    <a:lstStyle/>
                    <a:p>
                      <a:pPr>
                        <a:defRPr sz="1800"/>
                      </a:pPr>
                      <a:r>
                        <a:rPr sz="1200">
                          <a:latin typeface="Times New Roman"/>
                          <a:ea typeface="Times New Roman"/>
                          <a:cs typeface="Times New Roman"/>
                          <a:sym typeface="Times New Roman"/>
                        </a:rPr>
                        <a:t>It structures mindful action; however, it does not guarantee that if the outcome will be effective (Giri et al., 2026).   </a:t>
                      </a:r>
                    </a:p>
                  </a:txBody>
                  <a:tcPr marL="63500" marR="63500" marT="63500" marB="63500" anchor="t" anchorCtr="0" horzOverflow="overflow">
                    <a:solidFill>
                      <a:srgbClr val="E7F0FC"/>
                    </a:solidFill>
                  </a:tcPr>
                </a:tc>
              </a:tr>
            </a:tbl>
          </a:graphicData>
        </a:graphic>
      </p:graphicFrame>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60000">
              <a:srgbClr val="83938A"/>
            </a:gs>
            <a:gs pos="100000">
              <a:srgbClr val="268496"/>
            </a:gs>
          </a:gsLst>
          <a:lin ang="5400000" scaled="0"/>
        </a:gradFill>
      </p:bgPr>
    </p:bg>
    <p:spTree>
      <p:nvGrpSpPr>
        <p:cNvPr id="1" name=""/>
        <p:cNvGrpSpPr/>
        <p:nvPr/>
      </p:nvGrpSpPr>
      <p:grpSpPr>
        <a:xfrm>
          <a:off x="0" y="0"/>
          <a:ext cx="0" cy="0"/>
          <a:chOff x="0" y="0"/>
          <a:chExt cx="0" cy="0"/>
        </a:xfrm>
      </p:grpSpPr>
      <p:sp>
        <p:nvSpPr>
          <p:cNvPr id="3804" name="Title 1"/>
          <p:cNvSpPr txBox="1"/>
          <p:nvPr>
            <p:ph type="title"/>
          </p:nvPr>
        </p:nvSpPr>
        <p:spPr>
          <a:xfrm>
            <a:off x="22275" y="13431"/>
            <a:ext cx="6941233" cy="915037"/>
          </a:xfrm>
          <a:prstGeom prst="rect">
            <a:avLst/>
          </a:prstGeom>
        </p:spPr>
        <p:txBody>
          <a:bodyPr/>
          <a:lstStyle>
            <a:lvl1pPr>
              <a:defRPr b="1" i="1" sz="3200">
                <a:latin typeface="Arial"/>
                <a:ea typeface="Arial"/>
                <a:cs typeface="Arial"/>
                <a:sym typeface="Arial"/>
              </a:defRPr>
            </a:lvl1pPr>
          </a:lstStyle>
          <a:p>
            <a:pPr/>
            <a:r>
              <a:t>Barriers to Change</a:t>
            </a:r>
          </a:p>
        </p:txBody>
      </p:sp>
      <p:graphicFrame>
        <p:nvGraphicFramePr>
          <p:cNvPr id="3805" name="Table 3"/>
          <p:cNvGraphicFramePr/>
          <p:nvPr/>
        </p:nvGraphicFramePr>
        <p:xfrm>
          <a:off x="4011166" y="1097283"/>
          <a:ext cx="7843519" cy="2919932"/>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2614506"/>
                <a:gridCol w="2614506"/>
                <a:gridCol w="2614506"/>
              </a:tblGrid>
              <a:tr h="685275">
                <a:tc>
                  <a:txBody>
                    <a:bodyPr/>
                    <a:lstStyle/>
                    <a:p>
                      <a:pPr>
                        <a:defRPr b="0" sz="1800">
                          <a:solidFill>
                            <a:srgbClr val="000000"/>
                          </a:solidFill>
                        </a:defRPr>
                      </a:pPr>
                      <a:r>
                        <a:rPr b="1" sz="1200">
                          <a:latin typeface="Arial"/>
                          <a:ea typeface="Arial"/>
                          <a:cs typeface="Arial"/>
                          <a:sym typeface="Arial"/>
                        </a:rPr>
                        <a:t>Potential barriers</a:t>
                      </a:r>
                    </a:p>
                  </a:txBody>
                  <a:tcPr marL="63500" marR="63500" marT="63500" marB="63500" anchor="t" anchorCtr="0" horzOverflow="overflow">
                    <a:solidFill>
                      <a:srgbClr val="41AEBD"/>
                    </a:solidFill>
                  </a:tcPr>
                </a:tc>
                <a:tc>
                  <a:txBody>
                    <a:bodyPr/>
                    <a:lstStyle/>
                    <a:p>
                      <a:pPr>
                        <a:defRPr b="0" sz="1800">
                          <a:solidFill>
                            <a:srgbClr val="000000"/>
                          </a:solidFill>
                        </a:defRPr>
                      </a:pPr>
                      <a:r>
                        <a:rPr b="1" sz="1200">
                          <a:latin typeface="Arial"/>
                          <a:ea typeface="Arial"/>
                          <a:cs typeface="Arial"/>
                          <a:sym typeface="Arial"/>
                        </a:rPr>
                        <a:t>Kotter’s model alignment</a:t>
                      </a:r>
                    </a:p>
                  </a:txBody>
                  <a:tcPr marL="63500" marR="63500" marT="63500" marB="63500" anchor="t" anchorCtr="0" horzOverflow="overflow">
                    <a:solidFill>
                      <a:srgbClr val="41AEBD"/>
                    </a:solidFill>
                  </a:tcPr>
                </a:tc>
                <a:tc>
                  <a:txBody>
                    <a:bodyPr/>
                    <a:lstStyle/>
                    <a:p>
                      <a:pPr>
                        <a:defRPr b="0" sz="1800">
                          <a:solidFill>
                            <a:srgbClr val="000000"/>
                          </a:solidFill>
                        </a:defRPr>
                      </a:pPr>
                      <a:r>
                        <a:rPr b="1" sz="1200">
                          <a:latin typeface="Arial"/>
                          <a:ea typeface="Arial"/>
                          <a:cs typeface="Arial"/>
                          <a:sym typeface="Arial"/>
                        </a:rPr>
                        <a:t>Key recommendations</a:t>
                      </a:r>
                    </a:p>
                  </a:txBody>
                  <a:tcPr marL="63500" marR="63500" marT="63500" marB="63500" anchor="t" anchorCtr="0" horzOverflow="overflow">
                    <a:solidFill>
                      <a:srgbClr val="41AEBD"/>
                    </a:solidFill>
                  </a:tcPr>
                </a:tc>
              </a:tr>
              <a:tr h="558664">
                <a:tc>
                  <a:txBody>
                    <a:bodyPr/>
                    <a:lstStyle/>
                    <a:p>
                      <a:pPr>
                        <a:defRPr sz="1800"/>
                      </a:pPr>
                      <a:r>
                        <a:rPr b="1" sz="1200">
                          <a:latin typeface="Arial"/>
                          <a:ea typeface="Arial"/>
                          <a:cs typeface="Arial"/>
                          <a:sym typeface="Arial"/>
                        </a:rPr>
                        <a:t>Staff resistance</a:t>
                      </a:r>
                    </a:p>
                  </a:txBody>
                  <a:tcPr marL="63500" marR="63500" marT="63500" marB="63500" anchor="t" anchorCtr="0" horzOverflow="overflow">
                    <a:solidFill>
                      <a:srgbClr val="CDE3E7"/>
                    </a:solidFill>
                  </a:tcPr>
                </a:tc>
                <a:tc>
                  <a:txBody>
                    <a:bodyPr/>
                    <a:lstStyle/>
                    <a:p>
                      <a:pPr>
                        <a:defRPr sz="1800"/>
                      </a:pPr>
                      <a:r>
                        <a:rPr b="1" sz="1200">
                          <a:latin typeface="Arial"/>
                          <a:ea typeface="Arial"/>
                          <a:cs typeface="Arial"/>
                          <a:sym typeface="Arial"/>
                        </a:rPr>
                        <a:t>Enable action by removing barriers</a:t>
                      </a:r>
                    </a:p>
                  </a:txBody>
                  <a:tcPr marL="63500" marR="63500" marT="63500" marB="63500" anchor="t" anchorCtr="0" horzOverflow="overflow">
                    <a:solidFill>
                      <a:srgbClr val="CDE3E7"/>
                    </a:solidFill>
                  </a:tcPr>
                </a:tc>
                <a:tc>
                  <a:txBody>
                    <a:bodyPr/>
                    <a:lstStyle/>
                    <a:p>
                      <a:pPr>
                        <a:defRPr sz="1800"/>
                      </a:pPr>
                      <a:r>
                        <a:rPr sz="1200">
                          <a:latin typeface="Arial"/>
                          <a:ea typeface="Arial"/>
                          <a:cs typeface="Arial"/>
                          <a:sym typeface="Arial"/>
                        </a:rPr>
                        <a:t>SaTH should apply visionary approaches through which staff remain efficient and productive towards patients' safety, and it will empower staff’s excellence and hinder staff resistance (Baum, 2023). </a:t>
                      </a:r>
                    </a:p>
                  </a:txBody>
                  <a:tcPr marL="63500" marR="63500" marT="63500" marB="63500" anchor="t" anchorCtr="0" horzOverflow="overflow">
                    <a:solidFill>
                      <a:srgbClr val="CDE3E7"/>
                    </a:solidFill>
                  </a:tcPr>
                </a:tc>
              </a:tr>
              <a:tr h="558664">
                <a:tc>
                  <a:txBody>
                    <a:bodyPr/>
                    <a:lstStyle/>
                    <a:p>
                      <a:pPr>
                        <a:defRPr sz="1800"/>
                      </a:pPr>
                      <a:r>
                        <a:rPr b="1" sz="1200">
                          <a:latin typeface="Arial"/>
                          <a:ea typeface="Arial"/>
                          <a:cs typeface="Arial"/>
                          <a:sym typeface="Arial"/>
                        </a:rPr>
                        <a:t>Poor communication &amp; organisational culture</a:t>
                      </a:r>
                    </a:p>
                  </a:txBody>
                  <a:tcPr marL="63500" marR="63500" marT="63500" marB="63500" anchor="t" anchorCtr="0" horzOverflow="overflow">
                    <a:solidFill>
                      <a:srgbClr val="E8F1F4"/>
                    </a:solidFill>
                  </a:tcPr>
                </a:tc>
                <a:tc>
                  <a:txBody>
                    <a:bodyPr/>
                    <a:lstStyle/>
                    <a:p>
                      <a:pPr>
                        <a:defRPr sz="1800"/>
                      </a:pPr>
                      <a:r>
                        <a:rPr b="1" sz="1200">
                          <a:latin typeface="Arial"/>
                          <a:ea typeface="Arial"/>
                          <a:cs typeface="Arial"/>
                          <a:sym typeface="Arial"/>
                        </a:rPr>
                        <a:t>Create sense of urgency</a:t>
                      </a:r>
                    </a:p>
                  </a:txBody>
                  <a:tcPr marL="63500" marR="63500" marT="63500" marB="63500" anchor="t" anchorCtr="0" horzOverflow="overflow">
                    <a:solidFill>
                      <a:srgbClr val="E8F1F4"/>
                    </a:solidFill>
                  </a:tcPr>
                </a:tc>
                <a:tc>
                  <a:txBody>
                    <a:bodyPr/>
                    <a:lstStyle/>
                    <a:p>
                      <a:pPr>
                        <a:defRPr sz="1800"/>
                      </a:pPr>
                      <a:r>
                        <a:rPr sz="1200">
                          <a:latin typeface="Arial"/>
                          <a:ea typeface="Arial"/>
                          <a:cs typeface="Arial"/>
                          <a:sym typeface="Arial"/>
                        </a:rPr>
                        <a:t>SaTH should organise an effective leadership approach with actionable measurements that supports employees to act properly and create a sense of urgency (Ellis et al., 2023).</a:t>
                      </a:r>
                    </a:p>
                  </a:txBody>
                  <a:tcPr marL="63500" marR="63500" marT="63500" marB="63500" anchor="t" anchorCtr="0" horzOverflow="overflow">
                    <a:solidFill>
                      <a:srgbClr val="E8F1F4"/>
                    </a:solidFill>
                  </a:tcPr>
                </a:tc>
              </a:tr>
              <a:tr h="558664">
                <a:tc>
                  <a:txBody>
                    <a:bodyPr/>
                    <a:lstStyle/>
                    <a:p>
                      <a:pPr>
                        <a:defRPr sz="1800"/>
                      </a:pPr>
                      <a:r>
                        <a:rPr b="1" sz="1200">
                          <a:latin typeface="Arial"/>
                          <a:ea typeface="Arial"/>
                          <a:cs typeface="Arial"/>
                          <a:sym typeface="Arial"/>
                        </a:rPr>
                        <a:t>Staff shortage &amp; workload</a:t>
                      </a:r>
                    </a:p>
                  </a:txBody>
                  <a:tcPr marL="63500" marR="63500" marT="63500" marB="63500" anchor="t" anchorCtr="0" horzOverflow="overflow">
                    <a:solidFill>
                      <a:srgbClr val="CDE3E7"/>
                    </a:solidFill>
                  </a:tcPr>
                </a:tc>
                <a:tc>
                  <a:txBody>
                    <a:bodyPr/>
                    <a:lstStyle/>
                    <a:p>
                      <a:pPr>
                        <a:defRPr sz="1800"/>
                      </a:pPr>
                      <a:r>
                        <a:rPr b="1" sz="1200">
                          <a:latin typeface="Arial"/>
                          <a:ea typeface="Arial"/>
                          <a:cs typeface="Arial"/>
                          <a:sym typeface="Arial"/>
                        </a:rPr>
                        <a:t>Change in culture</a:t>
                      </a:r>
                    </a:p>
                  </a:txBody>
                  <a:tcPr marL="63500" marR="63500" marT="63500" marB="63500" anchor="t" anchorCtr="0" horzOverflow="overflow">
                    <a:solidFill>
                      <a:srgbClr val="CDE3E7"/>
                    </a:solidFill>
                  </a:tcPr>
                </a:tc>
                <a:tc>
                  <a:txBody>
                    <a:bodyPr/>
                    <a:lstStyle/>
                    <a:p>
                      <a:pPr>
                        <a:defRPr sz="1800"/>
                      </a:pPr>
                      <a:r>
                        <a:rPr sz="1200">
                          <a:latin typeface="Arial"/>
                          <a:ea typeface="Arial"/>
                          <a:cs typeface="Arial"/>
                          <a:sym typeface="Arial"/>
                        </a:rPr>
                        <a:t>The trust should separate medical proceedings to individuals as per their competency, which will ease workload and diminish emotional exhaustion (De Vries et al., 2023). </a:t>
                      </a:r>
                    </a:p>
                  </a:txBody>
                  <a:tcPr marL="63500" marR="63500" marT="63500" marB="63500" anchor="t" anchorCtr="0" horzOverflow="overflow">
                    <a:solidFill>
                      <a:srgbClr val="CDE3E7"/>
                    </a:solidFill>
                  </a:tcPr>
                </a:tc>
              </a:tr>
              <a:tr h="558664">
                <a:tc>
                  <a:txBody>
                    <a:bodyPr/>
                    <a:lstStyle/>
                    <a:p>
                      <a:pPr>
                        <a:defRPr sz="1800"/>
                      </a:pPr>
                      <a:r>
                        <a:rPr b="1" sz="1200">
                          <a:latin typeface="Arial"/>
                          <a:ea typeface="Arial"/>
                          <a:cs typeface="Arial"/>
                          <a:sym typeface="Arial"/>
                        </a:rPr>
                        <a:t>Lack of sustainable improvement</a:t>
                      </a:r>
                    </a:p>
                  </a:txBody>
                  <a:tcPr marL="63500" marR="63500" marT="63500" marB="63500" anchor="t" anchorCtr="0" horzOverflow="overflow">
                    <a:solidFill>
                      <a:srgbClr val="E8F1F4"/>
                    </a:solidFill>
                  </a:tcPr>
                </a:tc>
                <a:tc>
                  <a:txBody>
                    <a:bodyPr/>
                    <a:lstStyle/>
                    <a:p>
                      <a:pPr>
                        <a:defRPr sz="1800"/>
                      </a:pPr>
                      <a:r>
                        <a:rPr b="1" sz="1200">
                          <a:latin typeface="Arial"/>
                          <a:ea typeface="Arial"/>
                          <a:cs typeface="Arial"/>
                          <a:sym typeface="Arial"/>
                        </a:rPr>
                        <a:t>Change in culture</a:t>
                      </a:r>
                    </a:p>
                  </a:txBody>
                  <a:tcPr marL="63500" marR="63500" marT="63500" marB="63500" anchor="t" anchorCtr="0" horzOverflow="overflow">
                    <a:solidFill>
                      <a:srgbClr val="E8F1F4"/>
                    </a:solidFill>
                  </a:tcPr>
                </a:tc>
                <a:tc>
                  <a:txBody>
                    <a:bodyPr/>
                    <a:lstStyle/>
                    <a:p>
                      <a:pPr>
                        <a:defRPr sz="1800"/>
                      </a:pPr>
                      <a:r>
                        <a:rPr sz="1200">
                          <a:latin typeface="Arial"/>
                          <a:ea typeface="Arial"/>
                          <a:cs typeface="Arial"/>
                          <a:sym typeface="Arial"/>
                        </a:rPr>
                        <a:t>In this context, SaTH should take initiatives, which will track regular operational outcomes and monitor individual progression, which secures sustainable improvement (OCM Solution, 2023).  </a:t>
                      </a:r>
                    </a:p>
                  </a:txBody>
                  <a:tcPr marL="63500" marR="63500" marT="63500" marB="63500" anchor="t" anchorCtr="0" horzOverflow="overflow">
                    <a:solidFill>
                      <a:srgbClr val="E8F1F4"/>
                    </a:solidFill>
                  </a:tcPr>
                </a:tc>
              </a:tr>
            </a:tbl>
          </a:graphicData>
        </a:graphic>
      </p:graphicFrame>
      <p:grpSp>
        <p:nvGrpSpPr>
          <p:cNvPr id="3808" name="Rectangle 4"/>
          <p:cNvGrpSpPr/>
          <p:nvPr/>
        </p:nvGrpSpPr>
        <p:grpSpPr>
          <a:xfrm>
            <a:off x="351691" y="2518117"/>
            <a:ext cx="2194562" cy="2208629"/>
            <a:chOff x="0" y="0"/>
            <a:chExt cx="2194560" cy="2208627"/>
          </a:xfrm>
        </p:grpSpPr>
        <p:sp>
          <p:nvSpPr>
            <p:cNvPr id="3806" name="Rectangle"/>
            <p:cNvSpPr/>
            <p:nvPr/>
          </p:nvSpPr>
          <p:spPr>
            <a:xfrm>
              <a:off x="-1" y="0"/>
              <a:ext cx="2194562" cy="2208628"/>
            </a:xfrm>
            <a:prstGeom prst="rect">
              <a:avLst/>
            </a:prstGeom>
            <a:solidFill>
              <a:srgbClr val="41AEBD"/>
            </a:solidFill>
            <a:ln w="12700" cap="flat">
              <a:solidFill>
                <a:srgbClr val="2F7F8A"/>
              </a:solidFill>
              <a:prstDash val="solid"/>
              <a:miter lim="800000"/>
            </a:ln>
            <a:effectLst/>
          </p:spPr>
          <p:txBody>
            <a:bodyPr wrap="square" lIns="45719" tIns="45719" rIns="45719" bIns="45719" numCol="1" anchor="ctr">
              <a:noAutofit/>
            </a:bodyPr>
            <a:lstStyle/>
            <a:p>
              <a:pPr algn="ctr">
                <a:defRPr b="1" sz="1600">
                  <a:solidFill>
                    <a:srgbClr val="FFFFFF"/>
                  </a:solidFill>
                  <a:latin typeface="Arial"/>
                  <a:ea typeface="Arial"/>
                  <a:cs typeface="Arial"/>
                  <a:sym typeface="Arial"/>
                </a:defRPr>
              </a:pPr>
            </a:p>
          </p:txBody>
        </p:sp>
        <p:sp>
          <p:nvSpPr>
            <p:cNvPr id="3807" name="As a recommendation tool, Kotter’s model has been used to anchor the change for overcoming potential barriers (Carreño, 2024)."/>
            <p:cNvSpPr txBox="1"/>
            <p:nvPr/>
          </p:nvSpPr>
          <p:spPr>
            <a:xfrm>
              <a:off x="52069" y="261817"/>
              <a:ext cx="2090422" cy="168499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600">
                  <a:solidFill>
                    <a:srgbClr val="FFFFFF"/>
                  </a:solidFill>
                  <a:latin typeface="Arial"/>
                  <a:ea typeface="Arial"/>
                  <a:cs typeface="Arial"/>
                  <a:sym typeface="Arial"/>
                </a:defRPr>
              </a:lvl1pPr>
            </a:lstStyle>
            <a:p>
              <a:pPr/>
              <a:r>
                <a:t>As a recommendation tool, Kotter’s model has been used to anchor the change for overcoming potential barriers (Carreño, 2024).</a:t>
              </a:r>
            </a:p>
          </p:txBody>
        </p:sp>
      </p:grpSp>
      <p:sp>
        <p:nvSpPr>
          <p:cNvPr id="3809" name="Right Arrow 5"/>
          <p:cNvSpPr/>
          <p:nvPr/>
        </p:nvSpPr>
        <p:spPr>
          <a:xfrm>
            <a:off x="2715065" y="3365162"/>
            <a:ext cx="1083213" cy="680878"/>
          </a:xfrm>
          <a:prstGeom prst="rightArrow">
            <a:avLst>
              <a:gd name="adj1" fmla="val 50000"/>
              <a:gd name="adj2" fmla="val 50000"/>
            </a:avLst>
          </a:prstGeom>
          <a:gradFill>
            <a:gsLst>
              <a:gs pos="0">
                <a:srgbClr val="D9D9D9"/>
              </a:gs>
              <a:gs pos="100000">
                <a:srgbClr val="21575F"/>
              </a:gs>
            </a:gsLst>
            <a:lin ang="5400000"/>
          </a:gradFill>
          <a:ln w="12700">
            <a:solidFill>
              <a:srgbClr val="FCB11C"/>
            </a:solidFill>
            <a:miter/>
          </a:ln>
        </p:spPr>
        <p:txBody>
          <a:bodyPr lIns="45719" rIns="45719" anchor="ctr"/>
          <a:lstStyle/>
          <a:p>
            <a:pPr algn="ctr">
              <a:defRPr>
                <a:latin typeface="Corbel"/>
                <a:ea typeface="Corbel"/>
                <a:cs typeface="Corbel"/>
                <a:sym typeface="Corbel"/>
              </a:defRPr>
            </a:pP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13" name="Title 1"/>
          <p:cNvSpPr txBox="1"/>
          <p:nvPr>
            <p:ph type="title"/>
          </p:nvPr>
        </p:nvSpPr>
        <p:spPr>
          <a:xfrm>
            <a:off x="1141413" y="618518"/>
            <a:ext cx="9905998" cy="1478571"/>
          </a:xfrm>
          <a:prstGeom prst="rect">
            <a:avLst/>
          </a:prstGeom>
        </p:spPr>
        <p:txBody>
          <a:bodyPr/>
          <a:lstStyle>
            <a:lvl1pPr algn="ctr">
              <a:defRPr b="1" i="1" sz="2400">
                <a:latin typeface="Arial"/>
                <a:ea typeface="Arial"/>
                <a:cs typeface="Arial"/>
                <a:sym typeface="Arial"/>
              </a:defRPr>
            </a:lvl1pPr>
          </a:lstStyle>
          <a:p>
            <a:pPr/>
            <a:r>
              <a:t>Recommendation</a:t>
            </a:r>
          </a:p>
        </p:txBody>
      </p:sp>
      <p:grpSp>
        <p:nvGrpSpPr>
          <p:cNvPr id="3816" name="Rounded Rectangle 3"/>
          <p:cNvGrpSpPr/>
          <p:nvPr/>
        </p:nvGrpSpPr>
        <p:grpSpPr>
          <a:xfrm>
            <a:off x="3559125" y="2605658"/>
            <a:ext cx="2616592" cy="1766330"/>
            <a:chOff x="0" y="0"/>
            <a:chExt cx="2616591" cy="1766329"/>
          </a:xfrm>
        </p:grpSpPr>
        <p:sp>
          <p:nvSpPr>
            <p:cNvPr id="3814" name="Rounded Rectangle"/>
            <p:cNvSpPr/>
            <p:nvPr/>
          </p:nvSpPr>
          <p:spPr>
            <a:xfrm>
              <a:off x="0" y="0"/>
              <a:ext cx="2616592" cy="1766330"/>
            </a:xfrm>
            <a:prstGeom prst="roundRect">
              <a:avLst>
                <a:gd name="adj" fmla="val 15074"/>
              </a:avLst>
            </a:prstGeom>
            <a:solidFill>
              <a:srgbClr val="3494BA"/>
            </a:solidFill>
            <a:ln w="15875" cap="flat">
              <a:solidFill>
                <a:srgbClr val="266C88"/>
              </a:solidFill>
              <a:prstDash val="solid"/>
              <a:round/>
            </a:ln>
            <a:effectLst/>
          </p:spPr>
          <p:txBody>
            <a:bodyPr wrap="square" lIns="45719" tIns="45719" rIns="45719" bIns="45719" numCol="1" anchor="ctr">
              <a:noAutofit/>
            </a:bodyPr>
            <a:lstStyle/>
            <a:p>
              <a:pPr algn="ctr">
                <a:defRPr sz="1400">
                  <a:solidFill>
                    <a:srgbClr val="FFFFFF"/>
                  </a:solidFill>
                  <a:latin typeface="Tw Cen MT"/>
                  <a:ea typeface="Tw Cen MT"/>
                  <a:cs typeface="Tw Cen MT"/>
                  <a:sym typeface="Tw Cen MT"/>
                </a:defRPr>
              </a:pPr>
            </a:p>
          </p:txBody>
        </p:sp>
        <p:sp>
          <p:nvSpPr>
            <p:cNvPr id="3815" name="To build communication advancement, the trust should organise routine communication training programmes to empower staff to interpret and express  their thoughts, to boost their confidence."/>
            <p:cNvSpPr txBox="1"/>
            <p:nvPr/>
          </p:nvSpPr>
          <p:spPr>
            <a:xfrm>
              <a:off x="131641" y="119894"/>
              <a:ext cx="2353309" cy="15265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1200">
                  <a:solidFill>
                    <a:srgbClr val="FFFFFF"/>
                  </a:solidFill>
                  <a:latin typeface="Arial"/>
                  <a:ea typeface="Arial"/>
                  <a:cs typeface="Arial"/>
                  <a:sym typeface="Arial"/>
                </a:defRPr>
              </a:lvl1pPr>
            </a:lstStyle>
            <a:p>
              <a:pPr/>
              <a:r>
                <a:t>To build communication advancement, the trust should organise routine communication training programmes to empower staff to interpret and express  their thoughts, to boost their confidence.</a:t>
              </a:r>
              <a:endParaRPr>
                <a:latin typeface="Tw Cen MT"/>
                <a:ea typeface="Tw Cen MT"/>
                <a:cs typeface="Tw Cen MT"/>
                <a:sym typeface="Tw Cen MT"/>
              </a:endParaRPr>
            </a:p>
          </p:txBody>
        </p:sp>
      </p:grpSp>
      <p:grpSp>
        <p:nvGrpSpPr>
          <p:cNvPr id="3819" name="Rounded Rectangle 4"/>
          <p:cNvGrpSpPr/>
          <p:nvPr/>
        </p:nvGrpSpPr>
        <p:grpSpPr>
          <a:xfrm>
            <a:off x="618976" y="2605658"/>
            <a:ext cx="2855743" cy="1766331"/>
            <a:chOff x="0" y="0"/>
            <a:chExt cx="2855741" cy="1766330"/>
          </a:xfrm>
        </p:grpSpPr>
        <p:sp>
          <p:nvSpPr>
            <p:cNvPr id="3817" name="Rounded Rectangle"/>
            <p:cNvSpPr/>
            <p:nvPr/>
          </p:nvSpPr>
          <p:spPr>
            <a:xfrm>
              <a:off x="0" y="0"/>
              <a:ext cx="2855742" cy="1766331"/>
            </a:xfrm>
            <a:prstGeom prst="roundRect">
              <a:avLst>
                <a:gd name="adj" fmla="val 16667"/>
              </a:avLst>
            </a:prstGeom>
            <a:solidFill>
              <a:srgbClr val="3494BA"/>
            </a:solidFill>
            <a:ln w="15875" cap="flat">
              <a:solidFill>
                <a:srgbClr val="266C88"/>
              </a:solidFill>
              <a:prstDash val="solid"/>
              <a:round/>
            </a:ln>
            <a:effectLst/>
          </p:spPr>
          <p:txBody>
            <a:bodyPr wrap="square" lIns="45719" tIns="45719" rIns="45719" bIns="45719" numCol="1" anchor="ctr">
              <a:noAutofit/>
            </a:bodyPr>
            <a:lstStyle/>
            <a:p>
              <a:pPr algn="just">
                <a:defRPr>
                  <a:solidFill>
                    <a:srgbClr val="FFFFFF"/>
                  </a:solidFill>
                  <a:latin typeface="Tw Cen MT"/>
                  <a:ea typeface="Tw Cen MT"/>
                  <a:cs typeface="Tw Cen MT"/>
                  <a:sym typeface="Tw Cen MT"/>
                </a:defRPr>
              </a:pPr>
            </a:p>
          </p:txBody>
        </p:sp>
        <p:sp>
          <p:nvSpPr>
            <p:cNvPr id="3818" name="SaTH should take a Transformational leadership approach to offer motivation and improve the quality of the staff."/>
            <p:cNvSpPr txBox="1"/>
            <p:nvPr/>
          </p:nvSpPr>
          <p:spPr>
            <a:xfrm>
              <a:off x="139882" y="484338"/>
              <a:ext cx="2575978" cy="7976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1200">
                  <a:solidFill>
                    <a:srgbClr val="FFFFFF"/>
                  </a:solidFill>
                  <a:latin typeface="Arial"/>
                  <a:ea typeface="Arial"/>
                  <a:cs typeface="Arial"/>
                  <a:sym typeface="Arial"/>
                </a:defRPr>
              </a:lvl1pPr>
            </a:lstStyle>
            <a:p>
              <a:pPr/>
              <a:r>
                <a:t>SaTH should take a Transformational leadership approach to offer motivation and improve the quality of the staff.  </a:t>
              </a:r>
            </a:p>
          </p:txBody>
        </p:sp>
      </p:grpSp>
      <p:grpSp>
        <p:nvGrpSpPr>
          <p:cNvPr id="3822" name="Rounded Rectangle 5"/>
          <p:cNvGrpSpPr/>
          <p:nvPr/>
        </p:nvGrpSpPr>
        <p:grpSpPr>
          <a:xfrm>
            <a:off x="6285715" y="2605657"/>
            <a:ext cx="2475914" cy="1766331"/>
            <a:chOff x="0" y="0"/>
            <a:chExt cx="2475913" cy="1766330"/>
          </a:xfrm>
        </p:grpSpPr>
        <p:sp>
          <p:nvSpPr>
            <p:cNvPr id="3820" name="Rounded Rectangle"/>
            <p:cNvSpPr/>
            <p:nvPr/>
          </p:nvSpPr>
          <p:spPr>
            <a:xfrm>
              <a:off x="0" y="0"/>
              <a:ext cx="2475914" cy="1766331"/>
            </a:xfrm>
            <a:prstGeom prst="roundRect">
              <a:avLst>
                <a:gd name="adj" fmla="val 16667"/>
              </a:avLst>
            </a:prstGeom>
            <a:solidFill>
              <a:srgbClr val="3494BA"/>
            </a:solidFill>
            <a:ln w="15875" cap="flat">
              <a:solidFill>
                <a:srgbClr val="266C88"/>
              </a:solidFill>
              <a:prstDash val="solid"/>
              <a:round/>
            </a:ln>
            <a:effectLst/>
          </p:spPr>
          <p:txBody>
            <a:bodyPr wrap="square" lIns="45719" tIns="45719" rIns="45719" bIns="45719" numCol="1" anchor="ctr">
              <a:noAutofit/>
            </a:bodyPr>
            <a:lstStyle/>
            <a:p>
              <a:pPr algn="ctr">
                <a:defRPr sz="1100">
                  <a:solidFill>
                    <a:srgbClr val="FFFFFF"/>
                  </a:solidFill>
                  <a:latin typeface="Tw Cen MT"/>
                  <a:ea typeface="Tw Cen MT"/>
                  <a:cs typeface="Tw Cen MT"/>
                  <a:sym typeface="Tw Cen MT"/>
                </a:defRPr>
              </a:pPr>
            </a:p>
          </p:txBody>
        </p:sp>
        <p:sp>
          <p:nvSpPr>
            <p:cNvPr id="3821" name="SaTH should maintain operational authenticity by retaining proper medical equipment and creating transparency with the patient party."/>
            <p:cNvSpPr txBox="1"/>
            <p:nvPr/>
          </p:nvSpPr>
          <p:spPr>
            <a:xfrm>
              <a:off x="139882" y="227845"/>
              <a:ext cx="2196149" cy="13106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1200">
                  <a:solidFill>
                    <a:srgbClr val="FFFFFF"/>
                  </a:solidFill>
                  <a:latin typeface="Arial"/>
                  <a:ea typeface="Arial"/>
                  <a:cs typeface="Arial"/>
                  <a:sym typeface="Arial"/>
                </a:defRPr>
              </a:lvl1pPr>
            </a:lstStyle>
            <a:p>
              <a:pPr/>
              <a:r>
                <a:t>SaTH should maintain operational authenticity by retaining proper medical equipment and creating transparency with the patient party. </a:t>
              </a:r>
              <a:endParaRPr>
                <a:latin typeface="Tw Cen MT"/>
                <a:ea typeface="Tw Cen MT"/>
                <a:cs typeface="Tw Cen MT"/>
                <a:sym typeface="Tw Cen MT"/>
              </a:endParaRPr>
            </a:p>
          </p:txBody>
        </p:sp>
      </p:grpSp>
      <p:grpSp>
        <p:nvGrpSpPr>
          <p:cNvPr id="3825" name="Rounded Rectangle 6"/>
          <p:cNvGrpSpPr/>
          <p:nvPr/>
        </p:nvGrpSpPr>
        <p:grpSpPr>
          <a:xfrm>
            <a:off x="8986711" y="2578865"/>
            <a:ext cx="2564595" cy="1766331"/>
            <a:chOff x="0" y="0"/>
            <a:chExt cx="2564594" cy="1766329"/>
          </a:xfrm>
        </p:grpSpPr>
        <p:sp>
          <p:nvSpPr>
            <p:cNvPr id="3823" name="Rounded Rectangle"/>
            <p:cNvSpPr/>
            <p:nvPr/>
          </p:nvSpPr>
          <p:spPr>
            <a:xfrm>
              <a:off x="0" y="0"/>
              <a:ext cx="2564595" cy="1766330"/>
            </a:xfrm>
            <a:prstGeom prst="roundRect">
              <a:avLst>
                <a:gd name="adj" fmla="val 16667"/>
              </a:avLst>
            </a:prstGeom>
            <a:solidFill>
              <a:srgbClr val="3494BA"/>
            </a:solidFill>
            <a:ln w="15875" cap="flat">
              <a:solidFill>
                <a:srgbClr val="266C88"/>
              </a:solidFill>
              <a:prstDash val="solid"/>
              <a:round/>
            </a:ln>
            <a:effectLst/>
          </p:spPr>
          <p:txBody>
            <a:bodyPr wrap="square" lIns="45719" tIns="45719" rIns="45719" bIns="45719" numCol="1" anchor="ctr">
              <a:noAutofit/>
            </a:bodyPr>
            <a:lstStyle/>
            <a:p>
              <a:pPr algn="ctr">
                <a:defRPr sz="1100">
                  <a:solidFill>
                    <a:srgbClr val="FFFFFF"/>
                  </a:solidFill>
                  <a:latin typeface="Tw Cen MT"/>
                  <a:ea typeface="Tw Cen MT"/>
                  <a:cs typeface="Tw Cen MT"/>
                  <a:sym typeface="Tw Cen MT"/>
                </a:defRPr>
              </a:pPr>
            </a:p>
          </p:txBody>
        </p:sp>
        <p:sp>
          <p:nvSpPr>
            <p:cNvPr id="3824" name="In order to execute all practices, SaTH must maintain a standard governance control, which will deal with all the rules and regulations, and take action accordingly."/>
            <p:cNvSpPr txBox="1"/>
            <p:nvPr/>
          </p:nvSpPr>
          <p:spPr>
            <a:xfrm>
              <a:off x="139882" y="227844"/>
              <a:ext cx="2284830" cy="13106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1200">
                  <a:solidFill>
                    <a:srgbClr val="FFFFFF"/>
                  </a:solidFill>
                  <a:latin typeface="Arial"/>
                  <a:ea typeface="Arial"/>
                  <a:cs typeface="Arial"/>
                  <a:sym typeface="Arial"/>
                </a:defRPr>
              </a:lvl1pPr>
            </a:lstStyle>
            <a:p>
              <a:pPr/>
              <a:r>
                <a:t>In order to execute all practices, SaTH must maintain a standard governance control, which will deal with all the rules and regulations, and take action accordingly.</a:t>
              </a:r>
              <a:endParaRPr>
                <a:latin typeface="Tw Cen MT"/>
                <a:ea typeface="Tw Cen MT"/>
                <a:cs typeface="Tw Cen MT"/>
                <a:sym typeface="Tw Cen MT"/>
              </a:endParaRPr>
            </a:p>
          </p:txBody>
        </p:sp>
      </p:grpSp>
      <p:pic>
        <p:nvPicPr>
          <p:cNvPr id="3826" name="Picture 7" descr="Picture 7"/>
          <p:cNvPicPr>
            <a:picLocks noChangeAspect="1"/>
          </p:cNvPicPr>
          <p:nvPr/>
        </p:nvPicPr>
        <p:blipFill>
          <a:blip r:embed="rId3">
            <a:extLst/>
          </a:blip>
          <a:stretch>
            <a:fillRect/>
          </a:stretch>
        </p:blipFill>
        <p:spPr>
          <a:xfrm>
            <a:off x="845529" y="4880557"/>
            <a:ext cx="2297578" cy="1367863"/>
          </a:xfrm>
          <a:prstGeom prst="rect">
            <a:avLst/>
          </a:prstGeom>
          <a:ln w="12700">
            <a:miter lim="400000"/>
          </a:ln>
        </p:spPr>
      </p:pic>
      <p:pic>
        <p:nvPicPr>
          <p:cNvPr id="3827" name="Picture 8" descr="Picture 8"/>
          <p:cNvPicPr>
            <a:picLocks noChangeAspect="1"/>
          </p:cNvPicPr>
          <p:nvPr/>
        </p:nvPicPr>
        <p:blipFill>
          <a:blip r:embed="rId4">
            <a:extLst/>
          </a:blip>
          <a:stretch>
            <a:fillRect/>
          </a:stretch>
        </p:blipFill>
        <p:spPr>
          <a:xfrm>
            <a:off x="3370681" y="4880557"/>
            <a:ext cx="2720630" cy="1360316"/>
          </a:xfrm>
          <a:prstGeom prst="rect">
            <a:avLst/>
          </a:prstGeom>
          <a:ln w="12700">
            <a:miter lim="400000"/>
          </a:ln>
        </p:spPr>
      </p:pic>
      <p:pic>
        <p:nvPicPr>
          <p:cNvPr id="3828" name="Picture 9" descr="Picture 9"/>
          <p:cNvPicPr>
            <a:picLocks noChangeAspect="1"/>
          </p:cNvPicPr>
          <p:nvPr/>
        </p:nvPicPr>
        <p:blipFill>
          <a:blip r:embed="rId5">
            <a:extLst/>
          </a:blip>
          <a:stretch>
            <a:fillRect/>
          </a:stretch>
        </p:blipFill>
        <p:spPr>
          <a:xfrm>
            <a:off x="6318884" y="4852971"/>
            <a:ext cx="2463430" cy="1493508"/>
          </a:xfrm>
          <a:prstGeom prst="rect">
            <a:avLst/>
          </a:prstGeom>
          <a:ln w="12700">
            <a:miter lim="400000"/>
          </a:ln>
        </p:spPr>
      </p:pic>
      <p:pic>
        <p:nvPicPr>
          <p:cNvPr id="3829" name="Picture 10" descr="Picture 10"/>
          <p:cNvPicPr>
            <a:picLocks noChangeAspect="1"/>
          </p:cNvPicPr>
          <p:nvPr/>
        </p:nvPicPr>
        <p:blipFill>
          <a:blip r:embed="rId6">
            <a:extLst/>
          </a:blip>
          <a:stretch>
            <a:fillRect/>
          </a:stretch>
        </p:blipFill>
        <p:spPr>
          <a:xfrm>
            <a:off x="9084047" y="4826972"/>
            <a:ext cx="2467259" cy="1413902"/>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33" name="Content Placeholder 2"/>
          <p:cNvSpPr txBox="1"/>
          <p:nvPr>
            <p:ph type="body" sz="half" idx="1"/>
          </p:nvPr>
        </p:nvSpPr>
        <p:spPr>
          <a:xfrm>
            <a:off x="567605" y="2148396"/>
            <a:ext cx="8596670" cy="3880773"/>
          </a:xfrm>
          <a:prstGeom prst="rect">
            <a:avLst/>
          </a:prstGeom>
        </p:spPr>
        <p:txBody>
          <a:bodyPr/>
          <a:lstStyle/>
          <a:p>
            <a:pPr>
              <a:lnSpc>
                <a:spcPct val="150000"/>
              </a:lnSpc>
              <a:defRPr>
                <a:latin typeface="Arial"/>
                <a:ea typeface="Arial"/>
                <a:cs typeface="Arial"/>
                <a:sym typeface="Arial"/>
              </a:defRPr>
            </a:pPr>
            <a:r>
              <a:t>In conclusion, the maternity scandal of Shrewsbury and Telford Hospital NHS Trust hampered thousands of families by deteriorating clinical governance.</a:t>
            </a:r>
          </a:p>
          <a:p>
            <a:pPr>
              <a:lnSpc>
                <a:spcPct val="150000"/>
              </a:lnSpc>
              <a:defRPr>
                <a:latin typeface="Arial"/>
                <a:ea typeface="Arial"/>
                <a:cs typeface="Arial"/>
                <a:sym typeface="Arial"/>
              </a:defRPr>
            </a:pPr>
            <a:r>
              <a:t>Overall Ockenden’s review mentions the hospital’s inadequate practices including unhealthy culture, insufficient staff competency, low caesarean section rate, shortage of advanced equipment and many more.</a:t>
            </a:r>
          </a:p>
          <a:p>
            <a:pPr>
              <a:lnSpc>
                <a:spcPct val="150000"/>
              </a:lnSpc>
              <a:defRPr>
                <a:latin typeface="Arial"/>
                <a:ea typeface="Arial"/>
                <a:cs typeface="Arial"/>
                <a:sym typeface="Arial"/>
              </a:defRPr>
            </a:pPr>
            <a:r>
              <a:t>The presentation evaluates critical analysis of this maternity scandal and recommends effective ways through which SaTH can rebuild its reputational ground and entire organisational performance. </a:t>
            </a:r>
          </a:p>
        </p:txBody>
      </p:sp>
      <p:grpSp>
        <p:nvGrpSpPr>
          <p:cNvPr id="3836" name="Rectangle 3"/>
          <p:cNvGrpSpPr/>
          <p:nvPr/>
        </p:nvGrpSpPr>
        <p:grpSpPr>
          <a:xfrm>
            <a:off x="2068812" y="548065"/>
            <a:ext cx="4979756" cy="850835"/>
            <a:chOff x="0" y="0"/>
            <a:chExt cx="4979754" cy="850834"/>
          </a:xfrm>
        </p:grpSpPr>
        <p:sp>
          <p:nvSpPr>
            <p:cNvPr id="3834" name="Rectangle"/>
            <p:cNvSpPr/>
            <p:nvPr/>
          </p:nvSpPr>
          <p:spPr>
            <a:xfrm>
              <a:off x="-1" y="0"/>
              <a:ext cx="4979756" cy="850835"/>
            </a:xfrm>
            <a:prstGeom prst="rect">
              <a:avLst/>
            </a:prstGeom>
            <a:solidFill>
              <a:srgbClr val="3494BA"/>
            </a:solidFill>
            <a:ln w="19050" cap="rnd">
              <a:solidFill>
                <a:srgbClr val="266C88"/>
              </a:solidFill>
              <a:prstDash val="solid"/>
              <a:round/>
            </a:ln>
            <a:effectLst/>
          </p:spPr>
          <p:txBody>
            <a:bodyPr wrap="square" lIns="45719" tIns="45719" rIns="45719" bIns="45719" numCol="1" anchor="ctr">
              <a:noAutofit/>
            </a:bodyPr>
            <a:lstStyle/>
            <a:p>
              <a:pPr algn="ctr">
                <a:defRPr i="1" sz="2800">
                  <a:solidFill>
                    <a:srgbClr val="FFFFFF"/>
                  </a:solidFill>
                  <a:latin typeface="Arial"/>
                  <a:ea typeface="Arial"/>
                  <a:cs typeface="Arial"/>
                  <a:sym typeface="Arial"/>
                </a:defRPr>
              </a:pPr>
            </a:p>
          </p:txBody>
        </p:sp>
        <p:sp>
          <p:nvSpPr>
            <p:cNvPr id="3835" name="Conclusion"/>
            <p:cNvSpPr txBox="1"/>
            <p:nvPr/>
          </p:nvSpPr>
          <p:spPr>
            <a:xfrm>
              <a:off x="55244" y="182314"/>
              <a:ext cx="4869266" cy="48620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i="1" sz="2800">
                  <a:solidFill>
                    <a:srgbClr val="FFFFFF"/>
                  </a:solidFill>
                  <a:latin typeface="Arial"/>
                  <a:ea typeface="Arial"/>
                  <a:cs typeface="Arial"/>
                  <a:sym typeface="Arial"/>
                </a:defRPr>
              </a:lvl1pPr>
            </a:lstStyle>
            <a:p>
              <a:pPr/>
              <a:r>
                <a:t>Conclusion</a:t>
              </a:r>
            </a:p>
          </p:txBody>
        </p:sp>
      </p:gr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0" name="Title 1"/>
          <p:cNvSpPr txBox="1"/>
          <p:nvPr>
            <p:ph type="title"/>
          </p:nvPr>
        </p:nvSpPr>
        <p:spPr>
          <a:xfrm>
            <a:off x="581192" y="702155"/>
            <a:ext cx="11029616" cy="1013801"/>
          </a:xfrm>
          <a:prstGeom prst="rect">
            <a:avLst/>
          </a:prstGeom>
        </p:spPr>
        <p:txBody>
          <a:bodyPr/>
          <a:lstStyle>
            <a:lvl1pPr algn="ctr">
              <a:defRPr b="1" i="1" sz="3200">
                <a:latin typeface="Arial"/>
                <a:ea typeface="Arial"/>
                <a:cs typeface="Arial"/>
                <a:sym typeface="Arial"/>
              </a:defRPr>
            </a:lvl1pPr>
          </a:lstStyle>
          <a:p>
            <a:pPr/>
            <a:r>
              <a:t>Outline for the Future report</a:t>
            </a:r>
          </a:p>
        </p:txBody>
      </p:sp>
      <p:sp>
        <p:nvSpPr>
          <p:cNvPr id="3841" name="Content Placeholder 2"/>
          <p:cNvSpPr txBox="1"/>
          <p:nvPr>
            <p:ph type="body" idx="1"/>
          </p:nvPr>
        </p:nvSpPr>
        <p:spPr>
          <a:xfrm>
            <a:off x="581191" y="2180495"/>
            <a:ext cx="11029617" cy="3678304"/>
          </a:xfrm>
          <a:prstGeom prst="rect">
            <a:avLst/>
          </a:prstGeom>
        </p:spPr>
        <p:txBody>
          <a:bodyPr/>
          <a:lstStyle/>
          <a:p>
            <a:pPr>
              <a:lnSpc>
                <a:spcPct val="150000"/>
              </a:lnSpc>
              <a:defRPr sz="1600">
                <a:latin typeface="Arial"/>
                <a:ea typeface="Arial"/>
                <a:cs typeface="Arial"/>
                <a:sym typeface="Arial"/>
              </a:defRPr>
            </a:pPr>
            <a:r>
              <a:t>The report will comprise a comprehensive analysis to explore the root cause of the maternity scandal, which led to a serious failure that compromised hundreds of lives in the Shrewsbury and Telford Hospital.</a:t>
            </a:r>
          </a:p>
          <a:p>
            <a:pPr>
              <a:lnSpc>
                <a:spcPct val="150000"/>
              </a:lnSpc>
              <a:defRPr sz="1600">
                <a:latin typeface="Arial"/>
                <a:ea typeface="Arial"/>
                <a:cs typeface="Arial"/>
                <a:sym typeface="Arial"/>
              </a:defRPr>
            </a:pPr>
            <a:r>
              <a:t>Additionally, an in-depth literature review with multiple theoretical frameworks will provide the particular causes and the following impacts of this scandal.</a:t>
            </a:r>
          </a:p>
          <a:p>
            <a:pPr>
              <a:lnSpc>
                <a:spcPct val="150000"/>
              </a:lnSpc>
              <a:defRPr sz="1600">
                <a:latin typeface="Arial"/>
                <a:ea typeface="Arial"/>
                <a:cs typeface="Arial"/>
                <a:sym typeface="Arial"/>
              </a:defRPr>
            </a:pPr>
            <a:r>
              <a:t>Furthermore, the healthcare-related policies will mention the frictions and irregularities that SaTH follows in its clinical maintenance.</a:t>
            </a:r>
          </a:p>
          <a:p>
            <a:pPr>
              <a:lnSpc>
                <a:spcPct val="150000"/>
              </a:lnSpc>
              <a:defRPr sz="1600">
                <a:latin typeface="Arial"/>
                <a:ea typeface="Arial"/>
                <a:cs typeface="Arial"/>
                <a:sym typeface="Arial"/>
              </a:defRPr>
            </a:pPr>
            <a:r>
              <a:t>Lastly, the report will dictate effective recommendations, which will support SaTH to bring its quality advancement with a stabilised formation and prevent subsequent challenges from occurring further.  </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5" name="Title 1"/>
          <p:cNvSpPr txBox="1"/>
          <p:nvPr>
            <p:ph type="title"/>
          </p:nvPr>
        </p:nvSpPr>
        <p:spPr>
          <a:prstGeom prst="rect">
            <a:avLst/>
          </a:prstGeom>
        </p:spPr>
        <p:txBody>
          <a:bodyPr/>
          <a:lstStyle/>
          <a:p>
            <a:pPr algn="ctr">
              <a:defRPr b="1" i="1" sz="2800">
                <a:latin typeface="Arial"/>
                <a:ea typeface="Arial"/>
                <a:cs typeface="Arial"/>
                <a:sym typeface="Arial"/>
              </a:defRPr>
            </a:pPr>
            <a:r>
              <a:t>References </a:t>
            </a:r>
            <a:r>
              <a:t>(Contd…)</a:t>
            </a:r>
          </a:p>
        </p:txBody>
      </p:sp>
      <p:sp>
        <p:nvSpPr>
          <p:cNvPr id="3846" name="Content Placeholder 2"/>
          <p:cNvSpPr txBox="1"/>
          <p:nvPr>
            <p:ph type="body" idx="1"/>
          </p:nvPr>
        </p:nvSpPr>
        <p:spPr>
          <a:xfrm>
            <a:off x="711005" y="1417638"/>
            <a:ext cx="9957190" cy="4345443"/>
          </a:xfrm>
          <a:prstGeom prst="rect">
            <a:avLst/>
          </a:prstGeom>
        </p:spPr>
        <p:txBody>
          <a:bodyPr/>
          <a:lstStyle/>
          <a:p>
            <a:pPr marL="315468" indent="-210311" defTabSz="841247">
              <a:lnSpc>
                <a:spcPct val="150000"/>
              </a:lnSpc>
              <a:spcBef>
                <a:spcPts val="100"/>
              </a:spcBef>
              <a:defRPr sz="736">
                <a:latin typeface="Arial"/>
                <a:ea typeface="Arial"/>
                <a:cs typeface="Arial"/>
                <a:sym typeface="Arial"/>
              </a:defRPr>
            </a:pPr>
            <a:r>
              <a:t>Baum, N. (2023) </a:t>
            </a:r>
            <a:r>
              <a:rPr i="1"/>
              <a:t>Inertia in healthcare: Overcoming resistance (friction). </a:t>
            </a:r>
            <a:r>
              <a:t>Physicians Practice. Available at: </a:t>
            </a:r>
            <a:r>
              <a:rPr u="sng">
                <a:solidFill>
                  <a:srgbClr val="6B9F25"/>
                </a:solidFill>
                <a:uFill>
                  <a:solidFill>
                    <a:srgbClr val="6B9F25"/>
                  </a:solidFill>
                </a:uFill>
                <a:hlinkClick r:id="rId2" invalidUrl="" action="" tgtFrame="" tooltip="" history="1" highlightClick="0" endSnd="0"/>
              </a:rPr>
              <a:t>https://www.physicianspractice.com/view/inertia-in-healthcare-overcoming-resistance-friction-</a:t>
            </a:r>
            <a:r>
              <a:t> </a:t>
            </a:r>
          </a:p>
          <a:p>
            <a:pPr marL="315468" indent="-210311" defTabSz="841247">
              <a:lnSpc>
                <a:spcPct val="150000"/>
              </a:lnSpc>
              <a:spcBef>
                <a:spcPts val="100"/>
              </a:spcBef>
              <a:defRPr sz="736">
                <a:latin typeface="Arial"/>
                <a:ea typeface="Arial"/>
                <a:cs typeface="Arial"/>
                <a:sym typeface="Arial"/>
              </a:defRPr>
            </a:pPr>
            <a:r>
              <a:t>BBC (2020) </a:t>
            </a:r>
            <a:r>
              <a:rPr i="1"/>
              <a:t>Shropshire hospital 'blamed' mothers for babies' deaths. </a:t>
            </a:r>
            <a:r>
              <a:t>Available at: </a:t>
            </a:r>
            <a:r>
              <a:rPr u="sng">
                <a:solidFill>
                  <a:srgbClr val="6B9F25"/>
                </a:solidFill>
                <a:uFill>
                  <a:solidFill>
                    <a:srgbClr val="6B9F25"/>
                  </a:solidFill>
                </a:uFill>
                <a:hlinkClick r:id="rId3" invalidUrl="" action="" tgtFrame="" tooltip="" history="1" highlightClick="0" endSnd="0"/>
              </a:rPr>
              <a:t>https://www.bbc.com/news/uk-england-shropshire-55244726</a:t>
            </a:r>
            <a:r>
              <a:t>  </a:t>
            </a:r>
          </a:p>
          <a:p>
            <a:pPr marL="315468" indent="-210311" defTabSz="841247">
              <a:lnSpc>
                <a:spcPct val="150000"/>
              </a:lnSpc>
              <a:spcBef>
                <a:spcPts val="100"/>
              </a:spcBef>
              <a:defRPr sz="736">
                <a:latin typeface="Arial"/>
                <a:ea typeface="Arial"/>
                <a:cs typeface="Arial"/>
                <a:sym typeface="Arial"/>
              </a:defRPr>
            </a:pPr>
            <a:r>
              <a:t>BBC (2022) </a:t>
            </a:r>
            <a:r>
              <a:rPr i="1"/>
              <a:t>Shrewsbury maternity scandal: Repeated failures led to deaths. </a:t>
            </a:r>
            <a:r>
              <a:t>Available at: </a:t>
            </a:r>
            <a:r>
              <a:rPr u="sng">
                <a:solidFill>
                  <a:srgbClr val="6B9F25"/>
                </a:solidFill>
                <a:uFill>
                  <a:solidFill>
                    <a:srgbClr val="6B9F25"/>
                  </a:solidFill>
                </a:uFill>
                <a:hlinkClick r:id="rId4" invalidUrl="" action="" tgtFrame="" tooltip="" history="1" highlightClick="0" endSnd="0"/>
              </a:rPr>
              <a:t>https://www.bbc.com/news/uk-england-shropshire-60925959</a:t>
            </a:r>
            <a:r>
              <a:t> </a:t>
            </a:r>
          </a:p>
          <a:p>
            <a:pPr marL="315468" indent="-210311" defTabSz="841247">
              <a:lnSpc>
                <a:spcPct val="150000"/>
              </a:lnSpc>
              <a:spcBef>
                <a:spcPts val="100"/>
              </a:spcBef>
              <a:defRPr sz="736">
                <a:latin typeface="Arial"/>
                <a:ea typeface="Arial"/>
                <a:cs typeface="Arial"/>
                <a:sym typeface="Arial"/>
              </a:defRPr>
            </a:pPr>
            <a:r>
              <a:t>BBC (2024) </a:t>
            </a:r>
            <a:r>
              <a:rPr i="1"/>
              <a:t>Trust ignored maternity scandal families - midwife. </a:t>
            </a:r>
            <a:r>
              <a:t>Available at: </a:t>
            </a:r>
            <a:r>
              <a:rPr u="sng">
                <a:solidFill>
                  <a:srgbClr val="6B9F25"/>
                </a:solidFill>
                <a:uFill>
                  <a:solidFill>
                    <a:srgbClr val="6B9F25"/>
                  </a:solidFill>
                </a:uFill>
                <a:hlinkClick r:id="rId5" invalidUrl="" action="" tgtFrame="" tooltip="" history="1" highlightClick="0" endSnd="0"/>
              </a:rPr>
              <a:t>https://www.bbc.com/news/articles/c3ggny1kk74o</a:t>
            </a:r>
            <a:r>
              <a:t> </a:t>
            </a:r>
          </a:p>
          <a:p>
            <a:pPr marL="315468" indent="-210311" defTabSz="841247">
              <a:lnSpc>
                <a:spcPct val="150000"/>
              </a:lnSpc>
              <a:spcBef>
                <a:spcPts val="100"/>
              </a:spcBef>
              <a:defRPr sz="736">
                <a:latin typeface="Arial"/>
                <a:ea typeface="Arial"/>
                <a:cs typeface="Arial"/>
                <a:sym typeface="Arial"/>
              </a:defRPr>
            </a:pPr>
            <a:r>
              <a:t>Carreño, A.M. (2024) ‘An analytical review of John Kotter's change leadership framework: A modern approach to sustainable organizational transformation’. Available at: </a:t>
            </a:r>
            <a:r>
              <a:rPr u="sng">
                <a:solidFill>
                  <a:srgbClr val="6B9F25"/>
                </a:solidFill>
                <a:uFill>
                  <a:solidFill>
                    <a:srgbClr val="6B9F25"/>
                  </a:solidFill>
                </a:uFill>
                <a:hlinkClick r:id="rId6" invalidUrl="" action="" tgtFrame="" tooltip="" history="1" highlightClick="0" endSnd="0"/>
              </a:rPr>
              <a:t>https://papers.ssrn.com/sol3/papers.cfm?abstract_id=5044428</a:t>
            </a:r>
            <a:r>
              <a:t> </a:t>
            </a:r>
          </a:p>
          <a:p>
            <a:pPr marL="315468" indent="-210311" defTabSz="841247">
              <a:lnSpc>
                <a:spcPct val="150000"/>
              </a:lnSpc>
              <a:spcBef>
                <a:spcPts val="100"/>
              </a:spcBef>
              <a:defRPr sz="736">
                <a:latin typeface="Arial"/>
                <a:ea typeface="Arial"/>
                <a:cs typeface="Arial"/>
                <a:sym typeface="Arial"/>
              </a:defRPr>
            </a:pPr>
            <a:r>
              <a:t>Charlton, V. (2022) ‘Justice, transparency and the guiding principles of the UK’s National Institute for Health and Care Excellence’, </a:t>
            </a:r>
            <a:r>
              <a:rPr i="1"/>
              <a:t>Health Care Analysis</a:t>
            </a:r>
            <a:r>
              <a:t>, 30(2), pp.115-145. Available at: </a:t>
            </a:r>
            <a:r>
              <a:rPr u="sng">
                <a:solidFill>
                  <a:srgbClr val="6B9F25"/>
                </a:solidFill>
                <a:uFill>
                  <a:solidFill>
                    <a:srgbClr val="6B9F25"/>
                  </a:solidFill>
                </a:uFill>
                <a:hlinkClick r:id="rId7" invalidUrl="" action="" tgtFrame="" tooltip="" history="1" highlightClick="0" endSnd="0"/>
              </a:rPr>
              <a:t>https://doi.org/10.1007/s10728-021-00444-y</a:t>
            </a:r>
            <a:r>
              <a:t> </a:t>
            </a:r>
          </a:p>
          <a:p>
            <a:pPr marL="315468" indent="-210311" defTabSz="841247">
              <a:lnSpc>
                <a:spcPct val="150000"/>
              </a:lnSpc>
              <a:spcBef>
                <a:spcPts val="100"/>
              </a:spcBef>
              <a:defRPr sz="736">
                <a:latin typeface="Arial"/>
                <a:ea typeface="Arial"/>
                <a:cs typeface="Arial"/>
                <a:sym typeface="Arial"/>
              </a:defRPr>
            </a:pPr>
            <a:r>
              <a:t>CQC (2024) </a:t>
            </a:r>
            <a:r>
              <a:rPr i="1"/>
              <a:t>Shrewsbury and Telford Hospital NHS Trust. </a:t>
            </a:r>
            <a:r>
              <a:t>Available at: </a:t>
            </a:r>
            <a:r>
              <a:rPr u="sng">
                <a:solidFill>
                  <a:srgbClr val="6B9F25"/>
                </a:solidFill>
                <a:uFill>
                  <a:solidFill>
                    <a:srgbClr val="6B9F25"/>
                  </a:solidFill>
                </a:uFill>
                <a:hlinkClick r:id="rId8" invalidUrl="" action="" tgtFrame="" tooltip="" history="1" highlightClick="0" endSnd="0"/>
              </a:rPr>
              <a:t>https://www.cqc.org.uk/provider/RXW</a:t>
            </a:r>
            <a:r>
              <a:t>  </a:t>
            </a:r>
          </a:p>
          <a:p>
            <a:pPr marL="315468" indent="-210311" defTabSz="841247">
              <a:lnSpc>
                <a:spcPct val="150000"/>
              </a:lnSpc>
              <a:spcBef>
                <a:spcPts val="100"/>
              </a:spcBef>
              <a:defRPr sz="736">
                <a:latin typeface="Arial"/>
                <a:ea typeface="Arial"/>
                <a:cs typeface="Arial"/>
                <a:sym typeface="Arial"/>
              </a:defRPr>
            </a:pPr>
            <a:r>
              <a:t>CQC (2025) </a:t>
            </a:r>
            <a:r>
              <a:rPr i="1"/>
              <a:t>CQC takes action to protect people using maternity and neonatal services at Leeds Teaching Hospitals NHS Trust. </a:t>
            </a:r>
            <a:r>
              <a:t>Available at: </a:t>
            </a:r>
            <a:r>
              <a:rPr u="sng">
                <a:solidFill>
                  <a:srgbClr val="6B9F25"/>
                </a:solidFill>
                <a:uFill>
                  <a:solidFill>
                    <a:srgbClr val="6B9F25"/>
                  </a:solidFill>
                </a:uFill>
                <a:hlinkClick r:id="rId9" invalidUrl="" action="" tgtFrame="" tooltip="" history="1" highlightClick="0" endSnd="0"/>
              </a:rPr>
              <a:t>https://www.cqc.org.uk/press-release/cqc-takes-action-protect-people-using-maternity-and-neonatal-services-leeds-teaching</a:t>
            </a:r>
            <a:r>
              <a:t>   </a:t>
            </a:r>
          </a:p>
          <a:p>
            <a:pPr marL="315468" indent="-210311" defTabSz="841247">
              <a:lnSpc>
                <a:spcPct val="150000"/>
              </a:lnSpc>
              <a:spcBef>
                <a:spcPts val="100"/>
              </a:spcBef>
              <a:defRPr sz="736">
                <a:latin typeface="Arial"/>
                <a:ea typeface="Arial"/>
                <a:cs typeface="Arial"/>
                <a:sym typeface="Arial"/>
              </a:defRPr>
            </a:pPr>
            <a:r>
              <a:t>CQC (2025) </a:t>
            </a:r>
            <a:r>
              <a:rPr i="1"/>
              <a:t>Regulations for service providers and managers. </a:t>
            </a:r>
            <a:r>
              <a:t>Available at: </a:t>
            </a:r>
            <a:r>
              <a:rPr u="sng">
                <a:solidFill>
                  <a:srgbClr val="6B9F25"/>
                </a:solidFill>
                <a:uFill>
                  <a:solidFill>
                    <a:srgbClr val="6B9F25"/>
                  </a:solidFill>
                </a:uFill>
                <a:hlinkClick r:id="rId10" invalidUrl="" action="" tgtFrame="" tooltip="" history="1" highlightClick="0" endSnd="0"/>
              </a:rPr>
              <a:t>https://www.cqc.org.uk/guidance-regulation/providers/regulations-service-providers-and-managers/health-social-care-act/regulation-17</a:t>
            </a:r>
            <a:r>
              <a:t> </a:t>
            </a:r>
          </a:p>
          <a:p>
            <a:pPr marL="315468" indent="-210311" defTabSz="841247">
              <a:lnSpc>
                <a:spcPct val="150000"/>
              </a:lnSpc>
              <a:spcBef>
                <a:spcPts val="100"/>
              </a:spcBef>
              <a:defRPr sz="736">
                <a:latin typeface="Arial"/>
                <a:ea typeface="Arial"/>
                <a:cs typeface="Arial"/>
                <a:sym typeface="Arial"/>
              </a:defRPr>
            </a:pPr>
            <a:r>
              <a:t>De Vries, N., Lavreysen, O., Boone, A., Bouman, J., Szemik, S., Baranski, K., Godderis, L. and De Winter, P. (2023) ‘June. Retaining healthcare workers: a systematic review of strategies for sustaining power in the workplace’, </a:t>
            </a:r>
            <a:r>
              <a:rPr i="1"/>
              <a:t>In Healthcare</a:t>
            </a:r>
            <a:r>
              <a:t>, 11(13), p. 1887. Available at: </a:t>
            </a:r>
            <a:r>
              <a:rPr u="sng">
                <a:solidFill>
                  <a:srgbClr val="6B9F25"/>
                </a:solidFill>
                <a:uFill>
                  <a:solidFill>
                    <a:srgbClr val="6B9F25"/>
                  </a:solidFill>
                </a:uFill>
                <a:hlinkClick r:id="rId11" invalidUrl="" action="" tgtFrame="" tooltip="" history="1" highlightClick="0" endSnd="0"/>
              </a:rPr>
              <a:t>https://doi.org/10.3390/healthcare11131887</a:t>
            </a:r>
            <a:r>
              <a:t> </a:t>
            </a:r>
          </a:p>
          <a:p>
            <a:pPr marL="315468" indent="-210311" defTabSz="841247">
              <a:lnSpc>
                <a:spcPct val="150000"/>
              </a:lnSpc>
              <a:spcBef>
                <a:spcPts val="100"/>
              </a:spcBef>
              <a:defRPr sz="736">
                <a:latin typeface="Arial"/>
                <a:ea typeface="Arial"/>
                <a:cs typeface="Arial"/>
                <a:sym typeface="Arial"/>
              </a:defRPr>
            </a:pPr>
            <a:r>
              <a:t>Eder, A.B. and Dignath, D. (2022) ‘Associations do not energize behavior: On the forgotten legacy of Kurt Lewin’, </a:t>
            </a:r>
            <a:r>
              <a:rPr i="1"/>
              <a:t>Psychological Research</a:t>
            </a:r>
            <a:r>
              <a:t>, 86(8), pp.2341-2351. Available at: </a:t>
            </a:r>
            <a:r>
              <a:rPr u="sng">
                <a:solidFill>
                  <a:srgbClr val="6B9F25"/>
                </a:solidFill>
                <a:uFill>
                  <a:solidFill>
                    <a:srgbClr val="6B9F25"/>
                  </a:solidFill>
                </a:uFill>
                <a:hlinkClick r:id="rId12" invalidUrl="" action="" tgtFrame="" tooltip="" history="1" highlightClick="0" endSnd="0"/>
              </a:rPr>
              <a:t>https://doi.org/10.1007/s00426-021-01631-1</a:t>
            </a:r>
            <a:r>
              <a:t>  </a:t>
            </a:r>
          </a:p>
          <a:p>
            <a:pPr marL="315468" indent="-210311" defTabSz="841247">
              <a:lnSpc>
                <a:spcPct val="150000"/>
              </a:lnSpc>
              <a:spcBef>
                <a:spcPts val="100"/>
              </a:spcBef>
              <a:defRPr sz="736">
                <a:latin typeface="Arial"/>
                <a:ea typeface="Arial"/>
                <a:cs typeface="Arial"/>
                <a:sym typeface="Arial"/>
              </a:defRPr>
            </a:pPr>
            <a:r>
              <a:t>Ellis, L.A., Tran, Y., Pomare, C., Long, J.C., Churruca, K., Saba, M. and Braithwaite, J. (2023) ‘Hospital organizational change: The importance of teamwork culture, communication, and change readiness’,</a:t>
            </a:r>
            <a:r>
              <a:rPr i="1"/>
              <a:t> Frontiers in public health</a:t>
            </a:r>
            <a:r>
              <a:t>, 11, p.1089252. Available at: </a:t>
            </a:r>
            <a:r>
              <a:rPr u="sng">
                <a:solidFill>
                  <a:srgbClr val="6B9F25"/>
                </a:solidFill>
                <a:uFill>
                  <a:solidFill>
                    <a:srgbClr val="6B9F25"/>
                  </a:solidFill>
                </a:uFill>
                <a:hlinkClick r:id="rId13" invalidUrl="" action="" tgtFrame="" tooltip="" history="1" highlightClick="0" endSnd="0"/>
              </a:rPr>
              <a:t>https://doi.org/10.3389/fpubh.2023.1089252</a:t>
            </a:r>
            <a:r>
              <a:t> </a:t>
            </a:r>
          </a:p>
          <a:p>
            <a:pPr marL="315468" indent="-210311" defTabSz="841247">
              <a:lnSpc>
                <a:spcPct val="150000"/>
              </a:lnSpc>
              <a:spcBef>
                <a:spcPts val="100"/>
              </a:spcBef>
              <a:defRPr sz="736">
                <a:latin typeface="Arial"/>
                <a:ea typeface="Arial"/>
                <a:cs typeface="Arial"/>
                <a:sym typeface="Arial"/>
              </a:defRPr>
            </a:pPr>
            <a:r>
              <a:t>Giri, R., Agrawal, R., Lamichhane, S.R. and Mahatara, R. (2026) ‘Application of plan-do-study-act (PDSA) cycle for implementation of good pharmacy practice standards: A quality improvement interventional study in a Tertiary care central Hospital of Nepal’, </a:t>
            </a:r>
            <a:r>
              <a:rPr i="1"/>
              <a:t>Exploratory Research in Clinical and Social Pharmacy</a:t>
            </a:r>
            <a:r>
              <a:t>, p.100816. Available at: </a:t>
            </a:r>
            <a:r>
              <a:rPr u="sng">
                <a:solidFill>
                  <a:srgbClr val="6B9F25"/>
                </a:solidFill>
                <a:uFill>
                  <a:solidFill>
                    <a:srgbClr val="6B9F25"/>
                  </a:solidFill>
                </a:uFill>
                <a:hlinkClick r:id="rId14" invalidUrl="" action="" tgtFrame="" tooltip="" history="1" highlightClick="0" endSnd="0"/>
              </a:rPr>
              <a:t>https://doi.org/10.1016/j.rcsop.2026.100816</a:t>
            </a:r>
            <a:r>
              <a:t> </a:t>
            </a:r>
          </a:p>
          <a:p>
            <a:pPr marL="315468" indent="-210311" defTabSz="841247">
              <a:lnSpc>
                <a:spcPct val="150000"/>
              </a:lnSpc>
              <a:spcBef>
                <a:spcPts val="100"/>
              </a:spcBef>
              <a:defRPr sz="736">
                <a:latin typeface="Arial"/>
                <a:ea typeface="Arial"/>
                <a:cs typeface="Arial"/>
                <a:sym typeface="Arial"/>
              </a:defRPr>
            </a:pPr>
            <a:r>
              <a:t>Glasner, C., Berends, M.S., Becker, K., Esser, J., Gieffers, J., Jurke, A., Kampinga, G., Kampmeier, S., Klont, R., Köck, R. and von Müller, L. (2022) ‘A prospective multicentre screening study on multidrug-resistant organisms in intensive care units in the Dutch–German cross-border region, 2017 to 2018: the importance of healthcare structures’, </a:t>
            </a:r>
            <a:r>
              <a:rPr i="1"/>
              <a:t>Eurosurveillance</a:t>
            </a:r>
            <a:r>
              <a:t>, 27(5), p.2001660. Available at: </a:t>
            </a:r>
            <a:r>
              <a:rPr u="sng">
                <a:solidFill>
                  <a:srgbClr val="6B9F25"/>
                </a:solidFill>
                <a:uFill>
                  <a:solidFill>
                    <a:srgbClr val="6B9F25"/>
                  </a:solidFill>
                </a:uFill>
                <a:hlinkClick r:id="rId15" invalidUrl="" action="" tgtFrame="" tooltip="" history="1" highlightClick="0" endSnd="0"/>
              </a:rPr>
              <a:t>https://doi.org/10.2807/1560-7917.ES.2022.27.5.2001660</a:t>
            </a:r>
            <a:r>
              <a:t> </a:t>
            </a:r>
          </a:p>
          <a:p>
            <a:pPr marL="315468" indent="-210311" defTabSz="841247">
              <a:lnSpc>
                <a:spcPct val="150000"/>
              </a:lnSpc>
              <a:spcBef>
                <a:spcPts val="100"/>
              </a:spcBef>
              <a:defRPr sz="736">
                <a:latin typeface="Arial"/>
                <a:ea typeface="Arial"/>
                <a:cs typeface="Arial"/>
                <a:sym typeface="Arial"/>
              </a:defRPr>
            </a:pPr>
            <a:r>
              <a:t>GOV.UK (2022) </a:t>
            </a:r>
            <a:r>
              <a:rPr i="1"/>
              <a:t>Final report of the Ockenden review</a:t>
            </a:r>
            <a:r>
              <a:t>. Available at: </a:t>
            </a:r>
            <a:r>
              <a:rPr u="sng">
                <a:solidFill>
                  <a:srgbClr val="6B9F25"/>
                </a:solidFill>
                <a:uFill>
                  <a:solidFill>
                    <a:srgbClr val="6B9F25"/>
                  </a:solidFill>
                </a:uFill>
                <a:hlinkClick r:id="rId16" invalidUrl="" action="" tgtFrame="" tooltip="" history="1" highlightClick="0" endSnd="0"/>
              </a:rPr>
              <a:t>https://www.gov.uk/government/publications/final-report-of-the-ockenden-review?utm_source=chatgpt.com</a:t>
            </a:r>
            <a:r>
              <a:t> </a:t>
            </a:r>
          </a:p>
          <a:p>
            <a:pPr marL="315468" indent="-210311" defTabSz="841247">
              <a:lnSpc>
                <a:spcPct val="150000"/>
              </a:lnSpc>
              <a:spcBef>
                <a:spcPts val="100"/>
              </a:spcBef>
              <a:defRPr sz="736">
                <a:latin typeface="Arial"/>
                <a:ea typeface="Arial"/>
                <a:cs typeface="Arial"/>
                <a:sym typeface="Arial"/>
              </a:defRPr>
            </a:pPr>
            <a:r>
              <a:t>Johnson, B. (2022) </a:t>
            </a:r>
            <a:r>
              <a:rPr i="1"/>
              <a:t>BABY DEATHS SCANDAL. </a:t>
            </a:r>
            <a:r>
              <a:t>Sky News. Available at: </a:t>
            </a:r>
            <a:r>
              <a:rPr u="sng">
                <a:solidFill>
                  <a:srgbClr val="6B9F25"/>
                </a:solidFill>
                <a:uFill>
                  <a:solidFill>
                    <a:srgbClr val="6B9F25"/>
                  </a:solidFill>
                </a:uFill>
                <a:hlinkClick r:id="rId17" invalidUrl="" action="" tgtFrame="" tooltip="" history="1" highlightClick="0" endSnd="0"/>
              </a:rPr>
              <a:t>https://news.sky.com/story/shrewsbury-maternity-scandal-the-babies-who-died-in-the-uks-worst-hospital-childbirth-scandal-12576727</a:t>
            </a:r>
            <a:r>
              <a:t> </a:t>
            </a:r>
          </a:p>
          <a:p>
            <a:pPr marL="315468" indent="-210311" defTabSz="841247">
              <a:lnSpc>
                <a:spcPct val="150000"/>
              </a:lnSpc>
              <a:spcBef>
                <a:spcPts val="100"/>
              </a:spcBef>
              <a:defRPr sz="736">
                <a:latin typeface="Arial"/>
                <a:ea typeface="Arial"/>
                <a:cs typeface="Arial"/>
                <a:sym typeface="Arial"/>
              </a:defRPr>
            </a:pPr>
            <a:r>
              <a:t>(Accessed: 9 July, 2026).</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8" name="Title 2"/>
          <p:cNvSpPr txBox="1"/>
          <p:nvPr>
            <p:ph type="title"/>
          </p:nvPr>
        </p:nvSpPr>
        <p:spPr>
          <a:prstGeom prst="rect">
            <a:avLst/>
          </a:prstGeom>
        </p:spPr>
        <p:txBody>
          <a:bodyPr/>
          <a:lstStyle>
            <a:lvl1pPr algn="ctr">
              <a:defRPr b="1" i="1" sz="2800">
                <a:latin typeface="Arial"/>
                <a:ea typeface="Arial"/>
                <a:cs typeface="Arial"/>
                <a:sym typeface="Arial"/>
              </a:defRPr>
            </a:lvl1pPr>
          </a:lstStyle>
          <a:p>
            <a:pPr/>
            <a:r>
              <a:t>References (Contd…)</a:t>
            </a:r>
          </a:p>
        </p:txBody>
      </p:sp>
      <p:sp>
        <p:nvSpPr>
          <p:cNvPr id="3849" name="Content Placeholder 1"/>
          <p:cNvSpPr txBox="1"/>
          <p:nvPr>
            <p:ph type="body" idx="1"/>
          </p:nvPr>
        </p:nvSpPr>
        <p:spPr>
          <a:xfrm>
            <a:off x="454854" y="1304778"/>
            <a:ext cx="10160001" cy="5553222"/>
          </a:xfrm>
          <a:prstGeom prst="rect">
            <a:avLst/>
          </a:prstGeom>
        </p:spPr>
        <p:txBody>
          <a:bodyPr/>
          <a:lstStyle/>
          <a:p>
            <a:pPr>
              <a:lnSpc>
                <a:spcPct val="170000"/>
              </a:lnSpc>
              <a:spcBef>
                <a:spcPts val="100"/>
              </a:spcBef>
              <a:defRPr sz="700">
                <a:latin typeface="Arial"/>
                <a:ea typeface="Arial"/>
                <a:cs typeface="Arial"/>
                <a:sym typeface="Arial"/>
              </a:defRPr>
            </a:pPr>
            <a:r>
              <a:t>Layon Bowdler (2026) </a:t>
            </a:r>
            <a:r>
              <a:rPr i="1"/>
              <a:t>SaTH Maternity Negligence. </a:t>
            </a:r>
            <a:r>
              <a:t>Available at: </a:t>
            </a:r>
            <a:r>
              <a:rPr u="sng">
                <a:solidFill>
                  <a:srgbClr val="6B9F25"/>
                </a:solidFill>
                <a:uFill>
                  <a:solidFill>
                    <a:srgbClr val="6B9F25"/>
                  </a:solidFill>
                </a:uFill>
                <a:hlinkClick r:id="rId2" invalidUrl="" action="" tgtFrame="" tooltip="" history="1" highlightClick="0" endSnd="0"/>
              </a:rPr>
              <a:t>https://www.lblaw.co.uk/medical-negligence/sath-maternity-negligence-claims/</a:t>
            </a:r>
            <a:r>
              <a:t>  </a:t>
            </a:r>
          </a:p>
          <a:p>
            <a:pPr>
              <a:lnSpc>
                <a:spcPct val="170000"/>
              </a:lnSpc>
              <a:spcBef>
                <a:spcPts val="100"/>
              </a:spcBef>
              <a:defRPr sz="700">
                <a:latin typeface="Arial"/>
                <a:ea typeface="Arial"/>
                <a:cs typeface="Arial"/>
                <a:sym typeface="Arial"/>
              </a:defRPr>
            </a:pPr>
            <a:r>
              <a:t>MacGregor, B., Shakespeare, J., Kotnis, R., Knight, M. and Hillman, S. (2022) ‘MBRRACE 2021: preventing maternal deaths—we are all part of the solution’, </a:t>
            </a:r>
            <a:r>
              <a:rPr i="1"/>
              <a:t>The British Journal of General Practice</a:t>
            </a:r>
            <a:r>
              <a:t>, 72(717), p.148. Available at: </a:t>
            </a:r>
            <a:r>
              <a:rPr u="sng">
                <a:solidFill>
                  <a:srgbClr val="6B9F25"/>
                </a:solidFill>
                <a:uFill>
                  <a:solidFill>
                    <a:srgbClr val="6B9F25"/>
                  </a:solidFill>
                </a:uFill>
                <a:hlinkClick r:id="rId3" invalidUrl="" action="" tgtFrame="" tooltip="" history="1" highlightClick="0" endSnd="0"/>
              </a:rPr>
              <a:t>https://doi.org/10.3399/bjgp22X718829</a:t>
            </a:r>
            <a:r>
              <a:t> </a:t>
            </a:r>
          </a:p>
          <a:p>
            <a:pPr>
              <a:lnSpc>
                <a:spcPct val="170000"/>
              </a:lnSpc>
              <a:spcBef>
                <a:spcPts val="100"/>
              </a:spcBef>
              <a:defRPr sz="700">
                <a:latin typeface="Arial"/>
                <a:ea typeface="Arial"/>
                <a:cs typeface="Arial"/>
                <a:sym typeface="Arial"/>
              </a:defRPr>
            </a:pPr>
            <a:r>
              <a:t>Majka, M. (2023) ‘Fishbone diagram’. Available at: </a:t>
            </a:r>
            <a:r>
              <a:rPr u="sng">
                <a:solidFill>
                  <a:srgbClr val="6B9F25"/>
                </a:solidFill>
                <a:uFill>
                  <a:solidFill>
                    <a:srgbClr val="6B9F25"/>
                  </a:solidFill>
                </a:uFill>
                <a:hlinkClick r:id="rId4" invalidUrl="" action="" tgtFrame="" tooltip="" history="1" highlightClick="0" endSnd="0"/>
              </a:rPr>
              <a:t>https://www.researchgate.net/profile/Marcin-Majka-2/publication/385065860_Fishbone_Diagram/links/671361b9069cb92a811b6703/Fishbone-Diagram.pdf</a:t>
            </a:r>
            <a:r>
              <a:t> (Accessed: 9 July, 2026).</a:t>
            </a:r>
          </a:p>
          <a:p>
            <a:pPr>
              <a:lnSpc>
                <a:spcPct val="170000"/>
              </a:lnSpc>
              <a:spcBef>
                <a:spcPts val="100"/>
              </a:spcBef>
              <a:defRPr sz="700">
                <a:latin typeface="Arial"/>
                <a:ea typeface="Arial"/>
                <a:cs typeface="Arial"/>
                <a:sym typeface="Arial"/>
              </a:defRPr>
            </a:pPr>
            <a:r>
              <a:t>Manandi, D., Tu, Q., Hafiz, N., Raeside, R., Redfern, J. and Hyun, K. (2023) ‘The evaluation of the Plan–Do–Study–Act cycles for a healthcare quality improvement intervention in primary care’, </a:t>
            </a:r>
            <a:r>
              <a:rPr i="1"/>
              <a:t>Australian journal of primary health</a:t>
            </a:r>
            <a:r>
              <a:t>, 30(1), p.PY23123. Available at: </a:t>
            </a:r>
            <a:r>
              <a:rPr u="sng">
                <a:solidFill>
                  <a:srgbClr val="6B9F25"/>
                </a:solidFill>
                <a:uFill>
                  <a:solidFill>
                    <a:srgbClr val="6B9F25"/>
                  </a:solidFill>
                </a:uFill>
                <a:hlinkClick r:id="rId5" invalidUrl="" action="" tgtFrame="" tooltip="" history="1" highlightClick="0" endSnd="0"/>
              </a:rPr>
              <a:t>https://doi.org/10.1071/PY23123</a:t>
            </a:r>
            <a:r>
              <a:t> </a:t>
            </a:r>
          </a:p>
          <a:p>
            <a:pPr>
              <a:lnSpc>
                <a:spcPct val="170000"/>
              </a:lnSpc>
              <a:spcBef>
                <a:spcPts val="100"/>
              </a:spcBef>
              <a:defRPr sz="700">
                <a:latin typeface="Arial"/>
                <a:ea typeface="Arial"/>
                <a:cs typeface="Arial"/>
                <a:sym typeface="Arial"/>
              </a:defRPr>
            </a:pPr>
            <a:r>
              <a:t>Mekonnen, M. and Bayissa, Z. (2023) ‘The effect of transformational and transactional leadership styles on organizational readiness for change among health professionals’, </a:t>
            </a:r>
            <a:r>
              <a:rPr i="1"/>
              <a:t>SAGE open nursing</a:t>
            </a:r>
            <a:r>
              <a:t>, 9, p.23779608231185923. Available at: </a:t>
            </a:r>
            <a:r>
              <a:rPr u="sng">
                <a:solidFill>
                  <a:srgbClr val="6B9F25"/>
                </a:solidFill>
                <a:uFill>
                  <a:solidFill>
                    <a:srgbClr val="6B9F25"/>
                  </a:solidFill>
                </a:uFill>
                <a:hlinkClick r:id="rId6" invalidUrl="" action="" tgtFrame="" tooltip="" history="1" highlightClick="0" endSnd="0"/>
              </a:rPr>
              <a:t>https://doi.org/10.1177/23779608231185923</a:t>
            </a:r>
            <a:r>
              <a:t>  </a:t>
            </a:r>
          </a:p>
          <a:p>
            <a:pPr>
              <a:lnSpc>
                <a:spcPct val="170000"/>
              </a:lnSpc>
              <a:spcBef>
                <a:spcPts val="100"/>
              </a:spcBef>
              <a:defRPr sz="700">
                <a:latin typeface="Arial"/>
                <a:ea typeface="Arial"/>
                <a:cs typeface="Arial"/>
                <a:sym typeface="Arial"/>
              </a:defRPr>
            </a:pPr>
            <a:r>
              <a:t>NHS England (2026) </a:t>
            </a:r>
            <a:r>
              <a:rPr i="1"/>
              <a:t>Spoken communication and patient safety in the NHS. </a:t>
            </a:r>
            <a:r>
              <a:t>Available at: </a:t>
            </a:r>
            <a:r>
              <a:rPr u="sng">
                <a:solidFill>
                  <a:srgbClr val="6B9F25"/>
                </a:solidFill>
                <a:uFill>
                  <a:solidFill>
                    <a:srgbClr val="6B9F25"/>
                  </a:solidFill>
                </a:uFill>
                <a:hlinkClick r:id="rId7" invalidUrl="" action="" tgtFrame="" tooltip="" history="1" highlightClick="0" endSnd="0"/>
              </a:rPr>
              <a:t>https://www.england.nhs.uk/wp-content/uploads/2022/03/spoken-communication-and-patient-safety-in-the-nhs-summary-v2.pdf</a:t>
            </a:r>
            <a:r>
              <a:t>  </a:t>
            </a:r>
          </a:p>
          <a:p>
            <a:pPr>
              <a:lnSpc>
                <a:spcPct val="170000"/>
              </a:lnSpc>
              <a:spcBef>
                <a:spcPts val="100"/>
              </a:spcBef>
              <a:defRPr sz="700">
                <a:latin typeface="Arial"/>
                <a:ea typeface="Arial"/>
                <a:cs typeface="Arial"/>
                <a:sym typeface="Arial"/>
              </a:defRPr>
            </a:pPr>
            <a:r>
              <a:t>NHS England (2026) </a:t>
            </a:r>
            <a:r>
              <a:rPr i="1"/>
              <a:t>What we do. </a:t>
            </a:r>
            <a:r>
              <a:t>Available at: </a:t>
            </a:r>
            <a:r>
              <a:rPr u="sng">
                <a:solidFill>
                  <a:srgbClr val="6B9F25"/>
                </a:solidFill>
                <a:uFill>
                  <a:solidFill>
                    <a:srgbClr val="6B9F25"/>
                  </a:solidFill>
                </a:uFill>
                <a:hlinkClick r:id="rId8" invalidUrl="" action="" tgtFrame="" tooltip="" history="1" highlightClick="0" endSnd="0"/>
              </a:rPr>
              <a:t>https://www.england.nhs.uk/about/what-we-do/</a:t>
            </a:r>
            <a:r>
              <a:t> </a:t>
            </a:r>
          </a:p>
          <a:p>
            <a:pPr>
              <a:lnSpc>
                <a:spcPct val="170000"/>
              </a:lnSpc>
              <a:spcBef>
                <a:spcPts val="100"/>
              </a:spcBef>
              <a:defRPr sz="700">
                <a:latin typeface="Arial"/>
                <a:ea typeface="Arial"/>
                <a:cs typeface="Arial"/>
                <a:sym typeface="Arial"/>
              </a:defRPr>
            </a:pPr>
            <a:r>
              <a:t>NICE (2023) </a:t>
            </a:r>
            <a:r>
              <a:rPr i="1"/>
              <a:t>Intrapartum care. </a:t>
            </a:r>
            <a:r>
              <a:t>Available at: </a:t>
            </a:r>
            <a:r>
              <a:rPr u="sng">
                <a:solidFill>
                  <a:srgbClr val="6B9F25"/>
                </a:solidFill>
                <a:uFill>
                  <a:solidFill>
                    <a:srgbClr val="6B9F25"/>
                  </a:solidFill>
                </a:uFill>
                <a:hlinkClick r:id="rId9" invalidUrl="" action="" tgtFrame="" tooltip="" history="1" highlightClick="0" endSnd="0"/>
              </a:rPr>
              <a:t>https://www.nice.org.uk/guidance/ng235</a:t>
            </a:r>
            <a:r>
              <a:t>  </a:t>
            </a:r>
          </a:p>
          <a:p>
            <a:pPr>
              <a:lnSpc>
                <a:spcPct val="170000"/>
              </a:lnSpc>
              <a:spcBef>
                <a:spcPts val="100"/>
              </a:spcBef>
              <a:defRPr sz="700">
                <a:latin typeface="Arial"/>
                <a:ea typeface="Arial"/>
                <a:cs typeface="Arial"/>
                <a:sym typeface="Arial"/>
              </a:defRPr>
            </a:pPr>
            <a:r>
              <a:t>Notarnicola, I., Duka, B., Lommi, M., Grosha, E., De Maria, M., Iacorossi, L., Mastroianni, C., Ivziku, D., Rocco, G. and Stievano, A. (2024) ‘Transformational leadership and its impact on job satisfaction and personal mastery for nursing leaders in healthcare organizations’, </a:t>
            </a:r>
            <a:r>
              <a:rPr i="1"/>
              <a:t>Nursing Reports</a:t>
            </a:r>
            <a:r>
              <a:t>, 14(4), pp.3561-3574. Available at: </a:t>
            </a:r>
            <a:r>
              <a:rPr u="sng">
                <a:solidFill>
                  <a:srgbClr val="6B9F25"/>
                </a:solidFill>
                <a:uFill>
                  <a:solidFill>
                    <a:srgbClr val="6B9F25"/>
                  </a:solidFill>
                </a:uFill>
                <a:hlinkClick r:id="rId10" invalidUrl="" action="" tgtFrame="" tooltip="" history="1" highlightClick="0" endSnd="0"/>
              </a:rPr>
              <a:t>https://doi.org/10.3390/nursrep14040260</a:t>
            </a:r>
          </a:p>
          <a:p>
            <a:pPr>
              <a:lnSpc>
                <a:spcPct val="170000"/>
              </a:lnSpc>
              <a:spcBef>
                <a:spcPts val="100"/>
              </a:spcBef>
              <a:defRPr sz="700">
                <a:latin typeface="Arial"/>
                <a:ea typeface="Arial"/>
                <a:cs typeface="Arial"/>
                <a:sym typeface="Arial"/>
              </a:defRPr>
            </a:pPr>
            <a:r>
              <a:t>OCM Solution (2023) </a:t>
            </a:r>
            <a:r>
              <a:rPr i="1"/>
              <a:t>The Best Practices for Changing Organizational Culture in Healthcare. </a:t>
            </a:r>
            <a:r>
              <a:t>Available at: </a:t>
            </a:r>
            <a:r>
              <a:rPr u="sng">
                <a:solidFill>
                  <a:srgbClr val="6B9F25"/>
                </a:solidFill>
                <a:uFill>
                  <a:solidFill>
                    <a:srgbClr val="6B9F25"/>
                  </a:solidFill>
                </a:uFill>
                <a:hlinkClick r:id="rId11" invalidUrl="" action="" tgtFrame="" tooltip="" history="1" highlightClick="0" endSnd="0"/>
              </a:rPr>
              <a:t>https://www.ocmsolution.com/changing-organizational-culture-in-healthcare/</a:t>
            </a:r>
            <a:r>
              <a:t> </a:t>
            </a:r>
          </a:p>
          <a:p>
            <a:pPr>
              <a:lnSpc>
                <a:spcPct val="170000"/>
              </a:lnSpc>
              <a:spcBef>
                <a:spcPts val="100"/>
              </a:spcBef>
              <a:defRPr sz="700">
                <a:latin typeface="Arial"/>
                <a:ea typeface="Arial"/>
                <a:cs typeface="Arial"/>
                <a:sym typeface="Arial"/>
              </a:defRPr>
            </a:pPr>
            <a:r>
              <a:t>Oliver &amp; Co Solicitors (2026) </a:t>
            </a:r>
            <a:r>
              <a:rPr i="1"/>
              <a:t>Shrewsbury Maternity Scandal. </a:t>
            </a:r>
            <a:r>
              <a:t>Available at: </a:t>
            </a:r>
            <a:r>
              <a:rPr u="sng">
                <a:solidFill>
                  <a:srgbClr val="6B9F25"/>
                </a:solidFill>
                <a:uFill>
                  <a:solidFill>
                    <a:srgbClr val="6B9F25"/>
                  </a:solidFill>
                </a:uFill>
                <a:hlinkClick r:id="rId12" invalidUrl="" action="" tgtFrame="" tooltip="" history="1" highlightClick="0" endSnd="0"/>
              </a:rPr>
              <a:t>https://www.oliverandco.co.uk/shrewsbury-maternity-scandal/</a:t>
            </a:r>
            <a:r>
              <a:t>  </a:t>
            </a:r>
          </a:p>
          <a:p>
            <a:pPr>
              <a:lnSpc>
                <a:spcPct val="170000"/>
              </a:lnSpc>
              <a:spcBef>
                <a:spcPts val="100"/>
              </a:spcBef>
              <a:defRPr sz="700">
                <a:latin typeface="Arial"/>
                <a:ea typeface="Arial"/>
                <a:cs typeface="Arial"/>
                <a:sym typeface="Arial"/>
              </a:defRPr>
            </a:pPr>
            <a:r>
              <a:t>Paduano, M. (2024) </a:t>
            </a:r>
            <a:r>
              <a:rPr i="1"/>
              <a:t>Baby deaths trust still has care problems - report. </a:t>
            </a:r>
            <a:r>
              <a:t>BBC.</a:t>
            </a:r>
            <a:r>
              <a:rPr i="1"/>
              <a:t> </a:t>
            </a:r>
            <a:r>
              <a:t>Available at: </a:t>
            </a:r>
            <a:r>
              <a:rPr u="sng">
                <a:solidFill>
                  <a:srgbClr val="6B9F25"/>
                </a:solidFill>
                <a:uFill>
                  <a:solidFill>
                    <a:srgbClr val="6B9F25"/>
                  </a:solidFill>
                </a:uFill>
                <a:hlinkClick r:id="rId13" invalidUrl="" action="" tgtFrame="" tooltip="" history="1" highlightClick="0" endSnd="0"/>
              </a:rPr>
              <a:t>https://www.bbc.com/news/articles/c7v3889pqypo</a:t>
            </a:r>
            <a:r>
              <a:t> </a:t>
            </a:r>
          </a:p>
          <a:p>
            <a:pPr>
              <a:lnSpc>
                <a:spcPct val="170000"/>
              </a:lnSpc>
              <a:spcBef>
                <a:spcPts val="100"/>
              </a:spcBef>
              <a:defRPr sz="700">
                <a:latin typeface="Arial"/>
                <a:ea typeface="Arial"/>
                <a:cs typeface="Arial"/>
                <a:sym typeface="Arial"/>
              </a:defRPr>
            </a:pPr>
            <a:r>
              <a:t>Sutton, K.F., Richman, E.L., Rees, J.R., Pugh-Nicholson, L.L., Craft, M.M., Peaden, S.H., Mackey, M., Halladay, J.R. and Southeastern Collaboration to Improve Blood Pressure Writing Group (2021) ‘Successful trial of practice facilitation for plan, do, study, act quality improvement’, </a:t>
            </a:r>
            <a:r>
              <a:rPr i="1"/>
              <a:t>The Journal of the American Board of Family Medicine</a:t>
            </a:r>
            <a:r>
              <a:t>, 34(5), pp.991-1002. AVailable at: </a:t>
            </a:r>
            <a:r>
              <a:rPr u="sng">
                <a:solidFill>
                  <a:srgbClr val="6B9F25"/>
                </a:solidFill>
                <a:uFill>
                  <a:solidFill>
                    <a:srgbClr val="6B9F25"/>
                  </a:solidFill>
                </a:uFill>
                <a:hlinkClick r:id="rId14" invalidUrl="" action="" tgtFrame="" tooltip="" history="1" highlightClick="0" endSnd="0"/>
              </a:rPr>
              <a:t>https://doi.org10.3122/jabfm.2021.05.210140</a:t>
            </a:r>
            <a:r>
              <a:t>  </a:t>
            </a:r>
          </a:p>
          <a:p>
            <a:pPr>
              <a:lnSpc>
                <a:spcPct val="170000"/>
              </a:lnSpc>
              <a:spcBef>
                <a:spcPts val="100"/>
              </a:spcBef>
              <a:defRPr sz="700">
                <a:latin typeface="Arial"/>
                <a:ea typeface="Arial"/>
                <a:cs typeface="Arial"/>
                <a:sym typeface="Arial"/>
              </a:defRPr>
            </a:pPr>
            <a:r>
              <a:t>The Guardian (2022) </a:t>
            </a:r>
            <a:r>
              <a:rPr i="1"/>
              <a:t>Police examine 600 cases after damning NHS baby deaths report. </a:t>
            </a:r>
            <a:r>
              <a:t>Available at: </a:t>
            </a:r>
            <a:r>
              <a:rPr u="sng">
                <a:solidFill>
                  <a:srgbClr val="6B9F25"/>
                </a:solidFill>
                <a:uFill>
                  <a:solidFill>
                    <a:srgbClr val="6B9F25"/>
                  </a:solidFill>
                </a:uFill>
                <a:hlinkClick r:id="rId15" invalidUrl="" action="" tgtFrame="" tooltip="" history="1" highlightClick="0" endSnd="0"/>
              </a:rPr>
              <a:t>https://www.theguardian.com/society/2022/mar/30/baby-deaths-inquiry-shrewsbury-nhs-trust-condemned-for-repeated-failures</a:t>
            </a:r>
            <a:r>
              <a:t> </a:t>
            </a:r>
          </a:p>
          <a:p>
            <a:pPr>
              <a:lnSpc>
                <a:spcPct val="170000"/>
              </a:lnSpc>
              <a:spcBef>
                <a:spcPts val="100"/>
              </a:spcBef>
              <a:defRPr sz="700">
                <a:latin typeface="Arial"/>
                <a:ea typeface="Arial"/>
                <a:cs typeface="Arial"/>
                <a:sym typeface="Arial"/>
              </a:defRPr>
            </a:pPr>
            <a:r>
              <a:t>The NHS Alliance (2026) </a:t>
            </a:r>
            <a:r>
              <a:rPr i="1"/>
              <a:t>Case study: Shrewsbury and Telford Hospital NHS Trust. </a:t>
            </a:r>
            <a:r>
              <a:t>Available at: </a:t>
            </a:r>
            <a:r>
              <a:rPr u="sng">
                <a:solidFill>
                  <a:srgbClr val="6B9F25"/>
                </a:solidFill>
                <a:uFill>
                  <a:solidFill>
                    <a:srgbClr val="6B9F25"/>
                  </a:solidFill>
                </a:uFill>
                <a:hlinkClick r:id="rId16" invalidUrl="" action="" tgtFrame="" tooltip="" history="1" highlightClick="0" endSnd="0"/>
              </a:rPr>
              <a:t>https://thenhsalliance.org/resources/improving-health-literacy-in-the-nhs/case-study-shrewsbury-and-telford-hospital-nhs-trust</a:t>
            </a:r>
            <a:r>
              <a:t>  </a:t>
            </a:r>
          </a:p>
          <a:p>
            <a:pPr>
              <a:lnSpc>
                <a:spcPct val="170000"/>
              </a:lnSpc>
              <a:spcBef>
                <a:spcPts val="100"/>
              </a:spcBef>
              <a:defRPr sz="700">
                <a:latin typeface="Arial"/>
                <a:ea typeface="Arial"/>
                <a:cs typeface="Arial"/>
                <a:sym typeface="Arial"/>
              </a:defRPr>
            </a:pPr>
            <a:r>
              <a:t>Wiegmann, D.A., Wood, L.J., Cohen, T.N. and Shappell, S.A. (2022) ‘Understanding the “Swiss Cheese Model” and its application to patient safety’, </a:t>
            </a:r>
            <a:r>
              <a:rPr i="1"/>
              <a:t>Journal of patient safety</a:t>
            </a:r>
            <a:r>
              <a:t>, 18(2), pp.119-123. Available at: 10.1097/PTS.0000000000000810</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Berlin">
  <a:themeElements>
    <a:clrScheme name="Berlin">
      <a:dk1>
        <a:srgbClr val="000000"/>
      </a:dk1>
      <a:lt1>
        <a:srgbClr val="FFFFFF"/>
      </a:lt1>
      <a:dk2>
        <a:srgbClr val="A7A7A7"/>
      </a:dk2>
      <a:lt2>
        <a:srgbClr val="535353"/>
      </a:lt2>
      <a:accent1>
        <a:srgbClr val="549E39"/>
      </a:accent1>
      <a:accent2>
        <a:srgbClr val="8AB833"/>
      </a:accent2>
      <a:accent3>
        <a:srgbClr val="C0CF3A"/>
      </a:accent3>
      <a:accent4>
        <a:srgbClr val="029676"/>
      </a:accent4>
      <a:accent5>
        <a:srgbClr val="4AB5C4"/>
      </a:accent5>
      <a:accent6>
        <a:srgbClr val="0989B1"/>
      </a:accent6>
      <a:hlink>
        <a:srgbClr val="0000FF"/>
      </a:hlink>
      <a:folHlink>
        <a:srgbClr val="FF00FF"/>
      </a:folHlink>
    </a:clrScheme>
    <a:fontScheme name="Berlin">
      <a:majorFont>
        <a:latin typeface="Helvetica"/>
        <a:ea typeface="Helvetica"/>
        <a:cs typeface="Helvetica"/>
      </a:majorFont>
      <a:minorFont>
        <a:latin typeface="Calibri"/>
        <a:ea typeface="Calibri"/>
        <a:cs typeface="Calibri"/>
      </a:minorFont>
    </a:fontScheme>
    <a:fmtScheme name="Berli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round/>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Berlin">
  <a:themeElements>
    <a:clrScheme name="Berlin">
      <a:dk1>
        <a:srgbClr val="000000"/>
      </a:dk1>
      <a:lt1>
        <a:srgbClr val="FFFFFF"/>
      </a:lt1>
      <a:dk2>
        <a:srgbClr val="A7A7A7"/>
      </a:dk2>
      <a:lt2>
        <a:srgbClr val="535353"/>
      </a:lt2>
      <a:accent1>
        <a:srgbClr val="549E39"/>
      </a:accent1>
      <a:accent2>
        <a:srgbClr val="8AB833"/>
      </a:accent2>
      <a:accent3>
        <a:srgbClr val="C0CF3A"/>
      </a:accent3>
      <a:accent4>
        <a:srgbClr val="029676"/>
      </a:accent4>
      <a:accent5>
        <a:srgbClr val="4AB5C4"/>
      </a:accent5>
      <a:accent6>
        <a:srgbClr val="0989B1"/>
      </a:accent6>
      <a:hlink>
        <a:srgbClr val="0000FF"/>
      </a:hlink>
      <a:folHlink>
        <a:srgbClr val="FF00FF"/>
      </a:folHlink>
    </a:clrScheme>
    <a:fontScheme name="Berlin">
      <a:majorFont>
        <a:latin typeface="Helvetica"/>
        <a:ea typeface="Helvetica"/>
        <a:cs typeface="Helvetica"/>
      </a:majorFont>
      <a:minorFont>
        <a:latin typeface="Calibri"/>
        <a:ea typeface="Calibri"/>
        <a:cs typeface="Calibri"/>
      </a:minorFont>
    </a:fontScheme>
    <a:fmtScheme name="Berli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round/>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Trebuchet MS"/>
            <a:ea typeface="Trebuchet MS"/>
            <a:cs typeface="Trebuchet M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