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76" r:id="rId4"/>
  </p:sldMasterIdLst>
  <p:notesMasterIdLst>
    <p:notesMasterId r:id="rId10"/>
  </p:notesMasterIdLst>
  <p:handoutMasterIdLst>
    <p:handoutMasterId r:id="rId11"/>
  </p:handoutMasterIdLst>
  <p:sldIdLst>
    <p:sldId id="256" r:id="rId5"/>
    <p:sldId id="257" r:id="rId6"/>
    <p:sldId id="258" r:id="rId7"/>
    <p:sldId id="259" r:id="rId8"/>
    <p:sldId id="260" r:id="rId9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aNiShA Rahman" initials="TR" lastIdx="3" clrIdx="0">
    <p:extLst>
      <p:ext uri="{19B8F6BF-5375-455C-9EA6-DF929625EA0E}">
        <p15:presenceInfo xmlns:p15="http://schemas.microsoft.com/office/powerpoint/2012/main" userId="5f7e53e18f7a5c87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44" d="100"/>
          <a:sy n="44" d="100"/>
        </p:scale>
        <p:origin x="138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9" d="100"/>
          <a:sy n="89" d="100"/>
        </p:scale>
        <p:origin x="378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image" Target="../media/image3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image" Target="../media/image3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564E9C-DC4B-4FCA-A45C-7A2A68ABF190}" type="doc">
      <dgm:prSet loTypeId="urn:microsoft.com/office/officeart/2018/5/layout/IconCircleLabelList" loCatId="icon" qsTypeId="urn:microsoft.com/office/officeart/2005/8/quickstyle/simple4" qsCatId="simple" csTypeId="urn:microsoft.com/office/officeart/2005/8/colors/accent1_2" csCatId="accent1" phldr="1"/>
      <dgm:spPr/>
      <dgm:t>
        <a:bodyPr rtlCol="0"/>
        <a:lstStyle/>
        <a:p>
          <a:pPr rtl="0"/>
          <a:endParaRPr lang="en-US"/>
        </a:p>
      </dgm:t>
    </dgm:pt>
    <dgm:pt modelId="{69653324-E1E3-437C-A9D5-28B1353F645A}">
      <dgm:prSet/>
      <dgm:spPr/>
      <dgm:t>
        <a:bodyPr rtlCol="0"/>
        <a:lstStyle/>
        <a:p>
          <a:pPr>
            <a:lnSpc>
              <a:spcPct val="100000"/>
            </a:lnSpc>
            <a:defRPr cap="all"/>
          </a:pPr>
          <a:r>
            <a:rPr lang="en-GB" dirty="0" err="1"/>
            <a:t>Xǐzǎo</a:t>
          </a:r>
          <a:endParaRPr lang="en-GB" noProof="0" dirty="0"/>
        </a:p>
      </dgm:t>
    </dgm:pt>
    <dgm:pt modelId="{F0466364-A484-4F50-8E01-C00666AA6B96}" type="parTrans" cxnId="{25667268-FED2-4149-B353-F16FED2D1A5A}">
      <dgm:prSet/>
      <dgm:spPr/>
      <dgm:t>
        <a:bodyPr rtlCol="0"/>
        <a:lstStyle/>
        <a:p>
          <a:pPr rtl="0"/>
          <a:endParaRPr lang="en-GB" noProof="0" dirty="0"/>
        </a:p>
      </dgm:t>
    </dgm:pt>
    <dgm:pt modelId="{6F20977E-D589-4920-96AA-44AAF9391C6A}" type="sibTrans" cxnId="{25667268-FED2-4149-B353-F16FED2D1A5A}">
      <dgm:prSet/>
      <dgm:spPr/>
      <dgm:t>
        <a:bodyPr rtlCol="0"/>
        <a:lstStyle/>
        <a:p>
          <a:pPr rtl="0"/>
          <a:endParaRPr lang="en-GB" noProof="0" dirty="0"/>
        </a:p>
      </dgm:t>
    </dgm:pt>
    <dgm:pt modelId="{7F8797D3-295D-45B0-9E28-F7696E313AE3}">
      <dgm:prSet/>
      <dgm:spPr/>
      <dgm:t>
        <a:bodyPr rtlCol="0"/>
        <a:lstStyle/>
        <a:p>
          <a:pPr>
            <a:lnSpc>
              <a:spcPct val="100000"/>
            </a:lnSpc>
            <a:defRPr cap="all"/>
          </a:pPr>
          <a:r>
            <a:rPr lang="en-GB" dirty="0" err="1"/>
            <a:t>Yángtái</a:t>
          </a:r>
          <a:endParaRPr lang="en-GB" noProof="0" dirty="0"/>
        </a:p>
      </dgm:t>
    </dgm:pt>
    <dgm:pt modelId="{2A0378C1-9628-41C6-B719-DFD7DD7C2513}" type="parTrans" cxnId="{B9DB5BF3-D3B4-4EF2-9219-9820EFCDD141}">
      <dgm:prSet/>
      <dgm:spPr/>
      <dgm:t>
        <a:bodyPr rtlCol="0"/>
        <a:lstStyle/>
        <a:p>
          <a:pPr rtl="0"/>
          <a:endParaRPr lang="en-GB" noProof="0" dirty="0"/>
        </a:p>
      </dgm:t>
    </dgm:pt>
    <dgm:pt modelId="{BD09EA6A-7770-4233-AA60-BFF5DA55D6CE}" type="sibTrans" cxnId="{B9DB5BF3-D3B4-4EF2-9219-9820EFCDD141}">
      <dgm:prSet/>
      <dgm:spPr/>
      <dgm:t>
        <a:bodyPr rtlCol="0"/>
        <a:lstStyle/>
        <a:p>
          <a:pPr rtl="0"/>
          <a:endParaRPr lang="en-GB" noProof="0" dirty="0"/>
        </a:p>
      </dgm:t>
    </dgm:pt>
    <dgm:pt modelId="{0C85100E-26AF-40B3-97DF-19C4EC3CCEC0}">
      <dgm:prSet/>
      <dgm:spPr/>
      <dgm:t>
        <a:bodyPr rtlCol="0"/>
        <a:lstStyle/>
        <a:p>
          <a:pPr>
            <a:lnSpc>
              <a:spcPct val="100000"/>
            </a:lnSpc>
            <a:defRPr cap="all"/>
          </a:pPr>
          <a:r>
            <a:rPr lang="en-GB" dirty="0" err="1"/>
            <a:t>Yóuyǒngchí</a:t>
          </a:r>
          <a:endParaRPr lang="en-GB" noProof="0" dirty="0"/>
        </a:p>
      </dgm:t>
    </dgm:pt>
    <dgm:pt modelId="{8A672CE1-4528-44AE-9157-DA340C2CD5DB}" type="sibTrans" cxnId="{FD66337D-8FE8-48E6-BE0F-CFD328BEE42E}">
      <dgm:prSet/>
      <dgm:spPr/>
      <dgm:t>
        <a:bodyPr rtlCol="0"/>
        <a:lstStyle/>
        <a:p>
          <a:pPr rtl="0"/>
          <a:endParaRPr lang="en-GB" noProof="0" dirty="0"/>
        </a:p>
      </dgm:t>
    </dgm:pt>
    <dgm:pt modelId="{83E371DD-FB17-4628-859D-A2979B7D3099}" type="parTrans" cxnId="{FD66337D-8FE8-48E6-BE0F-CFD328BEE42E}">
      <dgm:prSet/>
      <dgm:spPr/>
      <dgm:t>
        <a:bodyPr rtlCol="0"/>
        <a:lstStyle/>
        <a:p>
          <a:pPr rtl="0"/>
          <a:endParaRPr lang="en-GB" noProof="0" dirty="0"/>
        </a:p>
      </dgm:t>
    </dgm:pt>
    <dgm:pt modelId="{4911C805-5ADF-4CA6-A5B8-162C12879047}" type="pres">
      <dgm:prSet presAssocID="{7F564E9C-DC4B-4FCA-A45C-7A2A68ABF190}" presName="root" presStyleCnt="0">
        <dgm:presLayoutVars>
          <dgm:dir/>
          <dgm:resizeHandles val="exact"/>
        </dgm:presLayoutVars>
      </dgm:prSet>
      <dgm:spPr/>
    </dgm:pt>
    <dgm:pt modelId="{38F55F09-DCC7-43E8-ACC4-EC26733DDF7D}" type="pres">
      <dgm:prSet presAssocID="{0C85100E-26AF-40B3-97DF-19C4EC3CCEC0}" presName="compNode" presStyleCnt="0"/>
      <dgm:spPr/>
    </dgm:pt>
    <dgm:pt modelId="{77A2F8CA-0963-4F9D-BCC0-79D606A6B370}" type="pres">
      <dgm:prSet presAssocID="{0C85100E-26AF-40B3-97DF-19C4EC3CCEC0}" presName="iconBgRect" presStyleLbl="bgShp" presStyleIdx="0" presStyleCnt="3"/>
      <dgm:spPr>
        <a:solidFill>
          <a:schemeClr val="accent2"/>
        </a:solidFill>
      </dgm:spPr>
    </dgm:pt>
    <dgm:pt modelId="{D2831012-0B7A-447D-8C2C-37C7C4453B1E}" type="pres">
      <dgm:prSet presAssocID="{0C85100E-26AF-40B3-97DF-19C4EC3CCEC0}" presName="iconRect" presStyleLbl="node1" presStyleIdx="0" presStyleCnt="3"/>
      <dgm:spPr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effectLst/>
      </dgm:spPr>
    </dgm:pt>
    <dgm:pt modelId="{649C2E9F-FE68-49D9-934D-BEC080C50F37}" type="pres">
      <dgm:prSet presAssocID="{0C85100E-26AF-40B3-97DF-19C4EC3CCEC0}" presName="spaceRect" presStyleCnt="0"/>
      <dgm:spPr/>
    </dgm:pt>
    <dgm:pt modelId="{630391C1-CC84-4049-B367-7554AAB1A762}" type="pres">
      <dgm:prSet presAssocID="{0C85100E-26AF-40B3-97DF-19C4EC3CCEC0}" presName="textRect" presStyleLbl="revTx" presStyleIdx="0" presStyleCnt="3">
        <dgm:presLayoutVars>
          <dgm:chMax val="1"/>
          <dgm:chPref val="1"/>
        </dgm:presLayoutVars>
      </dgm:prSet>
      <dgm:spPr/>
    </dgm:pt>
    <dgm:pt modelId="{2371519E-09C7-468F-BBB0-C0EC32784FEE}" type="pres">
      <dgm:prSet presAssocID="{8A672CE1-4528-44AE-9157-DA340C2CD5DB}" presName="sibTrans" presStyleCnt="0"/>
      <dgm:spPr/>
    </dgm:pt>
    <dgm:pt modelId="{BA64D75C-CC67-4EAC-ABB9-29C5943113A8}" type="pres">
      <dgm:prSet presAssocID="{69653324-E1E3-437C-A9D5-28B1353F645A}" presName="compNode" presStyleCnt="0"/>
      <dgm:spPr/>
    </dgm:pt>
    <dgm:pt modelId="{CD0ED507-6D46-4BC4-A76D-513F6CD81D5B}" type="pres">
      <dgm:prSet presAssocID="{69653324-E1E3-437C-A9D5-28B1353F645A}" presName="iconBgRect" presStyleLbl="bgShp" presStyleIdx="1" presStyleCnt="3"/>
      <dgm:spPr>
        <a:solidFill>
          <a:schemeClr val="accent3"/>
        </a:solidFill>
      </dgm:spPr>
    </dgm:pt>
    <dgm:pt modelId="{B76EA2FC-0CB1-4FED-9050-CF0844D1C48F}" type="pres">
      <dgm:prSet presAssocID="{69653324-E1E3-437C-A9D5-28B1353F645A}" presName="iconRect" presStyleLbl="node1" presStyleIdx="1" presStyleCnt="3"/>
      <dgm:spPr>
        <a:blipFill>
          <a:blip xmlns:r="http://schemas.openxmlformats.org/officeDocument/2006/relationships" r:embed="rId2"/>
          <a:srcRect/>
          <a:stretch>
            <a:fillRect l="-15000" r="-15000"/>
          </a:stretch>
        </a:blipFill>
        <a:effectLst/>
      </dgm:spPr>
    </dgm:pt>
    <dgm:pt modelId="{5C09348A-AB41-4346-A8FE-FBF448ACAF81}" type="pres">
      <dgm:prSet presAssocID="{69653324-E1E3-437C-A9D5-28B1353F645A}" presName="spaceRect" presStyleCnt="0"/>
      <dgm:spPr/>
    </dgm:pt>
    <dgm:pt modelId="{12E4033F-1FB2-455F-B198-DEE22348C3D5}" type="pres">
      <dgm:prSet presAssocID="{69653324-E1E3-437C-A9D5-28B1353F645A}" presName="textRect" presStyleLbl="revTx" presStyleIdx="1" presStyleCnt="3">
        <dgm:presLayoutVars>
          <dgm:chMax val="1"/>
          <dgm:chPref val="1"/>
        </dgm:presLayoutVars>
      </dgm:prSet>
      <dgm:spPr/>
    </dgm:pt>
    <dgm:pt modelId="{B7501772-9891-475B-BEA5-64B32C8F33CF}" type="pres">
      <dgm:prSet presAssocID="{6F20977E-D589-4920-96AA-44AAF9391C6A}" presName="sibTrans" presStyleCnt="0"/>
      <dgm:spPr/>
    </dgm:pt>
    <dgm:pt modelId="{EC4D2E0D-C8C4-448F-B348-91245EC34F5D}" type="pres">
      <dgm:prSet presAssocID="{7F8797D3-295D-45B0-9E28-F7696E313AE3}" presName="compNode" presStyleCnt="0"/>
      <dgm:spPr/>
    </dgm:pt>
    <dgm:pt modelId="{0EA8A4D1-ADC5-4AD5-A4BF-908D6DFD9E43}" type="pres">
      <dgm:prSet presAssocID="{7F8797D3-295D-45B0-9E28-F7696E313AE3}" presName="iconBgRect" presStyleLbl="bgShp" presStyleIdx="2" presStyleCnt="3"/>
      <dgm:spPr>
        <a:solidFill>
          <a:schemeClr val="accent5"/>
        </a:solidFill>
      </dgm:spPr>
    </dgm:pt>
    <dgm:pt modelId="{0A990743-F9EA-4065-B193-A740F551A1E9}" type="pres">
      <dgm:prSet presAssocID="{7F8797D3-295D-45B0-9E28-F7696E313AE3}" presName="iconRect" presStyleLbl="node1" presStyleIdx="2" presStyleCnt="3"/>
      <dgm:spPr>
        <a:blipFill>
          <a:blip xmlns:r="http://schemas.openxmlformats.org/officeDocument/2006/relationships" r:embed="rId3"/>
          <a:srcRect/>
          <a:stretch>
            <a:fillRect l="-15000" r="-15000"/>
          </a:stretch>
        </a:blipFill>
        <a:effectLst/>
      </dgm:spPr>
    </dgm:pt>
    <dgm:pt modelId="{11AE65F0-F8DA-4E0F-9C4B-0D23B6278886}" type="pres">
      <dgm:prSet presAssocID="{7F8797D3-295D-45B0-9E28-F7696E313AE3}" presName="spaceRect" presStyleCnt="0"/>
      <dgm:spPr/>
    </dgm:pt>
    <dgm:pt modelId="{F36C2E14-6FEE-411C-8616-16523F3944C1}" type="pres">
      <dgm:prSet presAssocID="{7F8797D3-295D-45B0-9E28-F7696E313AE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FE06B0E-767E-4BCF-8132-C78555EDA9B2}" type="presOf" srcId="{69653324-E1E3-437C-A9D5-28B1353F645A}" destId="{12E4033F-1FB2-455F-B198-DEE22348C3D5}" srcOrd="0" destOrd="0" presId="urn:microsoft.com/office/officeart/2018/5/layout/IconCircleLabelList"/>
    <dgm:cxn modelId="{2A897633-C90F-4222-BE45-96D089A3FD3C}" type="presOf" srcId="{7F564E9C-DC4B-4FCA-A45C-7A2A68ABF190}" destId="{4911C805-5ADF-4CA6-A5B8-162C12879047}" srcOrd="0" destOrd="0" presId="urn:microsoft.com/office/officeart/2018/5/layout/IconCircleLabelList"/>
    <dgm:cxn modelId="{25667268-FED2-4149-B353-F16FED2D1A5A}" srcId="{7F564E9C-DC4B-4FCA-A45C-7A2A68ABF190}" destId="{69653324-E1E3-437C-A9D5-28B1353F645A}" srcOrd="1" destOrd="0" parTransId="{F0466364-A484-4F50-8E01-C00666AA6B96}" sibTransId="{6F20977E-D589-4920-96AA-44AAF9391C6A}"/>
    <dgm:cxn modelId="{FD66337D-8FE8-48E6-BE0F-CFD328BEE42E}" srcId="{7F564E9C-DC4B-4FCA-A45C-7A2A68ABF190}" destId="{0C85100E-26AF-40B3-97DF-19C4EC3CCEC0}" srcOrd="0" destOrd="0" parTransId="{83E371DD-FB17-4628-859D-A2979B7D3099}" sibTransId="{8A672CE1-4528-44AE-9157-DA340C2CD5DB}"/>
    <dgm:cxn modelId="{2CCB2A7E-929A-491B-A4E7-F0C8FCAB46BF}" type="presOf" srcId="{0C85100E-26AF-40B3-97DF-19C4EC3CCEC0}" destId="{630391C1-CC84-4049-B367-7554AAB1A762}" srcOrd="0" destOrd="0" presId="urn:microsoft.com/office/officeart/2018/5/layout/IconCircleLabelList"/>
    <dgm:cxn modelId="{B9DB5BF3-D3B4-4EF2-9219-9820EFCDD141}" srcId="{7F564E9C-DC4B-4FCA-A45C-7A2A68ABF190}" destId="{7F8797D3-295D-45B0-9E28-F7696E313AE3}" srcOrd="2" destOrd="0" parTransId="{2A0378C1-9628-41C6-B719-DFD7DD7C2513}" sibTransId="{BD09EA6A-7770-4233-AA60-BFF5DA55D6CE}"/>
    <dgm:cxn modelId="{F9F3DAF4-280E-4305-8317-26F1C9773169}" type="presOf" srcId="{7F8797D3-295D-45B0-9E28-F7696E313AE3}" destId="{F36C2E14-6FEE-411C-8616-16523F3944C1}" srcOrd="0" destOrd="0" presId="urn:microsoft.com/office/officeart/2018/5/layout/IconCircleLabelList"/>
    <dgm:cxn modelId="{ED50C03E-606B-456A-BA15-D0C4D6D37479}" type="presParOf" srcId="{4911C805-5ADF-4CA6-A5B8-162C12879047}" destId="{38F55F09-DCC7-43E8-ACC4-EC26733DDF7D}" srcOrd="0" destOrd="0" presId="urn:microsoft.com/office/officeart/2018/5/layout/IconCircleLabelList"/>
    <dgm:cxn modelId="{8D29F55D-1E65-415B-9ABE-4D1A31732726}" type="presParOf" srcId="{38F55F09-DCC7-43E8-ACC4-EC26733DDF7D}" destId="{77A2F8CA-0963-4F9D-BCC0-79D606A6B370}" srcOrd="0" destOrd="0" presId="urn:microsoft.com/office/officeart/2018/5/layout/IconCircleLabelList"/>
    <dgm:cxn modelId="{673C3DFF-7B76-406B-80D8-D6A86487F799}" type="presParOf" srcId="{38F55F09-DCC7-43E8-ACC4-EC26733DDF7D}" destId="{D2831012-0B7A-447D-8C2C-37C7C4453B1E}" srcOrd="1" destOrd="0" presId="urn:microsoft.com/office/officeart/2018/5/layout/IconCircleLabelList"/>
    <dgm:cxn modelId="{8E0FD1FC-E329-4BC1-9793-63EE097B1D36}" type="presParOf" srcId="{38F55F09-DCC7-43E8-ACC4-EC26733DDF7D}" destId="{649C2E9F-FE68-49D9-934D-BEC080C50F37}" srcOrd="2" destOrd="0" presId="urn:microsoft.com/office/officeart/2018/5/layout/IconCircleLabelList"/>
    <dgm:cxn modelId="{EE304FB2-CC77-4194-84A0-BCBADB1667A9}" type="presParOf" srcId="{38F55F09-DCC7-43E8-ACC4-EC26733DDF7D}" destId="{630391C1-CC84-4049-B367-7554AAB1A762}" srcOrd="3" destOrd="0" presId="urn:microsoft.com/office/officeart/2018/5/layout/IconCircleLabelList"/>
    <dgm:cxn modelId="{346454CE-2B43-4B93-A47D-580432477D6F}" type="presParOf" srcId="{4911C805-5ADF-4CA6-A5B8-162C12879047}" destId="{2371519E-09C7-468F-BBB0-C0EC32784FEE}" srcOrd="1" destOrd="0" presId="urn:microsoft.com/office/officeart/2018/5/layout/IconCircleLabelList"/>
    <dgm:cxn modelId="{1C696406-6104-486B-A9D1-42A1C8601643}" type="presParOf" srcId="{4911C805-5ADF-4CA6-A5B8-162C12879047}" destId="{BA64D75C-CC67-4EAC-ABB9-29C5943113A8}" srcOrd="2" destOrd="0" presId="urn:microsoft.com/office/officeart/2018/5/layout/IconCircleLabelList"/>
    <dgm:cxn modelId="{190CCE85-7D63-4CC5-BE31-167781EC8286}" type="presParOf" srcId="{BA64D75C-CC67-4EAC-ABB9-29C5943113A8}" destId="{CD0ED507-6D46-4BC4-A76D-513F6CD81D5B}" srcOrd="0" destOrd="0" presId="urn:microsoft.com/office/officeart/2018/5/layout/IconCircleLabelList"/>
    <dgm:cxn modelId="{1099AEF6-DB67-484E-A539-178F0F81934D}" type="presParOf" srcId="{BA64D75C-CC67-4EAC-ABB9-29C5943113A8}" destId="{B76EA2FC-0CB1-4FED-9050-CF0844D1C48F}" srcOrd="1" destOrd="0" presId="urn:microsoft.com/office/officeart/2018/5/layout/IconCircleLabelList"/>
    <dgm:cxn modelId="{D2870998-1669-45CD-A6AE-A3BCBF849E3A}" type="presParOf" srcId="{BA64D75C-CC67-4EAC-ABB9-29C5943113A8}" destId="{5C09348A-AB41-4346-A8FE-FBF448ACAF81}" srcOrd="2" destOrd="0" presId="urn:microsoft.com/office/officeart/2018/5/layout/IconCircleLabelList"/>
    <dgm:cxn modelId="{58542F85-96A8-4F5C-9A75-6C2B00C5C11C}" type="presParOf" srcId="{BA64D75C-CC67-4EAC-ABB9-29C5943113A8}" destId="{12E4033F-1FB2-455F-B198-DEE22348C3D5}" srcOrd="3" destOrd="0" presId="urn:microsoft.com/office/officeart/2018/5/layout/IconCircleLabelList"/>
    <dgm:cxn modelId="{88FA055F-E5D9-4602-9502-ED3172311AC5}" type="presParOf" srcId="{4911C805-5ADF-4CA6-A5B8-162C12879047}" destId="{B7501772-9891-475B-BEA5-64B32C8F33CF}" srcOrd="3" destOrd="0" presId="urn:microsoft.com/office/officeart/2018/5/layout/IconCircleLabelList"/>
    <dgm:cxn modelId="{41F8F85D-6A60-4C0A-BC25-573782915193}" type="presParOf" srcId="{4911C805-5ADF-4CA6-A5B8-162C12879047}" destId="{EC4D2E0D-C8C4-448F-B348-91245EC34F5D}" srcOrd="4" destOrd="0" presId="urn:microsoft.com/office/officeart/2018/5/layout/IconCircleLabelList"/>
    <dgm:cxn modelId="{F28F2EA7-40B4-4991-B14A-81DD40A9BFDA}" type="presParOf" srcId="{EC4D2E0D-C8C4-448F-B348-91245EC34F5D}" destId="{0EA8A4D1-ADC5-4AD5-A4BF-908D6DFD9E43}" srcOrd="0" destOrd="0" presId="urn:microsoft.com/office/officeart/2018/5/layout/IconCircleLabelList"/>
    <dgm:cxn modelId="{5449F38A-332D-4553-91F1-CF5A88078A1F}" type="presParOf" srcId="{EC4D2E0D-C8C4-448F-B348-91245EC34F5D}" destId="{0A990743-F9EA-4065-B193-A740F551A1E9}" srcOrd="1" destOrd="0" presId="urn:microsoft.com/office/officeart/2018/5/layout/IconCircleLabelList"/>
    <dgm:cxn modelId="{AB4B8C43-4D11-4678-B636-8181C2C2ECF4}" type="presParOf" srcId="{EC4D2E0D-C8C4-448F-B348-91245EC34F5D}" destId="{11AE65F0-F8DA-4E0F-9C4B-0D23B6278886}" srcOrd="2" destOrd="0" presId="urn:microsoft.com/office/officeart/2018/5/layout/IconCircleLabelList"/>
    <dgm:cxn modelId="{55DF77B1-D153-4978-B3E0-46A9DEAFD466}" type="presParOf" srcId="{EC4D2E0D-C8C4-448F-B348-91245EC34F5D}" destId="{F36C2E14-6FEE-411C-8616-16523F3944C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1362DA-B794-45B9-9BEE-599A1FD4F7C7}" type="doc">
      <dgm:prSet loTypeId="urn:microsoft.com/office/officeart/2009/3/layout/PhasedProcess" loCatId="process" qsTypeId="urn:microsoft.com/office/officeart/2005/8/quickstyle/simple1" qsCatId="simple" csTypeId="urn:microsoft.com/office/officeart/2005/8/colors/accent1_2" csCatId="accent1" phldr="1"/>
      <dgm:spPr/>
      <dgm:t>
        <a:bodyPr rtlCol="0"/>
        <a:lstStyle/>
        <a:p>
          <a:pPr rtl="0"/>
          <a:endParaRPr lang="en-ZA"/>
        </a:p>
      </dgm:t>
    </dgm:pt>
    <dgm:pt modelId="{4821B3E8-9370-4D21-8198-65BA4339E415}">
      <dgm:prSet phldrT="[Text]"/>
      <dgm:spPr/>
      <dgm:t>
        <a:bodyPr/>
        <a:lstStyle/>
        <a:p>
          <a:r>
            <a:rPr lang="en-GB" dirty="0" err="1"/>
            <a:t>Chē</a:t>
          </a:r>
          <a:endParaRPr lang="en-GB" b="1" noProof="0" dirty="0"/>
        </a:p>
      </dgm:t>
    </dgm:pt>
    <dgm:pt modelId="{763F03D9-CB7E-435B-BA77-D1F8D4274E03}" type="parTrans" cxnId="{E14EC1FA-6481-41D2-AE31-0F9E15D74881}">
      <dgm:prSet/>
      <dgm:spPr/>
      <dgm:t>
        <a:bodyPr rtlCol="0"/>
        <a:lstStyle/>
        <a:p>
          <a:pPr rtl="0"/>
          <a:endParaRPr lang="en-GB" noProof="0" dirty="0"/>
        </a:p>
      </dgm:t>
    </dgm:pt>
    <dgm:pt modelId="{9F2F4829-C8AF-40C8-B99D-D020B7AFAD49}" type="sibTrans" cxnId="{E14EC1FA-6481-41D2-AE31-0F9E15D74881}">
      <dgm:prSet/>
      <dgm:spPr/>
      <dgm:t>
        <a:bodyPr rtlCol="0"/>
        <a:lstStyle/>
        <a:p>
          <a:pPr rtl="0"/>
          <a:endParaRPr lang="en-GB" noProof="0" dirty="0"/>
        </a:p>
      </dgm:t>
    </dgm:pt>
    <dgm:pt modelId="{A79BCC07-4436-42E3-80A6-732F0A17966E}">
      <dgm:prSet phldrT="[Text]"/>
      <dgm:spPr>
        <a:solidFill>
          <a:schemeClr val="accent2">
            <a:lumMod val="20000"/>
            <a:lumOff val="80000"/>
          </a:schemeClr>
        </a:solidFill>
        <a:ln>
          <a:noFill/>
        </a:ln>
      </dgm:spPr>
      <dgm:t>
        <a:bodyPr/>
        <a:lstStyle/>
        <a:p>
          <a:r>
            <a:rPr lang="en-GB" dirty="0" err="1"/>
            <a:t>Qìchē</a:t>
          </a:r>
          <a:r>
            <a:rPr lang="en-GB" dirty="0"/>
            <a:t> </a:t>
          </a:r>
          <a:r>
            <a:rPr lang="en-GB" dirty="0" err="1"/>
            <a:t>gòngxiǎng</a:t>
          </a:r>
          <a:endParaRPr lang="en-GB" noProof="0" dirty="0"/>
        </a:p>
      </dgm:t>
    </dgm:pt>
    <dgm:pt modelId="{087A1BFF-C84C-4587-A80D-8974ABC8EF5F}" type="sibTrans" cxnId="{6C3AEE11-2408-49AA-A775-6A3512F6F523}">
      <dgm:prSet/>
      <dgm:spPr/>
      <dgm:t>
        <a:bodyPr rtlCol="0"/>
        <a:lstStyle/>
        <a:p>
          <a:pPr rtl="0"/>
          <a:endParaRPr lang="en-GB" noProof="0" dirty="0"/>
        </a:p>
      </dgm:t>
    </dgm:pt>
    <dgm:pt modelId="{C3A2DAB3-4DF7-44D0-8672-751A277F8AE2}" type="parTrans" cxnId="{6C3AEE11-2408-49AA-A775-6A3512F6F523}">
      <dgm:prSet/>
      <dgm:spPr/>
      <dgm:t>
        <a:bodyPr rtlCol="0"/>
        <a:lstStyle/>
        <a:p>
          <a:pPr rtl="0"/>
          <a:endParaRPr lang="en-GB" noProof="0" dirty="0"/>
        </a:p>
      </dgm:t>
    </dgm:pt>
    <dgm:pt modelId="{8990175B-9D44-4607-8FBA-A007DD3BDCD2}">
      <dgm:prSet phldrT="[Text]"/>
      <dgm:spPr>
        <a:solidFill>
          <a:schemeClr val="accent2">
            <a:lumMod val="20000"/>
            <a:lumOff val="80000"/>
          </a:schemeClr>
        </a:solidFill>
      </dgm:spPr>
      <dgm:t>
        <a:bodyPr rtlCol="0"/>
        <a:lstStyle/>
        <a:p>
          <a:pPr rtl="0"/>
          <a:r>
            <a:rPr lang="en-GB" dirty="0" err="1"/>
            <a:t>Chūzū</a:t>
          </a:r>
          <a:r>
            <a:rPr lang="en-GB" dirty="0"/>
            <a:t> </a:t>
          </a:r>
          <a:r>
            <a:rPr lang="en-GB" dirty="0" err="1"/>
            <a:t>chē</a:t>
          </a:r>
          <a:endParaRPr lang="en-GB" noProof="0" dirty="0"/>
        </a:p>
      </dgm:t>
    </dgm:pt>
    <dgm:pt modelId="{02F16045-3CB8-41FE-AF3D-FC471EDB1A43}" type="sibTrans" cxnId="{3B800981-BF06-4825-8D19-D45C3C790513}">
      <dgm:prSet/>
      <dgm:spPr/>
      <dgm:t>
        <a:bodyPr rtlCol="0"/>
        <a:lstStyle/>
        <a:p>
          <a:pPr rtl="0"/>
          <a:endParaRPr lang="en-GB" noProof="0" dirty="0"/>
        </a:p>
      </dgm:t>
    </dgm:pt>
    <dgm:pt modelId="{1E28B33B-A87B-4A20-B998-C7F1781B7D5F}" type="parTrans" cxnId="{3B800981-BF06-4825-8D19-D45C3C790513}">
      <dgm:prSet/>
      <dgm:spPr/>
      <dgm:t>
        <a:bodyPr rtlCol="0"/>
        <a:lstStyle/>
        <a:p>
          <a:pPr rtl="0"/>
          <a:endParaRPr lang="en-GB" noProof="0" dirty="0"/>
        </a:p>
      </dgm:t>
    </dgm:pt>
    <dgm:pt modelId="{819594FA-0AF7-4BCA-BF4E-B320063C2DB1}">
      <dgm:prSet phldrT="[Text]"/>
      <dgm:spPr>
        <a:solidFill>
          <a:schemeClr val="accent2">
            <a:lumMod val="20000"/>
            <a:lumOff val="80000"/>
          </a:schemeClr>
        </a:solidFill>
      </dgm:spPr>
      <dgm:t>
        <a:bodyPr rtlCol="0"/>
        <a:lstStyle/>
        <a:p>
          <a:pPr rtl="0"/>
          <a:r>
            <a:rPr lang="en-GB" dirty="0" err="1"/>
            <a:t>Chūzū</a:t>
          </a:r>
          <a:endParaRPr lang="en-GB" noProof="0" dirty="0"/>
        </a:p>
      </dgm:t>
    </dgm:pt>
    <dgm:pt modelId="{132C8A32-FFC0-4A33-B7C4-C6295D26E9C0}" type="sibTrans" cxnId="{4E926AF1-506D-474E-8D21-8714659EE5EF}">
      <dgm:prSet/>
      <dgm:spPr/>
      <dgm:t>
        <a:bodyPr rtlCol="0"/>
        <a:lstStyle/>
        <a:p>
          <a:pPr rtl="0"/>
          <a:endParaRPr lang="en-GB" noProof="0" dirty="0"/>
        </a:p>
      </dgm:t>
    </dgm:pt>
    <dgm:pt modelId="{1E130B30-3A17-4D96-B9AD-9A806206E5CD}" type="parTrans" cxnId="{4E926AF1-506D-474E-8D21-8714659EE5EF}">
      <dgm:prSet/>
      <dgm:spPr/>
      <dgm:t>
        <a:bodyPr rtlCol="0"/>
        <a:lstStyle/>
        <a:p>
          <a:pPr rtl="0"/>
          <a:endParaRPr lang="en-GB" noProof="0" dirty="0"/>
        </a:p>
      </dgm:t>
    </dgm:pt>
    <dgm:pt modelId="{EED48EC9-139E-4D1A-A023-E1766F475502}">
      <dgm:prSet phldrT="[Text]"/>
      <dgm:spPr/>
      <dgm:t>
        <a:bodyPr/>
        <a:lstStyle/>
        <a:p>
          <a:r>
            <a:rPr lang="en-GB" dirty="0" err="1"/>
            <a:t>Hángbān</a:t>
          </a:r>
          <a:endParaRPr lang="en-GB" b="1" noProof="0" dirty="0"/>
        </a:p>
      </dgm:t>
    </dgm:pt>
    <dgm:pt modelId="{E8A58E6C-D702-4CD5-A4A4-68BF06D65777}" type="sibTrans" cxnId="{508AA677-84BC-4D76-B730-28EA84E9EBCA}">
      <dgm:prSet/>
      <dgm:spPr/>
      <dgm:t>
        <a:bodyPr rtlCol="0"/>
        <a:lstStyle/>
        <a:p>
          <a:pPr rtl="0"/>
          <a:endParaRPr lang="en-GB" noProof="0" dirty="0"/>
        </a:p>
      </dgm:t>
    </dgm:pt>
    <dgm:pt modelId="{D0F6851C-F0F8-491D-B94E-762CD794E96A}" type="parTrans" cxnId="{508AA677-84BC-4D76-B730-28EA84E9EBCA}">
      <dgm:prSet/>
      <dgm:spPr/>
      <dgm:t>
        <a:bodyPr rtlCol="0"/>
        <a:lstStyle/>
        <a:p>
          <a:pPr rtl="0"/>
          <a:endParaRPr lang="en-GB" noProof="0" dirty="0"/>
        </a:p>
      </dgm:t>
    </dgm:pt>
    <dgm:pt modelId="{D51408AB-258D-4406-B40B-CC29CF313713}">
      <dgm:prSet phldrT="[Text]"/>
      <dgm:spPr/>
      <dgm:t>
        <a:bodyPr/>
        <a:lstStyle/>
        <a:p>
          <a:r>
            <a:rPr lang="en-GB" dirty="0" err="1"/>
            <a:t>Guójì</a:t>
          </a:r>
          <a:r>
            <a:rPr lang="en-GB" dirty="0"/>
            <a:t> de</a:t>
          </a:r>
          <a:endParaRPr lang="en-GB" noProof="0" dirty="0"/>
        </a:p>
      </dgm:t>
    </dgm:pt>
    <dgm:pt modelId="{18195661-4D89-4F14-8701-171F7C521288}" type="sibTrans" cxnId="{1D3D3BC2-7F82-4C5A-8D6B-503206F18A71}">
      <dgm:prSet/>
      <dgm:spPr/>
      <dgm:t>
        <a:bodyPr rtlCol="0"/>
        <a:lstStyle/>
        <a:p>
          <a:pPr rtl="0"/>
          <a:endParaRPr lang="en-GB" noProof="0" dirty="0"/>
        </a:p>
      </dgm:t>
    </dgm:pt>
    <dgm:pt modelId="{6CA7A0CF-B790-4872-B7B2-B1B9A8D28491}" type="parTrans" cxnId="{1D3D3BC2-7F82-4C5A-8D6B-503206F18A71}">
      <dgm:prSet/>
      <dgm:spPr/>
      <dgm:t>
        <a:bodyPr rtlCol="0"/>
        <a:lstStyle/>
        <a:p>
          <a:pPr rtl="0"/>
          <a:endParaRPr lang="en-GB" noProof="0" dirty="0"/>
        </a:p>
      </dgm:t>
    </dgm:pt>
    <dgm:pt modelId="{B85C599F-6166-4440-BCFA-9954E84F1BAF}">
      <dgm:prSet phldrT="[Text]"/>
      <dgm:spPr>
        <a:ln>
          <a:noFill/>
        </a:ln>
      </dgm:spPr>
      <dgm:t>
        <a:bodyPr/>
        <a:lstStyle/>
        <a:p>
          <a:r>
            <a:rPr lang="en-GB" dirty="0" err="1"/>
            <a:t>Guónèi</a:t>
          </a:r>
          <a:r>
            <a:rPr lang="en-GB" dirty="0"/>
            <a:t> de</a:t>
          </a:r>
          <a:endParaRPr lang="en-GB" noProof="0" dirty="0"/>
        </a:p>
      </dgm:t>
    </dgm:pt>
    <dgm:pt modelId="{62B06A73-353D-495C-8CB4-D7FEDF8F7DF5}" type="sibTrans" cxnId="{92557761-266F-4572-B7E2-B98C8F080698}">
      <dgm:prSet/>
      <dgm:spPr/>
      <dgm:t>
        <a:bodyPr rtlCol="0"/>
        <a:lstStyle/>
        <a:p>
          <a:pPr rtl="0"/>
          <a:endParaRPr lang="en-GB" noProof="0" dirty="0"/>
        </a:p>
      </dgm:t>
    </dgm:pt>
    <dgm:pt modelId="{6452ABC8-EC92-4CB5-B305-5A7115AC0173}" type="parTrans" cxnId="{92557761-266F-4572-B7E2-B98C8F080698}">
      <dgm:prSet/>
      <dgm:spPr/>
      <dgm:t>
        <a:bodyPr rtlCol="0"/>
        <a:lstStyle/>
        <a:p>
          <a:pPr rtl="0"/>
          <a:endParaRPr lang="en-GB" noProof="0" dirty="0"/>
        </a:p>
      </dgm:t>
    </dgm:pt>
    <dgm:pt modelId="{55D18788-16D9-46D2-837A-960D65CA32C9}">
      <dgm:prSet phldrT="[Text]"/>
      <dgm:spPr/>
      <dgm:t>
        <a:bodyPr/>
        <a:lstStyle/>
        <a:p>
          <a:r>
            <a:rPr lang="en-GB" dirty="0" err="1"/>
            <a:t>Guǐ</a:t>
          </a:r>
          <a:endParaRPr lang="en-GB" b="1" noProof="0" dirty="0"/>
        </a:p>
      </dgm:t>
    </dgm:pt>
    <dgm:pt modelId="{8442729E-1D19-458D-98BD-1AB5B700F9E0}" type="sibTrans" cxnId="{E20EF0EF-E539-4948-B46C-9E9B5B3AA634}">
      <dgm:prSet/>
      <dgm:spPr/>
      <dgm:t>
        <a:bodyPr rtlCol="0"/>
        <a:lstStyle/>
        <a:p>
          <a:pPr rtl="0"/>
          <a:endParaRPr lang="en-GB" noProof="0" dirty="0"/>
        </a:p>
      </dgm:t>
    </dgm:pt>
    <dgm:pt modelId="{D39B7213-81B5-4957-BC58-13232544EBDA}" type="parTrans" cxnId="{E20EF0EF-E539-4948-B46C-9E9B5B3AA634}">
      <dgm:prSet/>
      <dgm:spPr/>
      <dgm:t>
        <a:bodyPr rtlCol="0"/>
        <a:lstStyle/>
        <a:p>
          <a:pPr rtl="0"/>
          <a:endParaRPr lang="en-GB" noProof="0" dirty="0"/>
        </a:p>
      </dgm:t>
    </dgm:pt>
    <dgm:pt modelId="{5F850C0C-66DA-4799-ACB6-9C952061092A}">
      <dgm:prSet phldrT="[Text]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dirty="0" err="1"/>
            <a:t>Zhōngguó</a:t>
          </a:r>
          <a:r>
            <a:rPr lang="en-GB" dirty="0"/>
            <a:t> </a:t>
          </a:r>
          <a:r>
            <a:rPr lang="en-GB" dirty="0" err="1"/>
            <a:t>zhōngtiě</a:t>
          </a:r>
          <a:r>
            <a:rPr lang="en-GB" dirty="0"/>
            <a:t> </a:t>
          </a:r>
          <a:r>
            <a:rPr lang="en-GB" dirty="0" err="1"/>
            <a:t>gǔfèn</a:t>
          </a:r>
          <a:r>
            <a:rPr lang="en-GB" dirty="0"/>
            <a:t> </a:t>
          </a:r>
          <a:r>
            <a:rPr lang="en-GB" dirty="0" err="1"/>
            <a:t>yǒuxiàn</a:t>
          </a:r>
          <a:r>
            <a:rPr lang="en-GB" dirty="0"/>
            <a:t> </a:t>
          </a:r>
          <a:r>
            <a:rPr lang="en-GB" dirty="0" err="1"/>
            <a:t>gōngsī</a:t>
          </a:r>
          <a:endParaRPr lang="en-GB" noProof="0" dirty="0">
            <a:solidFill>
              <a:schemeClr val="tx1"/>
            </a:solidFill>
          </a:endParaRPr>
        </a:p>
      </dgm:t>
    </dgm:pt>
    <dgm:pt modelId="{58B73E70-F319-49CA-BE47-ADD9C686A37D}" type="sibTrans" cxnId="{45D09604-CFA8-4712-A57A-6D3291397897}">
      <dgm:prSet/>
      <dgm:spPr/>
      <dgm:t>
        <a:bodyPr rtlCol="0"/>
        <a:lstStyle/>
        <a:p>
          <a:pPr rtl="0"/>
          <a:endParaRPr lang="en-GB" noProof="0" dirty="0"/>
        </a:p>
      </dgm:t>
    </dgm:pt>
    <dgm:pt modelId="{3CA76CAB-6D0D-46D9-A13C-6ECDE85AF2D6}" type="parTrans" cxnId="{45D09604-CFA8-4712-A57A-6D3291397897}">
      <dgm:prSet/>
      <dgm:spPr/>
      <dgm:t>
        <a:bodyPr rtlCol="0"/>
        <a:lstStyle/>
        <a:p>
          <a:pPr rtl="0"/>
          <a:endParaRPr lang="en-GB" noProof="0" dirty="0"/>
        </a:p>
      </dgm:t>
    </dgm:pt>
    <dgm:pt modelId="{53E49684-4214-405D-9888-E52BCB015CD9}">
      <dgm:prSet/>
      <dgm:spPr/>
    </dgm:pt>
    <dgm:pt modelId="{BCF2E1E0-2F56-4459-A1D2-F17B51195182}" type="parTrans" cxnId="{5C67D17B-73EC-4C29-B962-08EBD440C1AB}">
      <dgm:prSet/>
      <dgm:spPr/>
      <dgm:t>
        <a:bodyPr/>
        <a:lstStyle/>
        <a:p>
          <a:endParaRPr lang="en-GB"/>
        </a:p>
      </dgm:t>
    </dgm:pt>
    <dgm:pt modelId="{91412805-864B-4B19-83FA-6C41751EFE59}" type="sibTrans" cxnId="{5C67D17B-73EC-4C29-B962-08EBD440C1AB}">
      <dgm:prSet/>
      <dgm:spPr/>
      <dgm:t>
        <a:bodyPr/>
        <a:lstStyle/>
        <a:p>
          <a:endParaRPr lang="en-GB"/>
        </a:p>
      </dgm:t>
    </dgm:pt>
    <dgm:pt modelId="{7F997771-75EA-4896-A86B-88DEFCAAF0DF}" type="pres">
      <dgm:prSet presAssocID="{6A1362DA-B794-45B9-9BEE-599A1FD4F7C7}" presName="Name0" presStyleCnt="0">
        <dgm:presLayoutVars>
          <dgm:chMax val="3"/>
          <dgm:chPref val="3"/>
          <dgm:bulletEnabled val="1"/>
          <dgm:dir/>
          <dgm:animLvl val="lvl"/>
        </dgm:presLayoutVars>
      </dgm:prSet>
      <dgm:spPr/>
    </dgm:pt>
    <dgm:pt modelId="{0659EFF8-8E37-48D0-8531-AA8591B030C2}" type="pres">
      <dgm:prSet presAssocID="{6A1362DA-B794-45B9-9BEE-599A1FD4F7C7}" presName="arc1" presStyleLbl="node1" presStyleIdx="0" presStyleCnt="4"/>
      <dgm:spPr>
        <a:solidFill>
          <a:schemeClr val="bg1">
            <a:lumMod val="85000"/>
          </a:schemeClr>
        </a:solidFill>
      </dgm:spPr>
    </dgm:pt>
    <dgm:pt modelId="{6849B046-FFF3-4CD3-87C3-760114804747}" type="pres">
      <dgm:prSet presAssocID="{6A1362DA-B794-45B9-9BEE-599A1FD4F7C7}" presName="arc3" presStyleLbl="node1" presStyleIdx="1" presStyleCnt="4"/>
      <dgm:spPr>
        <a:xfrm rot="16200000">
          <a:off x="2705159" y="614694"/>
          <a:ext cx="2628200" cy="2628604"/>
        </a:xfrm>
        <a:solidFill>
          <a:schemeClr val="bg1">
            <a:lumMod val="85000"/>
          </a:schemeClr>
        </a:solidFill>
      </dgm:spPr>
    </dgm:pt>
    <dgm:pt modelId="{DC93D40F-6B01-43A2-B629-3007E6988A4F}" type="pres">
      <dgm:prSet presAssocID="{6A1362DA-B794-45B9-9BEE-599A1FD4F7C7}" presName="parentText2" presStyleLbl="revTx" presStyleIdx="0" presStyleCnt="3">
        <dgm:presLayoutVars>
          <dgm:chMax val="4"/>
          <dgm:chPref val="3"/>
          <dgm:bulletEnabled val="1"/>
        </dgm:presLayoutVars>
      </dgm:prSet>
      <dgm:spPr/>
    </dgm:pt>
    <dgm:pt modelId="{23056524-C614-4F7B-A945-D2D9D78E93A8}" type="pres">
      <dgm:prSet presAssocID="{6A1362DA-B794-45B9-9BEE-599A1FD4F7C7}" presName="arc2" presStyleLbl="node1" presStyleIdx="2" presStyleCnt="4"/>
      <dgm:spPr>
        <a:xfrm rot="5400000">
          <a:off x="2620852" y="614694"/>
          <a:ext cx="2628200" cy="2628604"/>
        </a:xfrm>
        <a:solidFill>
          <a:schemeClr val="bg1">
            <a:lumMod val="85000"/>
          </a:schemeClr>
        </a:solidFill>
      </dgm:spPr>
    </dgm:pt>
    <dgm:pt modelId="{03188925-9B58-4F84-B5B5-244FB2812A99}" type="pres">
      <dgm:prSet presAssocID="{6A1362DA-B794-45B9-9BEE-599A1FD4F7C7}" presName="arc4" presStyleLbl="node1" presStyleIdx="3" presStyleCnt="4"/>
      <dgm:spPr>
        <a:xfrm rot="16200000">
          <a:off x="5325014" y="614694"/>
          <a:ext cx="2628200" cy="2628604"/>
        </a:xfrm>
        <a:solidFill>
          <a:schemeClr val="bg1">
            <a:lumMod val="85000"/>
          </a:schemeClr>
        </a:solidFill>
      </dgm:spPr>
    </dgm:pt>
    <dgm:pt modelId="{C8228DC6-78D1-404B-8BAE-5596AA679220}" type="pres">
      <dgm:prSet presAssocID="{6A1362DA-B794-45B9-9BEE-599A1FD4F7C7}" presName="parentText3" presStyleLbl="revTx" presStyleIdx="1" presStyleCnt="3">
        <dgm:presLayoutVars>
          <dgm:chMax val="1"/>
          <dgm:chPref val="1"/>
          <dgm:bulletEnabled val="1"/>
        </dgm:presLayoutVars>
      </dgm:prSet>
      <dgm:spPr/>
    </dgm:pt>
    <dgm:pt modelId="{2F199568-9382-4F57-8637-EA89AB21FD2E}" type="pres">
      <dgm:prSet presAssocID="{6A1362DA-B794-45B9-9BEE-599A1FD4F7C7}" presName="middleComposite" presStyleCnt="0"/>
      <dgm:spPr/>
    </dgm:pt>
    <dgm:pt modelId="{1F528CDB-ABFE-433C-9B57-F41659B19CD6}" type="pres">
      <dgm:prSet presAssocID="{D51408AB-258D-4406-B40B-CC29CF313713}" presName="circ1" presStyleLbl="vennNode1" presStyleIdx="0" presStyleCnt="8" custScaleX="110107" custScaleY="110107"/>
      <dgm:spPr/>
    </dgm:pt>
    <dgm:pt modelId="{A77D9594-052F-47B3-BB36-E5F7883905A4}" type="pres">
      <dgm:prSet presAssocID="{D51408AB-258D-4406-B40B-CC29CF313713}" presName="circ1Tx" presStyleLbl="revTx" presStyleIdx="1" presStyleCnt="3">
        <dgm:presLayoutVars>
          <dgm:chMax val="0"/>
          <dgm:chPref val="0"/>
        </dgm:presLayoutVars>
      </dgm:prSet>
      <dgm:spPr/>
    </dgm:pt>
    <dgm:pt modelId="{F0631B9D-3479-476B-BC88-ACBFFB6E96AB}" type="pres">
      <dgm:prSet presAssocID="{B85C599F-6166-4440-BCFA-9954E84F1BAF}" presName="circ2" presStyleLbl="vennNode1" presStyleIdx="1" presStyleCnt="8" custScaleX="110107" custScaleY="110107"/>
      <dgm:spPr/>
    </dgm:pt>
    <dgm:pt modelId="{7384308B-870E-4E97-A25D-53C3020DFBE2}" type="pres">
      <dgm:prSet presAssocID="{B85C599F-6166-4440-BCFA-9954E84F1BAF}" presName="circ2Tx" presStyleLbl="revTx" presStyleIdx="1" presStyleCnt="3">
        <dgm:presLayoutVars>
          <dgm:chMax val="0"/>
          <dgm:chPref val="0"/>
        </dgm:presLayoutVars>
      </dgm:prSet>
      <dgm:spPr/>
    </dgm:pt>
    <dgm:pt modelId="{2C6B576E-83E6-4A2B-86DA-256C01041219}" type="pres">
      <dgm:prSet presAssocID="{6A1362DA-B794-45B9-9BEE-599A1FD4F7C7}" presName="leftComposite" presStyleCnt="0"/>
      <dgm:spPr/>
    </dgm:pt>
    <dgm:pt modelId="{30071BB3-0EB4-4882-BD62-205BE426F0A9}" type="pres">
      <dgm:prSet presAssocID="{A79BCC07-4436-42E3-80A6-732F0A17966E}" presName="childText1_1" presStyleLbl="vennNode1" presStyleIdx="2" presStyleCnt="8">
        <dgm:presLayoutVars>
          <dgm:chMax val="0"/>
          <dgm:chPref val="0"/>
        </dgm:presLayoutVars>
      </dgm:prSet>
      <dgm:spPr/>
    </dgm:pt>
    <dgm:pt modelId="{00180506-7B30-4C83-B5EB-803D3453F7E0}" type="pres">
      <dgm:prSet presAssocID="{A79BCC07-4436-42E3-80A6-732F0A17966E}" presName="ellipse1" presStyleLbl="vennNode1" presStyleIdx="3" presStyleCnt="8"/>
      <dgm:spPr>
        <a:solidFill>
          <a:schemeClr val="accent2">
            <a:lumMod val="60000"/>
            <a:lumOff val="40000"/>
          </a:schemeClr>
        </a:solidFill>
      </dgm:spPr>
    </dgm:pt>
    <dgm:pt modelId="{87E6C4B1-CD6A-4E27-BDA3-091E52F28104}" type="pres">
      <dgm:prSet presAssocID="{A79BCC07-4436-42E3-80A6-732F0A17966E}" presName="ellipse2" presStyleLbl="vennNode1" presStyleIdx="4" presStyleCnt="8"/>
      <dgm:spPr>
        <a:solidFill>
          <a:schemeClr val="accent2">
            <a:lumMod val="60000"/>
            <a:lumOff val="40000"/>
          </a:schemeClr>
        </a:solidFill>
      </dgm:spPr>
    </dgm:pt>
    <dgm:pt modelId="{3C492A34-5353-42F4-A9D0-320B80142C39}" type="pres">
      <dgm:prSet presAssocID="{8990175B-9D44-4607-8FBA-A007DD3BDCD2}" presName="childText1_2" presStyleLbl="vennNode1" presStyleIdx="5" presStyleCnt="8">
        <dgm:presLayoutVars>
          <dgm:chMax val="0"/>
          <dgm:chPref val="0"/>
        </dgm:presLayoutVars>
      </dgm:prSet>
      <dgm:spPr/>
    </dgm:pt>
    <dgm:pt modelId="{8975C524-7118-448B-955F-56AAFE8A7AAA}" type="pres">
      <dgm:prSet presAssocID="{8990175B-9D44-4607-8FBA-A007DD3BDCD2}" presName="ellipse3" presStyleLbl="vennNode1" presStyleIdx="6" presStyleCnt="8"/>
      <dgm:spPr>
        <a:solidFill>
          <a:schemeClr val="accent2">
            <a:lumMod val="60000"/>
            <a:lumOff val="40000"/>
          </a:schemeClr>
        </a:solidFill>
      </dgm:spPr>
    </dgm:pt>
    <dgm:pt modelId="{7F470B30-C0E6-4733-B1C2-C22A3339ECF1}" type="pres">
      <dgm:prSet presAssocID="{819594FA-0AF7-4BCA-BF4E-B320063C2DB1}" presName="childText1_3" presStyleLbl="vennNode1" presStyleIdx="7" presStyleCnt="8">
        <dgm:presLayoutVars>
          <dgm:chMax val="0"/>
          <dgm:chPref val="0"/>
        </dgm:presLayoutVars>
      </dgm:prSet>
      <dgm:spPr/>
    </dgm:pt>
    <dgm:pt modelId="{AD01EDAC-4230-46FC-BEF5-EDD9B36F1C08}" type="pres">
      <dgm:prSet presAssocID="{6A1362DA-B794-45B9-9BEE-599A1FD4F7C7}" presName="rightChild" presStyleLbl="node2" presStyleIdx="0" presStyleCnt="1">
        <dgm:presLayoutVars>
          <dgm:chMax val="0"/>
          <dgm:chPref val="0"/>
        </dgm:presLayoutVars>
      </dgm:prSet>
      <dgm:spPr/>
    </dgm:pt>
    <dgm:pt modelId="{2F20CFD9-9E25-4178-B585-093FFDC4B696}" type="pres">
      <dgm:prSet presAssocID="{6A1362DA-B794-45B9-9BEE-599A1FD4F7C7}" presName="parentText1" presStyleLbl="revTx" presStyleIdx="2" presStyleCnt="3">
        <dgm:presLayoutVars>
          <dgm:chMax val="4"/>
          <dgm:chPref val="3"/>
          <dgm:bulletEnabled val="1"/>
        </dgm:presLayoutVars>
      </dgm:prSet>
      <dgm:spPr/>
    </dgm:pt>
  </dgm:ptLst>
  <dgm:cxnLst>
    <dgm:cxn modelId="{45D09604-CFA8-4712-A57A-6D3291397897}" srcId="{55D18788-16D9-46D2-837A-960D65CA32C9}" destId="{5F850C0C-66DA-4799-ACB6-9C952061092A}" srcOrd="0" destOrd="0" parTransId="{3CA76CAB-6D0D-46D9-A13C-6ECDE85AF2D6}" sibTransId="{58B73E70-F319-49CA-BE47-ADD9C686A37D}"/>
    <dgm:cxn modelId="{9F72A209-3E49-4599-9DCA-9C049022F59C}" type="presOf" srcId="{6A1362DA-B794-45B9-9BEE-599A1FD4F7C7}" destId="{7F997771-75EA-4896-A86B-88DEFCAAF0DF}" srcOrd="0" destOrd="0" presId="urn:microsoft.com/office/officeart/2009/3/layout/PhasedProcess"/>
    <dgm:cxn modelId="{6C3AEE11-2408-49AA-A775-6A3512F6F523}" srcId="{4821B3E8-9370-4D21-8198-65BA4339E415}" destId="{A79BCC07-4436-42E3-80A6-732F0A17966E}" srcOrd="0" destOrd="0" parTransId="{C3A2DAB3-4DF7-44D0-8672-751A277F8AE2}" sibTransId="{087A1BFF-C84C-4587-A80D-8974ABC8EF5F}"/>
    <dgm:cxn modelId="{AF972721-403C-470B-A699-6122EFDEB1B2}" type="presOf" srcId="{A79BCC07-4436-42E3-80A6-732F0A17966E}" destId="{30071BB3-0EB4-4882-BD62-205BE426F0A9}" srcOrd="0" destOrd="0" presId="urn:microsoft.com/office/officeart/2009/3/layout/PhasedProcess"/>
    <dgm:cxn modelId="{266AC232-17F2-4DBF-8D63-ADF2201D73CC}" type="presOf" srcId="{D51408AB-258D-4406-B40B-CC29CF313713}" destId="{1F528CDB-ABFE-433C-9B57-F41659B19CD6}" srcOrd="0" destOrd="0" presId="urn:microsoft.com/office/officeart/2009/3/layout/PhasedProcess"/>
    <dgm:cxn modelId="{B30D423D-32FE-454E-8A9F-3BF4D4FAF097}" type="presOf" srcId="{819594FA-0AF7-4BCA-BF4E-B320063C2DB1}" destId="{7F470B30-C0E6-4733-B1C2-C22A3339ECF1}" srcOrd="0" destOrd="0" presId="urn:microsoft.com/office/officeart/2009/3/layout/PhasedProcess"/>
    <dgm:cxn modelId="{92557761-266F-4572-B7E2-B98C8F080698}" srcId="{EED48EC9-139E-4D1A-A023-E1766F475502}" destId="{B85C599F-6166-4440-BCFA-9954E84F1BAF}" srcOrd="1" destOrd="0" parTransId="{6452ABC8-EC92-4CB5-B305-5A7115AC0173}" sibTransId="{62B06A73-353D-495C-8CB4-D7FEDF8F7DF5}"/>
    <dgm:cxn modelId="{ABA40B63-DF4F-47C5-BE09-C50957178DB2}" type="presOf" srcId="{EED48EC9-139E-4D1A-A023-E1766F475502}" destId="{DC93D40F-6B01-43A2-B629-3007E6988A4F}" srcOrd="0" destOrd="0" presId="urn:microsoft.com/office/officeart/2009/3/layout/PhasedProcess"/>
    <dgm:cxn modelId="{508AA677-84BC-4D76-B730-28EA84E9EBCA}" srcId="{6A1362DA-B794-45B9-9BEE-599A1FD4F7C7}" destId="{EED48EC9-139E-4D1A-A023-E1766F475502}" srcOrd="1" destOrd="0" parTransId="{D0F6851C-F0F8-491D-B94E-762CD794E96A}" sibTransId="{E8A58E6C-D702-4CD5-A4A4-68BF06D65777}"/>
    <dgm:cxn modelId="{5C67D17B-73EC-4C29-B962-08EBD440C1AB}" srcId="{6A1362DA-B794-45B9-9BEE-599A1FD4F7C7}" destId="{53E49684-4214-405D-9888-E52BCB015CD9}" srcOrd="3" destOrd="0" parTransId="{BCF2E1E0-2F56-4459-A1D2-F17B51195182}" sibTransId="{91412805-864B-4B19-83FA-6C41751EFE59}"/>
    <dgm:cxn modelId="{9E1F8D7C-8884-4990-A37A-624E03BB1C88}" type="presOf" srcId="{D51408AB-258D-4406-B40B-CC29CF313713}" destId="{A77D9594-052F-47B3-BB36-E5F7883905A4}" srcOrd="1" destOrd="0" presId="urn:microsoft.com/office/officeart/2009/3/layout/PhasedProcess"/>
    <dgm:cxn modelId="{3B800981-BF06-4825-8D19-D45C3C790513}" srcId="{4821B3E8-9370-4D21-8198-65BA4339E415}" destId="{8990175B-9D44-4607-8FBA-A007DD3BDCD2}" srcOrd="1" destOrd="0" parTransId="{1E28B33B-A87B-4A20-B998-C7F1781B7D5F}" sibTransId="{02F16045-3CB8-41FE-AF3D-FC471EDB1A43}"/>
    <dgm:cxn modelId="{60E570A3-E599-48E8-947E-B7F9C3612225}" type="presOf" srcId="{B85C599F-6166-4440-BCFA-9954E84F1BAF}" destId="{7384308B-870E-4E97-A25D-53C3020DFBE2}" srcOrd="1" destOrd="0" presId="urn:microsoft.com/office/officeart/2009/3/layout/PhasedProcess"/>
    <dgm:cxn modelId="{04A418BB-53ED-4C8F-A64A-27858A40B828}" type="presOf" srcId="{5F850C0C-66DA-4799-ACB6-9C952061092A}" destId="{AD01EDAC-4230-46FC-BEF5-EDD9B36F1C08}" srcOrd="0" destOrd="0" presId="urn:microsoft.com/office/officeart/2009/3/layout/PhasedProcess"/>
    <dgm:cxn modelId="{70A959BF-5B4B-414B-B264-7E1E8C236B1D}" type="presOf" srcId="{B85C599F-6166-4440-BCFA-9954E84F1BAF}" destId="{F0631B9D-3479-476B-BC88-ACBFFB6E96AB}" srcOrd="0" destOrd="0" presId="urn:microsoft.com/office/officeart/2009/3/layout/PhasedProcess"/>
    <dgm:cxn modelId="{1D3D3BC2-7F82-4C5A-8D6B-503206F18A71}" srcId="{EED48EC9-139E-4D1A-A023-E1766F475502}" destId="{D51408AB-258D-4406-B40B-CC29CF313713}" srcOrd="0" destOrd="0" parTransId="{6CA7A0CF-B790-4872-B7B2-B1B9A8D28491}" sibTransId="{18195661-4D89-4F14-8701-171F7C521288}"/>
    <dgm:cxn modelId="{CE99E7D0-A82B-4941-B43E-4911112B61FA}" type="presOf" srcId="{4821B3E8-9370-4D21-8198-65BA4339E415}" destId="{2F20CFD9-9E25-4178-B585-093FFDC4B696}" srcOrd="0" destOrd="0" presId="urn:microsoft.com/office/officeart/2009/3/layout/PhasedProcess"/>
    <dgm:cxn modelId="{1AB8B6EF-CE8B-4ED9-8092-F95AE5D99454}" type="presOf" srcId="{55D18788-16D9-46D2-837A-960D65CA32C9}" destId="{C8228DC6-78D1-404B-8BAE-5596AA679220}" srcOrd="0" destOrd="0" presId="urn:microsoft.com/office/officeart/2009/3/layout/PhasedProcess"/>
    <dgm:cxn modelId="{E20EF0EF-E539-4948-B46C-9E9B5B3AA634}" srcId="{6A1362DA-B794-45B9-9BEE-599A1FD4F7C7}" destId="{55D18788-16D9-46D2-837A-960D65CA32C9}" srcOrd="2" destOrd="0" parTransId="{D39B7213-81B5-4957-BC58-13232544EBDA}" sibTransId="{8442729E-1D19-458D-98BD-1AB5B700F9E0}"/>
    <dgm:cxn modelId="{1C2D47F0-CB41-4D0C-8049-4BD5CEADDD41}" type="presOf" srcId="{8990175B-9D44-4607-8FBA-A007DD3BDCD2}" destId="{3C492A34-5353-42F4-A9D0-320B80142C39}" srcOrd="0" destOrd="0" presId="urn:microsoft.com/office/officeart/2009/3/layout/PhasedProcess"/>
    <dgm:cxn modelId="{4E926AF1-506D-474E-8D21-8714659EE5EF}" srcId="{4821B3E8-9370-4D21-8198-65BA4339E415}" destId="{819594FA-0AF7-4BCA-BF4E-B320063C2DB1}" srcOrd="2" destOrd="0" parTransId="{1E130B30-3A17-4D96-B9AD-9A806206E5CD}" sibTransId="{132C8A32-FFC0-4A33-B7C4-C6295D26E9C0}"/>
    <dgm:cxn modelId="{E14EC1FA-6481-41D2-AE31-0F9E15D74881}" srcId="{6A1362DA-B794-45B9-9BEE-599A1FD4F7C7}" destId="{4821B3E8-9370-4D21-8198-65BA4339E415}" srcOrd="0" destOrd="0" parTransId="{763F03D9-CB7E-435B-BA77-D1F8D4274E03}" sibTransId="{9F2F4829-C8AF-40C8-B99D-D020B7AFAD49}"/>
    <dgm:cxn modelId="{015DE727-6CE5-4307-A8CC-A95DC2D879B3}" type="presParOf" srcId="{7F997771-75EA-4896-A86B-88DEFCAAF0DF}" destId="{0659EFF8-8E37-48D0-8531-AA8591B030C2}" srcOrd="0" destOrd="0" presId="urn:microsoft.com/office/officeart/2009/3/layout/PhasedProcess"/>
    <dgm:cxn modelId="{58DACE89-6D87-49F4-9CB6-8D5778A22807}" type="presParOf" srcId="{7F997771-75EA-4896-A86B-88DEFCAAF0DF}" destId="{6849B046-FFF3-4CD3-87C3-760114804747}" srcOrd="1" destOrd="0" presId="urn:microsoft.com/office/officeart/2009/3/layout/PhasedProcess"/>
    <dgm:cxn modelId="{9E4A4637-176F-4A46-8E51-97933B2B093C}" type="presParOf" srcId="{7F997771-75EA-4896-A86B-88DEFCAAF0DF}" destId="{DC93D40F-6B01-43A2-B629-3007E6988A4F}" srcOrd="2" destOrd="0" presId="urn:microsoft.com/office/officeart/2009/3/layout/PhasedProcess"/>
    <dgm:cxn modelId="{0655A8C4-C065-42DA-90E3-2C9EA2C837C3}" type="presParOf" srcId="{7F997771-75EA-4896-A86B-88DEFCAAF0DF}" destId="{23056524-C614-4F7B-A945-D2D9D78E93A8}" srcOrd="3" destOrd="0" presId="urn:microsoft.com/office/officeart/2009/3/layout/PhasedProcess"/>
    <dgm:cxn modelId="{ECD79578-D8E9-4687-AF49-45F57393446B}" type="presParOf" srcId="{7F997771-75EA-4896-A86B-88DEFCAAF0DF}" destId="{03188925-9B58-4F84-B5B5-244FB2812A99}" srcOrd="4" destOrd="0" presId="urn:microsoft.com/office/officeart/2009/3/layout/PhasedProcess"/>
    <dgm:cxn modelId="{26882245-485B-4B83-96E5-DFBD5AA3BDDE}" type="presParOf" srcId="{7F997771-75EA-4896-A86B-88DEFCAAF0DF}" destId="{C8228DC6-78D1-404B-8BAE-5596AA679220}" srcOrd="5" destOrd="0" presId="urn:microsoft.com/office/officeart/2009/3/layout/PhasedProcess"/>
    <dgm:cxn modelId="{5A39184B-789C-424C-9F77-D2C886162712}" type="presParOf" srcId="{7F997771-75EA-4896-A86B-88DEFCAAF0DF}" destId="{2F199568-9382-4F57-8637-EA89AB21FD2E}" srcOrd="6" destOrd="0" presId="urn:microsoft.com/office/officeart/2009/3/layout/PhasedProcess"/>
    <dgm:cxn modelId="{36FB3A25-2E80-459D-912F-C7CF21434658}" type="presParOf" srcId="{2F199568-9382-4F57-8637-EA89AB21FD2E}" destId="{1F528CDB-ABFE-433C-9B57-F41659B19CD6}" srcOrd="0" destOrd="0" presId="urn:microsoft.com/office/officeart/2009/3/layout/PhasedProcess"/>
    <dgm:cxn modelId="{17991873-07EC-4E89-B641-84CC2C160721}" type="presParOf" srcId="{2F199568-9382-4F57-8637-EA89AB21FD2E}" destId="{A77D9594-052F-47B3-BB36-E5F7883905A4}" srcOrd="1" destOrd="0" presId="urn:microsoft.com/office/officeart/2009/3/layout/PhasedProcess"/>
    <dgm:cxn modelId="{67B2076F-8F02-4C09-ADFD-65463E59E1AC}" type="presParOf" srcId="{2F199568-9382-4F57-8637-EA89AB21FD2E}" destId="{F0631B9D-3479-476B-BC88-ACBFFB6E96AB}" srcOrd="2" destOrd="0" presId="urn:microsoft.com/office/officeart/2009/3/layout/PhasedProcess"/>
    <dgm:cxn modelId="{CFC0C370-CA14-45AB-8BF7-80D5618B7503}" type="presParOf" srcId="{2F199568-9382-4F57-8637-EA89AB21FD2E}" destId="{7384308B-870E-4E97-A25D-53C3020DFBE2}" srcOrd="3" destOrd="0" presId="urn:microsoft.com/office/officeart/2009/3/layout/PhasedProcess"/>
    <dgm:cxn modelId="{5716EB85-A799-4BF1-8F79-8F379BE194C2}" type="presParOf" srcId="{7F997771-75EA-4896-A86B-88DEFCAAF0DF}" destId="{2C6B576E-83E6-4A2B-86DA-256C01041219}" srcOrd="7" destOrd="0" presId="urn:microsoft.com/office/officeart/2009/3/layout/PhasedProcess"/>
    <dgm:cxn modelId="{C3EF00FD-1359-4191-8968-C86AEE4AD890}" type="presParOf" srcId="{2C6B576E-83E6-4A2B-86DA-256C01041219}" destId="{30071BB3-0EB4-4882-BD62-205BE426F0A9}" srcOrd="0" destOrd="0" presId="urn:microsoft.com/office/officeart/2009/3/layout/PhasedProcess"/>
    <dgm:cxn modelId="{9ACE9002-FAAE-4898-86A7-C9E20D41F4BC}" type="presParOf" srcId="{2C6B576E-83E6-4A2B-86DA-256C01041219}" destId="{00180506-7B30-4C83-B5EB-803D3453F7E0}" srcOrd="1" destOrd="0" presId="urn:microsoft.com/office/officeart/2009/3/layout/PhasedProcess"/>
    <dgm:cxn modelId="{978D31BC-470D-42AB-874D-3719C7867838}" type="presParOf" srcId="{2C6B576E-83E6-4A2B-86DA-256C01041219}" destId="{87E6C4B1-CD6A-4E27-BDA3-091E52F28104}" srcOrd="2" destOrd="0" presId="urn:microsoft.com/office/officeart/2009/3/layout/PhasedProcess"/>
    <dgm:cxn modelId="{55A3B645-0C19-40DB-8252-9E23DDEA6B3D}" type="presParOf" srcId="{2C6B576E-83E6-4A2B-86DA-256C01041219}" destId="{3C492A34-5353-42F4-A9D0-320B80142C39}" srcOrd="3" destOrd="0" presId="urn:microsoft.com/office/officeart/2009/3/layout/PhasedProcess"/>
    <dgm:cxn modelId="{C5441BAE-9A86-45D8-B551-47022426DF32}" type="presParOf" srcId="{2C6B576E-83E6-4A2B-86DA-256C01041219}" destId="{8975C524-7118-448B-955F-56AAFE8A7AAA}" srcOrd="4" destOrd="0" presId="urn:microsoft.com/office/officeart/2009/3/layout/PhasedProcess"/>
    <dgm:cxn modelId="{7E2FEC05-7872-4E5D-B69D-1202FC5CF5E2}" type="presParOf" srcId="{2C6B576E-83E6-4A2B-86DA-256C01041219}" destId="{7F470B30-C0E6-4733-B1C2-C22A3339ECF1}" srcOrd="5" destOrd="0" presId="urn:microsoft.com/office/officeart/2009/3/layout/PhasedProcess"/>
    <dgm:cxn modelId="{913512D6-3282-401F-BBC6-10C59D8645EB}" type="presParOf" srcId="{7F997771-75EA-4896-A86B-88DEFCAAF0DF}" destId="{AD01EDAC-4230-46FC-BEF5-EDD9B36F1C08}" srcOrd="8" destOrd="0" presId="urn:microsoft.com/office/officeart/2009/3/layout/PhasedProcess"/>
    <dgm:cxn modelId="{55CB1FD3-BBB7-4B7D-A899-0B561FDC1E8D}" type="presParOf" srcId="{7F997771-75EA-4896-A86B-88DEFCAAF0DF}" destId="{2F20CFD9-9E25-4178-B585-093FFDC4B696}" srcOrd="9" destOrd="0" presId="urn:microsoft.com/office/officeart/2009/3/layout/Phased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A2F8CA-0963-4F9D-BCC0-79D606A6B370}">
      <dsp:nvSpPr>
        <dsp:cNvPr id="0" name=""/>
        <dsp:cNvSpPr/>
      </dsp:nvSpPr>
      <dsp:spPr>
        <a:xfrm>
          <a:off x="296940" y="864589"/>
          <a:ext cx="925365" cy="925365"/>
        </a:xfrm>
        <a:prstGeom prst="ellipse">
          <a:avLst/>
        </a:prstGeom>
        <a:solidFill>
          <a:schemeClr val="accent2"/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2831012-0B7A-447D-8C2C-37C7C4453B1E}">
      <dsp:nvSpPr>
        <dsp:cNvPr id="0" name=""/>
        <dsp:cNvSpPr/>
      </dsp:nvSpPr>
      <dsp:spPr>
        <a:xfrm>
          <a:off x="494149" y="1061798"/>
          <a:ext cx="530947" cy="530947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30391C1-CC84-4049-B367-7554AAB1A762}">
      <dsp:nvSpPr>
        <dsp:cNvPr id="0" name=""/>
        <dsp:cNvSpPr/>
      </dsp:nvSpPr>
      <dsp:spPr>
        <a:xfrm>
          <a:off x="1127" y="2078183"/>
          <a:ext cx="1516992" cy="60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dirty="0" err="1"/>
            <a:t>Yóuyǒngchí</a:t>
          </a:r>
          <a:endParaRPr lang="en-GB" sz="1900" kern="1200" noProof="0" dirty="0"/>
        </a:p>
      </dsp:txBody>
      <dsp:txXfrm>
        <a:off x="1127" y="2078183"/>
        <a:ext cx="1516992" cy="606796"/>
      </dsp:txXfrm>
    </dsp:sp>
    <dsp:sp modelId="{CD0ED507-6D46-4BC4-A76D-513F6CD81D5B}">
      <dsp:nvSpPr>
        <dsp:cNvPr id="0" name=""/>
        <dsp:cNvSpPr/>
      </dsp:nvSpPr>
      <dsp:spPr>
        <a:xfrm>
          <a:off x="2079406" y="864589"/>
          <a:ext cx="925365" cy="925365"/>
        </a:xfrm>
        <a:prstGeom prst="ellipse">
          <a:avLst/>
        </a:prstGeom>
        <a:solidFill>
          <a:schemeClr val="accent3"/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76EA2FC-0CB1-4FED-9050-CF0844D1C48F}">
      <dsp:nvSpPr>
        <dsp:cNvPr id="0" name=""/>
        <dsp:cNvSpPr/>
      </dsp:nvSpPr>
      <dsp:spPr>
        <a:xfrm>
          <a:off x="2276615" y="1061798"/>
          <a:ext cx="530947" cy="530947"/>
        </a:xfrm>
        <a:prstGeom prst="rect">
          <a:avLst/>
        </a:prstGeom>
        <a:blipFill>
          <a:blip xmlns:r="http://schemas.openxmlformats.org/officeDocument/2006/relationships" r:embed="rId2"/>
          <a:srcRect/>
          <a:stretch>
            <a:fillRect l="-15000" r="-15000"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E4033F-1FB2-455F-B198-DEE22348C3D5}">
      <dsp:nvSpPr>
        <dsp:cNvPr id="0" name=""/>
        <dsp:cNvSpPr/>
      </dsp:nvSpPr>
      <dsp:spPr>
        <a:xfrm>
          <a:off x="1783592" y="2078183"/>
          <a:ext cx="1516992" cy="60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dirty="0" err="1"/>
            <a:t>Xǐzǎo</a:t>
          </a:r>
          <a:endParaRPr lang="en-GB" sz="1900" kern="1200" noProof="0" dirty="0"/>
        </a:p>
      </dsp:txBody>
      <dsp:txXfrm>
        <a:off x="1783592" y="2078183"/>
        <a:ext cx="1516992" cy="606796"/>
      </dsp:txXfrm>
    </dsp:sp>
    <dsp:sp modelId="{0EA8A4D1-ADC5-4AD5-A4BF-908D6DFD9E43}">
      <dsp:nvSpPr>
        <dsp:cNvPr id="0" name=""/>
        <dsp:cNvSpPr/>
      </dsp:nvSpPr>
      <dsp:spPr>
        <a:xfrm>
          <a:off x="3861872" y="864589"/>
          <a:ext cx="925365" cy="925365"/>
        </a:xfrm>
        <a:prstGeom prst="ellipse">
          <a:avLst/>
        </a:prstGeom>
        <a:solidFill>
          <a:schemeClr val="accent5"/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A990743-F9EA-4065-B193-A740F551A1E9}">
      <dsp:nvSpPr>
        <dsp:cNvPr id="0" name=""/>
        <dsp:cNvSpPr/>
      </dsp:nvSpPr>
      <dsp:spPr>
        <a:xfrm>
          <a:off x="4059081" y="1061798"/>
          <a:ext cx="530947" cy="530947"/>
        </a:xfrm>
        <a:prstGeom prst="rect">
          <a:avLst/>
        </a:prstGeom>
        <a:blipFill>
          <a:blip xmlns:r="http://schemas.openxmlformats.org/officeDocument/2006/relationships" r:embed="rId3"/>
          <a:srcRect/>
          <a:stretch>
            <a:fillRect l="-15000" r="-15000"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36C2E14-6FEE-411C-8616-16523F3944C1}">
      <dsp:nvSpPr>
        <dsp:cNvPr id="0" name=""/>
        <dsp:cNvSpPr/>
      </dsp:nvSpPr>
      <dsp:spPr>
        <a:xfrm>
          <a:off x="3566058" y="2078183"/>
          <a:ext cx="1516992" cy="60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dirty="0" err="1"/>
            <a:t>Yángtái</a:t>
          </a:r>
          <a:endParaRPr lang="en-GB" sz="1900" kern="1200" noProof="0" dirty="0"/>
        </a:p>
      </dsp:txBody>
      <dsp:txXfrm>
        <a:off x="3566058" y="2078183"/>
        <a:ext cx="1516992" cy="6067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59EFF8-8E37-48D0-8531-AA8591B030C2}">
      <dsp:nvSpPr>
        <dsp:cNvPr id="0" name=""/>
        <dsp:cNvSpPr/>
      </dsp:nvSpPr>
      <dsp:spPr>
        <a:xfrm rot="5400000">
          <a:off x="154" y="559494"/>
          <a:ext cx="2013493" cy="2013802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bg1">
            <a:lumMod val="8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49B046-FFF3-4CD3-87C3-760114804747}">
      <dsp:nvSpPr>
        <dsp:cNvPr id="0" name=""/>
        <dsp:cNvSpPr/>
      </dsp:nvSpPr>
      <dsp:spPr>
        <a:xfrm rot="16200000">
          <a:off x="2072452" y="559494"/>
          <a:ext cx="2013493" cy="2013802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bg1">
            <a:lumMod val="8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93D40F-6B01-43A2-B629-3007E6988A4F}">
      <dsp:nvSpPr>
        <dsp:cNvPr id="0" name=""/>
        <dsp:cNvSpPr/>
      </dsp:nvSpPr>
      <dsp:spPr>
        <a:xfrm>
          <a:off x="2310541" y="2308679"/>
          <a:ext cx="1528784" cy="402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rtlCol="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Hángbān</a:t>
          </a:r>
          <a:endParaRPr lang="en-GB" sz="1800" b="1" kern="1200" noProof="0" dirty="0"/>
        </a:p>
      </dsp:txBody>
      <dsp:txXfrm>
        <a:off x="2310541" y="2308679"/>
        <a:ext cx="1528784" cy="402827"/>
      </dsp:txXfrm>
    </dsp:sp>
    <dsp:sp modelId="{23056524-C614-4F7B-A945-D2D9D78E93A8}">
      <dsp:nvSpPr>
        <dsp:cNvPr id="0" name=""/>
        <dsp:cNvSpPr/>
      </dsp:nvSpPr>
      <dsp:spPr>
        <a:xfrm rot="5400000">
          <a:off x="2007864" y="559494"/>
          <a:ext cx="2013493" cy="2013802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bg1">
            <a:lumMod val="8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188925-9B58-4F84-B5B5-244FB2812A99}">
      <dsp:nvSpPr>
        <dsp:cNvPr id="0" name=""/>
        <dsp:cNvSpPr/>
      </dsp:nvSpPr>
      <dsp:spPr>
        <a:xfrm rot="16200000">
          <a:off x="4079552" y="559494"/>
          <a:ext cx="2013493" cy="2013802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bg1">
            <a:lumMod val="8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228DC6-78D1-404B-8BAE-5596AA679220}">
      <dsp:nvSpPr>
        <dsp:cNvPr id="0" name=""/>
        <dsp:cNvSpPr/>
      </dsp:nvSpPr>
      <dsp:spPr>
        <a:xfrm>
          <a:off x="4170796" y="2308679"/>
          <a:ext cx="1528784" cy="402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rtlCol="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Guǐ</a:t>
          </a:r>
          <a:endParaRPr lang="en-GB" sz="1800" b="1" kern="1200" noProof="0" dirty="0"/>
        </a:p>
      </dsp:txBody>
      <dsp:txXfrm>
        <a:off x="4170796" y="2308679"/>
        <a:ext cx="1528784" cy="402827"/>
      </dsp:txXfrm>
    </dsp:sp>
    <dsp:sp modelId="{1F528CDB-ABFE-433C-9B57-F41659B19CD6}">
      <dsp:nvSpPr>
        <dsp:cNvPr id="0" name=""/>
        <dsp:cNvSpPr/>
      </dsp:nvSpPr>
      <dsp:spPr>
        <a:xfrm>
          <a:off x="2214798" y="1090786"/>
          <a:ext cx="1015775" cy="101577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rtlCol="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/>
            <a:t>Guójì</a:t>
          </a:r>
          <a:r>
            <a:rPr lang="en-GB" sz="1500" kern="1200" dirty="0"/>
            <a:t> de</a:t>
          </a:r>
          <a:endParaRPr lang="en-GB" sz="1500" kern="1200" noProof="0" dirty="0"/>
        </a:p>
      </dsp:txBody>
      <dsp:txXfrm>
        <a:off x="2356640" y="1210568"/>
        <a:ext cx="585672" cy="776212"/>
      </dsp:txXfrm>
    </dsp:sp>
    <dsp:sp modelId="{F0631B9D-3479-476B-BC88-ACBFFB6E96AB}">
      <dsp:nvSpPr>
        <dsp:cNvPr id="0" name=""/>
        <dsp:cNvSpPr/>
      </dsp:nvSpPr>
      <dsp:spPr>
        <a:xfrm>
          <a:off x="2879688" y="1090786"/>
          <a:ext cx="1015775" cy="101577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rtlCol="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/>
            <a:t>Guónèi</a:t>
          </a:r>
          <a:r>
            <a:rPr lang="en-GB" sz="1500" kern="1200" dirty="0"/>
            <a:t> de</a:t>
          </a:r>
          <a:endParaRPr lang="en-GB" sz="1500" kern="1200" noProof="0" dirty="0"/>
        </a:p>
      </dsp:txBody>
      <dsp:txXfrm>
        <a:off x="3167948" y="1210568"/>
        <a:ext cx="585672" cy="776212"/>
      </dsp:txXfrm>
    </dsp:sp>
    <dsp:sp modelId="{30071BB3-0EB4-4882-BD62-205BE426F0A9}">
      <dsp:nvSpPr>
        <dsp:cNvPr id="0" name=""/>
        <dsp:cNvSpPr/>
      </dsp:nvSpPr>
      <dsp:spPr>
        <a:xfrm>
          <a:off x="580786" y="865310"/>
          <a:ext cx="637993" cy="638008"/>
        </a:xfrm>
        <a:prstGeom prst="ellipse">
          <a:avLst/>
        </a:prstGeom>
        <a:solidFill>
          <a:schemeClr val="accent2">
            <a:lumMod val="20000"/>
            <a:lumOff val="80000"/>
          </a:schemeClr>
        </a:solid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6670" tIns="26670" rIns="26670" bIns="26670" numCol="1" spcCol="1270" rtlCol="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 err="1"/>
            <a:t>Qìchē</a:t>
          </a:r>
          <a:r>
            <a:rPr lang="en-GB" sz="700" kern="1200" dirty="0"/>
            <a:t> </a:t>
          </a:r>
          <a:r>
            <a:rPr lang="en-GB" sz="700" kern="1200" dirty="0" err="1"/>
            <a:t>gòngxiǎng</a:t>
          </a:r>
          <a:endParaRPr lang="en-GB" sz="700" kern="1200" noProof="0" dirty="0"/>
        </a:p>
      </dsp:txBody>
      <dsp:txXfrm>
        <a:off x="674218" y="958744"/>
        <a:ext cx="451129" cy="451140"/>
      </dsp:txXfrm>
    </dsp:sp>
    <dsp:sp modelId="{00180506-7B30-4C83-B5EB-803D3453F7E0}">
      <dsp:nvSpPr>
        <dsp:cNvPr id="0" name=""/>
        <dsp:cNvSpPr/>
      </dsp:nvSpPr>
      <dsp:spPr>
        <a:xfrm>
          <a:off x="345484" y="1398713"/>
          <a:ext cx="313387" cy="313261"/>
        </a:xfrm>
        <a:prstGeom prst="ellipse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87E6C4B1-CD6A-4E27-BDA3-091E52F28104}">
      <dsp:nvSpPr>
        <dsp:cNvPr id="0" name=""/>
        <dsp:cNvSpPr/>
      </dsp:nvSpPr>
      <dsp:spPr>
        <a:xfrm>
          <a:off x="1271135" y="990808"/>
          <a:ext cx="182347" cy="182228"/>
        </a:xfrm>
        <a:prstGeom prst="ellipse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3C492A34-5353-42F4-A9D0-320B80142C39}">
      <dsp:nvSpPr>
        <dsp:cNvPr id="0" name=""/>
        <dsp:cNvSpPr/>
      </dsp:nvSpPr>
      <dsp:spPr>
        <a:xfrm>
          <a:off x="1203372" y="1246371"/>
          <a:ext cx="637993" cy="638008"/>
        </a:xfrm>
        <a:prstGeom prst="ellipse">
          <a:avLst/>
        </a:prstGeom>
        <a:solidFill>
          <a:schemeClr val="accent2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6670" tIns="26670" rIns="26670" bIns="26670" numCol="1" spcCol="1270" rtlCol="0" anchor="ctr" anchorCtr="0">
          <a:noAutofit/>
        </a:bodyPr>
        <a:lstStyle/>
        <a:p>
          <a:pPr marL="0" lvl="0" indent="0" algn="ctr" defTabSz="311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 err="1"/>
            <a:t>Chūzū</a:t>
          </a:r>
          <a:r>
            <a:rPr lang="en-GB" sz="700" kern="1200" dirty="0"/>
            <a:t> </a:t>
          </a:r>
          <a:r>
            <a:rPr lang="en-GB" sz="700" kern="1200" dirty="0" err="1"/>
            <a:t>chē</a:t>
          </a:r>
          <a:endParaRPr lang="en-GB" sz="700" kern="1200" noProof="0" dirty="0"/>
        </a:p>
      </dsp:txBody>
      <dsp:txXfrm>
        <a:off x="1296804" y="1339805"/>
        <a:ext cx="451129" cy="451140"/>
      </dsp:txXfrm>
    </dsp:sp>
    <dsp:sp modelId="{8975C524-7118-448B-955F-56AAFE8A7AAA}">
      <dsp:nvSpPr>
        <dsp:cNvPr id="0" name=""/>
        <dsp:cNvSpPr/>
      </dsp:nvSpPr>
      <dsp:spPr>
        <a:xfrm>
          <a:off x="1270088" y="1923399"/>
          <a:ext cx="182347" cy="182228"/>
        </a:xfrm>
        <a:prstGeom prst="ellipse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7F470B30-C0E6-4733-B1C2-C22A3339ECF1}">
      <dsp:nvSpPr>
        <dsp:cNvPr id="0" name=""/>
        <dsp:cNvSpPr/>
      </dsp:nvSpPr>
      <dsp:spPr>
        <a:xfrm>
          <a:off x="592155" y="1610967"/>
          <a:ext cx="637993" cy="638008"/>
        </a:xfrm>
        <a:prstGeom prst="ellipse">
          <a:avLst/>
        </a:prstGeom>
        <a:solidFill>
          <a:schemeClr val="accent2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6670" tIns="26670" rIns="26670" bIns="26670" numCol="1" spcCol="1270" rtlCol="0" anchor="ctr" anchorCtr="0">
          <a:noAutofit/>
        </a:bodyPr>
        <a:lstStyle/>
        <a:p>
          <a:pPr marL="0" lvl="0" indent="0" algn="ctr" defTabSz="311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 err="1"/>
            <a:t>Chūzū</a:t>
          </a:r>
          <a:endParaRPr lang="en-GB" sz="700" kern="1200" noProof="0" dirty="0"/>
        </a:p>
      </dsp:txBody>
      <dsp:txXfrm>
        <a:off x="685587" y="1704401"/>
        <a:ext cx="451129" cy="451140"/>
      </dsp:txXfrm>
    </dsp:sp>
    <dsp:sp modelId="{AD01EDAC-4230-46FC-BEF5-EDD9B36F1C08}">
      <dsp:nvSpPr>
        <dsp:cNvPr id="0" name=""/>
        <dsp:cNvSpPr/>
      </dsp:nvSpPr>
      <dsp:spPr>
        <a:xfrm>
          <a:off x="4344452" y="975818"/>
          <a:ext cx="1175987" cy="1175775"/>
        </a:xfrm>
        <a:prstGeom prst="ellipse">
          <a:avLst/>
        </a:prstGeom>
        <a:solidFill>
          <a:schemeClr val="accent4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rtlCol="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/>
            <a:t>Zhōngguó</a:t>
          </a:r>
          <a:r>
            <a:rPr lang="en-GB" sz="1000" kern="1200" dirty="0"/>
            <a:t> </a:t>
          </a:r>
          <a:r>
            <a:rPr lang="en-GB" sz="1000" kern="1200" dirty="0" err="1"/>
            <a:t>zhōngtiě</a:t>
          </a:r>
          <a:r>
            <a:rPr lang="en-GB" sz="1000" kern="1200" dirty="0"/>
            <a:t> </a:t>
          </a:r>
          <a:r>
            <a:rPr lang="en-GB" sz="1000" kern="1200" dirty="0" err="1"/>
            <a:t>gǔfèn</a:t>
          </a:r>
          <a:r>
            <a:rPr lang="en-GB" sz="1000" kern="1200" dirty="0"/>
            <a:t> </a:t>
          </a:r>
          <a:r>
            <a:rPr lang="en-GB" sz="1000" kern="1200" dirty="0" err="1"/>
            <a:t>yǒuxiàn</a:t>
          </a:r>
          <a:r>
            <a:rPr lang="en-GB" sz="1000" kern="1200" dirty="0"/>
            <a:t> </a:t>
          </a:r>
          <a:r>
            <a:rPr lang="en-GB" sz="1000" kern="1200" dirty="0" err="1"/>
            <a:t>gōngsī</a:t>
          </a:r>
          <a:endParaRPr lang="en-GB" sz="1000" kern="1200" noProof="0" dirty="0">
            <a:solidFill>
              <a:schemeClr val="tx1"/>
            </a:solidFill>
          </a:endParaRPr>
        </a:p>
      </dsp:txBody>
      <dsp:txXfrm>
        <a:off x="4516671" y="1148006"/>
        <a:ext cx="831549" cy="831399"/>
      </dsp:txXfrm>
    </dsp:sp>
    <dsp:sp modelId="{2F20CFD9-9E25-4178-B585-093FFDC4B696}">
      <dsp:nvSpPr>
        <dsp:cNvPr id="0" name=""/>
        <dsp:cNvSpPr/>
      </dsp:nvSpPr>
      <dsp:spPr>
        <a:xfrm>
          <a:off x="378387" y="2308679"/>
          <a:ext cx="1528784" cy="402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rtlCol="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Chē</a:t>
          </a:r>
          <a:endParaRPr lang="en-GB" sz="1800" b="1" kern="1200" noProof="0" dirty="0"/>
        </a:p>
      </dsp:txBody>
      <dsp:txXfrm>
        <a:off x="378387" y="2308679"/>
        <a:ext cx="1528784" cy="4028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PhasedProcess">
  <dgm:title val=""/>
  <dgm:desc val=""/>
  <dgm:catLst>
    <dgm:cat type="process" pri="1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clrData>
  <dgm:layoutNode name="Name0">
    <dgm:varLst>
      <dgm:chMax val="3"/>
      <dgm:chPref val="3"/>
      <dgm:bulletEnabled val="1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gte" val="3">
        <dgm:alg type="composite">
          <dgm:param type="ar" val="2.8316"/>
        </dgm:alg>
        <dgm:choose name="Name3">
          <dgm:if name="Name4" func="var" arg="dir" op="equ" val="norm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parentText3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rightChild" refType="primFontSz" refFor="des" refForName="parentText1" op="lte"/>
              <dgm:constr type="primFontSz" for="des" forName="rightChild" refType="primFontSz" refFor="des" refForName="parentText2" op="lte"/>
              <dgm:constr type="primFontSz" for="des" forName="rightChild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0567"/>
              <dgm:constr type="t" for="ch" forName="leftComposite" refType="h" fact="0.1159"/>
              <dgm:constr type="w" for="ch" forName="leftComposite" refType="w" fact="0.2455"/>
              <dgm:constr type="h" for="ch" forName="leftComposite" refType="h" fact="0.6953"/>
              <dgm:constr type="l" for="ch" forName="middleComposite" refType="w" fact="0.365"/>
              <dgm:constr type="t" for="ch" forName="middleComposite" refType="h" fact="0.1545"/>
              <dgm:constr type="w" for="ch" forName="middleComposite" refType="w" fact="0.2728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3305"/>
              <dgm:constr type="h" for="ch" forName="arc1" refType="h" fact="0.9357"/>
              <dgm:constr type="l" for="ch" forName="arc2" refType="w" fact="0.3295"/>
              <dgm:constr type="t" for="ch" forName="arc2" refType="h" fact="0"/>
              <dgm:constr type="w" for="ch" forName="arc2" refType="w" fact="0.3305"/>
              <dgm:constr type="h" for="ch" forName="arc2" refType="h" fact="0.9357"/>
              <dgm:constr type="l" for="ch" forName="arc3" refType="w" fact="0.3401"/>
              <dgm:constr type="t" for="ch" forName="arc3" refType="h" fact="0"/>
              <dgm:constr type="w" for="ch" forName="arc3" refType="w" fact="0.3305"/>
              <dgm:constr type="h" for="ch" forName="arc3" refType="h" fact="0.9357"/>
              <dgm:constr type="l" for="ch" forName="arc4" refType="w" fact="0.6695"/>
              <dgm:constr type="t" for="ch" forName="arc4" refType="h" fact="0"/>
              <dgm:constr type="w" for="ch" forName="arc4" refType="w" fact="0.3305"/>
              <dgm:constr type="h" for="ch" forName="arc4" refType="h" fact="0.9357"/>
              <dgm:constr type="l" for="ch" forName="rightChild" refType="w" fact="0.713"/>
              <dgm:constr type="t" for="ch" forName="rightChild" refType="h" fact="0.1934"/>
              <dgm:constr type="w" for="ch" forName="rightChild" refType="w" fact="0.193"/>
              <dgm:constr type="h" for="ch" forName="rightChild" refType="h" fact="0.5464"/>
              <dgm:constr type="l" for="ch" forName="parentText1" refType="w" fact="0.0621"/>
              <dgm:constr type="t" for="ch" forName="parentText1" refType="h" fact="0.8128"/>
              <dgm:constr type="w" for="ch" forName="parentText1" refType="w" fact="0.2509"/>
              <dgm:constr type="h" for="ch" forName="parentText1" refType="h" fact="0.1872"/>
              <dgm:constr type="l" for="ch" forName="parentText2" refType="w" fact="0.3792"/>
              <dgm:constr type="t" for="ch" forName="parentText2" refType="h" fact="0.8128"/>
              <dgm:constr type="w" for="ch" forName="parentText2" refType="w" fact="0.2509"/>
              <dgm:constr type="h" for="ch" forName="parentText2" refType="h" fact="0.1872"/>
              <dgm:constr type="l" for="ch" forName="parentText3" refType="w" fact="0.6845"/>
              <dgm:constr type="t" for="ch" forName="parentText3" refType="h" fact="0.8128"/>
              <dgm:constr type="w" for="ch" forName="parentText3" refType="w" fact="0.2509"/>
              <dgm:constr type="h" for="ch" forName="parentText3" refType="h" fact="0.1872"/>
            </dgm:constrLst>
          </dgm:if>
          <dgm:else name="Name5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parentText3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rightChild" refType="primFontSz" refFor="des" refForName="parentText1" op="lte"/>
              <dgm:constr type="primFontSz" for="des" forName="rightChild" refType="primFontSz" refFor="des" refForName="parentText2" op="lte"/>
              <dgm:constr type="primFontSz" for="des" forName="rightChild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72"/>
              <dgm:constr type="t" for="ch" forName="leftComposite" refType="h" fact="0.1159"/>
              <dgm:constr type="w" for="ch" forName="leftComposite" refType="w" fact="0.2455"/>
              <dgm:constr type="h" for="ch" forName="leftComposite" refType="h" fact="0.6953"/>
              <dgm:constr type="l" for="ch" forName="middleComposite" refType="w" fact="0.365"/>
              <dgm:constr type="t" for="ch" forName="middleComposite" refType="h" fact="0.1545"/>
              <dgm:constr type="w" for="ch" forName="middleComposite" refType="w" fact="0.2728"/>
              <dgm:constr type="h" for="ch" forName="middleComposite" refType="h" fact="0.6567"/>
              <dgm:constr type="l" for="ch" forName="rightChild" refType="w" fact="0.09"/>
              <dgm:constr type="t" for="ch" forName="rightChild" refType="h" fact="0.1934"/>
              <dgm:constr type="w" for="ch" forName="rightChild" refType="w" fact="0.193"/>
              <dgm:constr type="h" for="ch" forName="rightChild" refType="h" fact="0.5464"/>
              <dgm:constr type="l" for="ch" forName="arc1" refType="w" fact="0"/>
              <dgm:constr type="t" for="ch" forName="arc1" refType="h" fact="0"/>
              <dgm:constr type="w" for="ch" forName="arc1" refType="w" fact="0.3305"/>
              <dgm:constr type="h" for="ch" forName="arc1" refType="h" fact="0.9357"/>
              <dgm:constr type="l" for="ch" forName="arc2" refType="w" fact="0.3295"/>
              <dgm:constr type="t" for="ch" forName="arc2" refType="h" fact="0"/>
              <dgm:constr type="w" for="ch" forName="arc2" refType="w" fact="0.3305"/>
              <dgm:constr type="h" for="ch" forName="arc2" refType="h" fact="0.9357"/>
              <dgm:constr type="l" for="ch" forName="arc3" refType="w" fact="0.3401"/>
              <dgm:constr type="t" for="ch" forName="arc3" refType="h" fact="0"/>
              <dgm:constr type="w" for="ch" forName="arc3" refType="w" fact="0.3305"/>
              <dgm:constr type="h" for="ch" forName="arc3" refType="h" fact="0.9357"/>
              <dgm:constr type="l" for="ch" forName="arc4" refType="w" fact="0.6695"/>
              <dgm:constr type="t" for="ch" forName="arc4" refType="h" fact="0"/>
              <dgm:constr type="w" for="ch" forName="arc4" refType="w" fact="0.3305"/>
              <dgm:constr type="h" for="ch" forName="arc4" refType="h" fact="0.9357"/>
              <dgm:constr type="l" for="ch" forName="parentText1" refType="w" fact="0.7"/>
              <dgm:constr type="t" for="ch" forName="parentText1" refType="h" fact="0.8128"/>
              <dgm:constr type="w" for="ch" forName="parentText1" refType="w" fact="0.2509"/>
              <dgm:constr type="h" for="ch" forName="parentText1" refType="h" fact="0.1872"/>
              <dgm:constr type="l" for="ch" forName="parentText2" refType="w" fact="0.3792"/>
              <dgm:constr type="t" for="ch" forName="parentText2" refType="h" fact="0.8128"/>
              <dgm:constr type="w" for="ch" forName="parentText2" refType="w" fact="0.2509"/>
              <dgm:constr type="h" for="ch" forName="parentText2" refType="h" fact="0.1872"/>
              <dgm:constr type="l" for="ch" forName="parentText3" refType="w" fact="0.062"/>
              <dgm:constr type="t" for="ch" forName="parentText3" refType="h" fact="0.8128"/>
              <dgm:constr type="w" for="ch" forName="parentText3" refType="w" fact="0.2509"/>
              <dgm:constr type="h" for="ch" forName="parentText3" refType="h" fact="0.1872"/>
            </dgm:constrLst>
          </dgm:else>
        </dgm:choose>
      </dgm:if>
      <dgm:if name="Name6" axis="ch" ptType="node" func="cnt" op="gte" val="2">
        <dgm:alg type="composite">
          <dgm:param type="ar" val="1.8986"/>
        </dgm:alg>
        <dgm:choose name="Name7">
          <dgm:if name="Name8" func="var" arg="dir" op="equ" val="norm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0941"/>
              <dgm:constr type="t" for="ch" forName="leftComposite" refType="h" fact="0.1159"/>
              <dgm:constr type="w" for="ch" forName="leftComposite" refType="w" fact="0.3469"/>
              <dgm:constr type="h" for="ch" forName="leftComposite" refType="h" fact="0.6953"/>
              <dgm:constr type="l" for="ch" forName="middleComposite" refType="w" fact="0.5782"/>
              <dgm:constr type="t" for="ch" forName="middleComposite" refType="h" fact="0.1159"/>
              <dgm:constr type="w" for="ch" forName="middleComposite" refType="w" fact="0.3389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4928"/>
              <dgm:constr type="h" for="ch" forName="arc1" refType="h" fact="0.9357"/>
              <dgm:constr type="l" for="ch" forName="arc3" refType="w" fact="0.5072"/>
              <dgm:constr type="t" for="ch" forName="arc3" refType="h" fact="0"/>
              <dgm:constr type="w" for="ch" forName="arc3" refType="w" fact="0.4928"/>
              <dgm:constr type="h" for="ch" forName="arc3" refType="h" fact="0.9357"/>
              <dgm:constr type="l" for="ch" forName="parentText1" refType="w" fact="0.0926"/>
              <dgm:constr type="t" for="ch" forName="parentText1" refType="h" fact="0.8128"/>
              <dgm:constr type="w" for="ch" forName="parentText1" refType="w" fact="0.3742"/>
              <dgm:constr type="h" for="ch" forName="parentText1" refType="h" fact="0.1872"/>
              <dgm:constr type="l" for="ch" forName="parentText2" refType="w" fact="0.5655"/>
              <dgm:constr type="t" for="ch" forName="parentText2" refType="h" fact="0.8128"/>
              <dgm:constr type="w" for="ch" forName="parentText2" refType="w" fact="0.3742"/>
              <dgm:constr type="h" for="ch" forName="parentText2" refType="h" fact="0.1872"/>
            </dgm:constrLst>
          </dgm:if>
          <dgm:else name="Name9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592"/>
              <dgm:constr type="t" for="ch" forName="leftComposite" refType="h" fact="0.1159"/>
              <dgm:constr type="w" for="ch" forName="leftComposite" refType="w" fact="0.3469"/>
              <dgm:constr type="h" for="ch" forName="leftComposite" refType="h" fact="0.6953"/>
              <dgm:constr type="l" for="ch" forName="middleComposite" refType="w" fact="0.0941"/>
              <dgm:constr type="t" for="ch" forName="middleComposite" refType="h" fact="0.1159"/>
              <dgm:constr type="w" for="ch" forName="middleComposite" refType="w" fact="0.3389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4928"/>
              <dgm:constr type="h" for="ch" forName="arc1" refType="h" fact="0.9357"/>
              <dgm:constr type="l" for="ch" forName="arc3" refType="w" fact="0.5072"/>
              <dgm:constr type="t" for="ch" forName="arc3" refType="h" fact="0"/>
              <dgm:constr type="w" for="ch" forName="arc3" refType="w" fact="0.4928"/>
              <dgm:constr type="h" for="ch" forName="arc3" refType="h" fact="0.9357"/>
              <dgm:constr type="l" for="ch" forName="parentText2" refType="w" fact="0.0926"/>
              <dgm:constr type="t" for="ch" forName="parentText2" refType="h" fact="0.8128"/>
              <dgm:constr type="w" for="ch" forName="parentText2" refType="w" fact="0.3742"/>
              <dgm:constr type="h" for="ch" forName="parentText2" refType="h" fact="0.1872"/>
              <dgm:constr type="l" for="ch" forName="parentText1" refType="w" fact="0.5655"/>
              <dgm:constr type="t" for="ch" forName="parentText1" refType="h" fact="0.8128"/>
              <dgm:constr type="w" for="ch" forName="parentText1" refType="w" fact="0.3742"/>
              <dgm:constr type="h" for="ch" forName="parentText1" refType="h" fact="0.1872"/>
            </dgm:constrLst>
          </dgm:else>
        </dgm:choose>
      </dgm:if>
      <dgm:else name="Name10">
        <dgm:alg type="composite">
          <dgm:param type="ar" val="0.8036"/>
        </dgm:alg>
        <dgm:constrLst>
          <dgm:constr type="primFontSz" for="des" forName="parentText1" val="65"/>
          <dgm:constr type="primFontSz" for="des" forName="childText1_1" val="65"/>
          <dgm:constr type="primFontSz" for="des" forName="childText1_1" refType="primFontSz" refFor="des" refForName="parentText1" op="lte"/>
          <dgm:constr type="primFontSz" for="des" forName="childText1_2" refType="primFontSz" refFor="des" refForName="parentText1" op="lte"/>
          <dgm:constr type="primFontSz" for="des" forName="childText1_3" refType="primFontSz" refFor="des" refForName="parentText1" op="lte"/>
          <dgm:constr type="primFontSz" for="des" forName="childText1_4" refType="primFontSz" refFor="des" refForName="parentText1" op="lte"/>
          <dgm:constr type="primFontSz" for="des" forName="childText1_1" refType="primFontSz" refFor="des" refForName="parentText2" op="lte"/>
          <dgm:constr type="primFontSz" for="des" forName="childText1_2" refType="primFontSz" refFor="des" refForName="parentText2" op="lte"/>
          <dgm:constr type="primFontSz" for="des" forName="childText1_3" refType="primFontSz" refFor="des" refForName="parentText2" op="lte"/>
          <dgm:constr type="primFontSz" for="des" forName="childText1_4" refType="primFontSz" refFor="des" refForName="parentText2" op="lte"/>
          <dgm:constr type="primFontSz" for="des" forName="childText1_1" refType="primFontSz" refFor="des" refForName="parentText3" op="lte"/>
          <dgm:constr type="primFontSz" for="des" forName="childText1_2" refType="primFontSz" refFor="des" refForName="parentText3" op="lte"/>
          <dgm:constr type="primFontSz" for="des" forName="childText1_3" refType="primFontSz" refFor="des" refForName="parentText3" op="lte"/>
          <dgm:constr type="primFontSz" for="des" forName="childText1_4" refType="primFontSz" refFor="des" refForName="parentText3" op="lte"/>
          <dgm:constr type="primFontSz" for="des" forName="childText1_2" refType="primFontSz" refFor="des" refForName="childText1_1" op="equ"/>
          <dgm:constr type="primFontSz" for="des" forName="childText1_3" refType="primFontSz" refFor="des" refForName="childText1_1" op="equ"/>
          <dgm:constr type="primFontSz" for="des" forName="childText1_4" refType="primFontSz" refFor="des" refForName="childText1_1" op="equ"/>
          <dgm:constr type="l" for="ch" forName="leftComposite" refType="w" fact="0"/>
          <dgm:constr type="t" for="ch" forName="leftComposite" refType="h" fact="0.1159"/>
          <dgm:constr type="w" for="ch" forName="leftComposite" refType="w"/>
          <dgm:constr type="h" for="ch" forName="leftComposite" refType="h" fact="0.6953"/>
          <dgm:constr type="l" for="ch" forName="parentText1" refType="w" fact="0"/>
          <dgm:constr type="t" for="ch" forName="parentText1" refType="h" fact="0.8128"/>
          <dgm:constr type="w" for="ch" forName="parentText1" refType="w"/>
          <dgm:constr type="h" for="ch" forName="parentText1" refType="h" fact="0.1872"/>
        </dgm:constrLst>
      </dgm:else>
    </dgm:choose>
    <dgm:choose name="Name11">
      <dgm:if name="Name12" axis="ch" ptType="node" func="cnt" op="gte" val="1">
        <dgm:choose name="Name13">
          <dgm:if name="Name14" axis="ch" ptType="node" func="cnt" op="gte" val="2">
            <dgm:layoutNode name="arc1">
              <dgm:alg type="sp"/>
              <dgm:shape xmlns:r="http://schemas.openxmlformats.org/officeDocument/2006/relationships" rot="9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arc3">
              <dgm:alg type="sp"/>
              <dgm:shape xmlns:r="http://schemas.openxmlformats.org/officeDocument/2006/relationships" rot="27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parentText2" styleLbl="revTx">
              <dgm:varLst>
                <dgm:chMax val="4"/>
                <dgm:chPref val="3"/>
                <dgm:bulletEnabled val="1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15"/>
        </dgm:choose>
        <dgm:choose name="Name16">
          <dgm:if name="Name17" axis="ch" ptType="node" func="cnt" op="gte" val="3">
            <dgm:layoutNode name="arc2">
              <dgm:alg type="sp"/>
              <dgm:shape xmlns:r="http://schemas.openxmlformats.org/officeDocument/2006/relationships" rot="9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arc4">
              <dgm:alg type="sp"/>
              <dgm:shape xmlns:r="http://schemas.openxmlformats.org/officeDocument/2006/relationships" rot="27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parentText3" styleLbl="revTx">
              <dgm:varLst>
                <dgm:chMax val="1"/>
                <dgm:chPref val="1"/>
                <dgm:bulletEnabled val="1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ch self" ptType="node node" st="3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18"/>
        </dgm:choose>
      </dgm:if>
      <dgm:else name="Name19"/>
    </dgm:choose>
    <dgm:layoutNode name="middleComposite">
      <dgm:choose name="Name20">
        <dgm:if name="Name21" axis="ch ch" ptType="node node" st="2 1" cnt="1 0" func="cnt" op="lte" val="1">
          <dgm:alg type="composite">
            <dgm:param type="ar" val="1"/>
          </dgm:alg>
        </dgm:if>
        <dgm:if name="Name22" axis="ch ch" ptType="node node" st="2 1" cnt="1 0" func="cnt" op="equ" val="2">
          <dgm:alg type="composite">
            <dgm:param type="ar" val="1.792"/>
          </dgm:alg>
        </dgm:if>
        <dgm:if name="Name23" axis="ch ch" ptType="node node" st="2 1" cnt="1 0" func="cnt" op="equ" val="3">
          <dgm:alg type="composite">
            <dgm:param type="ar" val="1"/>
          </dgm:alg>
        </dgm:if>
        <dgm:else name="Name24">
          <dgm:alg type="composite">
            <dgm:param type="ar" val="1"/>
          </dgm:alg>
        </dgm:else>
      </dgm:choose>
      <dgm:shape xmlns:r="http://schemas.openxmlformats.org/officeDocument/2006/relationships" r:blip="">
        <dgm:adjLst/>
      </dgm:shape>
      <dgm:presOf/>
      <dgm:choose name="Name25">
        <dgm:if name="Name26" axis="ch ch" ptType="node node" st="2 1" cnt="1 0" func="cnt" op="lte" val="1">
          <dgm:constrLst>
            <dgm:constr type="ctrX" for="ch" forName="circ1" refType="w" fact="0.5"/>
            <dgm:constr type="ctrY" for="ch" forName="circ1" refType="h" fact="0.5"/>
            <dgm:constr type="w" for="ch" forName="circ1" refType="w"/>
            <dgm:constr type="h" for="ch" forName="circ1" refType="h"/>
            <dgm:constr type="l" for="ch" forName="circ1Tx" refType="w" fact="0.2"/>
            <dgm:constr type="t" for="ch" forName="circ1Tx" refType="h" fact="0.1"/>
            <dgm:constr type="w" for="ch" forName="circ1Tx" refType="w" fact="0.6"/>
            <dgm:constr type="h" for="ch" forName="circ1Tx" refType="h" fact="0.8"/>
          </dgm:constrLst>
        </dgm:if>
        <dgm:if name="Name27" axis="ch ch" ptType="node node" st="2 1" cnt="1 0" func="cnt" op="equ" val="2">
          <dgm:constrLst>
            <dgm:constr type="ctrX" for="ch" forName="circ1" refType="w" fact="0.3"/>
            <dgm:constr type="ctrY" for="ch" forName="circ1" refType="h" fact="0.5"/>
            <dgm:constr type="w" for="ch" forName="circ1" refType="w" fact="0.555"/>
            <dgm:constr type="h" for="ch" forName="circ1" refType="h" fact="0.99456"/>
            <dgm:constr type="l" for="ch" forName="circ1Tx" refType="w" fact="0.1"/>
            <dgm:constr type="t" for="ch" forName="circ1Tx" refType="h" fact="0.12"/>
            <dgm:constr type="w" for="ch" forName="circ1Tx" refType="w" fact="0.32"/>
            <dgm:constr type="h" for="ch" forName="circ1Tx" refType="h" fact="0.76"/>
            <dgm:constr type="ctrX" for="ch" forName="circ2" refType="w" fact="0.7"/>
            <dgm:constr type="ctrY" for="ch" forName="circ2" refType="h" fact="0.5"/>
            <dgm:constr type="w" for="ch" forName="circ2" refType="w" fact="0.555"/>
            <dgm:constr type="h" for="ch" forName="circ2" refType="h" fact="0.99456"/>
            <dgm:constr type="l" for="ch" forName="circ2Tx" refType="w" fact="0.58"/>
            <dgm:constr type="t" for="ch" forName="circ2Tx" refType="h" fact="0.12"/>
            <dgm:constr type="w" for="ch" forName="circ2Tx" refType="w" fact="0.32"/>
            <dgm:constr type="h" for="ch" forName="circ2Tx" refType="h" fact="0.76"/>
          </dgm:constrLst>
        </dgm:if>
        <dgm:if name="Name28" axis="ch ch" ptType="node node" st="2 1" cnt="1 0" func="cnt" op="equ" val="3">
          <dgm:constrLst>
            <dgm:constr type="ctrX" for="ch" forName="circ1" refType="w" fact="0.5"/>
            <dgm:constr type="ctrY" for="ch" forName="circ1" refType="w" fact="0.25"/>
            <dgm:constr type="w" for="ch" forName="circ1" refType="w" fact="0.6"/>
            <dgm:constr type="h" for="ch" forName="circ1" refType="h" fact="0.6"/>
            <dgm:constr type="l" for="ch" forName="circ1Tx" refType="w" fact="0.28"/>
            <dgm:constr type="t" for="ch" forName="circ1Tx" refType="h" fact="0.055"/>
            <dgm:constr type="w" for="ch" forName="circ1Tx" refType="w" fact="0.44"/>
            <dgm:constr type="h" for="ch" forName="circ1Tx" refType="h" fact="0.27"/>
            <dgm:constr type="ctrX" for="ch" forName="circ2" refType="w" fact="0.7165"/>
            <dgm:constr type="ctrY" for="ch" forName="circ2" refType="w" fact="0.625"/>
            <dgm:constr type="w" for="ch" forName="circ2" refType="w" fact="0.6"/>
            <dgm:constr type="h" for="ch" forName="circ2" refType="h" fact="0.6"/>
            <dgm:constr type="l" for="ch" forName="circ2Tx" refType="w" fact="0.6"/>
            <dgm:constr type="t" for="ch" forName="circ2Tx" refType="h" fact="0.48"/>
            <dgm:constr type="w" for="ch" forName="circ2Tx" refType="w" fact="0.36"/>
            <dgm:constr type="h" for="ch" forName="circ2Tx" refType="h" fact="0.33"/>
            <dgm:constr type="ctrX" for="ch" forName="circ3" refType="w" fact="0.2835"/>
            <dgm:constr type="ctrY" for="ch" forName="circ3" refType="w" fact="0.625"/>
            <dgm:constr type="w" for="ch" forName="circ3" refType="w" fact="0.6"/>
            <dgm:constr type="h" for="ch" forName="circ3" refType="h" fact="0.6"/>
            <dgm:constr type="l" for="ch" forName="circ3Tx" refType="w" fact="0.04"/>
            <dgm:constr type="t" for="ch" forName="circ3Tx" refType="h" fact="0.48"/>
            <dgm:constr type="w" for="ch" forName="circ3Tx" refType="w" fact="0.36"/>
            <dgm:constr type="h" for="ch" forName="circ3Tx" refType="h" fact="0.33"/>
          </dgm:constrLst>
        </dgm:if>
        <dgm:else name="Name29">
          <dgm:constrLst>
            <dgm:constr type="ctrX" for="ch" forName="circ1" refType="w" fact="0.5"/>
            <dgm:constr type="ctrY" for="ch" forName="circ1" refType="w" fact="0.27"/>
            <dgm:constr type="w" for="ch" forName="circ1" refType="w" fact="0.52"/>
            <dgm:constr type="h" for="ch" forName="circ1" refType="h" fact="0.52"/>
            <dgm:constr type="l" for="ch" forName="circ1Tx" refType="w" fact="0.3"/>
            <dgm:constr type="t" for="ch" forName="circ1Tx" refType="h" fact="0.08"/>
            <dgm:constr type="w" for="ch" forName="circ1Tx" refType="w" fact="0.4"/>
            <dgm:constr type="h" for="ch" forName="circ1Tx" refType="h" fact="0.165"/>
            <dgm:constr type="ctrX" for="ch" forName="circ2" refType="w" fact="0.73"/>
            <dgm:constr type="ctrY" for="ch" forName="circ2" refType="w" fact="0.5"/>
            <dgm:constr type="w" for="ch" forName="circ2" refType="w" fact="0.52"/>
            <dgm:constr type="h" for="ch" forName="circ2" refType="h" fact="0.52"/>
            <dgm:constr type="r" for="ch" forName="circ2Tx" refType="w" fact="0.95"/>
            <dgm:constr type="t" for="ch" forName="circ2Tx" refType="h" fact="0.3"/>
            <dgm:constr type="w" for="ch" forName="circ2Tx" refType="w" fact="0.2"/>
            <dgm:constr type="h" for="ch" forName="circ2Tx" refType="h" fact="0.4"/>
            <dgm:constr type="ctrX" for="ch" forName="circ3" refType="w" fact="0.5"/>
            <dgm:constr type="ctrY" for="ch" forName="circ3" refType="w" fact="0.73"/>
            <dgm:constr type="w" for="ch" forName="circ3" refType="w" fact="0.52"/>
            <dgm:constr type="h" for="ch" forName="circ3" refType="h" fact="0.52"/>
            <dgm:constr type="l" for="ch" forName="circ3Tx" refType="w" fact="0.3"/>
            <dgm:constr type="b" for="ch" forName="circ3Tx" refType="h" fact="0.92"/>
            <dgm:constr type="w" for="ch" forName="circ3Tx" refType="w" fact="0.4"/>
            <dgm:constr type="h" for="ch" forName="circ3Tx" refType="h" fact="0.165"/>
            <dgm:constr type="ctrX" for="ch" forName="circ4" refType="w" fact="0.27"/>
            <dgm:constr type="ctrY" for="ch" forName="circ4" refType="h" fact="0.5"/>
            <dgm:constr type="w" for="ch" forName="circ4" refType="w" fact="0.52"/>
            <dgm:constr type="h" for="ch" forName="circ4" refType="h" fact="0.52"/>
            <dgm:constr type="l" for="ch" forName="circ4Tx" refType="w" fact="0.05"/>
            <dgm:constr type="t" for="ch" forName="circ4Tx" refType="h" fact="0.3"/>
            <dgm:constr type="w" for="ch" forName="circ4Tx" refType="w" fact="0.2"/>
            <dgm:constr type="h" for="ch" forName="circ4Tx" refType="h" fact="0.4"/>
          </dgm:constrLst>
        </dgm:else>
      </dgm:choose>
      <dgm:ruleLst/>
      <dgm:forEach name="Name30" axis="ch ch" ptType="node node" st="2 1" cnt="1 1">
        <dgm:layoutNode name="circ1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1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1" axis="ch ch" ptType="node node" st="2 2" cnt="1 1">
        <dgm:layoutNode name="circ2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2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2" axis="ch ch" ptType="node node" st="2 3" cnt="1 1">
        <dgm:layoutNode name="circ3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3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3" axis="ch ch" ptType="node node" st="2 4" cnt="1 1">
        <dgm:layoutNode name="circ4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4Tx" styleLbl="revTx">
          <dgm:varLst>
            <dgm:chMax val="0"/>
            <dgm:chPref val="0"/>
            <dgm:bulletEnabled val="1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</dgm:layoutNode>
    <dgm:layoutNode name="leftComposite">
      <dgm:choose name="Name34">
        <dgm:if name="Name35" axis="ch ch" ptType="node node" st="1 1" cnt="1 0" func="cnt" op="lte" val="1">
          <dgm:alg type="composite">
            <dgm:param type="ar" val="1.3085"/>
          </dgm:alg>
          <dgm:constrLst>
            <dgm:constr type="l" for="ch" forName="childText1_1" refType="w" fact="0.2124"/>
            <dgm:constr type="t" for="ch" forName="childText1_1" refType="h" fact="0"/>
            <dgm:constr type="w" for="ch" forName="childText1_1" refType="w" fact="0.5759"/>
            <dgm:constr type="h" for="ch" forName="childText1_1" refType="h" fact="0.7535"/>
            <dgm:constr type="l" for="ch" forName="ellipse1" refType="w" fact="0"/>
            <dgm:constr type="t" for="ch" forName="ellipse1" refType="h" fact="0.63"/>
            <dgm:constr type="w" for="ch" forName="ellipse1" refType="w" fact="0.2828"/>
            <dgm:constr type="h" for="ch" forName="ellipse1" refType="h" fact="0.37"/>
            <dgm:constr type="l" for="ch" forName="ellipse2" refType="w" fact="0.82"/>
            <dgm:constr type="t" for="ch" forName="ellipse2" refType="h" fact="0.17"/>
            <dgm:constr type="w" for="ch" forName="ellipse2" refType="w" fact="0.1645"/>
            <dgm:constr type="h" for="ch" forName="ellipse2" refType="h" fact="0.2153"/>
          </dgm:constrLst>
        </dgm:if>
        <dgm:if name="Name36" axis="ch ch" ptType="node node" st="1 1" cnt="1 0" func="cnt" op="equ" val="2">
          <dgm:alg type="composite">
            <dgm:param type="ar" val="0.8917"/>
          </dgm:alg>
          <dgm:constrLst>
            <dgm:constr type="l" for="ch" forName="childText1_1" refType="w" fact="0.1864"/>
            <dgm:constr type="t" for="ch" forName="childText1_1" refType="h" fact="0"/>
            <dgm:constr type="w" for="ch" forName="childText1_1" refType="w" fact="0.5055"/>
            <dgm:constr type="h" for="ch" forName="childText1_1" refType="h" fact="0.4507"/>
            <dgm:constr type="l" for="ch" forName="childText1_2" refType="w" fact="0.4945"/>
            <dgm:constr type="t" for="ch" forName="childText1_2" refType="h" fact="0.3929"/>
            <dgm:constr type="w" for="ch" forName="childText1_2" refType="w" fact="0.5055"/>
            <dgm:constr type="h" for="ch" forName="childText1_2" refType="h" fact="0.4507"/>
            <dgm:constr type="l" for="ch" forName="ellipse1" refType="w" fact="0"/>
            <dgm:constr type="t" for="ch" forName="ellipse1" refType="h" fact="0.3768"/>
            <dgm:constr type="w" for="ch" forName="ellipse1" refType="w" fact="0.2482"/>
            <dgm:constr type="h" for="ch" forName="ellipse1" refType="h" fact="0.2213"/>
            <dgm:constr type="l" for="ch" forName="ellipse3" refType="w" fact="0.5474"/>
            <dgm:constr type="t" for="ch" forName="ellipse3" refType="h" fact="0.8712"/>
            <dgm:constr type="w" for="ch" forName="ellipse3" refType="w" fact="0.1444"/>
            <dgm:constr type="h" for="ch" forName="ellipse3" refType="h" fact="0.1288"/>
            <dgm:constr type="l" for="ch" forName="ellipse2" refType="w" fact="0.7333"/>
            <dgm:constr type="t" for="ch" forName="ellipse2" refType="h" fact="0.0887"/>
            <dgm:constr type="w" for="ch" forName="ellipse2" refType="w" fact="0.1444"/>
            <dgm:constr type="h" for="ch" forName="ellipse2" refType="h" fact="0.1288"/>
          </dgm:constrLst>
        </dgm:if>
        <dgm:if name="Name37" axis="ch ch" ptType="node node" st="1 1" cnt="1 0" func="cnt" op="equ" val="3">
          <dgm:alg type="composite">
            <dgm:param type="ar" val="1.0811"/>
          </dgm:alg>
          <dgm:constrLst>
            <dgm:constr type="l" for="ch" forName="childText1_3" refType="w" fact="0.1649"/>
            <dgm:constr type="t" for="ch" forName="childText1_3" refType="h" fact="0.5389"/>
            <dgm:constr type="w" for="ch" forName="childText1_3" refType="w" fact="0.4265"/>
            <dgm:constr type="h" for="ch" forName="childText1_3" refType="h" fact="0.4611"/>
            <dgm:constr type="l" for="ch" forName="childText1_1" refType="w" fact="0.1573"/>
            <dgm:constr type="t" for="ch" forName="childText1_1" refType="h" fact="0"/>
            <dgm:constr type="w" for="ch" forName="childText1_1" refType="w" fact="0.4265"/>
            <dgm:constr type="h" for="ch" forName="childText1_1" refType="h" fact="0.4611"/>
            <dgm:constr type="l" for="ch" forName="childText1_2" refType="w" fact="0.5735"/>
            <dgm:constr type="t" for="ch" forName="childText1_2" refType="h" fact="0.2754"/>
            <dgm:constr type="w" for="ch" forName="childText1_2" refType="w" fact="0.4265"/>
            <dgm:constr type="h" for="ch" forName="childText1_2" refType="h" fact="0.4611"/>
            <dgm:constr type="l" for="ch" forName="ellipse1" refType="w" fact="0"/>
            <dgm:constr type="t" for="ch" forName="ellipse1" refType="h" fact="0.3855"/>
            <dgm:constr type="w" for="ch" forName="ellipse1" refType="w" fact="0.2095"/>
            <dgm:constr type="h" for="ch" forName="ellipse1" refType="h" fact="0.2264"/>
            <dgm:constr type="l" for="ch" forName="ellipse3" refType="w" fact="0.6181"/>
            <dgm:constr type="t" for="ch" forName="ellipse3" refType="h" fact="0.7647"/>
            <dgm:constr type="w" for="ch" forName="ellipse3" refType="w" fact="0.1219"/>
            <dgm:constr type="h" for="ch" forName="ellipse3" refType="h" fact="0.1317"/>
            <dgm:constr type="l" for="ch" forName="ellipse2" refType="w" fact="0.6188"/>
            <dgm:constr type="t" for="ch" forName="ellipse2" refType="h" fact="0.0907"/>
            <dgm:constr type="w" for="ch" forName="ellipse2" refType="w" fact="0.1219"/>
            <dgm:constr type="h" for="ch" forName="ellipse2" refType="h" fact="0.1317"/>
          </dgm:constrLst>
        </dgm:if>
        <dgm:else name="Name38">
          <dgm:alg type="composite">
            <dgm:param type="ar" val="0.9472"/>
          </dgm:alg>
          <dgm:constrLst>
            <dgm:constr type="l" for="ch" forName="childText1_3" refType="w" fact="0"/>
            <dgm:constr type="t" for="ch" forName="childText1_3" refType="h" fact="0.6035"/>
            <dgm:constr type="w" for="ch" forName="childText1_3" refType="w" fact="0.4186"/>
            <dgm:constr type="h" for="ch" forName="childText1_3" refType="h" fact="0.3965"/>
            <dgm:constr type="l" for="ch" forName="childText1_1" refType="w" fact="0.0981"/>
            <dgm:constr type="t" for="ch" forName="childText1_1" refType="h" fact="0"/>
            <dgm:constr type="w" for="ch" forName="childText1_1" refType="w" fact="0.4186"/>
            <dgm:constr type="h" for="ch" forName="childText1_1" refType="h" fact="0.3965"/>
            <dgm:constr type="l" for="ch" forName="childText1_2" refType="w" fact="0.5385"/>
            <dgm:constr type="t" for="ch" forName="childText1_2" refType="h" fact="0.1304"/>
            <dgm:constr type="w" for="ch" forName="childText1_2" refType="w" fact="0.4186"/>
            <dgm:constr type="h" for="ch" forName="childText1_2" refType="h" fact="0.3965"/>
            <dgm:constr type="l" for="ch" forName="ellipse4" refType="w" fact="0.3222"/>
            <dgm:constr type="t" for="ch" forName="ellipse4" refType="h" fact="0.4232"/>
            <dgm:constr type="w" for="ch" forName="ellipse4" refType="w" fact="0.2056"/>
            <dgm:constr type="h" for="ch" forName="ellipse4" refType="h" fact="0.1947"/>
            <dgm:constr type="l" for="ch" forName="ellipse1" refType="w" fact="0.1489"/>
            <dgm:constr type="t" for="ch" forName="ellipse1" refType="h" fact="0.4502"/>
            <dgm:constr type="w" for="ch" forName="ellipse1" refType="w" fact="0.1196"/>
            <dgm:constr type="h" for="ch" forName="ellipse1" refType="h" fact="0.1133"/>
            <dgm:constr type="l" for="ch" forName="ellipse2" refType="w" fact="0.5384"/>
            <dgm:constr type="t" for="ch" forName="ellipse2" refType="h" fact="0.0124"/>
            <dgm:constr type="w" for="ch" forName="ellipse2" refType="w" fact="0.1196"/>
            <dgm:constr type="h" for="ch" forName="ellipse2" refType="h" fact="0.1133"/>
            <dgm:constr type="l" for="ch" forName="childText1_4" refType="w" fact="0.4625"/>
            <dgm:constr type="t" for="ch" forName="childText1_4" refType="h" fact="0.5719"/>
            <dgm:constr type="w" for="ch" forName="childText1_4" refType="w" fact="0.4186"/>
            <dgm:constr type="h" for="ch" forName="childText1_4" refType="h" fact="0.3965"/>
            <dgm:constr type="l" for="ch" forName="ellipse3" refType="w" fact="0.8804"/>
            <dgm:constr type="t" for="ch" forName="ellipse3" refType="h" fact="0.5329"/>
            <dgm:constr type="w" for="ch" forName="ellipse3" refType="w" fact="0.1196"/>
            <dgm:constr type="h" for="ch" forName="ellipse3" refType="h" fact="0.1133"/>
            <dgm:constr type="l" for="ch" forName="ellipse5" refType="w" fact="0.0146"/>
            <dgm:constr type="t" for="ch" forName="ellipse5" refType="h" fact="0.5228"/>
            <dgm:constr type="w" for="ch" forName="ellipse5" refType="w" fact="0.0899"/>
            <dgm:constr type="h" for="ch" forName="ellipse5" refType="h" fact="0.0851"/>
          </dgm:constrLst>
        </dgm:else>
      </dgm:choose>
      <dgm:forEach name="Name39" axis="ch ch" ptType="node node" st="1 1" cnt="1 1">
        <dgm:layoutNode name="childText1_1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1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ellipse2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Name40" axis="ch ch" ptType="node node" st="1 2" cnt="1 1">
        <dgm:layoutNode name="childText1_2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3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Name41" axis="ch ch" ptType="node node" st="1 3" cnt="1 1">
        <dgm:layoutNode name="childText1_3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forEach>
      <dgm:forEach name="Name42" axis="ch ch" ptType="node node" st="1 4" cnt="1 1">
        <dgm:layoutNode name="childText1_4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4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ellipse5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layoutNode>
    <dgm:choose name="Name43">
      <dgm:if name="Name44" axis="ch ch" ptType="node node" st="3 1" cnt="1 0" func="cnt" op="gte" val="1">
        <dgm:layoutNode name="rightChild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ch des" ptType="node node" st="3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45"/>
    </dgm:choose>
    <dgm:layoutNode name="parentText1" styleLbl="revTx">
      <dgm:varLst>
        <dgm:chMax val="4"/>
        <dgm:chPref val="3"/>
        <dgm:bulletEnabled val="1"/>
      </dgm:varLst>
      <dgm:alg type="tx"/>
      <dgm:shape xmlns:r="http://schemas.openxmlformats.org/officeDocument/2006/relationships" type="rect" r:blip="">
        <dgm:adjLst/>
      </dgm:shape>
      <dgm:presOf axis="ch self" ptType="node node" st="1 1" cnt="1 0"/>
      <dgm:constrLst>
        <dgm:constr type="lMarg" refType="primFontSz" fact="0.3"/>
        <dgm:constr type="rMarg" refType="primFontSz" fact="0.3"/>
        <dgm:constr type="tMarg" refType="primFontSz" fact="0.3"/>
        <dgm:constr type="bMarg" refType="primFontSz" fact="0.3"/>
      </dgm:constrLst>
      <dgm:ruleLst>
        <dgm:rule type="primFontSz" val="5" fact="NaN" max="NaN"/>
      </dgm:ruleLst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969BF1-E929-4050-A1D4-6613541FA1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76C719-275C-46C6-B822-1F5025170A4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176D85-E89B-4854-A47B-BD9FAAD50789}" type="datetime1">
              <a:rPr lang="en-GB" smtClean="0"/>
              <a:t>28/05/2023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07430C-963C-4A46-A740-1B3A5742519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D542FA-4A19-4B66-9994-68CDEDF2902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D8FD9C-4FF6-45B4-A6DF-926E4B614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15891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33F135-798A-4F02-8638-0542F127FE05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B8F9D2-AD65-412D-B6C7-778D44702D3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6764655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B8F9D2-AD65-412D-B6C7-778D44702D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129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B8F9D2-AD65-412D-B6C7-778D44702D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2386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B8F9D2-AD65-412D-B6C7-778D44702D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5018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B8F9D2-AD65-412D-B6C7-778D44702D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4535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B8F9D2-AD65-412D-B6C7-778D44702D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2072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rtlCol="0"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 rtlCol="0"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rtl="0"/>
            <a:fld id="{DA2BD27C-DAB6-488B-82E5-7321AF16D95B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178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DCF256B-1B03-49D8-BC30-2432A49CFF49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72039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rtlCol="0"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1E1CD72-9DC8-4382-B817-66D1B92F7202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9360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 rtlCol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 rtlCol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353CC5A-EF61-4DD2-82BE-9F305C3BA4D6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81670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 rtlCol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 rtlCol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797D473-FE73-4357-A434-F3BC992C728C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3352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392F61D-F817-4F99-BE99-68DBE66DBAE9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05428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5C5088E-AFCA-45B8-B667-56C2D7C7B533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825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rtlCol="0"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664F1F9-7694-41A3-862A-0412C93E197B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58383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rtlCol="0"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rtlCol="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41C7DA4-3B56-4DBB-ADD1-DF8F43A5B1D9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4084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33075B0-4089-45F9-9B19-967A9BB92BC0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552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2040DA5-621E-48A2-AAAC-4556B857B153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94763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pPr rtl="0"/>
            <a:fld id="{0779D5CD-17F7-4E69-921A-19CE56DC1F66}" type="datetime1">
              <a:rPr lang="en-GB" noProof="0" smtClean="0"/>
              <a:t>28/05/2023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02258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0" name="Straight Connector 41">
            <a:extLst>
              <a:ext uri="{FF2B5EF4-FFF2-40B4-BE49-F238E27FC236}">
                <a16:creationId xmlns:a16="http://schemas.microsoft.com/office/drawing/2014/main" id="{63FED537-3AF1-4C36-9904-77B6A54D2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62458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CD9EF39B-AB41-49AB-8163-8B5FD7D283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978661" y="256540"/>
            <a:ext cx="8229600" cy="3491212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37F21A81-EECC-D9F6-1328-5F40AD3F553B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2581574" y="5744387"/>
            <a:ext cx="6719853" cy="246221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Zhōngguó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16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běijīng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16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shì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16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dōng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16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chéngqū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16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jīn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16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yù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16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hútòng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16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wángfǔ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16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jǐng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5-15 </a:t>
            </a:r>
            <a:r>
              <a:rPr kumimoji="0" lang="en-US" altLang="en-US" sz="16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hào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100006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</a:rPr>
              <a:t> </a:t>
            </a: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rgbClr val="FFC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7C5A87F-DF6A-0424-462F-1D21F2F8966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2514755" y="4426941"/>
            <a:ext cx="7157409" cy="738664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4800" i="0" u="none" strike="noStrike" cap="none" normalizeH="0" baseline="0" dirty="0" err="1">
                <a:ln>
                  <a:noFill/>
                </a:ln>
                <a:solidFill>
                  <a:srgbClr val="00B0F0"/>
                </a:solidFill>
                <a:effectLst/>
                <a:latin typeface="inherit"/>
              </a:rPr>
              <a:t>Běijīng</a:t>
            </a:r>
            <a:r>
              <a:rPr kumimoji="0" lang="en-US" altLang="en-US" sz="4800" i="0" u="none" strike="noStrike" cap="none" normalizeH="0" baseline="0" dirty="0">
                <a:ln>
                  <a:noFill/>
                </a:ln>
                <a:solidFill>
                  <a:srgbClr val="00B0F0"/>
                </a:solidFill>
                <a:effectLst/>
                <a:latin typeface="inherit"/>
              </a:rPr>
              <a:t> </a:t>
            </a:r>
            <a:r>
              <a:rPr kumimoji="0" lang="en-US" altLang="en-US" sz="4800" i="0" u="none" strike="noStrike" cap="none" normalizeH="0" baseline="0" dirty="0" err="1">
                <a:ln>
                  <a:noFill/>
                </a:ln>
                <a:solidFill>
                  <a:srgbClr val="00B0F0"/>
                </a:solidFill>
                <a:effectLst/>
                <a:latin typeface="inherit"/>
              </a:rPr>
              <a:t>huá</a:t>
            </a:r>
            <a:r>
              <a:rPr kumimoji="0" lang="en-US" altLang="en-US" sz="4800" i="0" u="none" strike="noStrike" cap="none" normalizeH="0" baseline="0" dirty="0">
                <a:ln>
                  <a:noFill/>
                </a:ln>
                <a:solidFill>
                  <a:srgbClr val="00B0F0"/>
                </a:solidFill>
                <a:effectLst/>
                <a:latin typeface="inherit"/>
              </a:rPr>
              <a:t> </a:t>
            </a:r>
            <a:r>
              <a:rPr kumimoji="0" lang="en-US" altLang="en-US" sz="4800" i="0" u="none" strike="noStrike" cap="none" normalizeH="0" baseline="0" dirty="0" err="1">
                <a:ln>
                  <a:noFill/>
                </a:ln>
                <a:solidFill>
                  <a:srgbClr val="00B0F0"/>
                </a:solidFill>
                <a:effectLst/>
                <a:latin typeface="inherit"/>
              </a:rPr>
              <a:t>ěr</a:t>
            </a:r>
            <a:r>
              <a:rPr kumimoji="0" lang="en-US" altLang="en-US" sz="4800" i="0" u="none" strike="noStrike" cap="none" normalizeH="0" baseline="0" dirty="0">
                <a:ln>
                  <a:noFill/>
                </a:ln>
                <a:solidFill>
                  <a:srgbClr val="00B0F0"/>
                </a:solidFill>
                <a:effectLst/>
                <a:latin typeface="inherit"/>
              </a:rPr>
              <a:t> </a:t>
            </a:r>
            <a:r>
              <a:rPr kumimoji="0" lang="en-US" altLang="en-US" sz="4800" i="0" u="none" strike="noStrike" cap="none" normalizeH="0" baseline="0" dirty="0" err="1">
                <a:ln>
                  <a:noFill/>
                </a:ln>
                <a:solidFill>
                  <a:srgbClr val="00B0F0"/>
                </a:solidFill>
                <a:effectLst/>
                <a:latin typeface="inherit"/>
              </a:rPr>
              <a:t>dàofū</a:t>
            </a:r>
            <a:r>
              <a:rPr kumimoji="0" lang="en-US" altLang="en-US" sz="4800" i="0" u="none" strike="noStrike" cap="none" normalizeH="0" baseline="0" dirty="0">
                <a:ln>
                  <a:noFill/>
                </a:ln>
                <a:solidFill>
                  <a:srgbClr val="00B0F0"/>
                </a:solidFill>
                <a:effectLst/>
                <a:latin typeface="inherit"/>
              </a:rPr>
              <a:t> </a:t>
            </a:r>
            <a:r>
              <a:rPr kumimoji="0" lang="en-US" altLang="en-US" sz="4800" i="0" u="none" strike="noStrike" cap="none" normalizeH="0" baseline="0" dirty="0" err="1">
                <a:ln>
                  <a:noFill/>
                </a:ln>
                <a:solidFill>
                  <a:srgbClr val="00B0F0"/>
                </a:solidFill>
                <a:effectLst/>
                <a:latin typeface="inherit"/>
              </a:rPr>
              <a:t>jiǔdiàn</a:t>
            </a:r>
            <a:r>
              <a:rPr kumimoji="0" lang="en-US" altLang="en-US" sz="4800" i="0" u="none" strike="noStrike" cap="none" normalizeH="0" baseline="0" dirty="0">
                <a:ln>
                  <a:noFill/>
                </a:ln>
                <a:solidFill>
                  <a:srgbClr val="00B0F0"/>
                </a:solidFill>
                <a:effectLst/>
              </a:rPr>
              <a:t> </a:t>
            </a:r>
            <a:endParaRPr kumimoji="0" lang="en-US" altLang="en-US" sz="4800" i="0" u="none" strike="noStrike" cap="none" normalizeH="0" baseline="0" dirty="0">
              <a:ln>
                <a:noFill/>
              </a:ln>
              <a:solidFill>
                <a:srgbClr val="00B0F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4050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B6193-F9F1-4C54-838F-77350B9FC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401" y="322189"/>
            <a:ext cx="9642763" cy="1245827"/>
          </a:xfrm>
        </p:spPr>
        <p:txBody>
          <a:bodyPr rtlCol="0">
            <a:normAutofit/>
          </a:bodyPr>
          <a:lstStyle/>
          <a:p>
            <a:pPr rtl="0"/>
            <a:r>
              <a:rPr lang="en-GB" sz="1600" b="0" i="0" dirty="0">
                <a:solidFill>
                  <a:srgbClr val="262626"/>
                </a:solidFill>
                <a:effectLst/>
                <a:latin typeface="BlinkMacSystemFont"/>
              </a:rPr>
              <a:t>.</a:t>
            </a:r>
            <a:endParaRPr lang="en-GB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1885B6-720E-4434-8EED-676D134293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943725" y="1581516"/>
            <a:ext cx="4996673" cy="3708468"/>
          </a:xfrm>
          <a:prstGeom prst="rect">
            <a:avLst/>
          </a:prstGeom>
        </p:spPr>
      </p:pic>
      <p:graphicFrame>
        <p:nvGraphicFramePr>
          <p:cNvPr id="5" name="Content Placeholder 2" descr="Icon Bullets">
            <a:extLst>
              <a:ext uri="{FF2B5EF4-FFF2-40B4-BE49-F238E27FC236}">
                <a16:creationId xmlns:a16="http://schemas.microsoft.com/office/drawing/2014/main" id="{8453D1B9-6A3D-441D-888D-C1BEB727AD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6253176"/>
              </p:ext>
            </p:extLst>
          </p:nvPr>
        </p:nvGraphicFramePr>
        <p:xfrm>
          <a:off x="1143002" y="2546430"/>
          <a:ext cx="5084178" cy="3549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Rectangle 3">
            <a:extLst>
              <a:ext uri="{FF2B5EF4-FFF2-40B4-BE49-F238E27FC236}">
                <a16:creationId xmlns:a16="http://schemas.microsoft.com/office/drawing/2014/main" id="{532073E5-1790-7BBA-486F-5E2A248264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9382" y="247285"/>
            <a:ext cx="11691016" cy="1107996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Waldorf Astoria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shuǐliáo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zhōngxīn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tígōng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yī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xìliè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tèsè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hùlǐ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bìng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shè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yǒu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7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jiān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sīrén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shuǐliáo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tàofáng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.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Kèrén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hái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kěyǐ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zài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jiànshēn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zhōngxīn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duànliàn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shēntǐ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huò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zài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dài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xuánwō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yùchí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de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shìnèi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wēnshuǐ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yóuyǒngchí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fàngsōng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shēnxīn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</a:rPr>
              <a:t> </a:t>
            </a: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accent5">
                  <a:lumMod val="5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8474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65CFAD3E-749F-0CCD-1DBF-C9EC11C53D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1346" y="496967"/>
            <a:ext cx="10619509" cy="1231106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Zǐjīn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dàshà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gōngyìng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yuècài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hé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běijīng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tèsè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càiyáo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,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ér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1893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xiǎo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jiǔguǎn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zé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gōngyìng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huá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ěr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dàofū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zhāopái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càiyáo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,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nàlǐ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shè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yǒu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lìng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rén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yìnxiàng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shēnkè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de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kāifàng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shì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chúfáng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.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Nín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kěyǐ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zài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jīngzhì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de Peacock Alley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xiǎngyòng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kāiwèi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jiǔ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huò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shuì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qián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jiǔ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,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nàlǐ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tígōng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lìng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rén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yìnxiàng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shēnkè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de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jīwěijiǔ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càidān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nherit"/>
              </a:rPr>
              <a:t>.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</a:rPr>
              <a:t> </a:t>
            </a: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rgbClr val="FFC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E06CDEDC-6E88-8E1A-6396-20F386EFB8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6058" y="2020388"/>
            <a:ext cx="2917371" cy="492443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 err="1">
                <a:ln>
                  <a:noFill/>
                </a:ln>
                <a:solidFill>
                  <a:srgbClr val="FF0000"/>
                </a:solidFill>
                <a:effectLst/>
                <a:latin typeface="inherit"/>
              </a:rPr>
              <a:t>Lǚxíng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inherit"/>
              </a:rPr>
              <a:t> </a:t>
            </a:r>
            <a:r>
              <a:rPr kumimoji="0" lang="en-US" altLang="en-US" sz="3200" b="1" i="0" u="none" strike="noStrike" cap="none" normalizeH="0" baseline="0" dirty="0" err="1">
                <a:ln>
                  <a:noFill/>
                </a:ln>
                <a:solidFill>
                  <a:srgbClr val="FF0000"/>
                </a:solidFill>
                <a:effectLst/>
                <a:latin typeface="inherit"/>
              </a:rPr>
              <a:t>yùsuàn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</a:rPr>
              <a:t> </a:t>
            </a:r>
            <a:endParaRPr kumimoji="0" lang="en-US" altLang="en-US" sz="3200" b="1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FC3E11-5183-F864-6C16-869E4D0101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4664" y="2512831"/>
            <a:ext cx="9872871" cy="1594935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Zhùsù</a:t>
            </a:r>
            <a:r>
              <a:rPr lang="en-GB" dirty="0"/>
              <a:t> 20%</a:t>
            </a:r>
          </a:p>
          <a:p>
            <a:r>
              <a:rPr lang="en-GB" dirty="0" err="1"/>
              <a:t>Shíwù</a:t>
            </a:r>
            <a:r>
              <a:rPr lang="en-GB" dirty="0"/>
              <a:t> 30%</a:t>
            </a:r>
          </a:p>
          <a:p>
            <a:r>
              <a:rPr lang="en-GB" dirty="0" err="1"/>
              <a:t>Yúlè</a:t>
            </a:r>
            <a:r>
              <a:rPr lang="en-GB" dirty="0"/>
              <a:t> 50%</a:t>
            </a:r>
          </a:p>
          <a:p>
            <a:r>
              <a:rPr lang="en-GB" dirty="0" err="1"/>
              <a:t>Yùnshū</a:t>
            </a:r>
            <a:r>
              <a:rPr lang="en-GB" dirty="0"/>
              <a:t> 20%</a:t>
            </a:r>
          </a:p>
        </p:txBody>
      </p:sp>
    </p:spTree>
    <p:extLst>
      <p:ext uri="{BB962C8B-B14F-4D97-AF65-F5344CB8AC3E}">
        <p14:creationId xmlns:p14="http://schemas.microsoft.com/office/powerpoint/2010/main" val="3333848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irport">
            <a:extLst>
              <a:ext uri="{FF2B5EF4-FFF2-40B4-BE49-F238E27FC236}">
                <a16:creationId xmlns:a16="http://schemas.microsoft.com/office/drawing/2014/main" id="{E4D3CE1D-3DAE-4798-AD0B-2A9034A192C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241388" y="256364"/>
            <a:ext cx="4200395" cy="6352184"/>
          </a:xfrm>
          <a:prstGeom prst="rect">
            <a:avLst/>
          </a:prstGeom>
        </p:spPr>
      </p:pic>
      <p:graphicFrame>
        <p:nvGraphicFramePr>
          <p:cNvPr id="4" name="Content Placeholder 3" descr="Phased Process Graph">
            <a:extLst>
              <a:ext uri="{FF2B5EF4-FFF2-40B4-BE49-F238E27FC236}">
                <a16:creationId xmlns:a16="http://schemas.microsoft.com/office/drawing/2014/main" id="{0C82266E-8E79-4188-AADA-9AAEBC0C24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7188485"/>
              </p:ext>
            </p:extLst>
          </p:nvPr>
        </p:nvGraphicFramePr>
        <p:xfrm>
          <a:off x="5053770" y="2111828"/>
          <a:ext cx="6093201" cy="32711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B34C2332-4F42-AD37-BB7A-ACB2C2949F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775200" y="871964"/>
            <a:ext cx="2231252" cy="830997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5400" b="1" i="0" u="none" strike="noStrike" cap="none" normalizeH="0" baseline="0">
                <a:ln>
                  <a:noFill/>
                </a:ln>
                <a:solidFill>
                  <a:srgbClr val="FF0000"/>
                </a:solidFill>
                <a:effectLst/>
                <a:latin typeface="inherit"/>
              </a:rPr>
              <a:t>Yùnshū</a:t>
            </a:r>
            <a:r>
              <a:rPr kumimoji="0" lang="en-US" altLang="en-US" sz="5400" b="1" i="0" u="none" strike="noStrike" cap="none" normalizeH="0" baseline="0">
                <a:ln>
                  <a:noFill/>
                </a:ln>
                <a:solidFill>
                  <a:srgbClr val="FF0000"/>
                </a:solidFill>
                <a:effectLst/>
              </a:rPr>
              <a:t> </a:t>
            </a:r>
            <a:endParaRPr kumimoji="0" lang="en-US" altLang="en-US" sz="5400" b="1" i="0" u="none" strike="noStrike" cap="none" normalizeH="0" baseline="0">
              <a:ln>
                <a:noFill/>
              </a:ln>
              <a:solidFill>
                <a:srgbClr val="FF00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47673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3DC42C2-6B58-404C-B339-2C72808A5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9F2A20-8FE1-4EA2-AE83-45314542A6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059" r="18059"/>
          <a:stretch/>
        </p:blipFill>
        <p:spPr>
          <a:xfrm>
            <a:off x="226060" y="243840"/>
            <a:ext cx="5432443" cy="6377939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FCF82941-5589-49BF-B6B1-76122B2D0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65EDAE58-8359-4A59-C1DC-6968CA5630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0" y="948908"/>
            <a:ext cx="5774466" cy="677108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solidFill>
                  <a:srgbClr val="00B050"/>
                </a:solidFill>
                <a:effectLst/>
                <a:latin typeface="inherit"/>
              </a:rPr>
              <a:t>Tànwàng wǒmen. Xièxiè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solidFill>
                  <a:srgbClr val="00B050"/>
                </a:solidFill>
                <a:effectLst/>
              </a:rPr>
              <a:t> </a:t>
            </a:r>
            <a:endParaRPr kumimoji="0" lang="en-US" altLang="en-US" b="1" i="0" u="none" strike="noStrike" cap="none" normalizeH="0" baseline="0">
              <a:ln>
                <a:noFill/>
              </a:ln>
              <a:solidFill>
                <a:srgbClr val="00B05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6983618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55813238-AF3D-40EB-A3A4-550AB85131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04E1485-0760-4ABF-A612-28A97B86DF0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965EBD3-98B5-4FD2-8FAF-5D4022A9F7F4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Tourism design</Template>
  <TotalTime>42</TotalTime>
  <Words>159</Words>
  <Application>Microsoft Office PowerPoint</Application>
  <PresentationFormat>Widescreen</PresentationFormat>
  <Paragraphs>29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BlinkMacSystemFont</vt:lpstr>
      <vt:lpstr>Calibri</vt:lpstr>
      <vt:lpstr>Corbel</vt:lpstr>
      <vt:lpstr>inherit</vt:lpstr>
      <vt:lpstr>Basis</vt:lpstr>
      <vt:lpstr>Běijīng huá ěr dàofū jiǔdiàn </vt:lpstr>
      <vt:lpstr>.</vt:lpstr>
      <vt:lpstr>PowerPoint Presentation</vt:lpstr>
      <vt:lpstr>Yùnshū </vt:lpstr>
      <vt:lpstr>Tànwàng wǒmen. Xièxiè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Běijīng huá ěr dàofū jiǔdiàn </dc:title>
  <dc:creator>TaNiShA Rahman</dc:creator>
  <cp:lastModifiedBy>TaNiShA Rahman</cp:lastModifiedBy>
  <cp:revision>10</cp:revision>
  <dcterms:created xsi:type="dcterms:W3CDTF">2023-05-28T19:47:25Z</dcterms:created>
  <dcterms:modified xsi:type="dcterms:W3CDTF">2023-05-28T20:37:33Z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