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2"/>
  </p:notesMasterIdLst>
  <p:handoutMasterIdLst>
    <p:handoutMasterId r:id="rId33"/>
  </p:handoutMasterIdLst>
  <p:sldIdLst>
    <p:sldId id="256" r:id="rId5"/>
    <p:sldId id="257" r:id="rId6"/>
    <p:sldId id="258" r:id="rId7"/>
    <p:sldId id="259" r:id="rId8"/>
    <p:sldId id="260" r:id="rId9"/>
    <p:sldId id="262" r:id="rId10"/>
    <p:sldId id="261" r:id="rId11"/>
    <p:sldId id="263" r:id="rId12"/>
    <p:sldId id="264" r:id="rId13"/>
    <p:sldId id="265" r:id="rId14"/>
    <p:sldId id="281" r:id="rId15"/>
    <p:sldId id="282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83" r:id="rId30"/>
    <p:sldId id="284" r:id="rId31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A033C0-8497-83E1-853D-9EB2844A4073}" v="415" dt="2024-03-12T20:17:32.810"/>
    <p1510:client id="{2447935A-425A-C075-49DC-845A2D9470D4}" v="155" dt="2024-03-13T19:39:35.094"/>
    <p1510:client id="{CBE82BE5-5D4D-640F-9A1A-18E12C05FFAC}" v="50" dt="2024-03-14T12:12:06.506"/>
    <p1510:client id="{FD20E268-CE97-75E3-FFE1-D7471E71B798}" v="6" dt="2024-03-12T19:42:18.5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microsoft.com/office/2015/10/relationships/revisionInfo" Target="revisionInfo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Thomas (2219345)" userId="S::2219345@student.uwtsd.ac.uk::02c18b3f-30ed-4d80-9b88-112d1dfe51a5" providerId="AD" clId="Web-{4D3B5BD3-7160-81FC-D1C0-21B12C54BFA6}"/>
    <pc:docChg chg="modSld">
      <pc:chgData name="Mark Thomas (2219345)" userId="S::2219345@student.uwtsd.ac.uk::02c18b3f-30ed-4d80-9b88-112d1dfe51a5" providerId="AD" clId="Web-{4D3B5BD3-7160-81FC-D1C0-21B12C54BFA6}" dt="2024-03-11T11:12:51.144" v="67" actId="14100"/>
      <pc:docMkLst>
        <pc:docMk/>
      </pc:docMkLst>
      <pc:sldChg chg="modSp">
        <pc:chgData name="Mark Thomas (2219345)" userId="S::2219345@student.uwtsd.ac.uk::02c18b3f-30ed-4d80-9b88-112d1dfe51a5" providerId="AD" clId="Web-{4D3B5BD3-7160-81FC-D1C0-21B12C54BFA6}" dt="2024-03-11T11:12:51.144" v="67" actId="14100"/>
        <pc:sldMkLst>
          <pc:docMk/>
          <pc:sldMk cId="2730951624" sldId="276"/>
        </pc:sldMkLst>
        <pc:spChg chg="mod">
          <ac:chgData name="Mark Thomas (2219345)" userId="S::2219345@student.uwtsd.ac.uk::02c18b3f-30ed-4d80-9b88-112d1dfe51a5" providerId="AD" clId="Web-{4D3B5BD3-7160-81FC-D1C0-21B12C54BFA6}" dt="2024-03-11T11:12:51.144" v="67" actId="14100"/>
          <ac:spMkLst>
            <pc:docMk/>
            <pc:sldMk cId="2730951624" sldId="276"/>
            <ac:spMk id="2" creationId="{D7D4CE2C-6B53-3F7D-6068-AC0D3D815DCB}"/>
          </ac:spMkLst>
        </pc:spChg>
        <pc:spChg chg="mod">
          <ac:chgData name="Mark Thomas (2219345)" userId="S::2219345@student.uwtsd.ac.uk::02c18b3f-30ed-4d80-9b88-112d1dfe51a5" providerId="AD" clId="Web-{4D3B5BD3-7160-81FC-D1C0-21B12C54BFA6}" dt="2024-03-11T11:12:41.753" v="66" actId="20577"/>
          <ac:spMkLst>
            <pc:docMk/>
            <pc:sldMk cId="2730951624" sldId="276"/>
            <ac:spMk id="3" creationId="{499411C5-530C-CD0E-8DC7-21DD81340516}"/>
          </ac:spMkLst>
        </pc:spChg>
      </pc:sldChg>
    </pc:docChg>
  </pc:docChgLst>
  <pc:docChgLst>
    <pc:chgData name="Mark Thomas (2219345)" userId="S::2219345@student.uwtsd.ac.uk::02c18b3f-30ed-4d80-9b88-112d1dfe51a5" providerId="AD" clId="Web-{CBE82BE5-5D4D-640F-9A1A-18E12C05FFAC}"/>
    <pc:docChg chg="modSld">
      <pc:chgData name="Mark Thomas (2219345)" userId="S::2219345@student.uwtsd.ac.uk::02c18b3f-30ed-4d80-9b88-112d1dfe51a5" providerId="AD" clId="Web-{CBE82BE5-5D4D-640F-9A1A-18E12C05FFAC}" dt="2024-03-14T12:12:06.506" v="44" actId="20577"/>
      <pc:docMkLst>
        <pc:docMk/>
      </pc:docMkLst>
      <pc:sldChg chg="modSp">
        <pc:chgData name="Mark Thomas (2219345)" userId="S::2219345@student.uwtsd.ac.uk::02c18b3f-30ed-4d80-9b88-112d1dfe51a5" providerId="AD" clId="Web-{CBE82BE5-5D4D-640F-9A1A-18E12C05FFAC}" dt="2024-03-14T11:26:38.625" v="1" actId="20577"/>
        <pc:sldMkLst>
          <pc:docMk/>
          <pc:sldMk cId="477210263" sldId="258"/>
        </pc:sldMkLst>
        <pc:spChg chg="mod">
          <ac:chgData name="Mark Thomas (2219345)" userId="S::2219345@student.uwtsd.ac.uk::02c18b3f-30ed-4d80-9b88-112d1dfe51a5" providerId="AD" clId="Web-{CBE82BE5-5D4D-640F-9A1A-18E12C05FFAC}" dt="2024-03-14T11:26:38.625" v="1" actId="20577"/>
          <ac:spMkLst>
            <pc:docMk/>
            <pc:sldMk cId="477210263" sldId="258"/>
            <ac:spMk id="5" creationId="{E49A6D6C-4450-22E1-5EB2-E4C1006FC363}"/>
          </ac:spMkLst>
        </pc:spChg>
      </pc:sldChg>
      <pc:sldChg chg="modSp">
        <pc:chgData name="Mark Thomas (2219345)" userId="S::2219345@student.uwtsd.ac.uk::02c18b3f-30ed-4d80-9b88-112d1dfe51a5" providerId="AD" clId="Web-{CBE82BE5-5D4D-640F-9A1A-18E12C05FFAC}" dt="2024-03-14T11:27:42.299" v="4" actId="20577"/>
        <pc:sldMkLst>
          <pc:docMk/>
          <pc:sldMk cId="2955904642" sldId="259"/>
        </pc:sldMkLst>
        <pc:spChg chg="mod">
          <ac:chgData name="Mark Thomas (2219345)" userId="S::2219345@student.uwtsd.ac.uk::02c18b3f-30ed-4d80-9b88-112d1dfe51a5" providerId="AD" clId="Web-{CBE82BE5-5D4D-640F-9A1A-18E12C05FFAC}" dt="2024-03-14T11:27:42.299" v="4" actId="20577"/>
          <ac:spMkLst>
            <pc:docMk/>
            <pc:sldMk cId="2955904642" sldId="259"/>
            <ac:spMk id="3" creationId="{47B71422-938A-EA88-EAF3-F722D1C01C16}"/>
          </ac:spMkLst>
        </pc:spChg>
      </pc:sldChg>
      <pc:sldChg chg="modSp">
        <pc:chgData name="Mark Thomas (2219345)" userId="S::2219345@student.uwtsd.ac.uk::02c18b3f-30ed-4d80-9b88-112d1dfe51a5" providerId="AD" clId="Web-{CBE82BE5-5D4D-640F-9A1A-18E12C05FFAC}" dt="2024-03-14T11:41:11.694" v="7" actId="14100"/>
        <pc:sldMkLst>
          <pc:docMk/>
          <pc:sldMk cId="2405046457" sldId="261"/>
        </pc:sldMkLst>
        <pc:picChg chg="mod">
          <ac:chgData name="Mark Thomas (2219345)" userId="S::2219345@student.uwtsd.ac.uk::02c18b3f-30ed-4d80-9b88-112d1dfe51a5" providerId="AD" clId="Web-{CBE82BE5-5D4D-640F-9A1A-18E12C05FFAC}" dt="2024-03-14T11:41:11.694" v="7" actId="14100"/>
          <ac:picMkLst>
            <pc:docMk/>
            <pc:sldMk cId="2405046457" sldId="261"/>
            <ac:picMk id="5" creationId="{6754361B-971D-ECBC-4867-9D1AB2DEF01F}"/>
          </ac:picMkLst>
        </pc:picChg>
      </pc:sldChg>
      <pc:sldChg chg="modSp">
        <pc:chgData name="Mark Thomas (2219345)" userId="S::2219345@student.uwtsd.ac.uk::02c18b3f-30ed-4d80-9b88-112d1dfe51a5" providerId="AD" clId="Web-{CBE82BE5-5D4D-640F-9A1A-18E12C05FFAC}" dt="2024-03-14T11:36:11.833" v="6" actId="14100"/>
        <pc:sldMkLst>
          <pc:docMk/>
          <pc:sldMk cId="2087115717" sldId="262"/>
        </pc:sldMkLst>
        <pc:spChg chg="mod">
          <ac:chgData name="Mark Thomas (2219345)" userId="S::2219345@student.uwtsd.ac.uk::02c18b3f-30ed-4d80-9b88-112d1dfe51a5" providerId="AD" clId="Web-{CBE82BE5-5D4D-640F-9A1A-18E12C05FFAC}" dt="2024-03-14T11:36:11.833" v="6" actId="14100"/>
          <ac:spMkLst>
            <pc:docMk/>
            <pc:sldMk cId="2087115717" sldId="262"/>
            <ac:spMk id="2" creationId="{5DE78565-832F-1FEE-0AF1-F85CABD9C764}"/>
          </ac:spMkLst>
        </pc:spChg>
      </pc:sldChg>
      <pc:sldChg chg="modSp">
        <pc:chgData name="Mark Thomas (2219345)" userId="S::2219345@student.uwtsd.ac.uk::02c18b3f-30ed-4d80-9b88-112d1dfe51a5" providerId="AD" clId="Web-{CBE82BE5-5D4D-640F-9A1A-18E12C05FFAC}" dt="2024-03-14T11:43:08.067" v="10" actId="20577"/>
        <pc:sldMkLst>
          <pc:docMk/>
          <pc:sldMk cId="636882751" sldId="265"/>
        </pc:sldMkLst>
        <pc:spChg chg="mod">
          <ac:chgData name="Mark Thomas (2219345)" userId="S::2219345@student.uwtsd.ac.uk::02c18b3f-30ed-4d80-9b88-112d1dfe51a5" providerId="AD" clId="Web-{CBE82BE5-5D4D-640F-9A1A-18E12C05FFAC}" dt="2024-03-14T11:43:08.067" v="10" actId="20577"/>
          <ac:spMkLst>
            <pc:docMk/>
            <pc:sldMk cId="636882751" sldId="265"/>
            <ac:spMk id="3" creationId="{0EE11DAB-56AC-1C85-BA9E-B7873D042FBE}"/>
          </ac:spMkLst>
        </pc:spChg>
      </pc:sldChg>
      <pc:sldChg chg="modSp">
        <pc:chgData name="Mark Thomas (2219345)" userId="S::2219345@student.uwtsd.ac.uk::02c18b3f-30ed-4d80-9b88-112d1dfe51a5" providerId="AD" clId="Web-{CBE82BE5-5D4D-640F-9A1A-18E12C05FFAC}" dt="2024-03-14T12:08:25.076" v="15" actId="20577"/>
        <pc:sldMkLst>
          <pc:docMk/>
          <pc:sldMk cId="219656772" sldId="273"/>
        </pc:sldMkLst>
        <pc:spChg chg="mod">
          <ac:chgData name="Mark Thomas (2219345)" userId="S::2219345@student.uwtsd.ac.uk::02c18b3f-30ed-4d80-9b88-112d1dfe51a5" providerId="AD" clId="Web-{CBE82BE5-5D4D-640F-9A1A-18E12C05FFAC}" dt="2024-03-14T12:08:25.076" v="15" actId="20577"/>
          <ac:spMkLst>
            <pc:docMk/>
            <pc:sldMk cId="219656772" sldId="273"/>
            <ac:spMk id="3" creationId="{48E27C25-37B7-2273-F1A1-B5F07F27F512}"/>
          </ac:spMkLst>
        </pc:spChg>
      </pc:sldChg>
      <pc:sldChg chg="modSp">
        <pc:chgData name="Mark Thomas (2219345)" userId="S::2219345@student.uwtsd.ac.uk::02c18b3f-30ed-4d80-9b88-112d1dfe51a5" providerId="AD" clId="Web-{CBE82BE5-5D4D-640F-9A1A-18E12C05FFAC}" dt="2024-03-14T12:08:49.092" v="19" actId="20577"/>
        <pc:sldMkLst>
          <pc:docMk/>
          <pc:sldMk cId="788682797" sldId="274"/>
        </pc:sldMkLst>
        <pc:spChg chg="mod">
          <ac:chgData name="Mark Thomas (2219345)" userId="S::2219345@student.uwtsd.ac.uk::02c18b3f-30ed-4d80-9b88-112d1dfe51a5" providerId="AD" clId="Web-{CBE82BE5-5D4D-640F-9A1A-18E12C05FFAC}" dt="2024-03-14T12:08:49.092" v="19" actId="20577"/>
          <ac:spMkLst>
            <pc:docMk/>
            <pc:sldMk cId="788682797" sldId="274"/>
            <ac:spMk id="3" creationId="{C77F4AD2-6DE1-219A-2B32-CACA59BB8486}"/>
          </ac:spMkLst>
        </pc:spChg>
      </pc:sldChg>
      <pc:sldChg chg="modSp">
        <pc:chgData name="Mark Thomas (2219345)" userId="S::2219345@student.uwtsd.ac.uk::02c18b3f-30ed-4d80-9b88-112d1dfe51a5" providerId="AD" clId="Web-{CBE82BE5-5D4D-640F-9A1A-18E12C05FFAC}" dt="2024-03-14T12:12:06.506" v="44" actId="20577"/>
        <pc:sldMkLst>
          <pc:docMk/>
          <pc:sldMk cId="1444949214" sldId="278"/>
        </pc:sldMkLst>
        <pc:spChg chg="mod">
          <ac:chgData name="Mark Thomas (2219345)" userId="S::2219345@student.uwtsd.ac.uk::02c18b3f-30ed-4d80-9b88-112d1dfe51a5" providerId="AD" clId="Web-{CBE82BE5-5D4D-640F-9A1A-18E12C05FFAC}" dt="2024-03-14T12:12:06.506" v="44" actId="20577"/>
          <ac:spMkLst>
            <pc:docMk/>
            <pc:sldMk cId="1444949214" sldId="278"/>
            <ac:spMk id="3" creationId="{50BE2687-0C26-01F6-5B12-DC18492056CF}"/>
          </ac:spMkLst>
        </pc:spChg>
      </pc:sldChg>
      <pc:sldChg chg="modSp">
        <pc:chgData name="Mark Thomas (2219345)" userId="S::2219345@student.uwtsd.ac.uk::02c18b3f-30ed-4d80-9b88-112d1dfe51a5" providerId="AD" clId="Web-{CBE82BE5-5D4D-640F-9A1A-18E12C05FFAC}" dt="2024-03-14T11:54:51.827" v="12" actId="14100"/>
        <pc:sldMkLst>
          <pc:docMk/>
          <pc:sldMk cId="83744429" sldId="282"/>
        </pc:sldMkLst>
        <pc:spChg chg="mod">
          <ac:chgData name="Mark Thomas (2219345)" userId="S::2219345@student.uwtsd.ac.uk::02c18b3f-30ed-4d80-9b88-112d1dfe51a5" providerId="AD" clId="Web-{CBE82BE5-5D4D-640F-9A1A-18E12C05FFAC}" dt="2024-03-14T11:54:51.827" v="12" actId="14100"/>
          <ac:spMkLst>
            <pc:docMk/>
            <pc:sldMk cId="83744429" sldId="282"/>
            <ac:spMk id="2" creationId="{702AFBA5-5945-D3CC-2FC2-64DB6D9E8854}"/>
          </ac:spMkLst>
        </pc:spChg>
      </pc:sldChg>
    </pc:docChg>
  </pc:docChgLst>
  <pc:docChgLst>
    <pc:chgData name="Mark Thomas (2219345)" userId="S::2219345@student.uwtsd.ac.uk::02c18b3f-30ed-4d80-9b88-112d1dfe51a5" providerId="AD" clId="Web-{FD20E268-CE97-75E3-FFE1-D7471E71B798}"/>
    <pc:docChg chg="modSld">
      <pc:chgData name="Mark Thomas (2219345)" userId="S::2219345@student.uwtsd.ac.uk::02c18b3f-30ed-4d80-9b88-112d1dfe51a5" providerId="AD" clId="Web-{FD20E268-CE97-75E3-FFE1-D7471E71B798}" dt="2024-03-12T19:42:18.504" v="5" actId="14100"/>
      <pc:docMkLst>
        <pc:docMk/>
      </pc:docMkLst>
      <pc:sldChg chg="modSp">
        <pc:chgData name="Mark Thomas (2219345)" userId="S::2219345@student.uwtsd.ac.uk::02c18b3f-30ed-4d80-9b88-112d1dfe51a5" providerId="AD" clId="Web-{FD20E268-CE97-75E3-FFE1-D7471E71B798}" dt="2024-03-12T19:42:18.504" v="5" actId="14100"/>
        <pc:sldMkLst>
          <pc:docMk/>
          <pc:sldMk cId="3199518959" sldId="283"/>
        </pc:sldMkLst>
        <pc:spChg chg="mod">
          <ac:chgData name="Mark Thomas (2219345)" userId="S::2219345@student.uwtsd.ac.uk::02c18b3f-30ed-4d80-9b88-112d1dfe51a5" providerId="AD" clId="Web-{FD20E268-CE97-75E3-FFE1-D7471E71B798}" dt="2024-03-12T19:42:06.285" v="1" actId="14100"/>
          <ac:spMkLst>
            <pc:docMk/>
            <pc:sldMk cId="3199518959" sldId="283"/>
            <ac:spMk id="2" creationId="{05982B91-463E-6292-B5AB-73A1A4377BED}"/>
          </ac:spMkLst>
        </pc:spChg>
        <pc:spChg chg="mod">
          <ac:chgData name="Mark Thomas (2219345)" userId="S::2219345@student.uwtsd.ac.uk::02c18b3f-30ed-4d80-9b88-112d1dfe51a5" providerId="AD" clId="Web-{FD20E268-CE97-75E3-FFE1-D7471E71B798}" dt="2024-03-12T19:42:18.504" v="5" actId="14100"/>
          <ac:spMkLst>
            <pc:docMk/>
            <pc:sldMk cId="3199518959" sldId="283"/>
            <ac:spMk id="3" creationId="{4756B9F4-7432-7973-2682-CA8940769632}"/>
          </ac:spMkLst>
        </pc:spChg>
      </pc:sldChg>
    </pc:docChg>
  </pc:docChgLst>
  <pc:docChgLst>
    <pc:chgData name="Mark Thomas (2219345)" userId="S::2219345@student.uwtsd.ac.uk::02c18b3f-30ed-4d80-9b88-112d1dfe51a5" providerId="AD" clId="Web-{858BD85A-B479-FE12-E3A3-30726F70D59A}"/>
    <pc:docChg chg="addSld modSld">
      <pc:chgData name="Mark Thomas (2219345)" userId="S::2219345@student.uwtsd.ac.uk::02c18b3f-30ed-4d80-9b88-112d1dfe51a5" providerId="AD" clId="Web-{858BD85A-B479-FE12-E3A3-30726F70D59A}" dt="2024-03-10T21:18:13.653" v="534" actId="20577"/>
      <pc:docMkLst>
        <pc:docMk/>
      </pc:docMkLst>
      <pc:sldChg chg="modSp">
        <pc:chgData name="Mark Thomas (2219345)" userId="S::2219345@student.uwtsd.ac.uk::02c18b3f-30ed-4d80-9b88-112d1dfe51a5" providerId="AD" clId="Web-{858BD85A-B479-FE12-E3A3-30726F70D59A}" dt="2024-03-10T19:42:46.652" v="185" actId="20577"/>
        <pc:sldMkLst>
          <pc:docMk/>
          <pc:sldMk cId="477210263" sldId="258"/>
        </pc:sldMkLst>
        <pc:spChg chg="mod">
          <ac:chgData name="Mark Thomas (2219345)" userId="S::2219345@student.uwtsd.ac.uk::02c18b3f-30ed-4d80-9b88-112d1dfe51a5" providerId="AD" clId="Web-{858BD85A-B479-FE12-E3A3-30726F70D59A}" dt="2024-03-10T19:42:46.652" v="185" actId="20577"/>
          <ac:spMkLst>
            <pc:docMk/>
            <pc:sldMk cId="477210263" sldId="258"/>
            <ac:spMk id="5" creationId="{E49A6D6C-4450-22E1-5EB2-E4C1006FC363}"/>
          </ac:spMkLst>
        </pc:spChg>
      </pc:sldChg>
      <pc:sldChg chg="modSp">
        <pc:chgData name="Mark Thomas (2219345)" userId="S::2219345@student.uwtsd.ac.uk::02c18b3f-30ed-4d80-9b88-112d1dfe51a5" providerId="AD" clId="Web-{858BD85A-B479-FE12-E3A3-30726F70D59A}" dt="2024-03-10T19:20:22.324" v="82" actId="14100"/>
        <pc:sldMkLst>
          <pc:docMk/>
          <pc:sldMk cId="1748224761" sldId="270"/>
        </pc:sldMkLst>
        <pc:spChg chg="mod">
          <ac:chgData name="Mark Thomas (2219345)" userId="S::2219345@student.uwtsd.ac.uk::02c18b3f-30ed-4d80-9b88-112d1dfe51a5" providerId="AD" clId="Web-{858BD85A-B479-FE12-E3A3-30726F70D59A}" dt="2024-03-10T19:20:22.324" v="82" actId="14100"/>
          <ac:spMkLst>
            <pc:docMk/>
            <pc:sldMk cId="1748224761" sldId="270"/>
            <ac:spMk id="2" creationId="{C3E3FE61-C613-3234-0692-A1A81AFE7E8A}"/>
          </ac:spMkLst>
        </pc:spChg>
        <pc:spChg chg="mod">
          <ac:chgData name="Mark Thomas (2219345)" userId="S::2219345@student.uwtsd.ac.uk::02c18b3f-30ed-4d80-9b88-112d1dfe51a5" providerId="AD" clId="Web-{858BD85A-B479-FE12-E3A3-30726F70D59A}" dt="2024-03-10T19:20:09.011" v="81" actId="20577"/>
          <ac:spMkLst>
            <pc:docMk/>
            <pc:sldMk cId="1748224761" sldId="270"/>
            <ac:spMk id="3" creationId="{98B90A9F-637C-4BC9-73BF-6DCDE6A69485}"/>
          </ac:spMkLst>
        </pc:spChg>
      </pc:sldChg>
      <pc:sldChg chg="modSp new">
        <pc:chgData name="Mark Thomas (2219345)" userId="S::2219345@student.uwtsd.ac.uk::02c18b3f-30ed-4d80-9b88-112d1dfe51a5" providerId="AD" clId="Web-{858BD85A-B479-FE12-E3A3-30726F70D59A}" dt="2024-03-10T19:37:49.817" v="136" actId="20577"/>
        <pc:sldMkLst>
          <pc:docMk/>
          <pc:sldMk cId="3724242764" sldId="271"/>
        </pc:sldMkLst>
        <pc:spChg chg="mod">
          <ac:chgData name="Mark Thomas (2219345)" userId="S::2219345@student.uwtsd.ac.uk::02c18b3f-30ed-4d80-9b88-112d1dfe51a5" providerId="AD" clId="Web-{858BD85A-B479-FE12-E3A3-30726F70D59A}" dt="2024-03-10T19:27:21.255" v="105" actId="14100"/>
          <ac:spMkLst>
            <pc:docMk/>
            <pc:sldMk cId="3724242764" sldId="271"/>
            <ac:spMk id="2" creationId="{A0B98547-860C-584B-B61E-8B075CB47285}"/>
          </ac:spMkLst>
        </pc:spChg>
        <pc:spChg chg="mod">
          <ac:chgData name="Mark Thomas (2219345)" userId="S::2219345@student.uwtsd.ac.uk::02c18b3f-30ed-4d80-9b88-112d1dfe51a5" providerId="AD" clId="Web-{858BD85A-B479-FE12-E3A3-30726F70D59A}" dt="2024-03-10T19:37:49.817" v="136" actId="20577"/>
          <ac:spMkLst>
            <pc:docMk/>
            <pc:sldMk cId="3724242764" sldId="271"/>
            <ac:spMk id="3" creationId="{6A28C0AB-D6F1-A419-2F93-2004B18F99CE}"/>
          </ac:spMkLst>
        </pc:spChg>
      </pc:sldChg>
      <pc:sldChg chg="modSp new">
        <pc:chgData name="Mark Thomas (2219345)" userId="S::2219345@student.uwtsd.ac.uk::02c18b3f-30ed-4d80-9b88-112d1dfe51a5" providerId="AD" clId="Web-{858BD85A-B479-FE12-E3A3-30726F70D59A}" dt="2024-03-10T19:53:59.559" v="247" actId="14100"/>
        <pc:sldMkLst>
          <pc:docMk/>
          <pc:sldMk cId="2807675334" sldId="272"/>
        </pc:sldMkLst>
        <pc:spChg chg="mod">
          <ac:chgData name="Mark Thomas (2219345)" userId="S::2219345@student.uwtsd.ac.uk::02c18b3f-30ed-4d80-9b88-112d1dfe51a5" providerId="AD" clId="Web-{858BD85A-B479-FE12-E3A3-30726F70D59A}" dt="2024-03-10T19:39:23.788" v="158" actId="14100"/>
          <ac:spMkLst>
            <pc:docMk/>
            <pc:sldMk cId="2807675334" sldId="272"/>
            <ac:spMk id="2" creationId="{FDCB445D-331D-1D37-76F9-3D0391E8E53B}"/>
          </ac:spMkLst>
        </pc:spChg>
        <pc:spChg chg="mod">
          <ac:chgData name="Mark Thomas (2219345)" userId="S::2219345@student.uwtsd.ac.uk::02c18b3f-30ed-4d80-9b88-112d1dfe51a5" providerId="AD" clId="Web-{858BD85A-B479-FE12-E3A3-30726F70D59A}" dt="2024-03-10T19:53:59.559" v="247" actId="14100"/>
          <ac:spMkLst>
            <pc:docMk/>
            <pc:sldMk cId="2807675334" sldId="272"/>
            <ac:spMk id="3" creationId="{601F65AD-B816-4769-7814-AA2449A95A3A}"/>
          </ac:spMkLst>
        </pc:spChg>
      </pc:sldChg>
      <pc:sldChg chg="modSp new">
        <pc:chgData name="Mark Thomas (2219345)" userId="S::2219345@student.uwtsd.ac.uk::02c18b3f-30ed-4d80-9b88-112d1dfe51a5" providerId="AD" clId="Web-{858BD85A-B479-FE12-E3A3-30726F70D59A}" dt="2024-03-10T20:41:33.385" v="384" actId="20577"/>
        <pc:sldMkLst>
          <pc:docMk/>
          <pc:sldMk cId="219656772" sldId="273"/>
        </pc:sldMkLst>
        <pc:spChg chg="mod">
          <ac:chgData name="Mark Thomas (2219345)" userId="S::2219345@student.uwtsd.ac.uk::02c18b3f-30ed-4d80-9b88-112d1dfe51a5" providerId="AD" clId="Web-{858BD85A-B479-FE12-E3A3-30726F70D59A}" dt="2024-03-10T20:15:35.863" v="272" actId="20577"/>
          <ac:spMkLst>
            <pc:docMk/>
            <pc:sldMk cId="219656772" sldId="273"/>
            <ac:spMk id="2" creationId="{7AF011D3-0509-F75C-C8A0-FFD5C887CC03}"/>
          </ac:spMkLst>
        </pc:spChg>
        <pc:spChg chg="mod">
          <ac:chgData name="Mark Thomas (2219345)" userId="S::2219345@student.uwtsd.ac.uk::02c18b3f-30ed-4d80-9b88-112d1dfe51a5" providerId="AD" clId="Web-{858BD85A-B479-FE12-E3A3-30726F70D59A}" dt="2024-03-10T20:41:33.385" v="384" actId="20577"/>
          <ac:spMkLst>
            <pc:docMk/>
            <pc:sldMk cId="219656772" sldId="273"/>
            <ac:spMk id="3" creationId="{48E27C25-37B7-2273-F1A1-B5F07F27F512}"/>
          </ac:spMkLst>
        </pc:spChg>
      </pc:sldChg>
      <pc:sldChg chg="modSp new">
        <pc:chgData name="Mark Thomas (2219345)" userId="S::2219345@student.uwtsd.ac.uk::02c18b3f-30ed-4d80-9b88-112d1dfe51a5" providerId="AD" clId="Web-{858BD85A-B479-FE12-E3A3-30726F70D59A}" dt="2024-03-10T20:52:30.337" v="429" actId="20577"/>
        <pc:sldMkLst>
          <pc:docMk/>
          <pc:sldMk cId="788682797" sldId="274"/>
        </pc:sldMkLst>
        <pc:spChg chg="mod">
          <ac:chgData name="Mark Thomas (2219345)" userId="S::2219345@student.uwtsd.ac.uk::02c18b3f-30ed-4d80-9b88-112d1dfe51a5" providerId="AD" clId="Web-{858BD85A-B479-FE12-E3A3-30726F70D59A}" dt="2024-03-10T20:50:23.115" v="399" actId="14100"/>
          <ac:spMkLst>
            <pc:docMk/>
            <pc:sldMk cId="788682797" sldId="274"/>
            <ac:spMk id="2" creationId="{3A43A67D-99DD-D7DF-A087-937FED0B37F0}"/>
          </ac:spMkLst>
        </pc:spChg>
        <pc:spChg chg="mod">
          <ac:chgData name="Mark Thomas (2219345)" userId="S::2219345@student.uwtsd.ac.uk::02c18b3f-30ed-4d80-9b88-112d1dfe51a5" providerId="AD" clId="Web-{858BD85A-B479-FE12-E3A3-30726F70D59A}" dt="2024-03-10T20:52:30.337" v="429" actId="20577"/>
          <ac:spMkLst>
            <pc:docMk/>
            <pc:sldMk cId="788682797" sldId="274"/>
            <ac:spMk id="3" creationId="{C77F4AD2-6DE1-219A-2B32-CACA59BB8486}"/>
          </ac:spMkLst>
        </pc:spChg>
      </pc:sldChg>
      <pc:sldChg chg="modSp new">
        <pc:chgData name="Mark Thomas (2219345)" userId="S::2219345@student.uwtsd.ac.uk::02c18b3f-30ed-4d80-9b88-112d1dfe51a5" providerId="AD" clId="Web-{858BD85A-B479-FE12-E3A3-30726F70D59A}" dt="2024-03-10T20:54:18.167" v="454" actId="14100"/>
        <pc:sldMkLst>
          <pc:docMk/>
          <pc:sldMk cId="2768043562" sldId="275"/>
        </pc:sldMkLst>
        <pc:spChg chg="mod">
          <ac:chgData name="Mark Thomas (2219345)" userId="S::2219345@student.uwtsd.ac.uk::02c18b3f-30ed-4d80-9b88-112d1dfe51a5" providerId="AD" clId="Web-{858BD85A-B479-FE12-E3A3-30726F70D59A}" dt="2024-03-10T20:54:18.167" v="454" actId="14100"/>
          <ac:spMkLst>
            <pc:docMk/>
            <pc:sldMk cId="2768043562" sldId="275"/>
            <ac:spMk id="2" creationId="{786502C3-450E-0691-EE20-89E6AB837674}"/>
          </ac:spMkLst>
        </pc:spChg>
        <pc:spChg chg="mod">
          <ac:chgData name="Mark Thomas (2219345)" userId="S::2219345@student.uwtsd.ac.uk::02c18b3f-30ed-4d80-9b88-112d1dfe51a5" providerId="AD" clId="Web-{858BD85A-B479-FE12-E3A3-30726F70D59A}" dt="2024-03-10T20:54:07.073" v="452" actId="14100"/>
          <ac:spMkLst>
            <pc:docMk/>
            <pc:sldMk cId="2768043562" sldId="275"/>
            <ac:spMk id="3" creationId="{DAA395C7-A400-05C3-7F1E-760356A7C753}"/>
          </ac:spMkLst>
        </pc:spChg>
      </pc:sldChg>
      <pc:sldChg chg="modSp new">
        <pc:chgData name="Mark Thomas (2219345)" userId="S::2219345@student.uwtsd.ac.uk::02c18b3f-30ed-4d80-9b88-112d1dfe51a5" providerId="AD" clId="Web-{858BD85A-B479-FE12-E3A3-30726F70D59A}" dt="2024-03-10T21:18:13.653" v="534" actId="20577"/>
        <pc:sldMkLst>
          <pc:docMk/>
          <pc:sldMk cId="2730951624" sldId="276"/>
        </pc:sldMkLst>
        <pc:spChg chg="mod">
          <ac:chgData name="Mark Thomas (2219345)" userId="S::2219345@student.uwtsd.ac.uk::02c18b3f-30ed-4d80-9b88-112d1dfe51a5" providerId="AD" clId="Web-{858BD85A-B479-FE12-E3A3-30726F70D59A}" dt="2024-03-10T21:08:18.311" v="477" actId="14100"/>
          <ac:spMkLst>
            <pc:docMk/>
            <pc:sldMk cId="2730951624" sldId="276"/>
            <ac:spMk id="2" creationId="{D7D4CE2C-6B53-3F7D-6068-AC0D3D815DCB}"/>
          </ac:spMkLst>
        </pc:spChg>
        <pc:spChg chg="mod">
          <ac:chgData name="Mark Thomas (2219345)" userId="S::2219345@student.uwtsd.ac.uk::02c18b3f-30ed-4d80-9b88-112d1dfe51a5" providerId="AD" clId="Web-{858BD85A-B479-FE12-E3A3-30726F70D59A}" dt="2024-03-10T21:18:13.653" v="534" actId="20577"/>
          <ac:spMkLst>
            <pc:docMk/>
            <pc:sldMk cId="2730951624" sldId="276"/>
            <ac:spMk id="3" creationId="{499411C5-530C-CD0E-8DC7-21DD81340516}"/>
          </ac:spMkLst>
        </pc:spChg>
      </pc:sldChg>
    </pc:docChg>
  </pc:docChgLst>
  <pc:docChgLst>
    <pc:chgData name="Mark Thomas (2219345)" userId="S::2219345@student.uwtsd.ac.uk::02c18b3f-30ed-4d80-9b88-112d1dfe51a5" providerId="AD" clId="Web-{EDDB9AFD-2D85-5661-3E12-54CFB6D3CC30}"/>
    <pc:docChg chg="addSld modSld">
      <pc:chgData name="Mark Thomas (2219345)" userId="S::2219345@student.uwtsd.ac.uk::02c18b3f-30ed-4d80-9b88-112d1dfe51a5" providerId="AD" clId="Web-{EDDB9AFD-2D85-5661-3E12-54CFB6D3CC30}" dt="2024-03-07T19:08:47.380" v="290"/>
      <pc:docMkLst>
        <pc:docMk/>
      </pc:docMkLst>
      <pc:sldChg chg="modSp">
        <pc:chgData name="Mark Thomas (2219345)" userId="S::2219345@student.uwtsd.ac.uk::02c18b3f-30ed-4d80-9b88-112d1dfe51a5" providerId="AD" clId="Web-{EDDB9AFD-2D85-5661-3E12-54CFB6D3CC30}" dt="2024-03-07T12:24:52.529" v="61" actId="20577"/>
        <pc:sldMkLst>
          <pc:docMk/>
          <pc:sldMk cId="477210263" sldId="258"/>
        </pc:sldMkLst>
        <pc:spChg chg="mod">
          <ac:chgData name="Mark Thomas (2219345)" userId="S::2219345@student.uwtsd.ac.uk::02c18b3f-30ed-4d80-9b88-112d1dfe51a5" providerId="AD" clId="Web-{EDDB9AFD-2D85-5661-3E12-54CFB6D3CC30}" dt="2024-03-07T12:24:52.529" v="61" actId="20577"/>
          <ac:spMkLst>
            <pc:docMk/>
            <pc:sldMk cId="477210263" sldId="258"/>
            <ac:spMk id="5" creationId="{E49A6D6C-4450-22E1-5EB2-E4C1006FC363}"/>
          </ac:spMkLst>
        </pc:spChg>
      </pc:sldChg>
      <pc:sldChg chg="modSp">
        <pc:chgData name="Mark Thomas (2219345)" userId="S::2219345@student.uwtsd.ac.uk::02c18b3f-30ed-4d80-9b88-112d1dfe51a5" providerId="AD" clId="Web-{EDDB9AFD-2D85-5661-3E12-54CFB6D3CC30}" dt="2024-03-07T18:33:39.667" v="108" actId="20577"/>
        <pc:sldMkLst>
          <pc:docMk/>
          <pc:sldMk cId="1614187714" sldId="268"/>
        </pc:sldMkLst>
        <pc:spChg chg="mod">
          <ac:chgData name="Mark Thomas (2219345)" userId="S::2219345@student.uwtsd.ac.uk::02c18b3f-30ed-4d80-9b88-112d1dfe51a5" providerId="AD" clId="Web-{EDDB9AFD-2D85-5661-3E12-54CFB6D3CC30}" dt="2024-03-07T18:33:32.010" v="105" actId="14100"/>
          <ac:spMkLst>
            <pc:docMk/>
            <pc:sldMk cId="1614187714" sldId="268"/>
            <ac:spMk id="2" creationId="{A90BDA6C-DA2D-DC54-E447-D9CF2C9959F3}"/>
          </ac:spMkLst>
        </pc:spChg>
        <pc:spChg chg="mod">
          <ac:chgData name="Mark Thomas (2219345)" userId="S::2219345@student.uwtsd.ac.uk::02c18b3f-30ed-4d80-9b88-112d1dfe51a5" providerId="AD" clId="Web-{EDDB9AFD-2D85-5661-3E12-54CFB6D3CC30}" dt="2024-03-07T18:33:39.667" v="108" actId="20577"/>
          <ac:spMkLst>
            <pc:docMk/>
            <pc:sldMk cId="1614187714" sldId="268"/>
            <ac:spMk id="3" creationId="{CEE53115-7F9F-C176-C621-E74EF2FD308F}"/>
          </ac:spMkLst>
        </pc:spChg>
      </pc:sldChg>
      <pc:sldChg chg="addSp modSp new">
        <pc:chgData name="Mark Thomas (2219345)" userId="S::2219345@student.uwtsd.ac.uk::02c18b3f-30ed-4d80-9b88-112d1dfe51a5" providerId="AD" clId="Web-{EDDB9AFD-2D85-5661-3E12-54CFB6D3CC30}" dt="2024-03-07T19:07:57.035" v="289" actId="14100"/>
        <pc:sldMkLst>
          <pc:docMk/>
          <pc:sldMk cId="3440535128" sldId="269"/>
        </pc:sldMkLst>
        <pc:spChg chg="mod">
          <ac:chgData name="Mark Thomas (2219345)" userId="S::2219345@student.uwtsd.ac.uk::02c18b3f-30ed-4d80-9b88-112d1dfe51a5" providerId="AD" clId="Web-{EDDB9AFD-2D85-5661-3E12-54CFB6D3CC30}" dt="2024-03-07T18:59:10.501" v="132" actId="14100"/>
          <ac:spMkLst>
            <pc:docMk/>
            <pc:sldMk cId="3440535128" sldId="269"/>
            <ac:spMk id="2" creationId="{E3050238-F3EF-7679-5DFE-DE40A6724B47}"/>
          </ac:spMkLst>
        </pc:spChg>
        <pc:spChg chg="mod">
          <ac:chgData name="Mark Thomas (2219345)" userId="S::2219345@student.uwtsd.ac.uk::02c18b3f-30ed-4d80-9b88-112d1dfe51a5" providerId="AD" clId="Web-{EDDB9AFD-2D85-5661-3E12-54CFB6D3CC30}" dt="2024-03-07T19:06:54.173" v="282" actId="14100"/>
          <ac:spMkLst>
            <pc:docMk/>
            <pc:sldMk cId="3440535128" sldId="269"/>
            <ac:spMk id="3" creationId="{68E1F59B-2CC2-37A9-B265-43513CB0AD3B}"/>
          </ac:spMkLst>
        </pc:spChg>
        <pc:picChg chg="add mod">
          <ac:chgData name="Mark Thomas (2219345)" userId="S::2219345@student.uwtsd.ac.uk::02c18b3f-30ed-4d80-9b88-112d1dfe51a5" providerId="AD" clId="Web-{EDDB9AFD-2D85-5661-3E12-54CFB6D3CC30}" dt="2024-03-07T19:07:57.035" v="289" actId="14100"/>
          <ac:picMkLst>
            <pc:docMk/>
            <pc:sldMk cId="3440535128" sldId="269"/>
            <ac:picMk id="4" creationId="{EEBE5964-B541-D739-EFA3-1CD535AD4ACA}"/>
          </ac:picMkLst>
        </pc:picChg>
      </pc:sldChg>
      <pc:sldChg chg="new">
        <pc:chgData name="Mark Thomas (2219345)" userId="S::2219345@student.uwtsd.ac.uk::02c18b3f-30ed-4d80-9b88-112d1dfe51a5" providerId="AD" clId="Web-{EDDB9AFD-2D85-5661-3E12-54CFB6D3CC30}" dt="2024-03-07T19:08:47.380" v="290"/>
        <pc:sldMkLst>
          <pc:docMk/>
          <pc:sldMk cId="1748224761" sldId="270"/>
        </pc:sldMkLst>
      </pc:sldChg>
    </pc:docChg>
  </pc:docChgLst>
  <pc:docChgLst>
    <pc:chgData name="Mark Thomas (2219345)" userId="S::2219345@student.uwtsd.ac.uk::02c18b3f-30ed-4d80-9b88-112d1dfe51a5" providerId="AD" clId="Web-{4CF07D99-D615-3B23-C74E-F5906CCB2084}"/>
    <pc:docChg chg="addSld modSld">
      <pc:chgData name="Mark Thomas (2219345)" userId="S::2219345@student.uwtsd.ac.uk::02c18b3f-30ed-4d80-9b88-112d1dfe51a5" providerId="AD" clId="Web-{4CF07D99-D615-3B23-C74E-F5906CCB2084}" dt="2024-03-03T09:11:27.145" v="106" actId="1076"/>
      <pc:docMkLst>
        <pc:docMk/>
      </pc:docMkLst>
      <pc:sldChg chg="addSp delSp modSp mod setBg">
        <pc:chgData name="Mark Thomas (2219345)" userId="S::2219345@student.uwtsd.ac.uk::02c18b3f-30ed-4d80-9b88-112d1dfe51a5" providerId="AD" clId="Web-{4CF07D99-D615-3B23-C74E-F5906CCB2084}" dt="2024-03-03T09:11:27.145" v="106" actId="1076"/>
        <pc:sldMkLst>
          <pc:docMk/>
          <pc:sldMk cId="477210263" sldId="258"/>
        </pc:sldMkLst>
        <pc:spChg chg="mod">
          <ac:chgData name="Mark Thomas (2219345)" userId="S::2219345@student.uwtsd.ac.uk::02c18b3f-30ed-4d80-9b88-112d1dfe51a5" providerId="AD" clId="Web-{4CF07D99-D615-3B23-C74E-F5906CCB2084}" dt="2024-03-03T09:11:06.191" v="104" actId="14100"/>
          <ac:spMkLst>
            <pc:docMk/>
            <pc:sldMk cId="477210263" sldId="258"/>
            <ac:spMk id="2" creationId="{17E9F449-6F88-A0E1-7A14-C3F8CE1822E1}"/>
          </ac:spMkLst>
        </pc:spChg>
        <pc:spChg chg="add del">
          <ac:chgData name="Mark Thomas (2219345)" userId="S::2219345@student.uwtsd.ac.uk::02c18b3f-30ed-4d80-9b88-112d1dfe51a5" providerId="AD" clId="Web-{4CF07D99-D615-3B23-C74E-F5906CCB2084}" dt="2024-03-03T09:01:34.619" v="5"/>
          <ac:spMkLst>
            <pc:docMk/>
            <pc:sldMk cId="477210263" sldId="258"/>
            <ac:spMk id="3" creationId="{E74FD47F-90B1-44BD-9746-5CBBA32CA0D4}"/>
          </ac:spMkLst>
        </pc:spChg>
        <pc:spChg chg="mod">
          <ac:chgData name="Mark Thomas (2219345)" userId="S::2219345@student.uwtsd.ac.uk::02c18b3f-30ed-4d80-9b88-112d1dfe51a5" providerId="AD" clId="Web-{4CF07D99-D615-3B23-C74E-F5906CCB2084}" dt="2024-03-03T09:10:56.581" v="103" actId="20577"/>
          <ac:spMkLst>
            <pc:docMk/>
            <pc:sldMk cId="477210263" sldId="258"/>
            <ac:spMk id="5" creationId="{E49A6D6C-4450-22E1-5EB2-E4C1006FC363}"/>
          </ac:spMkLst>
        </pc:spChg>
        <pc:spChg chg="add del">
          <ac:chgData name="Mark Thomas (2219345)" userId="S::2219345@student.uwtsd.ac.uk::02c18b3f-30ed-4d80-9b88-112d1dfe51a5" providerId="AD" clId="Web-{4CF07D99-D615-3B23-C74E-F5906CCB2084}" dt="2024-03-03T09:10:23.205" v="95"/>
          <ac:spMkLst>
            <pc:docMk/>
            <pc:sldMk cId="477210263" sldId="258"/>
            <ac:spMk id="10" creationId="{624A1565-B7E1-4C59-84A2-5831F11608D7}"/>
          </ac:spMkLst>
        </pc:spChg>
        <pc:spChg chg="add del">
          <ac:chgData name="Mark Thomas (2219345)" userId="S::2219345@student.uwtsd.ac.uk::02c18b3f-30ed-4d80-9b88-112d1dfe51a5" providerId="AD" clId="Web-{4CF07D99-D615-3B23-C74E-F5906CCB2084}" dt="2024-03-03T09:10:23.205" v="95"/>
          <ac:spMkLst>
            <pc:docMk/>
            <pc:sldMk cId="477210263" sldId="258"/>
            <ac:spMk id="16" creationId="{EE04A24D-ECF7-4024-BAC2-981BA69CF65C}"/>
          </ac:spMkLst>
        </pc:spChg>
        <pc:spChg chg="add del">
          <ac:chgData name="Mark Thomas (2219345)" userId="S::2219345@student.uwtsd.ac.uk::02c18b3f-30ed-4d80-9b88-112d1dfe51a5" providerId="AD" clId="Web-{4CF07D99-D615-3B23-C74E-F5906CCB2084}" dt="2024-03-03T09:10:23.205" v="95"/>
          <ac:spMkLst>
            <pc:docMk/>
            <pc:sldMk cId="477210263" sldId="258"/>
            <ac:spMk id="18" creationId="{F1C3D135-9831-45A9-8FBE-2A2548C87BCE}"/>
          </ac:spMkLst>
        </pc:spChg>
        <pc:spChg chg="add del">
          <ac:chgData name="Mark Thomas (2219345)" userId="S::2219345@student.uwtsd.ac.uk::02c18b3f-30ed-4d80-9b88-112d1dfe51a5" providerId="AD" clId="Web-{4CF07D99-D615-3B23-C74E-F5906CCB2084}" dt="2024-03-03T09:10:23.205" v="95"/>
          <ac:spMkLst>
            <pc:docMk/>
            <pc:sldMk cId="477210263" sldId="258"/>
            <ac:spMk id="20" creationId="{F8375ABF-52E0-4C78-B2CF-0A949D7D887E}"/>
          </ac:spMkLst>
        </pc:spChg>
        <pc:spChg chg="add del">
          <ac:chgData name="Mark Thomas (2219345)" userId="S::2219345@student.uwtsd.ac.uk::02c18b3f-30ed-4d80-9b88-112d1dfe51a5" providerId="AD" clId="Web-{4CF07D99-D615-3B23-C74E-F5906CCB2084}" dt="2024-03-03T09:10:23.205" v="95"/>
          <ac:spMkLst>
            <pc:docMk/>
            <pc:sldMk cId="477210263" sldId="258"/>
            <ac:spMk id="22" creationId="{34BB1BDF-EAFF-49B6-ABF3-7F9B3201C989}"/>
          </ac:spMkLst>
        </pc:spChg>
        <pc:picChg chg="mod ord">
          <ac:chgData name="Mark Thomas (2219345)" userId="S::2219345@student.uwtsd.ac.uk::02c18b3f-30ed-4d80-9b88-112d1dfe51a5" providerId="AD" clId="Web-{4CF07D99-D615-3B23-C74E-F5906CCB2084}" dt="2024-03-03T09:11:27.145" v="106" actId="1076"/>
          <ac:picMkLst>
            <pc:docMk/>
            <pc:sldMk cId="477210263" sldId="258"/>
            <ac:picMk id="4" creationId="{4762C49B-C8B2-C5D9-9672-47D09198D49A}"/>
          </ac:picMkLst>
        </pc:picChg>
        <pc:picChg chg="add del">
          <ac:chgData name="Mark Thomas (2219345)" userId="S::2219345@student.uwtsd.ac.uk::02c18b3f-30ed-4d80-9b88-112d1dfe51a5" providerId="AD" clId="Web-{4CF07D99-D615-3B23-C74E-F5906CCB2084}" dt="2024-03-03T09:10:23.205" v="95"/>
          <ac:picMkLst>
            <pc:docMk/>
            <pc:sldMk cId="477210263" sldId="258"/>
            <ac:picMk id="12" creationId="{3B8B134C-47B2-49B8-B810-2931B20EA760}"/>
          </ac:picMkLst>
        </pc:picChg>
        <pc:picChg chg="add del">
          <ac:chgData name="Mark Thomas (2219345)" userId="S::2219345@student.uwtsd.ac.uk::02c18b3f-30ed-4d80-9b88-112d1dfe51a5" providerId="AD" clId="Web-{4CF07D99-D615-3B23-C74E-F5906CCB2084}" dt="2024-03-03T09:10:23.205" v="95"/>
          <ac:picMkLst>
            <pc:docMk/>
            <pc:sldMk cId="477210263" sldId="258"/>
            <ac:picMk id="14" creationId="{1550BD34-8417-42DB-BEA7-96B1E4156223}"/>
          </ac:picMkLst>
        </pc:picChg>
      </pc:sldChg>
      <pc:sldChg chg="new">
        <pc:chgData name="Mark Thomas (2219345)" userId="S::2219345@student.uwtsd.ac.uk::02c18b3f-30ed-4d80-9b88-112d1dfe51a5" providerId="AD" clId="Web-{4CF07D99-D615-3B23-C74E-F5906CCB2084}" dt="2024-03-03T09:11:14.207" v="105"/>
        <pc:sldMkLst>
          <pc:docMk/>
          <pc:sldMk cId="2955904642" sldId="259"/>
        </pc:sldMkLst>
      </pc:sldChg>
    </pc:docChg>
  </pc:docChgLst>
  <pc:docChgLst>
    <pc:chgData name="Mark Thomas (2219345)" userId="S::2219345@student.uwtsd.ac.uk::02c18b3f-30ed-4d80-9b88-112d1dfe51a5" providerId="AD" clId="Web-{2447935A-425A-C075-49DC-845A2D9470D4}"/>
    <pc:docChg chg="modSld">
      <pc:chgData name="Mark Thomas (2219345)" userId="S::2219345@student.uwtsd.ac.uk::02c18b3f-30ed-4d80-9b88-112d1dfe51a5" providerId="AD" clId="Web-{2447935A-425A-C075-49DC-845A2D9470D4}" dt="2024-03-13T19:39:35.094" v="126" actId="14100"/>
      <pc:docMkLst>
        <pc:docMk/>
      </pc:docMkLst>
      <pc:sldChg chg="modSp">
        <pc:chgData name="Mark Thomas (2219345)" userId="S::2219345@student.uwtsd.ac.uk::02c18b3f-30ed-4d80-9b88-112d1dfe51a5" providerId="AD" clId="Web-{2447935A-425A-C075-49DC-845A2D9470D4}" dt="2024-03-13T18:17:43.576" v="6" actId="1076"/>
        <pc:sldMkLst>
          <pc:docMk/>
          <pc:sldMk cId="1705889691" sldId="257"/>
        </pc:sldMkLst>
        <pc:spChg chg="mod">
          <ac:chgData name="Mark Thomas (2219345)" userId="S::2219345@student.uwtsd.ac.uk::02c18b3f-30ed-4d80-9b88-112d1dfe51a5" providerId="AD" clId="Web-{2447935A-425A-C075-49DC-845A2D9470D4}" dt="2024-03-13T18:16:34.056" v="1" actId="20577"/>
          <ac:spMkLst>
            <pc:docMk/>
            <pc:sldMk cId="1705889691" sldId="257"/>
            <ac:spMk id="2" creationId="{AACD58E2-695D-AAB9-BBF2-B41E6ABCC99D}"/>
          </ac:spMkLst>
        </pc:spChg>
        <pc:picChg chg="mod">
          <ac:chgData name="Mark Thomas (2219345)" userId="S::2219345@student.uwtsd.ac.uk::02c18b3f-30ed-4d80-9b88-112d1dfe51a5" providerId="AD" clId="Web-{2447935A-425A-C075-49DC-845A2D9470D4}" dt="2024-03-13T18:17:43.576" v="6" actId="1076"/>
          <ac:picMkLst>
            <pc:docMk/>
            <pc:sldMk cId="1705889691" sldId="257"/>
            <ac:picMk id="4" creationId="{68BF0A5F-6BF4-DAD9-4AC5-8B7E17A8970D}"/>
          </ac:picMkLst>
        </pc:picChg>
      </pc:sldChg>
      <pc:sldChg chg="modSp">
        <pc:chgData name="Mark Thomas (2219345)" userId="S::2219345@student.uwtsd.ac.uk::02c18b3f-30ed-4d80-9b88-112d1dfe51a5" providerId="AD" clId="Web-{2447935A-425A-C075-49DC-845A2D9470D4}" dt="2024-03-13T19:35:06.797" v="122" actId="20577"/>
        <pc:sldMkLst>
          <pc:docMk/>
          <pc:sldMk cId="477210263" sldId="258"/>
        </pc:sldMkLst>
        <pc:spChg chg="mod">
          <ac:chgData name="Mark Thomas (2219345)" userId="S::2219345@student.uwtsd.ac.uk::02c18b3f-30ed-4d80-9b88-112d1dfe51a5" providerId="AD" clId="Web-{2447935A-425A-C075-49DC-845A2D9470D4}" dt="2024-03-13T19:35:06.797" v="122" actId="20577"/>
          <ac:spMkLst>
            <pc:docMk/>
            <pc:sldMk cId="477210263" sldId="258"/>
            <ac:spMk id="5" creationId="{E49A6D6C-4450-22E1-5EB2-E4C1006FC363}"/>
          </ac:spMkLst>
        </pc:spChg>
      </pc:sldChg>
      <pc:sldChg chg="modSp">
        <pc:chgData name="Mark Thomas (2219345)" userId="S::2219345@student.uwtsd.ac.uk::02c18b3f-30ed-4d80-9b88-112d1dfe51a5" providerId="AD" clId="Web-{2447935A-425A-C075-49DC-845A2D9470D4}" dt="2024-03-13T19:38:01.792" v="125" actId="20577"/>
        <pc:sldMkLst>
          <pc:docMk/>
          <pc:sldMk cId="2955904642" sldId="259"/>
        </pc:sldMkLst>
        <pc:spChg chg="mod">
          <ac:chgData name="Mark Thomas (2219345)" userId="S::2219345@student.uwtsd.ac.uk::02c18b3f-30ed-4d80-9b88-112d1dfe51a5" providerId="AD" clId="Web-{2447935A-425A-C075-49DC-845A2D9470D4}" dt="2024-03-13T19:38:01.792" v="125" actId="20577"/>
          <ac:spMkLst>
            <pc:docMk/>
            <pc:sldMk cId="2955904642" sldId="259"/>
            <ac:spMk id="3" creationId="{47B71422-938A-EA88-EAF3-F722D1C01C16}"/>
          </ac:spMkLst>
        </pc:spChg>
      </pc:sldChg>
      <pc:sldChg chg="modSp">
        <pc:chgData name="Mark Thomas (2219345)" userId="S::2219345@student.uwtsd.ac.uk::02c18b3f-30ed-4d80-9b88-112d1dfe51a5" providerId="AD" clId="Web-{2447935A-425A-C075-49DC-845A2D9470D4}" dt="2024-03-13T19:39:35.094" v="126" actId="14100"/>
        <pc:sldMkLst>
          <pc:docMk/>
          <pc:sldMk cId="2087115717" sldId="262"/>
        </pc:sldMkLst>
        <pc:spChg chg="mod">
          <ac:chgData name="Mark Thomas (2219345)" userId="S::2219345@student.uwtsd.ac.uk::02c18b3f-30ed-4d80-9b88-112d1dfe51a5" providerId="AD" clId="Web-{2447935A-425A-C075-49DC-845A2D9470D4}" dt="2024-03-13T19:39:35.094" v="126" actId="14100"/>
          <ac:spMkLst>
            <pc:docMk/>
            <pc:sldMk cId="2087115717" sldId="262"/>
            <ac:spMk id="2" creationId="{5DE78565-832F-1FEE-0AF1-F85CABD9C764}"/>
          </ac:spMkLst>
        </pc:spChg>
        <pc:spChg chg="mod">
          <ac:chgData name="Mark Thomas (2219345)" userId="S::2219345@student.uwtsd.ac.uk::02c18b3f-30ed-4d80-9b88-112d1dfe51a5" providerId="AD" clId="Web-{2447935A-425A-C075-49DC-845A2D9470D4}" dt="2024-03-13T18:30:16.684" v="33" actId="14100"/>
          <ac:spMkLst>
            <pc:docMk/>
            <pc:sldMk cId="2087115717" sldId="262"/>
            <ac:spMk id="5" creationId="{4DDD78B1-DC20-8462-D1D7-7CB8D9CA612D}"/>
          </ac:spMkLst>
        </pc:spChg>
      </pc:sldChg>
      <pc:sldChg chg="modSp">
        <pc:chgData name="Mark Thomas (2219345)" userId="S::2219345@student.uwtsd.ac.uk::02c18b3f-30ed-4d80-9b88-112d1dfe51a5" providerId="AD" clId="Web-{2447935A-425A-C075-49DC-845A2D9470D4}" dt="2024-03-13T18:31:50.252" v="35" actId="14100"/>
        <pc:sldMkLst>
          <pc:docMk/>
          <pc:sldMk cId="2910574034" sldId="263"/>
        </pc:sldMkLst>
        <pc:picChg chg="mod">
          <ac:chgData name="Mark Thomas (2219345)" userId="S::2219345@student.uwtsd.ac.uk::02c18b3f-30ed-4d80-9b88-112d1dfe51a5" providerId="AD" clId="Web-{2447935A-425A-C075-49DC-845A2D9470D4}" dt="2024-03-13T18:31:50.252" v="35" actId="14100"/>
          <ac:picMkLst>
            <pc:docMk/>
            <pc:sldMk cId="2910574034" sldId="263"/>
            <ac:picMk id="7" creationId="{B9189765-0093-ADB1-204B-5D145DA408E6}"/>
          </ac:picMkLst>
        </pc:picChg>
      </pc:sldChg>
      <pc:sldChg chg="modSp">
        <pc:chgData name="Mark Thomas (2219345)" userId="S::2219345@student.uwtsd.ac.uk::02c18b3f-30ed-4d80-9b88-112d1dfe51a5" providerId="AD" clId="Web-{2447935A-425A-C075-49DC-845A2D9470D4}" dt="2024-03-13T19:19:10.176" v="53" actId="20577"/>
        <pc:sldMkLst>
          <pc:docMk/>
          <pc:sldMk cId="1748224761" sldId="270"/>
        </pc:sldMkLst>
        <pc:spChg chg="mod">
          <ac:chgData name="Mark Thomas (2219345)" userId="S::2219345@student.uwtsd.ac.uk::02c18b3f-30ed-4d80-9b88-112d1dfe51a5" providerId="AD" clId="Web-{2447935A-425A-C075-49DC-845A2D9470D4}" dt="2024-03-13T19:19:10.176" v="53" actId="20577"/>
          <ac:spMkLst>
            <pc:docMk/>
            <pc:sldMk cId="1748224761" sldId="270"/>
            <ac:spMk id="3" creationId="{98B90A9F-637C-4BC9-73BF-6DCDE6A69485}"/>
          </ac:spMkLst>
        </pc:spChg>
      </pc:sldChg>
      <pc:sldChg chg="modSp">
        <pc:chgData name="Mark Thomas (2219345)" userId="S::2219345@student.uwtsd.ac.uk::02c18b3f-30ed-4d80-9b88-112d1dfe51a5" providerId="AD" clId="Web-{2447935A-425A-C075-49DC-845A2D9470D4}" dt="2024-03-13T19:21:58.405" v="77" actId="20577"/>
        <pc:sldMkLst>
          <pc:docMk/>
          <pc:sldMk cId="3724242764" sldId="271"/>
        </pc:sldMkLst>
        <pc:spChg chg="mod">
          <ac:chgData name="Mark Thomas (2219345)" userId="S::2219345@student.uwtsd.ac.uk::02c18b3f-30ed-4d80-9b88-112d1dfe51a5" providerId="AD" clId="Web-{2447935A-425A-C075-49DC-845A2D9470D4}" dt="2024-03-13T19:21:58.405" v="77" actId="20577"/>
          <ac:spMkLst>
            <pc:docMk/>
            <pc:sldMk cId="3724242764" sldId="271"/>
            <ac:spMk id="3" creationId="{6A28C0AB-D6F1-A419-2F93-2004B18F99CE}"/>
          </ac:spMkLst>
        </pc:spChg>
      </pc:sldChg>
      <pc:sldChg chg="modSp">
        <pc:chgData name="Mark Thomas (2219345)" userId="S::2219345@student.uwtsd.ac.uk::02c18b3f-30ed-4d80-9b88-112d1dfe51a5" providerId="AD" clId="Web-{2447935A-425A-C075-49DC-845A2D9470D4}" dt="2024-03-13T19:23:36.692" v="83" actId="14100"/>
        <pc:sldMkLst>
          <pc:docMk/>
          <pc:sldMk cId="2807675334" sldId="272"/>
        </pc:sldMkLst>
        <pc:spChg chg="mod">
          <ac:chgData name="Mark Thomas (2219345)" userId="S::2219345@student.uwtsd.ac.uk::02c18b3f-30ed-4d80-9b88-112d1dfe51a5" providerId="AD" clId="Web-{2447935A-425A-C075-49DC-845A2D9470D4}" dt="2024-03-13T19:23:36.692" v="83" actId="14100"/>
          <ac:spMkLst>
            <pc:docMk/>
            <pc:sldMk cId="2807675334" sldId="272"/>
            <ac:spMk id="3" creationId="{601F65AD-B816-4769-7814-AA2449A95A3A}"/>
          </ac:spMkLst>
        </pc:spChg>
      </pc:sldChg>
      <pc:sldChg chg="modSp">
        <pc:chgData name="Mark Thomas (2219345)" userId="S::2219345@student.uwtsd.ac.uk::02c18b3f-30ed-4d80-9b88-112d1dfe51a5" providerId="AD" clId="Web-{2447935A-425A-C075-49DC-845A2D9470D4}" dt="2024-03-13T19:24:59.994" v="91" actId="20577"/>
        <pc:sldMkLst>
          <pc:docMk/>
          <pc:sldMk cId="788682797" sldId="274"/>
        </pc:sldMkLst>
        <pc:spChg chg="mod">
          <ac:chgData name="Mark Thomas (2219345)" userId="S::2219345@student.uwtsd.ac.uk::02c18b3f-30ed-4d80-9b88-112d1dfe51a5" providerId="AD" clId="Web-{2447935A-425A-C075-49DC-845A2D9470D4}" dt="2024-03-13T19:24:59.994" v="91" actId="20577"/>
          <ac:spMkLst>
            <pc:docMk/>
            <pc:sldMk cId="788682797" sldId="274"/>
            <ac:spMk id="3" creationId="{C77F4AD2-6DE1-219A-2B32-CACA59BB8486}"/>
          </ac:spMkLst>
        </pc:spChg>
      </pc:sldChg>
      <pc:sldChg chg="modSp">
        <pc:chgData name="Mark Thomas (2219345)" userId="S::2219345@student.uwtsd.ac.uk::02c18b3f-30ed-4d80-9b88-112d1dfe51a5" providerId="AD" clId="Web-{2447935A-425A-C075-49DC-845A2D9470D4}" dt="2024-03-13T19:25:06.260" v="92" actId="20577"/>
        <pc:sldMkLst>
          <pc:docMk/>
          <pc:sldMk cId="2768043562" sldId="275"/>
        </pc:sldMkLst>
        <pc:spChg chg="mod">
          <ac:chgData name="Mark Thomas (2219345)" userId="S::2219345@student.uwtsd.ac.uk::02c18b3f-30ed-4d80-9b88-112d1dfe51a5" providerId="AD" clId="Web-{2447935A-425A-C075-49DC-845A2D9470D4}" dt="2024-03-13T19:25:06.260" v="92" actId="20577"/>
          <ac:spMkLst>
            <pc:docMk/>
            <pc:sldMk cId="2768043562" sldId="275"/>
            <ac:spMk id="3" creationId="{DAA395C7-A400-05C3-7F1E-760356A7C753}"/>
          </ac:spMkLst>
        </pc:spChg>
      </pc:sldChg>
      <pc:sldChg chg="modSp">
        <pc:chgData name="Mark Thomas (2219345)" userId="S::2219345@student.uwtsd.ac.uk::02c18b3f-30ed-4d80-9b88-112d1dfe51a5" providerId="AD" clId="Web-{2447935A-425A-C075-49DC-845A2D9470D4}" dt="2024-03-13T19:27:53.661" v="93" actId="14100"/>
        <pc:sldMkLst>
          <pc:docMk/>
          <pc:sldMk cId="1853483622" sldId="277"/>
        </pc:sldMkLst>
        <pc:spChg chg="mod">
          <ac:chgData name="Mark Thomas (2219345)" userId="S::2219345@student.uwtsd.ac.uk::02c18b3f-30ed-4d80-9b88-112d1dfe51a5" providerId="AD" clId="Web-{2447935A-425A-C075-49DC-845A2D9470D4}" dt="2024-03-13T19:27:53.661" v="93" actId="14100"/>
          <ac:spMkLst>
            <pc:docMk/>
            <pc:sldMk cId="1853483622" sldId="277"/>
            <ac:spMk id="3" creationId="{AC20BAD7-C7CA-ED7A-CBDF-35EF18D58223}"/>
          </ac:spMkLst>
        </pc:spChg>
      </pc:sldChg>
      <pc:sldChg chg="modSp">
        <pc:chgData name="Mark Thomas (2219345)" userId="S::2219345@student.uwtsd.ac.uk::02c18b3f-30ed-4d80-9b88-112d1dfe51a5" providerId="AD" clId="Web-{2447935A-425A-C075-49DC-845A2D9470D4}" dt="2024-03-13T19:30:22.732" v="108" actId="14100"/>
        <pc:sldMkLst>
          <pc:docMk/>
          <pc:sldMk cId="1444949214" sldId="278"/>
        </pc:sldMkLst>
        <pc:spChg chg="mod">
          <ac:chgData name="Mark Thomas (2219345)" userId="S::2219345@student.uwtsd.ac.uk::02c18b3f-30ed-4d80-9b88-112d1dfe51a5" providerId="AD" clId="Web-{2447935A-425A-C075-49DC-845A2D9470D4}" dt="2024-03-13T19:30:22.732" v="108" actId="14100"/>
          <ac:spMkLst>
            <pc:docMk/>
            <pc:sldMk cId="1444949214" sldId="278"/>
            <ac:spMk id="3" creationId="{50BE2687-0C26-01F6-5B12-DC18492056CF}"/>
          </ac:spMkLst>
        </pc:spChg>
      </pc:sldChg>
      <pc:sldChg chg="modSp">
        <pc:chgData name="Mark Thomas (2219345)" userId="S::2219345@student.uwtsd.ac.uk::02c18b3f-30ed-4d80-9b88-112d1dfe51a5" providerId="AD" clId="Web-{2447935A-425A-C075-49DC-845A2D9470D4}" dt="2024-03-13T18:44:17.876" v="36" actId="14100"/>
        <pc:sldMkLst>
          <pc:docMk/>
          <pc:sldMk cId="1521140785" sldId="281"/>
        </pc:sldMkLst>
        <pc:spChg chg="mod">
          <ac:chgData name="Mark Thomas (2219345)" userId="S::2219345@student.uwtsd.ac.uk::02c18b3f-30ed-4d80-9b88-112d1dfe51a5" providerId="AD" clId="Web-{2447935A-425A-C075-49DC-845A2D9470D4}" dt="2024-03-13T18:44:17.876" v="36" actId="14100"/>
          <ac:spMkLst>
            <pc:docMk/>
            <pc:sldMk cId="1521140785" sldId="281"/>
            <ac:spMk id="2" creationId="{096FA5E0-DAF7-C147-72A0-11BA70E7C000}"/>
          </ac:spMkLst>
        </pc:spChg>
      </pc:sldChg>
    </pc:docChg>
  </pc:docChgLst>
  <pc:docChgLst>
    <pc:chgData name="Mark Thomas (2219345)" userId="S::2219345@student.uwtsd.ac.uk::02c18b3f-30ed-4d80-9b88-112d1dfe51a5" providerId="AD" clId="Web-{D67F8C56-E785-6361-4C64-BB914F6A5AC7}"/>
    <pc:docChg chg="addSld modSld">
      <pc:chgData name="Mark Thomas (2219345)" userId="S::2219345@student.uwtsd.ac.uk::02c18b3f-30ed-4d80-9b88-112d1dfe51a5" providerId="AD" clId="Web-{D67F8C56-E785-6361-4C64-BB914F6A5AC7}" dt="2024-03-07T12:17:15.214" v="17"/>
      <pc:docMkLst>
        <pc:docMk/>
      </pc:docMkLst>
      <pc:sldChg chg="modSp">
        <pc:chgData name="Mark Thomas (2219345)" userId="S::2219345@student.uwtsd.ac.uk::02c18b3f-30ed-4d80-9b88-112d1dfe51a5" providerId="AD" clId="Web-{D67F8C56-E785-6361-4C64-BB914F6A5AC7}" dt="2024-03-07T12:11:25.423" v="0" actId="14100"/>
        <pc:sldMkLst>
          <pc:docMk/>
          <pc:sldMk cId="2405046457" sldId="261"/>
        </pc:sldMkLst>
        <pc:picChg chg="mod">
          <ac:chgData name="Mark Thomas (2219345)" userId="S::2219345@student.uwtsd.ac.uk::02c18b3f-30ed-4d80-9b88-112d1dfe51a5" providerId="AD" clId="Web-{D67F8C56-E785-6361-4C64-BB914F6A5AC7}" dt="2024-03-07T12:11:25.423" v="0" actId="14100"/>
          <ac:picMkLst>
            <pc:docMk/>
            <pc:sldMk cId="2405046457" sldId="261"/>
            <ac:picMk id="5" creationId="{6754361B-971D-ECBC-4867-9D1AB2DEF01F}"/>
          </ac:picMkLst>
        </pc:picChg>
      </pc:sldChg>
      <pc:sldChg chg="addSp delSp modSp">
        <pc:chgData name="Mark Thomas (2219345)" userId="S::2219345@student.uwtsd.ac.uk::02c18b3f-30ed-4d80-9b88-112d1dfe51a5" providerId="AD" clId="Web-{D67F8C56-E785-6361-4C64-BB914F6A5AC7}" dt="2024-03-07T12:17:01.777" v="16" actId="14100"/>
        <pc:sldMkLst>
          <pc:docMk/>
          <pc:sldMk cId="2545533574" sldId="267"/>
        </pc:sldMkLst>
        <pc:picChg chg="add del mod">
          <ac:chgData name="Mark Thomas (2219345)" userId="S::2219345@student.uwtsd.ac.uk::02c18b3f-30ed-4d80-9b88-112d1dfe51a5" providerId="AD" clId="Web-{D67F8C56-E785-6361-4C64-BB914F6A5AC7}" dt="2024-03-07T12:15:18.930" v="9"/>
          <ac:picMkLst>
            <pc:docMk/>
            <pc:sldMk cId="2545533574" sldId="267"/>
            <ac:picMk id="4" creationId="{16628B1D-3BA9-17E8-42FE-BB72A87BD81F}"/>
          </ac:picMkLst>
        </pc:picChg>
        <pc:picChg chg="add mod modCrop">
          <ac:chgData name="Mark Thomas (2219345)" userId="S::2219345@student.uwtsd.ac.uk::02c18b3f-30ed-4d80-9b88-112d1dfe51a5" providerId="AD" clId="Web-{D67F8C56-E785-6361-4C64-BB914F6A5AC7}" dt="2024-03-07T12:17:01.777" v="16" actId="14100"/>
          <ac:picMkLst>
            <pc:docMk/>
            <pc:sldMk cId="2545533574" sldId="267"/>
            <ac:picMk id="5" creationId="{E700BD5B-43AE-53FB-BD60-4E45BE74A475}"/>
          </ac:picMkLst>
        </pc:picChg>
      </pc:sldChg>
      <pc:sldChg chg="new">
        <pc:chgData name="Mark Thomas (2219345)" userId="S::2219345@student.uwtsd.ac.uk::02c18b3f-30ed-4d80-9b88-112d1dfe51a5" providerId="AD" clId="Web-{D67F8C56-E785-6361-4C64-BB914F6A5AC7}" dt="2024-03-07T12:17:15.214" v="17"/>
        <pc:sldMkLst>
          <pc:docMk/>
          <pc:sldMk cId="1614187714" sldId="268"/>
        </pc:sldMkLst>
      </pc:sldChg>
    </pc:docChg>
  </pc:docChgLst>
  <pc:docChgLst>
    <pc:chgData name="Mark Thomas (2219345)" userId="S::2219345@student.uwtsd.ac.uk::02c18b3f-30ed-4d80-9b88-112d1dfe51a5" providerId="AD" clId="Web-{1CD723C2-41AF-1EAC-4F49-E0F388FC5654}"/>
    <pc:docChg chg="addSld modSld">
      <pc:chgData name="Mark Thomas (2219345)" userId="S::2219345@student.uwtsd.ac.uk::02c18b3f-30ed-4d80-9b88-112d1dfe51a5" providerId="AD" clId="Web-{1CD723C2-41AF-1EAC-4F49-E0F388FC5654}" dt="2024-03-04T12:15:59.942" v="523"/>
      <pc:docMkLst>
        <pc:docMk/>
      </pc:docMkLst>
      <pc:sldChg chg="modSp">
        <pc:chgData name="Mark Thomas (2219345)" userId="S::2219345@student.uwtsd.ac.uk::02c18b3f-30ed-4d80-9b88-112d1dfe51a5" providerId="AD" clId="Web-{1CD723C2-41AF-1EAC-4F49-E0F388FC5654}" dt="2024-03-04T10:58:54.418" v="37" actId="20577"/>
        <pc:sldMkLst>
          <pc:docMk/>
          <pc:sldMk cId="477210263" sldId="258"/>
        </pc:sldMkLst>
        <pc:spChg chg="mod">
          <ac:chgData name="Mark Thomas (2219345)" userId="S::2219345@student.uwtsd.ac.uk::02c18b3f-30ed-4d80-9b88-112d1dfe51a5" providerId="AD" clId="Web-{1CD723C2-41AF-1EAC-4F49-E0F388FC5654}" dt="2024-03-04T10:58:54.418" v="37" actId="20577"/>
          <ac:spMkLst>
            <pc:docMk/>
            <pc:sldMk cId="477210263" sldId="258"/>
            <ac:spMk id="2" creationId="{17E9F449-6F88-A0E1-7A14-C3F8CE1822E1}"/>
          </ac:spMkLst>
        </pc:spChg>
      </pc:sldChg>
      <pc:sldChg chg="addSp delSp modSp">
        <pc:chgData name="Mark Thomas (2219345)" userId="S::2219345@student.uwtsd.ac.uk::02c18b3f-30ed-4d80-9b88-112d1dfe51a5" providerId="AD" clId="Web-{1CD723C2-41AF-1EAC-4F49-E0F388FC5654}" dt="2024-03-04T11:12:45.823" v="225" actId="20577"/>
        <pc:sldMkLst>
          <pc:docMk/>
          <pc:sldMk cId="2955904642" sldId="259"/>
        </pc:sldMkLst>
        <pc:spChg chg="mod">
          <ac:chgData name="Mark Thomas (2219345)" userId="S::2219345@student.uwtsd.ac.uk::02c18b3f-30ed-4d80-9b88-112d1dfe51a5" providerId="AD" clId="Web-{1CD723C2-41AF-1EAC-4F49-E0F388FC5654}" dt="2024-03-04T11:08:09.985" v="182" actId="20577"/>
          <ac:spMkLst>
            <pc:docMk/>
            <pc:sldMk cId="2955904642" sldId="259"/>
            <ac:spMk id="2" creationId="{A525B903-25C8-83FF-AADF-82DD3CB8B956}"/>
          </ac:spMkLst>
        </pc:spChg>
        <pc:spChg chg="mod">
          <ac:chgData name="Mark Thomas (2219345)" userId="S::2219345@student.uwtsd.ac.uk::02c18b3f-30ed-4d80-9b88-112d1dfe51a5" providerId="AD" clId="Web-{1CD723C2-41AF-1EAC-4F49-E0F388FC5654}" dt="2024-03-04T11:12:45.823" v="225" actId="20577"/>
          <ac:spMkLst>
            <pc:docMk/>
            <pc:sldMk cId="2955904642" sldId="259"/>
            <ac:spMk id="3" creationId="{47B71422-938A-EA88-EAF3-F722D1C01C16}"/>
          </ac:spMkLst>
        </pc:spChg>
        <pc:spChg chg="add del mod">
          <ac:chgData name="Mark Thomas (2219345)" userId="S::2219345@student.uwtsd.ac.uk::02c18b3f-30ed-4d80-9b88-112d1dfe51a5" providerId="AD" clId="Web-{1CD723C2-41AF-1EAC-4F49-E0F388FC5654}" dt="2024-03-04T10:59:22.778" v="42"/>
          <ac:spMkLst>
            <pc:docMk/>
            <pc:sldMk cId="2955904642" sldId="259"/>
            <ac:spMk id="4" creationId="{3042E735-3151-048A-AA35-188A1673DA77}"/>
          </ac:spMkLst>
        </pc:spChg>
        <pc:spChg chg="add del mod">
          <ac:chgData name="Mark Thomas (2219345)" userId="S::2219345@student.uwtsd.ac.uk::02c18b3f-30ed-4d80-9b88-112d1dfe51a5" providerId="AD" clId="Web-{1CD723C2-41AF-1EAC-4F49-E0F388FC5654}" dt="2024-03-04T11:07:30.202" v="162"/>
          <ac:spMkLst>
            <pc:docMk/>
            <pc:sldMk cId="2955904642" sldId="259"/>
            <ac:spMk id="5" creationId="{EB939B6C-64F7-8C64-2DF1-E49FB9F981C5}"/>
          </ac:spMkLst>
        </pc:spChg>
      </pc:sldChg>
      <pc:sldChg chg="addSp delSp modSp new mod setBg">
        <pc:chgData name="Mark Thomas (2219345)" userId="S::2219345@student.uwtsd.ac.uk::02c18b3f-30ed-4d80-9b88-112d1dfe51a5" providerId="AD" clId="Web-{1CD723C2-41AF-1EAC-4F49-E0F388FC5654}" dt="2024-03-04T11:33:03.914" v="299"/>
        <pc:sldMkLst>
          <pc:docMk/>
          <pc:sldMk cId="3770600054" sldId="260"/>
        </pc:sldMkLst>
        <pc:spChg chg="mod">
          <ac:chgData name="Mark Thomas (2219345)" userId="S::2219345@student.uwtsd.ac.uk::02c18b3f-30ed-4d80-9b88-112d1dfe51a5" providerId="AD" clId="Web-{1CD723C2-41AF-1EAC-4F49-E0F388FC5654}" dt="2024-03-04T11:33:03.914" v="299"/>
          <ac:spMkLst>
            <pc:docMk/>
            <pc:sldMk cId="3770600054" sldId="260"/>
            <ac:spMk id="2" creationId="{3A7DF405-593D-2983-DCFC-30C4859E3FAF}"/>
          </ac:spMkLst>
        </pc:spChg>
        <pc:spChg chg="mod">
          <ac:chgData name="Mark Thomas (2219345)" userId="S::2219345@student.uwtsd.ac.uk::02c18b3f-30ed-4d80-9b88-112d1dfe51a5" providerId="AD" clId="Web-{1CD723C2-41AF-1EAC-4F49-E0F388FC5654}" dt="2024-03-04T11:33:03.914" v="299"/>
          <ac:spMkLst>
            <pc:docMk/>
            <pc:sldMk cId="3770600054" sldId="260"/>
            <ac:spMk id="3" creationId="{0A92C4A7-09E7-644D-1B54-9D55821938D3}"/>
          </ac:spMkLst>
        </pc:spChg>
        <pc:spChg chg="add del">
          <ac:chgData name="Mark Thomas (2219345)" userId="S::2219345@student.uwtsd.ac.uk::02c18b3f-30ed-4d80-9b88-112d1dfe51a5" providerId="AD" clId="Web-{1CD723C2-41AF-1EAC-4F49-E0F388FC5654}" dt="2024-03-04T11:33:03.914" v="299"/>
          <ac:spMkLst>
            <pc:docMk/>
            <pc:sldMk cId="3770600054" sldId="260"/>
            <ac:spMk id="8" creationId="{8F3CF990-ACB8-443A-BB74-D36EC8A00B02}"/>
          </ac:spMkLst>
        </pc:spChg>
        <pc:spChg chg="add del">
          <ac:chgData name="Mark Thomas (2219345)" userId="S::2219345@student.uwtsd.ac.uk::02c18b3f-30ed-4d80-9b88-112d1dfe51a5" providerId="AD" clId="Web-{1CD723C2-41AF-1EAC-4F49-E0F388FC5654}" dt="2024-03-04T11:33:03.914" v="299"/>
          <ac:spMkLst>
            <pc:docMk/>
            <pc:sldMk cId="3770600054" sldId="260"/>
            <ac:spMk id="10" creationId="{2601900C-265D-4146-A578-477541E3DF28}"/>
          </ac:spMkLst>
        </pc:spChg>
        <pc:spChg chg="add del">
          <ac:chgData name="Mark Thomas (2219345)" userId="S::2219345@student.uwtsd.ac.uk::02c18b3f-30ed-4d80-9b88-112d1dfe51a5" providerId="AD" clId="Web-{1CD723C2-41AF-1EAC-4F49-E0F388FC5654}" dt="2024-03-04T11:33:03.914" v="299"/>
          <ac:spMkLst>
            <pc:docMk/>
            <pc:sldMk cId="3770600054" sldId="260"/>
            <ac:spMk id="14" creationId="{65F94F98-3A57-49AA-838E-91AAF600B6EE}"/>
          </ac:spMkLst>
        </pc:spChg>
        <pc:spChg chg="add del">
          <ac:chgData name="Mark Thomas (2219345)" userId="S::2219345@student.uwtsd.ac.uk::02c18b3f-30ed-4d80-9b88-112d1dfe51a5" providerId="AD" clId="Web-{1CD723C2-41AF-1EAC-4F49-E0F388FC5654}" dt="2024-03-04T11:33:03.914" v="299"/>
          <ac:spMkLst>
            <pc:docMk/>
            <pc:sldMk cId="3770600054" sldId="260"/>
            <ac:spMk id="18" creationId="{41F8C064-2DC5-4758-B49C-76BFF64052AF}"/>
          </ac:spMkLst>
        </pc:spChg>
        <pc:spChg chg="add del">
          <ac:chgData name="Mark Thomas (2219345)" userId="S::2219345@student.uwtsd.ac.uk::02c18b3f-30ed-4d80-9b88-112d1dfe51a5" providerId="AD" clId="Web-{1CD723C2-41AF-1EAC-4F49-E0F388FC5654}" dt="2024-03-04T11:33:03.914" v="299"/>
          <ac:spMkLst>
            <pc:docMk/>
            <pc:sldMk cId="3770600054" sldId="260"/>
            <ac:spMk id="20" creationId="{FBD68200-BC03-4015-860B-CD5C30CD76B8}"/>
          </ac:spMkLst>
        </pc:spChg>
        <pc:spChg chg="add del">
          <ac:chgData name="Mark Thomas (2219345)" userId="S::2219345@student.uwtsd.ac.uk::02c18b3f-30ed-4d80-9b88-112d1dfe51a5" providerId="AD" clId="Web-{1CD723C2-41AF-1EAC-4F49-E0F388FC5654}" dt="2024-03-04T11:33:03.914" v="299"/>
          <ac:spMkLst>
            <pc:docMk/>
            <pc:sldMk cId="3770600054" sldId="260"/>
            <ac:spMk id="22" creationId="{A0B5529D-5CAA-4BF2-B5C9-34705E7661F9}"/>
          </ac:spMkLst>
        </pc:spChg>
        <pc:spChg chg="add del">
          <ac:chgData name="Mark Thomas (2219345)" userId="S::2219345@student.uwtsd.ac.uk::02c18b3f-30ed-4d80-9b88-112d1dfe51a5" providerId="AD" clId="Web-{1CD723C2-41AF-1EAC-4F49-E0F388FC5654}" dt="2024-03-04T11:33:03.914" v="299"/>
          <ac:spMkLst>
            <pc:docMk/>
            <pc:sldMk cId="3770600054" sldId="260"/>
            <ac:spMk id="24" creationId="{332A6F87-AC28-4AA8-B8A6-AEBC67BD0D64}"/>
          </ac:spMkLst>
        </pc:spChg>
        <pc:picChg chg="add del">
          <ac:chgData name="Mark Thomas (2219345)" userId="S::2219345@student.uwtsd.ac.uk::02c18b3f-30ed-4d80-9b88-112d1dfe51a5" providerId="AD" clId="Web-{1CD723C2-41AF-1EAC-4F49-E0F388FC5654}" dt="2024-03-04T11:33:03.914" v="299"/>
          <ac:picMkLst>
            <pc:docMk/>
            <pc:sldMk cId="3770600054" sldId="260"/>
            <ac:picMk id="12" creationId="{00B98862-BEE1-44FB-A335-A1B9106B445E}"/>
          </ac:picMkLst>
        </pc:picChg>
        <pc:picChg chg="add del">
          <ac:chgData name="Mark Thomas (2219345)" userId="S::2219345@student.uwtsd.ac.uk::02c18b3f-30ed-4d80-9b88-112d1dfe51a5" providerId="AD" clId="Web-{1CD723C2-41AF-1EAC-4F49-E0F388FC5654}" dt="2024-03-04T11:33:03.914" v="299"/>
          <ac:picMkLst>
            <pc:docMk/>
            <pc:sldMk cId="3770600054" sldId="260"/>
            <ac:picMk id="16" creationId="{7185CF21-0594-48C0-9F3E-254D6BCE9D9B}"/>
          </ac:picMkLst>
        </pc:picChg>
      </pc:sldChg>
      <pc:sldChg chg="addSp delSp modSp new mod setBg">
        <pc:chgData name="Mark Thomas (2219345)" userId="S::2219345@student.uwtsd.ac.uk::02c18b3f-30ed-4d80-9b88-112d1dfe51a5" providerId="AD" clId="Web-{1CD723C2-41AF-1EAC-4F49-E0F388FC5654}" dt="2024-03-04T12:15:59.942" v="523"/>
        <pc:sldMkLst>
          <pc:docMk/>
          <pc:sldMk cId="2405046457" sldId="261"/>
        </pc:sldMkLst>
        <pc:spChg chg="mod">
          <ac:chgData name="Mark Thomas (2219345)" userId="S::2219345@student.uwtsd.ac.uk::02c18b3f-30ed-4d80-9b88-112d1dfe51a5" providerId="AD" clId="Web-{1CD723C2-41AF-1EAC-4F49-E0F388FC5654}" dt="2024-03-04T12:02:30.664" v="439" actId="14100"/>
          <ac:spMkLst>
            <pc:docMk/>
            <pc:sldMk cId="2405046457" sldId="261"/>
            <ac:spMk id="2" creationId="{EAE561C0-414E-BCC1-D6AE-FA4F6B3C156D}"/>
          </ac:spMkLst>
        </pc:spChg>
        <pc:spChg chg="mod">
          <ac:chgData name="Mark Thomas (2219345)" userId="S::2219345@student.uwtsd.ac.uk::02c18b3f-30ed-4d80-9b88-112d1dfe51a5" providerId="AD" clId="Web-{1CD723C2-41AF-1EAC-4F49-E0F388FC5654}" dt="2024-03-04T12:14:19.173" v="510" actId="20577"/>
          <ac:spMkLst>
            <pc:docMk/>
            <pc:sldMk cId="2405046457" sldId="261"/>
            <ac:spMk id="3" creationId="{DAB65FFB-EF72-D600-519F-B6A62E4711B4}"/>
          </ac:spMkLst>
        </pc:spChg>
        <pc:spChg chg="add del mod">
          <ac:chgData name="Mark Thomas (2219345)" userId="S::2219345@student.uwtsd.ac.uk::02c18b3f-30ed-4d80-9b88-112d1dfe51a5" providerId="AD" clId="Web-{1CD723C2-41AF-1EAC-4F49-E0F388FC5654}" dt="2024-03-04T12:15:59.942" v="523"/>
          <ac:spMkLst>
            <pc:docMk/>
            <pc:sldMk cId="2405046457" sldId="261"/>
            <ac:spMk id="4" creationId="{37CFC5F9-1635-F094-EF17-285990549120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2:02:16.491" v="436"/>
          <ac:spMkLst>
            <pc:docMk/>
            <pc:sldMk cId="2405046457" sldId="261"/>
            <ac:spMk id="8" creationId="{8F3CF990-ACB8-443A-BB74-D36EC8A00B02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2:02:16.491" v="436"/>
          <ac:spMkLst>
            <pc:docMk/>
            <pc:sldMk cId="2405046457" sldId="261"/>
            <ac:spMk id="10" creationId="{2601900C-265D-4146-A578-477541E3DF28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2:02:16.491" v="436"/>
          <ac:spMkLst>
            <pc:docMk/>
            <pc:sldMk cId="2405046457" sldId="261"/>
            <ac:spMk id="14" creationId="{65F94F98-3A57-49AA-838E-91AAF600B6EE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2:02:16.491" v="436"/>
          <ac:spMkLst>
            <pc:docMk/>
            <pc:sldMk cId="2405046457" sldId="261"/>
            <ac:spMk id="18" creationId="{41F8C064-2DC5-4758-B49C-76BFF64052AF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2:02:16.491" v="436"/>
          <ac:spMkLst>
            <pc:docMk/>
            <pc:sldMk cId="2405046457" sldId="261"/>
            <ac:spMk id="20" creationId="{FBD68200-BC03-4015-860B-CD5C30CD76B8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2:02:16.491" v="436"/>
          <ac:spMkLst>
            <pc:docMk/>
            <pc:sldMk cId="2405046457" sldId="261"/>
            <ac:spMk id="22" creationId="{A0B5529D-5CAA-4BF2-B5C9-34705E7661F9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2:02:16.491" v="436"/>
          <ac:spMkLst>
            <pc:docMk/>
            <pc:sldMk cId="2405046457" sldId="261"/>
            <ac:spMk id="24" creationId="{332A6F87-AC28-4AA8-B8A6-AEBC67BD0D64}"/>
          </ac:spMkLst>
        </pc:spChg>
        <pc:picChg chg="add mod">
          <ac:chgData name="Mark Thomas (2219345)" userId="S::2219345@student.uwtsd.ac.uk::02c18b3f-30ed-4d80-9b88-112d1dfe51a5" providerId="AD" clId="Web-{1CD723C2-41AF-1EAC-4F49-E0F388FC5654}" dt="2024-03-04T12:15:57.895" v="522" actId="14100"/>
          <ac:picMkLst>
            <pc:docMk/>
            <pc:sldMk cId="2405046457" sldId="261"/>
            <ac:picMk id="5" creationId="{6754361B-971D-ECBC-4867-9D1AB2DEF01F}"/>
          </ac:picMkLst>
        </pc:picChg>
        <pc:picChg chg="add">
          <ac:chgData name="Mark Thomas (2219345)" userId="S::2219345@student.uwtsd.ac.uk::02c18b3f-30ed-4d80-9b88-112d1dfe51a5" providerId="AD" clId="Web-{1CD723C2-41AF-1EAC-4F49-E0F388FC5654}" dt="2024-03-04T12:02:16.491" v="436"/>
          <ac:picMkLst>
            <pc:docMk/>
            <pc:sldMk cId="2405046457" sldId="261"/>
            <ac:picMk id="12" creationId="{00B98862-BEE1-44FB-A335-A1B9106B445E}"/>
          </ac:picMkLst>
        </pc:picChg>
        <pc:picChg chg="add">
          <ac:chgData name="Mark Thomas (2219345)" userId="S::2219345@student.uwtsd.ac.uk::02c18b3f-30ed-4d80-9b88-112d1dfe51a5" providerId="AD" clId="Web-{1CD723C2-41AF-1EAC-4F49-E0F388FC5654}" dt="2024-03-04T12:02:16.491" v="436"/>
          <ac:picMkLst>
            <pc:docMk/>
            <pc:sldMk cId="2405046457" sldId="261"/>
            <ac:picMk id="16" creationId="{7185CF21-0594-48C0-9F3E-254D6BCE9D9B}"/>
          </ac:picMkLst>
        </pc:picChg>
      </pc:sldChg>
      <pc:sldChg chg="addSp delSp modSp new mod setBg">
        <pc:chgData name="Mark Thomas (2219345)" userId="S::2219345@student.uwtsd.ac.uk::02c18b3f-30ed-4d80-9b88-112d1dfe51a5" providerId="AD" clId="Web-{1CD723C2-41AF-1EAC-4F49-E0F388FC5654}" dt="2024-03-04T11:56:20.026" v="412" actId="20577"/>
        <pc:sldMkLst>
          <pc:docMk/>
          <pc:sldMk cId="2087115717" sldId="262"/>
        </pc:sldMkLst>
        <pc:spChg chg="mod">
          <ac:chgData name="Mark Thomas (2219345)" userId="S::2219345@student.uwtsd.ac.uk::02c18b3f-30ed-4d80-9b88-112d1dfe51a5" providerId="AD" clId="Web-{1CD723C2-41AF-1EAC-4F49-E0F388FC5654}" dt="2024-03-04T11:45:56.644" v="357" actId="14100"/>
          <ac:spMkLst>
            <pc:docMk/>
            <pc:sldMk cId="2087115717" sldId="262"/>
            <ac:spMk id="2" creationId="{5DE78565-832F-1FEE-0AF1-F85CABD9C764}"/>
          </ac:spMkLst>
        </pc:spChg>
        <pc:spChg chg="del mod">
          <ac:chgData name="Mark Thomas (2219345)" userId="S::2219345@student.uwtsd.ac.uk::02c18b3f-30ed-4d80-9b88-112d1dfe51a5" providerId="AD" clId="Web-{1CD723C2-41AF-1EAC-4F49-E0F388FC5654}" dt="2024-03-04T11:39:01.458" v="326"/>
          <ac:spMkLst>
            <pc:docMk/>
            <pc:sldMk cId="2087115717" sldId="262"/>
            <ac:spMk id="3" creationId="{8EB087A1-22D9-7D4E-709F-F3878C4388B3}"/>
          </ac:spMkLst>
        </pc:spChg>
        <pc:spChg chg="add del mod">
          <ac:chgData name="Mark Thomas (2219345)" userId="S::2219345@student.uwtsd.ac.uk::02c18b3f-30ed-4d80-9b88-112d1dfe51a5" providerId="AD" clId="Web-{1CD723C2-41AF-1EAC-4F49-E0F388FC5654}" dt="2024-03-04T11:56:20.026" v="412" actId="20577"/>
          <ac:spMkLst>
            <pc:docMk/>
            <pc:sldMk cId="2087115717" sldId="262"/>
            <ac:spMk id="5" creationId="{4DDD78B1-DC20-8462-D1D7-7CB8D9CA612D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1:34:30.276" v="301"/>
          <ac:spMkLst>
            <pc:docMk/>
            <pc:sldMk cId="2087115717" sldId="262"/>
            <ac:spMk id="8" creationId="{8F3CF990-ACB8-443A-BB74-D36EC8A00B02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1:34:30.276" v="301"/>
          <ac:spMkLst>
            <pc:docMk/>
            <pc:sldMk cId="2087115717" sldId="262"/>
            <ac:spMk id="10" creationId="{2601900C-265D-4146-A578-477541E3DF28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1:34:30.276" v="301"/>
          <ac:spMkLst>
            <pc:docMk/>
            <pc:sldMk cId="2087115717" sldId="262"/>
            <ac:spMk id="14" creationId="{65F94F98-3A57-49AA-838E-91AAF600B6EE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1:34:30.276" v="301"/>
          <ac:spMkLst>
            <pc:docMk/>
            <pc:sldMk cId="2087115717" sldId="262"/>
            <ac:spMk id="18" creationId="{41F8C064-2DC5-4758-B49C-76BFF64052AF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1:34:30.276" v="301"/>
          <ac:spMkLst>
            <pc:docMk/>
            <pc:sldMk cId="2087115717" sldId="262"/>
            <ac:spMk id="20" creationId="{FBD68200-BC03-4015-860B-CD5C30CD76B8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1:34:30.276" v="301"/>
          <ac:spMkLst>
            <pc:docMk/>
            <pc:sldMk cId="2087115717" sldId="262"/>
            <ac:spMk id="22" creationId="{A0B5529D-5CAA-4BF2-B5C9-34705E7661F9}"/>
          </ac:spMkLst>
        </pc:spChg>
        <pc:spChg chg="add">
          <ac:chgData name="Mark Thomas (2219345)" userId="S::2219345@student.uwtsd.ac.uk::02c18b3f-30ed-4d80-9b88-112d1dfe51a5" providerId="AD" clId="Web-{1CD723C2-41AF-1EAC-4F49-E0F388FC5654}" dt="2024-03-04T11:34:30.276" v="301"/>
          <ac:spMkLst>
            <pc:docMk/>
            <pc:sldMk cId="2087115717" sldId="262"/>
            <ac:spMk id="24" creationId="{332A6F87-AC28-4AA8-B8A6-AEBC67BD0D64}"/>
          </ac:spMkLst>
        </pc:spChg>
        <pc:picChg chg="add mod ord">
          <ac:chgData name="Mark Thomas (2219345)" userId="S::2219345@student.uwtsd.ac.uk::02c18b3f-30ed-4d80-9b88-112d1dfe51a5" providerId="AD" clId="Web-{1CD723C2-41AF-1EAC-4F49-E0F388FC5654}" dt="2024-03-04T11:39:18.364" v="331" actId="14100"/>
          <ac:picMkLst>
            <pc:docMk/>
            <pc:sldMk cId="2087115717" sldId="262"/>
            <ac:picMk id="4" creationId="{B735CD9F-B590-26A5-D15F-D21FD5109850}"/>
          </ac:picMkLst>
        </pc:picChg>
        <pc:picChg chg="add">
          <ac:chgData name="Mark Thomas (2219345)" userId="S::2219345@student.uwtsd.ac.uk::02c18b3f-30ed-4d80-9b88-112d1dfe51a5" providerId="AD" clId="Web-{1CD723C2-41AF-1EAC-4F49-E0F388FC5654}" dt="2024-03-04T11:34:30.276" v="301"/>
          <ac:picMkLst>
            <pc:docMk/>
            <pc:sldMk cId="2087115717" sldId="262"/>
            <ac:picMk id="12" creationId="{00B98862-BEE1-44FB-A335-A1B9106B445E}"/>
          </ac:picMkLst>
        </pc:picChg>
        <pc:picChg chg="add">
          <ac:chgData name="Mark Thomas (2219345)" userId="S::2219345@student.uwtsd.ac.uk::02c18b3f-30ed-4d80-9b88-112d1dfe51a5" providerId="AD" clId="Web-{1CD723C2-41AF-1EAC-4F49-E0F388FC5654}" dt="2024-03-04T11:34:30.276" v="301"/>
          <ac:picMkLst>
            <pc:docMk/>
            <pc:sldMk cId="2087115717" sldId="262"/>
            <ac:picMk id="16" creationId="{7185CF21-0594-48C0-9F3E-254D6BCE9D9B}"/>
          </ac:picMkLst>
        </pc:picChg>
      </pc:sldChg>
    </pc:docChg>
  </pc:docChgLst>
  <pc:docChgLst>
    <pc:chgData name="Mark Thomas (2219345)" userId="S::2219345@student.uwtsd.ac.uk::02c18b3f-30ed-4d80-9b88-112d1dfe51a5" providerId="AD" clId="Web-{2ADECF14-35DE-9EF4-CD57-226BF41D809D}"/>
    <pc:docChg chg="modSld">
      <pc:chgData name="Mark Thomas (2219345)" userId="S::2219345@student.uwtsd.ac.uk::02c18b3f-30ed-4d80-9b88-112d1dfe51a5" providerId="AD" clId="Web-{2ADECF14-35DE-9EF4-CD57-226BF41D809D}" dt="2024-03-03T09:00:12.774" v="45" actId="1076"/>
      <pc:docMkLst>
        <pc:docMk/>
      </pc:docMkLst>
      <pc:sldChg chg="addSp delSp modSp">
        <pc:chgData name="Mark Thomas (2219345)" userId="S::2219345@student.uwtsd.ac.uk::02c18b3f-30ed-4d80-9b88-112d1dfe51a5" providerId="AD" clId="Web-{2ADECF14-35DE-9EF4-CD57-226BF41D809D}" dt="2024-03-03T09:00:12.774" v="45" actId="1076"/>
        <pc:sldMkLst>
          <pc:docMk/>
          <pc:sldMk cId="477210263" sldId="258"/>
        </pc:sldMkLst>
        <pc:spChg chg="mod">
          <ac:chgData name="Mark Thomas (2219345)" userId="S::2219345@student.uwtsd.ac.uk::02c18b3f-30ed-4d80-9b88-112d1dfe51a5" providerId="AD" clId="Web-{2ADECF14-35DE-9EF4-CD57-226BF41D809D}" dt="2024-03-03T08:57:06.812" v="29" actId="14100"/>
          <ac:spMkLst>
            <pc:docMk/>
            <pc:sldMk cId="477210263" sldId="258"/>
            <ac:spMk id="2" creationId="{17E9F449-6F88-A0E1-7A14-C3F8CE1822E1}"/>
          </ac:spMkLst>
        </pc:spChg>
        <pc:spChg chg="del mod">
          <ac:chgData name="Mark Thomas (2219345)" userId="S::2219345@student.uwtsd.ac.uk::02c18b3f-30ed-4d80-9b88-112d1dfe51a5" providerId="AD" clId="Web-{2ADECF14-35DE-9EF4-CD57-226BF41D809D}" dt="2024-03-03T08:56:07.358" v="8"/>
          <ac:spMkLst>
            <pc:docMk/>
            <pc:sldMk cId="477210263" sldId="258"/>
            <ac:spMk id="3" creationId="{44E4525D-D4FA-7469-B9A3-448EC85C004C}"/>
          </ac:spMkLst>
        </pc:spChg>
        <pc:spChg chg="add mod">
          <ac:chgData name="Mark Thomas (2219345)" userId="S::2219345@student.uwtsd.ac.uk::02c18b3f-30ed-4d80-9b88-112d1dfe51a5" providerId="AD" clId="Web-{2ADECF14-35DE-9EF4-CD57-226BF41D809D}" dt="2024-03-03T09:00:12.774" v="45" actId="1076"/>
          <ac:spMkLst>
            <pc:docMk/>
            <pc:sldMk cId="477210263" sldId="258"/>
            <ac:spMk id="5" creationId="{E49A6D6C-4450-22E1-5EB2-E4C1006FC363}"/>
          </ac:spMkLst>
        </pc:spChg>
        <pc:picChg chg="add mod ord">
          <ac:chgData name="Mark Thomas (2219345)" userId="S::2219345@student.uwtsd.ac.uk::02c18b3f-30ed-4d80-9b88-112d1dfe51a5" providerId="AD" clId="Web-{2ADECF14-35DE-9EF4-CD57-226BF41D809D}" dt="2024-03-03T08:56:24.530" v="11" actId="14100"/>
          <ac:picMkLst>
            <pc:docMk/>
            <pc:sldMk cId="477210263" sldId="258"/>
            <ac:picMk id="4" creationId="{4762C49B-C8B2-C5D9-9672-47D09198D49A}"/>
          </ac:picMkLst>
        </pc:picChg>
      </pc:sldChg>
    </pc:docChg>
  </pc:docChgLst>
  <pc:docChgLst>
    <pc:chgData name="Mark Thomas (2219345)" userId="S::2219345@student.uwtsd.ac.uk::02c18b3f-30ed-4d80-9b88-112d1dfe51a5" providerId="AD" clId="Web-{0CA033C0-8497-83E1-853D-9EB2844A4073}"/>
    <pc:docChg chg="addSld delSld modSld">
      <pc:chgData name="Mark Thomas (2219345)" userId="S::2219345@student.uwtsd.ac.uk::02c18b3f-30ed-4d80-9b88-112d1dfe51a5" providerId="AD" clId="Web-{0CA033C0-8497-83E1-853D-9EB2844A4073}" dt="2024-03-12T20:17:32.810" v="437" actId="20577"/>
      <pc:docMkLst>
        <pc:docMk/>
      </pc:docMkLst>
      <pc:sldChg chg="modSp">
        <pc:chgData name="Mark Thomas (2219345)" userId="S::2219345@student.uwtsd.ac.uk::02c18b3f-30ed-4d80-9b88-112d1dfe51a5" providerId="AD" clId="Web-{0CA033C0-8497-83E1-853D-9EB2844A4073}" dt="2024-03-12T19:46:06.018" v="386" actId="14100"/>
        <pc:sldMkLst>
          <pc:docMk/>
          <pc:sldMk cId="1705889691" sldId="257"/>
        </pc:sldMkLst>
        <pc:picChg chg="mod">
          <ac:chgData name="Mark Thomas (2219345)" userId="S::2219345@student.uwtsd.ac.uk::02c18b3f-30ed-4d80-9b88-112d1dfe51a5" providerId="AD" clId="Web-{0CA033C0-8497-83E1-853D-9EB2844A4073}" dt="2024-03-12T19:46:06.018" v="386" actId="14100"/>
          <ac:picMkLst>
            <pc:docMk/>
            <pc:sldMk cId="1705889691" sldId="257"/>
            <ac:picMk id="4" creationId="{68BF0A5F-6BF4-DAD9-4AC5-8B7E17A8970D}"/>
          </ac:picMkLst>
        </pc:picChg>
      </pc:sldChg>
      <pc:sldChg chg="modSp">
        <pc:chgData name="Mark Thomas (2219345)" userId="S::2219345@student.uwtsd.ac.uk::02c18b3f-30ed-4d80-9b88-112d1dfe51a5" providerId="AD" clId="Web-{0CA033C0-8497-83E1-853D-9EB2844A4073}" dt="2024-03-12T20:00:58.783" v="387" actId="14100"/>
        <pc:sldMkLst>
          <pc:docMk/>
          <pc:sldMk cId="2405046457" sldId="261"/>
        </pc:sldMkLst>
        <pc:picChg chg="mod">
          <ac:chgData name="Mark Thomas (2219345)" userId="S::2219345@student.uwtsd.ac.uk::02c18b3f-30ed-4d80-9b88-112d1dfe51a5" providerId="AD" clId="Web-{0CA033C0-8497-83E1-853D-9EB2844A4073}" dt="2024-03-12T20:00:58.783" v="387" actId="14100"/>
          <ac:picMkLst>
            <pc:docMk/>
            <pc:sldMk cId="2405046457" sldId="261"/>
            <ac:picMk id="5" creationId="{6754361B-971D-ECBC-4867-9D1AB2DEF01F}"/>
          </ac:picMkLst>
        </pc:picChg>
      </pc:sldChg>
      <pc:sldChg chg="modSp">
        <pc:chgData name="Mark Thomas (2219345)" userId="S::2219345@student.uwtsd.ac.uk::02c18b3f-30ed-4d80-9b88-112d1dfe51a5" providerId="AD" clId="Web-{0CA033C0-8497-83E1-853D-9EB2844A4073}" dt="2024-03-12T20:02:36.962" v="391" actId="20577"/>
        <pc:sldMkLst>
          <pc:docMk/>
          <pc:sldMk cId="2910574034" sldId="263"/>
        </pc:sldMkLst>
        <pc:spChg chg="mod">
          <ac:chgData name="Mark Thomas (2219345)" userId="S::2219345@student.uwtsd.ac.uk::02c18b3f-30ed-4d80-9b88-112d1dfe51a5" providerId="AD" clId="Web-{0CA033C0-8497-83E1-853D-9EB2844A4073}" dt="2024-03-12T20:02:36.962" v="391" actId="20577"/>
          <ac:spMkLst>
            <pc:docMk/>
            <pc:sldMk cId="2910574034" sldId="263"/>
            <ac:spMk id="3" creationId="{B2FD034B-E025-47D0-7612-15430DA2E7A1}"/>
          </ac:spMkLst>
        </pc:spChg>
      </pc:sldChg>
      <pc:sldChg chg="modSp">
        <pc:chgData name="Mark Thomas (2219345)" userId="S::2219345@student.uwtsd.ac.uk::02c18b3f-30ed-4d80-9b88-112d1dfe51a5" providerId="AD" clId="Web-{0CA033C0-8497-83E1-853D-9EB2844A4073}" dt="2024-03-12T20:14:39.377" v="420" actId="14100"/>
        <pc:sldMkLst>
          <pc:docMk/>
          <pc:sldMk cId="221974882" sldId="266"/>
        </pc:sldMkLst>
        <pc:picChg chg="mod">
          <ac:chgData name="Mark Thomas (2219345)" userId="S::2219345@student.uwtsd.ac.uk::02c18b3f-30ed-4d80-9b88-112d1dfe51a5" providerId="AD" clId="Web-{0CA033C0-8497-83E1-853D-9EB2844A4073}" dt="2024-03-12T20:14:39.377" v="420" actId="14100"/>
          <ac:picMkLst>
            <pc:docMk/>
            <pc:sldMk cId="221974882" sldId="266"/>
            <ac:picMk id="4" creationId="{290380EF-51D6-271F-4120-911D111DF63B}"/>
          </ac:picMkLst>
        </pc:picChg>
      </pc:sldChg>
      <pc:sldChg chg="modSp">
        <pc:chgData name="Mark Thomas (2219345)" userId="S::2219345@student.uwtsd.ac.uk::02c18b3f-30ed-4d80-9b88-112d1dfe51a5" providerId="AD" clId="Web-{0CA033C0-8497-83E1-853D-9EB2844A4073}" dt="2024-03-12T20:17:32.810" v="437" actId="20577"/>
        <pc:sldMkLst>
          <pc:docMk/>
          <pc:sldMk cId="2545533574" sldId="267"/>
        </pc:sldMkLst>
        <pc:spChg chg="mod">
          <ac:chgData name="Mark Thomas (2219345)" userId="S::2219345@student.uwtsd.ac.uk::02c18b3f-30ed-4d80-9b88-112d1dfe51a5" providerId="AD" clId="Web-{0CA033C0-8497-83E1-853D-9EB2844A4073}" dt="2024-03-12T20:17:32.810" v="437" actId="20577"/>
          <ac:spMkLst>
            <pc:docMk/>
            <pc:sldMk cId="2545533574" sldId="267"/>
            <ac:spMk id="3" creationId="{8FB80D7C-EB36-DA2C-4B1E-5A81F816EB72}"/>
          </ac:spMkLst>
        </pc:spChg>
        <pc:picChg chg="mod">
          <ac:chgData name="Mark Thomas (2219345)" userId="S::2219345@student.uwtsd.ac.uk::02c18b3f-30ed-4d80-9b88-112d1dfe51a5" providerId="AD" clId="Web-{0CA033C0-8497-83E1-853D-9EB2844A4073}" dt="2024-03-12T20:16:07.382" v="424" actId="14100"/>
          <ac:picMkLst>
            <pc:docMk/>
            <pc:sldMk cId="2545533574" sldId="267"/>
            <ac:picMk id="5" creationId="{E700BD5B-43AE-53FB-BD60-4E45BE74A475}"/>
          </ac:picMkLst>
        </pc:picChg>
      </pc:sldChg>
      <pc:sldChg chg="modSp new">
        <pc:chgData name="Mark Thomas (2219345)" userId="S::2219345@student.uwtsd.ac.uk::02c18b3f-30ed-4d80-9b88-112d1dfe51a5" providerId="AD" clId="Web-{0CA033C0-8497-83E1-853D-9EB2844A4073}" dt="2024-03-12T18:26:31.183" v="29" actId="20577"/>
        <pc:sldMkLst>
          <pc:docMk/>
          <pc:sldMk cId="1853483622" sldId="277"/>
        </pc:sldMkLst>
        <pc:spChg chg="mod">
          <ac:chgData name="Mark Thomas (2219345)" userId="S::2219345@student.uwtsd.ac.uk::02c18b3f-30ed-4d80-9b88-112d1dfe51a5" providerId="AD" clId="Web-{0CA033C0-8497-83E1-853D-9EB2844A4073}" dt="2024-03-12T18:24:58.493" v="14" actId="14100"/>
          <ac:spMkLst>
            <pc:docMk/>
            <pc:sldMk cId="1853483622" sldId="277"/>
            <ac:spMk id="2" creationId="{56089466-06A6-4798-5DB9-BDD41AE676A9}"/>
          </ac:spMkLst>
        </pc:spChg>
        <pc:spChg chg="mod">
          <ac:chgData name="Mark Thomas (2219345)" userId="S::2219345@student.uwtsd.ac.uk::02c18b3f-30ed-4d80-9b88-112d1dfe51a5" providerId="AD" clId="Web-{0CA033C0-8497-83E1-853D-9EB2844A4073}" dt="2024-03-12T18:26:31.183" v="29" actId="20577"/>
          <ac:spMkLst>
            <pc:docMk/>
            <pc:sldMk cId="1853483622" sldId="277"/>
            <ac:spMk id="3" creationId="{AC20BAD7-C7CA-ED7A-CBDF-35EF18D58223}"/>
          </ac:spMkLst>
        </pc:spChg>
      </pc:sldChg>
      <pc:sldChg chg="modSp new">
        <pc:chgData name="Mark Thomas (2219345)" userId="S::2219345@student.uwtsd.ac.uk::02c18b3f-30ed-4d80-9b88-112d1dfe51a5" providerId="AD" clId="Web-{0CA033C0-8497-83E1-853D-9EB2844A4073}" dt="2024-03-12T18:28:29.654" v="65" actId="20577"/>
        <pc:sldMkLst>
          <pc:docMk/>
          <pc:sldMk cId="1444949214" sldId="278"/>
        </pc:sldMkLst>
        <pc:spChg chg="mod">
          <ac:chgData name="Mark Thomas (2219345)" userId="S::2219345@student.uwtsd.ac.uk::02c18b3f-30ed-4d80-9b88-112d1dfe51a5" providerId="AD" clId="Web-{0CA033C0-8497-83E1-853D-9EB2844A4073}" dt="2024-03-12T18:27:07.653" v="46" actId="14100"/>
          <ac:spMkLst>
            <pc:docMk/>
            <pc:sldMk cId="1444949214" sldId="278"/>
            <ac:spMk id="2" creationId="{2AE5AFB2-4968-4E27-63C8-26232D0D7A80}"/>
          </ac:spMkLst>
        </pc:spChg>
        <pc:spChg chg="mod">
          <ac:chgData name="Mark Thomas (2219345)" userId="S::2219345@student.uwtsd.ac.uk::02c18b3f-30ed-4d80-9b88-112d1dfe51a5" providerId="AD" clId="Web-{0CA033C0-8497-83E1-853D-9EB2844A4073}" dt="2024-03-12T18:28:29.654" v="65" actId="20577"/>
          <ac:spMkLst>
            <pc:docMk/>
            <pc:sldMk cId="1444949214" sldId="278"/>
            <ac:spMk id="3" creationId="{50BE2687-0C26-01F6-5B12-DC18492056CF}"/>
          </ac:spMkLst>
        </pc:spChg>
      </pc:sldChg>
      <pc:sldChg chg="modSp new del">
        <pc:chgData name="Mark Thomas (2219345)" userId="S::2219345@student.uwtsd.ac.uk::02c18b3f-30ed-4d80-9b88-112d1dfe51a5" providerId="AD" clId="Web-{0CA033C0-8497-83E1-853D-9EB2844A4073}" dt="2024-03-12T19:24:24.129" v="330"/>
        <pc:sldMkLst>
          <pc:docMk/>
          <pc:sldMk cId="21913166" sldId="279"/>
        </pc:sldMkLst>
        <pc:spChg chg="mod">
          <ac:chgData name="Mark Thomas (2219345)" userId="S::2219345@student.uwtsd.ac.uk::02c18b3f-30ed-4d80-9b88-112d1dfe51a5" providerId="AD" clId="Web-{0CA033C0-8497-83E1-853D-9EB2844A4073}" dt="2024-03-12T18:29:11.468" v="79" actId="20577"/>
          <ac:spMkLst>
            <pc:docMk/>
            <pc:sldMk cId="21913166" sldId="279"/>
            <ac:spMk id="2" creationId="{DDA06FCD-C8C9-320D-8CC1-3814DABA4AA0}"/>
          </ac:spMkLst>
        </pc:spChg>
        <pc:spChg chg="mod">
          <ac:chgData name="Mark Thomas (2219345)" userId="S::2219345@student.uwtsd.ac.uk::02c18b3f-30ed-4d80-9b88-112d1dfe51a5" providerId="AD" clId="Web-{0CA033C0-8497-83E1-853D-9EB2844A4073}" dt="2024-03-12T18:37:45.102" v="156" actId="20577"/>
          <ac:spMkLst>
            <pc:docMk/>
            <pc:sldMk cId="21913166" sldId="279"/>
            <ac:spMk id="3" creationId="{40628EC1-CB95-F37B-CEFE-419CA7A3C807}"/>
          </ac:spMkLst>
        </pc:spChg>
      </pc:sldChg>
      <pc:sldChg chg="modSp new del">
        <pc:chgData name="Mark Thomas (2219345)" userId="S::2219345@student.uwtsd.ac.uk::02c18b3f-30ed-4d80-9b88-112d1dfe51a5" providerId="AD" clId="Web-{0CA033C0-8497-83E1-853D-9EB2844A4073}" dt="2024-03-12T19:24:27.083" v="331"/>
        <pc:sldMkLst>
          <pc:docMk/>
          <pc:sldMk cId="2310028666" sldId="280"/>
        </pc:sldMkLst>
        <pc:spChg chg="mod">
          <ac:chgData name="Mark Thomas (2219345)" userId="S::2219345@student.uwtsd.ac.uk::02c18b3f-30ed-4d80-9b88-112d1dfe51a5" providerId="AD" clId="Web-{0CA033C0-8497-83E1-853D-9EB2844A4073}" dt="2024-03-12T18:36:04.335" v="142" actId="14100"/>
          <ac:spMkLst>
            <pc:docMk/>
            <pc:sldMk cId="2310028666" sldId="280"/>
            <ac:spMk id="2" creationId="{4F6BBFE1-E7E8-B058-859A-E5A5FD9CE745}"/>
          </ac:spMkLst>
        </pc:spChg>
        <pc:spChg chg="mod">
          <ac:chgData name="Mark Thomas (2219345)" userId="S::2219345@student.uwtsd.ac.uk::02c18b3f-30ed-4d80-9b88-112d1dfe51a5" providerId="AD" clId="Web-{0CA033C0-8497-83E1-853D-9EB2844A4073}" dt="2024-03-12T18:37:58.525" v="157" actId="14100"/>
          <ac:spMkLst>
            <pc:docMk/>
            <pc:sldMk cId="2310028666" sldId="280"/>
            <ac:spMk id="3" creationId="{D14792D7-3FFA-825D-9F30-9F8A73255F54}"/>
          </ac:spMkLst>
        </pc:spChg>
      </pc:sldChg>
      <pc:sldChg chg="addSp delSp modSp new mod setBg">
        <pc:chgData name="Mark Thomas (2219345)" userId="S::2219345@student.uwtsd.ac.uk::02c18b3f-30ed-4d80-9b88-112d1dfe51a5" providerId="AD" clId="Web-{0CA033C0-8497-83E1-853D-9EB2844A4073}" dt="2024-03-12T20:06:45.091" v="400" actId="20577"/>
        <pc:sldMkLst>
          <pc:docMk/>
          <pc:sldMk cId="1521140785" sldId="281"/>
        </pc:sldMkLst>
        <pc:spChg chg="mod">
          <ac:chgData name="Mark Thomas (2219345)" userId="S::2219345@student.uwtsd.ac.uk::02c18b3f-30ed-4d80-9b88-112d1dfe51a5" providerId="AD" clId="Web-{0CA033C0-8497-83E1-853D-9EB2844A4073}" dt="2024-03-12T20:05:17.723" v="394" actId="14100"/>
          <ac:spMkLst>
            <pc:docMk/>
            <pc:sldMk cId="1521140785" sldId="281"/>
            <ac:spMk id="2" creationId="{096FA5E0-DAF7-C147-72A0-11BA70E7C000}"/>
          </ac:spMkLst>
        </pc:spChg>
        <pc:spChg chg="mod">
          <ac:chgData name="Mark Thomas (2219345)" userId="S::2219345@student.uwtsd.ac.uk::02c18b3f-30ed-4d80-9b88-112d1dfe51a5" providerId="AD" clId="Web-{0CA033C0-8497-83E1-853D-9EB2844A4073}" dt="2024-03-12T20:06:45.091" v="400" actId="20577"/>
          <ac:spMkLst>
            <pc:docMk/>
            <pc:sldMk cId="1521140785" sldId="281"/>
            <ac:spMk id="3" creationId="{D42BAB07-A83E-851B-D0B4-78DC1149B67D}"/>
          </ac:spMkLst>
        </pc:spChg>
        <pc:spChg chg="add del mod">
          <ac:chgData name="Mark Thomas (2219345)" userId="S::2219345@student.uwtsd.ac.uk::02c18b3f-30ed-4d80-9b88-112d1dfe51a5" providerId="AD" clId="Web-{0CA033C0-8497-83E1-853D-9EB2844A4073}" dt="2024-03-12T19:12:18.553" v="263"/>
          <ac:spMkLst>
            <pc:docMk/>
            <pc:sldMk cId="1521140785" sldId="281"/>
            <ac:spMk id="4" creationId="{EBAF9D2A-151E-B030-9EB8-886AE0B55731}"/>
          </ac:spMkLst>
        </pc:spChg>
        <pc:spChg chg="add">
          <ac:chgData name="Mark Thomas (2219345)" userId="S::2219345@student.uwtsd.ac.uk::02c18b3f-30ed-4d80-9b88-112d1dfe51a5" providerId="AD" clId="Web-{0CA033C0-8497-83E1-853D-9EB2844A4073}" dt="2024-03-12T18:58:20.578" v="175"/>
          <ac:spMkLst>
            <pc:docMk/>
            <pc:sldMk cId="1521140785" sldId="281"/>
            <ac:spMk id="8" creationId="{8F3CF990-ACB8-443A-BB74-D36EC8A00B02}"/>
          </ac:spMkLst>
        </pc:spChg>
        <pc:spChg chg="add">
          <ac:chgData name="Mark Thomas (2219345)" userId="S::2219345@student.uwtsd.ac.uk::02c18b3f-30ed-4d80-9b88-112d1dfe51a5" providerId="AD" clId="Web-{0CA033C0-8497-83E1-853D-9EB2844A4073}" dt="2024-03-12T18:58:20.578" v="175"/>
          <ac:spMkLst>
            <pc:docMk/>
            <pc:sldMk cId="1521140785" sldId="281"/>
            <ac:spMk id="10" creationId="{2601900C-265D-4146-A578-477541E3DF28}"/>
          </ac:spMkLst>
        </pc:spChg>
        <pc:spChg chg="add">
          <ac:chgData name="Mark Thomas (2219345)" userId="S::2219345@student.uwtsd.ac.uk::02c18b3f-30ed-4d80-9b88-112d1dfe51a5" providerId="AD" clId="Web-{0CA033C0-8497-83E1-853D-9EB2844A4073}" dt="2024-03-12T18:58:20.578" v="175"/>
          <ac:spMkLst>
            <pc:docMk/>
            <pc:sldMk cId="1521140785" sldId="281"/>
            <ac:spMk id="14" creationId="{65F94F98-3A57-49AA-838E-91AAF600B6EE}"/>
          </ac:spMkLst>
        </pc:spChg>
        <pc:spChg chg="add">
          <ac:chgData name="Mark Thomas (2219345)" userId="S::2219345@student.uwtsd.ac.uk::02c18b3f-30ed-4d80-9b88-112d1dfe51a5" providerId="AD" clId="Web-{0CA033C0-8497-83E1-853D-9EB2844A4073}" dt="2024-03-12T18:58:20.578" v="175"/>
          <ac:spMkLst>
            <pc:docMk/>
            <pc:sldMk cId="1521140785" sldId="281"/>
            <ac:spMk id="18" creationId="{41F8C064-2DC5-4758-B49C-76BFF64052AF}"/>
          </ac:spMkLst>
        </pc:spChg>
        <pc:spChg chg="add">
          <ac:chgData name="Mark Thomas (2219345)" userId="S::2219345@student.uwtsd.ac.uk::02c18b3f-30ed-4d80-9b88-112d1dfe51a5" providerId="AD" clId="Web-{0CA033C0-8497-83E1-853D-9EB2844A4073}" dt="2024-03-12T18:58:20.578" v="175"/>
          <ac:spMkLst>
            <pc:docMk/>
            <pc:sldMk cId="1521140785" sldId="281"/>
            <ac:spMk id="20" creationId="{FBD68200-BC03-4015-860B-CD5C30CD76B8}"/>
          </ac:spMkLst>
        </pc:spChg>
        <pc:spChg chg="add">
          <ac:chgData name="Mark Thomas (2219345)" userId="S::2219345@student.uwtsd.ac.uk::02c18b3f-30ed-4d80-9b88-112d1dfe51a5" providerId="AD" clId="Web-{0CA033C0-8497-83E1-853D-9EB2844A4073}" dt="2024-03-12T18:58:20.578" v="175"/>
          <ac:spMkLst>
            <pc:docMk/>
            <pc:sldMk cId="1521140785" sldId="281"/>
            <ac:spMk id="22" creationId="{A0B5529D-5CAA-4BF2-B5C9-34705E7661F9}"/>
          </ac:spMkLst>
        </pc:spChg>
        <pc:spChg chg="add">
          <ac:chgData name="Mark Thomas (2219345)" userId="S::2219345@student.uwtsd.ac.uk::02c18b3f-30ed-4d80-9b88-112d1dfe51a5" providerId="AD" clId="Web-{0CA033C0-8497-83E1-853D-9EB2844A4073}" dt="2024-03-12T18:58:20.578" v="175"/>
          <ac:spMkLst>
            <pc:docMk/>
            <pc:sldMk cId="1521140785" sldId="281"/>
            <ac:spMk id="24" creationId="{332A6F87-AC28-4AA8-B8A6-AEBC67BD0D64}"/>
          </ac:spMkLst>
        </pc:spChg>
        <pc:picChg chg="add mod">
          <ac:chgData name="Mark Thomas (2219345)" userId="S::2219345@student.uwtsd.ac.uk::02c18b3f-30ed-4d80-9b88-112d1dfe51a5" providerId="AD" clId="Web-{0CA033C0-8497-83E1-853D-9EB2844A4073}" dt="2024-03-12T19:12:17.678" v="262" actId="14100"/>
          <ac:picMkLst>
            <pc:docMk/>
            <pc:sldMk cId="1521140785" sldId="281"/>
            <ac:picMk id="5" creationId="{0CFB9D11-3680-66C4-ED01-191ABF4A2295}"/>
          </ac:picMkLst>
        </pc:picChg>
        <pc:picChg chg="add">
          <ac:chgData name="Mark Thomas (2219345)" userId="S::2219345@student.uwtsd.ac.uk::02c18b3f-30ed-4d80-9b88-112d1dfe51a5" providerId="AD" clId="Web-{0CA033C0-8497-83E1-853D-9EB2844A4073}" dt="2024-03-12T18:58:20.578" v="175"/>
          <ac:picMkLst>
            <pc:docMk/>
            <pc:sldMk cId="1521140785" sldId="281"/>
            <ac:picMk id="12" creationId="{00B98862-BEE1-44FB-A335-A1B9106B445E}"/>
          </ac:picMkLst>
        </pc:picChg>
        <pc:picChg chg="add">
          <ac:chgData name="Mark Thomas (2219345)" userId="S::2219345@student.uwtsd.ac.uk::02c18b3f-30ed-4d80-9b88-112d1dfe51a5" providerId="AD" clId="Web-{0CA033C0-8497-83E1-853D-9EB2844A4073}" dt="2024-03-12T18:58:20.578" v="175"/>
          <ac:picMkLst>
            <pc:docMk/>
            <pc:sldMk cId="1521140785" sldId="281"/>
            <ac:picMk id="16" creationId="{7185CF21-0594-48C0-9F3E-254D6BCE9D9B}"/>
          </ac:picMkLst>
        </pc:picChg>
      </pc:sldChg>
      <pc:sldChg chg="addSp delSp modSp new">
        <pc:chgData name="Mark Thomas (2219345)" userId="S::2219345@student.uwtsd.ac.uk::02c18b3f-30ed-4d80-9b88-112d1dfe51a5" providerId="AD" clId="Web-{0CA033C0-8497-83E1-853D-9EB2844A4073}" dt="2024-03-12T20:10:40.231" v="419" actId="20577"/>
        <pc:sldMkLst>
          <pc:docMk/>
          <pc:sldMk cId="83744429" sldId="282"/>
        </pc:sldMkLst>
        <pc:spChg chg="mod">
          <ac:chgData name="Mark Thomas (2219345)" userId="S::2219345@student.uwtsd.ac.uk::02c18b3f-30ed-4d80-9b88-112d1dfe51a5" providerId="AD" clId="Web-{0CA033C0-8497-83E1-853D-9EB2844A4073}" dt="2024-03-12T19:22:28.542" v="329" actId="20577"/>
          <ac:spMkLst>
            <pc:docMk/>
            <pc:sldMk cId="83744429" sldId="282"/>
            <ac:spMk id="2" creationId="{702AFBA5-5945-D3CC-2FC2-64DB6D9E8854}"/>
          </ac:spMkLst>
        </pc:spChg>
        <pc:spChg chg="del mod">
          <ac:chgData name="Mark Thomas (2219345)" userId="S::2219345@student.uwtsd.ac.uk::02c18b3f-30ed-4d80-9b88-112d1dfe51a5" providerId="AD" clId="Web-{0CA033C0-8497-83E1-853D-9EB2844A4073}" dt="2024-03-12T20:08:23.800" v="401"/>
          <ac:spMkLst>
            <pc:docMk/>
            <pc:sldMk cId="83744429" sldId="282"/>
            <ac:spMk id="3" creationId="{F95588C7-0C58-FE41-CDB6-22395BA05DD4}"/>
          </ac:spMkLst>
        </pc:spChg>
        <pc:graphicFrameChg chg="add mod modGraphic">
          <ac:chgData name="Mark Thomas (2219345)" userId="S::2219345@student.uwtsd.ac.uk::02c18b3f-30ed-4d80-9b88-112d1dfe51a5" providerId="AD" clId="Web-{0CA033C0-8497-83E1-853D-9EB2844A4073}" dt="2024-03-12T20:10:40.231" v="419" actId="20577"/>
          <ac:graphicFrameMkLst>
            <pc:docMk/>
            <pc:sldMk cId="83744429" sldId="282"/>
            <ac:graphicFrameMk id="6" creationId="{F426BB75-05EF-8F62-1FF9-034A5191B362}"/>
          </ac:graphicFrameMkLst>
        </pc:graphicFrameChg>
        <pc:picChg chg="add mod">
          <ac:chgData name="Mark Thomas (2219345)" userId="S::2219345@student.uwtsd.ac.uk::02c18b3f-30ed-4d80-9b88-112d1dfe51a5" providerId="AD" clId="Web-{0CA033C0-8497-83E1-853D-9EB2844A4073}" dt="2024-03-12T19:22:18.635" v="328" actId="1076"/>
          <ac:picMkLst>
            <pc:docMk/>
            <pc:sldMk cId="83744429" sldId="282"/>
            <ac:picMk id="4" creationId="{454E2D50-1918-86FE-0B9A-C06A712367C5}"/>
          </ac:picMkLst>
        </pc:picChg>
      </pc:sldChg>
      <pc:sldChg chg="modSp new">
        <pc:chgData name="Mark Thomas (2219345)" userId="S::2219345@student.uwtsd.ac.uk::02c18b3f-30ed-4d80-9b88-112d1dfe51a5" providerId="AD" clId="Web-{0CA033C0-8497-83E1-853D-9EB2844A4073}" dt="2024-03-12T19:43:43.618" v="355" actId="14100"/>
        <pc:sldMkLst>
          <pc:docMk/>
          <pc:sldMk cId="3199518959" sldId="283"/>
        </pc:sldMkLst>
        <pc:spChg chg="mod">
          <ac:chgData name="Mark Thomas (2219345)" userId="S::2219345@student.uwtsd.ac.uk::02c18b3f-30ed-4d80-9b88-112d1dfe51a5" providerId="AD" clId="Web-{0CA033C0-8497-83E1-853D-9EB2844A4073}" dt="2024-03-12T19:25:33.041" v="345" actId="20577"/>
          <ac:spMkLst>
            <pc:docMk/>
            <pc:sldMk cId="3199518959" sldId="283"/>
            <ac:spMk id="2" creationId="{05982B91-463E-6292-B5AB-73A1A4377BED}"/>
          </ac:spMkLst>
        </pc:spChg>
        <pc:spChg chg="mod">
          <ac:chgData name="Mark Thomas (2219345)" userId="S::2219345@student.uwtsd.ac.uk::02c18b3f-30ed-4d80-9b88-112d1dfe51a5" providerId="AD" clId="Web-{0CA033C0-8497-83E1-853D-9EB2844A4073}" dt="2024-03-12T19:43:43.618" v="355" actId="14100"/>
          <ac:spMkLst>
            <pc:docMk/>
            <pc:sldMk cId="3199518959" sldId="283"/>
            <ac:spMk id="3" creationId="{4756B9F4-7432-7973-2682-CA8940769632}"/>
          </ac:spMkLst>
        </pc:spChg>
      </pc:sldChg>
      <pc:sldChg chg="modSp new">
        <pc:chgData name="Mark Thomas (2219345)" userId="S::2219345@student.uwtsd.ac.uk::02c18b3f-30ed-4d80-9b88-112d1dfe51a5" providerId="AD" clId="Web-{0CA033C0-8497-83E1-853D-9EB2844A4073}" dt="2024-03-12T19:45:37.906" v="385" actId="14100"/>
        <pc:sldMkLst>
          <pc:docMk/>
          <pc:sldMk cId="1207800975" sldId="284"/>
        </pc:sldMkLst>
        <pc:spChg chg="mod">
          <ac:chgData name="Mark Thomas (2219345)" userId="S::2219345@student.uwtsd.ac.uk::02c18b3f-30ed-4d80-9b88-112d1dfe51a5" providerId="AD" clId="Web-{0CA033C0-8497-83E1-853D-9EB2844A4073}" dt="2024-03-12T19:44:32.105" v="373" actId="20577"/>
          <ac:spMkLst>
            <pc:docMk/>
            <pc:sldMk cId="1207800975" sldId="284"/>
            <ac:spMk id="2" creationId="{1EF7A480-6F4E-5DD9-5E86-CE337C6A3032}"/>
          </ac:spMkLst>
        </pc:spChg>
        <pc:spChg chg="mod">
          <ac:chgData name="Mark Thomas (2219345)" userId="S::2219345@student.uwtsd.ac.uk::02c18b3f-30ed-4d80-9b88-112d1dfe51a5" providerId="AD" clId="Web-{0CA033C0-8497-83E1-853D-9EB2844A4073}" dt="2024-03-12T19:45:37.906" v="385" actId="14100"/>
          <ac:spMkLst>
            <pc:docMk/>
            <pc:sldMk cId="1207800975" sldId="284"/>
            <ac:spMk id="3" creationId="{AECCA243-C588-C1A0-A09B-A8C21C0B4DA9}"/>
          </ac:spMkLst>
        </pc:spChg>
      </pc:sldChg>
    </pc:docChg>
  </pc:docChgLst>
  <pc:docChgLst>
    <pc:chgData name="Mark Thomas (2219345)" userId="S::2219345@student.uwtsd.ac.uk::02c18b3f-30ed-4d80-9b88-112d1dfe51a5" providerId="AD" clId="Web-{610A8062-AC6C-DACB-51BB-E42DAF8013EC}"/>
    <pc:docChg chg="addSld modSld">
      <pc:chgData name="Mark Thomas (2219345)" userId="S::2219345@student.uwtsd.ac.uk::02c18b3f-30ed-4d80-9b88-112d1dfe51a5" providerId="AD" clId="Web-{610A8062-AC6C-DACB-51BB-E42DAF8013EC}" dt="2024-03-02T18:33:26.846" v="111"/>
      <pc:docMkLst>
        <pc:docMk/>
      </pc:docMkLst>
      <pc:sldChg chg="modSp">
        <pc:chgData name="Mark Thomas (2219345)" userId="S::2219345@student.uwtsd.ac.uk::02c18b3f-30ed-4d80-9b88-112d1dfe51a5" providerId="AD" clId="Web-{610A8062-AC6C-DACB-51BB-E42DAF8013EC}" dt="2024-03-02T18:19:28.705" v="29" actId="14100"/>
        <pc:sldMkLst>
          <pc:docMk/>
          <pc:sldMk cId="553726541" sldId="256"/>
        </pc:sldMkLst>
        <pc:spChg chg="mod">
          <ac:chgData name="Mark Thomas (2219345)" userId="S::2219345@student.uwtsd.ac.uk::02c18b3f-30ed-4d80-9b88-112d1dfe51a5" providerId="AD" clId="Web-{610A8062-AC6C-DACB-51BB-E42DAF8013EC}" dt="2024-03-02T18:19:28.705" v="29" actId="14100"/>
          <ac:spMkLst>
            <pc:docMk/>
            <pc:sldMk cId="553726541" sldId="256"/>
            <ac:spMk id="2" creationId="{9FB28281-3783-403A-B1AB-0182A003DFE3}"/>
          </ac:spMkLst>
        </pc:spChg>
        <pc:spChg chg="mod">
          <ac:chgData name="Mark Thomas (2219345)" userId="S::2219345@student.uwtsd.ac.uk::02c18b3f-30ed-4d80-9b88-112d1dfe51a5" providerId="AD" clId="Web-{610A8062-AC6C-DACB-51BB-E42DAF8013EC}" dt="2024-03-02T18:17:56.139" v="2" actId="14100"/>
          <ac:spMkLst>
            <pc:docMk/>
            <pc:sldMk cId="553726541" sldId="256"/>
            <ac:spMk id="3" creationId="{C4542EAC-8BF3-4BFD-9891-145BC49409C2}"/>
          </ac:spMkLst>
        </pc:spChg>
      </pc:sldChg>
      <pc:sldChg chg="addSp delSp modSp new mod setBg">
        <pc:chgData name="Mark Thomas (2219345)" userId="S::2219345@student.uwtsd.ac.uk::02c18b3f-30ed-4d80-9b88-112d1dfe51a5" providerId="AD" clId="Web-{610A8062-AC6C-DACB-51BB-E42DAF8013EC}" dt="2024-03-02T18:31:29.811" v="110"/>
        <pc:sldMkLst>
          <pc:docMk/>
          <pc:sldMk cId="1705889691" sldId="257"/>
        </pc:sldMkLst>
        <pc:spChg chg="mod">
          <ac:chgData name="Mark Thomas (2219345)" userId="S::2219345@student.uwtsd.ac.uk::02c18b3f-30ed-4d80-9b88-112d1dfe51a5" providerId="AD" clId="Web-{610A8062-AC6C-DACB-51BB-E42DAF8013EC}" dt="2024-03-02T18:29:41.663" v="101" actId="1076"/>
          <ac:spMkLst>
            <pc:docMk/>
            <pc:sldMk cId="1705889691" sldId="257"/>
            <ac:spMk id="2" creationId="{AACD58E2-695D-AAB9-BBF2-B41E6ABCC99D}"/>
          </ac:spMkLst>
        </pc:spChg>
        <pc:spChg chg="del mod">
          <ac:chgData name="Mark Thomas (2219345)" userId="S::2219345@student.uwtsd.ac.uk::02c18b3f-30ed-4d80-9b88-112d1dfe51a5" providerId="AD" clId="Web-{610A8062-AC6C-DACB-51BB-E42DAF8013EC}" dt="2024-03-02T18:22:47.093" v="47"/>
          <ac:spMkLst>
            <pc:docMk/>
            <pc:sldMk cId="1705889691" sldId="257"/>
            <ac:spMk id="3" creationId="{8F9C14C6-6454-3C44-F7A5-65B6B064B007}"/>
          </ac:spMkLst>
        </pc:spChg>
        <pc:spChg chg="add del">
          <ac:chgData name="Mark Thomas (2219345)" userId="S::2219345@student.uwtsd.ac.uk::02c18b3f-30ed-4d80-9b88-112d1dfe51a5" providerId="AD" clId="Web-{610A8062-AC6C-DACB-51BB-E42DAF8013EC}" dt="2024-03-02T18:23:13.859" v="54"/>
          <ac:spMkLst>
            <pc:docMk/>
            <pc:sldMk cId="1705889691" sldId="257"/>
            <ac:spMk id="8" creationId="{B6F544D6-57C9-0B27-E382-0E24D8A72D8B}"/>
          </ac:spMkLst>
        </pc:spChg>
        <pc:spChg chg="add">
          <ac:chgData name="Mark Thomas (2219345)" userId="S::2219345@student.uwtsd.ac.uk::02c18b3f-30ed-4d80-9b88-112d1dfe51a5" providerId="AD" clId="Web-{610A8062-AC6C-DACB-51BB-E42DAF8013EC}" dt="2024-03-02T18:22:54.562" v="48"/>
          <ac:spMkLst>
            <pc:docMk/>
            <pc:sldMk cId="1705889691" sldId="257"/>
            <ac:spMk id="11" creationId="{40C8693A-B687-4F5E-B86B-B4F11D52347E}"/>
          </ac:spMkLst>
        </pc:spChg>
        <pc:spChg chg="add">
          <ac:chgData name="Mark Thomas (2219345)" userId="S::2219345@student.uwtsd.ac.uk::02c18b3f-30ed-4d80-9b88-112d1dfe51a5" providerId="AD" clId="Web-{610A8062-AC6C-DACB-51BB-E42DAF8013EC}" dt="2024-03-02T18:22:54.562" v="48"/>
          <ac:spMkLst>
            <pc:docMk/>
            <pc:sldMk cId="1705889691" sldId="257"/>
            <ac:spMk id="17" creationId="{E7B58214-716F-43B8-8272-85CE2B9AB0B5}"/>
          </ac:spMkLst>
        </pc:spChg>
        <pc:spChg chg="add">
          <ac:chgData name="Mark Thomas (2219345)" userId="S::2219345@student.uwtsd.ac.uk::02c18b3f-30ed-4d80-9b88-112d1dfe51a5" providerId="AD" clId="Web-{610A8062-AC6C-DACB-51BB-E42DAF8013EC}" dt="2024-03-02T18:22:54.562" v="48"/>
          <ac:spMkLst>
            <pc:docMk/>
            <pc:sldMk cId="1705889691" sldId="257"/>
            <ac:spMk id="19" creationId="{2A5C070E-7DB1-4147-B6A8-D14B9C40E159}"/>
          </ac:spMkLst>
        </pc:spChg>
        <pc:spChg chg="add">
          <ac:chgData name="Mark Thomas (2219345)" userId="S::2219345@student.uwtsd.ac.uk::02c18b3f-30ed-4d80-9b88-112d1dfe51a5" providerId="AD" clId="Web-{610A8062-AC6C-DACB-51BB-E42DAF8013EC}" dt="2024-03-02T18:22:54.562" v="48"/>
          <ac:spMkLst>
            <pc:docMk/>
            <pc:sldMk cId="1705889691" sldId="257"/>
            <ac:spMk id="21" creationId="{A31070C9-36CD-4B65-8159-324995821FB9}"/>
          </ac:spMkLst>
        </pc:spChg>
        <pc:spChg chg="add">
          <ac:chgData name="Mark Thomas (2219345)" userId="S::2219345@student.uwtsd.ac.uk::02c18b3f-30ed-4d80-9b88-112d1dfe51a5" providerId="AD" clId="Web-{610A8062-AC6C-DACB-51BB-E42DAF8013EC}" dt="2024-03-02T18:22:54.562" v="48"/>
          <ac:spMkLst>
            <pc:docMk/>
            <pc:sldMk cId="1705889691" sldId="257"/>
            <ac:spMk id="23" creationId="{89C35FB2-5194-4BE0-92D0-464E2B7116C7}"/>
          </ac:spMkLst>
        </pc:spChg>
        <pc:graphicFrameChg chg="add mod ord modGraphic">
          <ac:chgData name="Mark Thomas (2219345)" userId="S::2219345@student.uwtsd.ac.uk::02c18b3f-30ed-4d80-9b88-112d1dfe51a5" providerId="AD" clId="Web-{610A8062-AC6C-DACB-51BB-E42DAF8013EC}" dt="2024-03-02T18:29:09.756" v="100" actId="20577"/>
          <ac:graphicFrameMkLst>
            <pc:docMk/>
            <pc:sldMk cId="1705889691" sldId="257"/>
            <ac:graphicFrameMk id="5" creationId="{98DF5448-AB8D-7AC6-7136-94FBDB994D06}"/>
          </ac:graphicFrameMkLst>
        </pc:graphicFrameChg>
        <pc:picChg chg="add mod ord">
          <ac:chgData name="Mark Thomas (2219345)" userId="S::2219345@student.uwtsd.ac.uk::02c18b3f-30ed-4d80-9b88-112d1dfe51a5" providerId="AD" clId="Web-{610A8062-AC6C-DACB-51BB-E42DAF8013EC}" dt="2024-03-02T18:31:29.811" v="110"/>
          <ac:picMkLst>
            <pc:docMk/>
            <pc:sldMk cId="1705889691" sldId="257"/>
            <ac:picMk id="4" creationId="{68BF0A5F-6BF4-DAD9-4AC5-8B7E17A8970D}"/>
          </ac:picMkLst>
        </pc:picChg>
        <pc:picChg chg="add">
          <ac:chgData name="Mark Thomas (2219345)" userId="S::2219345@student.uwtsd.ac.uk::02c18b3f-30ed-4d80-9b88-112d1dfe51a5" providerId="AD" clId="Web-{610A8062-AC6C-DACB-51BB-E42DAF8013EC}" dt="2024-03-02T18:22:54.562" v="48"/>
          <ac:picMkLst>
            <pc:docMk/>
            <pc:sldMk cId="1705889691" sldId="257"/>
            <ac:picMk id="13" creationId="{D51084F9-D042-49BE-9E1A-43E583B98FCC}"/>
          </ac:picMkLst>
        </pc:picChg>
        <pc:picChg chg="add">
          <ac:chgData name="Mark Thomas (2219345)" userId="S::2219345@student.uwtsd.ac.uk::02c18b3f-30ed-4d80-9b88-112d1dfe51a5" providerId="AD" clId="Web-{610A8062-AC6C-DACB-51BB-E42DAF8013EC}" dt="2024-03-02T18:22:54.562" v="48"/>
          <ac:picMkLst>
            <pc:docMk/>
            <pc:sldMk cId="1705889691" sldId="257"/>
            <ac:picMk id="15" creationId="{EE65CA45-264D-4FD3-9249-3CB04EC97E80}"/>
          </ac:picMkLst>
        </pc:picChg>
      </pc:sldChg>
      <pc:sldChg chg="new">
        <pc:chgData name="Mark Thomas (2219345)" userId="S::2219345@student.uwtsd.ac.uk::02c18b3f-30ed-4d80-9b88-112d1dfe51a5" providerId="AD" clId="Web-{610A8062-AC6C-DACB-51BB-E42DAF8013EC}" dt="2024-03-02T18:33:26.846" v="111"/>
        <pc:sldMkLst>
          <pc:docMk/>
          <pc:sldMk cId="477210263" sldId="258"/>
        </pc:sldMkLst>
      </pc:sldChg>
    </pc:docChg>
  </pc:docChgLst>
  <pc:docChgLst>
    <pc:chgData name="Mark Thomas (2219345)" userId="S::2219345@student.uwtsd.ac.uk::02c18b3f-30ed-4d80-9b88-112d1dfe51a5" providerId="AD" clId="Web-{039E258E-14EC-4201-9B45-15B0132D91B7}"/>
    <pc:docChg chg="modSld">
      <pc:chgData name="Mark Thomas (2219345)" userId="S::2219345@student.uwtsd.ac.uk::02c18b3f-30ed-4d80-9b88-112d1dfe51a5" providerId="AD" clId="Web-{039E258E-14EC-4201-9B45-15B0132D91B7}" dt="2024-03-04T19:01:55.405" v="0" actId="20577"/>
      <pc:docMkLst>
        <pc:docMk/>
      </pc:docMkLst>
      <pc:sldChg chg="modSp">
        <pc:chgData name="Mark Thomas (2219345)" userId="S::2219345@student.uwtsd.ac.uk::02c18b3f-30ed-4d80-9b88-112d1dfe51a5" providerId="AD" clId="Web-{039E258E-14EC-4201-9B45-15B0132D91B7}" dt="2024-03-04T19:01:55.405" v="0" actId="20577"/>
        <pc:sldMkLst>
          <pc:docMk/>
          <pc:sldMk cId="1705889691" sldId="257"/>
        </pc:sldMkLst>
        <pc:spChg chg="mod">
          <ac:chgData name="Mark Thomas (2219345)" userId="S::2219345@student.uwtsd.ac.uk::02c18b3f-30ed-4d80-9b88-112d1dfe51a5" providerId="AD" clId="Web-{039E258E-14EC-4201-9B45-15B0132D91B7}" dt="2024-03-04T19:01:55.405" v="0" actId="20577"/>
          <ac:spMkLst>
            <pc:docMk/>
            <pc:sldMk cId="1705889691" sldId="257"/>
            <ac:spMk id="2" creationId="{AACD58E2-695D-AAB9-BBF2-B41E6ABCC99D}"/>
          </ac:spMkLst>
        </pc:spChg>
      </pc:sldChg>
    </pc:docChg>
  </pc:docChgLst>
  <pc:docChgLst>
    <pc:chgData name="Mark Thomas (2219345)" userId="S::2219345@student.uwtsd.ac.uk::02c18b3f-30ed-4d80-9b88-112d1dfe51a5" providerId="AD" clId="Web-{0A8BFB22-9281-0D5B-0BB2-B44F1A985F52}"/>
    <pc:docChg chg="addSld modSld">
      <pc:chgData name="Mark Thomas (2219345)" userId="S::2219345@student.uwtsd.ac.uk::02c18b3f-30ed-4d80-9b88-112d1dfe51a5" providerId="AD" clId="Web-{0A8BFB22-9281-0D5B-0BB2-B44F1A985F52}" dt="2024-03-06T14:35:20.893" v="595" actId="14100"/>
      <pc:docMkLst>
        <pc:docMk/>
      </pc:docMkLst>
      <pc:sldChg chg="modSp">
        <pc:chgData name="Mark Thomas (2219345)" userId="S::2219345@student.uwtsd.ac.uk::02c18b3f-30ed-4d80-9b88-112d1dfe51a5" providerId="AD" clId="Web-{0A8BFB22-9281-0D5B-0BB2-B44F1A985F52}" dt="2024-03-06T12:39:09.014" v="133" actId="20577"/>
        <pc:sldMkLst>
          <pc:docMk/>
          <pc:sldMk cId="2405046457" sldId="261"/>
        </pc:sldMkLst>
        <pc:spChg chg="mod">
          <ac:chgData name="Mark Thomas (2219345)" userId="S::2219345@student.uwtsd.ac.uk::02c18b3f-30ed-4d80-9b88-112d1dfe51a5" providerId="AD" clId="Web-{0A8BFB22-9281-0D5B-0BB2-B44F1A985F52}" dt="2024-03-06T12:39:09.014" v="133" actId="20577"/>
          <ac:spMkLst>
            <pc:docMk/>
            <pc:sldMk cId="2405046457" sldId="261"/>
            <ac:spMk id="3" creationId="{DAB65FFB-EF72-D600-519F-B6A62E4711B4}"/>
          </ac:spMkLst>
        </pc:spChg>
      </pc:sldChg>
      <pc:sldChg chg="addSp delSp modSp new">
        <pc:chgData name="Mark Thomas (2219345)" userId="S::2219345@student.uwtsd.ac.uk::02c18b3f-30ed-4d80-9b88-112d1dfe51a5" providerId="AD" clId="Web-{0A8BFB22-9281-0D5B-0BB2-B44F1A985F52}" dt="2024-03-06T12:40:26.347" v="142"/>
        <pc:sldMkLst>
          <pc:docMk/>
          <pc:sldMk cId="2910574034" sldId="263"/>
        </pc:sldMkLst>
        <pc:spChg chg="mod">
          <ac:chgData name="Mark Thomas (2219345)" userId="S::2219345@student.uwtsd.ac.uk::02c18b3f-30ed-4d80-9b88-112d1dfe51a5" providerId="AD" clId="Web-{0A8BFB22-9281-0D5B-0BB2-B44F1A985F52}" dt="2024-03-06T12:27:59.437" v="20" actId="14100"/>
          <ac:spMkLst>
            <pc:docMk/>
            <pc:sldMk cId="2910574034" sldId="263"/>
            <ac:spMk id="2" creationId="{60F1D9E0-DC10-C1D2-162B-15627090D9F6}"/>
          </ac:spMkLst>
        </pc:spChg>
        <pc:spChg chg="mod">
          <ac:chgData name="Mark Thomas (2219345)" userId="S::2219345@student.uwtsd.ac.uk::02c18b3f-30ed-4d80-9b88-112d1dfe51a5" providerId="AD" clId="Web-{0A8BFB22-9281-0D5B-0BB2-B44F1A985F52}" dt="2024-03-06T12:38:36.012" v="104" actId="20577"/>
          <ac:spMkLst>
            <pc:docMk/>
            <pc:sldMk cId="2910574034" sldId="263"/>
            <ac:spMk id="3" creationId="{B2FD034B-E025-47D0-7612-15430DA2E7A1}"/>
          </ac:spMkLst>
        </pc:spChg>
        <pc:spChg chg="add del mod">
          <ac:chgData name="Mark Thomas (2219345)" userId="S::2219345@student.uwtsd.ac.uk::02c18b3f-30ed-4d80-9b88-112d1dfe51a5" providerId="AD" clId="Web-{0A8BFB22-9281-0D5B-0BB2-B44F1A985F52}" dt="2024-03-06T12:38:09.557" v="96"/>
          <ac:spMkLst>
            <pc:docMk/>
            <pc:sldMk cId="2910574034" sldId="263"/>
            <ac:spMk id="4" creationId="{50C47FA3-0486-1200-17A1-6968A54E28D3}"/>
          </ac:spMkLst>
        </pc:spChg>
        <pc:spChg chg="add del">
          <ac:chgData name="Mark Thomas (2219345)" userId="S::2219345@student.uwtsd.ac.uk::02c18b3f-30ed-4d80-9b88-112d1dfe51a5" providerId="AD" clId="Web-{0A8BFB22-9281-0D5B-0BB2-B44F1A985F52}" dt="2024-03-06T12:39:20.499" v="135"/>
          <ac:spMkLst>
            <pc:docMk/>
            <pc:sldMk cId="2910574034" sldId="263"/>
            <ac:spMk id="5" creationId="{C40FA570-8941-7A74-9293-03EBB5B2BED4}"/>
          </ac:spMkLst>
        </pc:spChg>
        <pc:spChg chg="add del">
          <ac:chgData name="Mark Thomas (2219345)" userId="S::2219345@student.uwtsd.ac.uk::02c18b3f-30ed-4d80-9b88-112d1dfe51a5" providerId="AD" clId="Web-{0A8BFB22-9281-0D5B-0BB2-B44F1A985F52}" dt="2024-03-06T12:40:26.347" v="142"/>
          <ac:spMkLst>
            <pc:docMk/>
            <pc:sldMk cId="2910574034" sldId="263"/>
            <ac:spMk id="6" creationId="{BC080EB8-300B-310E-2B54-8E129377934D}"/>
          </ac:spMkLst>
        </pc:spChg>
        <pc:picChg chg="add mod">
          <ac:chgData name="Mark Thomas (2219345)" userId="S::2219345@student.uwtsd.ac.uk::02c18b3f-30ed-4d80-9b88-112d1dfe51a5" providerId="AD" clId="Web-{0A8BFB22-9281-0D5B-0BB2-B44F1A985F52}" dt="2024-03-06T12:40:25.019" v="141" actId="1076"/>
          <ac:picMkLst>
            <pc:docMk/>
            <pc:sldMk cId="2910574034" sldId="263"/>
            <ac:picMk id="7" creationId="{B9189765-0093-ADB1-204B-5D145DA408E6}"/>
          </ac:picMkLst>
        </pc:picChg>
      </pc:sldChg>
      <pc:sldChg chg="addSp delSp modSp new">
        <pc:chgData name="Mark Thomas (2219345)" userId="S::2219345@student.uwtsd.ac.uk::02c18b3f-30ed-4d80-9b88-112d1dfe51a5" providerId="AD" clId="Web-{0A8BFB22-9281-0D5B-0BB2-B44F1A985F52}" dt="2024-03-06T13:20:51.527" v="249" actId="1076"/>
        <pc:sldMkLst>
          <pc:docMk/>
          <pc:sldMk cId="923198655" sldId="264"/>
        </pc:sldMkLst>
        <pc:spChg chg="mod">
          <ac:chgData name="Mark Thomas (2219345)" userId="S::2219345@student.uwtsd.ac.uk::02c18b3f-30ed-4d80-9b88-112d1dfe51a5" providerId="AD" clId="Web-{0A8BFB22-9281-0D5B-0BB2-B44F1A985F52}" dt="2024-03-06T12:41:43.556" v="159" actId="20577"/>
          <ac:spMkLst>
            <pc:docMk/>
            <pc:sldMk cId="923198655" sldId="264"/>
            <ac:spMk id="2" creationId="{6DEB8623-E0BD-B775-B66A-A06A7D596118}"/>
          </ac:spMkLst>
        </pc:spChg>
        <pc:spChg chg="mod">
          <ac:chgData name="Mark Thomas (2219345)" userId="S::2219345@student.uwtsd.ac.uk::02c18b3f-30ed-4d80-9b88-112d1dfe51a5" providerId="AD" clId="Web-{0A8BFB22-9281-0D5B-0BB2-B44F1A985F52}" dt="2024-03-06T13:20:41.699" v="246" actId="14100"/>
          <ac:spMkLst>
            <pc:docMk/>
            <pc:sldMk cId="923198655" sldId="264"/>
            <ac:spMk id="3" creationId="{CCE46CA1-CF87-097C-C087-E66C6DB6B7C9}"/>
          </ac:spMkLst>
        </pc:spChg>
        <pc:spChg chg="add del">
          <ac:chgData name="Mark Thomas (2219345)" userId="S::2219345@student.uwtsd.ac.uk::02c18b3f-30ed-4d80-9b88-112d1dfe51a5" providerId="AD" clId="Web-{0A8BFB22-9281-0D5B-0BB2-B44F1A985F52}" dt="2024-03-06T13:20:30.385" v="244"/>
          <ac:spMkLst>
            <pc:docMk/>
            <pc:sldMk cId="923198655" sldId="264"/>
            <ac:spMk id="4" creationId="{330DEA18-8CCD-D70B-1074-0AF5B3C785D6}"/>
          </ac:spMkLst>
        </pc:spChg>
        <pc:picChg chg="add mod">
          <ac:chgData name="Mark Thomas (2219345)" userId="S::2219345@student.uwtsd.ac.uk::02c18b3f-30ed-4d80-9b88-112d1dfe51a5" providerId="AD" clId="Web-{0A8BFB22-9281-0D5B-0BB2-B44F1A985F52}" dt="2024-03-06T13:20:51.527" v="249" actId="1076"/>
          <ac:picMkLst>
            <pc:docMk/>
            <pc:sldMk cId="923198655" sldId="264"/>
            <ac:picMk id="5" creationId="{7A464757-B932-9620-6FAE-1C1B62389141}"/>
          </ac:picMkLst>
        </pc:picChg>
      </pc:sldChg>
      <pc:sldChg chg="addSp modSp new mod setBg">
        <pc:chgData name="Mark Thomas (2219345)" userId="S::2219345@student.uwtsd.ac.uk::02c18b3f-30ed-4d80-9b88-112d1dfe51a5" providerId="AD" clId="Web-{0A8BFB22-9281-0D5B-0BB2-B44F1A985F52}" dt="2024-03-06T13:46:52.664" v="372" actId="14100"/>
        <pc:sldMkLst>
          <pc:docMk/>
          <pc:sldMk cId="636882751" sldId="265"/>
        </pc:sldMkLst>
        <pc:spChg chg="mod">
          <ac:chgData name="Mark Thomas (2219345)" userId="S::2219345@student.uwtsd.ac.uk::02c18b3f-30ed-4d80-9b88-112d1dfe51a5" providerId="AD" clId="Web-{0A8BFB22-9281-0D5B-0BB2-B44F1A985F52}" dt="2024-03-06T13:23:17.912" v="274" actId="14100"/>
          <ac:spMkLst>
            <pc:docMk/>
            <pc:sldMk cId="636882751" sldId="265"/>
            <ac:spMk id="2" creationId="{6DF0167F-A7A6-C515-2C48-1BABF3672F80}"/>
          </ac:spMkLst>
        </pc:spChg>
        <pc:spChg chg="mod">
          <ac:chgData name="Mark Thomas (2219345)" userId="S::2219345@student.uwtsd.ac.uk::02c18b3f-30ed-4d80-9b88-112d1dfe51a5" providerId="AD" clId="Web-{0A8BFB22-9281-0D5B-0BB2-B44F1A985F52}" dt="2024-03-06T13:43:19.759" v="367" actId="20577"/>
          <ac:spMkLst>
            <pc:docMk/>
            <pc:sldMk cId="636882751" sldId="265"/>
            <ac:spMk id="3" creationId="{0EE11DAB-56AC-1C85-BA9E-B7873D042FBE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22:40.488" v="268"/>
          <ac:spMkLst>
            <pc:docMk/>
            <pc:sldMk cId="636882751" sldId="265"/>
            <ac:spMk id="8" creationId="{8F3CF990-ACB8-443A-BB74-D36EC8A00B02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22:40.488" v="268"/>
          <ac:spMkLst>
            <pc:docMk/>
            <pc:sldMk cId="636882751" sldId="265"/>
            <ac:spMk id="10" creationId="{2601900C-265D-4146-A578-477541E3DF28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22:40.488" v="268"/>
          <ac:spMkLst>
            <pc:docMk/>
            <pc:sldMk cId="636882751" sldId="265"/>
            <ac:spMk id="14" creationId="{65F94F98-3A57-49AA-838E-91AAF600B6EE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22:40.488" v="268"/>
          <ac:spMkLst>
            <pc:docMk/>
            <pc:sldMk cId="636882751" sldId="265"/>
            <ac:spMk id="18" creationId="{41F8C064-2DC5-4758-B49C-76BFF64052AF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22:40.488" v="268"/>
          <ac:spMkLst>
            <pc:docMk/>
            <pc:sldMk cId="636882751" sldId="265"/>
            <ac:spMk id="20" creationId="{FBD68200-BC03-4015-860B-CD5C30CD76B8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22:40.488" v="268"/>
          <ac:spMkLst>
            <pc:docMk/>
            <pc:sldMk cId="636882751" sldId="265"/>
            <ac:spMk id="22" creationId="{A0B5529D-5CAA-4BF2-B5C9-34705E7661F9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22:40.488" v="268"/>
          <ac:spMkLst>
            <pc:docMk/>
            <pc:sldMk cId="636882751" sldId="265"/>
            <ac:spMk id="24" creationId="{332A6F87-AC28-4AA8-B8A6-AEBC67BD0D64}"/>
          </ac:spMkLst>
        </pc:spChg>
        <pc:picChg chg="add mod">
          <ac:chgData name="Mark Thomas (2219345)" userId="S::2219345@student.uwtsd.ac.uk::02c18b3f-30ed-4d80-9b88-112d1dfe51a5" providerId="AD" clId="Web-{0A8BFB22-9281-0D5B-0BB2-B44F1A985F52}" dt="2024-03-06T13:46:52.664" v="372" actId="14100"/>
          <ac:picMkLst>
            <pc:docMk/>
            <pc:sldMk cId="636882751" sldId="265"/>
            <ac:picMk id="4" creationId="{3CD0E9A2-5323-FF68-AEBD-7D656C1520B5}"/>
          </ac:picMkLst>
        </pc:picChg>
        <pc:picChg chg="add">
          <ac:chgData name="Mark Thomas (2219345)" userId="S::2219345@student.uwtsd.ac.uk::02c18b3f-30ed-4d80-9b88-112d1dfe51a5" providerId="AD" clId="Web-{0A8BFB22-9281-0D5B-0BB2-B44F1A985F52}" dt="2024-03-06T13:22:40.488" v="268"/>
          <ac:picMkLst>
            <pc:docMk/>
            <pc:sldMk cId="636882751" sldId="265"/>
            <ac:picMk id="12" creationId="{00B98862-BEE1-44FB-A335-A1B9106B445E}"/>
          </ac:picMkLst>
        </pc:picChg>
        <pc:picChg chg="add">
          <ac:chgData name="Mark Thomas (2219345)" userId="S::2219345@student.uwtsd.ac.uk::02c18b3f-30ed-4d80-9b88-112d1dfe51a5" providerId="AD" clId="Web-{0A8BFB22-9281-0D5B-0BB2-B44F1A985F52}" dt="2024-03-06T13:22:40.488" v="268"/>
          <ac:picMkLst>
            <pc:docMk/>
            <pc:sldMk cId="636882751" sldId="265"/>
            <ac:picMk id="16" creationId="{7185CF21-0594-48C0-9F3E-254D6BCE9D9B}"/>
          </ac:picMkLst>
        </pc:picChg>
      </pc:sldChg>
      <pc:sldChg chg="addSp modSp new mod setBg">
        <pc:chgData name="Mark Thomas (2219345)" userId="S::2219345@student.uwtsd.ac.uk::02c18b3f-30ed-4d80-9b88-112d1dfe51a5" providerId="AD" clId="Web-{0A8BFB22-9281-0D5B-0BB2-B44F1A985F52}" dt="2024-03-06T14:03:22.544" v="526" actId="14100"/>
        <pc:sldMkLst>
          <pc:docMk/>
          <pc:sldMk cId="221974882" sldId="266"/>
        </pc:sldMkLst>
        <pc:spChg chg="mod">
          <ac:chgData name="Mark Thomas (2219345)" userId="S::2219345@student.uwtsd.ac.uk::02c18b3f-30ed-4d80-9b88-112d1dfe51a5" providerId="AD" clId="Web-{0A8BFB22-9281-0D5B-0BB2-B44F1A985F52}" dt="2024-03-06T13:48:27.561" v="392" actId="14100"/>
          <ac:spMkLst>
            <pc:docMk/>
            <pc:sldMk cId="221974882" sldId="266"/>
            <ac:spMk id="2" creationId="{006CE3F9-EF8F-8239-36AF-C03E973FC30F}"/>
          </ac:spMkLst>
        </pc:spChg>
        <pc:spChg chg="mod">
          <ac:chgData name="Mark Thomas (2219345)" userId="S::2219345@student.uwtsd.ac.uk::02c18b3f-30ed-4d80-9b88-112d1dfe51a5" providerId="AD" clId="Web-{0A8BFB22-9281-0D5B-0BB2-B44F1A985F52}" dt="2024-03-06T14:02:01.195" v="518" actId="20577"/>
          <ac:spMkLst>
            <pc:docMk/>
            <pc:sldMk cId="221974882" sldId="266"/>
            <ac:spMk id="3" creationId="{1D131759-6937-4893-6946-D1E135D8AABF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47:13.806" v="374"/>
          <ac:spMkLst>
            <pc:docMk/>
            <pc:sldMk cId="221974882" sldId="266"/>
            <ac:spMk id="8" creationId="{8F3CF990-ACB8-443A-BB74-D36EC8A00B02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47:13.806" v="374"/>
          <ac:spMkLst>
            <pc:docMk/>
            <pc:sldMk cId="221974882" sldId="266"/>
            <ac:spMk id="10" creationId="{2601900C-265D-4146-A578-477541E3DF28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47:13.806" v="374"/>
          <ac:spMkLst>
            <pc:docMk/>
            <pc:sldMk cId="221974882" sldId="266"/>
            <ac:spMk id="14" creationId="{65F94F98-3A57-49AA-838E-91AAF600B6EE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47:13.806" v="374"/>
          <ac:spMkLst>
            <pc:docMk/>
            <pc:sldMk cId="221974882" sldId="266"/>
            <ac:spMk id="18" creationId="{41F8C064-2DC5-4758-B49C-76BFF64052AF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47:13.806" v="374"/>
          <ac:spMkLst>
            <pc:docMk/>
            <pc:sldMk cId="221974882" sldId="266"/>
            <ac:spMk id="20" creationId="{FBD68200-BC03-4015-860B-CD5C30CD76B8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47:13.806" v="374"/>
          <ac:spMkLst>
            <pc:docMk/>
            <pc:sldMk cId="221974882" sldId="266"/>
            <ac:spMk id="22" creationId="{A0B5529D-5CAA-4BF2-B5C9-34705E7661F9}"/>
          </ac:spMkLst>
        </pc:spChg>
        <pc:spChg chg="add">
          <ac:chgData name="Mark Thomas (2219345)" userId="S::2219345@student.uwtsd.ac.uk::02c18b3f-30ed-4d80-9b88-112d1dfe51a5" providerId="AD" clId="Web-{0A8BFB22-9281-0D5B-0BB2-B44F1A985F52}" dt="2024-03-06T13:47:13.806" v="374"/>
          <ac:spMkLst>
            <pc:docMk/>
            <pc:sldMk cId="221974882" sldId="266"/>
            <ac:spMk id="24" creationId="{332A6F87-AC28-4AA8-B8A6-AEBC67BD0D64}"/>
          </ac:spMkLst>
        </pc:spChg>
        <pc:picChg chg="add mod">
          <ac:chgData name="Mark Thomas (2219345)" userId="S::2219345@student.uwtsd.ac.uk::02c18b3f-30ed-4d80-9b88-112d1dfe51a5" providerId="AD" clId="Web-{0A8BFB22-9281-0D5B-0BB2-B44F1A985F52}" dt="2024-03-06T14:03:22.544" v="526" actId="14100"/>
          <ac:picMkLst>
            <pc:docMk/>
            <pc:sldMk cId="221974882" sldId="266"/>
            <ac:picMk id="4" creationId="{290380EF-51D6-271F-4120-911D111DF63B}"/>
          </ac:picMkLst>
        </pc:picChg>
        <pc:picChg chg="add">
          <ac:chgData name="Mark Thomas (2219345)" userId="S::2219345@student.uwtsd.ac.uk::02c18b3f-30ed-4d80-9b88-112d1dfe51a5" providerId="AD" clId="Web-{0A8BFB22-9281-0D5B-0BB2-B44F1A985F52}" dt="2024-03-06T13:47:13.806" v="374"/>
          <ac:picMkLst>
            <pc:docMk/>
            <pc:sldMk cId="221974882" sldId="266"/>
            <ac:picMk id="12" creationId="{00B98862-BEE1-44FB-A335-A1B9106B445E}"/>
          </ac:picMkLst>
        </pc:picChg>
        <pc:picChg chg="add">
          <ac:chgData name="Mark Thomas (2219345)" userId="S::2219345@student.uwtsd.ac.uk::02c18b3f-30ed-4d80-9b88-112d1dfe51a5" providerId="AD" clId="Web-{0A8BFB22-9281-0D5B-0BB2-B44F1A985F52}" dt="2024-03-06T13:47:13.806" v="374"/>
          <ac:picMkLst>
            <pc:docMk/>
            <pc:sldMk cId="221974882" sldId="266"/>
            <ac:picMk id="16" creationId="{7185CF21-0594-48C0-9F3E-254D6BCE9D9B}"/>
          </ac:picMkLst>
        </pc:picChg>
      </pc:sldChg>
      <pc:sldChg chg="modSp new">
        <pc:chgData name="Mark Thomas (2219345)" userId="S::2219345@student.uwtsd.ac.uk::02c18b3f-30ed-4d80-9b88-112d1dfe51a5" providerId="AD" clId="Web-{0A8BFB22-9281-0D5B-0BB2-B44F1A985F52}" dt="2024-03-06T14:35:20.893" v="595" actId="14100"/>
        <pc:sldMkLst>
          <pc:docMk/>
          <pc:sldMk cId="2545533574" sldId="267"/>
        </pc:sldMkLst>
        <pc:spChg chg="mod">
          <ac:chgData name="Mark Thomas (2219345)" userId="S::2219345@student.uwtsd.ac.uk::02c18b3f-30ed-4d80-9b88-112d1dfe51a5" providerId="AD" clId="Web-{0A8BFB22-9281-0D5B-0BB2-B44F1A985F52}" dt="2024-03-06T14:29:00.836" v="549" actId="14100"/>
          <ac:spMkLst>
            <pc:docMk/>
            <pc:sldMk cId="2545533574" sldId="267"/>
            <ac:spMk id="2" creationId="{D71CA890-C893-381A-77C4-D2BA57D79060}"/>
          </ac:spMkLst>
        </pc:spChg>
        <pc:spChg chg="mod">
          <ac:chgData name="Mark Thomas (2219345)" userId="S::2219345@student.uwtsd.ac.uk::02c18b3f-30ed-4d80-9b88-112d1dfe51a5" providerId="AD" clId="Web-{0A8BFB22-9281-0D5B-0BB2-B44F1A985F52}" dt="2024-03-06T14:35:20.893" v="595" actId="14100"/>
          <ac:spMkLst>
            <pc:docMk/>
            <pc:sldMk cId="2545533574" sldId="267"/>
            <ac:spMk id="3" creationId="{8FB80D7C-EB36-DA2C-4B1E-5A81F816EB7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DBEBC9-3699-4AFB-AB42-6E0B3DE1FB9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A22A0CB-AFF9-4AFC-B323-568CF77A195C}">
      <dgm:prSet phldrT="[Text]" phldr="0"/>
      <dgm:spPr/>
      <dgm:t>
        <a:bodyPr/>
        <a:lstStyle/>
        <a:p>
          <a:pPr rtl="0"/>
          <a:r>
            <a:rPr lang="en-GB">
              <a:solidFill>
                <a:srgbClr val="ECECEC"/>
              </a:solidFill>
              <a:latin typeface="Arial" panose="020B0604020202020204"/>
            </a:rPr>
            <a:t>The</a:t>
          </a:r>
          <a:r>
            <a:rPr lang="en-GB">
              <a:solidFill>
                <a:srgbClr val="ECECEC"/>
              </a:solidFill>
            </a:rPr>
            <a:t> purported mechanisms of effect</a:t>
          </a:r>
          <a:endParaRPr lang="en-GB"/>
        </a:p>
      </dgm:t>
    </dgm:pt>
    <dgm:pt modelId="{783B2E28-3E2A-44D7-A2B4-C3E1C344CBF8}" type="parTrans" cxnId="{EBB11D35-25AA-4EA3-A1DF-37F4C400F0C6}">
      <dgm:prSet/>
      <dgm:spPr/>
      <dgm:t>
        <a:bodyPr/>
        <a:lstStyle/>
        <a:p>
          <a:endParaRPr lang="en-GB"/>
        </a:p>
      </dgm:t>
    </dgm:pt>
    <dgm:pt modelId="{57F996FA-F6E7-4862-973D-69188A50E1BC}" type="sibTrans" cxnId="{EBB11D35-25AA-4EA3-A1DF-37F4C400F0C6}">
      <dgm:prSet/>
      <dgm:spPr/>
      <dgm:t>
        <a:bodyPr/>
        <a:lstStyle/>
        <a:p>
          <a:endParaRPr lang="en-GB"/>
        </a:p>
      </dgm:t>
    </dgm:pt>
    <dgm:pt modelId="{18075102-5984-474B-87CE-259E18747905}">
      <dgm:prSet phldrT="[Text]" phldr="0"/>
      <dgm:spPr/>
      <dgm:t>
        <a:bodyPr/>
        <a:lstStyle/>
        <a:p>
          <a:pPr rtl="0"/>
          <a:r>
            <a:rPr lang="en-GB">
              <a:solidFill>
                <a:srgbClr val="ECECEC"/>
              </a:solidFill>
              <a:latin typeface="Arial" panose="020B0604020202020204"/>
            </a:rPr>
            <a:t>Examine</a:t>
          </a:r>
          <a:r>
            <a:rPr lang="en-GB">
              <a:solidFill>
                <a:srgbClr val="ECECEC"/>
              </a:solidFill>
            </a:rPr>
            <a:t> the evidence base</a:t>
          </a:r>
          <a:endParaRPr lang="en-GB"/>
        </a:p>
      </dgm:t>
    </dgm:pt>
    <dgm:pt modelId="{DDF05315-20C6-408E-86B9-A4BADEC672DF}" type="parTrans" cxnId="{3EF39079-3B19-4E0B-A268-012143567C44}">
      <dgm:prSet/>
      <dgm:spPr/>
      <dgm:t>
        <a:bodyPr/>
        <a:lstStyle/>
        <a:p>
          <a:endParaRPr lang="en-GB"/>
        </a:p>
      </dgm:t>
    </dgm:pt>
    <dgm:pt modelId="{9626A306-696F-4A29-8BA2-DDB2796EF150}" type="sibTrans" cxnId="{3EF39079-3B19-4E0B-A268-012143567C44}">
      <dgm:prSet/>
      <dgm:spPr/>
      <dgm:t>
        <a:bodyPr/>
        <a:lstStyle/>
        <a:p>
          <a:endParaRPr lang="en-GB"/>
        </a:p>
      </dgm:t>
    </dgm:pt>
    <dgm:pt modelId="{74F444FE-699D-41E9-8F51-619BA995F0A9}">
      <dgm:prSet phldrT="[Text]" phldr="0"/>
      <dgm:spPr/>
      <dgm:t>
        <a:bodyPr/>
        <a:lstStyle/>
        <a:p>
          <a:pPr rtl="0"/>
          <a:r>
            <a:rPr lang="en-GB">
              <a:latin typeface="Arial" panose="020B0604020202020204"/>
            </a:rPr>
            <a:t>What does the literature say?</a:t>
          </a:r>
          <a:endParaRPr lang="en-GB"/>
        </a:p>
      </dgm:t>
    </dgm:pt>
    <dgm:pt modelId="{69242E96-E10E-41A8-87DB-7AB5F894988F}" type="parTrans" cxnId="{8B56F523-C68F-46B3-8BF0-AB732D0F9A74}">
      <dgm:prSet/>
      <dgm:spPr/>
      <dgm:t>
        <a:bodyPr/>
        <a:lstStyle/>
        <a:p>
          <a:endParaRPr lang="en-GB"/>
        </a:p>
      </dgm:t>
    </dgm:pt>
    <dgm:pt modelId="{AF96E28A-741B-465C-B816-50A246DE6246}" type="sibTrans" cxnId="{8B56F523-C68F-46B3-8BF0-AB732D0F9A74}">
      <dgm:prSet/>
      <dgm:spPr/>
      <dgm:t>
        <a:bodyPr/>
        <a:lstStyle/>
        <a:p>
          <a:endParaRPr lang="en-GB"/>
        </a:p>
      </dgm:t>
    </dgm:pt>
    <dgm:pt modelId="{7C1D425C-363E-42FC-80C5-FE7F0EF7535F}">
      <dgm:prSet phldrT="[Text]" phldr="0"/>
      <dgm:spPr/>
      <dgm:t>
        <a:bodyPr/>
        <a:lstStyle/>
        <a:p>
          <a:pPr rtl="0"/>
          <a:r>
            <a:rPr lang="en-GB">
              <a:solidFill>
                <a:srgbClr val="ECECEC"/>
              </a:solidFill>
              <a:latin typeface="Arial" panose="020B0604020202020204"/>
            </a:rPr>
            <a:t>Is</a:t>
          </a:r>
          <a:r>
            <a:rPr lang="en-GB">
              <a:solidFill>
                <a:srgbClr val="ECECEC"/>
              </a:solidFill>
            </a:rPr>
            <a:t> it merely a placebo effect?"</a:t>
          </a:r>
          <a:endParaRPr lang="en-GB"/>
        </a:p>
      </dgm:t>
    </dgm:pt>
    <dgm:pt modelId="{01E38DB6-8B39-4B83-B083-859F604A8A37}" type="parTrans" cxnId="{66F54036-731F-4157-9583-93A9525C55BE}">
      <dgm:prSet/>
      <dgm:spPr/>
      <dgm:t>
        <a:bodyPr/>
        <a:lstStyle/>
        <a:p>
          <a:endParaRPr lang="en-GB"/>
        </a:p>
      </dgm:t>
    </dgm:pt>
    <dgm:pt modelId="{9890F518-9F19-4807-B2B9-27EE4D67FA9B}" type="sibTrans" cxnId="{66F54036-731F-4157-9583-93A9525C55BE}">
      <dgm:prSet/>
      <dgm:spPr/>
      <dgm:t>
        <a:bodyPr/>
        <a:lstStyle/>
        <a:p>
          <a:endParaRPr lang="en-GB"/>
        </a:p>
      </dgm:t>
    </dgm:pt>
    <dgm:pt modelId="{B62EAF63-3299-439A-A4F7-62CBAEB9F2EC}">
      <dgm:prSet phldrT="[Text]" phldr="0"/>
      <dgm:spPr/>
      <dgm:t>
        <a:bodyPr/>
        <a:lstStyle/>
        <a:p>
          <a:pPr rtl="0"/>
          <a:r>
            <a:rPr lang="en-GB">
              <a:solidFill>
                <a:srgbClr val="ECECEC"/>
              </a:solidFill>
              <a:latin typeface="Arial" panose="020B0604020202020204"/>
            </a:rPr>
            <a:t>Draw </a:t>
          </a:r>
          <a:r>
            <a:rPr lang="en-GB">
              <a:solidFill>
                <a:srgbClr val="ECECEC"/>
              </a:solidFill>
            </a:rPr>
            <a:t>our own conclusions regarding the efficacy</a:t>
          </a:r>
          <a:r>
            <a:rPr lang="en-GB">
              <a:latin typeface="Arial" panose="020B0604020202020204"/>
            </a:rPr>
            <a:t> </a:t>
          </a:r>
          <a:endParaRPr lang="en-GB"/>
        </a:p>
      </dgm:t>
    </dgm:pt>
    <dgm:pt modelId="{4B8DBD26-4679-48C5-9CE2-ACC2A740CD55}" type="parTrans" cxnId="{38E1F91A-4B97-4AFC-A702-1AB765A94941}">
      <dgm:prSet/>
      <dgm:spPr/>
      <dgm:t>
        <a:bodyPr/>
        <a:lstStyle/>
        <a:p>
          <a:endParaRPr lang="en-GB"/>
        </a:p>
      </dgm:t>
    </dgm:pt>
    <dgm:pt modelId="{90A80EB0-30F8-47DF-9A69-09825706867A}" type="sibTrans" cxnId="{38E1F91A-4B97-4AFC-A702-1AB765A94941}">
      <dgm:prSet/>
      <dgm:spPr/>
      <dgm:t>
        <a:bodyPr/>
        <a:lstStyle/>
        <a:p>
          <a:endParaRPr lang="en-GB"/>
        </a:p>
      </dgm:t>
    </dgm:pt>
    <dgm:pt modelId="{4EA900FC-3002-44B1-80FE-1CD3B94BAAEA}" type="pres">
      <dgm:prSet presAssocID="{18DBEBC9-3699-4AFB-AB42-6E0B3DE1FB97}" presName="diagram" presStyleCnt="0">
        <dgm:presLayoutVars>
          <dgm:dir/>
          <dgm:resizeHandles val="exact"/>
        </dgm:presLayoutVars>
      </dgm:prSet>
      <dgm:spPr/>
    </dgm:pt>
    <dgm:pt modelId="{18BDE2E0-8016-4334-9D6C-83AEB6A739A2}" type="pres">
      <dgm:prSet presAssocID="{6A22A0CB-AFF9-4AFC-B323-568CF77A195C}" presName="node" presStyleLbl="node1" presStyleIdx="0" presStyleCnt="5">
        <dgm:presLayoutVars>
          <dgm:bulletEnabled val="1"/>
        </dgm:presLayoutVars>
      </dgm:prSet>
      <dgm:spPr/>
    </dgm:pt>
    <dgm:pt modelId="{64FEE9A7-2235-450D-916B-03A078E028FC}" type="pres">
      <dgm:prSet presAssocID="{57F996FA-F6E7-4862-973D-69188A50E1BC}" presName="sibTrans" presStyleCnt="0"/>
      <dgm:spPr/>
    </dgm:pt>
    <dgm:pt modelId="{341C40E5-1488-44BE-B239-75033DEC233E}" type="pres">
      <dgm:prSet presAssocID="{18075102-5984-474B-87CE-259E18747905}" presName="node" presStyleLbl="node1" presStyleIdx="1" presStyleCnt="5">
        <dgm:presLayoutVars>
          <dgm:bulletEnabled val="1"/>
        </dgm:presLayoutVars>
      </dgm:prSet>
      <dgm:spPr/>
    </dgm:pt>
    <dgm:pt modelId="{8CC16F37-DC00-4DE1-82A7-8A4877AE8C57}" type="pres">
      <dgm:prSet presAssocID="{9626A306-696F-4A29-8BA2-DDB2796EF150}" presName="sibTrans" presStyleCnt="0"/>
      <dgm:spPr/>
    </dgm:pt>
    <dgm:pt modelId="{25F5EBB6-3EDF-4275-95AF-AC6C31A8B3CC}" type="pres">
      <dgm:prSet presAssocID="{74F444FE-699D-41E9-8F51-619BA995F0A9}" presName="node" presStyleLbl="node1" presStyleIdx="2" presStyleCnt="5">
        <dgm:presLayoutVars>
          <dgm:bulletEnabled val="1"/>
        </dgm:presLayoutVars>
      </dgm:prSet>
      <dgm:spPr/>
    </dgm:pt>
    <dgm:pt modelId="{D8D9CD50-4DA7-4EF7-B699-A3350353A47B}" type="pres">
      <dgm:prSet presAssocID="{AF96E28A-741B-465C-B816-50A246DE6246}" presName="sibTrans" presStyleCnt="0"/>
      <dgm:spPr/>
    </dgm:pt>
    <dgm:pt modelId="{C4687E0C-82B4-4761-B4A1-6363876D9557}" type="pres">
      <dgm:prSet presAssocID="{7C1D425C-363E-42FC-80C5-FE7F0EF7535F}" presName="node" presStyleLbl="node1" presStyleIdx="3" presStyleCnt="5">
        <dgm:presLayoutVars>
          <dgm:bulletEnabled val="1"/>
        </dgm:presLayoutVars>
      </dgm:prSet>
      <dgm:spPr/>
    </dgm:pt>
    <dgm:pt modelId="{C6ABFF7C-8080-4D3D-88EC-2D43CCE68306}" type="pres">
      <dgm:prSet presAssocID="{9890F518-9F19-4807-B2B9-27EE4D67FA9B}" presName="sibTrans" presStyleCnt="0"/>
      <dgm:spPr/>
    </dgm:pt>
    <dgm:pt modelId="{E47463D1-CDA5-4834-A623-1CC0352D17F1}" type="pres">
      <dgm:prSet presAssocID="{B62EAF63-3299-439A-A4F7-62CBAEB9F2EC}" presName="node" presStyleLbl="node1" presStyleIdx="4" presStyleCnt="5">
        <dgm:presLayoutVars>
          <dgm:bulletEnabled val="1"/>
        </dgm:presLayoutVars>
      </dgm:prSet>
      <dgm:spPr/>
    </dgm:pt>
  </dgm:ptLst>
  <dgm:cxnLst>
    <dgm:cxn modelId="{3901F50D-0D82-4D72-86B2-A29C4F8D9561}" type="presOf" srcId="{7C1D425C-363E-42FC-80C5-FE7F0EF7535F}" destId="{C4687E0C-82B4-4761-B4A1-6363876D9557}" srcOrd="0" destOrd="0" presId="urn:microsoft.com/office/officeart/2005/8/layout/default"/>
    <dgm:cxn modelId="{38E1F91A-4B97-4AFC-A702-1AB765A94941}" srcId="{18DBEBC9-3699-4AFB-AB42-6E0B3DE1FB97}" destId="{B62EAF63-3299-439A-A4F7-62CBAEB9F2EC}" srcOrd="4" destOrd="0" parTransId="{4B8DBD26-4679-48C5-9CE2-ACC2A740CD55}" sibTransId="{90A80EB0-30F8-47DF-9A69-09825706867A}"/>
    <dgm:cxn modelId="{8B56F523-C68F-46B3-8BF0-AB732D0F9A74}" srcId="{18DBEBC9-3699-4AFB-AB42-6E0B3DE1FB97}" destId="{74F444FE-699D-41E9-8F51-619BA995F0A9}" srcOrd="2" destOrd="0" parTransId="{69242E96-E10E-41A8-87DB-7AB5F894988F}" sibTransId="{AF96E28A-741B-465C-B816-50A246DE6246}"/>
    <dgm:cxn modelId="{EBB11D35-25AA-4EA3-A1DF-37F4C400F0C6}" srcId="{18DBEBC9-3699-4AFB-AB42-6E0B3DE1FB97}" destId="{6A22A0CB-AFF9-4AFC-B323-568CF77A195C}" srcOrd="0" destOrd="0" parTransId="{783B2E28-3E2A-44D7-A2B4-C3E1C344CBF8}" sibTransId="{57F996FA-F6E7-4862-973D-69188A50E1BC}"/>
    <dgm:cxn modelId="{66F54036-731F-4157-9583-93A9525C55BE}" srcId="{18DBEBC9-3699-4AFB-AB42-6E0B3DE1FB97}" destId="{7C1D425C-363E-42FC-80C5-FE7F0EF7535F}" srcOrd="3" destOrd="0" parTransId="{01E38DB6-8B39-4B83-B083-859F604A8A37}" sibTransId="{9890F518-9F19-4807-B2B9-27EE4D67FA9B}"/>
    <dgm:cxn modelId="{23A38839-2BEA-4099-8EEC-9E981090C0BF}" type="presOf" srcId="{6A22A0CB-AFF9-4AFC-B323-568CF77A195C}" destId="{18BDE2E0-8016-4334-9D6C-83AEB6A739A2}" srcOrd="0" destOrd="0" presId="urn:microsoft.com/office/officeart/2005/8/layout/default"/>
    <dgm:cxn modelId="{60323F5E-D148-4CC7-AF22-952FFCCBD892}" type="presOf" srcId="{18DBEBC9-3699-4AFB-AB42-6E0B3DE1FB97}" destId="{4EA900FC-3002-44B1-80FE-1CD3B94BAAEA}" srcOrd="0" destOrd="0" presId="urn:microsoft.com/office/officeart/2005/8/layout/default"/>
    <dgm:cxn modelId="{C9EFA560-57DF-4E80-912F-2EEF3FE10780}" type="presOf" srcId="{18075102-5984-474B-87CE-259E18747905}" destId="{341C40E5-1488-44BE-B239-75033DEC233E}" srcOrd="0" destOrd="0" presId="urn:microsoft.com/office/officeart/2005/8/layout/default"/>
    <dgm:cxn modelId="{4B5A0A63-B84E-4254-88A5-6089C108DCB2}" type="presOf" srcId="{B62EAF63-3299-439A-A4F7-62CBAEB9F2EC}" destId="{E47463D1-CDA5-4834-A623-1CC0352D17F1}" srcOrd="0" destOrd="0" presId="urn:microsoft.com/office/officeart/2005/8/layout/default"/>
    <dgm:cxn modelId="{3EF39079-3B19-4E0B-A268-012143567C44}" srcId="{18DBEBC9-3699-4AFB-AB42-6E0B3DE1FB97}" destId="{18075102-5984-474B-87CE-259E18747905}" srcOrd="1" destOrd="0" parTransId="{DDF05315-20C6-408E-86B9-A4BADEC672DF}" sibTransId="{9626A306-696F-4A29-8BA2-DDB2796EF150}"/>
    <dgm:cxn modelId="{414DA787-42F1-459E-A6B7-E9765A583525}" type="presOf" srcId="{74F444FE-699D-41E9-8F51-619BA995F0A9}" destId="{25F5EBB6-3EDF-4275-95AF-AC6C31A8B3CC}" srcOrd="0" destOrd="0" presId="urn:microsoft.com/office/officeart/2005/8/layout/default"/>
    <dgm:cxn modelId="{DEBD1A20-4239-493A-B7E3-1EECC204E8CA}" type="presParOf" srcId="{4EA900FC-3002-44B1-80FE-1CD3B94BAAEA}" destId="{18BDE2E0-8016-4334-9D6C-83AEB6A739A2}" srcOrd="0" destOrd="0" presId="urn:microsoft.com/office/officeart/2005/8/layout/default"/>
    <dgm:cxn modelId="{FAF1FD70-8DD5-4188-A0EA-9E5222D3DC0E}" type="presParOf" srcId="{4EA900FC-3002-44B1-80FE-1CD3B94BAAEA}" destId="{64FEE9A7-2235-450D-916B-03A078E028FC}" srcOrd="1" destOrd="0" presId="urn:microsoft.com/office/officeart/2005/8/layout/default"/>
    <dgm:cxn modelId="{562713A2-6FFC-49FE-B8C9-DEA2DA031276}" type="presParOf" srcId="{4EA900FC-3002-44B1-80FE-1CD3B94BAAEA}" destId="{341C40E5-1488-44BE-B239-75033DEC233E}" srcOrd="2" destOrd="0" presId="urn:microsoft.com/office/officeart/2005/8/layout/default"/>
    <dgm:cxn modelId="{A2BC0B3F-1F83-4D09-A9DD-E62B7A4D0347}" type="presParOf" srcId="{4EA900FC-3002-44B1-80FE-1CD3B94BAAEA}" destId="{8CC16F37-DC00-4DE1-82A7-8A4877AE8C57}" srcOrd="3" destOrd="0" presId="urn:microsoft.com/office/officeart/2005/8/layout/default"/>
    <dgm:cxn modelId="{003B5904-5CA7-4E35-A46F-281A07E447AC}" type="presParOf" srcId="{4EA900FC-3002-44B1-80FE-1CD3B94BAAEA}" destId="{25F5EBB6-3EDF-4275-95AF-AC6C31A8B3CC}" srcOrd="4" destOrd="0" presId="urn:microsoft.com/office/officeart/2005/8/layout/default"/>
    <dgm:cxn modelId="{9511B3B8-A3D5-45E8-AC12-14689E4612D9}" type="presParOf" srcId="{4EA900FC-3002-44B1-80FE-1CD3B94BAAEA}" destId="{D8D9CD50-4DA7-4EF7-B699-A3350353A47B}" srcOrd="5" destOrd="0" presId="urn:microsoft.com/office/officeart/2005/8/layout/default"/>
    <dgm:cxn modelId="{712B5DCC-84CC-40CE-A523-302D2194ADE8}" type="presParOf" srcId="{4EA900FC-3002-44B1-80FE-1CD3B94BAAEA}" destId="{C4687E0C-82B4-4761-B4A1-6363876D9557}" srcOrd="6" destOrd="0" presId="urn:microsoft.com/office/officeart/2005/8/layout/default"/>
    <dgm:cxn modelId="{651D3B88-97BC-4DEC-974A-BE3CC4379013}" type="presParOf" srcId="{4EA900FC-3002-44B1-80FE-1CD3B94BAAEA}" destId="{C6ABFF7C-8080-4D3D-88EC-2D43CCE68306}" srcOrd="7" destOrd="0" presId="urn:microsoft.com/office/officeart/2005/8/layout/default"/>
    <dgm:cxn modelId="{70260378-8A97-4096-BCFD-B36DC1911852}" type="presParOf" srcId="{4EA900FC-3002-44B1-80FE-1CD3B94BAAEA}" destId="{E47463D1-CDA5-4834-A623-1CC0352D17F1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49E0D6D-D43C-45A5-8BFF-7131267948A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7D2A0B-8139-4A68-8042-E76D608373A4}">
      <dgm:prSet/>
      <dgm:spPr/>
      <dgm:t>
        <a:bodyPr/>
        <a:lstStyle/>
        <a:p>
          <a:r>
            <a:rPr lang="en-GB"/>
            <a:t>Objective: </a:t>
          </a:r>
          <a:r>
            <a:rPr lang="en-GB">
              <a:latin typeface="Arial" panose="020B0604020202020204"/>
            </a:rPr>
            <a:t>Mobilisations</a:t>
          </a:r>
          <a:r>
            <a:rPr lang="en-GB"/>
            <a:t> aim to enhance joint range of motion by stretching fibrous tissue</a:t>
          </a:r>
          <a:endParaRPr lang="en-US"/>
        </a:p>
      </dgm:t>
    </dgm:pt>
    <dgm:pt modelId="{020CA4B9-3830-4C6B-A2B2-5BB4F567D5CB}" type="parTrans" cxnId="{C83E75FB-3867-415D-90BF-D1BCDA99E3DA}">
      <dgm:prSet/>
      <dgm:spPr/>
      <dgm:t>
        <a:bodyPr/>
        <a:lstStyle/>
        <a:p>
          <a:endParaRPr lang="en-US"/>
        </a:p>
      </dgm:t>
    </dgm:pt>
    <dgm:pt modelId="{FB3985B6-0256-4C14-BB63-1F64C69AE297}" type="sibTrans" cxnId="{C83E75FB-3867-415D-90BF-D1BCDA99E3DA}">
      <dgm:prSet/>
      <dgm:spPr/>
      <dgm:t>
        <a:bodyPr/>
        <a:lstStyle/>
        <a:p>
          <a:endParaRPr lang="en-US"/>
        </a:p>
      </dgm:t>
    </dgm:pt>
    <dgm:pt modelId="{0D992036-52C5-47BA-A022-EF83670C8236}">
      <dgm:prSet/>
      <dgm:spPr/>
      <dgm:t>
        <a:bodyPr/>
        <a:lstStyle/>
        <a:p>
          <a:r>
            <a:rPr lang="en-GB"/>
            <a:t>"Creep" Phenomenon: Tissues can change shape over time under a constant load applied during stretching</a:t>
          </a:r>
          <a:endParaRPr lang="en-US"/>
        </a:p>
      </dgm:t>
    </dgm:pt>
    <dgm:pt modelId="{00B331C4-722B-40C5-BCD6-8E0042DB2588}" type="parTrans" cxnId="{1AB87792-BEEA-4FE4-B62C-55E6CD9C2497}">
      <dgm:prSet/>
      <dgm:spPr/>
      <dgm:t>
        <a:bodyPr/>
        <a:lstStyle/>
        <a:p>
          <a:endParaRPr lang="en-US"/>
        </a:p>
      </dgm:t>
    </dgm:pt>
    <dgm:pt modelId="{35DA7F80-3E48-49E8-B202-6A63E96C5597}" type="sibTrans" cxnId="{1AB87792-BEEA-4FE4-B62C-55E6CD9C2497}">
      <dgm:prSet/>
      <dgm:spPr/>
      <dgm:t>
        <a:bodyPr/>
        <a:lstStyle/>
        <a:p>
          <a:endParaRPr lang="en-US"/>
        </a:p>
      </dgm:t>
    </dgm:pt>
    <dgm:pt modelId="{2B4CB0AA-1DFD-4DE4-876D-8FE73E84A8C0}">
      <dgm:prSet/>
      <dgm:spPr/>
      <dgm:t>
        <a:bodyPr/>
        <a:lstStyle/>
        <a:p>
          <a:r>
            <a:rPr lang="en-GB"/>
            <a:t>Creep Deformation: Not permanent; tissues gradually return to their original length once the load is removed</a:t>
          </a:r>
          <a:endParaRPr lang="en-US"/>
        </a:p>
      </dgm:t>
    </dgm:pt>
    <dgm:pt modelId="{60B3A275-402E-4278-86B1-483A6E9EE99A}" type="parTrans" cxnId="{63F4956F-3DF0-4454-8114-857D8B71EEA6}">
      <dgm:prSet/>
      <dgm:spPr/>
      <dgm:t>
        <a:bodyPr/>
        <a:lstStyle/>
        <a:p>
          <a:endParaRPr lang="en-US"/>
        </a:p>
      </dgm:t>
    </dgm:pt>
    <dgm:pt modelId="{96E2538A-EC64-494C-A06B-75B92EA975A2}" type="sibTrans" cxnId="{63F4956F-3DF0-4454-8114-857D8B71EEA6}">
      <dgm:prSet/>
      <dgm:spPr/>
      <dgm:t>
        <a:bodyPr/>
        <a:lstStyle/>
        <a:p>
          <a:endParaRPr lang="en-US"/>
        </a:p>
      </dgm:t>
    </dgm:pt>
    <dgm:pt modelId="{35C4A161-FAD3-488A-930E-B5A04B789241}">
      <dgm:prSet/>
      <dgm:spPr/>
      <dgm:t>
        <a:bodyPr/>
        <a:lstStyle/>
        <a:p>
          <a:r>
            <a:rPr lang="en-GB"/>
            <a:t>Short-Term Effect: </a:t>
          </a:r>
          <a:r>
            <a:rPr lang="en-GB">
              <a:latin typeface="Arial" panose="020B0604020202020204"/>
            </a:rPr>
            <a:t>Mobilisation</a:t>
          </a:r>
          <a:r>
            <a:rPr lang="en-GB"/>
            <a:t> mechanically increases joint range of motion by exploiting this phenomenon</a:t>
          </a:r>
          <a:endParaRPr lang="en-US"/>
        </a:p>
      </dgm:t>
    </dgm:pt>
    <dgm:pt modelId="{348C4710-4A45-44E2-97B9-8F2EB1E6792F}" type="parTrans" cxnId="{6F0CA9EE-4F2C-43B6-A6CD-A2EAF42D2B54}">
      <dgm:prSet/>
      <dgm:spPr/>
      <dgm:t>
        <a:bodyPr/>
        <a:lstStyle/>
        <a:p>
          <a:endParaRPr lang="en-US"/>
        </a:p>
      </dgm:t>
    </dgm:pt>
    <dgm:pt modelId="{171B079D-C5D7-4D96-B6BD-6F69BF0AE051}" type="sibTrans" cxnId="{6F0CA9EE-4F2C-43B6-A6CD-A2EAF42D2B54}">
      <dgm:prSet/>
      <dgm:spPr/>
      <dgm:t>
        <a:bodyPr/>
        <a:lstStyle/>
        <a:p>
          <a:endParaRPr lang="en-US"/>
        </a:p>
      </dgm:t>
    </dgm:pt>
    <dgm:pt modelId="{2FE271A8-44DA-40E2-93B7-3E096704C4C2}">
      <dgm:prSet/>
      <dgm:spPr/>
      <dgm:t>
        <a:bodyPr/>
        <a:lstStyle/>
        <a:p>
          <a:r>
            <a:rPr lang="en-GB"/>
            <a:t>Threlkeld, A.J., (1992)</a:t>
          </a:r>
          <a:endParaRPr lang="en-US"/>
        </a:p>
      </dgm:t>
    </dgm:pt>
    <dgm:pt modelId="{3BD28E8A-256A-41C3-AC74-B89425EF635F}" type="parTrans" cxnId="{E3AD7F11-77E0-4E1D-AE7E-AF3B08C01A29}">
      <dgm:prSet/>
      <dgm:spPr/>
      <dgm:t>
        <a:bodyPr/>
        <a:lstStyle/>
        <a:p>
          <a:endParaRPr lang="en-US"/>
        </a:p>
      </dgm:t>
    </dgm:pt>
    <dgm:pt modelId="{28B1BC9D-BBF9-4BCC-A80F-DD32EE5869D4}" type="sibTrans" cxnId="{E3AD7F11-77E0-4E1D-AE7E-AF3B08C01A29}">
      <dgm:prSet/>
      <dgm:spPr/>
      <dgm:t>
        <a:bodyPr/>
        <a:lstStyle/>
        <a:p>
          <a:endParaRPr lang="en-US"/>
        </a:p>
      </dgm:t>
    </dgm:pt>
    <dgm:pt modelId="{7AC2F6DB-2098-48BA-B22C-20BA11F4A4C1}" type="pres">
      <dgm:prSet presAssocID="{149E0D6D-D43C-45A5-8BFF-7131267948AC}" presName="linear" presStyleCnt="0">
        <dgm:presLayoutVars>
          <dgm:animLvl val="lvl"/>
          <dgm:resizeHandles val="exact"/>
        </dgm:presLayoutVars>
      </dgm:prSet>
      <dgm:spPr/>
    </dgm:pt>
    <dgm:pt modelId="{273AA44D-57F0-4D16-AAD8-122317F1991D}" type="pres">
      <dgm:prSet presAssocID="{167D2A0B-8139-4A68-8042-E76D608373A4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B92355E-12A4-41B5-8D7A-C886ABD0BF4C}" type="pres">
      <dgm:prSet presAssocID="{FB3985B6-0256-4C14-BB63-1F64C69AE297}" presName="spacer" presStyleCnt="0"/>
      <dgm:spPr/>
    </dgm:pt>
    <dgm:pt modelId="{083B677A-C409-43C5-AC51-DBCAE2A9E11E}" type="pres">
      <dgm:prSet presAssocID="{0D992036-52C5-47BA-A022-EF83670C823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81364F4C-792B-4A82-A2FC-8E7F7118A6AD}" type="pres">
      <dgm:prSet presAssocID="{35DA7F80-3E48-49E8-B202-6A63E96C5597}" presName="spacer" presStyleCnt="0"/>
      <dgm:spPr/>
    </dgm:pt>
    <dgm:pt modelId="{1D12B4B1-2F8B-4435-A319-D38B1C69CCEE}" type="pres">
      <dgm:prSet presAssocID="{2B4CB0AA-1DFD-4DE4-876D-8FE73E84A8C0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688ED48-F563-4958-ABD4-58DC7914796D}" type="pres">
      <dgm:prSet presAssocID="{96E2538A-EC64-494C-A06B-75B92EA975A2}" presName="spacer" presStyleCnt="0"/>
      <dgm:spPr/>
    </dgm:pt>
    <dgm:pt modelId="{2A59079D-3E0C-4E36-ACA0-D9C8830FE276}" type="pres">
      <dgm:prSet presAssocID="{35C4A161-FAD3-488A-930E-B5A04B78924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53D884C-7F14-4DB7-BBD3-992FF3E07F1D}" type="pres">
      <dgm:prSet presAssocID="{171B079D-C5D7-4D96-B6BD-6F69BF0AE051}" presName="spacer" presStyleCnt="0"/>
      <dgm:spPr/>
    </dgm:pt>
    <dgm:pt modelId="{B67A6FCB-F100-4732-825F-EE07820170A8}" type="pres">
      <dgm:prSet presAssocID="{2FE271A8-44DA-40E2-93B7-3E096704C4C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3AD7F11-77E0-4E1D-AE7E-AF3B08C01A29}" srcId="{149E0D6D-D43C-45A5-8BFF-7131267948AC}" destId="{2FE271A8-44DA-40E2-93B7-3E096704C4C2}" srcOrd="4" destOrd="0" parTransId="{3BD28E8A-256A-41C3-AC74-B89425EF635F}" sibTransId="{28B1BC9D-BBF9-4BCC-A80F-DD32EE5869D4}"/>
    <dgm:cxn modelId="{E0F0E715-9840-4944-BBFB-76B97B95A322}" type="presOf" srcId="{167D2A0B-8139-4A68-8042-E76D608373A4}" destId="{273AA44D-57F0-4D16-AAD8-122317F1991D}" srcOrd="0" destOrd="0" presId="urn:microsoft.com/office/officeart/2005/8/layout/vList2"/>
    <dgm:cxn modelId="{C675773C-6CCC-41D3-A441-163A81B357C8}" type="presOf" srcId="{0D992036-52C5-47BA-A022-EF83670C8236}" destId="{083B677A-C409-43C5-AC51-DBCAE2A9E11E}" srcOrd="0" destOrd="0" presId="urn:microsoft.com/office/officeart/2005/8/layout/vList2"/>
    <dgm:cxn modelId="{63F4956F-3DF0-4454-8114-857D8B71EEA6}" srcId="{149E0D6D-D43C-45A5-8BFF-7131267948AC}" destId="{2B4CB0AA-1DFD-4DE4-876D-8FE73E84A8C0}" srcOrd="2" destOrd="0" parTransId="{60B3A275-402E-4278-86B1-483A6E9EE99A}" sibTransId="{96E2538A-EC64-494C-A06B-75B92EA975A2}"/>
    <dgm:cxn modelId="{BA598A7B-FB13-4ECD-8E38-418342285A0B}" type="presOf" srcId="{2B4CB0AA-1DFD-4DE4-876D-8FE73E84A8C0}" destId="{1D12B4B1-2F8B-4435-A319-D38B1C69CCEE}" srcOrd="0" destOrd="0" presId="urn:microsoft.com/office/officeart/2005/8/layout/vList2"/>
    <dgm:cxn modelId="{5EA6008E-79DD-48C3-BBF2-028A0204DF65}" type="presOf" srcId="{35C4A161-FAD3-488A-930E-B5A04B789241}" destId="{2A59079D-3E0C-4E36-ACA0-D9C8830FE276}" srcOrd="0" destOrd="0" presId="urn:microsoft.com/office/officeart/2005/8/layout/vList2"/>
    <dgm:cxn modelId="{1AB87792-BEEA-4FE4-B62C-55E6CD9C2497}" srcId="{149E0D6D-D43C-45A5-8BFF-7131267948AC}" destId="{0D992036-52C5-47BA-A022-EF83670C8236}" srcOrd="1" destOrd="0" parTransId="{00B331C4-722B-40C5-BCD6-8E0042DB2588}" sibTransId="{35DA7F80-3E48-49E8-B202-6A63E96C5597}"/>
    <dgm:cxn modelId="{60398CCA-AF21-4DCE-BEED-58B5FCA78168}" type="presOf" srcId="{2FE271A8-44DA-40E2-93B7-3E096704C4C2}" destId="{B67A6FCB-F100-4732-825F-EE07820170A8}" srcOrd="0" destOrd="0" presId="urn:microsoft.com/office/officeart/2005/8/layout/vList2"/>
    <dgm:cxn modelId="{6F0CA9EE-4F2C-43B6-A6CD-A2EAF42D2B54}" srcId="{149E0D6D-D43C-45A5-8BFF-7131267948AC}" destId="{35C4A161-FAD3-488A-930E-B5A04B789241}" srcOrd="3" destOrd="0" parTransId="{348C4710-4A45-44E2-97B9-8F2EB1E6792F}" sibTransId="{171B079D-C5D7-4D96-B6BD-6F69BF0AE051}"/>
    <dgm:cxn modelId="{B15C6DF9-DB13-4F24-94E3-D91F98450D6D}" type="presOf" srcId="{149E0D6D-D43C-45A5-8BFF-7131267948AC}" destId="{7AC2F6DB-2098-48BA-B22C-20BA11F4A4C1}" srcOrd="0" destOrd="0" presId="urn:microsoft.com/office/officeart/2005/8/layout/vList2"/>
    <dgm:cxn modelId="{C83E75FB-3867-415D-90BF-D1BCDA99E3DA}" srcId="{149E0D6D-D43C-45A5-8BFF-7131267948AC}" destId="{167D2A0B-8139-4A68-8042-E76D608373A4}" srcOrd="0" destOrd="0" parTransId="{020CA4B9-3830-4C6B-A2B2-5BB4F567D5CB}" sibTransId="{FB3985B6-0256-4C14-BB63-1F64C69AE297}"/>
    <dgm:cxn modelId="{DC95098C-43D7-48AB-AFB0-2EA91A243FC5}" type="presParOf" srcId="{7AC2F6DB-2098-48BA-B22C-20BA11F4A4C1}" destId="{273AA44D-57F0-4D16-AAD8-122317F1991D}" srcOrd="0" destOrd="0" presId="urn:microsoft.com/office/officeart/2005/8/layout/vList2"/>
    <dgm:cxn modelId="{C0299126-083F-49A7-B8E3-A05081D27082}" type="presParOf" srcId="{7AC2F6DB-2098-48BA-B22C-20BA11F4A4C1}" destId="{AB92355E-12A4-41B5-8D7A-C886ABD0BF4C}" srcOrd="1" destOrd="0" presId="urn:microsoft.com/office/officeart/2005/8/layout/vList2"/>
    <dgm:cxn modelId="{D6D4D5CF-4336-4F43-A933-78CE11924CB1}" type="presParOf" srcId="{7AC2F6DB-2098-48BA-B22C-20BA11F4A4C1}" destId="{083B677A-C409-43C5-AC51-DBCAE2A9E11E}" srcOrd="2" destOrd="0" presId="urn:microsoft.com/office/officeart/2005/8/layout/vList2"/>
    <dgm:cxn modelId="{3E3316F0-3E7A-4C23-8958-D7F44B16EB7D}" type="presParOf" srcId="{7AC2F6DB-2098-48BA-B22C-20BA11F4A4C1}" destId="{81364F4C-792B-4A82-A2FC-8E7F7118A6AD}" srcOrd="3" destOrd="0" presId="urn:microsoft.com/office/officeart/2005/8/layout/vList2"/>
    <dgm:cxn modelId="{FEF3E6BD-4CE0-4959-B0C3-C905454059B0}" type="presParOf" srcId="{7AC2F6DB-2098-48BA-B22C-20BA11F4A4C1}" destId="{1D12B4B1-2F8B-4435-A319-D38B1C69CCEE}" srcOrd="4" destOrd="0" presId="urn:microsoft.com/office/officeart/2005/8/layout/vList2"/>
    <dgm:cxn modelId="{8C863491-29E8-4302-8FBF-8F303EA0ED79}" type="presParOf" srcId="{7AC2F6DB-2098-48BA-B22C-20BA11F4A4C1}" destId="{6688ED48-F563-4958-ABD4-58DC7914796D}" srcOrd="5" destOrd="0" presId="urn:microsoft.com/office/officeart/2005/8/layout/vList2"/>
    <dgm:cxn modelId="{075EE47A-4747-4A68-A2D4-746182F3A0E6}" type="presParOf" srcId="{7AC2F6DB-2098-48BA-B22C-20BA11F4A4C1}" destId="{2A59079D-3E0C-4E36-ACA0-D9C8830FE276}" srcOrd="6" destOrd="0" presId="urn:microsoft.com/office/officeart/2005/8/layout/vList2"/>
    <dgm:cxn modelId="{24DF8BF6-76C2-4A78-A078-D1D20EB87BB4}" type="presParOf" srcId="{7AC2F6DB-2098-48BA-B22C-20BA11F4A4C1}" destId="{D53D884C-7F14-4DB7-BBD3-992FF3E07F1D}" srcOrd="7" destOrd="0" presId="urn:microsoft.com/office/officeart/2005/8/layout/vList2"/>
    <dgm:cxn modelId="{129DE96A-74C8-4AA8-98EE-3D8E75BD038B}" type="presParOf" srcId="{7AC2F6DB-2098-48BA-B22C-20BA11F4A4C1}" destId="{B67A6FCB-F100-4732-825F-EE07820170A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BDE2E0-8016-4334-9D6C-83AEB6A739A2}">
      <dsp:nvSpPr>
        <dsp:cNvPr id="0" name=""/>
        <dsp:cNvSpPr/>
      </dsp:nvSpPr>
      <dsp:spPr>
        <a:xfrm>
          <a:off x="655" y="159450"/>
          <a:ext cx="2556762" cy="15340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solidFill>
                <a:srgbClr val="ECECEC"/>
              </a:solidFill>
              <a:latin typeface="Arial" panose="020B0604020202020204"/>
            </a:rPr>
            <a:t>The</a:t>
          </a:r>
          <a:r>
            <a:rPr lang="en-GB" sz="2600" kern="1200">
              <a:solidFill>
                <a:srgbClr val="ECECEC"/>
              </a:solidFill>
            </a:rPr>
            <a:t> purported mechanisms of effect</a:t>
          </a:r>
          <a:endParaRPr lang="en-GB" sz="2600" kern="1200"/>
        </a:p>
      </dsp:txBody>
      <dsp:txXfrm>
        <a:off x="655" y="159450"/>
        <a:ext cx="2556762" cy="1534057"/>
      </dsp:txXfrm>
    </dsp:sp>
    <dsp:sp modelId="{341C40E5-1488-44BE-B239-75033DEC233E}">
      <dsp:nvSpPr>
        <dsp:cNvPr id="0" name=""/>
        <dsp:cNvSpPr/>
      </dsp:nvSpPr>
      <dsp:spPr>
        <a:xfrm>
          <a:off x="2813094" y="159450"/>
          <a:ext cx="2556762" cy="15340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solidFill>
                <a:srgbClr val="ECECEC"/>
              </a:solidFill>
              <a:latin typeface="Arial" panose="020B0604020202020204"/>
            </a:rPr>
            <a:t>Examine</a:t>
          </a:r>
          <a:r>
            <a:rPr lang="en-GB" sz="2600" kern="1200">
              <a:solidFill>
                <a:srgbClr val="ECECEC"/>
              </a:solidFill>
            </a:rPr>
            <a:t> the evidence base</a:t>
          </a:r>
          <a:endParaRPr lang="en-GB" sz="2600" kern="1200"/>
        </a:p>
      </dsp:txBody>
      <dsp:txXfrm>
        <a:off x="2813094" y="159450"/>
        <a:ext cx="2556762" cy="1534057"/>
      </dsp:txXfrm>
    </dsp:sp>
    <dsp:sp modelId="{25F5EBB6-3EDF-4275-95AF-AC6C31A8B3CC}">
      <dsp:nvSpPr>
        <dsp:cNvPr id="0" name=""/>
        <dsp:cNvSpPr/>
      </dsp:nvSpPr>
      <dsp:spPr>
        <a:xfrm>
          <a:off x="655" y="1949183"/>
          <a:ext cx="2556762" cy="15340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latin typeface="Arial" panose="020B0604020202020204"/>
            </a:rPr>
            <a:t>What does the literature say?</a:t>
          </a:r>
          <a:endParaRPr lang="en-GB" sz="2600" kern="1200"/>
        </a:p>
      </dsp:txBody>
      <dsp:txXfrm>
        <a:off x="655" y="1949183"/>
        <a:ext cx="2556762" cy="1534057"/>
      </dsp:txXfrm>
    </dsp:sp>
    <dsp:sp modelId="{C4687E0C-82B4-4761-B4A1-6363876D9557}">
      <dsp:nvSpPr>
        <dsp:cNvPr id="0" name=""/>
        <dsp:cNvSpPr/>
      </dsp:nvSpPr>
      <dsp:spPr>
        <a:xfrm>
          <a:off x="2813094" y="1949183"/>
          <a:ext cx="2556762" cy="15340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solidFill>
                <a:srgbClr val="ECECEC"/>
              </a:solidFill>
              <a:latin typeface="Arial" panose="020B0604020202020204"/>
            </a:rPr>
            <a:t>Is</a:t>
          </a:r>
          <a:r>
            <a:rPr lang="en-GB" sz="2600" kern="1200">
              <a:solidFill>
                <a:srgbClr val="ECECEC"/>
              </a:solidFill>
            </a:rPr>
            <a:t> it merely a placebo effect?"</a:t>
          </a:r>
          <a:endParaRPr lang="en-GB" sz="2600" kern="1200"/>
        </a:p>
      </dsp:txBody>
      <dsp:txXfrm>
        <a:off x="2813094" y="1949183"/>
        <a:ext cx="2556762" cy="1534057"/>
      </dsp:txXfrm>
    </dsp:sp>
    <dsp:sp modelId="{E47463D1-CDA5-4834-A623-1CC0352D17F1}">
      <dsp:nvSpPr>
        <dsp:cNvPr id="0" name=""/>
        <dsp:cNvSpPr/>
      </dsp:nvSpPr>
      <dsp:spPr>
        <a:xfrm>
          <a:off x="1406874" y="3738917"/>
          <a:ext cx="2556762" cy="153405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>
              <a:solidFill>
                <a:srgbClr val="ECECEC"/>
              </a:solidFill>
              <a:latin typeface="Arial" panose="020B0604020202020204"/>
            </a:rPr>
            <a:t>Draw </a:t>
          </a:r>
          <a:r>
            <a:rPr lang="en-GB" sz="2600" kern="1200">
              <a:solidFill>
                <a:srgbClr val="ECECEC"/>
              </a:solidFill>
            </a:rPr>
            <a:t>our own conclusions regarding the efficacy</a:t>
          </a:r>
          <a:r>
            <a:rPr lang="en-GB" sz="2600" kern="1200">
              <a:latin typeface="Arial" panose="020B0604020202020204"/>
            </a:rPr>
            <a:t> </a:t>
          </a:r>
          <a:endParaRPr lang="en-GB" sz="2600" kern="1200"/>
        </a:p>
      </dsp:txBody>
      <dsp:txXfrm>
        <a:off x="1406874" y="3738917"/>
        <a:ext cx="2556762" cy="15340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73AA44D-57F0-4D16-AAD8-122317F1991D}">
      <dsp:nvSpPr>
        <dsp:cNvPr id="0" name=""/>
        <dsp:cNvSpPr/>
      </dsp:nvSpPr>
      <dsp:spPr>
        <a:xfrm>
          <a:off x="0" y="907052"/>
          <a:ext cx="7190628" cy="810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Objective: </a:t>
          </a:r>
          <a:r>
            <a:rPr lang="en-GB" sz="2200" kern="1200">
              <a:latin typeface="Arial" panose="020B0604020202020204"/>
            </a:rPr>
            <a:t>Mobilisations</a:t>
          </a:r>
          <a:r>
            <a:rPr lang="en-GB" sz="2200" kern="1200"/>
            <a:t> aim to enhance joint range of motion by stretching fibrous tissue</a:t>
          </a:r>
          <a:endParaRPr lang="en-US" sz="2200" kern="1200"/>
        </a:p>
      </dsp:txBody>
      <dsp:txXfrm>
        <a:off x="39580" y="946632"/>
        <a:ext cx="7111468" cy="731650"/>
      </dsp:txXfrm>
    </dsp:sp>
    <dsp:sp modelId="{083B677A-C409-43C5-AC51-DBCAE2A9E11E}">
      <dsp:nvSpPr>
        <dsp:cNvPr id="0" name=""/>
        <dsp:cNvSpPr/>
      </dsp:nvSpPr>
      <dsp:spPr>
        <a:xfrm>
          <a:off x="0" y="1781222"/>
          <a:ext cx="7190628" cy="810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"Creep" Phenomenon: Tissues can change shape over time under a constant load applied during stretching</a:t>
          </a:r>
          <a:endParaRPr lang="en-US" sz="2200" kern="1200"/>
        </a:p>
      </dsp:txBody>
      <dsp:txXfrm>
        <a:off x="39580" y="1820802"/>
        <a:ext cx="7111468" cy="731650"/>
      </dsp:txXfrm>
    </dsp:sp>
    <dsp:sp modelId="{1D12B4B1-2F8B-4435-A319-D38B1C69CCEE}">
      <dsp:nvSpPr>
        <dsp:cNvPr id="0" name=""/>
        <dsp:cNvSpPr/>
      </dsp:nvSpPr>
      <dsp:spPr>
        <a:xfrm>
          <a:off x="0" y="2655392"/>
          <a:ext cx="7190628" cy="810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Creep Deformation: Not permanent; tissues gradually return to their original length once the load is removed</a:t>
          </a:r>
          <a:endParaRPr lang="en-US" sz="2200" kern="1200"/>
        </a:p>
      </dsp:txBody>
      <dsp:txXfrm>
        <a:off x="39580" y="2694972"/>
        <a:ext cx="7111468" cy="731650"/>
      </dsp:txXfrm>
    </dsp:sp>
    <dsp:sp modelId="{2A59079D-3E0C-4E36-ACA0-D9C8830FE276}">
      <dsp:nvSpPr>
        <dsp:cNvPr id="0" name=""/>
        <dsp:cNvSpPr/>
      </dsp:nvSpPr>
      <dsp:spPr>
        <a:xfrm>
          <a:off x="0" y="3529563"/>
          <a:ext cx="7190628" cy="810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Short-Term Effect: </a:t>
          </a:r>
          <a:r>
            <a:rPr lang="en-GB" sz="2200" kern="1200">
              <a:latin typeface="Arial" panose="020B0604020202020204"/>
            </a:rPr>
            <a:t>Mobilisation</a:t>
          </a:r>
          <a:r>
            <a:rPr lang="en-GB" sz="2200" kern="1200"/>
            <a:t> mechanically increases joint range of motion by exploiting this phenomenon</a:t>
          </a:r>
          <a:endParaRPr lang="en-US" sz="2200" kern="1200"/>
        </a:p>
      </dsp:txBody>
      <dsp:txXfrm>
        <a:off x="39580" y="3569143"/>
        <a:ext cx="7111468" cy="731650"/>
      </dsp:txXfrm>
    </dsp:sp>
    <dsp:sp modelId="{B67A6FCB-F100-4732-825F-EE07820170A8}">
      <dsp:nvSpPr>
        <dsp:cNvPr id="0" name=""/>
        <dsp:cNvSpPr/>
      </dsp:nvSpPr>
      <dsp:spPr>
        <a:xfrm>
          <a:off x="0" y="4403733"/>
          <a:ext cx="7190628" cy="8108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Threlkeld, A.J., (1992)</a:t>
          </a:r>
          <a:endParaRPr lang="en-US" sz="2200" kern="1200"/>
        </a:p>
      </dsp:txBody>
      <dsp:txXfrm>
        <a:off x="39580" y="4443313"/>
        <a:ext cx="7111468" cy="7316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0D1D7FAE-1E06-4F8C-8B13-AE83947D37CA}" type="datetime1">
              <a:rPr lang="en-GB" smtClean="0"/>
              <a:t>14/03/2024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FDDEDF6-FF44-4638-BB07-B63DE698F164}" type="datetime1">
              <a:rPr lang="en-GB" noProof="0" smtClean="0"/>
              <a:t>14/03/2024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Quarter level</a:t>
            </a:r>
          </a:p>
          <a:p>
            <a:pPr lvl="4" rtl="0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rtlCol="0" anchor="t">
            <a:normAutofit/>
          </a:bodyPr>
          <a:lstStyle>
            <a:lvl1pPr algn="r">
              <a:defRPr sz="60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rtlCol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7DD2CBF-DD1A-49F5-9C28-C03F4D74A285}" type="datetime1">
              <a:rPr lang="en-GB" noProof="0" smtClean="0"/>
              <a:t>14/03/2024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 rtlCol="0"/>
          <a:lstStyle/>
          <a:p>
            <a:pPr rtl="0"/>
            <a:fld id="{600CBFCC-E1FF-473E-BF42-70E7405CF173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2400" noProof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GB" sz="2400" noProof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878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/>
        <p:txBody>
          <a:bodyPr rtlCol="0" anchor="ctr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B201FC-9CBC-4C87-AE60-8563D1DE80CC}" type="datetime1">
              <a:rPr lang="en-GB" noProof="0" smtClean="0"/>
              <a:t>14/03/2024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00CBFCC-E1FF-473E-BF42-70E7405CF173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1800" noProof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GB" sz="1000" noProof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2029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1800" noProof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GB" sz="1000" noProof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rtlCol="0" anchor="t">
            <a:normAutofit/>
          </a:bodyPr>
          <a:lstStyle>
            <a:lvl1pPr algn="r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2773968" y="2268786"/>
            <a:ext cx="7791931" cy="878468"/>
          </a:xfrm>
        </p:spPr>
        <p:txBody>
          <a:bodyPr tIns="0" rtlCol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6936C29-4211-4FAF-B3EB-A82EC47BEFFE}" type="datetime1">
              <a:rPr lang="en-GB" noProof="0" smtClean="0"/>
              <a:t>14/03/2024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00CBFCC-E1FF-473E-BF42-70E7405CF17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364613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2605374" y="2052116"/>
            <a:ext cx="3891960" cy="3997828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666636" y="2052114"/>
            <a:ext cx="3894222" cy="3997829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574910E-3833-41B3-AC2C-5793CCE0BBF0}" type="datetime1">
              <a:rPr lang="en-GB" noProof="0" smtClean="0"/>
              <a:t>14/03/2024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00CBFCC-E1FF-473E-BF42-70E7405CF173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1800" noProof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GB" sz="1000" noProof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6050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1800" noProof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GB" sz="1000" noProof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2609285" y="2052115"/>
            <a:ext cx="3896467" cy="713818"/>
          </a:xfr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2609285" y="2851331"/>
            <a:ext cx="3893623" cy="3071434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6666634" y="2052115"/>
            <a:ext cx="3899798" cy="713818"/>
          </a:xfrm>
        </p:spPr>
        <p:txBody>
          <a:bodyPr rtlCol="0"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666635" y="2851331"/>
            <a:ext cx="3899798" cy="3071434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F439FFE-31BB-4765-90EC-0F07D802BDFE}" type="datetime1">
              <a:rPr lang="en-GB" noProof="0" smtClean="0"/>
              <a:t>14/03/2024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00CBFCC-E1FF-473E-BF42-70E7405CF17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23613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12E193C-7355-4818-A6F3-CD6C68EF57D0}" type="datetime1">
              <a:rPr lang="en-GB" noProof="0" smtClean="0"/>
              <a:t>14/03/2024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00CBFCC-E1FF-473E-BF42-70E7405CF173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1800" noProof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GB" sz="1000" noProof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6665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698390B-FAEC-4B87-A1FC-2864E4992899}" type="datetime1">
              <a:rPr lang="en-GB" noProof="0" smtClean="0"/>
              <a:t>14/03/2024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00CBFCC-E1FF-473E-BF42-70E7405CF17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24672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1800" noProof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GB" sz="1000" noProof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rtlCol="0" anchor="b">
            <a:normAutofit/>
          </a:bodyPr>
          <a:lstStyle>
            <a:lvl1pPr algn="l">
              <a:defRPr sz="2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20154" y="805818"/>
            <a:ext cx="5446278" cy="5244126"/>
          </a:xfrm>
        </p:spPr>
        <p:txBody>
          <a:bodyPr rtlCol="0" anchor="ctr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970322" y="3186154"/>
            <a:ext cx="2664361" cy="2386397"/>
          </a:xfrm>
        </p:spPr>
        <p:txBody>
          <a:bodyPr rtlCol="0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37B0214-5A56-4176-89DC-7A389F9F9EA3}" type="datetime1">
              <a:rPr lang="en-GB" noProof="0" smtClean="0"/>
              <a:t>14/03/2024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00CBFCC-E1FF-473E-BF42-70E7405CF17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503655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1800" noProof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GB" sz="1000" noProof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rtlCol="0" anchor="b">
            <a:normAutofit/>
          </a:bodyPr>
          <a:lstStyle>
            <a:lvl1pPr algn="l"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1970322" y="3182928"/>
            <a:ext cx="3971874" cy="2386394"/>
          </a:xfrm>
        </p:spPr>
        <p:txBody>
          <a:bodyPr rtlCol="0"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06B2C1B-701C-4988-A67D-13495027ABCC}" type="datetime1">
              <a:rPr lang="en-GB" noProof="0" smtClean="0"/>
              <a:t>14/03/2024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00CBFCC-E1FF-473E-BF42-70E7405CF17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46702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1800" noProof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GB" sz="1000" noProof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CA04A88-B56E-4F55-ADD5-10EE3162DD2B}" type="datetime1">
              <a:rPr lang="en-GB" noProof="0" smtClean="0"/>
              <a:t>14/03/2024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00CBFCC-E1FF-473E-BF42-70E7405CF17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1784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0"/>
            <a:r>
              <a:rPr lang="en-GB" sz="1800" noProof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GB" sz="1000" noProof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2608751" y="970410"/>
            <a:ext cx="6466903" cy="5079534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96FFAA7-5064-4488-8B53-10886DEC73FE}" type="datetime1">
              <a:rPr lang="en-GB" noProof="0" smtClean="0"/>
              <a:t>14/03/2024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00CBFCC-E1FF-473E-BF42-70E7405CF173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236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  <a:p>
            <a:pPr lvl="5" rtl="0"/>
            <a:r>
              <a:rPr lang="en-GB" noProof="0"/>
              <a:t>Sixth level</a:t>
            </a:r>
          </a:p>
          <a:p>
            <a:pPr lvl="6" rtl="0"/>
            <a:r>
              <a:rPr lang="en-GB" noProof="0"/>
              <a:t>Seventh level</a:t>
            </a:r>
          </a:p>
          <a:p>
            <a:pPr lvl="7" rtl="0"/>
            <a:r>
              <a:rPr lang="en-GB" noProof="0"/>
              <a:t>Eigth level</a:t>
            </a:r>
          </a:p>
          <a:p>
            <a:pPr lvl="8" rtl="0"/>
            <a:r>
              <a:rPr lang="en-GB" noProof="0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 rtl="0"/>
            <a:fld id="{0443D866-83F1-47B2-9EB7-665ED132AFB8}" type="datetime1">
              <a:rPr lang="en-GB" noProof="0" smtClean="0"/>
              <a:t>14/03/2024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00CBFCC-E1FF-473E-BF42-70E7405CF173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717581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2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11" Type="http://schemas.microsoft.com/office/2007/relationships/hdphoto" Target="../media/hdphoto1.wdp"/><Relationship Id="rId5" Type="http://schemas.openxmlformats.org/officeDocument/2006/relationships/diagramData" Target="../diagrams/data1.xml"/><Relationship Id="rId10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2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2608" y="2439626"/>
            <a:ext cx="6953166" cy="2951492"/>
          </a:xfrm>
        </p:spPr>
        <p:txBody>
          <a:bodyPr rtlCol="0">
            <a:normAutofit/>
          </a:bodyPr>
          <a:lstStyle/>
          <a:p>
            <a:pPr algn="ctr"/>
            <a:r>
              <a:rPr lang="en-GB">
                <a:latin typeface="Microsoft Sans Serif"/>
                <a:ea typeface="Microsoft Sans Serif"/>
                <a:cs typeface="Microsoft Sans Serif"/>
              </a:rPr>
              <a:t>DOES MANUAL THERAPY SUCK?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 flipH="1">
            <a:off x="11635074" y="2116386"/>
            <a:ext cx="192300" cy="80713"/>
          </a:xfrm>
        </p:spPr>
        <p:txBody>
          <a:bodyPr rtlCol="0">
            <a:normAutofit fontScale="25000" lnSpcReduction="20000"/>
          </a:bodyPr>
          <a:lstStyle/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C8693A-B687-4F5E-B86B-B4F11D523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51084F9-D042-49BE-9E1A-43E583B98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E65CA45-264D-4FD3-9249-3CB04EC97E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E7B58214-716F-43B8-8272-85CE2B9AB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A5C070E-7DB1-4147-B6A8-D14B9C40E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A31070C9-36CD-4B65-8159-324995821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CD58E2-695D-AAB9-BBF2-B41E6ABCC9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4303" y="325456"/>
            <a:ext cx="9382737" cy="1661429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latin typeface="Microsoft Sans Serif"/>
                <a:ea typeface="Microsoft Sans Serif"/>
                <a:cs typeface="Microsoft Sans Serif"/>
              </a:rPr>
              <a:t>INTRODUCTION</a:t>
            </a:r>
            <a:endParaRPr lang="en-GB" b="1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8DF5448-AB8D-7AC6-7136-94FBDB994D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3260311"/>
              </p:ext>
            </p:extLst>
          </p:nvPr>
        </p:nvGraphicFramePr>
        <p:xfrm>
          <a:off x="1312863" y="985838"/>
          <a:ext cx="5370512" cy="5432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Content Placeholder 3" descr="Fundamentals Of Maitland Mobilizations - Morphopedics">
            <a:extLst>
              <a:ext uri="{FF2B5EF4-FFF2-40B4-BE49-F238E27FC236}">
                <a16:creationId xmlns:a16="http://schemas.microsoft.com/office/drawing/2014/main" id="{68BF0A5F-6BF4-DAD9-4AC5-8B7E17A8970D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alphaModFix/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saturation sat="127000"/>
                    </a14:imgEffect>
                    <a14:imgEffect>
                      <a14:brightnessContrast bright="35000"/>
                    </a14:imgEffect>
                  </a14:imgLayer>
                </a14:imgProps>
              </a:ext>
            </a:extLst>
          </a:blip>
          <a:srcRect l="20005" r="-1" b="-1"/>
          <a:stretch/>
        </p:blipFill>
        <p:spPr>
          <a:xfrm>
            <a:off x="7235065" y="1152136"/>
            <a:ext cx="3600154" cy="3333664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89C35FB2-5194-4BE0-92D0-464E2B711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8896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9F449-6F88-A0E1-7A14-C3F8CE182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067" y="192214"/>
            <a:ext cx="7519364" cy="1213749"/>
          </a:xfrm>
        </p:spPr>
        <p:txBody>
          <a:bodyPr>
            <a:normAutofit/>
          </a:bodyPr>
          <a:lstStyle/>
          <a:p>
            <a:r>
              <a:rPr lang="en-GB" sz="4000" b="1">
                <a:latin typeface="Microsoft Sans Serif"/>
                <a:ea typeface="Microsoft Sans Serif"/>
                <a:cs typeface="Microsoft Sans Serif"/>
              </a:rPr>
              <a:t>WHAT IS MANUAL THERAPY?</a:t>
            </a:r>
            <a:endParaRPr lang="en-GB" b="1"/>
          </a:p>
        </p:txBody>
      </p:sp>
      <p:pic>
        <p:nvPicPr>
          <p:cNvPr id="4" name="Content Placeholder 3" descr="Massage image.jpg">
            <a:extLst>
              <a:ext uri="{FF2B5EF4-FFF2-40B4-BE49-F238E27FC236}">
                <a16:creationId xmlns:a16="http://schemas.microsoft.com/office/drawing/2014/main" id="{4762C49B-C8B2-C5D9-9672-47D09198D4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67252" y="1968378"/>
            <a:ext cx="2965939" cy="291709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49A6D6C-4450-22E1-5EB2-E4C1006FC363}"/>
              </a:ext>
            </a:extLst>
          </p:cNvPr>
          <p:cNvSpPr txBox="1"/>
          <p:nvPr/>
        </p:nvSpPr>
        <p:spPr>
          <a:xfrm>
            <a:off x="4425680" y="1095347"/>
            <a:ext cx="6253648" cy="63401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ctr">
              <a:buFont typeface="Arial"/>
              <a:buChar char="•"/>
            </a:pPr>
            <a:r>
              <a:rPr lang="en-GB" sz="2000" dirty="0">
                <a:latin typeface="Microsoft Sans Serif"/>
                <a:ea typeface="+mn-lt"/>
                <a:cs typeface="+mn-lt"/>
              </a:rPr>
              <a:t>A systematic, hands-on method for providing tactile physical therapy within a holistic biopsychosocial framework</a:t>
            </a:r>
            <a:endParaRPr lang="en-US" sz="2000" dirty="0">
              <a:cs typeface="Arial" panose="020B0604020202020204"/>
            </a:endParaRPr>
          </a:p>
          <a:p>
            <a:pPr algn="ctr"/>
            <a:endParaRPr lang="en-GB" sz="2000">
              <a:latin typeface="Microsoft Sans Serif"/>
              <a:ea typeface="Microsoft Sans Serif"/>
              <a:cs typeface="Arial" panose="020B0604020202020204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2000" dirty="0">
                <a:latin typeface="Microsoft Sans Serif"/>
                <a:ea typeface="Microsoft Sans Serif"/>
                <a:cs typeface="+mn-lt"/>
              </a:rPr>
              <a:t>Can reduce pain and improve ROM?</a:t>
            </a:r>
          </a:p>
          <a:p>
            <a:pPr marL="342900" indent="-342900" algn="ctr">
              <a:buFont typeface="Arial"/>
              <a:buChar char="•"/>
            </a:pPr>
            <a:endParaRPr lang="en-GB" sz="2000">
              <a:latin typeface="Microsoft Sans Serif"/>
              <a:ea typeface="Microsoft Sans Serif"/>
              <a:cs typeface="+mn-lt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2000" dirty="0">
                <a:latin typeface="Microsoft Sans Serif"/>
                <a:ea typeface="+mn-lt"/>
                <a:cs typeface="+mn-lt"/>
              </a:rPr>
              <a:t>A distinct domain within physiotherapy/physical therapy focused on addressing neuro-musculoskeletal conditions </a:t>
            </a:r>
            <a:endParaRPr lang="en-GB" sz="2000" dirty="0">
              <a:latin typeface="Microsoft Sans Serif"/>
              <a:ea typeface="Microsoft Sans Serif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endParaRPr lang="en-GB" sz="2000">
              <a:latin typeface="Microsoft Sans Serif"/>
              <a:ea typeface="Microsoft Sans Serif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2000" dirty="0">
                <a:latin typeface="Microsoft Sans Serif"/>
                <a:ea typeface="+mn-lt"/>
                <a:cs typeface="+mn-lt"/>
              </a:rPr>
              <a:t>Guided by the existing scientific and clinical data alongside the unique context of every individual patient.</a:t>
            </a:r>
            <a:endParaRPr lang="en-GB" sz="2000" dirty="0">
              <a:latin typeface="Arial"/>
              <a:ea typeface="Microsoft Sans Serif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endParaRPr lang="en-GB" sz="2000">
              <a:latin typeface="Microsoft Sans Serif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r>
              <a:rPr lang="en-GB" sz="2000" dirty="0">
                <a:latin typeface="Microsoft Sans Serif"/>
                <a:ea typeface="+mn-lt"/>
                <a:cs typeface="+mn-lt"/>
              </a:rPr>
              <a:t>Also known as non-thrust manipulation</a:t>
            </a:r>
            <a:endParaRPr lang="en-GB" sz="2000" dirty="0">
              <a:latin typeface="Microsoft Sans Serif"/>
              <a:ea typeface="Microsoft Sans Serif"/>
              <a:cs typeface="Arial"/>
            </a:endParaRPr>
          </a:p>
          <a:p>
            <a:pPr marL="342900" indent="-342900" algn="ctr">
              <a:buFont typeface="Arial"/>
              <a:buChar char="•"/>
            </a:pPr>
            <a:endParaRPr lang="en-GB">
              <a:latin typeface="Microsoft Sans Serif"/>
              <a:ea typeface="Microsoft Sans Serif"/>
              <a:cs typeface="Microsoft Sans Serif"/>
            </a:endParaRPr>
          </a:p>
          <a:p>
            <a:pPr algn="ctr"/>
            <a:r>
              <a:rPr lang="en-US" dirty="0">
                <a:latin typeface="Microsoft Sans Serif"/>
                <a:ea typeface="Microsoft Sans Serif"/>
                <a:cs typeface="Microsoft Sans Serif"/>
              </a:rPr>
              <a:t>     Silvernail, J.L.et al (2011)</a:t>
            </a:r>
          </a:p>
          <a:p>
            <a:pPr algn="ctr"/>
            <a:r>
              <a:rPr lang="en-US" dirty="0"/>
              <a:t> (OMPT)</a:t>
            </a:r>
            <a:br>
              <a:rPr lang="en-US" dirty="0"/>
            </a:br>
            <a:endParaRPr lang="en-US">
              <a:cs typeface="Arial" panose="020B0604020202020204"/>
            </a:endParaRPr>
          </a:p>
          <a:p>
            <a:pPr marL="342900" indent="-342900" algn="ctr">
              <a:buFont typeface="Arial"/>
              <a:buChar char="•"/>
            </a:pPr>
            <a:endParaRPr lang="en-GB" sz="2400">
              <a:latin typeface="Microsoft Sans Serif"/>
              <a:ea typeface="Microsoft Sans Serif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4772102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25B903-25C8-83FF-AADF-82DD3CB8B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4003" y="218121"/>
            <a:ext cx="8781780" cy="794553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Microsoft Sans Serif"/>
                <a:ea typeface="Microsoft Sans Serif"/>
                <a:cs typeface="Microsoft Sans Serif"/>
              </a:rPr>
              <a:t>THE MAITLANDS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B71422-938A-EA88-EAF3-F722D1C01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6755" y="1867761"/>
            <a:ext cx="10204158" cy="4624633"/>
          </a:xfrm>
        </p:spPr>
        <p:txBody>
          <a:bodyPr>
            <a:normAutofit fontScale="92500" lnSpcReduction="20000"/>
          </a:bodyPr>
          <a:lstStyle/>
          <a:p>
            <a:pPr marL="344170" indent="-344170" algn="ctr">
              <a:buNone/>
            </a:pPr>
            <a:r>
              <a:rPr lang="en-GB" sz="2800" dirty="0">
                <a:latin typeface="Microsoft Sans Serif"/>
                <a:ea typeface="+mn-lt"/>
                <a:cs typeface="+mn-lt"/>
              </a:rPr>
              <a:t>The Maitland Concept of Manipulative Physiotherapy focuses on:</a:t>
            </a:r>
            <a:endParaRPr lang="en-US" sz="2800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>
              <a:buFont typeface="Wingdings"/>
              <a:buChar char="§"/>
            </a:pPr>
            <a:r>
              <a:rPr lang="en-GB" sz="2800" dirty="0">
                <a:latin typeface="Microsoft Sans Serif"/>
                <a:ea typeface="+mn-lt"/>
                <a:cs typeface="+mn-lt"/>
              </a:rPr>
              <a:t>A specific mindset</a:t>
            </a:r>
            <a:endParaRPr lang="en-GB" sz="2800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>
              <a:buFont typeface="Wingdings"/>
              <a:buChar char="§"/>
            </a:pPr>
            <a:r>
              <a:rPr lang="en-GB" sz="2800" dirty="0">
                <a:latin typeface="Microsoft Sans Serif"/>
                <a:ea typeface="+mn-lt"/>
                <a:cs typeface="+mn-lt"/>
              </a:rPr>
              <a:t>Continuous evaluation and assessment</a:t>
            </a:r>
            <a:endParaRPr lang="en-GB" sz="2800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>
              <a:buFont typeface="Wingdings"/>
              <a:buChar char="§"/>
            </a:pPr>
            <a:r>
              <a:rPr lang="en-GB" sz="2800" dirty="0">
                <a:latin typeface="Microsoft Sans Serif"/>
                <a:ea typeface="+mn-lt"/>
                <a:cs typeface="+mn-lt"/>
              </a:rPr>
              <a:t>The skill of manipulative/mobilisation therapy</a:t>
            </a:r>
            <a:endParaRPr lang="en-GB" sz="2800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>
              <a:buFont typeface="Wingdings"/>
              <a:buChar char="§"/>
            </a:pPr>
            <a:r>
              <a:rPr lang="en-GB" sz="2800" dirty="0">
                <a:latin typeface="Microsoft Sans Serif"/>
                <a:ea typeface="+mn-lt"/>
                <a:cs typeface="+mn-lt"/>
              </a:rPr>
              <a:t>Adapting techniques to each patient</a:t>
            </a:r>
            <a:endParaRPr lang="en-GB" sz="2800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>
              <a:buFont typeface="Wingdings"/>
              <a:buChar char="§"/>
            </a:pPr>
            <a:r>
              <a:rPr lang="en-GB" sz="2800" dirty="0">
                <a:latin typeface="Microsoft Sans Serif"/>
                <a:ea typeface="+mn-lt"/>
                <a:cs typeface="+mn-lt"/>
              </a:rPr>
              <a:t>Total dedication to patient care</a:t>
            </a:r>
            <a:endParaRPr lang="en-GB" dirty="0">
              <a:latin typeface="Microsoft Sans Serif"/>
              <a:ea typeface="Microsoft Sans Serif"/>
              <a:cs typeface="Microsoft Sans Serif"/>
            </a:endParaRPr>
          </a:p>
          <a:p>
            <a:pPr marL="0" indent="0" algn="ctr">
              <a:buNone/>
            </a:pPr>
            <a:endParaRPr lang="en-GB">
              <a:latin typeface="Microsoft Sans Serif"/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dirty="0">
                <a:latin typeface="Microsoft Sans Serif"/>
                <a:ea typeface="+mn-lt"/>
                <a:cs typeface="+mn-lt"/>
              </a:rPr>
              <a:t>International Maitland Teachers Association (2013)</a:t>
            </a:r>
            <a:endParaRPr lang="en-GB" dirty="0">
              <a:latin typeface="Microsoft Sans Serif"/>
              <a:ea typeface="Microsoft Sans Serif"/>
              <a:cs typeface="Microsoft Sans Serif"/>
            </a:endParaRPr>
          </a:p>
          <a:p>
            <a:pPr marL="0" indent="0" algn="ctr">
              <a:buNone/>
            </a:pPr>
            <a:endParaRPr lang="en-GB" sz="2800">
              <a:latin typeface="Arial"/>
              <a:ea typeface="Microsoft Sans Serif"/>
              <a:cs typeface="Arial"/>
            </a:endParaRPr>
          </a:p>
          <a:p>
            <a:pPr marL="0" indent="0" algn="ctr">
              <a:buNone/>
            </a:pPr>
            <a:endParaRPr lang="en-GB" sz="2800">
              <a:latin typeface="Microsoft Sans Serif"/>
              <a:ea typeface="Microsoft Sans Serif"/>
              <a:cs typeface="Microsoft Sans Serif"/>
            </a:endParaRPr>
          </a:p>
        </p:txBody>
      </p:sp>
    </p:spTree>
    <p:extLst>
      <p:ext uri="{BB962C8B-B14F-4D97-AF65-F5344CB8AC3E}">
        <p14:creationId xmlns:p14="http://schemas.microsoft.com/office/powerpoint/2010/main" val="29559046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DF405-593D-2983-DCFC-30C4859E3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279573"/>
            <a:ext cx="7036557" cy="819132"/>
          </a:xfrm>
        </p:spPr>
        <p:txBody>
          <a:bodyPr/>
          <a:lstStyle/>
          <a:p>
            <a:pPr algn="ctr"/>
            <a:r>
              <a:rPr lang="en-GB" sz="4000" b="1">
                <a:latin typeface="Microsoft Sans Serif"/>
                <a:ea typeface="Microsoft Sans Serif"/>
                <a:cs typeface="Microsoft Sans Serif"/>
              </a:rPr>
              <a:t>THE MAITLAND CONCEPT</a:t>
            </a:r>
            <a:endParaRPr lang="en-GB" b="1"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92C4A7-09E7-644D-1B54-9D5582193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600" y="1916923"/>
            <a:ext cx="9676958" cy="4673795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4170" indent="-344170" algn="ctr"/>
            <a:r>
              <a:rPr lang="en-GB" sz="2400">
                <a:latin typeface="Microsoft Sans Serif"/>
                <a:ea typeface="+mn-lt"/>
                <a:cs typeface="+mn-lt"/>
              </a:rPr>
              <a:t>The Maitland concept applies to peripheral and spinal joints</a:t>
            </a:r>
            <a:endParaRPr lang="en-GB" sz="2400">
              <a:latin typeface="Microsoft Sans Serif"/>
              <a:ea typeface="Microsoft Sans Serif"/>
              <a:cs typeface="Arial" panose="020B0604020202020204"/>
            </a:endParaRPr>
          </a:p>
          <a:p>
            <a:pPr marL="344170" indent="-344170" algn="ctr"/>
            <a:r>
              <a:rPr lang="en-GB" sz="2400">
                <a:latin typeface="Microsoft Sans Serif"/>
                <a:ea typeface="+mn-lt"/>
                <a:cs typeface="+mn-lt"/>
              </a:rPr>
              <a:t>Both areas require technical explanation</a:t>
            </a:r>
            <a:endParaRPr lang="en-GB" sz="240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r>
              <a:rPr lang="en-GB" sz="2400">
                <a:latin typeface="Microsoft Sans Serif"/>
                <a:ea typeface="+mn-lt"/>
                <a:cs typeface="+mn-lt"/>
              </a:rPr>
              <a:t>They differ in technical terms and effects</a:t>
            </a:r>
            <a:endParaRPr lang="en-GB" sz="240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r>
              <a:rPr lang="en-GB" sz="2400">
                <a:latin typeface="Microsoft Sans Serif"/>
                <a:ea typeface="+mn-lt"/>
                <a:cs typeface="+mn-lt"/>
              </a:rPr>
              <a:t>However, the main theoretical approach is similar for both</a:t>
            </a:r>
            <a:endParaRPr lang="en-GB" sz="240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r>
              <a:rPr lang="en-GB" sz="2400">
                <a:latin typeface="Microsoft Sans Serif"/>
                <a:ea typeface="+mn-lt"/>
                <a:cs typeface="+mn-lt"/>
              </a:rPr>
              <a:t>Named after its pioneer, Geoffrey Maitland</a:t>
            </a:r>
            <a:endParaRPr lang="en-GB" sz="240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r>
              <a:rPr lang="en-GB" sz="2400">
                <a:latin typeface="Microsoft Sans Serif"/>
                <a:ea typeface="+mn-lt"/>
                <a:cs typeface="+mn-lt"/>
              </a:rPr>
              <a:t>Recognised as a pioneer of musculoskeletal physiotherapy</a:t>
            </a:r>
            <a:endParaRPr lang="en-GB" sz="240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endParaRPr lang="en-GB" sz="2400">
              <a:latin typeface="Microsoft Sans Serif"/>
              <a:ea typeface="Microsoft Sans Serif"/>
              <a:cs typeface="Arial"/>
            </a:endParaRPr>
          </a:p>
          <a:p>
            <a:pPr marL="0" indent="0" algn="ctr">
              <a:buNone/>
            </a:pPr>
            <a:r>
              <a:rPr lang="en-GB">
                <a:latin typeface="Microsoft Sans Serif"/>
                <a:ea typeface="Microsoft Sans Serif"/>
                <a:cs typeface="Arial"/>
              </a:rPr>
              <a:t>Maitland, G.D., et al (2005)</a:t>
            </a:r>
          </a:p>
          <a:p>
            <a:pPr marL="344170" indent="-344170"/>
            <a:endParaRPr lang="en-GB">
              <a:latin typeface="Arial" panose="020B0604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70600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601900C-265D-4146-A578-477541E3D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F8C064-2DC5-4758-B49C-76BFF6405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tx2">
              <a:lumMod val="1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7875912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15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E78565-832F-1FEE-0AF1-F85CABD9C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360" y="137004"/>
            <a:ext cx="10703179" cy="974811"/>
          </a:xfrm>
        </p:spPr>
        <p:txBody>
          <a:bodyPr>
            <a:normAutofit/>
          </a:bodyPr>
          <a:lstStyle/>
          <a:p>
            <a:pPr algn="l"/>
            <a:r>
              <a:rPr lang="en-GB" sz="4000" b="1">
                <a:latin typeface="Microsoft Sans Serif"/>
                <a:ea typeface="Microsoft Sans Serif"/>
                <a:cs typeface="Microsoft Sans Serif"/>
              </a:rPr>
              <a:t>MECHANISMS OF EFFECT</a:t>
            </a:r>
            <a:endParaRPr lang="en-GB" sz="4800" b="1"/>
          </a:p>
        </p:txBody>
      </p:sp>
      <p:pic>
        <p:nvPicPr>
          <p:cNvPr id="4" name="Content Placeholder 3" descr="Bas-peperzak-J1trUf0Lj3Q-unsplash.jpg">
            <a:extLst>
              <a:ext uri="{FF2B5EF4-FFF2-40B4-BE49-F238E27FC236}">
                <a16:creationId xmlns:a16="http://schemas.microsoft.com/office/drawing/2014/main" id="{B735CD9F-B590-26A5-D15F-D21FD51098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7276306" y="2165350"/>
            <a:ext cx="4622800" cy="3517900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DD78B1-DC20-8462-D1D7-7CB8D9CA612D}"/>
              </a:ext>
            </a:extLst>
          </p:cNvPr>
          <p:cNvSpPr txBox="1"/>
          <p:nvPr/>
        </p:nvSpPr>
        <p:spPr>
          <a:xfrm>
            <a:off x="459434" y="1020476"/>
            <a:ext cx="6709910" cy="72327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Microsoft Sans Serif"/>
                <a:ea typeface="+mn-lt"/>
                <a:cs typeface="+mn-lt"/>
              </a:rPr>
              <a:t>Mechanical: </a:t>
            </a:r>
            <a:r>
              <a:rPr lang="en-GB" sz="2400" dirty="0">
                <a:latin typeface="Microsoft Sans Serif"/>
                <a:ea typeface="+mn-lt"/>
                <a:cs typeface="+mn-lt"/>
              </a:rPr>
              <a:t>Physical manipulation of tissues to improve joint mobility and reduce pain</a:t>
            </a:r>
            <a:endParaRPr lang="en-US" dirty="0">
              <a:cs typeface="Arial" panose="020B0604020202020204"/>
            </a:endParaRPr>
          </a:p>
          <a:p>
            <a:pPr marL="342900" indent="-342900">
              <a:buFont typeface="Arial"/>
              <a:buChar char="•"/>
            </a:pPr>
            <a:endParaRPr lang="en-GB" sz="2400">
              <a:latin typeface="Microsoft Sans Serif"/>
              <a:cs typeface="Arial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Microsoft Sans Serif"/>
                <a:ea typeface="+mn-lt"/>
                <a:cs typeface="+mn-lt"/>
              </a:rPr>
              <a:t> Passive physiological and accessory oscillatory movements used to regain lost range of motion (ROM) from pain or stiffness</a:t>
            </a:r>
            <a:endParaRPr lang="en-GB" sz="2400" dirty="0">
              <a:latin typeface="Microsoft Sans Serif"/>
              <a:ea typeface="Microsoft Sans Serif"/>
              <a:cs typeface="Arial"/>
            </a:endParaRPr>
          </a:p>
          <a:p>
            <a:pPr>
              <a:buFont typeface="Arial"/>
              <a:buChar char="•"/>
            </a:pPr>
            <a:endParaRPr lang="en-GB" sz="2400">
              <a:latin typeface="Microsoft Sans Serif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Microsoft Sans Serif"/>
                <a:ea typeface="+mn-lt"/>
                <a:cs typeface="+mn-lt"/>
              </a:rPr>
              <a:t>Aim to restore optimal kinematics between joint surfaces</a:t>
            </a:r>
            <a:endParaRPr lang="en-GB" sz="2400" dirty="0">
              <a:latin typeface="Microsoft Sans Serif"/>
              <a:ea typeface="Microsoft Sans Serif"/>
              <a:cs typeface="Microsoft Sans Serif"/>
            </a:endParaRPr>
          </a:p>
          <a:p>
            <a:pPr>
              <a:buFont typeface="Arial"/>
              <a:buChar char="•"/>
            </a:pPr>
            <a:endParaRPr lang="en-GB" sz="2400">
              <a:latin typeface="Microsoft Sans Serif"/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400" dirty="0">
                <a:latin typeface="Microsoft Sans Serif"/>
                <a:ea typeface="+mn-lt"/>
                <a:cs typeface="+mn-lt"/>
              </a:rPr>
              <a:t>Grade, frequency, and dosage of mobilisation determined by severity, irritability, and nature (SIN) of the disorder</a:t>
            </a:r>
            <a:endParaRPr lang="en-GB" sz="2400" dirty="0">
              <a:latin typeface="Microsoft Sans Serif"/>
              <a:cs typeface="Arial" panose="020B0604020202020204"/>
            </a:endParaRPr>
          </a:p>
          <a:p>
            <a:endParaRPr lang="en-GB" sz="1600">
              <a:latin typeface="Microsoft Sans Serif"/>
              <a:ea typeface="Microsoft Sans Serif"/>
              <a:cs typeface="Arial"/>
            </a:endParaRPr>
          </a:p>
          <a:p>
            <a:r>
              <a:rPr lang="en-GB" sz="1600" dirty="0">
                <a:latin typeface="Microsoft Sans Serif"/>
                <a:ea typeface="Microsoft Sans Serif"/>
                <a:cs typeface="Arial"/>
              </a:rPr>
              <a:t> Choudhary, K., (2022)</a:t>
            </a:r>
          </a:p>
          <a:p>
            <a:pPr marL="342900" indent="-342900">
              <a:buFont typeface="Arial"/>
              <a:buChar char="•"/>
            </a:pPr>
            <a:endParaRPr lang="en-GB" sz="2400">
              <a:latin typeface="Microsoft Sans Serif"/>
              <a:ea typeface="Microsoft Sans Serif"/>
              <a:cs typeface="Arial"/>
            </a:endParaRPr>
          </a:p>
          <a:p>
            <a:endParaRPr lang="en-GB" sz="2400">
              <a:latin typeface="Microsoft Sans Serif"/>
              <a:ea typeface="Microsoft Sans Serif"/>
              <a:cs typeface="Arial"/>
            </a:endParaRPr>
          </a:p>
          <a:p>
            <a:endParaRPr lang="en-GB" sz="2400">
              <a:latin typeface="Arial"/>
              <a:ea typeface="Microsoft Sans Serif"/>
              <a:cs typeface="Arial"/>
            </a:endParaRPr>
          </a:p>
          <a:p>
            <a:endParaRPr lang="en-GB" sz="2400">
              <a:latin typeface="Microsoft Sans Serif"/>
              <a:ea typeface="Microsoft Sans Serif"/>
              <a:cs typeface="Arial"/>
            </a:endParaRPr>
          </a:p>
          <a:p>
            <a:endParaRPr lang="en-GB" sz="2400">
              <a:latin typeface="Microsoft Sans Serif"/>
              <a:ea typeface="Microsoft Sans Serif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871157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601900C-265D-4146-A578-477541E3D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F8C064-2DC5-4758-B49C-76BFF6405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tx2">
              <a:lumMod val="1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7875912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15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E561C0-414E-BCC1-D6AE-FA4F6B3C15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101" y="198456"/>
            <a:ext cx="10083038" cy="721629"/>
          </a:xfrm>
        </p:spPr>
        <p:txBody>
          <a:bodyPr>
            <a:normAutofit fontScale="90000"/>
          </a:bodyPr>
          <a:lstStyle/>
          <a:p>
            <a:pPr algn="l"/>
            <a:r>
              <a:rPr lang="en-GB" sz="4800" b="1">
                <a:latin typeface="Microsoft Sans Serif"/>
                <a:ea typeface="Microsoft Sans Serif"/>
                <a:cs typeface="Microsoft Sans Serif"/>
              </a:rPr>
              <a:t>MECHANISMS OF EFFECT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65FFB-EF72-D600-519F-B6A62E471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85439" y="1010716"/>
            <a:ext cx="7868214" cy="5725028"/>
          </a:xfrm>
        </p:spPr>
        <p:txBody>
          <a:bodyPr anchor="t">
            <a:normAutofit/>
          </a:bodyPr>
          <a:lstStyle/>
          <a:p>
            <a:pPr marL="344170" indent="-344170"/>
            <a:r>
              <a:rPr lang="en-GB" sz="2400" b="1">
                <a:latin typeface="Microsoft Sans Serif"/>
                <a:ea typeface="+mn-lt"/>
                <a:cs typeface="+mn-lt"/>
              </a:rPr>
              <a:t>NEUROPHYSIOLOGICAL:</a:t>
            </a:r>
            <a:r>
              <a:rPr lang="en-GB" sz="2400">
                <a:latin typeface="Microsoft Sans Serif"/>
                <a:ea typeface="+mn-lt"/>
                <a:cs typeface="+mn-lt"/>
              </a:rPr>
              <a:t> Stimulating nervous system responses to reduce pain perception</a:t>
            </a:r>
          </a:p>
          <a:p>
            <a:pPr marL="344170" indent="-344170"/>
            <a:r>
              <a:rPr lang="en-GB" sz="2400">
                <a:latin typeface="Microsoft Sans Serif"/>
                <a:ea typeface="Cambria"/>
                <a:cs typeface="Arial" panose="020B0604020202020204"/>
              </a:rPr>
              <a:t>Decreased muscle inhibition</a:t>
            </a:r>
          </a:p>
          <a:p>
            <a:pPr marL="344170" indent="-344170"/>
            <a:r>
              <a:rPr lang="en-GB" sz="2400">
                <a:latin typeface="Microsoft Sans Serif"/>
                <a:ea typeface="Cambria"/>
                <a:cs typeface="Arial" panose="020B0604020202020204"/>
              </a:rPr>
              <a:t>Stimulation of the mechanoreceptors or proprioceptors </a:t>
            </a:r>
          </a:p>
          <a:p>
            <a:pPr marL="344170" indent="-344170"/>
            <a:r>
              <a:rPr lang="en-GB" sz="2400">
                <a:latin typeface="Microsoft Sans Serif"/>
                <a:ea typeface="+mn-lt"/>
                <a:cs typeface="+mn-lt"/>
              </a:rPr>
              <a:t>Reduced temporal summation after manual therapy indicates a mechanism influenced by the dorsal horn of the spinal cord.</a:t>
            </a:r>
          </a:p>
          <a:p>
            <a:pPr marL="344170" indent="-344170"/>
            <a:r>
              <a:rPr lang="en-GB" sz="2400">
                <a:latin typeface="Microsoft Sans Serif"/>
                <a:ea typeface="Cambria"/>
                <a:cs typeface="Arial" panose="020B0604020202020204"/>
              </a:rPr>
              <a:t>Limited research in this area</a:t>
            </a:r>
          </a:p>
          <a:p>
            <a:pPr marL="0" indent="0">
              <a:buNone/>
            </a:pPr>
            <a:r>
              <a:rPr lang="en-GB">
                <a:latin typeface="Microsoft Sans Serif"/>
                <a:ea typeface="Cambria"/>
                <a:cs typeface="Arial" panose="020B0604020202020204"/>
              </a:rPr>
              <a:t>     Bialosky, J.E., et al (2009)</a:t>
            </a:r>
          </a:p>
        </p:txBody>
      </p:sp>
      <p:pic>
        <p:nvPicPr>
          <p:cNvPr id="5" name="Picture 4" descr="Manual Therapy Techniques For The Lumbar Spine - Physiopedia">
            <a:extLst>
              <a:ext uri="{FF2B5EF4-FFF2-40B4-BE49-F238E27FC236}">
                <a16:creationId xmlns:a16="http://schemas.microsoft.com/office/drawing/2014/main" id="{6754361B-971D-ECBC-4867-9D1AB2DEF01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700" y="2226040"/>
            <a:ext cx="3744451" cy="3246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04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1D9E0-DC10-C1D2-162B-15627090D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4583" y="144379"/>
            <a:ext cx="7245491" cy="622488"/>
          </a:xfrm>
        </p:spPr>
        <p:txBody>
          <a:bodyPr>
            <a:noAutofit/>
          </a:bodyPr>
          <a:lstStyle/>
          <a:p>
            <a:r>
              <a:rPr lang="en-GB" sz="4000" b="1">
                <a:latin typeface="Microsoft Sans Serif"/>
                <a:ea typeface="Microsoft Sans Serif"/>
                <a:cs typeface="Arial"/>
              </a:rPr>
              <a:t>MECHANISMS OF EFFECT</a:t>
            </a:r>
            <a:endParaRPr lang="en-GB" sz="4000" b="1">
              <a:latin typeface="Microsoft Sans Serif"/>
              <a:ea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D034B-E025-47D0-7612-15430DA2E7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857" y="1228664"/>
            <a:ext cx="6469186" cy="5374344"/>
          </a:xfrm>
        </p:spPr>
        <p:txBody>
          <a:bodyPr>
            <a:normAutofit/>
          </a:bodyPr>
          <a:lstStyle/>
          <a:p>
            <a:pPr marL="344170" indent="-344170"/>
            <a:r>
              <a:rPr lang="en-GB" sz="2400" b="1">
                <a:latin typeface="Microsoft Sans Serif"/>
                <a:ea typeface="+mn-lt"/>
                <a:cs typeface="+mn-lt"/>
              </a:rPr>
              <a:t>SYMPATHETIC: </a:t>
            </a:r>
            <a:r>
              <a:rPr lang="en-GB" sz="2400">
                <a:latin typeface="Microsoft Sans Serif"/>
                <a:ea typeface="+mn-lt"/>
                <a:cs typeface="+mn-lt"/>
              </a:rPr>
              <a:t>Mobilisations at 2 Hz may excite the sympathetic nervous system (SNS)</a:t>
            </a:r>
          </a:p>
          <a:p>
            <a:pPr marL="344170" indent="-344170"/>
            <a:r>
              <a:rPr lang="en-GB" sz="2400">
                <a:latin typeface="Arial"/>
                <a:ea typeface="Microsoft Sans Serif"/>
                <a:cs typeface="Arial" panose="020B0604020202020204"/>
              </a:rPr>
              <a:t>Used more in the treatment of lower back pain</a:t>
            </a:r>
            <a:endParaRPr lang="en-GB" sz="2400">
              <a:latin typeface="Microsoft Sans Serif"/>
              <a:ea typeface="Microsoft Sans Serif"/>
              <a:cs typeface="Arial" panose="020B0604020202020204"/>
            </a:endParaRPr>
          </a:p>
          <a:p>
            <a:pPr marL="344170" indent="-344170"/>
            <a:r>
              <a:rPr lang="en-GB" sz="2400">
                <a:latin typeface="Arial"/>
                <a:ea typeface="Microsoft Sans Serif"/>
                <a:cs typeface="Arial" panose="020B0604020202020204"/>
              </a:rPr>
              <a:t>Thought to be more effective than more oscillatory glides</a:t>
            </a:r>
            <a:endParaRPr lang="en-GB" sz="2400">
              <a:latin typeface="Microsoft Sans Serif"/>
              <a:ea typeface="Microsoft Sans Serif"/>
              <a:cs typeface="Arial" panose="020B0604020202020204"/>
            </a:endParaRPr>
          </a:p>
          <a:p>
            <a:pPr marL="344170" indent="-344170"/>
            <a:r>
              <a:rPr lang="en-GB" sz="2400">
                <a:latin typeface="Microsoft Sans Serif"/>
                <a:ea typeface="+mn-lt"/>
                <a:cs typeface="+mn-lt"/>
              </a:rPr>
              <a:t>Further research is recommended in a patient population</a:t>
            </a:r>
            <a:endParaRPr lang="en-GB" sz="24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800">
                <a:latin typeface="Microsoft Sans Serif"/>
                <a:ea typeface="Microsoft Sans Serif"/>
                <a:cs typeface="Arial" panose="020B0604020202020204"/>
              </a:rPr>
              <a:t>     Jowsey, P. and Perry, J., (2010)</a:t>
            </a:r>
          </a:p>
          <a:p>
            <a:pPr marL="344170" indent="-344170"/>
            <a:endParaRPr lang="en-GB" sz="2400">
              <a:latin typeface="Arial"/>
              <a:ea typeface="Microsoft Sans Serif"/>
              <a:cs typeface="Arial" panose="020B0604020202020204"/>
            </a:endParaRPr>
          </a:p>
        </p:txBody>
      </p:sp>
      <p:pic>
        <p:nvPicPr>
          <p:cNvPr id="7" name="Picture 6" descr="Maitland mobilization | Download Scientific Diagram">
            <a:extLst>
              <a:ext uri="{FF2B5EF4-FFF2-40B4-BE49-F238E27FC236}">
                <a16:creationId xmlns:a16="http://schemas.microsoft.com/office/drawing/2014/main" id="{B9189765-0093-ADB1-204B-5D145DA408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0457" y="2343610"/>
            <a:ext cx="3172439" cy="3117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574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EB8623-E0BD-B775-B66A-A06A7D5961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1969" y="279572"/>
            <a:ext cx="8032073" cy="966617"/>
          </a:xfrm>
        </p:spPr>
        <p:txBody>
          <a:bodyPr>
            <a:normAutofit/>
          </a:bodyPr>
          <a:lstStyle/>
          <a:p>
            <a:r>
              <a:rPr lang="en-GB" sz="4000" b="1">
                <a:latin typeface="Microsoft Sans Serif"/>
                <a:ea typeface="Microsoft Sans Serif"/>
                <a:cs typeface="Arial"/>
              </a:rPr>
              <a:t>MECHANISMS OF EFFECT</a:t>
            </a:r>
            <a:endParaRPr lang="en-GB" sz="4000" b="1">
              <a:latin typeface="Microsoft Sans Serif"/>
              <a:ea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E46CA1-CF87-097C-C087-E66C6DB6B7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6083" y="1990665"/>
            <a:ext cx="6997670" cy="4587762"/>
          </a:xfrm>
        </p:spPr>
        <p:txBody>
          <a:bodyPr>
            <a:normAutofit lnSpcReduction="10000"/>
          </a:bodyPr>
          <a:lstStyle/>
          <a:p>
            <a:pPr marL="344170" indent="-344170"/>
            <a:r>
              <a:rPr lang="en-GB" sz="2400" b="1">
                <a:latin typeface="Microsoft Sans Serif"/>
                <a:ea typeface="Microsoft Sans Serif"/>
                <a:cs typeface="Microsoft Sans Serif"/>
              </a:rPr>
              <a:t>PSYCHOLOGICAL: </a:t>
            </a:r>
            <a:r>
              <a:rPr lang="en-GB" sz="2400">
                <a:latin typeface="Microsoft Sans Serif"/>
                <a:ea typeface="Microsoft Sans Serif"/>
                <a:cs typeface="Microsoft Sans Serif"/>
              </a:rPr>
              <a:t>C</a:t>
            </a:r>
            <a:r>
              <a:rPr lang="en-GB" sz="2400">
                <a:latin typeface="Microsoft Sans Serif"/>
                <a:ea typeface="+mn-lt"/>
                <a:cs typeface="+mn-lt"/>
              </a:rPr>
              <a:t>an alleviate pain, leading to psychological benefits such as reduced stress and anxiety</a:t>
            </a:r>
            <a:endParaRPr lang="en-GB" sz="2400" b="1">
              <a:latin typeface="Microsoft Sans Serif"/>
              <a:ea typeface="Microsoft Sans Serif"/>
              <a:cs typeface="Microsoft Sans Serif"/>
            </a:endParaRPr>
          </a:p>
          <a:p>
            <a:pPr marL="344170" indent="-344170"/>
            <a:r>
              <a:rPr lang="en-GB" sz="2400">
                <a:latin typeface="Microsoft Sans Serif"/>
                <a:ea typeface="+mn-lt"/>
                <a:cs typeface="+mn-lt"/>
              </a:rPr>
              <a:t>Relief from pain and discomfort can uplift mood and enhance overall psychological well-being</a:t>
            </a:r>
          </a:p>
          <a:p>
            <a:pPr marL="344170" indent="-344170"/>
            <a:r>
              <a:rPr lang="en-GB" sz="2400">
                <a:latin typeface="Arial" panose="020B0604020202020204"/>
                <a:ea typeface="Microsoft Sans Serif"/>
                <a:cs typeface="Arial"/>
              </a:rPr>
              <a:t>The psychological effects can actually impact on a patient's pain</a:t>
            </a:r>
          </a:p>
          <a:p>
            <a:pPr marL="0" indent="0">
              <a:buNone/>
            </a:pPr>
            <a:r>
              <a:rPr lang="en-GB" sz="1800">
                <a:latin typeface="Microsoft Sans Serif"/>
                <a:ea typeface="Microsoft Sans Serif"/>
                <a:cs typeface="Arial"/>
              </a:rPr>
              <a:t>      </a:t>
            </a:r>
          </a:p>
          <a:p>
            <a:pPr marL="0" indent="0">
              <a:buNone/>
            </a:pPr>
            <a:r>
              <a:rPr lang="en-GB" sz="1800">
                <a:latin typeface="Microsoft Sans Serif"/>
                <a:ea typeface="Microsoft Sans Serif"/>
                <a:cs typeface="Arial"/>
              </a:rPr>
              <a:t>      Shabbir, M. et al (2021)</a:t>
            </a:r>
            <a:endParaRPr lang="en-GB"/>
          </a:p>
          <a:p>
            <a:pPr marL="344170" indent="-344170"/>
            <a:endParaRPr lang="en-GB" sz="2400">
              <a:latin typeface="Arial" panose="020B0604020202020204"/>
              <a:ea typeface="Microsoft Sans Serif"/>
              <a:cs typeface="Arial"/>
            </a:endParaRPr>
          </a:p>
        </p:txBody>
      </p:sp>
      <p:pic>
        <p:nvPicPr>
          <p:cNvPr id="5" name="Picture 4" descr="Soft Tissue Mobilisation - Manual Therapy - Physiotherapy - Treatments -  Physio.co.uk">
            <a:extLst>
              <a:ext uri="{FF2B5EF4-FFF2-40B4-BE49-F238E27FC236}">
                <a16:creationId xmlns:a16="http://schemas.microsoft.com/office/drawing/2014/main" id="{7A464757-B932-9620-6FAE-1C1B623891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03197" y="2510795"/>
            <a:ext cx="2862416" cy="2443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3198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601900C-265D-4146-A578-477541E3D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F8C064-2DC5-4758-B49C-76BFF6405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tx2">
              <a:lumMod val="1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7875912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15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F0167F-A7A6-C515-2C48-1BABF3672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8701" y="274656"/>
            <a:ext cx="7390638" cy="645429"/>
          </a:xfrm>
        </p:spPr>
        <p:txBody>
          <a:bodyPr>
            <a:normAutofit/>
          </a:bodyPr>
          <a:lstStyle/>
          <a:p>
            <a:pPr algn="l"/>
            <a:r>
              <a:rPr lang="en-GB" sz="4000" b="1">
                <a:latin typeface="Microsoft Sans Serif"/>
                <a:ea typeface="Microsoft Sans Serif"/>
                <a:cs typeface="Arial"/>
              </a:rPr>
              <a:t>MECHANISMS OF EFFECT</a:t>
            </a:r>
            <a:endParaRPr lang="en-GB" sz="4000" b="1">
              <a:latin typeface="Microsoft Sans Serif"/>
              <a:ea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11DAB-56AC-1C85-BA9E-B7873D042F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1584" y="2084479"/>
            <a:ext cx="7671569" cy="4600465"/>
          </a:xfrm>
        </p:spPr>
        <p:txBody>
          <a:bodyPr anchor="t">
            <a:normAutofit fontScale="25000" lnSpcReduction="20000"/>
          </a:bodyPr>
          <a:lstStyle/>
          <a:p>
            <a:pPr marL="344170" indent="-344170"/>
            <a:r>
              <a:rPr lang="en-GB" sz="8800" b="1">
                <a:latin typeface="Microsoft Sans Serif"/>
                <a:ea typeface="Microsoft Sans Serif"/>
                <a:cs typeface="Microsoft Sans Serif"/>
              </a:rPr>
              <a:t>NUTRITIONAL: </a:t>
            </a:r>
            <a:r>
              <a:rPr lang="en-GB" sz="8800">
                <a:latin typeface="Microsoft Sans Serif"/>
                <a:ea typeface="+mn-lt"/>
                <a:cs typeface="+mn-lt"/>
              </a:rPr>
              <a:t>Mobilisations generate numerous advantageous outcomes</a:t>
            </a:r>
            <a:endParaRPr lang="en-US" sz="8800">
              <a:latin typeface="Microsoft Sans Serif"/>
              <a:ea typeface="Microsoft Sans Serif"/>
              <a:cs typeface="Arial" panose="020B0604020202020204"/>
            </a:endParaRPr>
          </a:p>
          <a:p>
            <a:pPr marL="795020" lvl="1" indent="-337820">
              <a:buFont typeface="Arial" panose="05000000000000000000" pitchFamily="2" charset="2"/>
              <a:buChar char="•"/>
            </a:pPr>
            <a:r>
              <a:rPr lang="en-GB" sz="8800">
                <a:latin typeface="Microsoft Sans Serif"/>
                <a:ea typeface="+mn-lt"/>
                <a:cs typeface="+mn-lt"/>
              </a:rPr>
              <a:t>By activating peripheral mechanoreceptors</a:t>
            </a:r>
            <a:endParaRPr lang="en-GB" sz="8800">
              <a:latin typeface="Microsoft Sans Serif"/>
              <a:ea typeface="Microsoft Sans Serif"/>
              <a:cs typeface="Microsoft Sans Serif"/>
            </a:endParaRPr>
          </a:p>
          <a:p>
            <a:pPr marL="795020" lvl="1" indent="-337820">
              <a:buFont typeface="Arial" panose="05000000000000000000" pitchFamily="2" charset="2"/>
              <a:buChar char="•"/>
            </a:pPr>
            <a:r>
              <a:rPr lang="en-GB" sz="8800">
                <a:latin typeface="Microsoft Sans Serif"/>
                <a:ea typeface="+mn-lt"/>
                <a:cs typeface="+mn-lt"/>
              </a:rPr>
              <a:t>By suppressing nociceptors</a:t>
            </a:r>
            <a:endParaRPr lang="en-GB" sz="8800">
              <a:latin typeface="Microsoft Sans Serif"/>
              <a:ea typeface="Microsoft Sans Serif"/>
              <a:cs typeface="Microsoft Sans Serif"/>
            </a:endParaRPr>
          </a:p>
          <a:p>
            <a:pPr marL="795020" lvl="1" indent="-337820">
              <a:buFont typeface="Arial" panose="05000000000000000000" pitchFamily="2" charset="2"/>
              <a:buChar char="•"/>
            </a:pPr>
            <a:r>
              <a:rPr lang="en-GB" sz="8800">
                <a:latin typeface="Microsoft Sans Serif"/>
                <a:ea typeface="+mn-lt"/>
                <a:cs typeface="+mn-lt"/>
              </a:rPr>
              <a:t>By enhancing synovial nutrition</a:t>
            </a:r>
            <a:endParaRPr lang="en-GB" sz="8800">
              <a:latin typeface="Microsoft Sans Serif"/>
              <a:ea typeface="Microsoft Sans Serif"/>
              <a:cs typeface="Arial"/>
            </a:endParaRPr>
          </a:p>
          <a:p>
            <a:pPr marL="795020" lvl="1" indent="-337820">
              <a:buFont typeface="Arial" panose="05000000000000000000" pitchFamily="2" charset="2"/>
              <a:buChar char="•"/>
            </a:pPr>
            <a:r>
              <a:rPr lang="en-GB" sz="8800">
                <a:latin typeface="Microsoft Sans Serif"/>
                <a:ea typeface="+mn-lt"/>
                <a:cs typeface="+mn-lt"/>
              </a:rPr>
              <a:t>Ultimately aiding in pain reduction</a:t>
            </a:r>
            <a:endParaRPr lang="en-GB" sz="8800">
              <a:latin typeface="Microsoft Sans Serif"/>
              <a:ea typeface="Microsoft Sans Serif"/>
              <a:cs typeface="Arial"/>
            </a:endParaRPr>
          </a:p>
          <a:p>
            <a:pPr marL="344170" indent="-344170"/>
            <a:endParaRPr lang="en-GB" sz="8800">
              <a:latin typeface="Microsoft Sans Serif"/>
              <a:ea typeface="Microsoft Sans Serif"/>
              <a:cs typeface="Arial"/>
            </a:endParaRPr>
          </a:p>
          <a:p>
            <a:pPr marL="344170" indent="-344170"/>
            <a:endParaRPr lang="en-GB" sz="8800">
              <a:latin typeface="Microsoft Sans Serif"/>
              <a:ea typeface="Microsoft Sans Serif"/>
              <a:cs typeface="Arial"/>
            </a:endParaRPr>
          </a:p>
          <a:p>
            <a:pPr marL="0" indent="0">
              <a:buNone/>
            </a:pPr>
            <a:r>
              <a:rPr lang="en-GB" sz="8800" dirty="0">
                <a:latin typeface="Microsoft Sans Serif"/>
                <a:ea typeface="Microsoft Sans Serif"/>
                <a:cs typeface="Arial"/>
              </a:rPr>
              <a:t>          </a:t>
            </a:r>
            <a:r>
              <a:rPr lang="en-GB" sz="8800" dirty="0" err="1">
                <a:latin typeface="Microsoft Sans Serif"/>
                <a:ea typeface="Microsoft Sans Serif"/>
                <a:cs typeface="Arial"/>
              </a:rPr>
              <a:t>Rangey</a:t>
            </a:r>
            <a:r>
              <a:rPr lang="en-GB" sz="8800" dirty="0">
                <a:latin typeface="Microsoft Sans Serif"/>
                <a:ea typeface="Microsoft Sans Serif"/>
                <a:cs typeface="Arial"/>
              </a:rPr>
              <a:t>, P.S., Sheth, M.S. and Vyas, (N.J., 2015)</a:t>
            </a:r>
          </a:p>
          <a:p>
            <a:pPr marL="344170" indent="-344170"/>
            <a:endParaRPr lang="en-GB" sz="2400">
              <a:latin typeface="Arial"/>
              <a:ea typeface="Microsoft Sans Serif"/>
              <a:cs typeface="Arial"/>
            </a:endParaRPr>
          </a:p>
          <a:p>
            <a:pPr marL="344170" indent="-344170"/>
            <a:endParaRPr lang="en-GB" sz="2400">
              <a:latin typeface="Microsoft Sans Serif"/>
              <a:ea typeface="Microsoft Sans Serif"/>
              <a:cs typeface="Arial"/>
            </a:endParaRPr>
          </a:p>
          <a:p>
            <a:pPr marL="0" indent="0">
              <a:buNone/>
            </a:pPr>
            <a:endParaRPr lang="en-GB" sz="2400">
              <a:latin typeface="Microsoft Sans Serif"/>
              <a:ea typeface="Microsoft Sans Serif"/>
              <a:cs typeface="Arial"/>
            </a:endParaRPr>
          </a:p>
          <a:p>
            <a:pPr marL="0" indent="0">
              <a:buNone/>
            </a:pPr>
            <a:br>
              <a:rPr lang="en-US" dirty="0"/>
            </a:br>
            <a:endParaRPr lang="en-US">
              <a:cs typeface="Arial"/>
            </a:endParaRPr>
          </a:p>
        </p:txBody>
      </p:sp>
      <p:pic>
        <p:nvPicPr>
          <p:cNvPr id="4" name="Picture 3" descr="Manipulation Mobilisation - Manual Therapy - Physiotherapy - Treatments -  Physio.co.uk">
            <a:extLst>
              <a:ext uri="{FF2B5EF4-FFF2-40B4-BE49-F238E27FC236}">
                <a16:creationId xmlns:a16="http://schemas.microsoft.com/office/drawing/2014/main" id="{3CD0E9A2-5323-FF68-AEBD-7D656C1520B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506" y="2186704"/>
            <a:ext cx="3228975" cy="301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882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601900C-265D-4146-A578-477541E3D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F8C064-2DC5-4758-B49C-76BFF6405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tx2">
              <a:lumMod val="1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7875912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15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6FA5E0-DAF7-C147-72A0-11BA70E7C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981" y="160356"/>
            <a:ext cx="4396715" cy="747029"/>
          </a:xfrm>
        </p:spPr>
        <p:txBody>
          <a:bodyPr>
            <a:normAutofit fontScale="90000"/>
          </a:bodyPr>
          <a:lstStyle/>
          <a:p>
            <a:pPr algn="l"/>
            <a:r>
              <a:rPr lang="en-GB" sz="4800" b="1">
                <a:latin typeface="Microsoft Sans Serif"/>
                <a:ea typeface="Microsoft Sans Serif"/>
                <a:cs typeface="Arial"/>
              </a:rPr>
              <a:t>PAIN RELIEF</a:t>
            </a:r>
            <a:endParaRPr lang="en-GB" sz="4800" b="1">
              <a:latin typeface="Microsoft Sans Serif"/>
              <a:ea typeface="Microsoft Sans Serif"/>
              <a:cs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BAB07-A83E-851B-D0B4-78DC1149B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666" y="1194129"/>
            <a:ext cx="7957115" cy="5555832"/>
          </a:xfrm>
        </p:spPr>
        <p:txBody>
          <a:bodyPr anchor="t">
            <a:normAutofit lnSpcReduction="10000"/>
          </a:bodyPr>
          <a:lstStyle/>
          <a:p>
            <a:pPr marL="342900" indent="-342900">
              <a:buFont typeface="Arial" panose="05000000000000000000" pitchFamily="2" charset="2"/>
              <a:buChar char="•"/>
            </a:pPr>
            <a:r>
              <a:rPr lang="en-GB" sz="240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Mobilisation is believed to induce nervous system adaptations, leading to decreased neural input from painful sites</a:t>
            </a:r>
            <a:endParaRPr lang="en-GB" sz="2400">
              <a:latin typeface="Microsoft Sans Serif"/>
              <a:ea typeface="Microsoft Sans Serif"/>
              <a:cs typeface="Arial" panose="020B0604020202020204"/>
            </a:endParaRPr>
          </a:p>
          <a:p>
            <a:pPr marL="344170" indent="-344170">
              <a:buFont typeface="Arial" panose="05000000000000000000" pitchFamily="2" charset="2"/>
              <a:buChar char="•"/>
            </a:pPr>
            <a:r>
              <a:rPr lang="en-GB" sz="240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Research indicates that mobilisations can elevate pain threshold levels, leading to relative hypoalgesia</a:t>
            </a:r>
            <a:endParaRPr lang="en-GB" sz="2400">
              <a:latin typeface="Microsoft Sans Serif"/>
              <a:ea typeface="Microsoft Sans Serif"/>
              <a:cs typeface="Microsoft Sans Serif"/>
            </a:endParaRPr>
          </a:p>
          <a:p>
            <a:pPr marL="344170" indent="-344170">
              <a:buFont typeface="Arial" panose="05000000000000000000" pitchFamily="2" charset="2"/>
              <a:buChar char="•"/>
            </a:pPr>
            <a:r>
              <a:rPr lang="en-GB" sz="240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The mechanism behind this effect might involve electrochemical changes affecting the regulation of threshold potential</a:t>
            </a:r>
            <a:endParaRPr lang="en-GB">
              <a:latin typeface="Microsoft Sans Serif"/>
              <a:ea typeface="Microsoft Sans Serif"/>
              <a:cs typeface="Microsoft Sans Serif"/>
            </a:endParaRPr>
          </a:p>
          <a:p>
            <a:pPr marL="0" indent="0">
              <a:buNone/>
            </a:pPr>
            <a:r>
              <a:rPr lang="en-GB">
                <a:latin typeface="Microsoft Sans Serif"/>
                <a:ea typeface="Microsoft Sans Serif"/>
                <a:cs typeface="Arial"/>
              </a:rPr>
              <a:t>    </a:t>
            </a:r>
          </a:p>
          <a:p>
            <a:pPr marL="0" indent="0">
              <a:buNone/>
            </a:pPr>
            <a:r>
              <a:rPr lang="en-GB">
                <a:latin typeface="Microsoft Sans Serif"/>
                <a:ea typeface="Microsoft Sans Serif"/>
                <a:cs typeface="Arial"/>
              </a:rPr>
              <a:t>     Refshauge, K.M. and Gass, E.M., (2004)</a:t>
            </a:r>
            <a:endParaRPr lang="en-GB">
              <a:latin typeface="Microsoft Sans Serif"/>
              <a:ea typeface="Microsoft Sans Serif"/>
              <a:cs typeface="Microsoft Sans Serif"/>
            </a:endParaRPr>
          </a:p>
          <a:p>
            <a:pPr marL="0" indent="0">
              <a:buNone/>
            </a:pPr>
            <a:r>
              <a:rPr lang="en-GB">
                <a:latin typeface="Microsoft Sans Serif"/>
                <a:ea typeface="Microsoft Sans Serif"/>
                <a:cs typeface="Arial"/>
              </a:rPr>
              <a:t>     Wright, A., (1995)</a:t>
            </a:r>
          </a:p>
          <a:p>
            <a:pPr marL="0" indent="0">
              <a:buNone/>
            </a:pPr>
            <a:endParaRPr lang="en-GB">
              <a:solidFill>
                <a:srgbClr val="FFFFFF"/>
              </a:solidFill>
              <a:latin typeface="Microsoft Sans Serif"/>
              <a:ea typeface="Microsoft Sans Serif"/>
              <a:cs typeface="Arial"/>
            </a:endParaRPr>
          </a:p>
          <a:p>
            <a:pPr marL="344170" indent="-344170">
              <a:buFont typeface="Arial" panose="05000000000000000000" pitchFamily="2" charset="2"/>
              <a:buChar char="•"/>
            </a:pPr>
            <a:endParaRPr lang="en-GB" sz="1800">
              <a:solidFill>
                <a:srgbClr val="FFFFFF"/>
              </a:solidFill>
              <a:latin typeface="Arial" panose="020B0604020202020204"/>
              <a:ea typeface="Microsoft Sans Serif"/>
              <a:cs typeface="Arial"/>
            </a:endParaRPr>
          </a:p>
        </p:txBody>
      </p:sp>
      <p:pic>
        <p:nvPicPr>
          <p:cNvPr id="5" name="Picture 4" descr="Manipulation Mobilisation - Manual Therapy - Physiotherapy - Treatments -  Physio.co.uk">
            <a:extLst>
              <a:ext uri="{FF2B5EF4-FFF2-40B4-BE49-F238E27FC236}">
                <a16:creationId xmlns:a16="http://schemas.microsoft.com/office/drawing/2014/main" id="{0CFB9D11-3680-66C4-ED01-191ABF4A22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3411" y="1906077"/>
            <a:ext cx="3197019" cy="2996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11407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2AFBA5-5945-D3CC-2FC2-64DB6D9E8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4066" y="377894"/>
            <a:ext cx="6114783" cy="868294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Microsoft Sans Serif"/>
                <a:ea typeface="Microsoft Sans Serif"/>
                <a:cs typeface="Arial"/>
              </a:rPr>
              <a:t>INCREASED ROM</a:t>
            </a:r>
            <a:endParaRPr lang="en-GB" sz="4000" b="1">
              <a:latin typeface="Microsoft Sans Serif"/>
              <a:ea typeface="Microsoft Sans Serif"/>
              <a:cs typeface="Microsoft Sans Serif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426BB75-05EF-8F62-1FF9-034A5191B3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475322"/>
              </p:ext>
            </p:extLst>
          </p:nvPr>
        </p:nvGraphicFramePr>
        <p:xfrm>
          <a:off x="4133317" y="650608"/>
          <a:ext cx="7190628" cy="61215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Increased Range Of Movement - Benefits Of Massage - Massage - Treatments -  Physio.co.uk">
            <a:extLst>
              <a:ext uri="{FF2B5EF4-FFF2-40B4-BE49-F238E27FC236}">
                <a16:creationId xmlns:a16="http://schemas.microsoft.com/office/drawing/2014/main" id="{454E2D50-1918-86FE-0B9A-C06A712367C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86926" y="2318621"/>
            <a:ext cx="2733675" cy="24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7444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F3CF990-ACB8-443A-BB74-D36EC8A00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601900C-265D-4146-A578-477541E3DF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0B98862-BEE1-44FB-A335-A1B9106B4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  <a:noFill/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5F94F98-3A57-49AA-838E-91AAF600B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678519" y="-1660968"/>
            <a:ext cx="5838229" cy="11188733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75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185CF21-0594-48C0-9F3E-254D6BCE9D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7" y="0"/>
            <a:ext cx="12189867" cy="685800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41F8C064-2DC5-4758-B49C-76BFF64052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solidFill>
            <a:schemeClr val="tx2">
              <a:lumMod val="1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BD68200-BC03-4015-860B-CD5C30CD76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3542" y="0"/>
            <a:ext cx="7875912" cy="6858000"/>
          </a:xfrm>
          <a:custGeom>
            <a:avLst/>
            <a:gdLst>
              <a:gd name="connsiteX0" fmla="*/ 0 w 7821919"/>
              <a:gd name="connsiteY0" fmla="*/ 0 h 6858000"/>
              <a:gd name="connsiteX1" fmla="*/ 6983367 w 7821919"/>
              <a:gd name="connsiteY1" fmla="*/ 0 h 6858000"/>
              <a:gd name="connsiteX2" fmla="*/ 6982269 w 7821919"/>
              <a:gd name="connsiteY2" fmla="*/ 1331 h 6858000"/>
              <a:gd name="connsiteX3" fmla="*/ 6833782 w 7821919"/>
              <a:gd name="connsiteY3" fmla="*/ 487443 h 6858000"/>
              <a:gd name="connsiteX4" fmla="*/ 6851446 w 7821919"/>
              <a:gd name="connsiteY4" fmla="*/ 662666 h 6858000"/>
              <a:gd name="connsiteX5" fmla="*/ 6857532 w 7821919"/>
              <a:gd name="connsiteY5" fmla="*/ 686333 h 6858000"/>
              <a:gd name="connsiteX6" fmla="*/ 6806927 w 7821919"/>
              <a:gd name="connsiteY6" fmla="*/ 699345 h 6858000"/>
              <a:gd name="connsiteX7" fmla="*/ 5555365 w 7821919"/>
              <a:gd name="connsiteY7" fmla="*/ 2400515 h 6858000"/>
              <a:gd name="connsiteX8" fmla="*/ 7336617 w 7821919"/>
              <a:gd name="connsiteY8" fmla="*/ 4181767 h 6858000"/>
              <a:gd name="connsiteX9" fmla="*/ 7452815 w 7821919"/>
              <a:gd name="connsiteY9" fmla="*/ 4175900 h 6858000"/>
              <a:gd name="connsiteX10" fmla="*/ 7437456 w 7821919"/>
              <a:gd name="connsiteY10" fmla="*/ 4225378 h 6858000"/>
              <a:gd name="connsiteX11" fmla="*/ 7428275 w 7821919"/>
              <a:gd name="connsiteY11" fmla="*/ 4316448 h 6858000"/>
              <a:gd name="connsiteX12" fmla="*/ 7789089 w 7821919"/>
              <a:gd name="connsiteY12" fmla="*/ 4759152 h 6858000"/>
              <a:gd name="connsiteX13" fmla="*/ 7821919 w 7821919"/>
              <a:gd name="connsiteY13" fmla="*/ 4762461 h 6858000"/>
              <a:gd name="connsiteX14" fmla="*/ 7809638 w 7821919"/>
              <a:gd name="connsiteY14" fmla="*/ 4785088 h 6858000"/>
              <a:gd name="connsiteX15" fmla="*/ 7794661 w 7821919"/>
              <a:gd name="connsiteY15" fmla="*/ 4833335 h 6858000"/>
              <a:gd name="connsiteX16" fmla="*/ 7524776 w 7821919"/>
              <a:gd name="connsiteY16" fmla="*/ 4917113 h 6858000"/>
              <a:gd name="connsiteX17" fmla="*/ 6642110 w 7821919"/>
              <a:gd name="connsiteY17" fmla="*/ 6248746 h 6858000"/>
              <a:gd name="connsiteX18" fmla="*/ 6755682 w 7821919"/>
              <a:gd name="connsiteY18" fmla="*/ 6811285 h 6858000"/>
              <a:gd name="connsiteX19" fmla="*/ 6778185 w 7821919"/>
              <a:gd name="connsiteY19" fmla="*/ 6858000 h 6858000"/>
              <a:gd name="connsiteX20" fmla="*/ 0 w 7821919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821919" h="6858000">
                <a:moveTo>
                  <a:pt x="0" y="0"/>
                </a:moveTo>
                <a:lnTo>
                  <a:pt x="6983367" y="0"/>
                </a:lnTo>
                <a:lnTo>
                  <a:pt x="6982269" y="1331"/>
                </a:lnTo>
                <a:cubicBezTo>
                  <a:pt x="6888522" y="140095"/>
                  <a:pt x="6833782" y="307376"/>
                  <a:pt x="6833782" y="487443"/>
                </a:cubicBezTo>
                <a:cubicBezTo>
                  <a:pt x="6833782" y="547466"/>
                  <a:pt x="6839864" y="606067"/>
                  <a:pt x="6851446" y="662666"/>
                </a:cubicBezTo>
                <a:lnTo>
                  <a:pt x="6857532" y="686333"/>
                </a:lnTo>
                <a:lnTo>
                  <a:pt x="6806927" y="699345"/>
                </a:lnTo>
                <a:cubicBezTo>
                  <a:pt x="6081835" y="924872"/>
                  <a:pt x="5555365" y="1601212"/>
                  <a:pt x="5555365" y="2400515"/>
                </a:cubicBezTo>
                <a:cubicBezTo>
                  <a:pt x="5555365" y="3384273"/>
                  <a:pt x="6352859" y="4181767"/>
                  <a:pt x="7336617" y="4181767"/>
                </a:cubicBezTo>
                <a:lnTo>
                  <a:pt x="7452815" y="4175900"/>
                </a:lnTo>
                <a:lnTo>
                  <a:pt x="7437456" y="4225378"/>
                </a:lnTo>
                <a:cubicBezTo>
                  <a:pt x="7431436" y="4254794"/>
                  <a:pt x="7428275" y="4285252"/>
                  <a:pt x="7428275" y="4316448"/>
                </a:cubicBezTo>
                <a:cubicBezTo>
                  <a:pt x="7428275" y="4534821"/>
                  <a:pt x="7583172" y="4717015"/>
                  <a:pt x="7789089" y="4759152"/>
                </a:cubicBezTo>
                <a:lnTo>
                  <a:pt x="7821919" y="4762461"/>
                </a:lnTo>
                <a:lnTo>
                  <a:pt x="7809638" y="4785088"/>
                </a:lnTo>
                <a:lnTo>
                  <a:pt x="7794661" y="4833335"/>
                </a:lnTo>
                <a:lnTo>
                  <a:pt x="7524776" y="4917113"/>
                </a:lnTo>
                <a:cubicBezTo>
                  <a:pt x="7006070" y="5136507"/>
                  <a:pt x="6642110" y="5650122"/>
                  <a:pt x="6642110" y="6248746"/>
                </a:cubicBezTo>
                <a:cubicBezTo>
                  <a:pt x="6642110" y="6448287"/>
                  <a:pt x="6682550" y="6638383"/>
                  <a:pt x="6755682" y="6811285"/>
                </a:cubicBezTo>
                <a:lnTo>
                  <a:pt x="6778185" y="6858000"/>
                </a:lnTo>
                <a:lnTo>
                  <a:pt x="0" y="6858000"/>
                </a:lnTo>
                <a:close/>
              </a:path>
            </a:pathLst>
          </a:custGeom>
          <a:gradFill>
            <a:gsLst>
              <a:gs pos="15000">
                <a:schemeClr val="bg2">
                  <a:alpha val="0"/>
                </a:schemeClr>
              </a:gs>
              <a:gs pos="100000">
                <a:schemeClr val="bg2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B5529D-5CAA-4BF2-B5C9-34705E766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59909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332A6F87-AC28-4AA8-B8A6-AEBC67BD0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7567" y="421698"/>
            <a:ext cx="967148" cy="967148"/>
          </a:xfrm>
          <a:prstGeom prst="ellipse">
            <a:avLst/>
          </a:prstGeom>
          <a:gradFill>
            <a:gsLst>
              <a:gs pos="0">
                <a:schemeClr val="bg2">
                  <a:alpha val="0"/>
                </a:schemeClr>
              </a:gs>
              <a:gs pos="100000">
                <a:schemeClr val="accent1">
                  <a:alpha val="21000"/>
                </a:schemeClr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6CE3F9-EF8F-8239-36AF-C03E973FC3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547" y="242702"/>
            <a:ext cx="6549980" cy="671648"/>
          </a:xfrm>
        </p:spPr>
        <p:txBody>
          <a:bodyPr>
            <a:normAutofit/>
          </a:bodyPr>
          <a:lstStyle/>
          <a:p>
            <a:pPr algn="l"/>
            <a:r>
              <a:rPr lang="en-GB" sz="4000" b="1">
                <a:latin typeface="Microsoft Sans Serif"/>
                <a:ea typeface="Microsoft Sans Serif"/>
                <a:cs typeface="Microsoft Sans Serif"/>
              </a:rPr>
              <a:t>THE PAIN GATE THEORY</a:t>
            </a:r>
            <a:endParaRPr lang="en-GB" sz="4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31759-6937-4893-6946-D1E135D8AA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4832" y="1191793"/>
            <a:ext cx="8318040" cy="5497247"/>
          </a:xfrm>
        </p:spPr>
        <p:txBody>
          <a:bodyPr anchor="t">
            <a:normAutofit/>
          </a:bodyPr>
          <a:lstStyle/>
          <a:p>
            <a:pPr marL="344170" indent="-344170"/>
            <a:r>
              <a:rPr lang="en-GB">
                <a:latin typeface="Microsoft Sans Serif"/>
                <a:ea typeface="+mn-lt"/>
                <a:cs typeface="+mn-lt"/>
              </a:rPr>
              <a:t>The perception of pain is modulated by the interaction between different types of nerve fibres in the spinal cord</a:t>
            </a:r>
          </a:p>
          <a:p>
            <a:pPr marL="344170" indent="-344170"/>
            <a:r>
              <a:rPr lang="en-GB">
                <a:latin typeface="Arial"/>
                <a:ea typeface="Microsoft Sans Serif"/>
                <a:cs typeface="Arial"/>
              </a:rPr>
              <a:t>Nerve Fibres (A Beta fibres and C Fibres)</a:t>
            </a:r>
          </a:p>
          <a:p>
            <a:pPr marL="344170" indent="-344170"/>
            <a:r>
              <a:rPr lang="en-GB">
                <a:latin typeface="Arial"/>
                <a:ea typeface="Microsoft Sans Serif"/>
                <a:cs typeface="Arial"/>
              </a:rPr>
              <a:t>Gate Mechanism that can open and close the signal of pain to the brain</a:t>
            </a:r>
          </a:p>
          <a:p>
            <a:pPr marL="344170" indent="-344170"/>
            <a:r>
              <a:rPr lang="en-GB">
                <a:latin typeface="Arial"/>
                <a:ea typeface="Microsoft Sans Serif"/>
                <a:cs typeface="Arial"/>
              </a:rPr>
              <a:t>Activation of nerve fibres, p</a:t>
            </a:r>
            <a:r>
              <a:rPr lang="en-GB">
                <a:latin typeface="Microsoft Sans Serif"/>
                <a:ea typeface="+mn-lt"/>
                <a:cs typeface="+mn-lt"/>
              </a:rPr>
              <a:t>ain signals travel through slow, dull, and aching C fibres from the injury site, while non-painful touch and pressure sensations are conveyed by A-beta fibres</a:t>
            </a:r>
            <a:endParaRPr lang="en-GB">
              <a:latin typeface="Arial"/>
              <a:ea typeface="Microsoft Sans Serif"/>
              <a:cs typeface="Arial"/>
            </a:endParaRPr>
          </a:p>
          <a:p>
            <a:pPr marL="344170" indent="-344170"/>
            <a:r>
              <a:rPr lang="en-GB">
                <a:latin typeface="Arial"/>
                <a:ea typeface="Microsoft Sans Serif"/>
                <a:cs typeface="Arial"/>
              </a:rPr>
              <a:t>Pain Perception, </a:t>
            </a:r>
            <a:r>
              <a:rPr lang="en-GB">
                <a:latin typeface="Microsoft Sans Serif"/>
                <a:ea typeface="+mn-lt"/>
                <a:cs typeface="+mn-lt"/>
              </a:rPr>
              <a:t>non-painful stimuli can reduce the perception of pain </a:t>
            </a:r>
            <a:endParaRPr lang="en-GB">
              <a:latin typeface="Microsoft Sans Serif"/>
              <a:ea typeface="Microsoft Sans Serif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Microsoft Sans Serif"/>
                <a:ea typeface="Microsoft Sans Serif"/>
                <a:cs typeface="Arial"/>
              </a:rPr>
              <a:t>     Campbell, T.S., Johnson, J.A. and Zernicke, K.A., (2020)</a:t>
            </a:r>
            <a:endParaRPr lang="en-GB" sz="1800">
              <a:latin typeface="Microsoft Sans Serif"/>
            </a:endParaRPr>
          </a:p>
          <a:p>
            <a:pPr marL="344170" indent="-344170"/>
            <a:endParaRPr lang="en-GB">
              <a:latin typeface="Arial"/>
              <a:ea typeface="Microsoft Sans Serif"/>
              <a:cs typeface="Arial"/>
            </a:endParaRPr>
          </a:p>
        </p:txBody>
      </p:sp>
      <p:pic>
        <p:nvPicPr>
          <p:cNvPr id="4" name="Picture 3" descr="Pain">
            <a:extLst>
              <a:ext uri="{FF2B5EF4-FFF2-40B4-BE49-F238E27FC236}">
                <a16:creationId xmlns:a16="http://schemas.microsoft.com/office/drawing/2014/main" id="{290380EF-51D6-271F-4120-911D111DF63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7539" y="2254202"/>
            <a:ext cx="2853404" cy="2675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9748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CA890-C893-381A-77C4-D2BA57D79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4647" y="193541"/>
            <a:ext cx="7786266" cy="720810"/>
          </a:xfrm>
        </p:spPr>
        <p:txBody>
          <a:bodyPr>
            <a:noAutofit/>
          </a:bodyPr>
          <a:lstStyle/>
          <a:p>
            <a:r>
              <a:rPr lang="en-GB" sz="4000" b="1">
                <a:latin typeface="Microsoft Sans Serif"/>
                <a:ea typeface="Microsoft Sans Serif"/>
                <a:cs typeface="Arial"/>
              </a:rPr>
              <a:t>THE CONCAVE/CONVEX RULE</a:t>
            </a:r>
            <a:endParaRPr lang="en-GB" sz="4000" b="1">
              <a:latin typeface="Microsoft Sans Serif"/>
              <a:ea typeface="Microsoft Sans Serif"/>
              <a:cs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80D7C-EB36-DA2C-4B1E-5A81F816E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6697" y="1302407"/>
            <a:ext cx="7366379" cy="5448085"/>
          </a:xfrm>
        </p:spPr>
        <p:txBody>
          <a:bodyPr/>
          <a:lstStyle/>
          <a:p>
            <a:pPr marL="344170" indent="-344170"/>
            <a:r>
              <a:rPr lang="en-GB" sz="2400">
                <a:latin typeface="Microsoft Sans Serif"/>
                <a:ea typeface="+mn-lt"/>
                <a:cs typeface="+mn-lt"/>
              </a:rPr>
              <a:t>The concave-convex rule guides joint mobilisation techniques based on the shape of joint surfaces</a:t>
            </a:r>
            <a:endParaRPr lang="en-GB" sz="2400">
              <a:latin typeface="Microsoft Sans Serif"/>
              <a:ea typeface="Microsoft Sans Serif"/>
              <a:cs typeface="Arial" panose="020B0604020202020204"/>
            </a:endParaRPr>
          </a:p>
          <a:p>
            <a:pPr marL="344170" indent="-344170"/>
            <a:r>
              <a:rPr lang="en-GB" sz="2400">
                <a:latin typeface="Microsoft Sans Serif"/>
                <a:ea typeface="+mn-lt"/>
                <a:cs typeface="+mn-lt"/>
              </a:rPr>
              <a:t>When a concave joint surface moves on a fixed convex surface, roll and glide occur in the same direction</a:t>
            </a:r>
            <a:endParaRPr lang="en-GB" sz="2400">
              <a:latin typeface="Microsoft Sans Serif"/>
              <a:ea typeface="Microsoft Sans Serif"/>
              <a:cs typeface="Microsoft Sans Serif"/>
            </a:endParaRPr>
          </a:p>
          <a:p>
            <a:pPr marL="344170" indent="-344170"/>
            <a:r>
              <a:rPr lang="en-GB" sz="2400">
                <a:latin typeface="Microsoft Sans Serif"/>
                <a:ea typeface="+mn-lt"/>
                <a:cs typeface="+mn-lt"/>
              </a:rPr>
              <a:t>When a convex joint surface moves on a fixed concave surface, roll and glide occur in opposite directions</a:t>
            </a:r>
            <a:endParaRPr lang="en-GB" sz="2400">
              <a:latin typeface="Microsoft Sans Serif"/>
              <a:ea typeface="Microsoft Sans Serif"/>
              <a:cs typeface="Microsoft Sans Serif"/>
            </a:endParaRPr>
          </a:p>
          <a:p>
            <a:pPr marL="0" indent="0">
              <a:buNone/>
            </a:pPr>
            <a:r>
              <a:rPr lang="en-GB" sz="1800">
                <a:latin typeface="Microsoft Sans Serif"/>
                <a:ea typeface="Microsoft Sans Serif"/>
                <a:cs typeface="Arial"/>
              </a:rPr>
              <a:t>      Levangie, P.K. and Norkin, C.C., (2011)</a:t>
            </a:r>
          </a:p>
          <a:p>
            <a:pPr marL="344170" indent="-344170"/>
            <a:endParaRPr lang="en-GB" sz="2400">
              <a:latin typeface="Microsoft Sans Serif"/>
              <a:ea typeface="Microsoft Sans Serif"/>
              <a:cs typeface="Arial"/>
            </a:endParaRPr>
          </a:p>
        </p:txBody>
      </p:sp>
      <p:pic>
        <p:nvPicPr>
          <p:cNvPr id="5" name="Picture 4" descr="Kaltenborn Literature Overview – MANUAL MOBILIZATION">
            <a:extLst>
              <a:ext uri="{FF2B5EF4-FFF2-40B4-BE49-F238E27FC236}">
                <a16:creationId xmlns:a16="http://schemas.microsoft.com/office/drawing/2014/main" id="{E700BD5B-43AE-53FB-BD60-4E45BE74A4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8198" b="-781"/>
          <a:stretch/>
        </p:blipFill>
        <p:spPr>
          <a:xfrm>
            <a:off x="8693625" y="2573103"/>
            <a:ext cx="2407218" cy="2239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55335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0BDA6C-DA2D-DC54-E447-D9CF2C9959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614" y="291864"/>
            <a:ext cx="9801880" cy="683939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Microsoft Sans Serif"/>
                <a:ea typeface="Microsoft Sans Serif"/>
                <a:cs typeface="Arial"/>
              </a:rPr>
              <a:t>WHERE CAN IT BE USED?</a:t>
            </a:r>
            <a:endParaRPr lang="en-GB" sz="4000" b="1">
              <a:latin typeface="Microsoft Sans Serif"/>
              <a:ea typeface="Microsoft Sans Serif"/>
              <a:cs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E53115-7F9F-C176-C621-E74EF2FD3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600" y="1216374"/>
            <a:ext cx="9947345" cy="5239150"/>
          </a:xfrm>
        </p:spPr>
        <p:txBody>
          <a:bodyPr/>
          <a:lstStyle/>
          <a:p>
            <a:pPr marL="344170" indent="-344170" algn="ctr"/>
            <a:r>
              <a:rPr lang="en-GB" sz="2800">
                <a:latin typeface="Microsoft Sans Serif"/>
                <a:ea typeface="Microsoft Sans Serif"/>
                <a:cs typeface="Microsoft Sans Serif"/>
              </a:rPr>
              <a:t>The application of the Maitland concept can be on the peripheral or spinal joints</a:t>
            </a:r>
            <a:endParaRPr lang="en-US"/>
          </a:p>
          <a:p>
            <a:pPr marL="344170" indent="-344170" algn="ctr"/>
            <a:r>
              <a:rPr lang="en-GB" sz="2800">
                <a:latin typeface="Microsoft Sans Serif"/>
                <a:ea typeface="+mn-lt"/>
                <a:cs typeface="+mn-lt"/>
              </a:rPr>
              <a:t>Spine: Cervical, thoracic, and lumbar regions</a:t>
            </a:r>
          </a:p>
          <a:p>
            <a:pPr marL="344170" indent="-344170" algn="ctr"/>
            <a:r>
              <a:rPr lang="en-GB" sz="2800">
                <a:latin typeface="Microsoft Sans Serif"/>
                <a:ea typeface="+mn-lt"/>
                <a:cs typeface="+mn-lt"/>
              </a:rPr>
              <a:t>Extremities: Shoulders, elbows, wrists, hips, knees, and ankles</a:t>
            </a:r>
          </a:p>
          <a:p>
            <a:pPr marL="344170" indent="-344170" algn="ctr"/>
            <a:r>
              <a:rPr lang="en-GB" sz="2800">
                <a:latin typeface="Microsoft Sans Serif"/>
                <a:ea typeface="+mn-lt"/>
                <a:cs typeface="+mn-lt"/>
              </a:rPr>
              <a:t>Techniques, grades and direction are tailored to individual conditions and treatment goals</a:t>
            </a:r>
            <a:endParaRPr lang="en-GB" sz="2800">
              <a:latin typeface="Microsoft Sans Serif"/>
              <a:ea typeface="Microsoft Sans Serif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614187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50238-F3EF-7679-5DFE-DE40A6724B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4351" y="291863"/>
            <a:ext cx="6606396" cy="757682"/>
          </a:xfrm>
        </p:spPr>
        <p:txBody>
          <a:bodyPr>
            <a:normAutofit/>
          </a:bodyPr>
          <a:lstStyle/>
          <a:p>
            <a:r>
              <a:rPr lang="en-GB" sz="4000" b="1">
                <a:latin typeface="Microsoft Sans Serif"/>
                <a:ea typeface="Microsoft Sans Serif"/>
                <a:cs typeface="Arial"/>
              </a:rPr>
              <a:t>DIRECTIONS OF USE</a:t>
            </a:r>
            <a:endParaRPr lang="en-GB" sz="4000" b="1">
              <a:latin typeface="Microsoft Sans Serif"/>
              <a:ea typeface="Microsoft Sans Serif"/>
              <a:cs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1F59B-2CC2-37A9-B265-43513CB0AD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9826" y="1363859"/>
            <a:ext cx="6973089" cy="5300601"/>
          </a:xfrm>
        </p:spPr>
        <p:txBody>
          <a:bodyPr>
            <a:normAutofit/>
          </a:bodyPr>
          <a:lstStyle/>
          <a:p>
            <a:pPr marL="344170" indent="-344170"/>
            <a:r>
              <a:rPr lang="en-GB" sz="2400">
                <a:latin typeface="Microsoft Sans Serif"/>
                <a:ea typeface="Microsoft Sans Serif"/>
                <a:cs typeface="Arial"/>
              </a:rPr>
              <a:t>Dependant on the area of treatment</a:t>
            </a:r>
          </a:p>
          <a:p>
            <a:pPr marL="344170" indent="-344170"/>
            <a:r>
              <a:rPr lang="en-GB" sz="2400">
                <a:latin typeface="Microsoft Sans Serif"/>
                <a:ea typeface="Microsoft Sans Serif"/>
                <a:cs typeface="Arial"/>
              </a:rPr>
              <a:t>Physiological can include Flexion, Extension, Lateral Flexion, Rotation, Internal Rotation, External Rotation and Circumduction</a:t>
            </a:r>
          </a:p>
          <a:p>
            <a:pPr marL="344170" indent="-344170"/>
            <a:r>
              <a:rPr lang="en-GB" sz="2400">
                <a:latin typeface="Microsoft Sans Serif"/>
                <a:ea typeface="Microsoft Sans Serif"/>
                <a:cs typeface="Arial"/>
              </a:rPr>
              <a:t>Accessory glides are </a:t>
            </a:r>
            <a:r>
              <a:rPr lang="en-GB" sz="2400">
                <a:latin typeface="Microsoft Sans Serif"/>
                <a:ea typeface="+mn-lt"/>
                <a:cs typeface="+mn-lt"/>
              </a:rPr>
              <a:t>A-P (Anteroposterior) P-A (Posteroanterior). Longitudinal Caudad, Longitudinal Cephalad ,  Joint Distraction, Medial Glide, Lateral Glide</a:t>
            </a:r>
            <a:endParaRPr lang="en-GB" sz="2400">
              <a:latin typeface="Microsoft Sans Serif"/>
              <a:cs typeface="Arial"/>
            </a:endParaRPr>
          </a:p>
          <a:p>
            <a:pPr marL="0" indent="0">
              <a:buNone/>
            </a:pPr>
            <a:r>
              <a:rPr lang="en-GB">
                <a:latin typeface="Microsoft Sans Serif"/>
                <a:ea typeface="Microsoft Sans Serif"/>
                <a:cs typeface="Arial"/>
              </a:rPr>
              <a:t>     Hengeveld, E., Banks, K. and Maitland, G.D., 2005</a:t>
            </a:r>
          </a:p>
          <a:p>
            <a:pPr marL="344170" indent="-344170"/>
            <a:endParaRPr lang="en-GB">
              <a:latin typeface="Arial" panose="020B0604020202020204"/>
              <a:ea typeface="Microsoft Sans Serif"/>
              <a:cs typeface="Arial"/>
            </a:endParaRPr>
          </a:p>
        </p:txBody>
      </p:sp>
      <p:pic>
        <p:nvPicPr>
          <p:cNvPr id="4" name="Picture 3" descr="Cervical spine mobilisation treatment - Stock Image - M720/0535 - Science  Photo Library">
            <a:extLst>
              <a:ext uri="{FF2B5EF4-FFF2-40B4-BE49-F238E27FC236}">
                <a16:creationId xmlns:a16="http://schemas.microsoft.com/office/drawing/2014/main" id="{EEBE5964-B541-D739-EFA3-1CD535AD4A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3060" y="2182301"/>
            <a:ext cx="2898775" cy="2621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5351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3FE61-C613-3234-0692-A1A81AFE7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9259" y="218121"/>
            <a:ext cx="10047686" cy="59790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>
                <a:latin typeface="Microsoft Sans Serif"/>
                <a:ea typeface="Microsoft Sans Serif"/>
                <a:cs typeface="Arial"/>
              </a:rPr>
              <a:t>GRADINGS USED IN MOBILISATION</a:t>
            </a:r>
            <a:endParaRPr lang="en-GB" sz="4000" b="1">
              <a:latin typeface="Microsoft Sans Serif"/>
              <a:ea typeface="Microsoft Sans Serif"/>
              <a:cs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B90A9F-637C-4BC9-73BF-6DCDE6A694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573" y="1208487"/>
            <a:ext cx="9905888" cy="5431392"/>
          </a:xfrm>
        </p:spPr>
        <p:txBody>
          <a:bodyPr>
            <a:normAutofit/>
          </a:bodyPr>
          <a:lstStyle/>
          <a:p>
            <a:pPr marL="344170" indent="-344170" algn="ctr"/>
            <a:r>
              <a:rPr lang="en-GB" sz="2400" b="1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Grade I </a:t>
            </a:r>
            <a:r>
              <a:rPr lang="en-GB" sz="24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- Performing small rhythmic oscillating mobilisation within the initial range of motion </a:t>
            </a:r>
            <a:endParaRPr lang="en-GB" sz="2400">
              <a:solidFill>
                <a:srgbClr val="FFFFFF"/>
              </a:solidFill>
              <a:latin typeface="Microsoft Sans Serif"/>
              <a:ea typeface="Microsoft Sans Serif"/>
              <a:cs typeface="+mn-lt"/>
            </a:endParaRPr>
          </a:p>
          <a:p>
            <a:pPr marL="344170" indent="-344170" algn="ctr"/>
            <a:r>
              <a:rPr lang="en-GB" sz="2400" b="1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Grade II </a:t>
            </a:r>
            <a:r>
              <a:rPr lang="en-GB" sz="24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- Conducting large rhythmic oscillating mobilisation within the middle range of motion</a:t>
            </a:r>
            <a:endParaRPr lang="en-GB" sz="2400">
              <a:solidFill>
                <a:srgbClr val="FFFFFF"/>
              </a:solidFill>
              <a:latin typeface="Microsoft Sans Serif"/>
              <a:ea typeface="Microsoft Sans Serif"/>
              <a:cs typeface="+mn-lt"/>
            </a:endParaRPr>
          </a:p>
          <a:p>
            <a:pPr marL="344170" indent="-344170" algn="ctr"/>
            <a:r>
              <a:rPr lang="en-GB" sz="2400" b="1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Grade III </a:t>
            </a:r>
            <a:r>
              <a:rPr lang="en-GB" sz="24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- Executing large rhythmic oscillating mobilisation until reaching the point of restricted movement</a:t>
            </a:r>
            <a:endParaRPr lang="en-GB" sz="2400">
              <a:solidFill>
                <a:srgbClr val="FFFFFF"/>
              </a:solidFill>
              <a:latin typeface="Microsoft Sans Serif"/>
              <a:ea typeface="Microsoft Sans Serif"/>
              <a:cs typeface="+mn-lt"/>
            </a:endParaRPr>
          </a:p>
          <a:p>
            <a:pPr marL="344170" indent="-344170" algn="ctr"/>
            <a:r>
              <a:rPr lang="en-GB" sz="2400" b="1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Grade IV</a:t>
            </a:r>
            <a:r>
              <a:rPr lang="en-GB" sz="24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 - Applying small rhythmic oscillating mobilisation at the maximum extent of the available range of motion</a:t>
            </a:r>
            <a:endParaRPr lang="en-GB" sz="2400" dirty="0">
              <a:solidFill>
                <a:srgbClr val="FFFFFF"/>
              </a:solidFill>
              <a:latin typeface="Microsoft Sans Serif"/>
              <a:ea typeface="Microsoft Sans Serif"/>
              <a:cs typeface="+mn-lt"/>
            </a:endParaRPr>
          </a:p>
          <a:p>
            <a:pPr marL="0" indent="0" algn="ctr">
              <a:buNone/>
            </a:pPr>
            <a:r>
              <a:rPr lang="en-GB" dirty="0">
                <a:latin typeface="Microsoft Sans Serif"/>
                <a:ea typeface="Microsoft Sans Serif"/>
                <a:cs typeface="Arial" panose="020B0604020202020204"/>
              </a:rPr>
              <a:t>Kessler, R.M. and Hertling, D., (1983)</a:t>
            </a:r>
          </a:p>
          <a:p>
            <a:pPr marL="344170" indent="-344170" algn="ctr"/>
            <a:endParaRPr lang="en-GB" sz="2800">
              <a:solidFill>
                <a:srgbClr val="ECECEC"/>
              </a:solidFill>
              <a:latin typeface="Microsoft Sans Serif"/>
              <a:ea typeface="Microsoft Sans Serif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7482247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98547-860C-584B-B61E-8B075CB47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1325" y="181250"/>
            <a:ext cx="9543781" cy="696230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Microsoft Sans Serif"/>
                <a:ea typeface="Microsoft Sans Serif"/>
                <a:cs typeface="Arial"/>
              </a:rPr>
              <a:t>GRADING SCALE AND TIMINGS</a:t>
            </a:r>
            <a:endParaRPr lang="en-GB" sz="4000" b="1">
              <a:latin typeface="Microsoft Sans Serif"/>
              <a:ea typeface="Microsoft Sans Serif"/>
              <a:cs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28C0AB-D6F1-A419-2F93-2004B18F9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6535" y="1855471"/>
            <a:ext cx="10426668" cy="480898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4170" indent="-344170" algn="ctr"/>
            <a:r>
              <a:rPr lang="en-GB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The grading scale is divided into two categories based on clinical indications:</a:t>
            </a:r>
            <a:endParaRPr lang="en-GB" dirty="0">
              <a:latin typeface="Microsoft Sans Serif"/>
              <a:ea typeface="Microsoft Sans Serif"/>
              <a:cs typeface="Arial" panose="020B0604020202020204"/>
            </a:endParaRPr>
          </a:p>
          <a:p>
            <a:pPr marL="795020" lvl="1" indent="-337820" algn="ctr"/>
            <a:r>
              <a:rPr lang="en-GB" sz="20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Lower grades (I + II) aim to alleviate pain and irritability, assessed using VAS (Visual Analog Scale) and SIN scores</a:t>
            </a:r>
            <a:endParaRPr lang="en-GB" sz="2000" dirty="0">
              <a:latin typeface="Microsoft Sans Serif"/>
              <a:ea typeface="Microsoft Sans Serif"/>
              <a:cs typeface="Microsoft Sans Serif"/>
            </a:endParaRPr>
          </a:p>
          <a:p>
            <a:pPr marL="795020" lvl="1" indent="-337820" algn="ctr"/>
            <a:r>
              <a:rPr lang="en-GB" sz="20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Higher grades (III + IV) are utilised to stretch the joint capsule and passive tissues supporting and stabilising the joint, thereby enhancing the range of motion</a:t>
            </a:r>
            <a:endParaRPr lang="en-GB" sz="2000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r>
              <a:rPr lang="en-GB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The mobilisation rate is akin to an oscillation performed rhythmically</a:t>
            </a:r>
            <a:endParaRPr lang="en-GB" dirty="0">
              <a:latin typeface="Microsoft Sans Serif"/>
              <a:ea typeface="Microsoft Sans Serif"/>
              <a:cs typeface="Microsoft Sans Serif"/>
            </a:endParaRPr>
          </a:p>
          <a:p>
            <a:pPr marL="795020" lvl="1" indent="-337820" algn="ctr"/>
            <a:r>
              <a:rPr lang="en-GB" sz="20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Frequency: 2Hz, equivalent to 120 movements per minute</a:t>
            </a:r>
            <a:endParaRPr lang="en-GB" sz="2000" dirty="0">
              <a:latin typeface="Microsoft Sans Serif"/>
              <a:ea typeface="Microsoft Sans Serif"/>
              <a:cs typeface="Microsoft Sans Serif"/>
            </a:endParaRPr>
          </a:p>
          <a:p>
            <a:pPr marL="795020" lvl="1" indent="-337820" algn="ctr"/>
            <a:r>
              <a:rPr lang="en-GB" sz="20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Duration: Typically performed for 30 seconds to 1 minute</a:t>
            </a:r>
            <a:endParaRPr lang="en-GB" sz="2000" dirty="0">
              <a:latin typeface="Microsoft Sans Serif"/>
              <a:ea typeface="Microsoft Sans Serif"/>
              <a:cs typeface="Microsoft Sans Serif"/>
            </a:endParaRPr>
          </a:p>
          <a:p>
            <a:pPr marL="457200" lvl="1" indent="0" algn="ctr">
              <a:buNone/>
            </a:pPr>
            <a:endParaRPr lang="en-GB">
              <a:latin typeface="Microsoft Sans Serif"/>
              <a:ea typeface="Microsoft Sans Serif"/>
              <a:cs typeface="Arial"/>
            </a:endParaRPr>
          </a:p>
          <a:p>
            <a:pPr marL="457200" lvl="1" indent="0" algn="ctr">
              <a:buNone/>
            </a:pPr>
            <a:r>
              <a:rPr lang="en-GB" dirty="0">
                <a:latin typeface="Microsoft Sans Serif"/>
                <a:ea typeface="Microsoft Sans Serif"/>
                <a:cs typeface="Arial"/>
              </a:rPr>
              <a:t>Hengeveld, E., Banks, K. and Maitland, G.D., (2005)</a:t>
            </a:r>
          </a:p>
          <a:p>
            <a:pPr marL="795020" lvl="1" indent="-337820" algn="ctr"/>
            <a:endParaRPr lang="en-GB">
              <a:solidFill>
                <a:srgbClr val="ECECEC"/>
              </a:solidFill>
              <a:latin typeface="Microsoft Sans Serif"/>
              <a:ea typeface="Microsoft Sans Serif"/>
              <a:cs typeface="Arial"/>
            </a:endParaRPr>
          </a:p>
          <a:p>
            <a:pPr marL="344170" indent="-344170"/>
            <a:endParaRPr lang="en-GB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242427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B445D-331D-1D37-76F9-3D0391E8E5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08" y="181250"/>
            <a:ext cx="9273396" cy="671649"/>
          </a:xfrm>
        </p:spPr>
        <p:txBody>
          <a:bodyPr>
            <a:normAutofit/>
          </a:bodyPr>
          <a:lstStyle/>
          <a:p>
            <a:r>
              <a:rPr lang="en-GB" sz="4000" b="1">
                <a:latin typeface="Microsoft Sans Serif"/>
                <a:ea typeface="Microsoft Sans Serif"/>
                <a:cs typeface="Arial"/>
              </a:rPr>
              <a:t>WHAT DOES THE LITERATURE SAY?</a:t>
            </a:r>
            <a:endParaRPr lang="en-GB" sz="4000" b="1">
              <a:latin typeface="Microsoft Sans Serif"/>
              <a:ea typeface="Microsoft Sans Serif"/>
              <a:cs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F65AD-B816-4769-7814-AA2449A95A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3944" y="1587836"/>
            <a:ext cx="9609454" cy="564473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br>
              <a:rPr lang="en-US" sz="2400" dirty="0">
                <a:latin typeface="Microsoft Sans Serif"/>
              </a:rPr>
            </a:br>
            <a:r>
              <a:rPr lang="en-GB" sz="24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   Knee mobilizations for knee osteoarthritis (OA) were investigated in a recent systematic review by </a:t>
            </a:r>
            <a:r>
              <a:rPr lang="en-GB" sz="2400" dirty="0" err="1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Weleslassie</a:t>
            </a:r>
            <a:r>
              <a:rPr lang="en-GB" sz="24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 et al (2021)</a:t>
            </a:r>
            <a:endParaRPr lang="en-GB" sz="2400" dirty="0">
              <a:latin typeface="Microsoft Sans Serif"/>
              <a:ea typeface="Microsoft Sans Serif"/>
              <a:cs typeface="Arial" panose="020B0604020202020204"/>
            </a:endParaRPr>
          </a:p>
          <a:p>
            <a:pPr marL="344170" indent="-344170" algn="ctr">
              <a:buFont typeface="Arial" panose="05000000000000000000" pitchFamily="2" charset="2"/>
              <a:buChar char="•"/>
            </a:pPr>
            <a:r>
              <a:rPr lang="en-GB" sz="24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The review included 15 randomised controlled trials (RCTs) with a total of 704 participants</a:t>
            </a:r>
            <a:endParaRPr lang="en-GB" sz="2400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>
              <a:buFont typeface="Arial" panose="05000000000000000000" pitchFamily="2" charset="2"/>
              <a:buChar char="•"/>
            </a:pPr>
            <a:r>
              <a:rPr lang="en-GB" sz="24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Findings indicated that pain reduction and functional improvement were significantly better in the groups receiving knee mobilisations compared to control groups</a:t>
            </a:r>
            <a:endParaRPr lang="en-GB" sz="2400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>
              <a:buFont typeface="Arial" panose="05000000000000000000" pitchFamily="2" charset="2"/>
              <a:buChar char="•"/>
            </a:pPr>
            <a:r>
              <a:rPr lang="en-GB" sz="2400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Most studies de</a:t>
            </a:r>
            <a:r>
              <a:rPr lang="en-GB" sz="2400" dirty="0">
                <a:solidFill>
                  <a:srgbClr val="ECECEC"/>
                </a:solidFill>
                <a:ea typeface="+mn-lt"/>
                <a:cs typeface="+mn-lt"/>
              </a:rPr>
              <a:t>monstrated favourable outcomes regarding pain relief and enhanced function in individuals with knee OA</a:t>
            </a:r>
            <a:endParaRPr lang="en-GB" sz="2400" dirty="0">
              <a:cs typeface="Arial" panose="020B0604020202020204"/>
            </a:endParaRPr>
          </a:p>
          <a:p>
            <a:pPr marL="0" indent="0" algn="ctr">
              <a:buNone/>
            </a:pPr>
            <a:endParaRPr lang="en-GB" sz="1800">
              <a:latin typeface="Microsoft Sans Serif"/>
              <a:ea typeface="Microsoft Sans Serif"/>
              <a:cs typeface="Arial"/>
            </a:endParaRPr>
          </a:p>
          <a:p>
            <a:pPr marL="0" indent="0" algn="ctr">
              <a:buNone/>
            </a:pPr>
            <a:r>
              <a:rPr lang="en-GB" sz="1800" dirty="0" err="1">
                <a:latin typeface="Microsoft Sans Serif"/>
                <a:ea typeface="Microsoft Sans Serif"/>
                <a:cs typeface="Arial"/>
              </a:rPr>
              <a:t>Weleslassie</a:t>
            </a:r>
            <a:r>
              <a:rPr lang="en-GB" sz="1800" dirty="0">
                <a:latin typeface="Microsoft Sans Serif"/>
                <a:ea typeface="Microsoft Sans Serif"/>
                <a:cs typeface="Arial"/>
              </a:rPr>
              <a:t>, G.G et al (2021)</a:t>
            </a:r>
          </a:p>
          <a:p>
            <a:pPr marL="344170" indent="-344170" algn="ctr">
              <a:buFont typeface="Arial" panose="05000000000000000000" pitchFamily="2" charset="2"/>
              <a:buChar char="•"/>
            </a:pPr>
            <a:endParaRPr lang="en-GB" sz="2400">
              <a:solidFill>
                <a:srgbClr val="ECECEC"/>
              </a:solidFill>
              <a:cs typeface="Arial"/>
            </a:endParaRPr>
          </a:p>
          <a:p>
            <a:pPr marL="344170" indent="-344170" algn="ctr">
              <a:buFont typeface="Arial" panose="05000000000000000000" pitchFamily="2" charset="2"/>
              <a:buChar char="•"/>
            </a:pPr>
            <a:endParaRPr lang="en-GB" sz="2400">
              <a:solidFill>
                <a:srgbClr val="ECECEC"/>
              </a:solidFill>
              <a:cs typeface="Arial"/>
            </a:endParaRPr>
          </a:p>
          <a:p>
            <a:pPr marL="344170" indent="-344170">
              <a:buFont typeface="Arial" panose="05000000000000000000" pitchFamily="2" charset="2"/>
              <a:buChar char="•"/>
            </a:pPr>
            <a:endParaRPr lang="en-GB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076753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011D3-0509-F75C-C8A0-FFD5C887C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2163" y="107508"/>
            <a:ext cx="9691266" cy="991198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Microsoft Sans Serif"/>
                <a:ea typeface="Microsoft Sans Serif"/>
                <a:cs typeface="Arial"/>
              </a:rPr>
              <a:t>WHAT DOES THE LITERATURE SAY?</a:t>
            </a:r>
            <a:endParaRPr lang="en-GB" sz="4000" b="1">
              <a:latin typeface="Microsoft Sans Serif"/>
              <a:ea typeface="Microsoft Sans Serif"/>
              <a:cs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27C25-37B7-2273-F1A1-B5F07F27F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3342" y="909116"/>
            <a:ext cx="9836732" cy="5841376"/>
          </a:xfrm>
        </p:spPr>
        <p:txBody>
          <a:bodyPr>
            <a:normAutofit/>
          </a:bodyPr>
          <a:lstStyle/>
          <a:p>
            <a:pPr marL="342900" indent="-342900" algn="ctr">
              <a:buFont typeface="Arial" panose="05000000000000000000" pitchFamily="2" charset="2"/>
              <a:buChar char="•"/>
            </a:pPr>
            <a:r>
              <a:rPr lang="en-GB" dirty="0">
                <a:latin typeface="Microsoft Sans Serif"/>
                <a:ea typeface="Microsoft Sans Serif"/>
                <a:cs typeface="Arial"/>
              </a:rPr>
              <a:t>Choudhary, K., et al (2022) compared </a:t>
            </a:r>
            <a:r>
              <a:rPr lang="en-GB" dirty="0" err="1">
                <a:latin typeface="Microsoft Sans Serif"/>
                <a:ea typeface="Microsoft Sans Serif"/>
                <a:cs typeface="Arial"/>
              </a:rPr>
              <a:t>Maitlands</a:t>
            </a:r>
            <a:r>
              <a:rPr lang="en-GB" dirty="0">
                <a:latin typeface="Microsoft Sans Serif"/>
                <a:ea typeface="Microsoft Sans Serif"/>
                <a:cs typeface="Arial"/>
              </a:rPr>
              <a:t> to the use of NMES on OA patients</a:t>
            </a:r>
          </a:p>
          <a:p>
            <a:pPr marL="342900" indent="-342900" algn="ctr">
              <a:buFont typeface="Arial" panose="05000000000000000000" pitchFamily="2" charset="2"/>
              <a:buChar char="•"/>
            </a:pPr>
            <a:r>
              <a:rPr lang="en-GB" dirty="0">
                <a:latin typeface="Microsoft Sans Serif"/>
                <a:ea typeface="Microsoft Sans Serif"/>
                <a:cs typeface="Arial"/>
              </a:rPr>
              <a:t>60 patients included in study, received the intervention for 8 weeks</a:t>
            </a:r>
          </a:p>
          <a:p>
            <a:pPr marL="342900" indent="-342900" algn="ctr"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Individuals who underwent Maitland's mobilisation alongside exercise experienced  alleviation of pain and reduction in disability</a:t>
            </a:r>
            <a:endParaRPr lang="en-GB" dirty="0">
              <a:solidFill>
                <a:srgbClr val="FFFFFF"/>
              </a:solidFill>
              <a:latin typeface="Microsoft Sans Serif"/>
              <a:ea typeface="+mn-lt"/>
              <a:cs typeface="+mn-lt"/>
            </a:endParaRPr>
          </a:p>
          <a:p>
            <a:pPr marL="342900" indent="-342900" algn="ctr">
              <a:buFont typeface="Arial" panose="05000000000000000000" pitchFamily="2" charset="2"/>
              <a:buChar char="•"/>
            </a:pPr>
            <a:r>
              <a:rPr lang="en-GB" dirty="0">
                <a:solidFill>
                  <a:srgbClr val="ECECEC"/>
                </a:solidFill>
                <a:latin typeface="Microsoft Sans Serif"/>
                <a:ea typeface="Microsoft Sans Serif"/>
                <a:cs typeface="Arial"/>
              </a:rPr>
              <a:t>Stated that </a:t>
            </a:r>
            <a:r>
              <a:rPr lang="en-GB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mobilisation triggered various positive effects by activating peripheral mechanoreceptors while </a:t>
            </a:r>
            <a:r>
              <a:rPr lang="en-GB" dirty="0">
                <a:latin typeface="Microsoft Sans Serif"/>
                <a:ea typeface="+mn-lt"/>
                <a:cs typeface="+mn-lt"/>
              </a:rPr>
              <a:t>simultaneously suppressing nociceptors</a:t>
            </a:r>
          </a:p>
          <a:p>
            <a:pPr marL="342900" indent="-342900" algn="ctr">
              <a:buFont typeface="Arial" panose="05000000000000000000" pitchFamily="2" charset="2"/>
              <a:buChar char="•"/>
            </a:pPr>
            <a:r>
              <a:rPr lang="en-GB" dirty="0">
                <a:latin typeface="Microsoft Sans Serif"/>
                <a:ea typeface="Microsoft Sans Serif"/>
                <a:cs typeface="Arial"/>
              </a:rPr>
              <a:t>"</a:t>
            </a:r>
            <a:r>
              <a:rPr lang="en-GB" dirty="0">
                <a:latin typeface="Microsoft Sans Serif"/>
                <a:ea typeface="+mn-lt"/>
                <a:cs typeface="+mn-lt"/>
              </a:rPr>
              <a:t>Maitland’s rhythmic oscillations have an effect on circulatory perfusion and fluid flow"</a:t>
            </a:r>
          </a:p>
          <a:p>
            <a:pPr marL="0" indent="0" algn="ctr">
              <a:buNone/>
            </a:pPr>
            <a:r>
              <a:rPr lang="en-GB" sz="1800" dirty="0">
                <a:latin typeface="Microsoft Sans Serif"/>
                <a:ea typeface="Microsoft Sans Serif"/>
                <a:cs typeface="Arial"/>
              </a:rPr>
              <a:t>Choudhary, K., et al (2022)</a:t>
            </a:r>
          </a:p>
        </p:txBody>
      </p:sp>
    </p:spTree>
    <p:extLst>
      <p:ext uri="{BB962C8B-B14F-4D97-AF65-F5344CB8AC3E}">
        <p14:creationId xmlns:p14="http://schemas.microsoft.com/office/powerpoint/2010/main" val="2196567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3A67D-99DD-D7DF-A087-937FED0B3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5905" y="58347"/>
            <a:ext cx="9654395" cy="61019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b="1">
                <a:latin typeface="Microsoft Sans Serif"/>
                <a:ea typeface="Microsoft Sans Serif"/>
                <a:cs typeface="Arial"/>
              </a:rPr>
              <a:t>ADDITIONALLY</a:t>
            </a:r>
            <a:endParaRPr lang="en-GB" sz="4000" b="1">
              <a:latin typeface="Microsoft Sans Serif"/>
              <a:ea typeface="Microsoft Sans Serif"/>
              <a:cs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F4AD2-6DE1-219A-2B32-CACA59BB8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7771" y="1553715"/>
            <a:ext cx="9716214" cy="4895022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4170" indent="-344170" algn="ctr"/>
            <a:r>
              <a:rPr lang="en-GB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The study was a randomised, placebo treatment-controlled trial involving 30 patients suffering from chronic neck pain</a:t>
            </a:r>
            <a:endParaRPr lang="en-GB" dirty="0">
              <a:latin typeface="Microsoft Sans Serif"/>
              <a:ea typeface="Microsoft Sans Serif"/>
              <a:cs typeface="Arial" panose="020B0604020202020204"/>
            </a:endParaRPr>
          </a:p>
          <a:p>
            <a:pPr marL="344170" indent="-344170" algn="ctr"/>
            <a:r>
              <a:rPr lang="en-GB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Patients received Maitland mobilisation treatment consistently for eight weeks</a:t>
            </a:r>
            <a:endParaRPr lang="en-GB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r>
              <a:rPr lang="en-GB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Results indicated that Maitland mobilization grades (I-IV) effectively reduced pain and enhanced functional level according to the NDI scale and cervical spine ranges</a:t>
            </a:r>
            <a:endParaRPr lang="en-GB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r>
              <a:rPr lang="en-GB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The study demonstrated decreased pain, increased range of motion, and improved neck disability index (NDI) scores</a:t>
            </a:r>
            <a:endParaRPr lang="en-GB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r>
              <a:rPr lang="en-GB" dirty="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Pain reduction in the Maitland group was attributed to neurophysiological, sympathetic, and psychological effects of mobilisation</a:t>
            </a:r>
            <a:endParaRPr lang="en-GB" dirty="0">
              <a:solidFill>
                <a:srgbClr val="ECECEC"/>
              </a:solidFill>
              <a:latin typeface="Arial"/>
              <a:ea typeface="Microsoft Sans Serif"/>
              <a:cs typeface="Arial"/>
            </a:endParaRPr>
          </a:p>
          <a:p>
            <a:pPr marL="0" indent="0" algn="ctr">
              <a:buNone/>
            </a:pPr>
            <a:endParaRPr lang="en-GB" sz="1800">
              <a:latin typeface="Microsoft Sans Serif"/>
              <a:ea typeface="Microsoft Sans Serif"/>
              <a:cs typeface="Arial"/>
            </a:endParaRPr>
          </a:p>
          <a:p>
            <a:pPr marL="0" indent="0" algn="ctr">
              <a:buNone/>
            </a:pPr>
            <a:r>
              <a:rPr lang="en-GB" sz="1800" dirty="0">
                <a:latin typeface="Microsoft Sans Serif"/>
                <a:ea typeface="Microsoft Sans Serif"/>
                <a:cs typeface="Arial"/>
              </a:rPr>
              <a:t>Shabbir, M., et al (2021)</a:t>
            </a:r>
            <a:endParaRPr lang="en-GB" dirty="0"/>
          </a:p>
          <a:p>
            <a:pPr marL="344170" indent="-344170"/>
            <a:endParaRPr lang="en-GB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886827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502C3-450E-0691-EE20-89E6AB837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1087809" y="-523616"/>
            <a:ext cx="9482330" cy="250125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395C7-A400-05C3-7F1E-760356A7C7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90" y="859955"/>
            <a:ext cx="9787571" cy="48458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dirty="0">
                <a:latin typeface="Microsoft Sans Serif"/>
                <a:ea typeface="Microsoft Sans Serif"/>
                <a:cs typeface="Microsoft Sans Serif"/>
              </a:rPr>
              <a:t>HOWEVER.........</a:t>
            </a:r>
            <a:endParaRPr lang="en-GB" sz="5400" dirty="0"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7680435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4CE2C-6B53-3F7D-6068-AC0D3D815D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3002" y="205831"/>
            <a:ext cx="9629813" cy="769971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Microsoft Sans Serif"/>
                <a:ea typeface="Microsoft Sans Serif"/>
                <a:cs typeface="Arial"/>
              </a:rPr>
              <a:t>OTHER RESEARCH SHOWS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411C5-530C-CD0E-8DC7-21DD813405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6696" y="2187309"/>
            <a:ext cx="9468023" cy="5325181"/>
          </a:xfrm>
        </p:spPr>
        <p:txBody>
          <a:bodyPr>
            <a:normAutofit/>
          </a:bodyPr>
          <a:lstStyle/>
          <a:p>
            <a:pPr marL="344170" indent="-344170" algn="ctr"/>
            <a:r>
              <a:rPr lang="en-GB" sz="2400">
                <a:latin typeface="Microsoft Sans Serif"/>
                <a:ea typeface="+mn-lt"/>
                <a:cs typeface="+mn-lt"/>
              </a:rPr>
              <a:t>Inconclusive long-term results (Gross et al 2010)</a:t>
            </a:r>
            <a:endParaRPr lang="en-GB" sz="2400">
              <a:latin typeface="Microsoft Sans Serif"/>
              <a:ea typeface="Microsoft Sans Serif"/>
              <a:cs typeface="+mn-lt"/>
            </a:endParaRPr>
          </a:p>
          <a:p>
            <a:pPr marL="344170" indent="-344170" algn="ctr"/>
            <a:r>
              <a:rPr lang="en-GB" sz="2400">
                <a:latin typeface="Microsoft Sans Serif"/>
                <a:ea typeface="Cambria"/>
                <a:cs typeface="Arial" panose="020B0604020202020204"/>
              </a:rPr>
              <a:t>Mulligan mobilisation could reduce pain and improve function compared with Maitland mobilisation. However, a small sample size (Li et al 2022)</a:t>
            </a:r>
          </a:p>
          <a:p>
            <a:pPr marL="344170" indent="-344170" algn="ctr"/>
            <a:r>
              <a:rPr lang="en-GB" sz="2400">
                <a:latin typeface="Microsoft Sans Serif"/>
                <a:ea typeface="+mn-lt"/>
                <a:cs typeface="+mn-lt"/>
              </a:rPr>
              <a:t>The modest impact of treatment on outcomes is why previous research findings do not consistently align on definitive estimates (Menke, J.M., 2014)</a:t>
            </a:r>
            <a:endParaRPr lang="en-GB" sz="2400">
              <a:latin typeface="Microsoft Sans Serif"/>
              <a:ea typeface="Cambria"/>
              <a:cs typeface="Arial" panose="020B0604020202020204"/>
            </a:endParaRPr>
          </a:p>
          <a:p>
            <a:pPr marL="344170" indent="-344170" algn="ctr"/>
            <a:r>
              <a:rPr lang="en-GB" sz="2400">
                <a:ea typeface="+mn-lt"/>
                <a:cs typeface="+mn-lt"/>
              </a:rPr>
              <a:t>Subsequent studies are warranted to explore the potential relationship between spinal treatment and the comparable efficacy of pain relief effects</a:t>
            </a:r>
            <a:r>
              <a:rPr lang="en-GB" sz="2400">
                <a:latin typeface="Microsoft Sans Serif"/>
                <a:ea typeface="+mn-lt"/>
                <a:cs typeface="+mn-lt"/>
              </a:rPr>
              <a:t> (Piekarz, V. and Perry, J., 2016)</a:t>
            </a:r>
            <a:endParaRPr lang="en-GB" sz="2400">
              <a:latin typeface="Microsoft Sans Serif"/>
              <a:ea typeface="Cambria"/>
              <a:cs typeface="Arial" panose="020B0604020202020204"/>
            </a:endParaRPr>
          </a:p>
          <a:p>
            <a:pPr marL="344170" indent="-344170"/>
            <a:endParaRPr lang="en-GB" sz="2400">
              <a:solidFill>
                <a:srgbClr val="FFFFFF"/>
              </a:solidFill>
              <a:latin typeface="Microsoft Sans Serif"/>
              <a:ea typeface="Cambria"/>
              <a:cs typeface="Arial" panose="020B0604020202020204"/>
            </a:endParaRPr>
          </a:p>
          <a:p>
            <a:pPr marL="344170" indent="-344170"/>
            <a:endParaRPr lang="en-GB" sz="2400">
              <a:solidFill>
                <a:srgbClr val="FFFFFF"/>
              </a:solidFill>
              <a:latin typeface="Microsoft Sans Serif"/>
              <a:ea typeface="Cambria"/>
              <a:cs typeface="Arial" panose="020B0604020202020204"/>
            </a:endParaRPr>
          </a:p>
          <a:p>
            <a:pPr marL="344170" indent="-344170"/>
            <a:endParaRPr lang="en-GB" sz="2400">
              <a:solidFill>
                <a:srgbClr val="FFFFFF"/>
              </a:solidFill>
              <a:latin typeface="Microsoft Sans Serif"/>
              <a:ea typeface="Cambria"/>
              <a:cs typeface="Arial" panose="020B0604020202020204"/>
            </a:endParaRPr>
          </a:p>
          <a:p>
            <a:pPr marL="344170" indent="-344170"/>
            <a:endParaRPr lang="en-GB" sz="2400">
              <a:solidFill>
                <a:srgbClr val="FFFFFF"/>
              </a:solidFill>
              <a:latin typeface="Microsoft Sans Serif"/>
              <a:ea typeface="Cambria"/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27309516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89466-06A6-4798-5DB9-BDD41AE67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035" y="132089"/>
            <a:ext cx="10084554" cy="659358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Microsoft Sans Serif"/>
                <a:ea typeface="Microsoft Sans Serif"/>
                <a:cs typeface="Arial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20BAD7-C7CA-ED7A-CBDF-35EF18D58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632" y="896826"/>
            <a:ext cx="9345120" cy="576763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4170" indent="-344170" algn="ctr"/>
            <a:r>
              <a:rPr lang="en-GB" sz="280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Manual therapy has been extensively studied in the literature</a:t>
            </a:r>
            <a:endParaRPr lang="en-GB" sz="2800">
              <a:latin typeface="Microsoft Sans Serif"/>
              <a:ea typeface="Microsoft Sans Serif"/>
              <a:cs typeface="Arial" panose="020B0604020202020204"/>
            </a:endParaRPr>
          </a:p>
          <a:p>
            <a:pPr marL="344170" indent="-344170" algn="ctr"/>
            <a:r>
              <a:rPr lang="en-GB" sz="280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Research consistently supports the effectiveness of manual therapy techniques</a:t>
            </a:r>
            <a:endParaRPr lang="en-GB" sz="280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r>
              <a:rPr lang="en-GB" sz="280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Benefits include pain reduction, improved function, and enhanced quality of life</a:t>
            </a:r>
            <a:endParaRPr lang="en-GB" sz="280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r>
              <a:rPr lang="en-GB" sz="2800">
                <a:solidFill>
                  <a:srgbClr val="ECECEC"/>
                </a:solidFill>
                <a:latin typeface="Microsoft Sans Serif"/>
                <a:ea typeface="+mn-lt"/>
                <a:cs typeface="+mn-lt"/>
              </a:rPr>
              <a:t>Manual therapy is often used in conjunction with other interventions for optimal outcomes</a:t>
            </a:r>
            <a:endParaRPr lang="en-GB" sz="2800">
              <a:latin typeface="Microsoft Sans Serif"/>
              <a:ea typeface="Microsoft Sans Serif"/>
              <a:cs typeface="Microsoft Sans Serif"/>
            </a:endParaRPr>
          </a:p>
          <a:p>
            <a:pPr marL="344170" indent="-344170"/>
            <a:endParaRPr lang="en-GB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534836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E5AFB2-4968-4E27-63C8-26232D0D7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454" y="70637"/>
            <a:ext cx="9371718" cy="942036"/>
          </a:xfrm>
        </p:spPr>
        <p:txBody>
          <a:bodyPr>
            <a:normAutofit/>
          </a:bodyPr>
          <a:lstStyle/>
          <a:p>
            <a:pPr algn="ctr"/>
            <a:r>
              <a:rPr lang="en-GB" sz="4000" b="1">
                <a:latin typeface="Microsoft Sans Serif"/>
                <a:ea typeface="Microsoft Sans Serif"/>
                <a:cs typeface="Arial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E2687-0C26-01F6-5B12-DC1849205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1148" y="1185191"/>
            <a:ext cx="10092963" cy="5553011"/>
          </a:xfrm>
        </p:spPr>
        <p:txBody>
          <a:bodyPr>
            <a:normAutofit/>
          </a:bodyPr>
          <a:lstStyle/>
          <a:p>
            <a:pPr marL="344170" indent="-344170" algn="ctr"/>
            <a:r>
              <a:rPr lang="en-GB" sz="2800" dirty="0">
                <a:latin typeface="Microsoft Sans Serif"/>
                <a:ea typeface="+mn-lt"/>
                <a:cs typeface="+mn-lt"/>
              </a:rPr>
              <a:t>Various conditions, including musculoskeletal disorders and chronic pain, respond positively to mobilisation</a:t>
            </a:r>
            <a:endParaRPr lang="en-GB" sz="2800" dirty="0">
              <a:latin typeface="Microsoft Sans Serif"/>
              <a:ea typeface="Microsoft Sans Serif"/>
              <a:cs typeface="Arial" panose="020B0604020202020204"/>
            </a:endParaRPr>
          </a:p>
          <a:p>
            <a:pPr marL="344170" indent="-344170" algn="ctr"/>
            <a:r>
              <a:rPr lang="en-GB" sz="2800" dirty="0">
                <a:latin typeface="Microsoft Sans Serif"/>
                <a:ea typeface="+mn-lt"/>
                <a:cs typeface="+mn-lt"/>
              </a:rPr>
              <a:t>Evidence-based guidelines recommend manual therapy as a valuable treatment option</a:t>
            </a:r>
            <a:endParaRPr lang="en-GB" sz="2800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r>
              <a:rPr lang="en-GB" sz="2800" dirty="0">
                <a:latin typeface="Microsoft Sans Serif"/>
                <a:ea typeface="+mn-lt"/>
                <a:cs typeface="+mn-lt"/>
              </a:rPr>
              <a:t>Professional organisations such as the SST endorse the use of </a:t>
            </a:r>
            <a:r>
              <a:rPr lang="en-GB" sz="2800" dirty="0" err="1">
                <a:latin typeface="Microsoft Sans Serif"/>
                <a:ea typeface="+mn-lt"/>
                <a:cs typeface="+mn-lt"/>
              </a:rPr>
              <a:t>Maitlands</a:t>
            </a:r>
            <a:r>
              <a:rPr lang="en-GB" sz="2800" dirty="0">
                <a:latin typeface="Microsoft Sans Serif"/>
                <a:ea typeface="+mn-lt"/>
                <a:cs typeface="+mn-lt"/>
              </a:rPr>
              <a:t> by trained practitioners</a:t>
            </a:r>
            <a:endParaRPr lang="en-GB" sz="2800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 algn="ctr"/>
            <a:r>
              <a:rPr lang="en-GB" sz="2800" dirty="0">
                <a:latin typeface="Microsoft Sans Serif"/>
                <a:ea typeface="+mn-lt"/>
                <a:cs typeface="+mn-lt"/>
              </a:rPr>
              <a:t>Continued research is conducted to further understand its mechanisms and refine its application</a:t>
            </a:r>
            <a:endParaRPr lang="en-GB" sz="2800" dirty="0">
              <a:latin typeface="Microsoft Sans Serif"/>
              <a:ea typeface="Microsoft Sans Serif"/>
              <a:cs typeface="Microsoft Sans Serif"/>
            </a:endParaRPr>
          </a:p>
          <a:p>
            <a:pPr marL="344170" indent="-344170"/>
            <a:endParaRPr lang="en-GB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449492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82B91-463E-6292-B5AB-73A1A4377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550" y="218121"/>
            <a:ext cx="9150492" cy="794552"/>
          </a:xfrm>
        </p:spPr>
        <p:txBody>
          <a:bodyPr/>
          <a:lstStyle/>
          <a:p>
            <a:pPr algn="ctr"/>
            <a:r>
              <a:rPr lang="en-GB" b="1">
                <a:latin typeface="Microsoft Sans Serif"/>
                <a:ea typeface="Microsoft Sans Serif"/>
                <a:cs typeface="Arial"/>
              </a:rPr>
              <a:t>REFERENCE LIST</a:t>
            </a:r>
            <a:endParaRPr lang="en-GB" b="1">
              <a:latin typeface="Microsoft Sans Serif"/>
              <a:ea typeface="Microsoft Sans Serif"/>
              <a:cs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56B9F4-7432-7973-2682-CA8940769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3567" y="1118051"/>
            <a:ext cx="9959636" cy="56693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BIALOSKY, J.E., BISHOP, M.D., PRICE, D.D., ROBINSON, M.E. and GEORGE, S.Z., 2009. The mechanisms of manual therapy in the treatment of musculoskeletal pain: a comprehensive model.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Manual therapy,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14</a:t>
            </a:r>
            <a:r>
              <a:rPr lang="en-GB" sz="1200">
                <a:latin typeface="Microsoft Sans Serif"/>
                <a:ea typeface="Roboto"/>
                <a:cs typeface="Roboto"/>
              </a:rPr>
              <a:t>(5), pp. 531-538.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CAMPBELL, T.S., JOHNSON, J.A. and ZERNICKE, K.A., 2020. Gate control theory of pain. </a:t>
            </a:r>
            <a:r>
              <a:rPr lang="en-GB" sz="1200" i="1" err="1">
                <a:latin typeface="Microsoft Sans Serif"/>
                <a:ea typeface="Roboto"/>
                <a:cs typeface="Roboto"/>
              </a:rPr>
              <a:t>Encyclopedia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 of </a:t>
            </a:r>
            <a:r>
              <a:rPr lang="en-GB" sz="1200" i="1" err="1">
                <a:latin typeface="Microsoft Sans Serif"/>
                <a:ea typeface="Roboto"/>
                <a:cs typeface="Roboto"/>
              </a:rPr>
              <a:t>behavioral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 medicine. </a:t>
            </a:r>
            <a:r>
              <a:rPr lang="en-GB" sz="1200">
                <a:latin typeface="Microsoft Sans Serif"/>
                <a:ea typeface="Roboto"/>
                <a:cs typeface="Roboto"/>
              </a:rPr>
              <a:t>Springer, pp. 914-916.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CHOUDHARY, K., KHANNA, A., AWASTHI, S. and PADUNG, M., 2022a. Comparison between the effects of Maitland’s mobilization versus its combination with vastus medialis oblique neuromuscular stimulation on two scales (NPRS &amp; WOMAC) in knee osteoarthritis patients.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Indian Journal of Medical Research,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156</a:t>
            </a:r>
            <a:r>
              <a:rPr lang="en-GB" sz="1200">
                <a:latin typeface="Microsoft Sans Serif"/>
                <a:ea typeface="Roboto"/>
                <a:cs typeface="Roboto"/>
              </a:rPr>
              <a:t>(1), pp. 149-154.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CHOUDHARY, K., KHANNA, A., AWASTHI, S. and PADUNG, M., 2022b. Comparison between the effects of Maitland’s mobilization versus its combination with vastus medialis oblique neuromuscular stimulation on two scales (NPRS &amp; WOMAC) in knee osteoarthritis patients.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The Indian journal of medical research,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156</a:t>
            </a:r>
            <a:r>
              <a:rPr lang="en-GB" sz="1200">
                <a:latin typeface="Microsoft Sans Serif"/>
                <a:ea typeface="Roboto"/>
                <a:cs typeface="Roboto"/>
              </a:rPr>
              <a:t>(1), pp. 149.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GROSS, A., MILLER, J., D’SYLVA, J., BURNIE, S.J., GOLDSMITH, C.H., GRAHAM, N., HAINES, T., BRØNFORT, G. and HOVING, J.L., 2010. Manipulation or mobilisation for neck pain: a Cochrane Review.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Manual therapy,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15</a:t>
            </a:r>
            <a:r>
              <a:rPr lang="en-GB" sz="1200">
                <a:latin typeface="Microsoft Sans Serif"/>
                <a:ea typeface="Roboto"/>
                <a:cs typeface="Roboto"/>
              </a:rPr>
              <a:t>(4), pp. 315-333.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HENGEVELD, E., BANKS, K. and MAITLAND, G.D., 2005. Maitland's peripheral manipulation.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(No Title), </a:t>
            </a:r>
            <a:r>
              <a:rPr lang="en-GB" sz="1200">
                <a:latin typeface="Microsoft Sans Serif"/>
                <a:ea typeface="Roboto"/>
                <a:cs typeface="Roboto"/>
              </a:rPr>
              <a:t>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JOWSEY, P. and PERRY, J., 2010. Sympathetic nervous system effects in the hands following a grade III </a:t>
            </a:r>
            <a:r>
              <a:rPr lang="en-GB" sz="1200" err="1">
                <a:latin typeface="Microsoft Sans Serif"/>
                <a:ea typeface="Roboto"/>
                <a:cs typeface="Roboto"/>
              </a:rPr>
              <a:t>postero</a:t>
            </a:r>
            <a:r>
              <a:rPr lang="en-GB" sz="1200">
                <a:latin typeface="Microsoft Sans Serif"/>
                <a:ea typeface="Roboto"/>
                <a:cs typeface="Roboto"/>
              </a:rPr>
              <a:t>-anterior rotatory mobilisation technique applied to T4: a randomised, placebo-controlled trial.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Manual therapy,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15</a:t>
            </a:r>
            <a:r>
              <a:rPr lang="en-GB" sz="1200">
                <a:latin typeface="Microsoft Sans Serif"/>
                <a:ea typeface="Roboto"/>
                <a:cs typeface="Roboto"/>
              </a:rPr>
              <a:t>(3), pp. 248-253.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KESSLER, R.M. and HERTLING, D., 1983. Management of common musculoskeletal disorders: physical therapy principles and methods.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(No Title), </a:t>
            </a:r>
            <a:r>
              <a:rPr lang="en-GB" sz="1200">
                <a:latin typeface="Microsoft Sans Serif"/>
                <a:ea typeface="Roboto"/>
                <a:cs typeface="Roboto"/>
              </a:rPr>
              <a:t>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LEVANGIE, P.K. and NORKIN, C.C., 2011.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Joint structure and function: a comprehensive analysis. </a:t>
            </a:r>
            <a:r>
              <a:rPr lang="en-GB" sz="1200">
                <a:latin typeface="Microsoft Sans Serif"/>
                <a:ea typeface="Roboto"/>
                <a:cs typeface="Roboto"/>
              </a:rPr>
              <a:t>FA Davis.</a:t>
            </a:r>
            <a:endParaRPr lang="en-GB" sz="1200">
              <a:latin typeface="Microsoft Sans Serif"/>
              <a:cs typeface="Arial" panose="020B0604020202020204"/>
            </a:endParaRPr>
          </a:p>
          <a:p>
            <a:pPr marL="0" indent="0">
              <a:buNone/>
            </a:pPr>
            <a:endParaRPr lang="en-GB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995189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F7A480-6F4E-5DD9-5E86-CE337C6A3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73" y="119799"/>
            <a:ext cx="9310266" cy="536454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>
                <a:latin typeface="Microsoft Sans Serif"/>
                <a:ea typeface="Microsoft Sans Serif"/>
                <a:cs typeface="Arial"/>
              </a:rPr>
              <a:t>REFERENCE LIST</a:t>
            </a:r>
            <a:endParaRPr lang="en-US">
              <a:latin typeface="Microsoft Sans Serif"/>
              <a:ea typeface="Microsoft Sans Serif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CCA243-C588-C1A0-A09B-A8C21C0B4D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5245" y="1277826"/>
            <a:ext cx="10156281" cy="539892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LI, L., HU, X., DI, Y. and JIAO, W., 2022. Effectiveness of Maitland and Mulligan mobilization methods for adults with knee osteoarthritis: A systematic review and meta-analysis.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World journal of clinical cases,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10</a:t>
            </a:r>
            <a:r>
              <a:rPr lang="en-GB" sz="1200">
                <a:latin typeface="Microsoft Sans Serif"/>
                <a:ea typeface="Roboto"/>
                <a:cs typeface="Roboto"/>
              </a:rPr>
              <a:t>(3), pp. 954.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MAITLAND, G.D., HENGEVELD, E., BANKS, K. and ENGLISH, K., 2005. Maitland’s peripheral manipulation.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MENKE, J.M., 2014. Do manual therapies help low back pain? A comparative effectiveness meta-analysis.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Spine,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39</a:t>
            </a:r>
            <a:r>
              <a:rPr lang="en-GB" sz="1200">
                <a:latin typeface="Microsoft Sans Serif"/>
                <a:ea typeface="Roboto"/>
                <a:cs typeface="Roboto"/>
              </a:rPr>
              <a:t>(7), pp. E463-E472.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PIEKARZ, V. and PERRY, J., 2016. An investigation into the effects of applying a lumbar Maitland mobilisation at different frequencies on sympathetic nervous system activity levels in the lower limb.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Manual therapy,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23</a:t>
            </a:r>
            <a:r>
              <a:rPr lang="en-GB" sz="1200">
                <a:latin typeface="Microsoft Sans Serif"/>
                <a:ea typeface="Roboto"/>
                <a:cs typeface="Roboto"/>
              </a:rPr>
              <a:t>, pp. 83-89.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RANGEY, P.S., SHETH, M.S. and VYAS, N.J., 2015. Comparison of Immediate Effect of Two Different Maitland Mobilization Protocols on Pain and Range Of Motion in Subjects with Osteoarthritis of Knee.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Pain,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6</a:t>
            </a:r>
            <a:r>
              <a:rPr lang="en-GB" sz="1200">
                <a:latin typeface="Microsoft Sans Serif"/>
                <a:ea typeface="Roboto"/>
                <a:cs typeface="Roboto"/>
              </a:rPr>
              <a:t>(8),.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REFSHAUGE, K.M. and GASS, E.M., 2004. Musculoskeletal physiotherapy: clinical science and evidence-based practice.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(No Title), </a:t>
            </a:r>
            <a:r>
              <a:rPr lang="en-GB" sz="1200">
                <a:latin typeface="Microsoft Sans Serif"/>
                <a:ea typeface="Roboto"/>
                <a:cs typeface="Roboto"/>
              </a:rPr>
              <a:t>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SHABBIR, M., ARSHAD, N., NAZ, A. and SALEEM, N., 2021. Clinical outcomes of </a:t>
            </a:r>
            <a:r>
              <a:rPr lang="en-GB" sz="1200" err="1">
                <a:latin typeface="Microsoft Sans Serif"/>
                <a:ea typeface="Roboto"/>
                <a:cs typeface="Roboto"/>
              </a:rPr>
              <a:t>maitland</a:t>
            </a:r>
            <a:r>
              <a:rPr lang="en-GB" sz="1200">
                <a:latin typeface="Microsoft Sans Serif"/>
                <a:ea typeface="Roboto"/>
                <a:cs typeface="Roboto"/>
              </a:rPr>
              <a:t> mobilization in patients with Myofascial Chronic Neck Pain: A randomized controlled trial.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Pakistan Journal of Medical Sciences,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37</a:t>
            </a:r>
            <a:r>
              <a:rPr lang="en-GB" sz="1200">
                <a:latin typeface="Microsoft Sans Serif"/>
                <a:ea typeface="Roboto"/>
                <a:cs typeface="Roboto"/>
              </a:rPr>
              <a:t>(4), pp. 1172.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SILVERNAIL, J.L., GILL, N.W., TEYHEN, D.S. and ALLISON, S.C., 2011. Biomechanical measures of knee joint mobilization.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Journal of Manual &amp; Manipulative Therapy,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19</a:t>
            </a:r>
            <a:r>
              <a:rPr lang="en-GB" sz="1200">
                <a:latin typeface="Microsoft Sans Serif"/>
                <a:ea typeface="Roboto"/>
                <a:cs typeface="Roboto"/>
              </a:rPr>
              <a:t>(3), pp. 162-171.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THRELKELD, A.J., 1992. The effects of manual therapy on connective tissue.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Physical Therapy,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72</a:t>
            </a:r>
            <a:r>
              <a:rPr lang="en-GB" sz="1200">
                <a:latin typeface="Microsoft Sans Serif"/>
                <a:ea typeface="Roboto"/>
                <a:cs typeface="Roboto"/>
              </a:rPr>
              <a:t>(12), pp. 893-902.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WELESLASSIE, G.G., TEMESGEN, M.H., ALAMER, A., TSEGAY, G.S., HAILEMARIAM, T.T. and MELESE, H., 2021. Effectiveness of mobilization with movement on the management of knee osteoarthritis: a systematic review of randomized controlled trials.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Pain Research and Management,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2021</a:t>
            </a:r>
            <a:r>
              <a:rPr lang="en-GB" sz="1200">
                <a:latin typeface="Microsoft Sans Serif"/>
                <a:ea typeface="Roboto"/>
                <a:cs typeface="Roboto"/>
              </a:rPr>
              <a:t>, pp. 1-12.</a:t>
            </a:r>
            <a:endParaRPr lang="en-GB" sz="1200">
              <a:latin typeface="Microsoft Sans Serif"/>
              <a:ea typeface="Microsoft Sans Serif"/>
              <a:cs typeface="Arial" panose="020B0604020202020204"/>
            </a:endParaRPr>
          </a:p>
          <a:p>
            <a:pPr marL="0" indent="0">
              <a:buNone/>
            </a:pPr>
            <a:r>
              <a:rPr lang="en-GB" sz="1200">
                <a:latin typeface="Microsoft Sans Serif"/>
                <a:ea typeface="Roboto"/>
                <a:cs typeface="Roboto"/>
              </a:rPr>
              <a:t>WRIGHT, A., 1995. Hypoalgesia post-manipulative therapy: a review of a potential neurophysiological mechanism. </a:t>
            </a:r>
            <a:r>
              <a:rPr lang="en-GB" sz="1200" i="1">
                <a:latin typeface="Microsoft Sans Serif"/>
                <a:ea typeface="Roboto"/>
                <a:cs typeface="Roboto"/>
              </a:rPr>
              <a:t>Manual therapy, </a:t>
            </a:r>
            <a:r>
              <a:rPr lang="en-GB" sz="1200" b="1">
                <a:latin typeface="Microsoft Sans Serif"/>
                <a:ea typeface="Roboto"/>
                <a:cs typeface="Roboto"/>
              </a:rPr>
              <a:t>1</a:t>
            </a:r>
            <a:r>
              <a:rPr lang="en-GB" sz="1200">
                <a:latin typeface="Microsoft Sans Serif"/>
                <a:ea typeface="Roboto"/>
                <a:cs typeface="Roboto"/>
              </a:rPr>
              <a:t>(1), pp. 11-16.</a:t>
            </a:r>
            <a:endParaRPr lang="en-GB" sz="1200">
              <a:latin typeface="Microsoft Sans Serif"/>
              <a:cs typeface="Arial" panose="020B0604020202020204"/>
            </a:endParaRPr>
          </a:p>
          <a:p>
            <a:pPr marL="344170" indent="-344170"/>
            <a:endParaRPr lang="en-GB"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078009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9B0F2AC-8567-4D03-BFFC-653DB596C528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2.xml><?xml version="1.0" encoding="utf-8"?>
<ds:datastoreItem xmlns:ds="http://schemas.openxmlformats.org/officeDocument/2006/customXml" ds:itemID="{7C2F7BF6-CD39-4568-B8BD-EA8D252E100B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Application>Microsoft Office PowerPoint</Application>
  <PresentationFormat>Widescreen</PresentationFormat>
  <Slides>27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Madison</vt:lpstr>
      <vt:lpstr>DOES MANUAL THERAPY SUCK?</vt:lpstr>
      <vt:lpstr>INTRODUCTION</vt:lpstr>
      <vt:lpstr>WHAT IS MANUAL THERAPY?</vt:lpstr>
      <vt:lpstr>THE MAITLANDS CONCEPT</vt:lpstr>
      <vt:lpstr>THE MAITLAND CONCEPT</vt:lpstr>
      <vt:lpstr>MECHANISMS OF EFFECT</vt:lpstr>
      <vt:lpstr>MECHANISMS OF EFFECT</vt:lpstr>
      <vt:lpstr>MECHANISMS OF EFFECT</vt:lpstr>
      <vt:lpstr>MECHANISMS OF EFFECT</vt:lpstr>
      <vt:lpstr>MECHANISMS OF EFFECT</vt:lpstr>
      <vt:lpstr>PAIN RELIEF</vt:lpstr>
      <vt:lpstr>INCREASED ROM</vt:lpstr>
      <vt:lpstr>THE PAIN GATE THEORY</vt:lpstr>
      <vt:lpstr>THE CONCAVE/CONVEX RULE</vt:lpstr>
      <vt:lpstr>WHERE CAN IT BE USED?</vt:lpstr>
      <vt:lpstr>DIRECTIONS OF USE</vt:lpstr>
      <vt:lpstr>GRADINGS USED IN MOBILISATION</vt:lpstr>
      <vt:lpstr>GRADING SCALE AND TIMINGS</vt:lpstr>
      <vt:lpstr>WHAT DOES THE LITERATURE SAY?</vt:lpstr>
      <vt:lpstr>WHAT DOES THE LITERATURE SAY?</vt:lpstr>
      <vt:lpstr>ADDITIONALLY</vt:lpstr>
      <vt:lpstr>PowerPoint Presentation</vt:lpstr>
      <vt:lpstr>OTHER RESEARCH SHOWS</vt:lpstr>
      <vt:lpstr>SUMMARY</vt:lpstr>
      <vt:lpstr>SUMMARY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90</cp:revision>
  <dcterms:created xsi:type="dcterms:W3CDTF">2024-03-02T18:17:35Z</dcterms:created>
  <dcterms:modified xsi:type="dcterms:W3CDTF">2024-03-14T12:13:06Z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