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
  </p:notesMasterIdLst>
  <p:sldIdLst>
    <p:sldId id="256" r:id="rId2"/>
    <p:sldId id="257" r:id="rId3"/>
    <p:sldId id="258" r:id="rId4"/>
  </p:sldIdLst>
  <p:sldSz cx="7559675" cy="10691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ferSingleView="1">
    <p:restoredLeft sz="16000" autoAdjust="0"/>
    <p:restoredTop sz="94660"/>
  </p:normalViewPr>
  <p:slideViewPr>
    <p:cSldViewPr snapToGrid="0">
      <p:cViewPr varScale="1">
        <p:scale>
          <a:sx n="75" d="100"/>
          <a:sy n="75" d="100"/>
        </p:scale>
        <p:origin x="392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3D1DA8-CECF-4D7B-AA55-78C46C1114C8}" type="datetimeFigureOut">
              <a:rPr lang="en-GB" smtClean="0"/>
              <a:t>02/08/2019</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44B226-0AD1-48DD-A813-01510EE997E6}" type="slidenum">
              <a:rPr lang="en-GB" smtClean="0"/>
              <a:t>‹#›</a:t>
            </a:fld>
            <a:endParaRPr lang="en-GB"/>
          </a:p>
        </p:txBody>
      </p:sp>
    </p:spTree>
    <p:extLst>
      <p:ext uri="{BB962C8B-B14F-4D97-AF65-F5344CB8AC3E}">
        <p14:creationId xmlns:p14="http://schemas.microsoft.com/office/powerpoint/2010/main" val="3794939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6976" y="1749795"/>
            <a:ext cx="6425724" cy="3722335"/>
          </a:xfrm>
        </p:spPr>
        <p:txBody>
          <a:bodyPr anchor="b"/>
          <a:lstStyle>
            <a:lvl1pPr algn="ctr">
              <a:defRPr sz="4960"/>
            </a:lvl1pPr>
          </a:lstStyle>
          <a:p>
            <a:r>
              <a:rPr lang="en-US" smtClean="0"/>
              <a:t>Click to edit Master title style</a:t>
            </a:r>
            <a:endParaRPr lang="en-US" dirty="0"/>
          </a:p>
        </p:txBody>
      </p:sp>
      <p:sp>
        <p:nvSpPr>
          <p:cNvPr id="3" name="Subtitle 2"/>
          <p:cNvSpPr>
            <a:spLocks noGrp="1"/>
          </p:cNvSpPr>
          <p:nvPr>
            <p:ph type="subTitle" idx="1"/>
          </p:nvPr>
        </p:nvSpPr>
        <p:spPr>
          <a:xfrm>
            <a:off x="944960" y="5615678"/>
            <a:ext cx="5669756" cy="2581379"/>
          </a:xfrm>
        </p:spPr>
        <p:txBody>
          <a:bodyPr/>
          <a:lstStyle>
            <a:lvl1pPr marL="0" indent="0" algn="ctr">
              <a:buNone/>
              <a:defRPr sz="1984"/>
            </a:lvl1pPr>
            <a:lvl2pPr marL="377967" indent="0" algn="ctr">
              <a:buNone/>
              <a:defRPr sz="1653"/>
            </a:lvl2pPr>
            <a:lvl3pPr marL="755934" indent="0" algn="ctr">
              <a:buNone/>
              <a:defRPr sz="1488"/>
            </a:lvl3pPr>
            <a:lvl4pPr marL="1133902" indent="0" algn="ctr">
              <a:buNone/>
              <a:defRPr sz="1323"/>
            </a:lvl4pPr>
            <a:lvl5pPr marL="1511869" indent="0" algn="ctr">
              <a:buNone/>
              <a:defRPr sz="1323"/>
            </a:lvl5pPr>
            <a:lvl6pPr marL="1889836" indent="0" algn="ctr">
              <a:buNone/>
              <a:defRPr sz="1323"/>
            </a:lvl6pPr>
            <a:lvl7pPr marL="2267803" indent="0" algn="ctr">
              <a:buNone/>
              <a:defRPr sz="1323"/>
            </a:lvl7pPr>
            <a:lvl8pPr marL="2645771" indent="0" algn="ctr">
              <a:buNone/>
              <a:defRPr sz="1323"/>
            </a:lvl8pPr>
            <a:lvl9pPr marL="3023738" indent="0" algn="ctr">
              <a:buNone/>
              <a:defRPr sz="1323"/>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B5E5510-ADDD-4807-A03C-57026AD727F8}" type="datetime1">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3008744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27FBFA9-71B3-4D61-B936-1A0ADB670B37}" type="datetime1">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2900524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5791" y="2665532"/>
            <a:ext cx="6520220" cy="4447496"/>
          </a:xfrm>
        </p:spPr>
        <p:txBody>
          <a:bodyPr anchor="b"/>
          <a:lstStyle>
            <a:lvl1pPr>
              <a:defRPr sz="4960"/>
            </a:lvl1pPr>
          </a:lstStyle>
          <a:p>
            <a:r>
              <a:rPr lang="en-US" smtClean="0"/>
              <a:t>Click to edit Master title style</a:t>
            </a:r>
            <a:endParaRPr lang="en-US" dirty="0"/>
          </a:p>
        </p:txBody>
      </p:sp>
      <p:sp>
        <p:nvSpPr>
          <p:cNvPr id="3" name="Text Placeholder 2"/>
          <p:cNvSpPr>
            <a:spLocks noGrp="1"/>
          </p:cNvSpPr>
          <p:nvPr>
            <p:ph type="body" idx="1"/>
          </p:nvPr>
        </p:nvSpPr>
        <p:spPr>
          <a:xfrm>
            <a:off x="515791" y="7155103"/>
            <a:ext cx="6520220" cy="2338833"/>
          </a:xfrm>
        </p:spPr>
        <p:txBody>
          <a:bodyPr/>
          <a:lstStyle>
            <a:lvl1pPr marL="0" indent="0">
              <a:buNone/>
              <a:defRPr sz="1984">
                <a:solidFill>
                  <a:schemeClr val="tx1"/>
                </a:solidFill>
              </a:defRPr>
            </a:lvl1pPr>
            <a:lvl2pPr marL="377967" indent="0">
              <a:buNone/>
              <a:defRPr sz="1653">
                <a:solidFill>
                  <a:schemeClr val="tx1">
                    <a:tint val="75000"/>
                  </a:schemeClr>
                </a:solidFill>
              </a:defRPr>
            </a:lvl2pPr>
            <a:lvl3pPr marL="755934" indent="0">
              <a:buNone/>
              <a:defRPr sz="1488">
                <a:solidFill>
                  <a:schemeClr val="tx1">
                    <a:tint val="75000"/>
                  </a:schemeClr>
                </a:solidFill>
              </a:defRPr>
            </a:lvl3pPr>
            <a:lvl4pPr marL="1133902" indent="0">
              <a:buNone/>
              <a:defRPr sz="1323">
                <a:solidFill>
                  <a:schemeClr val="tx1">
                    <a:tint val="75000"/>
                  </a:schemeClr>
                </a:solidFill>
              </a:defRPr>
            </a:lvl4pPr>
            <a:lvl5pPr marL="1511869" indent="0">
              <a:buNone/>
              <a:defRPr sz="1323">
                <a:solidFill>
                  <a:schemeClr val="tx1">
                    <a:tint val="75000"/>
                  </a:schemeClr>
                </a:solidFill>
              </a:defRPr>
            </a:lvl5pPr>
            <a:lvl6pPr marL="1889836" indent="0">
              <a:buNone/>
              <a:defRPr sz="1323">
                <a:solidFill>
                  <a:schemeClr val="tx1">
                    <a:tint val="75000"/>
                  </a:schemeClr>
                </a:solidFill>
              </a:defRPr>
            </a:lvl6pPr>
            <a:lvl7pPr marL="2267803" indent="0">
              <a:buNone/>
              <a:defRPr sz="1323">
                <a:solidFill>
                  <a:schemeClr val="tx1">
                    <a:tint val="75000"/>
                  </a:schemeClr>
                </a:solidFill>
              </a:defRPr>
            </a:lvl7pPr>
            <a:lvl8pPr marL="2645771" indent="0">
              <a:buNone/>
              <a:defRPr sz="1323">
                <a:solidFill>
                  <a:schemeClr val="tx1">
                    <a:tint val="75000"/>
                  </a:schemeClr>
                </a:solidFill>
              </a:defRPr>
            </a:lvl8pPr>
            <a:lvl9pPr marL="3023738" indent="0">
              <a:buNone/>
              <a:defRPr sz="1323">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2083826-3938-46F7-A223-EE8A5FF5A2BC}" type="datetime1">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3896769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19728" y="2846200"/>
            <a:ext cx="3212862" cy="67838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27085" y="2846200"/>
            <a:ext cx="3212862" cy="67838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F0DC6F4-369F-43EA-B222-553E46DF1085}" type="datetime1">
              <a:rPr lang="en-GB" smtClean="0"/>
              <a:t>02/08/2019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1838136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712" y="569242"/>
            <a:ext cx="6520220" cy="206659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520713" y="2620980"/>
            <a:ext cx="3198096" cy="1284502"/>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smtClean="0"/>
              <a:t>Edit Master text styles</a:t>
            </a:r>
          </a:p>
        </p:txBody>
      </p:sp>
      <p:sp>
        <p:nvSpPr>
          <p:cNvPr id="4" name="Content Placeholder 3"/>
          <p:cNvSpPr>
            <a:spLocks noGrp="1"/>
          </p:cNvSpPr>
          <p:nvPr>
            <p:ph sz="half" idx="2"/>
          </p:nvPr>
        </p:nvSpPr>
        <p:spPr>
          <a:xfrm>
            <a:off x="520713" y="3905482"/>
            <a:ext cx="3198096" cy="574437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27086" y="2620980"/>
            <a:ext cx="3213847" cy="1284502"/>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smtClean="0"/>
              <a:t>Edit Master text styles</a:t>
            </a:r>
          </a:p>
        </p:txBody>
      </p:sp>
      <p:sp>
        <p:nvSpPr>
          <p:cNvPr id="6" name="Content Placeholder 5"/>
          <p:cNvSpPr>
            <a:spLocks noGrp="1"/>
          </p:cNvSpPr>
          <p:nvPr>
            <p:ph sz="quarter" idx="4"/>
          </p:nvPr>
        </p:nvSpPr>
        <p:spPr>
          <a:xfrm>
            <a:off x="3827086" y="3905482"/>
            <a:ext cx="3213847" cy="574437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19F1736-3CD2-4103-BE4E-D6A3823A8364}" type="datetime1">
              <a:rPr lang="en-GB" smtClean="0"/>
              <a:t>02/08/2019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3530825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62AD1EF-1C12-44AE-A72A-A13B515A793B}" type="datetime1">
              <a:rPr lang="en-GB" smtClean="0"/>
              <a:t>02/08/2019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1883059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632152-37E9-427D-8E2B-ACF92B3DD4F8}" type="datetime1">
              <a:rPr lang="en-GB" smtClean="0"/>
              <a:t>02/08/2019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235643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smtClean="0"/>
              <a:t>Click to edit Master title style</a:t>
            </a:r>
            <a:endParaRPr lang="en-US" dirty="0"/>
          </a:p>
        </p:txBody>
      </p:sp>
      <p:sp>
        <p:nvSpPr>
          <p:cNvPr id="3" name="Content Placeholder 2"/>
          <p:cNvSpPr>
            <a:spLocks noGrp="1"/>
          </p:cNvSpPr>
          <p:nvPr>
            <p:ph idx="1"/>
          </p:nvPr>
        </p:nvSpPr>
        <p:spPr>
          <a:xfrm>
            <a:off x="3213847" y="1539425"/>
            <a:ext cx="3827085" cy="7598117"/>
          </a:xfrm>
        </p:spPr>
        <p:txBody>
          <a:bodyPr/>
          <a:lstStyle>
            <a:lvl1pPr>
              <a:defRPr sz="2645"/>
            </a:lvl1pPr>
            <a:lvl2pPr>
              <a:defRPr sz="2315"/>
            </a:lvl2pPr>
            <a:lvl3pPr>
              <a:defRPr sz="1984"/>
            </a:lvl3pPr>
            <a:lvl4pPr>
              <a:defRPr sz="1653"/>
            </a:lvl4pPr>
            <a:lvl5pPr>
              <a:defRPr sz="1653"/>
            </a:lvl5pPr>
            <a:lvl6pPr>
              <a:defRPr sz="1653"/>
            </a:lvl6pPr>
            <a:lvl7pPr>
              <a:defRPr sz="1653"/>
            </a:lvl7pPr>
            <a:lvl8pPr>
              <a:defRPr sz="1653"/>
            </a:lvl8pPr>
            <a:lvl9pPr>
              <a:defRPr sz="1653"/>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smtClean="0"/>
              <a:t>Edit Master text styles</a:t>
            </a:r>
          </a:p>
        </p:txBody>
      </p:sp>
      <p:sp>
        <p:nvSpPr>
          <p:cNvPr id="5" name="Date Placeholder 4"/>
          <p:cNvSpPr>
            <a:spLocks noGrp="1"/>
          </p:cNvSpPr>
          <p:nvPr>
            <p:ph type="dt" sz="half" idx="10"/>
          </p:nvPr>
        </p:nvSpPr>
        <p:spPr/>
        <p:txBody>
          <a:bodyPr/>
          <a:lstStyle/>
          <a:p>
            <a:fld id="{CC6BCB54-E417-4D3A-8BEB-6538C875B1A9}" type="datetime1">
              <a:rPr lang="en-GB" smtClean="0"/>
              <a:t>02/08/2019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2817712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213847" y="1539425"/>
            <a:ext cx="3827085" cy="7598117"/>
          </a:xfrm>
        </p:spPr>
        <p:txBody>
          <a:bodyPr anchor="t"/>
          <a:lstStyle>
            <a:lvl1pPr marL="0" indent="0">
              <a:buNone/>
              <a:defRPr sz="2645"/>
            </a:lvl1pPr>
            <a:lvl2pPr marL="377967" indent="0">
              <a:buNone/>
              <a:defRPr sz="2315"/>
            </a:lvl2pPr>
            <a:lvl3pPr marL="755934" indent="0">
              <a:buNone/>
              <a:defRPr sz="1984"/>
            </a:lvl3pPr>
            <a:lvl4pPr marL="1133902" indent="0">
              <a:buNone/>
              <a:defRPr sz="1653"/>
            </a:lvl4pPr>
            <a:lvl5pPr marL="1511869" indent="0">
              <a:buNone/>
              <a:defRPr sz="1653"/>
            </a:lvl5pPr>
            <a:lvl6pPr marL="1889836" indent="0">
              <a:buNone/>
              <a:defRPr sz="1653"/>
            </a:lvl6pPr>
            <a:lvl7pPr marL="2267803" indent="0">
              <a:buNone/>
              <a:defRPr sz="1653"/>
            </a:lvl7pPr>
            <a:lvl8pPr marL="2645771" indent="0">
              <a:buNone/>
              <a:defRPr sz="1653"/>
            </a:lvl8pPr>
            <a:lvl9pPr marL="3023738" indent="0">
              <a:buNone/>
              <a:defRPr sz="1653"/>
            </a:lvl9pPr>
          </a:lstStyle>
          <a:p>
            <a:r>
              <a:rPr lang="en-US" smtClean="0"/>
              <a:t>Click icon to add picture</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smtClean="0"/>
              <a:t>Edit Master text styles</a:t>
            </a:r>
          </a:p>
        </p:txBody>
      </p:sp>
      <p:sp>
        <p:nvSpPr>
          <p:cNvPr id="5" name="Date Placeholder 4"/>
          <p:cNvSpPr>
            <a:spLocks noGrp="1"/>
          </p:cNvSpPr>
          <p:nvPr>
            <p:ph type="dt" sz="half" idx="10"/>
          </p:nvPr>
        </p:nvSpPr>
        <p:spPr/>
        <p:txBody>
          <a:bodyPr/>
          <a:lstStyle/>
          <a:p>
            <a:fld id="{FE4DECF1-A7AE-41A9-AB10-3F46600EFED9}" type="datetime1">
              <a:rPr lang="en-GB" smtClean="0"/>
              <a:t>02/08/2019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729802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BE75C93-A4F4-42DF-85B0-6B830B22CE5D}" type="datetime1">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1559166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09893" y="569240"/>
            <a:ext cx="1630055" cy="9060817"/>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19728" y="569240"/>
            <a:ext cx="4795669" cy="9060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9B0995-1E3B-4EBA-86D5-44738F36BD1B}" type="datetime1">
              <a:rPr lang="en-GB" smtClean="0"/>
              <a:t>02/08/2019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B925E1-4CC5-4AC2-9CA2-BC3283B1F37F}" type="slidenum">
              <a:rPr lang="en-GB" smtClean="0"/>
              <a:t>‹#›</a:t>
            </a:fld>
            <a:endParaRPr lang="en-GB"/>
          </a:p>
        </p:txBody>
      </p:sp>
    </p:spTree>
    <p:extLst>
      <p:ext uri="{BB962C8B-B14F-4D97-AF65-F5344CB8AC3E}">
        <p14:creationId xmlns:p14="http://schemas.microsoft.com/office/powerpoint/2010/main" val="249605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728" y="569242"/>
            <a:ext cx="6520220" cy="206659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19728" y="2846200"/>
            <a:ext cx="6520220" cy="678385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19728" y="9909729"/>
            <a:ext cx="1700927" cy="569240"/>
          </a:xfrm>
          <a:prstGeom prst="rect">
            <a:avLst/>
          </a:prstGeom>
        </p:spPr>
        <p:txBody>
          <a:bodyPr vert="horz" lIns="91440" tIns="45720" rIns="91440" bIns="45720" rtlCol="0" anchor="ctr"/>
          <a:lstStyle>
            <a:lvl1pPr algn="l">
              <a:defRPr sz="992">
                <a:solidFill>
                  <a:schemeClr val="tx1">
                    <a:tint val="75000"/>
                  </a:schemeClr>
                </a:solidFill>
              </a:defRPr>
            </a:lvl1pPr>
          </a:lstStyle>
          <a:p>
            <a:fld id="{E1B2151F-DF6E-4ABA-9683-E08BB0C89E7B}" type="datetime1">
              <a:rPr lang="en-GB" smtClean="0"/>
              <a:t>02/08/2019</a:t>
            </a:fld>
            <a:endParaRPr lang="en-GB"/>
          </a:p>
        </p:txBody>
      </p:sp>
      <p:sp>
        <p:nvSpPr>
          <p:cNvPr id="5" name="Footer Placeholder 4"/>
          <p:cNvSpPr>
            <a:spLocks noGrp="1"/>
          </p:cNvSpPr>
          <p:nvPr>
            <p:ph type="ftr" sz="quarter" idx="3"/>
          </p:nvPr>
        </p:nvSpPr>
        <p:spPr>
          <a:xfrm>
            <a:off x="2504143" y="9909729"/>
            <a:ext cx="2551390" cy="569240"/>
          </a:xfrm>
          <a:prstGeom prst="rect">
            <a:avLst/>
          </a:prstGeom>
        </p:spPr>
        <p:txBody>
          <a:bodyPr vert="horz" lIns="91440" tIns="45720" rIns="91440" bIns="45720" rtlCol="0" anchor="ctr"/>
          <a:lstStyle>
            <a:lvl1pPr algn="ctr">
              <a:defRPr sz="99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39020" y="9909729"/>
            <a:ext cx="1700927" cy="569240"/>
          </a:xfrm>
          <a:prstGeom prst="rect">
            <a:avLst/>
          </a:prstGeom>
        </p:spPr>
        <p:txBody>
          <a:bodyPr vert="horz" lIns="91440" tIns="45720" rIns="91440" bIns="45720" rtlCol="0" anchor="ctr"/>
          <a:lstStyle>
            <a:lvl1pPr algn="r">
              <a:defRPr sz="992">
                <a:solidFill>
                  <a:schemeClr val="tx1">
                    <a:tint val="75000"/>
                  </a:schemeClr>
                </a:solidFill>
              </a:defRPr>
            </a:lvl1pPr>
          </a:lstStyle>
          <a:p>
            <a:fld id="{E8B925E1-4CC5-4AC2-9CA2-BC3283B1F37F}" type="slidenum">
              <a:rPr lang="en-GB" smtClean="0"/>
              <a:t>‹#›</a:t>
            </a:fld>
            <a:endParaRPr lang="en-GB"/>
          </a:p>
        </p:txBody>
      </p:sp>
      <p:sp>
        <p:nvSpPr>
          <p:cNvPr id="7" name="hl" descr=" "/>
          <p:cNvSpPr txBox="1"/>
          <p:nvPr userDrawn="1"/>
        </p:nvSpPr>
        <p:spPr>
          <a:xfrm>
            <a:off x="0" y="0"/>
            <a:ext cx="7559675"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10371772"/>
            <a:ext cx="7559675"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41421003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755934" rtl="0" eaLnBrk="1" latinLnBrk="0" hangingPunct="1">
        <a:lnSpc>
          <a:spcPct val="90000"/>
        </a:lnSpc>
        <a:spcBef>
          <a:spcPct val="0"/>
        </a:spcBef>
        <a:buNone/>
        <a:defRPr sz="3637" kern="1200">
          <a:solidFill>
            <a:schemeClr val="tx1"/>
          </a:solidFill>
          <a:latin typeface="+mj-lt"/>
          <a:ea typeface="+mj-ea"/>
          <a:cs typeface="+mj-cs"/>
        </a:defRPr>
      </a:lvl1pPr>
    </p:titleStyle>
    <p:bodyStyle>
      <a:lvl1pPr marL="188984" indent="-188984" algn="l" defTabSz="755934" rtl="0" eaLnBrk="1" latinLnBrk="0" hangingPunct="1">
        <a:lnSpc>
          <a:spcPct val="90000"/>
        </a:lnSpc>
        <a:spcBef>
          <a:spcPts val="827"/>
        </a:spcBef>
        <a:buFont typeface="Arial" panose="020B0604020202020204" pitchFamily="34" charset="0"/>
        <a:buChar char="•"/>
        <a:defRPr sz="2315" kern="1200">
          <a:solidFill>
            <a:schemeClr val="tx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Char char="•"/>
        <a:defRPr sz="1984" kern="1200">
          <a:solidFill>
            <a:schemeClr val="tx1"/>
          </a:solidFill>
          <a:latin typeface="+mn-lt"/>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Char char="•"/>
        <a:defRPr sz="1653" kern="1200">
          <a:solidFill>
            <a:schemeClr val="tx1"/>
          </a:solidFill>
          <a:latin typeface="+mn-lt"/>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p:bodyStyle>
    <p:otherStyle>
      <a:defPPr>
        <a:defRPr lang="en-US"/>
      </a:defPPr>
      <a:lvl1pPr marL="0" algn="l" defTabSz="755934" rtl="0" eaLnBrk="1" latinLnBrk="0" hangingPunct="1">
        <a:defRPr sz="1488" kern="1200">
          <a:solidFill>
            <a:schemeClr val="tx1"/>
          </a:solidFill>
          <a:latin typeface="+mn-lt"/>
          <a:ea typeface="+mn-ea"/>
          <a:cs typeface="+mn-cs"/>
        </a:defRPr>
      </a:lvl1pPr>
      <a:lvl2pPr marL="377967" algn="l" defTabSz="755934" rtl="0" eaLnBrk="1" latinLnBrk="0" hangingPunct="1">
        <a:defRPr sz="1488" kern="1200">
          <a:solidFill>
            <a:schemeClr val="tx1"/>
          </a:solidFill>
          <a:latin typeface="+mn-lt"/>
          <a:ea typeface="+mn-ea"/>
          <a:cs typeface="+mn-cs"/>
        </a:defRPr>
      </a:lvl2pPr>
      <a:lvl3pPr marL="755934" algn="l" defTabSz="755934" rtl="0" eaLnBrk="1" latinLnBrk="0" hangingPunct="1">
        <a:defRPr sz="1488" kern="1200">
          <a:solidFill>
            <a:schemeClr val="tx1"/>
          </a:solidFill>
          <a:latin typeface="+mn-lt"/>
          <a:ea typeface="+mn-ea"/>
          <a:cs typeface="+mn-cs"/>
        </a:defRPr>
      </a:lvl3pPr>
      <a:lvl4pPr marL="1133902" algn="l" defTabSz="755934" rtl="0" eaLnBrk="1" latinLnBrk="0" hangingPunct="1">
        <a:defRPr sz="1488" kern="1200">
          <a:solidFill>
            <a:schemeClr val="tx1"/>
          </a:solidFill>
          <a:latin typeface="+mn-lt"/>
          <a:ea typeface="+mn-ea"/>
          <a:cs typeface="+mn-cs"/>
        </a:defRPr>
      </a:lvl4pPr>
      <a:lvl5pPr marL="1511869" algn="l" defTabSz="755934" rtl="0" eaLnBrk="1" latinLnBrk="0" hangingPunct="1">
        <a:defRPr sz="1488" kern="1200">
          <a:solidFill>
            <a:schemeClr val="tx1"/>
          </a:solidFill>
          <a:latin typeface="+mn-lt"/>
          <a:ea typeface="+mn-ea"/>
          <a:cs typeface="+mn-cs"/>
        </a:defRPr>
      </a:lvl5pPr>
      <a:lvl6pPr marL="1889836" algn="l" defTabSz="755934" rtl="0" eaLnBrk="1" latinLnBrk="0" hangingPunct="1">
        <a:defRPr sz="1488" kern="1200">
          <a:solidFill>
            <a:schemeClr val="tx1"/>
          </a:solidFill>
          <a:latin typeface="+mn-lt"/>
          <a:ea typeface="+mn-ea"/>
          <a:cs typeface="+mn-cs"/>
        </a:defRPr>
      </a:lvl6pPr>
      <a:lvl7pPr marL="2267803" algn="l" defTabSz="755934" rtl="0" eaLnBrk="1" latinLnBrk="0" hangingPunct="1">
        <a:defRPr sz="1488" kern="1200">
          <a:solidFill>
            <a:schemeClr val="tx1"/>
          </a:solidFill>
          <a:latin typeface="+mn-lt"/>
          <a:ea typeface="+mn-ea"/>
          <a:cs typeface="+mn-cs"/>
        </a:defRPr>
      </a:lvl7pPr>
      <a:lvl8pPr marL="2645771" algn="l" defTabSz="755934" rtl="0" eaLnBrk="1" latinLnBrk="0" hangingPunct="1">
        <a:defRPr sz="1488" kern="1200">
          <a:solidFill>
            <a:schemeClr val="tx1"/>
          </a:solidFill>
          <a:latin typeface="+mn-lt"/>
          <a:ea typeface="+mn-ea"/>
          <a:cs typeface="+mn-cs"/>
        </a:defRPr>
      </a:lvl8pPr>
      <a:lvl9pPr marL="3023738" algn="l" defTabSz="755934"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E8B925E1-4CC5-4AC2-9CA2-BC3283B1F37F}" type="slidenum">
              <a:rPr lang="en-GB" smtClean="0"/>
              <a:t>1</a:t>
            </a:fld>
            <a:endParaRPr lang="en-GB"/>
          </a:p>
        </p:txBody>
      </p:sp>
      <p:sp>
        <p:nvSpPr>
          <p:cNvPr id="12" name="Text Box 9"/>
          <p:cNvSpPr txBox="1"/>
          <p:nvPr/>
        </p:nvSpPr>
        <p:spPr>
          <a:xfrm>
            <a:off x="481330" y="854551"/>
            <a:ext cx="5711825" cy="34417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en-GB" sz="1200" b="1" dirty="0">
                <a:ln>
                  <a:noFill/>
                </a:ln>
                <a:effectLst/>
                <a:latin typeface="Gill Sans MT" panose="020B0502020104020203" pitchFamily="34" charset="0"/>
                <a:ea typeface="Calibri" panose="020F0502020204030204" pitchFamily="34" charset="0"/>
                <a:cs typeface="Times New Roman" panose="02020603050405020304" pitchFamily="18" charset="0"/>
              </a:rPr>
              <a:t>PCDA / DHEP </a:t>
            </a:r>
            <a:r>
              <a:rPr lang="en-GB" sz="1200" b="1" dirty="0" smtClean="0">
                <a:ln>
                  <a:noFill/>
                </a:ln>
                <a:effectLst/>
                <a:latin typeface="Gill Sans MT" panose="020B0502020104020203" pitchFamily="34" charset="0"/>
                <a:ea typeface="Calibri" panose="020F0502020204030204" pitchFamily="34" charset="0"/>
                <a:cs typeface="Times New Roman" panose="02020603050405020304" pitchFamily="18" charset="0"/>
              </a:rPr>
              <a:t>Induction.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dirty="0">
                <a:ln>
                  <a:noFill/>
                </a:ln>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 Box 10"/>
          <p:cNvSpPr txBox="1"/>
          <p:nvPr/>
        </p:nvSpPr>
        <p:spPr>
          <a:xfrm>
            <a:off x="492760" y="1451451"/>
            <a:ext cx="6585585" cy="838581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cy-GB" sz="1200" b="1" dirty="0">
                <a:effectLst/>
                <a:latin typeface="Gill Sans MT" panose="020B0502020104020203" pitchFamily="34" charset="0"/>
                <a:ea typeface="Calibri" panose="020F0502020204030204" pitchFamily="34" charset="0"/>
                <a:cs typeface="Times New Roman" panose="02020603050405020304" pitchFamily="18" charset="0"/>
              </a:rPr>
              <a:t>Cyflwyniad.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Croeso i </a:t>
            </a:r>
            <a:r>
              <a:rPr lang="cy-GB" sz="1200" dirty="0" smtClean="0">
                <a:effectLst/>
                <a:latin typeface="Gill Sans MT" panose="020B0502020104020203" pitchFamily="34" charset="0"/>
                <a:ea typeface="Calibri" panose="020F0502020204030204" pitchFamily="34" charset="0"/>
                <a:cs typeface="Times New Roman" panose="02020603050405020304" pitchFamily="18" charset="0"/>
              </a:rPr>
              <a:t>Heddlu De Cymru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Pwrpas y pecyn sefydlu hwn yw darparu'r wybodaeth sydd ei hangen arnoch i'ch helpu i lwyddo wrth i chi ddechrau eich gyrfa ddewisol fel swyddog yr heddlu. Gobeithio y bydd y rhaglen sefydlu yn ddefnyddiol i chi, a hoffem groesawu unrhyw adborth sydd gennych.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b="1" dirty="0">
                <a:effectLst/>
                <a:latin typeface="Gill Sans MT" panose="020B0502020104020203" pitchFamily="34" charset="0"/>
                <a:ea typeface="Calibri" panose="020F0502020204030204" pitchFamily="34" charset="0"/>
                <a:cs typeface="Times New Roman" panose="02020603050405020304" pitchFamily="18" charset="0"/>
              </a:rPr>
              <a:t>Manylion y Cwrs.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Rydych wedi cychwyn ar eich gyrfa fel swyddog yr heddlu, naill ai fel rhan o Brentisiaeth Gradd Cwnstabliaid yr Heddlu (PCDA) neu'r Rhaglen Cofnod Deiliad Gradd (DHEP). Mae'r llwybrau mynediad newydd hyn i faes plismona yn gam mawr o ran addysg a datblygiad proffesiynol swyddogion yr heddlu. Mae gan y cyhoedd yr hawl i ddisgwyl bod y penderfyniadau a'r pwerau y mae'r heddlu yn eu defnyddio yn gyson, yn deg, ac yr ymgymerir â hwy gan weithwyr proffesiynol cymwys sy'n meddu ar gymwysterau priodol.  Fel swyddogion yr heddlu, byddwch yn gwneud penderfyniadau a fydd yn effeithio ar y cyhoedd, ac felly, mae hi ond yn iawn y dylech feddu ar yr addysg a'r cymwysterau priodol i gyflawni eich rôl.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Ar ôl cwblhau eich rhaglen benodol yn llwyddiannus, byddwch yn ennill cymhwyster proffesiynol, cydnabyddedig a fydd yn adlewyrchu cymhlethdod y rôl y byddwch yn ei chyflawni, a'r wybodaeth, y sgiliau a'r priodoleddau sydd eu hangen i gyflawni'r rôl honno'n effeithiol. Er mwyn cyflawni hyn, mae'n hanfodol eich bod yn ymroi'n llwyr i bob agwedd ar eich addysg a hyfforddiant. Er mwyn symud ymlaen i'r cam nesaf yn eich rhaglen, bydd gofyn i chi gwblhau asesiadau ysgrifenedig ac ymarferol yn llwyddiannus, yn ogystal â dangos yr agweddau a'r ymddygiadau sy'n briodol i'ch rôl newydd fel swyddog yr heddlu.  Cewch yr holl gymorth perthnasol sydd ei angen arnoch gan y staff hyfforddi, yn ogystal â staff academaidd ein Sefydliad Addysg Uwch dewisol. Fodd bynnag, os na wnewch chi fodloni’r safonau gofynnol, gallai hyn arwain at fethu â symud ymlaen i'r cam nesaf yn y rhaglen a chychwyn gweithdrefnau perfformiad anfoddhaol o dan Reoliadau'r Heddlu.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Bydd y cyfnod o ddysgu yn yr ystafell ddosbarth yn ystod blwyddyn gyntaf eich cwrs yn cael ei gynnal yn sefydliad hyfforddiant Heddlu De Cymru gan swyddogion yr heddlu a staff hyfforddi'r heddluo Heddlu De Cymru a Heddlu Gwent.  Mae gan bob hyfforddwr brofiad helaeth ym maes plismona, a'r wybodaeth a'r ddealltwriaeth o rôl swyddog yr heddlu i'ch helpu yn eich astudiaethau a'ch datblygiad.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Wrth reswm, mae'n si</a:t>
            </a:r>
            <a:r>
              <a:rPr lang="cy-GB" sz="1200" dirty="0">
                <a:effectLst/>
                <a:latin typeface="Calibri" panose="020F0502020204030204" pitchFamily="34" charset="0"/>
                <a:ea typeface="Calibri" panose="020F0502020204030204" pitchFamily="34" charset="0"/>
                <a:cs typeface="Calibri" panose="020F0502020204030204" pitchFamily="34" charset="0"/>
              </a:rPr>
              <a:t>ŵ</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r y bydd gennych nifer o gwestiynau am eich hyfforddiant a sut y byddwch yn dysgu i ddod yn swyddog yr heddlu. Cofiwch, bydd eich hyfforddwyr dosbarth wrth law i ateb eich cwestiynau ac i ymdrin ag unrhyw ymholiadau neu broblemau sydd gennych.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Mae'n si</a:t>
            </a:r>
            <a:r>
              <a:rPr lang="cy-GB" sz="1200" dirty="0">
                <a:effectLst/>
                <a:latin typeface="Calibri" panose="020F0502020204030204" pitchFamily="34" charset="0"/>
                <a:ea typeface="Calibri" panose="020F0502020204030204" pitchFamily="34" charset="0"/>
                <a:cs typeface="Calibri" panose="020F0502020204030204" pitchFamily="34" charset="0"/>
              </a:rPr>
              <a:t>ŵ</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r y bydd gennych nifer o gwestiynau am y ffordd y cewch eich dysgu i ddod yn swyddog yr heddlu. Mae'r rhaglen ddysgu gychwynnol rydych ar fin dechrau arni'n para 26 wythnos, a'i nod yw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15819" y="477446"/>
            <a:ext cx="1024128" cy="1138098"/>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35839" y="451652"/>
            <a:ext cx="893290" cy="1163891"/>
          </a:xfrm>
          <a:prstGeom prst="rect">
            <a:avLst/>
          </a:prstGeom>
        </p:spPr>
      </p:pic>
    </p:spTree>
    <p:extLst>
      <p:ext uri="{BB962C8B-B14F-4D97-AF65-F5344CB8AC3E}">
        <p14:creationId xmlns:p14="http://schemas.microsoft.com/office/powerpoint/2010/main" val="2525527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8B925E1-4CC5-4AC2-9CA2-BC3283B1F37F}" type="slidenum">
              <a:rPr lang="en-GB" smtClean="0"/>
              <a:t>2</a:t>
            </a:fld>
            <a:endParaRPr lang="en-GB"/>
          </a:p>
        </p:txBody>
      </p:sp>
      <p:sp>
        <p:nvSpPr>
          <p:cNvPr id="7" name="Text Box 11"/>
          <p:cNvSpPr txBox="1"/>
          <p:nvPr/>
        </p:nvSpPr>
        <p:spPr>
          <a:xfrm>
            <a:off x="487045" y="730726"/>
            <a:ext cx="6585585" cy="923036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eich helpu i fanteisio i'r eithaf ar eich potensial i ddysgu, a hynny'n academaidd ac yn ymarferol, a dechrau datblygu sgiliau plismona gweithredol.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Cynlluniwyd wythnos gyntaf y cwrs fel cyflwyniad i'r rôl, gan gynnwys gwybodaeth bwysig iawn a fydd yn sicrhau y gallwch gyflawni'r rôl yn ddiogel ac yn unol â'r safonau uchel a ddisgwylir gan swyddog yr heddlu.  Fel y nodwyd eisoes, mae'n bwysig eich bod yn dangos yr agweddau a'r ymddygiadau priodol drwy gydol eich rhaglen hyfforddi a thu hwnt, yn unol â Chod Moeseg gwasanaeth yr heddlu, a byddwch yn cael  gwybodaeth lawn am hyn yn ystod wythnos gynaf y cwrs. Byddwch yn cael eich lifrai a chyfarwyddiadau yngl</a:t>
            </a:r>
            <a:r>
              <a:rPr lang="cy-GB" sz="1200" dirty="0">
                <a:effectLst/>
                <a:latin typeface="Calibri" panose="020F0502020204030204" pitchFamily="34" charset="0"/>
                <a:ea typeface="Calibri" panose="020F0502020204030204" pitchFamily="34" charset="0"/>
                <a:cs typeface="Calibri" panose="020F0502020204030204" pitchFamily="34" charset="0"/>
              </a:rPr>
              <a:t>ŷ</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n </a:t>
            </a:r>
            <a:r>
              <a:rPr lang="cy-GB" sz="1200" dirty="0">
                <a:effectLst/>
                <a:latin typeface="Gill Sans MT" panose="020B0502020104020203" pitchFamily="34" charset="0"/>
                <a:ea typeface="Calibri" panose="020F0502020204030204" pitchFamily="34" charset="0"/>
                <a:cs typeface="Gill Sans MT" panose="020B0502020104020203" pitchFamily="34" charset="0"/>
              </a:rPr>
              <a:t>â</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 sut i'w gwisgo a'r safon sy'n ddisgwyliedig ohonoch o ran ymddangosiad.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Wrth i'r wythnos fynd yn ei blaen, byddwch yn mynd ati fel gr</a:t>
            </a:r>
            <a:r>
              <a:rPr lang="cy-GB" sz="1200" dirty="0">
                <a:effectLst/>
                <a:latin typeface="Calibri" panose="020F0502020204030204" pitchFamily="34" charset="0"/>
                <a:ea typeface="Calibri" panose="020F0502020204030204" pitchFamily="34" charset="0"/>
                <a:cs typeface="Calibri" panose="020F0502020204030204" pitchFamily="34" charset="0"/>
              </a:rPr>
              <a:t>ŵ</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p i drafod eich anghenion, eich pryderon a'ch disgwyliadau o'ch hyfforddiant, a hefyd y r</a:t>
            </a:r>
            <a:r>
              <a:rPr lang="cy-GB" sz="1200" dirty="0">
                <a:effectLst/>
                <a:latin typeface="Gill Sans MT" panose="020B0502020104020203" pitchFamily="34" charset="0"/>
                <a:ea typeface="Calibri" panose="020F0502020204030204" pitchFamily="34" charset="0"/>
                <a:cs typeface="Gill Sans MT" panose="020B0502020104020203" pitchFamily="34" charset="0"/>
              </a:rPr>
              <a:t>ô</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l rydych wedi'i dewis, cyn dod o hyd i'ch arddull dysgu eich hun i'ch helpu gyda'ch astudiaethau.  Cewch wybodaeth ar safonau proffesiynol a diogelu data, lle byddwch yn dod yn ymwybodol o god moeseg gwasanaeth yr heddlu a'r hyn sy'n ofynnol gennych fel swyddog heddlu yn unol â hyn. Yn dilyn yr hyfforddiant hwn, cewch ddefnyddio rhai o systemau TG yr heddlu. Yn olaf, ac yn hollbwysig, yn ystod wythnos gyntaf eich hyfforddiant, byddwch yn tyngu llw ac yn cael eich cadarnhau fel swyddog yr heddlu ym mhresenoldeb Ynad.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Yn dilyn yr wythnos gyntaf, mae'r sesiynau ystafell ddosbarth wedi cael eu datblygu i addysgu'r ddeddfwriaeth berthnasol i chi, ond hefyd i sicrhau eich bod yn cymryd rhan drwy waith gr</a:t>
            </a:r>
            <a:r>
              <a:rPr lang="cy-GB" sz="1200" dirty="0">
                <a:effectLst/>
                <a:latin typeface="Calibri" panose="020F0502020204030204" pitchFamily="34" charset="0"/>
                <a:ea typeface="Calibri" panose="020F0502020204030204" pitchFamily="34" charset="0"/>
                <a:cs typeface="Calibri" panose="020F0502020204030204" pitchFamily="34" charset="0"/>
              </a:rPr>
              <a:t>ŵ</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p, senarios ac astudio hunangyfeiriedig. Byddwch yn cwblhau hyfforddiant ffitrwydd, hyfforddiant cymorth cyntaf a hyfforddiant diogelwch personol, lle y byddwch yn dysgu sgiliau hunanamddiffyn ac atal sy'n briodol i'ch rôl. Byddwch hefyd yn cael hyfforddiant i ddeall y ddeddfwriaeth iaith Gymraeg sy'n berthnasol i bob heddlu yng Nghymru, yn ogystal â dysgu cyfarchion a chyfieithiadau Cymraeg sylfaenol.  Os ydych eisoes yn rhugl yn y Gymraeg, sicrhewch fod hyfforddwr y cwrs yn ymwybodol o hyn. Os bydd unrhyw beth yn peri pryder i chi, cewch gyfle i'w drafod yn ystod sesiynau tiwtorial sydd wedi'u trefnu gyda'ch hyfforddwyr, neu ar unrhyw adeg arall yn ystod y cwrs.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Mae'r pecyn e-ddysgu yn rhan gydnabyddedig o hyfforddiant modern yr heddlu. Y Coleg Plismona sy'n awdurdodi'r pecynnau hyn a bydd yn ofynnol i chi eu cwblhau yn ystod eich cyfnod dysgu yn yr ystafell ddosbarth. Bydd eich hyfforddwyr yn rhoi rhestr o'r pecynnau perthnasol ac yn rhoi cyngor i chi ynghylch dyddiadau cau. Gan fod y pecynnau hyn yn orfodol, mae'n hanfodol eich bod yn eu cwblhau cyn eich cyfnod tiwtora gweithredol.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Ar ôl cwblhau'r cyfnod hyfforddi yn yr ystafell ddosbarth, byddwch yn cychwyn cyfnod o diwtora mewn gorsaf heddlu gweithredol. Eich cyflwyno i blismona gweithredol yw diben y cyfnod hwn, wrth i diwtor cymwys sy'n swyddog gweithredol profiadol eich hyfforddi a'ch mentora. Ar ôl cwblhau'r cyfnod tiwtora'n llwyddiannus, cewch Statws Patrôl Annibynnol.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08789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8B925E1-4CC5-4AC2-9CA2-BC3283B1F37F}" type="slidenum">
              <a:rPr lang="en-GB" smtClean="0"/>
              <a:t>3</a:t>
            </a:fld>
            <a:endParaRPr lang="en-GB"/>
          </a:p>
        </p:txBody>
      </p:sp>
      <p:sp>
        <p:nvSpPr>
          <p:cNvPr id="6" name="Text Box 12"/>
          <p:cNvSpPr txBox="1"/>
          <p:nvPr/>
        </p:nvSpPr>
        <p:spPr>
          <a:xfrm>
            <a:off x="487045" y="730726"/>
            <a:ext cx="6585585" cy="923036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Cofiwch, yn ystod cyfnod y tiwtora a thu hwnt, bydd yn ofynnol i chi weithio amrywiaeth o sifftiau, gan gynnwys sifftiau nos. Cewch gyfle i weld eich patrwm shifft mewn da bryd cyn dechrau arno. Mae'n bosibl y trefnir cwrs/asesiad gyrru'r heddlu ar eich cyfer, naill ai cyn neu ar ôl eich cyfnod tiwtora, yn dibynnu ar argaeledd.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b="1" u="none" strike="noStrike"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b="1" u="sng" dirty="0">
                <a:effectLst/>
                <a:latin typeface="Gill Sans MT" panose="020B0502020104020203" pitchFamily="34" charset="0"/>
                <a:ea typeface="Calibri" panose="020F0502020204030204" pitchFamily="34" charset="0"/>
                <a:cs typeface="Times New Roman" panose="02020603050405020304" pitchFamily="18" charset="0"/>
              </a:rPr>
              <a:t>Materion Gweinyddol Eraill.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i="1" u="sng" dirty="0">
                <a:effectLst/>
                <a:latin typeface="Gill Sans MT" panose="020B0502020104020203" pitchFamily="34" charset="0"/>
                <a:ea typeface="Calibri" panose="020F0502020204030204" pitchFamily="34" charset="0"/>
                <a:cs typeface="Times New Roman" panose="02020603050405020304" pitchFamily="18" charset="0"/>
              </a:rPr>
              <a:t>Gwyliau blynyddol </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 Cewch eich dyraniad gwyliau blynyddol ar sail pro-rata yn dibynnu pryd yn ystod y flwyddyn wyliau y byddwch wedi dechrau ar eich gwasanaeth. Byddwch yn gallu gweld eich dyraniad gwyliau blynyddol pan gewch fynediad i system TG adran AD yr heddlu. Cewch 3 wythnos o wyliau blynyddol yn ystod cyfnod cwrs yr heddlu yn yr ystafell ddosbarth.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i="1" u="sng" dirty="0">
                <a:effectLst/>
                <a:latin typeface="Gill Sans MT" panose="020B0502020104020203" pitchFamily="34" charset="0"/>
                <a:ea typeface="Calibri" panose="020F0502020204030204" pitchFamily="34" charset="0"/>
                <a:cs typeface="Times New Roman" panose="02020603050405020304" pitchFamily="18" charset="0"/>
              </a:rPr>
              <a:t>Materion AD </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 Rhoddir gwybod i chi am eich penodiadau gweithredol tuag at ddiwedd y cyfnod cychwynnol yn yr ystafell ddosbarth. Mae nifer o faterion yn effeithio ar ble y byddwch yn cael eich penodi, ac er ein bod yn deall y bydd hyn yn ystyriaeth hollbwysig i chi, gofynnwn i chi fod yn amyneddgar – rhoddir gwybod i chi cyn gynted â phosibl.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i="1" u="sng" dirty="0">
                <a:effectLst/>
                <a:latin typeface="Gill Sans MT" panose="020B0502020104020203" pitchFamily="34" charset="0"/>
                <a:ea typeface="Calibri" panose="020F0502020204030204" pitchFamily="34" charset="0"/>
                <a:cs typeface="Times New Roman" panose="02020603050405020304" pitchFamily="18" charset="0"/>
              </a:rPr>
              <a:t>Iechyd Galwedigaethol, Diogelwch a Llesiant</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  - Mae gan eich heddlu uned iechyd galwedigaethol a systemau cymorth amrywiol, a mynediad i wasanaethau cymorth eraill, os bydd eu hangen. Cewch wybodaeth am hyn yn ystod eich hyfforddiant, a bydd eich hyfforddwyr yn gallu rhoi cyngor yngl</a:t>
            </a:r>
            <a:r>
              <a:rPr lang="cy-GB" sz="1200" dirty="0">
                <a:effectLst/>
                <a:latin typeface="Calibri" panose="020F0502020204030204" pitchFamily="34" charset="0"/>
                <a:ea typeface="Calibri" panose="020F0502020204030204" pitchFamily="34" charset="0"/>
                <a:cs typeface="Calibri" panose="020F0502020204030204" pitchFamily="34" charset="0"/>
              </a:rPr>
              <a:t>ŷ</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n </a:t>
            </a:r>
            <a:r>
              <a:rPr lang="cy-GB" sz="1200" dirty="0">
                <a:effectLst/>
                <a:latin typeface="Gill Sans MT" panose="020B0502020104020203" pitchFamily="34" charset="0"/>
                <a:ea typeface="Calibri" panose="020F0502020204030204" pitchFamily="34" charset="0"/>
                <a:cs typeface="Gill Sans MT" panose="020B0502020104020203" pitchFamily="34" charset="0"/>
              </a:rPr>
              <a:t>â</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 defnyddio'r systemau cymorth hyn.  Yn ogystal, bydd gan ein Sefydliad Addysg Uwch dewisol systemau cymorth y byddwch yn gallu eu defnyddio, os bydd eu hangen arnoch.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b="1"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b="1" dirty="0">
                <a:effectLst/>
                <a:latin typeface="Gill Sans MT" panose="020B0502020104020203" pitchFamily="34" charset="0"/>
                <a:ea typeface="Calibri" panose="020F0502020204030204" pitchFamily="34" charset="0"/>
                <a:cs typeface="Times New Roman" panose="02020603050405020304" pitchFamily="18" charset="0"/>
              </a:rPr>
              <a:t>Yn olaf, gadewch i mi dynnu eich sylw at ffyrdd y gallwch fanteisio i'r eithaf ar eich cwrs sydd i ddod.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 Eich cwrs chi yw hwn a chi sy'n rheoli pa mor llwyddiannus y byddwch chi, i raddau helaeth.</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 Ewch ati'n frwd i ymuno â thrafodaethau.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 Gwerthfawrogwch safbwyntiau pobl eraill a dysgwch o brofiadau eich gilydd.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 Os nad ydych yn si</a:t>
            </a:r>
            <a:r>
              <a:rPr lang="cy-GB" sz="1200" dirty="0">
                <a:effectLst/>
                <a:latin typeface="Calibri" panose="020F0502020204030204" pitchFamily="34" charset="0"/>
                <a:ea typeface="Calibri" panose="020F0502020204030204" pitchFamily="34" charset="0"/>
                <a:cs typeface="Calibri" panose="020F0502020204030204" pitchFamily="34" charset="0"/>
              </a:rPr>
              <a:t>ŵ</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r, neu os nad ydych yn deall rhywbeth, </a:t>
            </a:r>
            <a:r>
              <a:rPr lang="cy-GB" sz="1200" b="1" dirty="0">
                <a:effectLst/>
                <a:latin typeface="Gill Sans MT" panose="020B0502020104020203" pitchFamily="34" charset="0"/>
                <a:ea typeface="Calibri" panose="020F0502020204030204" pitchFamily="34" charset="0"/>
                <a:cs typeface="Times New Roman" panose="02020603050405020304" pitchFamily="18" charset="0"/>
              </a:rPr>
              <a:t>HOLWCH</a:t>
            </a:r>
            <a:r>
              <a:rPr lang="cy-GB" sz="1200" dirty="0">
                <a:effectLst/>
                <a:latin typeface="Gill Sans MT" panose="020B0502020104020203" pitchFamily="34" charset="0"/>
                <a:ea typeface="Calibri" panose="020F0502020204030204" pitchFamily="34"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Ein nod yw sicrhau bod y cwrs hwn mor ddefnyddiol â phosib i chi.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Diolch yn fawr am wrando ac rwy'n gobeithio bod y wybodaeth hon wedi bod yn ddefnyddiol.  Cofiwch, os oes gennych unrhyw gwestiynau, holwch aelod o'r staff hyfforddi a fydd yn gallu helpu.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cy-GB" sz="1200" dirty="0">
                <a:effectLst/>
                <a:latin typeface="Gill Sans MT" panose="020B0502020104020203" pitchFamily="34" charset="0"/>
                <a:ea typeface="Calibri" panose="020F0502020204030204" pitchFamily="34" charset="0"/>
                <a:cs typeface="Times New Roman" panose="02020603050405020304" pitchFamily="18" charset="0"/>
              </a:rPr>
              <a:t>Dymunaf bob llwyddiant i chi yn eich gyrfa yn y dyfodol.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Gill Sans MT" panose="020B0502020104020203"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304291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TotalTime>
  <Words>721</Words>
  <Application>Microsoft Office PowerPoint</Application>
  <PresentationFormat>Custom</PresentationFormat>
  <Paragraphs>40</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Calibri</vt:lpstr>
      <vt:lpstr>Calibri Light</vt:lpstr>
      <vt:lpstr>Gill Sans MT</vt:lpstr>
      <vt:lpstr>Microsoft Sans Serif</vt:lpstr>
      <vt:lpstr>Times New Roman</vt:lpstr>
      <vt:lpstr>Office Theme</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Saltmarsh,Moli swp57460</dc:creator>
  <cp:lastModifiedBy>Bevan,Dafydd swp3684</cp:lastModifiedBy>
  <cp:revision>6</cp:revision>
  <dcterms:created xsi:type="dcterms:W3CDTF">2019-08-01T13:17:52Z</dcterms:created>
  <dcterms:modified xsi:type="dcterms:W3CDTF">2019-08-02T07:06:09Z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25ee9525-13a6-4d14-a29d-c743f8513140</vt:lpwstr>
  </property>
  <property fmtid="{D5CDD505-2E9C-101B-9397-08002B2CF9AE}" pid="3" name="Classification">
    <vt:lpwstr>OFFICIAL</vt:lpwstr>
  </property>
  <property fmtid="{D5CDD505-2E9C-101B-9397-08002B2CF9AE}" pid="4" name="Visibility">
    <vt:lpwstr>NOT VISIBLE</vt:lpwstr>
  </property>
</Properties>
</file>