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C8C00E-56F2-4E80-972A-A5BCA65B9FF5}" type="datetimeFigureOut">
              <a:rPr lang="en-GB" smtClean="0"/>
              <a:pPr/>
              <a:t>20/11/2010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Rich Internet Application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Navigation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Navigation a traditional approach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HTML based navigation involves a refresh of the entire browser window</a:t>
            </a:r>
          </a:p>
          <a:p>
            <a:endParaRPr lang="en-GB" dirty="0" smtClean="0"/>
          </a:p>
          <a:p>
            <a:r>
              <a:rPr lang="en-GB" dirty="0" smtClean="0"/>
              <a:t>AJAX allows for specific part of a page to be refreshed</a:t>
            </a:r>
          </a:p>
          <a:p>
            <a:endParaRPr lang="en-GB" dirty="0" smtClean="0"/>
          </a:p>
          <a:p>
            <a:r>
              <a:rPr lang="en-GB" dirty="0" smtClean="0"/>
              <a:t>Silverlight prior to version 3 provided no built in method of navigation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Navigation in Silverlight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There are three common approaches to implement navigation within a Silverlight site</a:t>
            </a:r>
          </a:p>
          <a:p>
            <a:endParaRPr lang="en-GB" dirty="0" smtClean="0"/>
          </a:p>
          <a:p>
            <a:r>
              <a:rPr lang="en-GB" sz="2000" dirty="0" smtClean="0"/>
              <a:t>Code it yourself – the only method available in Silverlight version 1</a:t>
            </a:r>
          </a:p>
          <a:p>
            <a:endParaRPr lang="en-GB" sz="2000" dirty="0" smtClean="0"/>
          </a:p>
          <a:p>
            <a:r>
              <a:rPr lang="en-GB" sz="2000" dirty="0" smtClean="0"/>
              <a:t>The </a:t>
            </a:r>
            <a:r>
              <a:rPr lang="en-GB" sz="2000" dirty="0" err="1" smtClean="0"/>
              <a:t>TabControl</a:t>
            </a:r>
            <a:r>
              <a:rPr lang="en-GB" sz="2000" dirty="0" smtClean="0"/>
              <a:t> was introduced in Silverlight 2, but has limited visual appeal</a:t>
            </a:r>
          </a:p>
          <a:p>
            <a:endParaRPr lang="en-GB" sz="2000" dirty="0" smtClean="0"/>
          </a:p>
          <a:p>
            <a:r>
              <a:rPr lang="en-GB" sz="2000" dirty="0" smtClean="0"/>
              <a:t>The Navigation framework (new to Silverlight 3) provides a navigation environment that links into the browser</a:t>
            </a: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Navigation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196752"/>
            <a:ext cx="4083935" cy="2732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1519" y="2204864"/>
            <a:ext cx="4104457" cy="274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501008"/>
            <a:ext cx="4104456" cy="274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379</TotalTime>
  <Words>102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Origin</vt:lpstr>
      <vt:lpstr>Rich Internet Application Development</vt:lpstr>
      <vt:lpstr>Navigation a traditional approach</vt:lpstr>
      <vt:lpstr>Navigation in Silverlight</vt:lpstr>
      <vt:lpstr>Navigation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Rich Internet Application Development</dc:title>
  <dc:creator>Mark Sutcliffe</dc:creator>
  <cp:lastModifiedBy>Daddy</cp:lastModifiedBy>
  <cp:revision>100</cp:revision>
  <dcterms:created xsi:type="dcterms:W3CDTF">2010-09-15T13:03:21Z</dcterms:created>
  <dcterms:modified xsi:type="dcterms:W3CDTF">2010-11-20T20:04:47Z</dcterms:modified>
</cp:coreProperties>
</file>