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Lst>
  <p:notesMasterIdLst>
    <p:notesMasterId r:id="rId18"/>
  </p:notesMasterIdLst>
  <p:handoutMasterIdLst>
    <p:handoutMasterId r:id="rId19"/>
  </p:handoutMasterIdLst>
  <p:sldIdLst>
    <p:sldId id="256" r:id="rId5"/>
    <p:sldId id="263" r:id="rId6"/>
    <p:sldId id="264" r:id="rId7"/>
    <p:sldId id="269" r:id="rId8"/>
    <p:sldId id="265" r:id="rId9"/>
    <p:sldId id="266" r:id="rId10"/>
    <p:sldId id="273" r:id="rId11"/>
    <p:sldId id="267" r:id="rId12"/>
    <p:sldId id="274" r:id="rId13"/>
    <p:sldId id="268"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067" autoAdjust="0"/>
  </p:normalViewPr>
  <p:slideViewPr>
    <p:cSldViewPr snapToGrid="0">
      <p:cViewPr varScale="1">
        <p:scale>
          <a:sx n="73" d="100"/>
          <a:sy n="73" d="100"/>
        </p:scale>
        <p:origin x="1070" y="58"/>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EFB031-F61F-4D41-B197-151157637693}" type="doc">
      <dgm:prSet loTypeId="urn:microsoft.com/office/officeart/2008/layout/PictureStrips" loCatId="list" qsTypeId="urn:microsoft.com/office/officeart/2005/8/quickstyle/simple1" qsCatId="simple" csTypeId="urn:microsoft.com/office/officeart/2005/8/colors/accent2_4" csCatId="accent2" phldr="1"/>
      <dgm:spPr/>
      <dgm:t>
        <a:bodyPr/>
        <a:lstStyle/>
        <a:p>
          <a:endParaRPr lang="en-US"/>
        </a:p>
      </dgm:t>
    </dgm:pt>
    <dgm:pt modelId="{9EC467BD-088C-45B5-8603-238EC0D7D348}">
      <dgm:prSet phldrT="[Text]" custT="1"/>
      <dgm:spPr/>
      <dgm:t>
        <a:bodyPr/>
        <a:lstStyle/>
        <a:p>
          <a:pPr algn="just"/>
          <a:r>
            <a:rPr lang="en-GB" sz="1250" dirty="0">
              <a:latin typeface="Times New Roman" panose="02020603050405020304" pitchFamily="18" charset="0"/>
              <a:cs typeface="Times New Roman" panose="02020603050405020304" pitchFamily="18" charset="0"/>
            </a:rPr>
            <a:t>A multinational insurance company in the United Kingdom which is founded in 2000.</a:t>
          </a:r>
          <a:endParaRPr lang="en-US" sz="1250" dirty="0">
            <a:latin typeface="Times New Roman" panose="02020603050405020304" pitchFamily="18" charset="0"/>
            <a:cs typeface="Times New Roman" panose="02020603050405020304" pitchFamily="18" charset="0"/>
          </a:endParaRPr>
        </a:p>
      </dgm:t>
    </dgm:pt>
    <dgm:pt modelId="{C87F39AC-BB49-46AD-A3C5-82B2818A4A38}" type="parTrans" cxnId="{C730508B-E831-4ACC-9EE9-A7AE48976EC5}">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C5F5CE58-611D-4BC2-86A2-BFD818C4FBF6}" type="sibTrans" cxnId="{C730508B-E831-4ACC-9EE9-A7AE48976EC5}">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65685563-0616-4FF7-8C91-D8EDF0B0F44F}">
      <dgm:prSet phldrT="[Text]" custT="1"/>
      <dgm:spPr/>
      <dgm:t>
        <a:bodyPr/>
        <a:lstStyle/>
        <a:p>
          <a:pPr algn="just"/>
          <a:r>
            <a:rPr lang="en-GB" sz="1250" dirty="0">
              <a:latin typeface="Times New Roman" panose="02020603050405020304" pitchFamily="18" charset="0"/>
              <a:cs typeface="Times New Roman" panose="02020603050405020304" pitchFamily="18" charset="0"/>
            </a:rPr>
            <a:t>To provide innovative solutions in order to fulfil the changing consumer’s need is the aim of the company</a:t>
          </a:r>
          <a:endParaRPr lang="en-US" sz="1250" dirty="0">
            <a:latin typeface="Times New Roman" panose="02020603050405020304" pitchFamily="18" charset="0"/>
            <a:cs typeface="Times New Roman" panose="02020603050405020304" pitchFamily="18" charset="0"/>
          </a:endParaRPr>
        </a:p>
      </dgm:t>
    </dgm:pt>
    <dgm:pt modelId="{E69F9AD2-172E-4A74-80C8-D18742919DB7}" type="parTrans" cxnId="{A50E8DA9-A09D-4C07-AD3E-633ECDBCFE1D}">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738168A3-B679-4D32-80FC-6D98CDA07B41}" type="sibTrans" cxnId="{A50E8DA9-A09D-4C07-AD3E-633ECDBCFE1D}">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6AAEAA17-160D-4582-A9A1-FCC8349548D4}">
      <dgm:prSet phldrT="[Text]" custT="1"/>
      <dgm:spPr/>
      <dgm:t>
        <a:bodyPr/>
        <a:lstStyle/>
        <a:p>
          <a:pPr algn="just"/>
          <a:r>
            <a:rPr lang="en-GB" sz="1250" dirty="0">
              <a:latin typeface="Times New Roman" panose="02020603050405020304" pitchFamily="18" charset="0"/>
              <a:cs typeface="Times New Roman" panose="02020603050405020304" pitchFamily="18" charset="0"/>
            </a:rPr>
            <a:t>A huge spectrum of financial and insurance products as well as services is offered by Aviva Plc.</a:t>
          </a:r>
          <a:endParaRPr lang="en-US" sz="1250" dirty="0">
            <a:latin typeface="Times New Roman" panose="02020603050405020304" pitchFamily="18" charset="0"/>
            <a:cs typeface="Times New Roman" panose="02020603050405020304" pitchFamily="18" charset="0"/>
          </a:endParaRPr>
        </a:p>
      </dgm:t>
    </dgm:pt>
    <dgm:pt modelId="{86D7BD78-F160-4B07-8607-2C14A550E6EC}" type="parTrans" cxnId="{E792F752-5961-4F6B-84B2-EB50A469D7A6}">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C4FE56A9-6445-4001-8A09-1B4BBA2B27A7}" type="sibTrans" cxnId="{E792F752-5961-4F6B-84B2-EB50A469D7A6}">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5F5CF529-B40A-410C-AED2-2E17AE31038A}">
      <dgm:prSet phldrT="[Text]" custT="1"/>
      <dgm:spPr/>
      <dgm:t>
        <a:bodyPr/>
        <a:lstStyle/>
        <a:p>
          <a:pPr algn="just"/>
          <a:r>
            <a:rPr lang="en-GB" sz="1250" dirty="0">
              <a:latin typeface="Times New Roman" panose="02020603050405020304" pitchFamily="18" charset="0"/>
              <a:cs typeface="Times New Roman" panose="02020603050405020304" pitchFamily="18" charset="0"/>
            </a:rPr>
            <a:t>The mission and vision of the company are to aid its clients save for the future and handle risks and to generate long term value for the stakeholders.</a:t>
          </a:r>
          <a:endParaRPr lang="en-US" sz="1250" dirty="0">
            <a:latin typeface="Times New Roman" panose="02020603050405020304" pitchFamily="18" charset="0"/>
            <a:cs typeface="Times New Roman" panose="02020603050405020304" pitchFamily="18" charset="0"/>
          </a:endParaRPr>
        </a:p>
      </dgm:t>
    </dgm:pt>
    <dgm:pt modelId="{630F7D54-217D-449F-A9DA-8B495B53176E}" type="parTrans" cxnId="{4173732A-15E9-4D5E-90AD-16DF0326BB2B}">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309209B7-3A03-42F0-9AC2-6E3BD5B21711}" type="sibTrans" cxnId="{4173732A-15E9-4D5E-90AD-16DF0326BB2B}">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A9D0D33C-2367-4C9B-BF6B-8504842E8F7D}">
      <dgm:prSet phldrT="[Text]" custT="1"/>
      <dgm:spPr/>
      <dgm:t>
        <a:bodyPr/>
        <a:lstStyle/>
        <a:p>
          <a:pPr algn="just"/>
          <a:r>
            <a:rPr lang="en-GB" sz="1250" dirty="0">
              <a:latin typeface="Times New Roman" panose="02020603050405020304" pitchFamily="18" charset="0"/>
              <a:cs typeface="Times New Roman" panose="02020603050405020304" pitchFamily="18" charset="0"/>
            </a:rPr>
            <a:t>One of the hugest insurance companies is Aviva that has a market capitalisation of over eighteen billion GBP.</a:t>
          </a:r>
          <a:endParaRPr lang="en-US" sz="1250" dirty="0">
            <a:latin typeface="Times New Roman" panose="02020603050405020304" pitchFamily="18" charset="0"/>
            <a:cs typeface="Times New Roman" panose="02020603050405020304" pitchFamily="18" charset="0"/>
          </a:endParaRPr>
        </a:p>
      </dgm:t>
    </dgm:pt>
    <dgm:pt modelId="{8179B2ED-8B50-45A7-B3FE-3BC11E5C5864}" type="parTrans" cxnId="{D5220485-FD9D-46DF-A094-7BA2DEB78630}">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1FD88E5D-AC65-4AF4-A1FE-78ED640A4187}" type="sibTrans" cxnId="{D5220485-FD9D-46DF-A094-7BA2DEB78630}">
      <dgm:prSet/>
      <dgm:spPr/>
      <dgm:t>
        <a:bodyPr/>
        <a:lstStyle/>
        <a:p>
          <a:pPr algn="just"/>
          <a:endParaRPr lang="en-US" sz="1250">
            <a:latin typeface="Times New Roman" panose="02020603050405020304" pitchFamily="18" charset="0"/>
            <a:cs typeface="Times New Roman" panose="02020603050405020304" pitchFamily="18" charset="0"/>
          </a:endParaRPr>
        </a:p>
      </dgm:t>
    </dgm:pt>
    <dgm:pt modelId="{02316E28-F59E-4C66-9817-DF3DB113D8A1}" type="pres">
      <dgm:prSet presAssocID="{E6EFB031-F61F-4D41-B197-151157637693}" presName="Name0" presStyleCnt="0">
        <dgm:presLayoutVars>
          <dgm:dir/>
          <dgm:resizeHandles val="exact"/>
        </dgm:presLayoutVars>
      </dgm:prSet>
      <dgm:spPr/>
    </dgm:pt>
    <dgm:pt modelId="{C78AB0AF-986C-40FD-92DF-096DCCA5A761}" type="pres">
      <dgm:prSet presAssocID="{9EC467BD-088C-45B5-8603-238EC0D7D348}" presName="composite" presStyleCnt="0"/>
      <dgm:spPr/>
    </dgm:pt>
    <dgm:pt modelId="{D42D7D17-4DF3-40C7-BE2D-CA29637571C2}" type="pres">
      <dgm:prSet presAssocID="{9EC467BD-088C-45B5-8603-238EC0D7D348}" presName="rect1" presStyleLbl="trAlignAcc1" presStyleIdx="0" presStyleCnt="5">
        <dgm:presLayoutVars>
          <dgm:bulletEnabled val="1"/>
        </dgm:presLayoutVars>
      </dgm:prSet>
      <dgm:spPr/>
    </dgm:pt>
    <dgm:pt modelId="{A80E28F8-BC05-41A1-AE9E-0FCA0C3B3E79}" type="pres">
      <dgm:prSet presAssocID="{9EC467BD-088C-45B5-8603-238EC0D7D348}" presName="rect2" presStyleLbl="fgImgPlace1" presStyleIdx="0" presStyleCnt="5"/>
      <dgm:spPr/>
    </dgm:pt>
    <dgm:pt modelId="{D3FBED29-1CAD-468A-849F-1AEE8F01AA6D}" type="pres">
      <dgm:prSet presAssocID="{C5F5CE58-611D-4BC2-86A2-BFD818C4FBF6}" presName="sibTrans" presStyleCnt="0"/>
      <dgm:spPr/>
    </dgm:pt>
    <dgm:pt modelId="{9AC1B28B-F562-413F-99A4-95792F8E7D1D}" type="pres">
      <dgm:prSet presAssocID="{65685563-0616-4FF7-8C91-D8EDF0B0F44F}" presName="composite" presStyleCnt="0"/>
      <dgm:spPr/>
    </dgm:pt>
    <dgm:pt modelId="{7D3440C9-B0B7-453A-A42F-7E72DE503A14}" type="pres">
      <dgm:prSet presAssocID="{65685563-0616-4FF7-8C91-D8EDF0B0F44F}" presName="rect1" presStyleLbl="trAlignAcc1" presStyleIdx="1" presStyleCnt="5">
        <dgm:presLayoutVars>
          <dgm:bulletEnabled val="1"/>
        </dgm:presLayoutVars>
      </dgm:prSet>
      <dgm:spPr/>
    </dgm:pt>
    <dgm:pt modelId="{4F5226C8-5631-4F84-BD96-8F0FF4F50F7F}" type="pres">
      <dgm:prSet presAssocID="{65685563-0616-4FF7-8C91-D8EDF0B0F44F}" presName="rect2" presStyleLbl="fgImgPlace1" presStyleIdx="1" presStyleCnt="5"/>
      <dgm:spPr/>
    </dgm:pt>
    <dgm:pt modelId="{47B59B8F-4F30-4D65-A57A-72BFE8207AF7}" type="pres">
      <dgm:prSet presAssocID="{738168A3-B679-4D32-80FC-6D98CDA07B41}" presName="sibTrans" presStyleCnt="0"/>
      <dgm:spPr/>
    </dgm:pt>
    <dgm:pt modelId="{F54775C2-C264-4EE1-929F-5B463C48CA7F}" type="pres">
      <dgm:prSet presAssocID="{6AAEAA17-160D-4582-A9A1-FCC8349548D4}" presName="composite" presStyleCnt="0"/>
      <dgm:spPr/>
    </dgm:pt>
    <dgm:pt modelId="{257062A2-5755-4A42-876D-61CF3533FBD9}" type="pres">
      <dgm:prSet presAssocID="{6AAEAA17-160D-4582-A9A1-FCC8349548D4}" presName="rect1" presStyleLbl="trAlignAcc1" presStyleIdx="2" presStyleCnt="5">
        <dgm:presLayoutVars>
          <dgm:bulletEnabled val="1"/>
        </dgm:presLayoutVars>
      </dgm:prSet>
      <dgm:spPr/>
    </dgm:pt>
    <dgm:pt modelId="{15D47AF1-721A-4FA5-86CD-063C1ED27AFC}" type="pres">
      <dgm:prSet presAssocID="{6AAEAA17-160D-4582-A9A1-FCC8349548D4}" presName="rect2" presStyleLbl="fgImgPlace1" presStyleIdx="2" presStyleCnt="5"/>
      <dgm:spPr/>
    </dgm:pt>
    <dgm:pt modelId="{4605EBFE-902B-4798-9B6A-FC8139626004}" type="pres">
      <dgm:prSet presAssocID="{C4FE56A9-6445-4001-8A09-1B4BBA2B27A7}" presName="sibTrans" presStyleCnt="0"/>
      <dgm:spPr/>
    </dgm:pt>
    <dgm:pt modelId="{3CF93002-B61D-4737-8D7F-855302D1D44F}" type="pres">
      <dgm:prSet presAssocID="{5F5CF529-B40A-410C-AED2-2E17AE31038A}" presName="composite" presStyleCnt="0"/>
      <dgm:spPr/>
    </dgm:pt>
    <dgm:pt modelId="{F442CB3C-63FF-4A36-B6B1-CA6DCE7530C9}" type="pres">
      <dgm:prSet presAssocID="{5F5CF529-B40A-410C-AED2-2E17AE31038A}" presName="rect1" presStyleLbl="trAlignAcc1" presStyleIdx="3" presStyleCnt="5">
        <dgm:presLayoutVars>
          <dgm:bulletEnabled val="1"/>
        </dgm:presLayoutVars>
      </dgm:prSet>
      <dgm:spPr/>
    </dgm:pt>
    <dgm:pt modelId="{B535AA92-02E9-4CF2-AC50-9ED947E6BFBB}" type="pres">
      <dgm:prSet presAssocID="{5F5CF529-B40A-410C-AED2-2E17AE31038A}" presName="rect2" presStyleLbl="fgImgPlace1" presStyleIdx="3" presStyleCnt="5"/>
      <dgm:spPr/>
    </dgm:pt>
    <dgm:pt modelId="{8ADDF384-4FF8-4A76-A55F-1AB3888125EF}" type="pres">
      <dgm:prSet presAssocID="{309209B7-3A03-42F0-9AC2-6E3BD5B21711}" presName="sibTrans" presStyleCnt="0"/>
      <dgm:spPr/>
    </dgm:pt>
    <dgm:pt modelId="{9A9E87F8-173B-4E0D-B1A7-2E89F71557A4}" type="pres">
      <dgm:prSet presAssocID="{A9D0D33C-2367-4C9B-BF6B-8504842E8F7D}" presName="composite" presStyleCnt="0"/>
      <dgm:spPr/>
    </dgm:pt>
    <dgm:pt modelId="{C07054D7-81FF-48DB-96D6-285B03BAF494}" type="pres">
      <dgm:prSet presAssocID="{A9D0D33C-2367-4C9B-BF6B-8504842E8F7D}" presName="rect1" presStyleLbl="trAlignAcc1" presStyleIdx="4" presStyleCnt="5">
        <dgm:presLayoutVars>
          <dgm:bulletEnabled val="1"/>
        </dgm:presLayoutVars>
      </dgm:prSet>
      <dgm:spPr/>
    </dgm:pt>
    <dgm:pt modelId="{CB5C7799-27E6-4249-B1BB-7EB5E2443DF1}" type="pres">
      <dgm:prSet presAssocID="{A9D0D33C-2367-4C9B-BF6B-8504842E8F7D}" presName="rect2" presStyleLbl="fgImgPlace1" presStyleIdx="4" presStyleCnt="5"/>
      <dgm:spPr/>
    </dgm:pt>
  </dgm:ptLst>
  <dgm:cxnLst>
    <dgm:cxn modelId="{0850E916-60E9-4D99-891A-D79066328344}" type="presOf" srcId="{5F5CF529-B40A-410C-AED2-2E17AE31038A}" destId="{F442CB3C-63FF-4A36-B6B1-CA6DCE7530C9}" srcOrd="0" destOrd="0" presId="urn:microsoft.com/office/officeart/2008/layout/PictureStrips"/>
    <dgm:cxn modelId="{A94BE21B-0669-4189-9ADB-07E83543F8AA}" type="presOf" srcId="{E6EFB031-F61F-4D41-B197-151157637693}" destId="{02316E28-F59E-4C66-9817-DF3DB113D8A1}" srcOrd="0" destOrd="0" presId="urn:microsoft.com/office/officeart/2008/layout/PictureStrips"/>
    <dgm:cxn modelId="{4173732A-15E9-4D5E-90AD-16DF0326BB2B}" srcId="{E6EFB031-F61F-4D41-B197-151157637693}" destId="{5F5CF529-B40A-410C-AED2-2E17AE31038A}" srcOrd="3" destOrd="0" parTransId="{630F7D54-217D-449F-A9DA-8B495B53176E}" sibTransId="{309209B7-3A03-42F0-9AC2-6E3BD5B21711}"/>
    <dgm:cxn modelId="{E792F752-5961-4F6B-84B2-EB50A469D7A6}" srcId="{E6EFB031-F61F-4D41-B197-151157637693}" destId="{6AAEAA17-160D-4582-A9A1-FCC8349548D4}" srcOrd="2" destOrd="0" parTransId="{86D7BD78-F160-4B07-8607-2C14A550E6EC}" sibTransId="{C4FE56A9-6445-4001-8A09-1B4BBA2B27A7}"/>
    <dgm:cxn modelId="{0E51CC5B-E667-43D5-A07A-75EF007D0328}" type="presOf" srcId="{9EC467BD-088C-45B5-8603-238EC0D7D348}" destId="{D42D7D17-4DF3-40C7-BE2D-CA29637571C2}" srcOrd="0" destOrd="0" presId="urn:microsoft.com/office/officeart/2008/layout/PictureStrips"/>
    <dgm:cxn modelId="{D340415E-6FA0-4F03-8ECD-9919F3A9DA05}" type="presOf" srcId="{6AAEAA17-160D-4582-A9A1-FCC8349548D4}" destId="{257062A2-5755-4A42-876D-61CF3533FBD9}" srcOrd="0" destOrd="0" presId="urn:microsoft.com/office/officeart/2008/layout/PictureStrips"/>
    <dgm:cxn modelId="{D5220485-FD9D-46DF-A094-7BA2DEB78630}" srcId="{E6EFB031-F61F-4D41-B197-151157637693}" destId="{A9D0D33C-2367-4C9B-BF6B-8504842E8F7D}" srcOrd="4" destOrd="0" parTransId="{8179B2ED-8B50-45A7-B3FE-3BC11E5C5864}" sibTransId="{1FD88E5D-AC65-4AF4-A1FE-78ED640A4187}"/>
    <dgm:cxn modelId="{C730508B-E831-4ACC-9EE9-A7AE48976EC5}" srcId="{E6EFB031-F61F-4D41-B197-151157637693}" destId="{9EC467BD-088C-45B5-8603-238EC0D7D348}" srcOrd="0" destOrd="0" parTransId="{C87F39AC-BB49-46AD-A3C5-82B2818A4A38}" sibTransId="{C5F5CE58-611D-4BC2-86A2-BFD818C4FBF6}"/>
    <dgm:cxn modelId="{A50E8DA9-A09D-4C07-AD3E-633ECDBCFE1D}" srcId="{E6EFB031-F61F-4D41-B197-151157637693}" destId="{65685563-0616-4FF7-8C91-D8EDF0B0F44F}" srcOrd="1" destOrd="0" parTransId="{E69F9AD2-172E-4A74-80C8-D18742919DB7}" sibTransId="{738168A3-B679-4D32-80FC-6D98CDA07B41}"/>
    <dgm:cxn modelId="{BC8CA0BB-FE29-4DDD-BF58-24B3B8A1BFB4}" type="presOf" srcId="{65685563-0616-4FF7-8C91-D8EDF0B0F44F}" destId="{7D3440C9-B0B7-453A-A42F-7E72DE503A14}" srcOrd="0" destOrd="0" presId="urn:microsoft.com/office/officeart/2008/layout/PictureStrips"/>
    <dgm:cxn modelId="{870956DA-7CB7-47FA-BB07-F0DD2CDF5C2A}" type="presOf" srcId="{A9D0D33C-2367-4C9B-BF6B-8504842E8F7D}" destId="{C07054D7-81FF-48DB-96D6-285B03BAF494}" srcOrd="0" destOrd="0" presId="urn:microsoft.com/office/officeart/2008/layout/PictureStrips"/>
    <dgm:cxn modelId="{6389AD6E-294A-429A-B00A-82C2656699CA}" type="presParOf" srcId="{02316E28-F59E-4C66-9817-DF3DB113D8A1}" destId="{C78AB0AF-986C-40FD-92DF-096DCCA5A761}" srcOrd="0" destOrd="0" presId="urn:microsoft.com/office/officeart/2008/layout/PictureStrips"/>
    <dgm:cxn modelId="{A78A08E6-DAF4-493A-AE72-5739C4A7F476}" type="presParOf" srcId="{C78AB0AF-986C-40FD-92DF-096DCCA5A761}" destId="{D42D7D17-4DF3-40C7-BE2D-CA29637571C2}" srcOrd="0" destOrd="0" presId="urn:microsoft.com/office/officeart/2008/layout/PictureStrips"/>
    <dgm:cxn modelId="{782AE783-8EEC-47E5-8685-BCC5115B04A4}" type="presParOf" srcId="{C78AB0AF-986C-40FD-92DF-096DCCA5A761}" destId="{A80E28F8-BC05-41A1-AE9E-0FCA0C3B3E79}" srcOrd="1" destOrd="0" presId="urn:microsoft.com/office/officeart/2008/layout/PictureStrips"/>
    <dgm:cxn modelId="{2782712A-8DA6-4452-AB1E-5FCDC7B3EF97}" type="presParOf" srcId="{02316E28-F59E-4C66-9817-DF3DB113D8A1}" destId="{D3FBED29-1CAD-468A-849F-1AEE8F01AA6D}" srcOrd="1" destOrd="0" presId="urn:microsoft.com/office/officeart/2008/layout/PictureStrips"/>
    <dgm:cxn modelId="{2E951FF1-C9B3-4CE9-B4BE-1D699AB1DD92}" type="presParOf" srcId="{02316E28-F59E-4C66-9817-DF3DB113D8A1}" destId="{9AC1B28B-F562-413F-99A4-95792F8E7D1D}" srcOrd="2" destOrd="0" presId="urn:microsoft.com/office/officeart/2008/layout/PictureStrips"/>
    <dgm:cxn modelId="{17A89901-8A1B-45A1-84E6-1016D3DCA94B}" type="presParOf" srcId="{9AC1B28B-F562-413F-99A4-95792F8E7D1D}" destId="{7D3440C9-B0B7-453A-A42F-7E72DE503A14}" srcOrd="0" destOrd="0" presId="urn:microsoft.com/office/officeart/2008/layout/PictureStrips"/>
    <dgm:cxn modelId="{3AD8D0DC-650E-4DA7-97D9-2BA81F748911}" type="presParOf" srcId="{9AC1B28B-F562-413F-99A4-95792F8E7D1D}" destId="{4F5226C8-5631-4F84-BD96-8F0FF4F50F7F}" srcOrd="1" destOrd="0" presId="urn:microsoft.com/office/officeart/2008/layout/PictureStrips"/>
    <dgm:cxn modelId="{A7047714-B0EC-4D4C-AB8B-46E33FC9C7D7}" type="presParOf" srcId="{02316E28-F59E-4C66-9817-DF3DB113D8A1}" destId="{47B59B8F-4F30-4D65-A57A-72BFE8207AF7}" srcOrd="3" destOrd="0" presId="urn:microsoft.com/office/officeart/2008/layout/PictureStrips"/>
    <dgm:cxn modelId="{EEB922D2-3094-4E4E-9F25-847AC8A892E5}" type="presParOf" srcId="{02316E28-F59E-4C66-9817-DF3DB113D8A1}" destId="{F54775C2-C264-4EE1-929F-5B463C48CA7F}" srcOrd="4" destOrd="0" presId="urn:microsoft.com/office/officeart/2008/layout/PictureStrips"/>
    <dgm:cxn modelId="{86F2B6FE-D529-42C0-964A-B84BDBC58F93}" type="presParOf" srcId="{F54775C2-C264-4EE1-929F-5B463C48CA7F}" destId="{257062A2-5755-4A42-876D-61CF3533FBD9}" srcOrd="0" destOrd="0" presId="urn:microsoft.com/office/officeart/2008/layout/PictureStrips"/>
    <dgm:cxn modelId="{525D3BF1-FF20-4888-8570-80E57D81D2DA}" type="presParOf" srcId="{F54775C2-C264-4EE1-929F-5B463C48CA7F}" destId="{15D47AF1-721A-4FA5-86CD-063C1ED27AFC}" srcOrd="1" destOrd="0" presId="urn:microsoft.com/office/officeart/2008/layout/PictureStrips"/>
    <dgm:cxn modelId="{7C2FA65D-3B56-48FB-8ECB-8E4A0F9F11C4}" type="presParOf" srcId="{02316E28-F59E-4C66-9817-DF3DB113D8A1}" destId="{4605EBFE-902B-4798-9B6A-FC8139626004}" srcOrd="5" destOrd="0" presId="urn:microsoft.com/office/officeart/2008/layout/PictureStrips"/>
    <dgm:cxn modelId="{9E61C5A9-36FF-4A03-8076-35605DC22FCE}" type="presParOf" srcId="{02316E28-F59E-4C66-9817-DF3DB113D8A1}" destId="{3CF93002-B61D-4737-8D7F-855302D1D44F}" srcOrd="6" destOrd="0" presId="urn:microsoft.com/office/officeart/2008/layout/PictureStrips"/>
    <dgm:cxn modelId="{4BABFA98-2B1C-4D79-9530-169AFCFE1593}" type="presParOf" srcId="{3CF93002-B61D-4737-8D7F-855302D1D44F}" destId="{F442CB3C-63FF-4A36-B6B1-CA6DCE7530C9}" srcOrd="0" destOrd="0" presId="urn:microsoft.com/office/officeart/2008/layout/PictureStrips"/>
    <dgm:cxn modelId="{0A4E8FE2-0849-4923-8F86-3339219C2A84}" type="presParOf" srcId="{3CF93002-B61D-4737-8D7F-855302D1D44F}" destId="{B535AA92-02E9-4CF2-AC50-9ED947E6BFBB}" srcOrd="1" destOrd="0" presId="urn:microsoft.com/office/officeart/2008/layout/PictureStrips"/>
    <dgm:cxn modelId="{5F0AD019-0AF1-4F49-A777-EE851AE2E4EA}" type="presParOf" srcId="{02316E28-F59E-4C66-9817-DF3DB113D8A1}" destId="{8ADDF384-4FF8-4A76-A55F-1AB3888125EF}" srcOrd="7" destOrd="0" presId="urn:microsoft.com/office/officeart/2008/layout/PictureStrips"/>
    <dgm:cxn modelId="{93D05684-E489-42D7-99CA-922782153BD3}" type="presParOf" srcId="{02316E28-F59E-4C66-9817-DF3DB113D8A1}" destId="{9A9E87F8-173B-4E0D-B1A7-2E89F71557A4}" srcOrd="8" destOrd="0" presId="urn:microsoft.com/office/officeart/2008/layout/PictureStrips"/>
    <dgm:cxn modelId="{099DFF44-D81A-4233-B0EE-652EEAFDAB65}" type="presParOf" srcId="{9A9E87F8-173B-4E0D-B1A7-2E89F71557A4}" destId="{C07054D7-81FF-48DB-96D6-285B03BAF494}" srcOrd="0" destOrd="0" presId="urn:microsoft.com/office/officeart/2008/layout/PictureStrips"/>
    <dgm:cxn modelId="{5A234285-6E5B-4B52-8B2E-AD2C20256314}" type="presParOf" srcId="{9A9E87F8-173B-4E0D-B1A7-2E89F71557A4}" destId="{CB5C7799-27E6-4249-B1BB-7EB5E2443DF1}" srcOrd="1" destOrd="0" presId="urn:microsoft.com/office/officeart/2008/layout/PictureStrip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3F9CA6-96A4-42D0-992D-4DEBDD1B12C7}"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07DE4782-9549-4256-91C3-9D0CEE4ECCAB}">
      <dgm:prSet phldrT="[Text]" custT="1"/>
      <dgm:spPr/>
      <dgm:t>
        <a:bodyPr/>
        <a:lstStyle/>
        <a:p>
          <a:r>
            <a:rPr lang="en-GB" sz="1600" b="1" dirty="0">
              <a:latin typeface="Times New Roman" panose="02020603050405020304" pitchFamily="18" charset="0"/>
              <a:cs typeface="Times New Roman" panose="02020603050405020304" pitchFamily="18" charset="0"/>
            </a:rPr>
            <a:t>Legacy systems</a:t>
          </a:r>
          <a:endParaRPr lang="en-US" sz="1600" b="1" dirty="0">
            <a:latin typeface="Times New Roman" panose="02020603050405020304" pitchFamily="18" charset="0"/>
            <a:cs typeface="Times New Roman" panose="02020603050405020304" pitchFamily="18" charset="0"/>
          </a:endParaRPr>
        </a:p>
      </dgm:t>
    </dgm:pt>
    <dgm:pt modelId="{5073E4D7-41EA-42A8-B17E-280FA2AFBFC3}" type="parTrans" cxnId="{9615FC9A-1D65-450B-8236-DF6D0A073463}">
      <dgm:prSet/>
      <dgm:spPr/>
      <dgm:t>
        <a:bodyPr/>
        <a:lstStyle/>
        <a:p>
          <a:endParaRPr lang="en-US" sz="1600" b="1">
            <a:latin typeface="Times New Roman" panose="02020603050405020304" pitchFamily="18" charset="0"/>
            <a:cs typeface="Times New Roman" panose="02020603050405020304" pitchFamily="18" charset="0"/>
          </a:endParaRPr>
        </a:p>
      </dgm:t>
    </dgm:pt>
    <dgm:pt modelId="{E88C9586-7E3F-4FC9-8861-F39052F2BE2B}" type="sibTrans" cxnId="{9615FC9A-1D65-450B-8236-DF6D0A073463}">
      <dgm:prSet/>
      <dgm:spPr/>
      <dgm:t>
        <a:bodyPr/>
        <a:lstStyle/>
        <a:p>
          <a:endParaRPr lang="en-US" sz="1600" b="1">
            <a:latin typeface="Times New Roman" panose="02020603050405020304" pitchFamily="18" charset="0"/>
            <a:cs typeface="Times New Roman" panose="02020603050405020304" pitchFamily="18" charset="0"/>
          </a:endParaRPr>
        </a:p>
      </dgm:t>
    </dgm:pt>
    <dgm:pt modelId="{5B835933-E6C2-42F2-846D-3945641AB42B}">
      <dgm:prSet phldrT="[Text]" custT="1"/>
      <dgm:spPr/>
      <dgm:t>
        <a:bodyPr/>
        <a:lstStyle/>
        <a:p>
          <a:r>
            <a:rPr lang="en-GB" sz="1600" b="1" dirty="0">
              <a:latin typeface="Times New Roman" panose="02020603050405020304" pitchFamily="18" charset="0"/>
              <a:cs typeface="Times New Roman" panose="02020603050405020304" pitchFamily="18" charset="0"/>
            </a:rPr>
            <a:t>Management of data</a:t>
          </a:r>
          <a:endParaRPr lang="en-US" sz="1600" b="1" dirty="0">
            <a:latin typeface="Times New Roman" panose="02020603050405020304" pitchFamily="18" charset="0"/>
            <a:cs typeface="Times New Roman" panose="02020603050405020304" pitchFamily="18" charset="0"/>
          </a:endParaRPr>
        </a:p>
      </dgm:t>
    </dgm:pt>
    <dgm:pt modelId="{1A9C27F1-EC00-4086-9D8C-C9BC0B505BF0}" type="parTrans" cxnId="{832F096C-5690-4C91-AB81-E5511A926EF5}">
      <dgm:prSet/>
      <dgm:spPr/>
      <dgm:t>
        <a:bodyPr/>
        <a:lstStyle/>
        <a:p>
          <a:endParaRPr lang="en-US" sz="1600" b="1">
            <a:latin typeface="Times New Roman" panose="02020603050405020304" pitchFamily="18" charset="0"/>
            <a:cs typeface="Times New Roman" panose="02020603050405020304" pitchFamily="18" charset="0"/>
          </a:endParaRPr>
        </a:p>
      </dgm:t>
    </dgm:pt>
    <dgm:pt modelId="{40C96B08-5747-46B3-9669-6B7C4071A27B}" type="sibTrans" cxnId="{832F096C-5690-4C91-AB81-E5511A926EF5}">
      <dgm:prSet/>
      <dgm:spPr/>
      <dgm:t>
        <a:bodyPr/>
        <a:lstStyle/>
        <a:p>
          <a:endParaRPr lang="en-US" sz="1600" b="1">
            <a:latin typeface="Times New Roman" panose="02020603050405020304" pitchFamily="18" charset="0"/>
            <a:cs typeface="Times New Roman" panose="02020603050405020304" pitchFamily="18" charset="0"/>
          </a:endParaRPr>
        </a:p>
      </dgm:t>
    </dgm:pt>
    <dgm:pt modelId="{87FD8359-0A20-46C4-AAC3-8A9D6606F781}">
      <dgm:prSet phldrT="[Text]" custT="1"/>
      <dgm:spPr/>
      <dgm:t>
        <a:bodyPr/>
        <a:lstStyle/>
        <a:p>
          <a:r>
            <a:rPr lang="en-GB" sz="1600" b="1" dirty="0">
              <a:latin typeface="Times New Roman" panose="02020603050405020304" pitchFamily="18" charset="0"/>
              <a:cs typeface="Times New Roman" panose="02020603050405020304" pitchFamily="18" charset="0"/>
            </a:rPr>
            <a:t>Expenditure</a:t>
          </a:r>
          <a:endParaRPr lang="en-US" sz="1600" b="1" dirty="0">
            <a:latin typeface="Times New Roman" panose="02020603050405020304" pitchFamily="18" charset="0"/>
            <a:cs typeface="Times New Roman" panose="02020603050405020304" pitchFamily="18" charset="0"/>
          </a:endParaRPr>
        </a:p>
      </dgm:t>
    </dgm:pt>
    <dgm:pt modelId="{D03A6AFE-6C52-4563-A92F-180564BF0B24}" type="parTrans" cxnId="{E32F6438-BD9D-4A4E-8E1A-4D9FDD653BCA}">
      <dgm:prSet/>
      <dgm:spPr/>
      <dgm:t>
        <a:bodyPr/>
        <a:lstStyle/>
        <a:p>
          <a:endParaRPr lang="en-US" sz="1600" b="1">
            <a:latin typeface="Times New Roman" panose="02020603050405020304" pitchFamily="18" charset="0"/>
            <a:cs typeface="Times New Roman" panose="02020603050405020304" pitchFamily="18" charset="0"/>
          </a:endParaRPr>
        </a:p>
      </dgm:t>
    </dgm:pt>
    <dgm:pt modelId="{C3021E6F-A452-40E2-B395-18680CBCE7D9}" type="sibTrans" cxnId="{E32F6438-BD9D-4A4E-8E1A-4D9FDD653BCA}">
      <dgm:prSet/>
      <dgm:spPr/>
      <dgm:t>
        <a:bodyPr/>
        <a:lstStyle/>
        <a:p>
          <a:endParaRPr lang="en-US" sz="1600" b="1">
            <a:latin typeface="Times New Roman" panose="02020603050405020304" pitchFamily="18" charset="0"/>
            <a:cs typeface="Times New Roman" panose="02020603050405020304" pitchFamily="18" charset="0"/>
          </a:endParaRPr>
        </a:p>
      </dgm:t>
    </dgm:pt>
    <dgm:pt modelId="{779A8CD9-2502-4DB0-8655-55EA5DF2129D}">
      <dgm:prSet phldrT="[Text]" custT="1"/>
      <dgm:spPr/>
      <dgm:t>
        <a:bodyPr/>
        <a:lstStyle/>
        <a:p>
          <a:r>
            <a:rPr lang="en-GB" sz="1600" b="1" dirty="0">
              <a:latin typeface="Times New Roman" panose="02020603050405020304" pitchFamily="18" charset="0"/>
              <a:cs typeface="Times New Roman" panose="02020603050405020304" pitchFamily="18" charset="0"/>
            </a:rPr>
            <a:t>Data security</a:t>
          </a:r>
          <a:endParaRPr lang="en-US" sz="1600" b="1" dirty="0">
            <a:latin typeface="Times New Roman" panose="02020603050405020304" pitchFamily="18" charset="0"/>
            <a:cs typeface="Times New Roman" panose="02020603050405020304" pitchFamily="18" charset="0"/>
          </a:endParaRPr>
        </a:p>
      </dgm:t>
    </dgm:pt>
    <dgm:pt modelId="{3A3AD252-F6E2-436D-8F82-DB9E27457806}" type="parTrans" cxnId="{8DA9CFAA-FCD9-4B28-BF02-9387CB23AACB}">
      <dgm:prSet/>
      <dgm:spPr/>
      <dgm:t>
        <a:bodyPr/>
        <a:lstStyle/>
        <a:p>
          <a:endParaRPr lang="en-US" sz="1600" b="1">
            <a:latin typeface="Times New Roman" panose="02020603050405020304" pitchFamily="18" charset="0"/>
            <a:cs typeface="Times New Roman" panose="02020603050405020304" pitchFamily="18" charset="0"/>
          </a:endParaRPr>
        </a:p>
      </dgm:t>
    </dgm:pt>
    <dgm:pt modelId="{516C811F-8FDB-4EE2-A461-DFDBA4040D2D}" type="sibTrans" cxnId="{8DA9CFAA-FCD9-4B28-BF02-9387CB23AACB}">
      <dgm:prSet/>
      <dgm:spPr/>
      <dgm:t>
        <a:bodyPr/>
        <a:lstStyle/>
        <a:p>
          <a:endParaRPr lang="en-US" sz="1600" b="1">
            <a:latin typeface="Times New Roman" panose="02020603050405020304" pitchFamily="18" charset="0"/>
            <a:cs typeface="Times New Roman" panose="02020603050405020304" pitchFamily="18" charset="0"/>
          </a:endParaRPr>
        </a:p>
      </dgm:t>
    </dgm:pt>
    <dgm:pt modelId="{EA5147B3-F576-4BED-B72E-B5CD34BD212C}">
      <dgm:prSet phldrT="[Text]" custT="1"/>
      <dgm:spPr/>
      <dgm:t>
        <a:bodyPr/>
        <a:lstStyle/>
        <a:p>
          <a:r>
            <a:rPr lang="en-GB" sz="1600" b="1" dirty="0">
              <a:latin typeface="Times New Roman" panose="02020603050405020304" pitchFamily="18" charset="0"/>
              <a:cs typeface="Times New Roman" panose="02020603050405020304" pitchFamily="18" charset="0"/>
            </a:rPr>
            <a:t>Resistance to change</a:t>
          </a:r>
          <a:endParaRPr lang="en-US" sz="1600" b="1" dirty="0">
            <a:latin typeface="Times New Roman" panose="02020603050405020304" pitchFamily="18" charset="0"/>
            <a:cs typeface="Times New Roman" panose="02020603050405020304" pitchFamily="18" charset="0"/>
          </a:endParaRPr>
        </a:p>
      </dgm:t>
    </dgm:pt>
    <dgm:pt modelId="{9321974D-82C3-477A-A9CC-71E12A06E972}" type="parTrans" cxnId="{8B504BC9-082D-4402-94AC-4C04E50B9162}">
      <dgm:prSet/>
      <dgm:spPr/>
      <dgm:t>
        <a:bodyPr/>
        <a:lstStyle/>
        <a:p>
          <a:endParaRPr lang="en-US" sz="1600" b="1">
            <a:latin typeface="Times New Roman" panose="02020603050405020304" pitchFamily="18" charset="0"/>
            <a:cs typeface="Times New Roman" panose="02020603050405020304" pitchFamily="18" charset="0"/>
          </a:endParaRPr>
        </a:p>
      </dgm:t>
    </dgm:pt>
    <dgm:pt modelId="{F9B6727E-CCB3-4A64-9A48-9B298B18036F}" type="sibTrans" cxnId="{8B504BC9-082D-4402-94AC-4C04E50B9162}">
      <dgm:prSet/>
      <dgm:spPr/>
      <dgm:t>
        <a:bodyPr/>
        <a:lstStyle/>
        <a:p>
          <a:endParaRPr lang="en-US" sz="1600" b="1">
            <a:latin typeface="Times New Roman" panose="02020603050405020304" pitchFamily="18" charset="0"/>
            <a:cs typeface="Times New Roman" panose="02020603050405020304" pitchFamily="18" charset="0"/>
          </a:endParaRPr>
        </a:p>
      </dgm:t>
    </dgm:pt>
    <dgm:pt modelId="{D843F3F5-2515-4479-9069-BD2B4135C773}" type="pres">
      <dgm:prSet presAssocID="{433F9CA6-96A4-42D0-992D-4DEBDD1B12C7}" presName="diagram" presStyleCnt="0">
        <dgm:presLayoutVars>
          <dgm:dir/>
          <dgm:resizeHandles val="exact"/>
        </dgm:presLayoutVars>
      </dgm:prSet>
      <dgm:spPr/>
    </dgm:pt>
    <dgm:pt modelId="{BF17B8FA-915E-4E99-81BF-A754C0B34F7F}" type="pres">
      <dgm:prSet presAssocID="{07DE4782-9549-4256-91C3-9D0CEE4ECCAB}" presName="node" presStyleLbl="node1" presStyleIdx="0" presStyleCnt="5">
        <dgm:presLayoutVars>
          <dgm:bulletEnabled val="1"/>
        </dgm:presLayoutVars>
      </dgm:prSet>
      <dgm:spPr/>
    </dgm:pt>
    <dgm:pt modelId="{1A65DD0B-2A7E-47BF-BE2D-FA1EB7E0D469}" type="pres">
      <dgm:prSet presAssocID="{E88C9586-7E3F-4FC9-8861-F39052F2BE2B}" presName="sibTrans" presStyleCnt="0"/>
      <dgm:spPr/>
    </dgm:pt>
    <dgm:pt modelId="{C7C67765-9C35-4AB6-B079-F8A3988F0A5A}" type="pres">
      <dgm:prSet presAssocID="{5B835933-E6C2-42F2-846D-3945641AB42B}" presName="node" presStyleLbl="node1" presStyleIdx="1" presStyleCnt="5">
        <dgm:presLayoutVars>
          <dgm:bulletEnabled val="1"/>
        </dgm:presLayoutVars>
      </dgm:prSet>
      <dgm:spPr/>
    </dgm:pt>
    <dgm:pt modelId="{1F10F04B-7E5C-407D-B4FF-4EF7E0734AE1}" type="pres">
      <dgm:prSet presAssocID="{40C96B08-5747-46B3-9669-6B7C4071A27B}" presName="sibTrans" presStyleCnt="0"/>
      <dgm:spPr/>
    </dgm:pt>
    <dgm:pt modelId="{A6054261-D281-4D7A-B5E0-D749DB00C975}" type="pres">
      <dgm:prSet presAssocID="{87FD8359-0A20-46C4-AAC3-8A9D6606F781}" presName="node" presStyleLbl="node1" presStyleIdx="2" presStyleCnt="5">
        <dgm:presLayoutVars>
          <dgm:bulletEnabled val="1"/>
        </dgm:presLayoutVars>
      </dgm:prSet>
      <dgm:spPr/>
    </dgm:pt>
    <dgm:pt modelId="{4BEF3A79-13E1-4A2C-81C5-87DF03228A20}" type="pres">
      <dgm:prSet presAssocID="{C3021E6F-A452-40E2-B395-18680CBCE7D9}" presName="sibTrans" presStyleCnt="0"/>
      <dgm:spPr/>
    </dgm:pt>
    <dgm:pt modelId="{CE60D4D6-3BA6-4499-AE18-060200995E2C}" type="pres">
      <dgm:prSet presAssocID="{779A8CD9-2502-4DB0-8655-55EA5DF2129D}" presName="node" presStyleLbl="node1" presStyleIdx="3" presStyleCnt="5">
        <dgm:presLayoutVars>
          <dgm:bulletEnabled val="1"/>
        </dgm:presLayoutVars>
      </dgm:prSet>
      <dgm:spPr/>
    </dgm:pt>
    <dgm:pt modelId="{1B31F1CF-8FFC-4889-B147-16E8EDC1DA8F}" type="pres">
      <dgm:prSet presAssocID="{516C811F-8FDB-4EE2-A461-DFDBA4040D2D}" presName="sibTrans" presStyleCnt="0"/>
      <dgm:spPr/>
    </dgm:pt>
    <dgm:pt modelId="{9B288B70-EAC9-4630-8359-68EF98C04050}" type="pres">
      <dgm:prSet presAssocID="{EA5147B3-F576-4BED-B72E-B5CD34BD212C}" presName="node" presStyleLbl="node1" presStyleIdx="4" presStyleCnt="5">
        <dgm:presLayoutVars>
          <dgm:bulletEnabled val="1"/>
        </dgm:presLayoutVars>
      </dgm:prSet>
      <dgm:spPr/>
    </dgm:pt>
  </dgm:ptLst>
  <dgm:cxnLst>
    <dgm:cxn modelId="{715F8819-EC24-4E98-97CF-B7A95E812C70}" type="presOf" srcId="{433F9CA6-96A4-42D0-992D-4DEBDD1B12C7}" destId="{D843F3F5-2515-4479-9069-BD2B4135C773}" srcOrd="0" destOrd="0" presId="urn:microsoft.com/office/officeart/2005/8/layout/default"/>
    <dgm:cxn modelId="{FF83A21F-13D2-44A2-9241-A89DE95EEB83}" type="presOf" srcId="{87FD8359-0A20-46C4-AAC3-8A9D6606F781}" destId="{A6054261-D281-4D7A-B5E0-D749DB00C975}" srcOrd="0" destOrd="0" presId="urn:microsoft.com/office/officeart/2005/8/layout/default"/>
    <dgm:cxn modelId="{E32F6438-BD9D-4A4E-8E1A-4D9FDD653BCA}" srcId="{433F9CA6-96A4-42D0-992D-4DEBDD1B12C7}" destId="{87FD8359-0A20-46C4-AAC3-8A9D6606F781}" srcOrd="2" destOrd="0" parTransId="{D03A6AFE-6C52-4563-A92F-180564BF0B24}" sibTransId="{C3021E6F-A452-40E2-B395-18680CBCE7D9}"/>
    <dgm:cxn modelId="{832F096C-5690-4C91-AB81-E5511A926EF5}" srcId="{433F9CA6-96A4-42D0-992D-4DEBDD1B12C7}" destId="{5B835933-E6C2-42F2-846D-3945641AB42B}" srcOrd="1" destOrd="0" parTransId="{1A9C27F1-EC00-4086-9D8C-C9BC0B505BF0}" sibTransId="{40C96B08-5747-46B3-9669-6B7C4071A27B}"/>
    <dgm:cxn modelId="{3F801376-372A-47B6-928D-19E98F90E97C}" type="presOf" srcId="{5B835933-E6C2-42F2-846D-3945641AB42B}" destId="{C7C67765-9C35-4AB6-B079-F8A3988F0A5A}" srcOrd="0" destOrd="0" presId="urn:microsoft.com/office/officeart/2005/8/layout/default"/>
    <dgm:cxn modelId="{4143C976-8786-492F-88EC-48EA0D1A4812}" type="presOf" srcId="{779A8CD9-2502-4DB0-8655-55EA5DF2129D}" destId="{CE60D4D6-3BA6-4499-AE18-060200995E2C}" srcOrd="0" destOrd="0" presId="urn:microsoft.com/office/officeart/2005/8/layout/default"/>
    <dgm:cxn modelId="{24AD607E-72F4-4871-9B31-52254A8083AA}" type="presOf" srcId="{EA5147B3-F576-4BED-B72E-B5CD34BD212C}" destId="{9B288B70-EAC9-4630-8359-68EF98C04050}" srcOrd="0" destOrd="0" presId="urn:microsoft.com/office/officeart/2005/8/layout/default"/>
    <dgm:cxn modelId="{9615FC9A-1D65-450B-8236-DF6D0A073463}" srcId="{433F9CA6-96A4-42D0-992D-4DEBDD1B12C7}" destId="{07DE4782-9549-4256-91C3-9D0CEE4ECCAB}" srcOrd="0" destOrd="0" parTransId="{5073E4D7-41EA-42A8-B17E-280FA2AFBFC3}" sibTransId="{E88C9586-7E3F-4FC9-8861-F39052F2BE2B}"/>
    <dgm:cxn modelId="{8DA9CFAA-FCD9-4B28-BF02-9387CB23AACB}" srcId="{433F9CA6-96A4-42D0-992D-4DEBDD1B12C7}" destId="{779A8CD9-2502-4DB0-8655-55EA5DF2129D}" srcOrd="3" destOrd="0" parTransId="{3A3AD252-F6E2-436D-8F82-DB9E27457806}" sibTransId="{516C811F-8FDB-4EE2-A461-DFDBA4040D2D}"/>
    <dgm:cxn modelId="{28342BC3-1CF1-4351-B50D-F5EACA3D0AF5}" type="presOf" srcId="{07DE4782-9549-4256-91C3-9D0CEE4ECCAB}" destId="{BF17B8FA-915E-4E99-81BF-A754C0B34F7F}" srcOrd="0" destOrd="0" presId="urn:microsoft.com/office/officeart/2005/8/layout/default"/>
    <dgm:cxn modelId="{8B504BC9-082D-4402-94AC-4C04E50B9162}" srcId="{433F9CA6-96A4-42D0-992D-4DEBDD1B12C7}" destId="{EA5147B3-F576-4BED-B72E-B5CD34BD212C}" srcOrd="4" destOrd="0" parTransId="{9321974D-82C3-477A-A9CC-71E12A06E972}" sibTransId="{F9B6727E-CCB3-4A64-9A48-9B298B18036F}"/>
    <dgm:cxn modelId="{EE8E0A33-D0E9-4A35-B05F-D719275AE38C}" type="presParOf" srcId="{D843F3F5-2515-4479-9069-BD2B4135C773}" destId="{BF17B8FA-915E-4E99-81BF-A754C0B34F7F}" srcOrd="0" destOrd="0" presId="urn:microsoft.com/office/officeart/2005/8/layout/default"/>
    <dgm:cxn modelId="{6E284558-3798-45D7-8CA2-050B8BE4985F}" type="presParOf" srcId="{D843F3F5-2515-4479-9069-BD2B4135C773}" destId="{1A65DD0B-2A7E-47BF-BE2D-FA1EB7E0D469}" srcOrd="1" destOrd="0" presId="urn:microsoft.com/office/officeart/2005/8/layout/default"/>
    <dgm:cxn modelId="{E56F0901-8F99-4727-98EC-BE0C4D1C6237}" type="presParOf" srcId="{D843F3F5-2515-4479-9069-BD2B4135C773}" destId="{C7C67765-9C35-4AB6-B079-F8A3988F0A5A}" srcOrd="2" destOrd="0" presId="urn:microsoft.com/office/officeart/2005/8/layout/default"/>
    <dgm:cxn modelId="{30E2BC65-26BB-43F7-A019-B5E7A9916CAC}" type="presParOf" srcId="{D843F3F5-2515-4479-9069-BD2B4135C773}" destId="{1F10F04B-7E5C-407D-B4FF-4EF7E0734AE1}" srcOrd="3" destOrd="0" presId="urn:microsoft.com/office/officeart/2005/8/layout/default"/>
    <dgm:cxn modelId="{DD2EF6E4-D44B-4A94-9744-7EDA9AC7B2A7}" type="presParOf" srcId="{D843F3F5-2515-4479-9069-BD2B4135C773}" destId="{A6054261-D281-4D7A-B5E0-D749DB00C975}" srcOrd="4" destOrd="0" presId="urn:microsoft.com/office/officeart/2005/8/layout/default"/>
    <dgm:cxn modelId="{F1FEFB7B-A196-4D2C-A18C-5CDD509F6370}" type="presParOf" srcId="{D843F3F5-2515-4479-9069-BD2B4135C773}" destId="{4BEF3A79-13E1-4A2C-81C5-87DF03228A20}" srcOrd="5" destOrd="0" presId="urn:microsoft.com/office/officeart/2005/8/layout/default"/>
    <dgm:cxn modelId="{AE3BF7C6-A608-4B05-A5B5-5213640C4608}" type="presParOf" srcId="{D843F3F5-2515-4479-9069-BD2B4135C773}" destId="{CE60D4D6-3BA6-4499-AE18-060200995E2C}" srcOrd="6" destOrd="0" presId="urn:microsoft.com/office/officeart/2005/8/layout/default"/>
    <dgm:cxn modelId="{93D7E2B2-4889-4C02-9616-AE78C6C53B08}" type="presParOf" srcId="{D843F3F5-2515-4479-9069-BD2B4135C773}" destId="{1B31F1CF-8FFC-4889-B147-16E8EDC1DA8F}" srcOrd="7" destOrd="0" presId="urn:microsoft.com/office/officeart/2005/8/layout/default"/>
    <dgm:cxn modelId="{FF67017A-47EE-4F61-9F76-DBCA3E45C747}" type="presParOf" srcId="{D843F3F5-2515-4479-9069-BD2B4135C773}" destId="{9B288B70-EAC9-4630-8359-68EF98C0405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6AD7EE-2BD7-460A-9550-0C9F6F71D7A1}" type="doc">
      <dgm:prSet loTypeId="urn:microsoft.com/office/officeart/2005/8/layout/hList1" loCatId="list" qsTypeId="urn:microsoft.com/office/officeart/2005/8/quickstyle/simple5" qsCatId="simple" csTypeId="urn:microsoft.com/office/officeart/2005/8/colors/colorful4" csCatId="colorful" phldr="1"/>
      <dgm:spPr/>
      <dgm:t>
        <a:bodyPr/>
        <a:lstStyle/>
        <a:p>
          <a:endParaRPr lang="en-US"/>
        </a:p>
      </dgm:t>
    </dgm:pt>
    <dgm:pt modelId="{56E951D0-6699-4AC7-B4A9-09B2AD145EBB}">
      <dgm:prSet phldrT="[Text]" custT="1"/>
      <dgm:spPr/>
      <dgm:t>
        <a:bodyPr/>
        <a:lstStyle/>
        <a:p>
          <a:pPr algn="just">
            <a:lnSpc>
              <a:spcPct val="150000"/>
            </a:lnSpc>
          </a:pPr>
          <a:r>
            <a:rPr lang="en-GB" sz="1600" b="1" dirty="0">
              <a:latin typeface="Times New Roman" panose="02020603050405020304" pitchFamily="18" charset="0"/>
              <a:cs typeface="Times New Roman" panose="02020603050405020304" pitchFamily="18" charset="0"/>
            </a:rPr>
            <a:t>Components of cloud computing</a:t>
          </a:r>
          <a:endParaRPr lang="en-US" sz="1600" b="1" dirty="0">
            <a:latin typeface="Times New Roman" panose="02020603050405020304" pitchFamily="18" charset="0"/>
            <a:cs typeface="Times New Roman" panose="02020603050405020304" pitchFamily="18" charset="0"/>
          </a:endParaRPr>
        </a:p>
      </dgm:t>
    </dgm:pt>
    <dgm:pt modelId="{D2094A7E-BB72-475C-AB1E-3F9F94778B09}" type="parTrans" cxnId="{1170832F-CCD6-4283-BF46-EA86A2CA13DC}">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AE06DBEF-F05F-4283-8891-EC7BEA6FB0A0}" type="sibTrans" cxnId="{1170832F-CCD6-4283-BF46-EA86A2CA13DC}">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9F630AD2-EB95-4DF3-B358-F683D0DE2728}">
      <dgm:prSet phldrT="[Text]" custT="1"/>
      <dgm:spPr/>
      <dgm:t>
        <a:bodyPr/>
        <a:lstStyle/>
        <a:p>
          <a:pPr algn="just">
            <a:lnSpc>
              <a:spcPct val="150000"/>
            </a:lnSpc>
          </a:pPr>
          <a:r>
            <a:rPr lang="en-GB" sz="1600" dirty="0">
              <a:latin typeface="Times New Roman" panose="02020603050405020304" pitchFamily="18" charset="0"/>
              <a:cs typeface="Times New Roman" panose="02020603050405020304" pitchFamily="18" charset="0"/>
            </a:rPr>
            <a:t>Cloud infrastructure</a:t>
          </a:r>
          <a:endParaRPr lang="en-US" sz="1600" dirty="0">
            <a:latin typeface="Times New Roman" panose="02020603050405020304" pitchFamily="18" charset="0"/>
            <a:cs typeface="Times New Roman" panose="02020603050405020304" pitchFamily="18" charset="0"/>
          </a:endParaRPr>
        </a:p>
      </dgm:t>
    </dgm:pt>
    <dgm:pt modelId="{771D5438-4D3E-4F3B-B96A-8649CC0E16F7}" type="parTrans" cxnId="{6D25FE0D-4D13-4D50-BE65-055CD0335389}">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0BD5078A-F8AC-45C0-B0DF-6D0FD10D5BA3}" type="sibTrans" cxnId="{6D25FE0D-4D13-4D50-BE65-055CD0335389}">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5455C43C-1966-4BA0-B471-8D127C9550A0}">
      <dgm:prSet phldrT="[Text]" custT="1"/>
      <dgm:spPr/>
      <dgm:t>
        <a:bodyPr/>
        <a:lstStyle/>
        <a:p>
          <a:pPr algn="just">
            <a:lnSpc>
              <a:spcPct val="150000"/>
            </a:lnSpc>
          </a:pPr>
          <a:r>
            <a:rPr lang="en-GB" sz="1600" dirty="0">
              <a:latin typeface="Times New Roman" panose="02020603050405020304" pitchFamily="18" charset="0"/>
              <a:cs typeface="Times New Roman" panose="02020603050405020304" pitchFamily="18" charset="0"/>
            </a:rPr>
            <a:t>Cloud services</a:t>
          </a:r>
          <a:endParaRPr lang="en-US" sz="1600" dirty="0">
            <a:latin typeface="Times New Roman" panose="02020603050405020304" pitchFamily="18" charset="0"/>
            <a:cs typeface="Times New Roman" panose="02020603050405020304" pitchFamily="18" charset="0"/>
          </a:endParaRPr>
        </a:p>
      </dgm:t>
    </dgm:pt>
    <dgm:pt modelId="{D8443DDD-125B-44E8-B8D4-7A5549A17744}" type="parTrans" cxnId="{E849A482-F12B-4413-86FF-6C49265D4B0A}">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2FAAB79D-530A-4FF6-B9CA-207AFFA4A3EE}" type="sibTrans" cxnId="{E849A482-F12B-4413-86FF-6C49265D4B0A}">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89C241D0-6654-4B88-8E63-C00B482709A2}">
      <dgm:prSet phldrT="[Text]" custT="1"/>
      <dgm:spPr/>
      <dgm:t>
        <a:bodyPr/>
        <a:lstStyle/>
        <a:p>
          <a:pPr algn="just">
            <a:lnSpc>
              <a:spcPct val="150000"/>
            </a:lnSpc>
          </a:pPr>
          <a:r>
            <a:rPr lang="en-GB" sz="1600" b="1" dirty="0">
              <a:latin typeface="Times New Roman" panose="02020603050405020304" pitchFamily="18" charset="0"/>
              <a:cs typeface="Times New Roman" panose="02020603050405020304" pitchFamily="18" charset="0"/>
            </a:rPr>
            <a:t>Benefits of cloud computing </a:t>
          </a:r>
          <a:endParaRPr lang="en-US" sz="1600" b="1" dirty="0">
            <a:latin typeface="Times New Roman" panose="02020603050405020304" pitchFamily="18" charset="0"/>
            <a:cs typeface="Times New Roman" panose="02020603050405020304" pitchFamily="18" charset="0"/>
          </a:endParaRPr>
        </a:p>
      </dgm:t>
    </dgm:pt>
    <dgm:pt modelId="{8F628208-F1EB-488E-99BA-01A433308EEB}" type="parTrans" cxnId="{B1B6E300-B080-4AC7-887D-2702A5C79043}">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D73376FC-46AE-4306-9B34-51DF88EFEB7E}" type="sibTrans" cxnId="{B1B6E300-B080-4AC7-887D-2702A5C79043}">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C4A1AA70-053B-43E1-AAC9-3079A44538B1}">
      <dgm:prSet phldrT="[Text]" custT="1"/>
      <dgm:spPr/>
      <dgm:t>
        <a:bodyPr/>
        <a:lstStyle/>
        <a:p>
          <a:pPr algn="just">
            <a:lnSpc>
              <a:spcPct val="150000"/>
            </a:lnSpc>
          </a:pPr>
          <a:r>
            <a:rPr lang="en-GB" sz="1600" dirty="0">
              <a:latin typeface="Times New Roman" panose="02020603050405020304" pitchFamily="18" charset="0"/>
              <a:cs typeface="Times New Roman" panose="02020603050405020304" pitchFamily="18" charset="0"/>
            </a:rPr>
            <a:t>Cost effective</a:t>
          </a:r>
          <a:endParaRPr lang="en-US" sz="1600" dirty="0">
            <a:latin typeface="Times New Roman" panose="02020603050405020304" pitchFamily="18" charset="0"/>
            <a:cs typeface="Times New Roman" panose="02020603050405020304" pitchFamily="18" charset="0"/>
          </a:endParaRPr>
        </a:p>
      </dgm:t>
    </dgm:pt>
    <dgm:pt modelId="{BCD80E64-F86F-41A5-BB86-C5FCA8CE0303}" type="parTrans" cxnId="{0B50597C-5C2A-472E-B89A-8679C8F34E2E}">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BEDB668A-30F2-489D-8850-A6F299834B68}" type="sibTrans" cxnId="{0B50597C-5C2A-472E-B89A-8679C8F34E2E}">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C5043343-6D23-42DE-A9B5-D3924FBC4164}">
      <dgm:prSet phldrT="[Text]" custT="1"/>
      <dgm:spPr/>
      <dgm:t>
        <a:bodyPr/>
        <a:lstStyle/>
        <a:p>
          <a:pPr algn="just">
            <a:lnSpc>
              <a:spcPct val="150000"/>
            </a:lnSpc>
          </a:pPr>
          <a:r>
            <a:rPr lang="en-GB" sz="1600" dirty="0">
              <a:latin typeface="Times New Roman" panose="02020603050405020304" pitchFamily="18" charset="0"/>
              <a:cs typeface="Times New Roman" panose="02020603050405020304" pitchFamily="18" charset="0"/>
            </a:rPr>
            <a:t>Cloud deployment models</a:t>
          </a:r>
          <a:endParaRPr lang="en-US" sz="1600" dirty="0">
            <a:latin typeface="Times New Roman" panose="02020603050405020304" pitchFamily="18" charset="0"/>
            <a:cs typeface="Times New Roman" panose="02020603050405020304" pitchFamily="18" charset="0"/>
          </a:endParaRPr>
        </a:p>
      </dgm:t>
    </dgm:pt>
    <dgm:pt modelId="{A3EB7143-D005-4832-93D6-A89CE3B30CF4}" type="parTrans" cxnId="{5C23A848-B2FA-4C7D-8F30-A076E913E54A}">
      <dgm:prSet/>
      <dgm:spPr/>
      <dgm:t>
        <a:bodyPr/>
        <a:lstStyle/>
        <a:p>
          <a:pPr algn="just">
            <a:lnSpc>
              <a:spcPct val="150000"/>
            </a:lnSpc>
          </a:pPr>
          <a:endParaRPr lang="en-US" sz="1600"/>
        </a:p>
      </dgm:t>
    </dgm:pt>
    <dgm:pt modelId="{6B97A1BA-ECEE-4C0E-BBD1-613C2F3580A9}" type="sibTrans" cxnId="{5C23A848-B2FA-4C7D-8F30-A076E913E54A}">
      <dgm:prSet/>
      <dgm:spPr/>
      <dgm:t>
        <a:bodyPr/>
        <a:lstStyle/>
        <a:p>
          <a:pPr algn="just">
            <a:lnSpc>
              <a:spcPct val="150000"/>
            </a:lnSpc>
          </a:pPr>
          <a:endParaRPr lang="en-US" sz="1600"/>
        </a:p>
      </dgm:t>
    </dgm:pt>
    <dgm:pt modelId="{C7190CBF-73A4-4DDF-A593-E63D2D7C5EFE}">
      <dgm:prSet phldrT="[Text]" custT="1"/>
      <dgm:spPr/>
      <dgm:t>
        <a:bodyPr/>
        <a:lstStyle/>
        <a:p>
          <a:pPr algn="just">
            <a:lnSpc>
              <a:spcPct val="150000"/>
            </a:lnSpc>
          </a:pPr>
          <a:r>
            <a:rPr lang="en-GB" sz="1600" dirty="0">
              <a:latin typeface="Times New Roman" panose="02020603050405020304" pitchFamily="18" charset="0"/>
              <a:cs typeface="Times New Roman" panose="02020603050405020304" pitchFamily="18" charset="0"/>
            </a:rPr>
            <a:t>Cloud providers</a:t>
          </a:r>
          <a:endParaRPr lang="en-US" sz="1600" dirty="0">
            <a:latin typeface="Times New Roman" panose="02020603050405020304" pitchFamily="18" charset="0"/>
            <a:cs typeface="Times New Roman" panose="02020603050405020304" pitchFamily="18" charset="0"/>
          </a:endParaRPr>
        </a:p>
      </dgm:t>
    </dgm:pt>
    <dgm:pt modelId="{859026BC-BA9C-43F3-AB4D-F3AAB00D41B5}" type="parTrans" cxnId="{E49A80D0-E6DA-40C9-9BEB-4A51DFD3A9FD}">
      <dgm:prSet/>
      <dgm:spPr/>
      <dgm:t>
        <a:bodyPr/>
        <a:lstStyle/>
        <a:p>
          <a:pPr algn="just">
            <a:lnSpc>
              <a:spcPct val="150000"/>
            </a:lnSpc>
          </a:pPr>
          <a:endParaRPr lang="en-US" sz="1600"/>
        </a:p>
      </dgm:t>
    </dgm:pt>
    <dgm:pt modelId="{78FA7F27-BB5A-4CF2-927F-80CFA182C9CF}" type="sibTrans" cxnId="{E49A80D0-E6DA-40C9-9BEB-4A51DFD3A9FD}">
      <dgm:prSet/>
      <dgm:spPr/>
      <dgm:t>
        <a:bodyPr/>
        <a:lstStyle/>
        <a:p>
          <a:pPr algn="just">
            <a:lnSpc>
              <a:spcPct val="150000"/>
            </a:lnSpc>
          </a:pPr>
          <a:endParaRPr lang="en-US" sz="1600"/>
        </a:p>
      </dgm:t>
    </dgm:pt>
    <dgm:pt modelId="{43C20628-AC0F-437E-90B2-B8B2EA796C29}">
      <dgm:prSet phldrT="[Text]" custT="1"/>
      <dgm:spPr/>
      <dgm:t>
        <a:bodyPr/>
        <a:lstStyle/>
        <a:p>
          <a:pPr algn="just">
            <a:lnSpc>
              <a:spcPct val="150000"/>
            </a:lnSpc>
          </a:pPr>
          <a:r>
            <a:rPr lang="en-GB" sz="1600" dirty="0">
              <a:latin typeface="Times New Roman" panose="02020603050405020304" pitchFamily="18" charset="0"/>
              <a:cs typeface="Times New Roman" panose="02020603050405020304" pitchFamily="18" charset="0"/>
            </a:rPr>
            <a:t>Flexibility</a:t>
          </a:r>
          <a:endParaRPr lang="en-US" sz="1600" dirty="0">
            <a:latin typeface="Times New Roman" panose="02020603050405020304" pitchFamily="18" charset="0"/>
            <a:cs typeface="Times New Roman" panose="02020603050405020304" pitchFamily="18" charset="0"/>
          </a:endParaRPr>
        </a:p>
      </dgm:t>
    </dgm:pt>
    <dgm:pt modelId="{41CB1EF7-B8BF-4A49-8C3A-C9609ACD9101}" type="parTrans" cxnId="{C7120B99-8B6A-474A-B5BD-B396F36BBEBD}">
      <dgm:prSet/>
      <dgm:spPr/>
      <dgm:t>
        <a:bodyPr/>
        <a:lstStyle/>
        <a:p>
          <a:pPr algn="just">
            <a:lnSpc>
              <a:spcPct val="150000"/>
            </a:lnSpc>
          </a:pPr>
          <a:endParaRPr lang="en-US" sz="1600"/>
        </a:p>
      </dgm:t>
    </dgm:pt>
    <dgm:pt modelId="{A5A3F34C-45A9-4ACB-9E1E-257FA4C3BEE1}" type="sibTrans" cxnId="{C7120B99-8B6A-474A-B5BD-B396F36BBEBD}">
      <dgm:prSet/>
      <dgm:spPr/>
      <dgm:t>
        <a:bodyPr/>
        <a:lstStyle/>
        <a:p>
          <a:pPr algn="just">
            <a:lnSpc>
              <a:spcPct val="150000"/>
            </a:lnSpc>
          </a:pPr>
          <a:endParaRPr lang="en-US" sz="1600"/>
        </a:p>
      </dgm:t>
    </dgm:pt>
    <dgm:pt modelId="{BF37C211-3BE9-4B39-B318-4874D88A6ACC}">
      <dgm:prSet phldrT="[Text]" custT="1"/>
      <dgm:spPr/>
      <dgm:t>
        <a:bodyPr/>
        <a:lstStyle/>
        <a:p>
          <a:pPr algn="just">
            <a:lnSpc>
              <a:spcPct val="150000"/>
            </a:lnSpc>
          </a:pPr>
          <a:r>
            <a:rPr lang="en-GB" sz="1600" dirty="0">
              <a:latin typeface="Times New Roman" panose="02020603050405020304" pitchFamily="18" charset="0"/>
              <a:cs typeface="Times New Roman" panose="02020603050405020304" pitchFamily="18" charset="0"/>
            </a:rPr>
            <a:t>Security</a:t>
          </a:r>
          <a:endParaRPr lang="en-US" sz="1600" dirty="0">
            <a:latin typeface="Times New Roman" panose="02020603050405020304" pitchFamily="18" charset="0"/>
            <a:cs typeface="Times New Roman" panose="02020603050405020304" pitchFamily="18" charset="0"/>
          </a:endParaRPr>
        </a:p>
      </dgm:t>
    </dgm:pt>
    <dgm:pt modelId="{8998E90D-BF0A-42F2-A0C3-79A7169868A7}" type="parTrans" cxnId="{2073E6A4-5421-42DB-9F3B-5F4375A7E69E}">
      <dgm:prSet/>
      <dgm:spPr/>
      <dgm:t>
        <a:bodyPr/>
        <a:lstStyle/>
        <a:p>
          <a:pPr algn="just">
            <a:lnSpc>
              <a:spcPct val="150000"/>
            </a:lnSpc>
          </a:pPr>
          <a:endParaRPr lang="en-US" sz="1600"/>
        </a:p>
      </dgm:t>
    </dgm:pt>
    <dgm:pt modelId="{D5809979-17BC-4371-9D18-33DED71FD0CB}" type="sibTrans" cxnId="{2073E6A4-5421-42DB-9F3B-5F4375A7E69E}">
      <dgm:prSet/>
      <dgm:spPr/>
      <dgm:t>
        <a:bodyPr/>
        <a:lstStyle/>
        <a:p>
          <a:pPr algn="just">
            <a:lnSpc>
              <a:spcPct val="150000"/>
            </a:lnSpc>
          </a:pPr>
          <a:endParaRPr lang="en-US" sz="1600"/>
        </a:p>
      </dgm:t>
    </dgm:pt>
    <dgm:pt modelId="{C608DAAC-1878-4231-8853-339EDDAC14E0}">
      <dgm:prSet phldrT="[Text]" custT="1"/>
      <dgm:spPr/>
      <dgm:t>
        <a:bodyPr/>
        <a:lstStyle/>
        <a:p>
          <a:pPr algn="just">
            <a:lnSpc>
              <a:spcPct val="150000"/>
            </a:lnSpc>
          </a:pPr>
          <a:r>
            <a:rPr lang="en-GB" sz="1600" dirty="0">
              <a:latin typeface="Times New Roman" panose="02020603050405020304" pitchFamily="18" charset="0"/>
              <a:cs typeface="Times New Roman" panose="02020603050405020304" pitchFamily="18" charset="0"/>
            </a:rPr>
            <a:t>Scalability</a:t>
          </a:r>
          <a:endParaRPr lang="en-US" sz="1600" dirty="0">
            <a:latin typeface="Times New Roman" panose="02020603050405020304" pitchFamily="18" charset="0"/>
            <a:cs typeface="Times New Roman" panose="02020603050405020304" pitchFamily="18" charset="0"/>
          </a:endParaRPr>
        </a:p>
      </dgm:t>
    </dgm:pt>
    <dgm:pt modelId="{05AB7664-2D11-408C-A703-28AFB208B3E7}" type="parTrans" cxnId="{F776A3F3-2204-474A-A129-BC47F24DF343}">
      <dgm:prSet/>
      <dgm:spPr/>
      <dgm:t>
        <a:bodyPr/>
        <a:lstStyle/>
        <a:p>
          <a:pPr algn="just">
            <a:lnSpc>
              <a:spcPct val="150000"/>
            </a:lnSpc>
          </a:pPr>
          <a:endParaRPr lang="en-US" sz="1600"/>
        </a:p>
      </dgm:t>
    </dgm:pt>
    <dgm:pt modelId="{ED80DD7D-416A-4657-B093-42FA1F56F097}" type="sibTrans" cxnId="{F776A3F3-2204-474A-A129-BC47F24DF343}">
      <dgm:prSet/>
      <dgm:spPr/>
      <dgm:t>
        <a:bodyPr/>
        <a:lstStyle/>
        <a:p>
          <a:pPr algn="just">
            <a:lnSpc>
              <a:spcPct val="150000"/>
            </a:lnSpc>
          </a:pPr>
          <a:endParaRPr lang="en-US" sz="1600"/>
        </a:p>
      </dgm:t>
    </dgm:pt>
    <dgm:pt modelId="{0A4A3445-A198-417D-8E19-38B8344009A8}" type="pres">
      <dgm:prSet presAssocID="{C36AD7EE-2BD7-460A-9550-0C9F6F71D7A1}" presName="Name0" presStyleCnt="0">
        <dgm:presLayoutVars>
          <dgm:dir/>
          <dgm:animLvl val="lvl"/>
          <dgm:resizeHandles val="exact"/>
        </dgm:presLayoutVars>
      </dgm:prSet>
      <dgm:spPr/>
    </dgm:pt>
    <dgm:pt modelId="{EFDC11F9-BA76-4F83-AA26-3F75EA017732}" type="pres">
      <dgm:prSet presAssocID="{56E951D0-6699-4AC7-B4A9-09B2AD145EBB}" presName="composite" presStyleCnt="0"/>
      <dgm:spPr/>
    </dgm:pt>
    <dgm:pt modelId="{3864BE7B-E3A4-4ABF-8ACB-1041A57E4100}" type="pres">
      <dgm:prSet presAssocID="{56E951D0-6699-4AC7-B4A9-09B2AD145EBB}" presName="parTx" presStyleLbl="alignNode1" presStyleIdx="0" presStyleCnt="2">
        <dgm:presLayoutVars>
          <dgm:chMax val="0"/>
          <dgm:chPref val="0"/>
          <dgm:bulletEnabled val="1"/>
        </dgm:presLayoutVars>
      </dgm:prSet>
      <dgm:spPr/>
    </dgm:pt>
    <dgm:pt modelId="{603B2857-AB65-4CB5-9455-202028E57749}" type="pres">
      <dgm:prSet presAssocID="{56E951D0-6699-4AC7-B4A9-09B2AD145EBB}" presName="desTx" presStyleLbl="alignAccFollowNode1" presStyleIdx="0" presStyleCnt="2">
        <dgm:presLayoutVars>
          <dgm:bulletEnabled val="1"/>
        </dgm:presLayoutVars>
      </dgm:prSet>
      <dgm:spPr/>
    </dgm:pt>
    <dgm:pt modelId="{18CD5100-4C5F-47E8-8266-50F315D924A4}" type="pres">
      <dgm:prSet presAssocID="{AE06DBEF-F05F-4283-8891-EC7BEA6FB0A0}" presName="space" presStyleCnt="0"/>
      <dgm:spPr/>
    </dgm:pt>
    <dgm:pt modelId="{5513CA62-EB91-4CBE-AD52-CD04E5005FE9}" type="pres">
      <dgm:prSet presAssocID="{89C241D0-6654-4B88-8E63-C00B482709A2}" presName="composite" presStyleCnt="0"/>
      <dgm:spPr/>
    </dgm:pt>
    <dgm:pt modelId="{7217E00B-2452-4A04-8952-D745598E1FCC}" type="pres">
      <dgm:prSet presAssocID="{89C241D0-6654-4B88-8E63-C00B482709A2}" presName="parTx" presStyleLbl="alignNode1" presStyleIdx="1" presStyleCnt="2">
        <dgm:presLayoutVars>
          <dgm:chMax val="0"/>
          <dgm:chPref val="0"/>
          <dgm:bulletEnabled val="1"/>
        </dgm:presLayoutVars>
      </dgm:prSet>
      <dgm:spPr/>
    </dgm:pt>
    <dgm:pt modelId="{543A4677-3395-48F5-81BD-DFE02CCDA216}" type="pres">
      <dgm:prSet presAssocID="{89C241D0-6654-4B88-8E63-C00B482709A2}" presName="desTx" presStyleLbl="alignAccFollowNode1" presStyleIdx="1" presStyleCnt="2">
        <dgm:presLayoutVars>
          <dgm:bulletEnabled val="1"/>
        </dgm:presLayoutVars>
      </dgm:prSet>
      <dgm:spPr/>
    </dgm:pt>
  </dgm:ptLst>
  <dgm:cxnLst>
    <dgm:cxn modelId="{B1B6E300-B080-4AC7-887D-2702A5C79043}" srcId="{C36AD7EE-2BD7-460A-9550-0C9F6F71D7A1}" destId="{89C241D0-6654-4B88-8E63-C00B482709A2}" srcOrd="1" destOrd="0" parTransId="{8F628208-F1EB-488E-99BA-01A433308EEB}" sibTransId="{D73376FC-46AE-4306-9B34-51DF88EFEB7E}"/>
    <dgm:cxn modelId="{7B50D001-F888-4CEB-89CF-AB691E9CFFEB}" type="presOf" srcId="{BF37C211-3BE9-4B39-B318-4874D88A6ACC}" destId="{543A4677-3395-48F5-81BD-DFE02CCDA216}" srcOrd="0" destOrd="2" presId="urn:microsoft.com/office/officeart/2005/8/layout/hList1"/>
    <dgm:cxn modelId="{6D25FE0D-4D13-4D50-BE65-055CD0335389}" srcId="{56E951D0-6699-4AC7-B4A9-09B2AD145EBB}" destId="{9F630AD2-EB95-4DF3-B358-F683D0DE2728}" srcOrd="0" destOrd="0" parTransId="{771D5438-4D3E-4F3B-B96A-8649CC0E16F7}" sibTransId="{0BD5078A-F8AC-45C0-B0DF-6D0FD10D5BA3}"/>
    <dgm:cxn modelId="{A13C560F-1C37-4F45-AD14-01012EFDF4A7}" type="presOf" srcId="{43C20628-AC0F-437E-90B2-B8B2EA796C29}" destId="{543A4677-3395-48F5-81BD-DFE02CCDA216}" srcOrd="0" destOrd="1" presId="urn:microsoft.com/office/officeart/2005/8/layout/hList1"/>
    <dgm:cxn modelId="{E19B5610-3185-42D5-91E4-114525FD8CDD}" type="presOf" srcId="{C5043343-6D23-42DE-A9B5-D3924FBC4164}" destId="{603B2857-AB65-4CB5-9455-202028E57749}" srcOrd="0" destOrd="3" presId="urn:microsoft.com/office/officeart/2005/8/layout/hList1"/>
    <dgm:cxn modelId="{1170832F-CCD6-4283-BF46-EA86A2CA13DC}" srcId="{C36AD7EE-2BD7-460A-9550-0C9F6F71D7A1}" destId="{56E951D0-6699-4AC7-B4A9-09B2AD145EBB}" srcOrd="0" destOrd="0" parTransId="{D2094A7E-BB72-475C-AB1E-3F9F94778B09}" sibTransId="{AE06DBEF-F05F-4283-8891-EC7BEA6FB0A0}"/>
    <dgm:cxn modelId="{BB1BB234-6164-4B06-A053-A4745421183D}" type="presOf" srcId="{C36AD7EE-2BD7-460A-9550-0C9F6F71D7A1}" destId="{0A4A3445-A198-417D-8E19-38B8344009A8}" srcOrd="0" destOrd="0" presId="urn:microsoft.com/office/officeart/2005/8/layout/hList1"/>
    <dgm:cxn modelId="{5C23A848-B2FA-4C7D-8F30-A076E913E54A}" srcId="{56E951D0-6699-4AC7-B4A9-09B2AD145EBB}" destId="{C5043343-6D23-42DE-A9B5-D3924FBC4164}" srcOrd="3" destOrd="0" parTransId="{A3EB7143-D005-4832-93D6-A89CE3B30CF4}" sibTransId="{6B97A1BA-ECEE-4C0E-BBD1-613C2F3580A9}"/>
    <dgm:cxn modelId="{D5AC5B58-64E3-4BA4-ACB9-2CA1EB6EADE8}" type="presOf" srcId="{C608DAAC-1878-4231-8853-339EDDAC14E0}" destId="{543A4677-3395-48F5-81BD-DFE02CCDA216}" srcOrd="0" destOrd="3" presId="urn:microsoft.com/office/officeart/2005/8/layout/hList1"/>
    <dgm:cxn modelId="{AE3C575B-29C6-48CF-B271-DF0C51646DED}" type="presOf" srcId="{56E951D0-6699-4AC7-B4A9-09B2AD145EBB}" destId="{3864BE7B-E3A4-4ABF-8ACB-1041A57E4100}" srcOrd="0" destOrd="0" presId="urn:microsoft.com/office/officeart/2005/8/layout/hList1"/>
    <dgm:cxn modelId="{76B4917B-2564-4937-989A-2F3B2C7A98AE}" type="presOf" srcId="{89C241D0-6654-4B88-8E63-C00B482709A2}" destId="{7217E00B-2452-4A04-8952-D745598E1FCC}" srcOrd="0" destOrd="0" presId="urn:microsoft.com/office/officeart/2005/8/layout/hList1"/>
    <dgm:cxn modelId="{0B50597C-5C2A-472E-B89A-8679C8F34E2E}" srcId="{89C241D0-6654-4B88-8E63-C00B482709A2}" destId="{C4A1AA70-053B-43E1-AAC9-3079A44538B1}" srcOrd="0" destOrd="0" parTransId="{BCD80E64-F86F-41A5-BB86-C5FCA8CE0303}" sibTransId="{BEDB668A-30F2-489D-8850-A6F299834B68}"/>
    <dgm:cxn modelId="{4F9A5082-B4C3-437D-AF07-AF3EB903B0DB}" type="presOf" srcId="{C7190CBF-73A4-4DDF-A593-E63D2D7C5EFE}" destId="{603B2857-AB65-4CB5-9455-202028E57749}" srcOrd="0" destOrd="2" presId="urn:microsoft.com/office/officeart/2005/8/layout/hList1"/>
    <dgm:cxn modelId="{E849A482-F12B-4413-86FF-6C49265D4B0A}" srcId="{56E951D0-6699-4AC7-B4A9-09B2AD145EBB}" destId="{5455C43C-1966-4BA0-B471-8D127C9550A0}" srcOrd="1" destOrd="0" parTransId="{D8443DDD-125B-44E8-B8D4-7A5549A17744}" sibTransId="{2FAAB79D-530A-4FF6-B9CA-207AFFA4A3EE}"/>
    <dgm:cxn modelId="{B256D985-4E7E-4412-822D-0A5F32294D15}" type="presOf" srcId="{5455C43C-1966-4BA0-B471-8D127C9550A0}" destId="{603B2857-AB65-4CB5-9455-202028E57749}" srcOrd="0" destOrd="1" presId="urn:microsoft.com/office/officeart/2005/8/layout/hList1"/>
    <dgm:cxn modelId="{E7C9B08D-9E62-4651-AB43-3A69A5E2CFED}" type="presOf" srcId="{9F630AD2-EB95-4DF3-B358-F683D0DE2728}" destId="{603B2857-AB65-4CB5-9455-202028E57749}" srcOrd="0" destOrd="0" presId="urn:microsoft.com/office/officeart/2005/8/layout/hList1"/>
    <dgm:cxn modelId="{C7120B99-8B6A-474A-B5BD-B396F36BBEBD}" srcId="{89C241D0-6654-4B88-8E63-C00B482709A2}" destId="{43C20628-AC0F-437E-90B2-B8B2EA796C29}" srcOrd="1" destOrd="0" parTransId="{41CB1EF7-B8BF-4A49-8C3A-C9609ACD9101}" sibTransId="{A5A3F34C-45A9-4ACB-9E1E-257FA4C3BEE1}"/>
    <dgm:cxn modelId="{2073E6A4-5421-42DB-9F3B-5F4375A7E69E}" srcId="{89C241D0-6654-4B88-8E63-C00B482709A2}" destId="{BF37C211-3BE9-4B39-B318-4874D88A6ACC}" srcOrd="2" destOrd="0" parTransId="{8998E90D-BF0A-42F2-A0C3-79A7169868A7}" sibTransId="{D5809979-17BC-4371-9D18-33DED71FD0CB}"/>
    <dgm:cxn modelId="{961D95B8-4131-42FE-9123-033F3466DFF2}" type="presOf" srcId="{C4A1AA70-053B-43E1-AAC9-3079A44538B1}" destId="{543A4677-3395-48F5-81BD-DFE02CCDA216}" srcOrd="0" destOrd="0" presId="urn:microsoft.com/office/officeart/2005/8/layout/hList1"/>
    <dgm:cxn modelId="{E49A80D0-E6DA-40C9-9BEB-4A51DFD3A9FD}" srcId="{56E951D0-6699-4AC7-B4A9-09B2AD145EBB}" destId="{C7190CBF-73A4-4DDF-A593-E63D2D7C5EFE}" srcOrd="2" destOrd="0" parTransId="{859026BC-BA9C-43F3-AB4D-F3AAB00D41B5}" sibTransId="{78FA7F27-BB5A-4CF2-927F-80CFA182C9CF}"/>
    <dgm:cxn modelId="{F776A3F3-2204-474A-A129-BC47F24DF343}" srcId="{89C241D0-6654-4B88-8E63-C00B482709A2}" destId="{C608DAAC-1878-4231-8853-339EDDAC14E0}" srcOrd="3" destOrd="0" parTransId="{05AB7664-2D11-408C-A703-28AFB208B3E7}" sibTransId="{ED80DD7D-416A-4657-B093-42FA1F56F097}"/>
    <dgm:cxn modelId="{216858AD-23E4-4F1D-AD89-12BF760F6B20}" type="presParOf" srcId="{0A4A3445-A198-417D-8E19-38B8344009A8}" destId="{EFDC11F9-BA76-4F83-AA26-3F75EA017732}" srcOrd="0" destOrd="0" presId="urn:microsoft.com/office/officeart/2005/8/layout/hList1"/>
    <dgm:cxn modelId="{670EE786-6F90-477A-991F-6EC601FB72D1}" type="presParOf" srcId="{EFDC11F9-BA76-4F83-AA26-3F75EA017732}" destId="{3864BE7B-E3A4-4ABF-8ACB-1041A57E4100}" srcOrd="0" destOrd="0" presId="urn:microsoft.com/office/officeart/2005/8/layout/hList1"/>
    <dgm:cxn modelId="{D46639E8-FEA0-4431-9223-9942D5E5D72B}" type="presParOf" srcId="{EFDC11F9-BA76-4F83-AA26-3F75EA017732}" destId="{603B2857-AB65-4CB5-9455-202028E57749}" srcOrd="1" destOrd="0" presId="urn:microsoft.com/office/officeart/2005/8/layout/hList1"/>
    <dgm:cxn modelId="{CFFE7A8C-6103-4F93-BEB0-F7690245D2E3}" type="presParOf" srcId="{0A4A3445-A198-417D-8E19-38B8344009A8}" destId="{18CD5100-4C5F-47E8-8266-50F315D924A4}" srcOrd="1" destOrd="0" presId="urn:microsoft.com/office/officeart/2005/8/layout/hList1"/>
    <dgm:cxn modelId="{94D5015E-24E3-42F7-962B-B6FE51AB2107}" type="presParOf" srcId="{0A4A3445-A198-417D-8E19-38B8344009A8}" destId="{5513CA62-EB91-4CBE-AD52-CD04E5005FE9}" srcOrd="2" destOrd="0" presId="urn:microsoft.com/office/officeart/2005/8/layout/hList1"/>
    <dgm:cxn modelId="{65A58A2D-38DD-4275-ACA8-E62339C7FF35}" type="presParOf" srcId="{5513CA62-EB91-4CBE-AD52-CD04E5005FE9}" destId="{7217E00B-2452-4A04-8952-D745598E1FCC}" srcOrd="0" destOrd="0" presId="urn:microsoft.com/office/officeart/2005/8/layout/hList1"/>
    <dgm:cxn modelId="{6C457E67-9CD9-4C20-86B6-5F04C8F016E0}" type="presParOf" srcId="{5513CA62-EB91-4CBE-AD52-CD04E5005FE9}" destId="{543A4677-3395-48F5-81BD-DFE02CCDA21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AAD269-E6F7-40EE-8095-25621411B245}"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F69C5AC9-048D-4EB2-BCD5-835E78F8A741}">
      <dgm:prSet phldrT="[Text]" custT="1"/>
      <dgm:spPr/>
      <dgm:t>
        <a:bodyPr/>
        <a:lstStyle/>
        <a:p>
          <a:r>
            <a:rPr lang="en-GB" sz="1400" b="0" dirty="0">
              <a:latin typeface="Times New Roman" panose="02020603050405020304" pitchFamily="18" charset="0"/>
              <a:cs typeface="Times New Roman" panose="02020603050405020304" pitchFamily="18" charset="0"/>
            </a:rPr>
            <a:t>It aids businesses in saving money.</a:t>
          </a:r>
          <a:endParaRPr lang="en-US" sz="1400" b="0" dirty="0">
            <a:latin typeface="Times New Roman" panose="02020603050405020304" pitchFamily="18" charset="0"/>
            <a:cs typeface="Times New Roman" panose="02020603050405020304" pitchFamily="18" charset="0"/>
          </a:endParaRPr>
        </a:p>
      </dgm:t>
    </dgm:pt>
    <dgm:pt modelId="{88A41D75-6DA5-4D63-89A4-B99851146335}" type="parTrans" cxnId="{618B1C93-F52B-4B36-830B-3355478CA8B4}">
      <dgm:prSet/>
      <dgm:spPr/>
      <dgm:t>
        <a:bodyPr/>
        <a:lstStyle/>
        <a:p>
          <a:endParaRPr lang="en-US" sz="1400" b="0">
            <a:latin typeface="Times New Roman" panose="02020603050405020304" pitchFamily="18" charset="0"/>
            <a:cs typeface="Times New Roman" panose="02020603050405020304" pitchFamily="18" charset="0"/>
          </a:endParaRPr>
        </a:p>
      </dgm:t>
    </dgm:pt>
    <dgm:pt modelId="{6FA45F27-647E-45CF-A2FC-0E6482BB3C04}" type="sibTrans" cxnId="{618B1C93-F52B-4B36-830B-3355478CA8B4}">
      <dgm:prSet/>
      <dgm:spPr/>
      <dgm:t>
        <a:bodyPr/>
        <a:lstStyle/>
        <a:p>
          <a:endParaRPr lang="en-US" sz="1400" b="0">
            <a:latin typeface="Times New Roman" panose="02020603050405020304" pitchFamily="18" charset="0"/>
            <a:cs typeface="Times New Roman" panose="02020603050405020304" pitchFamily="18" charset="0"/>
          </a:endParaRPr>
        </a:p>
      </dgm:t>
    </dgm:pt>
    <dgm:pt modelId="{733922F6-FC5A-4755-BD4F-279694090453}">
      <dgm:prSet phldrT="[Text]" custT="1"/>
      <dgm:spPr/>
      <dgm:t>
        <a:bodyPr/>
        <a:lstStyle/>
        <a:p>
          <a:r>
            <a:rPr lang="en-GB" sz="1400" b="0" dirty="0">
              <a:latin typeface="Times New Roman" panose="02020603050405020304" pitchFamily="18" charset="0"/>
              <a:cs typeface="Times New Roman" panose="02020603050405020304" pitchFamily="18" charset="0"/>
            </a:rPr>
            <a:t>It offers flexibility to access applications and data from anywhere</a:t>
          </a:r>
          <a:endParaRPr lang="en-US" sz="1400" b="0" dirty="0">
            <a:latin typeface="Times New Roman" panose="02020603050405020304" pitchFamily="18" charset="0"/>
            <a:cs typeface="Times New Roman" panose="02020603050405020304" pitchFamily="18" charset="0"/>
          </a:endParaRPr>
        </a:p>
      </dgm:t>
    </dgm:pt>
    <dgm:pt modelId="{42C6566A-7F3F-4294-819F-5A98AAA7BEAF}" type="parTrans" cxnId="{88ADAA5F-27C6-4272-8D06-D4FBA159BAD4}">
      <dgm:prSet/>
      <dgm:spPr/>
      <dgm:t>
        <a:bodyPr/>
        <a:lstStyle/>
        <a:p>
          <a:endParaRPr lang="en-US" sz="1400" b="0">
            <a:latin typeface="Times New Roman" panose="02020603050405020304" pitchFamily="18" charset="0"/>
            <a:cs typeface="Times New Roman" panose="02020603050405020304" pitchFamily="18" charset="0"/>
          </a:endParaRPr>
        </a:p>
      </dgm:t>
    </dgm:pt>
    <dgm:pt modelId="{37330156-F0BC-43C1-9374-9B6566AC897F}" type="sibTrans" cxnId="{88ADAA5F-27C6-4272-8D06-D4FBA159BAD4}">
      <dgm:prSet/>
      <dgm:spPr/>
      <dgm:t>
        <a:bodyPr/>
        <a:lstStyle/>
        <a:p>
          <a:endParaRPr lang="en-US" sz="1400" b="0">
            <a:latin typeface="Times New Roman" panose="02020603050405020304" pitchFamily="18" charset="0"/>
            <a:cs typeface="Times New Roman" panose="02020603050405020304" pitchFamily="18" charset="0"/>
          </a:endParaRPr>
        </a:p>
      </dgm:t>
    </dgm:pt>
    <dgm:pt modelId="{5482FC8E-236E-4A32-98DE-60954FF2AD04}">
      <dgm:prSet phldrT="[Text]" custT="1"/>
      <dgm:spPr/>
      <dgm:t>
        <a:bodyPr/>
        <a:lstStyle/>
        <a:p>
          <a:r>
            <a:rPr lang="en-GB" sz="1400" b="0" dirty="0">
              <a:latin typeface="Times New Roman" panose="02020603050405020304" pitchFamily="18" charset="0"/>
              <a:cs typeface="Times New Roman" panose="02020603050405020304" pitchFamily="18" charset="0"/>
            </a:rPr>
            <a:t>It offers advanced security.</a:t>
          </a:r>
          <a:endParaRPr lang="en-US" sz="1400" b="0" dirty="0">
            <a:latin typeface="Times New Roman" panose="02020603050405020304" pitchFamily="18" charset="0"/>
            <a:cs typeface="Times New Roman" panose="02020603050405020304" pitchFamily="18" charset="0"/>
          </a:endParaRPr>
        </a:p>
      </dgm:t>
    </dgm:pt>
    <dgm:pt modelId="{70F818EB-659D-4AEC-A002-AD89BC08D004}" type="parTrans" cxnId="{DDCFC88F-4E2C-4CB6-A487-E35F243079C3}">
      <dgm:prSet/>
      <dgm:spPr/>
      <dgm:t>
        <a:bodyPr/>
        <a:lstStyle/>
        <a:p>
          <a:endParaRPr lang="en-US" sz="1400" b="0">
            <a:latin typeface="Times New Roman" panose="02020603050405020304" pitchFamily="18" charset="0"/>
            <a:cs typeface="Times New Roman" panose="02020603050405020304" pitchFamily="18" charset="0"/>
          </a:endParaRPr>
        </a:p>
      </dgm:t>
    </dgm:pt>
    <dgm:pt modelId="{09092C65-C9BC-45D8-8969-8D3471F5A72F}" type="sibTrans" cxnId="{DDCFC88F-4E2C-4CB6-A487-E35F243079C3}">
      <dgm:prSet/>
      <dgm:spPr/>
      <dgm:t>
        <a:bodyPr/>
        <a:lstStyle/>
        <a:p>
          <a:endParaRPr lang="en-US" sz="1400" b="0">
            <a:latin typeface="Times New Roman" panose="02020603050405020304" pitchFamily="18" charset="0"/>
            <a:cs typeface="Times New Roman" panose="02020603050405020304" pitchFamily="18" charset="0"/>
          </a:endParaRPr>
        </a:p>
      </dgm:t>
    </dgm:pt>
    <dgm:pt modelId="{78E7669E-22BE-4608-B175-2B50405FAAF7}">
      <dgm:prSet custT="1"/>
      <dgm:spPr/>
      <dgm:t>
        <a:bodyPr/>
        <a:lstStyle/>
        <a:p>
          <a:r>
            <a:rPr lang="en-GB" sz="1400" b="0" dirty="0">
              <a:latin typeface="Times New Roman" panose="02020603050405020304" pitchFamily="18" charset="0"/>
              <a:cs typeface="Times New Roman" panose="02020603050405020304" pitchFamily="18" charset="0"/>
            </a:rPr>
            <a:t>It enables businesses to scale their resources based on their demand</a:t>
          </a:r>
          <a:endParaRPr lang="en-US" sz="1400" b="0" dirty="0">
            <a:latin typeface="Times New Roman" panose="02020603050405020304" pitchFamily="18" charset="0"/>
            <a:cs typeface="Times New Roman" panose="02020603050405020304" pitchFamily="18" charset="0"/>
          </a:endParaRPr>
        </a:p>
      </dgm:t>
    </dgm:pt>
    <dgm:pt modelId="{F9B8DB85-6E80-4A89-9301-0898C1C770F0}" type="parTrans" cxnId="{8AB8FEAE-4687-43DF-8562-55D49929B9BA}">
      <dgm:prSet/>
      <dgm:spPr/>
      <dgm:t>
        <a:bodyPr/>
        <a:lstStyle/>
        <a:p>
          <a:endParaRPr lang="en-US" sz="1400" b="0">
            <a:latin typeface="Times New Roman" panose="02020603050405020304" pitchFamily="18" charset="0"/>
            <a:cs typeface="Times New Roman" panose="02020603050405020304" pitchFamily="18" charset="0"/>
          </a:endParaRPr>
        </a:p>
      </dgm:t>
    </dgm:pt>
    <dgm:pt modelId="{7A1EA810-2760-4FC1-8D67-2BE8F8277319}" type="sibTrans" cxnId="{8AB8FEAE-4687-43DF-8562-55D49929B9BA}">
      <dgm:prSet/>
      <dgm:spPr/>
      <dgm:t>
        <a:bodyPr/>
        <a:lstStyle/>
        <a:p>
          <a:endParaRPr lang="en-US" sz="1400" b="0">
            <a:latin typeface="Times New Roman" panose="02020603050405020304" pitchFamily="18" charset="0"/>
            <a:cs typeface="Times New Roman" panose="02020603050405020304" pitchFamily="18" charset="0"/>
          </a:endParaRPr>
        </a:p>
      </dgm:t>
    </dgm:pt>
    <dgm:pt modelId="{D1CFD254-4E3C-4EF0-A6DF-9453D53B320F}" type="pres">
      <dgm:prSet presAssocID="{BBAAD269-E6F7-40EE-8095-25621411B245}" presName="linear" presStyleCnt="0">
        <dgm:presLayoutVars>
          <dgm:dir/>
          <dgm:animLvl val="lvl"/>
          <dgm:resizeHandles val="exact"/>
        </dgm:presLayoutVars>
      </dgm:prSet>
      <dgm:spPr/>
    </dgm:pt>
    <dgm:pt modelId="{A404E9DA-162A-408A-8A82-201CB3A1E625}" type="pres">
      <dgm:prSet presAssocID="{F69C5AC9-048D-4EB2-BCD5-835E78F8A741}" presName="parentLin" presStyleCnt="0"/>
      <dgm:spPr/>
    </dgm:pt>
    <dgm:pt modelId="{6861AFFA-5854-4F94-A513-2D8CAFB11B34}" type="pres">
      <dgm:prSet presAssocID="{F69C5AC9-048D-4EB2-BCD5-835E78F8A741}" presName="parentLeftMargin" presStyleLbl="node1" presStyleIdx="0" presStyleCnt="4"/>
      <dgm:spPr/>
    </dgm:pt>
    <dgm:pt modelId="{0B69E7DF-CB37-41E5-93A0-FFDDD24C95A4}" type="pres">
      <dgm:prSet presAssocID="{F69C5AC9-048D-4EB2-BCD5-835E78F8A741}" presName="parentText" presStyleLbl="node1" presStyleIdx="0" presStyleCnt="4">
        <dgm:presLayoutVars>
          <dgm:chMax val="0"/>
          <dgm:bulletEnabled val="1"/>
        </dgm:presLayoutVars>
      </dgm:prSet>
      <dgm:spPr/>
    </dgm:pt>
    <dgm:pt modelId="{1BF60E7D-9F5A-4D38-AEFF-E41F9901AB4A}" type="pres">
      <dgm:prSet presAssocID="{F69C5AC9-048D-4EB2-BCD5-835E78F8A741}" presName="negativeSpace" presStyleCnt="0"/>
      <dgm:spPr/>
    </dgm:pt>
    <dgm:pt modelId="{7231815F-73A6-46A9-B1C9-37B8A9C141DA}" type="pres">
      <dgm:prSet presAssocID="{F69C5AC9-048D-4EB2-BCD5-835E78F8A741}" presName="childText" presStyleLbl="conFgAcc1" presStyleIdx="0" presStyleCnt="4">
        <dgm:presLayoutVars>
          <dgm:bulletEnabled val="1"/>
        </dgm:presLayoutVars>
      </dgm:prSet>
      <dgm:spPr/>
    </dgm:pt>
    <dgm:pt modelId="{9C8DD473-365D-49A3-9B9A-03C3D83B002E}" type="pres">
      <dgm:prSet presAssocID="{6FA45F27-647E-45CF-A2FC-0E6482BB3C04}" presName="spaceBetweenRectangles" presStyleCnt="0"/>
      <dgm:spPr/>
    </dgm:pt>
    <dgm:pt modelId="{871141B0-1EA6-40F0-A031-49CA68C4CF69}" type="pres">
      <dgm:prSet presAssocID="{78E7669E-22BE-4608-B175-2B50405FAAF7}" presName="parentLin" presStyleCnt="0"/>
      <dgm:spPr/>
    </dgm:pt>
    <dgm:pt modelId="{3F0C8D07-1331-4B61-B78D-04F5CCB2C347}" type="pres">
      <dgm:prSet presAssocID="{78E7669E-22BE-4608-B175-2B50405FAAF7}" presName="parentLeftMargin" presStyleLbl="node1" presStyleIdx="0" presStyleCnt="4"/>
      <dgm:spPr/>
    </dgm:pt>
    <dgm:pt modelId="{18B2245B-1B34-4BD2-BA06-7930B93827B4}" type="pres">
      <dgm:prSet presAssocID="{78E7669E-22BE-4608-B175-2B50405FAAF7}" presName="parentText" presStyleLbl="node1" presStyleIdx="1" presStyleCnt="4">
        <dgm:presLayoutVars>
          <dgm:chMax val="0"/>
          <dgm:bulletEnabled val="1"/>
        </dgm:presLayoutVars>
      </dgm:prSet>
      <dgm:spPr/>
    </dgm:pt>
    <dgm:pt modelId="{13C6D8C9-4DD7-4CB1-8495-754E5EB410E7}" type="pres">
      <dgm:prSet presAssocID="{78E7669E-22BE-4608-B175-2B50405FAAF7}" presName="negativeSpace" presStyleCnt="0"/>
      <dgm:spPr/>
    </dgm:pt>
    <dgm:pt modelId="{5D2D256D-B505-43E4-9F53-3B52B69787BC}" type="pres">
      <dgm:prSet presAssocID="{78E7669E-22BE-4608-B175-2B50405FAAF7}" presName="childText" presStyleLbl="conFgAcc1" presStyleIdx="1" presStyleCnt="4">
        <dgm:presLayoutVars>
          <dgm:bulletEnabled val="1"/>
        </dgm:presLayoutVars>
      </dgm:prSet>
      <dgm:spPr/>
    </dgm:pt>
    <dgm:pt modelId="{7E509709-EE58-426B-A8DD-E9143EABEE66}" type="pres">
      <dgm:prSet presAssocID="{7A1EA810-2760-4FC1-8D67-2BE8F8277319}" presName="spaceBetweenRectangles" presStyleCnt="0"/>
      <dgm:spPr/>
    </dgm:pt>
    <dgm:pt modelId="{2FBC9FA8-9EBE-4F72-8F73-45D28C81C9FE}" type="pres">
      <dgm:prSet presAssocID="{733922F6-FC5A-4755-BD4F-279694090453}" presName="parentLin" presStyleCnt="0"/>
      <dgm:spPr/>
    </dgm:pt>
    <dgm:pt modelId="{E2C093AF-E29B-41EE-836F-85EFA9A0F837}" type="pres">
      <dgm:prSet presAssocID="{733922F6-FC5A-4755-BD4F-279694090453}" presName="parentLeftMargin" presStyleLbl="node1" presStyleIdx="1" presStyleCnt="4"/>
      <dgm:spPr/>
    </dgm:pt>
    <dgm:pt modelId="{D44E32B5-C8F0-4D79-92F3-CD4F85F5B697}" type="pres">
      <dgm:prSet presAssocID="{733922F6-FC5A-4755-BD4F-279694090453}" presName="parentText" presStyleLbl="node1" presStyleIdx="2" presStyleCnt="4">
        <dgm:presLayoutVars>
          <dgm:chMax val="0"/>
          <dgm:bulletEnabled val="1"/>
        </dgm:presLayoutVars>
      </dgm:prSet>
      <dgm:spPr/>
    </dgm:pt>
    <dgm:pt modelId="{E463EEEF-7ACF-4DB1-949D-066ED8DDEB90}" type="pres">
      <dgm:prSet presAssocID="{733922F6-FC5A-4755-BD4F-279694090453}" presName="negativeSpace" presStyleCnt="0"/>
      <dgm:spPr/>
    </dgm:pt>
    <dgm:pt modelId="{34B29AF9-C912-4044-AB42-012945788EBB}" type="pres">
      <dgm:prSet presAssocID="{733922F6-FC5A-4755-BD4F-279694090453}" presName="childText" presStyleLbl="conFgAcc1" presStyleIdx="2" presStyleCnt="4">
        <dgm:presLayoutVars>
          <dgm:bulletEnabled val="1"/>
        </dgm:presLayoutVars>
      </dgm:prSet>
      <dgm:spPr/>
    </dgm:pt>
    <dgm:pt modelId="{BA9EF1E8-8E45-40C6-91AA-0F284437F829}" type="pres">
      <dgm:prSet presAssocID="{37330156-F0BC-43C1-9374-9B6566AC897F}" presName="spaceBetweenRectangles" presStyleCnt="0"/>
      <dgm:spPr/>
    </dgm:pt>
    <dgm:pt modelId="{7884BDD7-46F7-460E-BB63-7F6E2740D2E9}" type="pres">
      <dgm:prSet presAssocID="{5482FC8E-236E-4A32-98DE-60954FF2AD04}" presName="parentLin" presStyleCnt="0"/>
      <dgm:spPr/>
    </dgm:pt>
    <dgm:pt modelId="{BD45A15A-2017-4936-9D64-C47D20204510}" type="pres">
      <dgm:prSet presAssocID="{5482FC8E-236E-4A32-98DE-60954FF2AD04}" presName="parentLeftMargin" presStyleLbl="node1" presStyleIdx="2" presStyleCnt="4"/>
      <dgm:spPr/>
    </dgm:pt>
    <dgm:pt modelId="{F8DF1CC8-A412-4AEA-8D98-FDBD5EC29AD4}" type="pres">
      <dgm:prSet presAssocID="{5482FC8E-236E-4A32-98DE-60954FF2AD04}" presName="parentText" presStyleLbl="node1" presStyleIdx="3" presStyleCnt="4">
        <dgm:presLayoutVars>
          <dgm:chMax val="0"/>
          <dgm:bulletEnabled val="1"/>
        </dgm:presLayoutVars>
      </dgm:prSet>
      <dgm:spPr/>
    </dgm:pt>
    <dgm:pt modelId="{4A3F189F-0675-4C47-BAA5-E35DB77A3BD6}" type="pres">
      <dgm:prSet presAssocID="{5482FC8E-236E-4A32-98DE-60954FF2AD04}" presName="negativeSpace" presStyleCnt="0"/>
      <dgm:spPr/>
    </dgm:pt>
    <dgm:pt modelId="{7E746E67-B5D4-4DC2-BBB7-8D4962E72B16}" type="pres">
      <dgm:prSet presAssocID="{5482FC8E-236E-4A32-98DE-60954FF2AD04}" presName="childText" presStyleLbl="conFgAcc1" presStyleIdx="3" presStyleCnt="4">
        <dgm:presLayoutVars>
          <dgm:bulletEnabled val="1"/>
        </dgm:presLayoutVars>
      </dgm:prSet>
      <dgm:spPr/>
    </dgm:pt>
  </dgm:ptLst>
  <dgm:cxnLst>
    <dgm:cxn modelId="{0D301924-4C77-4571-9821-FBC753220387}" type="presOf" srcId="{F69C5AC9-048D-4EB2-BCD5-835E78F8A741}" destId="{6861AFFA-5854-4F94-A513-2D8CAFB11B34}" srcOrd="0" destOrd="0" presId="urn:microsoft.com/office/officeart/2005/8/layout/list1"/>
    <dgm:cxn modelId="{0025282F-8379-4D0B-9486-36672101E5DE}" type="presOf" srcId="{78E7669E-22BE-4608-B175-2B50405FAAF7}" destId="{18B2245B-1B34-4BD2-BA06-7930B93827B4}" srcOrd="1" destOrd="0" presId="urn:microsoft.com/office/officeart/2005/8/layout/list1"/>
    <dgm:cxn modelId="{260B4553-0C67-40EC-963B-8CE9CAC5949D}" type="presOf" srcId="{F69C5AC9-048D-4EB2-BCD5-835E78F8A741}" destId="{0B69E7DF-CB37-41E5-93A0-FFDDD24C95A4}" srcOrd="1" destOrd="0" presId="urn:microsoft.com/office/officeart/2005/8/layout/list1"/>
    <dgm:cxn modelId="{88ADAA5F-27C6-4272-8D06-D4FBA159BAD4}" srcId="{BBAAD269-E6F7-40EE-8095-25621411B245}" destId="{733922F6-FC5A-4755-BD4F-279694090453}" srcOrd="2" destOrd="0" parTransId="{42C6566A-7F3F-4294-819F-5A98AAA7BEAF}" sibTransId="{37330156-F0BC-43C1-9374-9B6566AC897F}"/>
    <dgm:cxn modelId="{DDCFC88F-4E2C-4CB6-A487-E35F243079C3}" srcId="{BBAAD269-E6F7-40EE-8095-25621411B245}" destId="{5482FC8E-236E-4A32-98DE-60954FF2AD04}" srcOrd="3" destOrd="0" parTransId="{70F818EB-659D-4AEC-A002-AD89BC08D004}" sibTransId="{09092C65-C9BC-45D8-8969-8D3471F5A72F}"/>
    <dgm:cxn modelId="{618B1C93-F52B-4B36-830B-3355478CA8B4}" srcId="{BBAAD269-E6F7-40EE-8095-25621411B245}" destId="{F69C5AC9-048D-4EB2-BCD5-835E78F8A741}" srcOrd="0" destOrd="0" parTransId="{88A41D75-6DA5-4D63-89A4-B99851146335}" sibTransId="{6FA45F27-647E-45CF-A2FC-0E6482BB3C04}"/>
    <dgm:cxn modelId="{8B7657A7-7A88-4B61-8F82-17BD0571FCCD}" type="presOf" srcId="{733922F6-FC5A-4755-BD4F-279694090453}" destId="{E2C093AF-E29B-41EE-836F-85EFA9A0F837}" srcOrd="0" destOrd="0" presId="urn:microsoft.com/office/officeart/2005/8/layout/list1"/>
    <dgm:cxn modelId="{08DB5EA9-2776-40B0-B8CA-D6AF6FFBD91A}" type="presOf" srcId="{5482FC8E-236E-4A32-98DE-60954FF2AD04}" destId="{F8DF1CC8-A412-4AEA-8D98-FDBD5EC29AD4}" srcOrd="1" destOrd="0" presId="urn:microsoft.com/office/officeart/2005/8/layout/list1"/>
    <dgm:cxn modelId="{B32668AD-E621-472C-A1BE-4BB3916E0424}" type="presOf" srcId="{733922F6-FC5A-4755-BD4F-279694090453}" destId="{D44E32B5-C8F0-4D79-92F3-CD4F85F5B697}" srcOrd="1" destOrd="0" presId="urn:microsoft.com/office/officeart/2005/8/layout/list1"/>
    <dgm:cxn modelId="{FB0F5EAE-EDA4-4862-A1DA-4731147AC96F}" type="presOf" srcId="{5482FC8E-236E-4A32-98DE-60954FF2AD04}" destId="{BD45A15A-2017-4936-9D64-C47D20204510}" srcOrd="0" destOrd="0" presId="urn:microsoft.com/office/officeart/2005/8/layout/list1"/>
    <dgm:cxn modelId="{8AB8FEAE-4687-43DF-8562-55D49929B9BA}" srcId="{BBAAD269-E6F7-40EE-8095-25621411B245}" destId="{78E7669E-22BE-4608-B175-2B50405FAAF7}" srcOrd="1" destOrd="0" parTransId="{F9B8DB85-6E80-4A89-9301-0898C1C770F0}" sibTransId="{7A1EA810-2760-4FC1-8D67-2BE8F8277319}"/>
    <dgm:cxn modelId="{453A6BC2-4EDB-4774-A7EF-4636F2237B2F}" type="presOf" srcId="{78E7669E-22BE-4608-B175-2B50405FAAF7}" destId="{3F0C8D07-1331-4B61-B78D-04F5CCB2C347}" srcOrd="0" destOrd="0" presId="urn:microsoft.com/office/officeart/2005/8/layout/list1"/>
    <dgm:cxn modelId="{517A73FE-748E-429A-A809-9E5A5F82A016}" type="presOf" srcId="{BBAAD269-E6F7-40EE-8095-25621411B245}" destId="{D1CFD254-4E3C-4EF0-A6DF-9453D53B320F}" srcOrd="0" destOrd="0" presId="urn:microsoft.com/office/officeart/2005/8/layout/list1"/>
    <dgm:cxn modelId="{92D9349F-435C-4525-BFD2-8DD791E95897}" type="presParOf" srcId="{D1CFD254-4E3C-4EF0-A6DF-9453D53B320F}" destId="{A404E9DA-162A-408A-8A82-201CB3A1E625}" srcOrd="0" destOrd="0" presId="urn:microsoft.com/office/officeart/2005/8/layout/list1"/>
    <dgm:cxn modelId="{EA8F4B8E-21FC-4BCF-A52E-96B7587B5778}" type="presParOf" srcId="{A404E9DA-162A-408A-8A82-201CB3A1E625}" destId="{6861AFFA-5854-4F94-A513-2D8CAFB11B34}" srcOrd="0" destOrd="0" presId="urn:microsoft.com/office/officeart/2005/8/layout/list1"/>
    <dgm:cxn modelId="{8786B679-E71F-4442-86D9-5588E50FA58A}" type="presParOf" srcId="{A404E9DA-162A-408A-8A82-201CB3A1E625}" destId="{0B69E7DF-CB37-41E5-93A0-FFDDD24C95A4}" srcOrd="1" destOrd="0" presId="urn:microsoft.com/office/officeart/2005/8/layout/list1"/>
    <dgm:cxn modelId="{0E29A09E-6CEA-4CF9-A943-05649685896F}" type="presParOf" srcId="{D1CFD254-4E3C-4EF0-A6DF-9453D53B320F}" destId="{1BF60E7D-9F5A-4D38-AEFF-E41F9901AB4A}" srcOrd="1" destOrd="0" presId="urn:microsoft.com/office/officeart/2005/8/layout/list1"/>
    <dgm:cxn modelId="{B8A6E77E-C6ED-45C5-A032-43D7559B2C21}" type="presParOf" srcId="{D1CFD254-4E3C-4EF0-A6DF-9453D53B320F}" destId="{7231815F-73A6-46A9-B1C9-37B8A9C141DA}" srcOrd="2" destOrd="0" presId="urn:microsoft.com/office/officeart/2005/8/layout/list1"/>
    <dgm:cxn modelId="{4FDDC23D-B447-4F8B-8A6B-9EF146D84E56}" type="presParOf" srcId="{D1CFD254-4E3C-4EF0-A6DF-9453D53B320F}" destId="{9C8DD473-365D-49A3-9B9A-03C3D83B002E}" srcOrd="3" destOrd="0" presId="urn:microsoft.com/office/officeart/2005/8/layout/list1"/>
    <dgm:cxn modelId="{2AF0B5B3-0012-407B-81BE-5D6841A46192}" type="presParOf" srcId="{D1CFD254-4E3C-4EF0-A6DF-9453D53B320F}" destId="{871141B0-1EA6-40F0-A031-49CA68C4CF69}" srcOrd="4" destOrd="0" presId="urn:microsoft.com/office/officeart/2005/8/layout/list1"/>
    <dgm:cxn modelId="{3B297DFC-ABFD-47FB-8CC3-2532355B5DF1}" type="presParOf" srcId="{871141B0-1EA6-40F0-A031-49CA68C4CF69}" destId="{3F0C8D07-1331-4B61-B78D-04F5CCB2C347}" srcOrd="0" destOrd="0" presId="urn:microsoft.com/office/officeart/2005/8/layout/list1"/>
    <dgm:cxn modelId="{6C6AA16A-70CA-44A4-912C-C297E97D743D}" type="presParOf" srcId="{871141B0-1EA6-40F0-A031-49CA68C4CF69}" destId="{18B2245B-1B34-4BD2-BA06-7930B93827B4}" srcOrd="1" destOrd="0" presId="urn:microsoft.com/office/officeart/2005/8/layout/list1"/>
    <dgm:cxn modelId="{ADC74773-9A3B-4B1A-A6EC-EAAABEBF45A5}" type="presParOf" srcId="{D1CFD254-4E3C-4EF0-A6DF-9453D53B320F}" destId="{13C6D8C9-4DD7-4CB1-8495-754E5EB410E7}" srcOrd="5" destOrd="0" presId="urn:microsoft.com/office/officeart/2005/8/layout/list1"/>
    <dgm:cxn modelId="{683C02D2-0F13-4B47-8837-3138D436EDE9}" type="presParOf" srcId="{D1CFD254-4E3C-4EF0-A6DF-9453D53B320F}" destId="{5D2D256D-B505-43E4-9F53-3B52B69787BC}" srcOrd="6" destOrd="0" presId="urn:microsoft.com/office/officeart/2005/8/layout/list1"/>
    <dgm:cxn modelId="{A6FEE9F8-9361-4244-8EFA-774332EFD06E}" type="presParOf" srcId="{D1CFD254-4E3C-4EF0-A6DF-9453D53B320F}" destId="{7E509709-EE58-426B-A8DD-E9143EABEE66}" srcOrd="7" destOrd="0" presId="urn:microsoft.com/office/officeart/2005/8/layout/list1"/>
    <dgm:cxn modelId="{FDA8D6F0-CC80-4D59-A548-C770763ADDE0}" type="presParOf" srcId="{D1CFD254-4E3C-4EF0-A6DF-9453D53B320F}" destId="{2FBC9FA8-9EBE-4F72-8F73-45D28C81C9FE}" srcOrd="8" destOrd="0" presId="urn:microsoft.com/office/officeart/2005/8/layout/list1"/>
    <dgm:cxn modelId="{56E9DAE9-D326-4C4B-9850-75BFFFC4006A}" type="presParOf" srcId="{2FBC9FA8-9EBE-4F72-8F73-45D28C81C9FE}" destId="{E2C093AF-E29B-41EE-836F-85EFA9A0F837}" srcOrd="0" destOrd="0" presId="urn:microsoft.com/office/officeart/2005/8/layout/list1"/>
    <dgm:cxn modelId="{AE5129A1-57C4-465F-8D52-81831383D031}" type="presParOf" srcId="{2FBC9FA8-9EBE-4F72-8F73-45D28C81C9FE}" destId="{D44E32B5-C8F0-4D79-92F3-CD4F85F5B697}" srcOrd="1" destOrd="0" presId="urn:microsoft.com/office/officeart/2005/8/layout/list1"/>
    <dgm:cxn modelId="{75C0F551-A4AD-46C9-8FCD-C798B87775D2}" type="presParOf" srcId="{D1CFD254-4E3C-4EF0-A6DF-9453D53B320F}" destId="{E463EEEF-7ACF-4DB1-949D-066ED8DDEB90}" srcOrd="9" destOrd="0" presId="urn:microsoft.com/office/officeart/2005/8/layout/list1"/>
    <dgm:cxn modelId="{FF3AC1FF-D306-4ED4-ABED-2F4F3A86041B}" type="presParOf" srcId="{D1CFD254-4E3C-4EF0-A6DF-9453D53B320F}" destId="{34B29AF9-C912-4044-AB42-012945788EBB}" srcOrd="10" destOrd="0" presId="urn:microsoft.com/office/officeart/2005/8/layout/list1"/>
    <dgm:cxn modelId="{50DD4A2D-9427-493A-91ED-DB9B3BF7D3A7}" type="presParOf" srcId="{D1CFD254-4E3C-4EF0-A6DF-9453D53B320F}" destId="{BA9EF1E8-8E45-40C6-91AA-0F284437F829}" srcOrd="11" destOrd="0" presId="urn:microsoft.com/office/officeart/2005/8/layout/list1"/>
    <dgm:cxn modelId="{8C9D66AD-EA89-4736-9565-F738E0C928B2}" type="presParOf" srcId="{D1CFD254-4E3C-4EF0-A6DF-9453D53B320F}" destId="{7884BDD7-46F7-460E-BB63-7F6E2740D2E9}" srcOrd="12" destOrd="0" presId="urn:microsoft.com/office/officeart/2005/8/layout/list1"/>
    <dgm:cxn modelId="{B70B6736-74E5-46ED-80B0-720B97311758}" type="presParOf" srcId="{7884BDD7-46F7-460E-BB63-7F6E2740D2E9}" destId="{BD45A15A-2017-4936-9D64-C47D20204510}" srcOrd="0" destOrd="0" presId="urn:microsoft.com/office/officeart/2005/8/layout/list1"/>
    <dgm:cxn modelId="{68849788-D021-4C25-970D-1FE6DA0A62E4}" type="presParOf" srcId="{7884BDD7-46F7-460E-BB63-7F6E2740D2E9}" destId="{F8DF1CC8-A412-4AEA-8D98-FDBD5EC29AD4}" srcOrd="1" destOrd="0" presId="urn:microsoft.com/office/officeart/2005/8/layout/list1"/>
    <dgm:cxn modelId="{B876F44C-5356-41C9-9001-23DF8DB0012B}" type="presParOf" srcId="{D1CFD254-4E3C-4EF0-A6DF-9453D53B320F}" destId="{4A3F189F-0675-4C47-BAA5-E35DB77A3BD6}" srcOrd="13" destOrd="0" presId="urn:microsoft.com/office/officeart/2005/8/layout/list1"/>
    <dgm:cxn modelId="{2D717DC8-ED90-4C91-B46B-CE236387F459}" type="presParOf" srcId="{D1CFD254-4E3C-4EF0-A6DF-9453D53B320F}" destId="{7E746E67-B5D4-4DC2-BBB7-8D4962E72B16}"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10E38C-5890-4C2F-B4BF-F08FF09A8980}" type="doc">
      <dgm:prSet loTypeId="urn:microsoft.com/office/officeart/2005/8/layout/vProcess5" loCatId="process" qsTypeId="urn:microsoft.com/office/officeart/2005/8/quickstyle/simple3" qsCatId="simple" csTypeId="urn:microsoft.com/office/officeart/2005/8/colors/accent1_1" csCatId="accent1" phldr="1"/>
      <dgm:spPr/>
    </dgm:pt>
    <dgm:pt modelId="{23CB0FEF-6FF7-4D35-A32F-D22341BC4ACF}">
      <dgm:prSet phldrT="[Text]" custT="1"/>
      <dgm:spPr/>
      <dgm:t>
        <a:bodyPr/>
        <a:lstStyle/>
        <a:p>
          <a:r>
            <a:rPr lang="en-GB" sz="1400" b="1" dirty="0">
              <a:latin typeface="Times New Roman" panose="02020603050405020304" pitchFamily="18" charset="0"/>
              <a:cs typeface="Times New Roman" panose="02020603050405020304" pitchFamily="18" charset="0"/>
            </a:rPr>
            <a:t>It can create dependency</a:t>
          </a:r>
          <a:endParaRPr lang="en-US" sz="1400" b="1" dirty="0">
            <a:latin typeface="Times New Roman" panose="02020603050405020304" pitchFamily="18" charset="0"/>
            <a:cs typeface="Times New Roman" panose="02020603050405020304" pitchFamily="18" charset="0"/>
          </a:endParaRPr>
        </a:p>
      </dgm:t>
    </dgm:pt>
    <dgm:pt modelId="{D33782BE-2DB3-4120-A7C7-5E93267B5E9D}" type="parTrans" cxnId="{5ABD0813-DD4C-40A4-B79C-0202DF041E53}">
      <dgm:prSet/>
      <dgm:spPr/>
      <dgm:t>
        <a:bodyPr/>
        <a:lstStyle/>
        <a:p>
          <a:endParaRPr lang="en-US" sz="1400" b="1">
            <a:latin typeface="Times New Roman" panose="02020603050405020304" pitchFamily="18" charset="0"/>
            <a:cs typeface="Times New Roman" panose="02020603050405020304" pitchFamily="18" charset="0"/>
          </a:endParaRPr>
        </a:p>
      </dgm:t>
    </dgm:pt>
    <dgm:pt modelId="{60AA9B05-4BFF-4A24-A497-0536C73E20D0}" type="sibTrans" cxnId="{5ABD0813-DD4C-40A4-B79C-0202DF041E53}">
      <dgm:prSet custT="1"/>
      <dgm:spPr/>
      <dgm:t>
        <a:bodyPr/>
        <a:lstStyle/>
        <a:p>
          <a:endParaRPr lang="en-US" sz="1400" b="1">
            <a:latin typeface="Times New Roman" panose="02020603050405020304" pitchFamily="18" charset="0"/>
            <a:cs typeface="Times New Roman" panose="02020603050405020304" pitchFamily="18" charset="0"/>
          </a:endParaRPr>
        </a:p>
      </dgm:t>
    </dgm:pt>
    <dgm:pt modelId="{5C689BA3-1FEC-4671-8CCA-9DDBB4D2576B}">
      <dgm:prSet phldrT="[Text]" custT="1"/>
      <dgm:spPr/>
      <dgm:t>
        <a:bodyPr/>
        <a:lstStyle/>
        <a:p>
          <a:r>
            <a:rPr lang="en-GB" sz="1400" b="1" dirty="0">
              <a:latin typeface="Times New Roman" panose="02020603050405020304" pitchFamily="18" charset="0"/>
              <a:cs typeface="Times New Roman" panose="02020603050405020304" pitchFamily="18" charset="0"/>
            </a:rPr>
            <a:t>Privacy concern is also a negative impact</a:t>
          </a:r>
          <a:endParaRPr lang="en-US" sz="1400" b="1" dirty="0">
            <a:latin typeface="Times New Roman" panose="02020603050405020304" pitchFamily="18" charset="0"/>
            <a:cs typeface="Times New Roman" panose="02020603050405020304" pitchFamily="18" charset="0"/>
          </a:endParaRPr>
        </a:p>
      </dgm:t>
    </dgm:pt>
    <dgm:pt modelId="{D5D576C2-04CB-4060-A8DB-9CC2AC7116CC}" type="parTrans" cxnId="{82F29CBD-0946-4185-AC7E-43A5D60B2955}">
      <dgm:prSet/>
      <dgm:spPr/>
      <dgm:t>
        <a:bodyPr/>
        <a:lstStyle/>
        <a:p>
          <a:endParaRPr lang="en-US" sz="1400" b="1">
            <a:latin typeface="Times New Roman" panose="02020603050405020304" pitchFamily="18" charset="0"/>
            <a:cs typeface="Times New Roman" panose="02020603050405020304" pitchFamily="18" charset="0"/>
          </a:endParaRPr>
        </a:p>
      </dgm:t>
    </dgm:pt>
    <dgm:pt modelId="{899C77FA-4F49-430C-BFA0-473ECC80DAA5}" type="sibTrans" cxnId="{82F29CBD-0946-4185-AC7E-43A5D60B2955}">
      <dgm:prSet custT="1"/>
      <dgm:spPr/>
      <dgm:t>
        <a:bodyPr/>
        <a:lstStyle/>
        <a:p>
          <a:endParaRPr lang="en-US" sz="1400" b="1">
            <a:latin typeface="Times New Roman" panose="02020603050405020304" pitchFamily="18" charset="0"/>
            <a:cs typeface="Times New Roman" panose="02020603050405020304" pitchFamily="18" charset="0"/>
          </a:endParaRPr>
        </a:p>
      </dgm:t>
    </dgm:pt>
    <dgm:pt modelId="{91C47DBD-8128-45B1-8164-59BD8693620C}">
      <dgm:prSet phldrT="[Text]" custT="1"/>
      <dgm:spPr/>
      <dgm:t>
        <a:bodyPr/>
        <a:lstStyle/>
        <a:p>
          <a:r>
            <a:rPr lang="en-GB" sz="1400" b="1" dirty="0">
              <a:latin typeface="Times New Roman" panose="02020603050405020304" pitchFamily="18" charset="0"/>
              <a:cs typeface="Times New Roman" panose="02020603050405020304" pitchFamily="18" charset="0"/>
            </a:rPr>
            <a:t>Vendor Lock-In is another </a:t>
          </a:r>
          <a:r>
            <a:rPr lang="en-GB" sz="1200" b="1" dirty="0">
              <a:latin typeface="Times New Roman" panose="02020603050405020304" pitchFamily="18" charset="0"/>
              <a:cs typeface="Times New Roman" panose="02020603050405020304" pitchFamily="18" charset="0"/>
            </a:rPr>
            <a:t>negative impact</a:t>
          </a:r>
          <a:endParaRPr lang="en-US" sz="1400" b="1" dirty="0">
            <a:latin typeface="Times New Roman" panose="02020603050405020304" pitchFamily="18" charset="0"/>
            <a:cs typeface="Times New Roman" panose="02020603050405020304" pitchFamily="18" charset="0"/>
          </a:endParaRPr>
        </a:p>
      </dgm:t>
    </dgm:pt>
    <dgm:pt modelId="{AB4879A4-C047-4739-A4CF-60B9AA8A5644}" type="parTrans" cxnId="{0DBBE217-7305-4037-97ED-1AFE1B4CBEE5}">
      <dgm:prSet/>
      <dgm:spPr/>
      <dgm:t>
        <a:bodyPr/>
        <a:lstStyle/>
        <a:p>
          <a:endParaRPr lang="en-US" sz="1400" b="1">
            <a:latin typeface="Times New Roman" panose="02020603050405020304" pitchFamily="18" charset="0"/>
            <a:cs typeface="Times New Roman" panose="02020603050405020304" pitchFamily="18" charset="0"/>
          </a:endParaRPr>
        </a:p>
      </dgm:t>
    </dgm:pt>
    <dgm:pt modelId="{C1DE1748-DC52-432F-AB47-6760E5C15860}" type="sibTrans" cxnId="{0DBBE217-7305-4037-97ED-1AFE1B4CBEE5}">
      <dgm:prSet/>
      <dgm:spPr/>
      <dgm:t>
        <a:bodyPr/>
        <a:lstStyle/>
        <a:p>
          <a:endParaRPr lang="en-US" sz="1400" b="1">
            <a:latin typeface="Times New Roman" panose="02020603050405020304" pitchFamily="18" charset="0"/>
            <a:cs typeface="Times New Roman" panose="02020603050405020304" pitchFamily="18" charset="0"/>
          </a:endParaRPr>
        </a:p>
      </dgm:t>
    </dgm:pt>
    <dgm:pt modelId="{32F341DB-D557-48FE-A149-A67CF7419332}">
      <dgm:prSet custT="1"/>
      <dgm:spPr/>
      <dgm:t>
        <a:bodyPr/>
        <a:lstStyle/>
        <a:p>
          <a:r>
            <a:rPr lang="en-GB" sz="1400" b="1" dirty="0">
              <a:latin typeface="Times New Roman" panose="02020603050405020304" pitchFamily="18" charset="0"/>
              <a:cs typeface="Times New Roman" panose="02020603050405020304" pitchFamily="18" charset="0"/>
            </a:rPr>
            <a:t>It can suffer downtime</a:t>
          </a:r>
          <a:endParaRPr lang="en-US" sz="1400" b="1" dirty="0">
            <a:latin typeface="Times New Roman" panose="02020603050405020304" pitchFamily="18" charset="0"/>
            <a:cs typeface="Times New Roman" panose="02020603050405020304" pitchFamily="18" charset="0"/>
          </a:endParaRPr>
        </a:p>
      </dgm:t>
    </dgm:pt>
    <dgm:pt modelId="{B3E9A564-E6BF-4547-AFC0-4DB78A014E8D}" type="parTrans" cxnId="{B519C579-B9C6-4C0E-A545-41BC342379AE}">
      <dgm:prSet/>
      <dgm:spPr/>
      <dgm:t>
        <a:bodyPr/>
        <a:lstStyle/>
        <a:p>
          <a:endParaRPr lang="en-US" sz="1400" b="1">
            <a:latin typeface="Times New Roman" panose="02020603050405020304" pitchFamily="18" charset="0"/>
            <a:cs typeface="Times New Roman" panose="02020603050405020304" pitchFamily="18" charset="0"/>
          </a:endParaRPr>
        </a:p>
      </dgm:t>
    </dgm:pt>
    <dgm:pt modelId="{80374ECB-461F-4BA0-BA80-578EB4F6F7BF}" type="sibTrans" cxnId="{B519C579-B9C6-4C0E-A545-41BC342379AE}">
      <dgm:prSet custT="1"/>
      <dgm:spPr/>
      <dgm:t>
        <a:bodyPr/>
        <a:lstStyle/>
        <a:p>
          <a:endParaRPr lang="en-US" sz="1400" b="1">
            <a:latin typeface="Times New Roman" panose="02020603050405020304" pitchFamily="18" charset="0"/>
            <a:cs typeface="Times New Roman" panose="02020603050405020304" pitchFamily="18" charset="0"/>
          </a:endParaRPr>
        </a:p>
      </dgm:t>
    </dgm:pt>
    <dgm:pt modelId="{0D8AD6FB-929A-4CAF-A880-35C7B7D8D7B3}" type="pres">
      <dgm:prSet presAssocID="{ED10E38C-5890-4C2F-B4BF-F08FF09A8980}" presName="outerComposite" presStyleCnt="0">
        <dgm:presLayoutVars>
          <dgm:chMax val="5"/>
          <dgm:dir/>
          <dgm:resizeHandles val="exact"/>
        </dgm:presLayoutVars>
      </dgm:prSet>
      <dgm:spPr/>
    </dgm:pt>
    <dgm:pt modelId="{0AD1D7B5-A2D1-4CD1-9730-13544A697C7B}" type="pres">
      <dgm:prSet presAssocID="{ED10E38C-5890-4C2F-B4BF-F08FF09A8980}" presName="dummyMaxCanvas" presStyleCnt="0">
        <dgm:presLayoutVars/>
      </dgm:prSet>
      <dgm:spPr/>
    </dgm:pt>
    <dgm:pt modelId="{DABE1A94-117C-446B-9670-C055D6677C64}" type="pres">
      <dgm:prSet presAssocID="{ED10E38C-5890-4C2F-B4BF-F08FF09A8980}" presName="FourNodes_1" presStyleLbl="node1" presStyleIdx="0" presStyleCnt="4">
        <dgm:presLayoutVars>
          <dgm:bulletEnabled val="1"/>
        </dgm:presLayoutVars>
      </dgm:prSet>
      <dgm:spPr/>
    </dgm:pt>
    <dgm:pt modelId="{B9477810-BE43-42A8-A127-9F7AD3FBE6C5}" type="pres">
      <dgm:prSet presAssocID="{ED10E38C-5890-4C2F-B4BF-F08FF09A8980}" presName="FourNodes_2" presStyleLbl="node1" presStyleIdx="1" presStyleCnt="4" custLinFactNeighborX="-1317">
        <dgm:presLayoutVars>
          <dgm:bulletEnabled val="1"/>
        </dgm:presLayoutVars>
      </dgm:prSet>
      <dgm:spPr/>
    </dgm:pt>
    <dgm:pt modelId="{048D20A1-7843-47B7-9E02-61B013066945}" type="pres">
      <dgm:prSet presAssocID="{ED10E38C-5890-4C2F-B4BF-F08FF09A8980}" presName="FourNodes_3" presStyleLbl="node1" presStyleIdx="2" presStyleCnt="4">
        <dgm:presLayoutVars>
          <dgm:bulletEnabled val="1"/>
        </dgm:presLayoutVars>
      </dgm:prSet>
      <dgm:spPr/>
    </dgm:pt>
    <dgm:pt modelId="{381C95F1-487C-4FBC-9265-798BB39063C3}" type="pres">
      <dgm:prSet presAssocID="{ED10E38C-5890-4C2F-B4BF-F08FF09A8980}" presName="FourNodes_4" presStyleLbl="node1" presStyleIdx="3" presStyleCnt="4">
        <dgm:presLayoutVars>
          <dgm:bulletEnabled val="1"/>
        </dgm:presLayoutVars>
      </dgm:prSet>
      <dgm:spPr/>
    </dgm:pt>
    <dgm:pt modelId="{48B84DFB-AFD0-4D1F-8882-6F2CD3414150}" type="pres">
      <dgm:prSet presAssocID="{ED10E38C-5890-4C2F-B4BF-F08FF09A8980}" presName="FourConn_1-2" presStyleLbl="fgAccFollowNode1" presStyleIdx="0" presStyleCnt="3">
        <dgm:presLayoutVars>
          <dgm:bulletEnabled val="1"/>
        </dgm:presLayoutVars>
      </dgm:prSet>
      <dgm:spPr/>
    </dgm:pt>
    <dgm:pt modelId="{420AAA4A-FBAC-4357-9AC8-A9830C873AE2}" type="pres">
      <dgm:prSet presAssocID="{ED10E38C-5890-4C2F-B4BF-F08FF09A8980}" presName="FourConn_2-3" presStyleLbl="fgAccFollowNode1" presStyleIdx="1" presStyleCnt="3">
        <dgm:presLayoutVars>
          <dgm:bulletEnabled val="1"/>
        </dgm:presLayoutVars>
      </dgm:prSet>
      <dgm:spPr/>
    </dgm:pt>
    <dgm:pt modelId="{4E9B4820-B605-43FE-9F97-4CA338C1E8BE}" type="pres">
      <dgm:prSet presAssocID="{ED10E38C-5890-4C2F-B4BF-F08FF09A8980}" presName="FourConn_3-4" presStyleLbl="fgAccFollowNode1" presStyleIdx="2" presStyleCnt="3">
        <dgm:presLayoutVars>
          <dgm:bulletEnabled val="1"/>
        </dgm:presLayoutVars>
      </dgm:prSet>
      <dgm:spPr/>
    </dgm:pt>
    <dgm:pt modelId="{A826EDAA-3EF2-4F0A-974F-DB68B876174B}" type="pres">
      <dgm:prSet presAssocID="{ED10E38C-5890-4C2F-B4BF-F08FF09A8980}" presName="FourNodes_1_text" presStyleLbl="node1" presStyleIdx="3" presStyleCnt="4">
        <dgm:presLayoutVars>
          <dgm:bulletEnabled val="1"/>
        </dgm:presLayoutVars>
      </dgm:prSet>
      <dgm:spPr/>
    </dgm:pt>
    <dgm:pt modelId="{E74F46FD-EBED-4B09-9627-3593898268BD}" type="pres">
      <dgm:prSet presAssocID="{ED10E38C-5890-4C2F-B4BF-F08FF09A8980}" presName="FourNodes_2_text" presStyleLbl="node1" presStyleIdx="3" presStyleCnt="4">
        <dgm:presLayoutVars>
          <dgm:bulletEnabled val="1"/>
        </dgm:presLayoutVars>
      </dgm:prSet>
      <dgm:spPr/>
    </dgm:pt>
    <dgm:pt modelId="{92741459-64D9-4C3F-A8E4-846784568FE7}" type="pres">
      <dgm:prSet presAssocID="{ED10E38C-5890-4C2F-B4BF-F08FF09A8980}" presName="FourNodes_3_text" presStyleLbl="node1" presStyleIdx="3" presStyleCnt="4">
        <dgm:presLayoutVars>
          <dgm:bulletEnabled val="1"/>
        </dgm:presLayoutVars>
      </dgm:prSet>
      <dgm:spPr/>
    </dgm:pt>
    <dgm:pt modelId="{5C4F1CEC-74F7-4BDE-9B65-9ACA66170C55}" type="pres">
      <dgm:prSet presAssocID="{ED10E38C-5890-4C2F-B4BF-F08FF09A8980}" presName="FourNodes_4_text" presStyleLbl="node1" presStyleIdx="3" presStyleCnt="4">
        <dgm:presLayoutVars>
          <dgm:bulletEnabled val="1"/>
        </dgm:presLayoutVars>
      </dgm:prSet>
      <dgm:spPr/>
    </dgm:pt>
  </dgm:ptLst>
  <dgm:cxnLst>
    <dgm:cxn modelId="{5ABD0813-DD4C-40A4-B79C-0202DF041E53}" srcId="{ED10E38C-5890-4C2F-B4BF-F08FF09A8980}" destId="{23CB0FEF-6FF7-4D35-A32F-D22341BC4ACF}" srcOrd="0" destOrd="0" parTransId="{D33782BE-2DB3-4120-A7C7-5E93267B5E9D}" sibTransId="{60AA9B05-4BFF-4A24-A497-0536C73E20D0}"/>
    <dgm:cxn modelId="{0DBBE217-7305-4037-97ED-1AFE1B4CBEE5}" srcId="{ED10E38C-5890-4C2F-B4BF-F08FF09A8980}" destId="{91C47DBD-8128-45B1-8164-59BD8693620C}" srcOrd="3" destOrd="0" parTransId="{AB4879A4-C047-4739-A4CF-60B9AA8A5644}" sibTransId="{C1DE1748-DC52-432F-AB47-6760E5C15860}"/>
    <dgm:cxn modelId="{F3B3C11A-B55E-4DC0-99F4-2B8EEF937CCA}" type="presOf" srcId="{91C47DBD-8128-45B1-8164-59BD8693620C}" destId="{5C4F1CEC-74F7-4BDE-9B65-9ACA66170C55}" srcOrd="1" destOrd="0" presId="urn:microsoft.com/office/officeart/2005/8/layout/vProcess5"/>
    <dgm:cxn modelId="{401DA639-8F11-481A-BFE6-8A000D449523}" type="presOf" srcId="{899C77FA-4F49-430C-BFA0-473ECC80DAA5}" destId="{4E9B4820-B605-43FE-9F97-4CA338C1E8BE}" srcOrd="0" destOrd="0" presId="urn:microsoft.com/office/officeart/2005/8/layout/vProcess5"/>
    <dgm:cxn modelId="{2738BA4A-0BF6-4850-9B59-7D16670BE1A9}" type="presOf" srcId="{23CB0FEF-6FF7-4D35-A32F-D22341BC4ACF}" destId="{DABE1A94-117C-446B-9670-C055D6677C64}" srcOrd="0" destOrd="0" presId="urn:microsoft.com/office/officeart/2005/8/layout/vProcess5"/>
    <dgm:cxn modelId="{3D83E14A-5F83-4EFF-8976-9B986AD6A9DD}" type="presOf" srcId="{80374ECB-461F-4BA0-BA80-578EB4F6F7BF}" destId="{420AAA4A-FBAC-4357-9AC8-A9830C873AE2}" srcOrd="0" destOrd="0" presId="urn:microsoft.com/office/officeart/2005/8/layout/vProcess5"/>
    <dgm:cxn modelId="{E88D684C-851B-4EC2-9EFA-C642DE5D42AA}" type="presOf" srcId="{ED10E38C-5890-4C2F-B4BF-F08FF09A8980}" destId="{0D8AD6FB-929A-4CAF-A880-35C7B7D8D7B3}" srcOrd="0" destOrd="0" presId="urn:microsoft.com/office/officeart/2005/8/layout/vProcess5"/>
    <dgm:cxn modelId="{B519C579-B9C6-4C0E-A545-41BC342379AE}" srcId="{ED10E38C-5890-4C2F-B4BF-F08FF09A8980}" destId="{32F341DB-D557-48FE-A149-A67CF7419332}" srcOrd="1" destOrd="0" parTransId="{B3E9A564-E6BF-4547-AFC0-4DB78A014E8D}" sibTransId="{80374ECB-461F-4BA0-BA80-578EB4F6F7BF}"/>
    <dgm:cxn modelId="{94E7EE92-98F0-4258-A464-98E934E85959}" type="presOf" srcId="{60AA9B05-4BFF-4A24-A497-0536C73E20D0}" destId="{48B84DFB-AFD0-4D1F-8882-6F2CD3414150}" srcOrd="0" destOrd="0" presId="urn:microsoft.com/office/officeart/2005/8/layout/vProcess5"/>
    <dgm:cxn modelId="{57CB3C94-DC5F-4E7F-BEFA-B78D2762046C}" type="presOf" srcId="{32F341DB-D557-48FE-A149-A67CF7419332}" destId="{B9477810-BE43-42A8-A127-9F7AD3FBE6C5}" srcOrd="0" destOrd="0" presId="urn:microsoft.com/office/officeart/2005/8/layout/vProcess5"/>
    <dgm:cxn modelId="{6314CE9B-5641-48D7-8AAB-0DB9A1F71FEC}" type="presOf" srcId="{5C689BA3-1FEC-4671-8CCA-9DDBB4D2576B}" destId="{048D20A1-7843-47B7-9E02-61B013066945}" srcOrd="0" destOrd="0" presId="urn:microsoft.com/office/officeart/2005/8/layout/vProcess5"/>
    <dgm:cxn modelId="{BE5BFC9C-114A-4CCD-A892-169E4F99124D}" type="presOf" srcId="{32F341DB-D557-48FE-A149-A67CF7419332}" destId="{E74F46FD-EBED-4B09-9627-3593898268BD}" srcOrd="1" destOrd="0" presId="urn:microsoft.com/office/officeart/2005/8/layout/vProcess5"/>
    <dgm:cxn modelId="{B6EFDC9E-744E-4F64-967C-2C521F8D3F64}" type="presOf" srcId="{91C47DBD-8128-45B1-8164-59BD8693620C}" destId="{381C95F1-487C-4FBC-9265-798BB39063C3}" srcOrd="0" destOrd="0" presId="urn:microsoft.com/office/officeart/2005/8/layout/vProcess5"/>
    <dgm:cxn modelId="{D51538A4-4AC5-4B3C-9A50-949A0A90EAA4}" type="presOf" srcId="{5C689BA3-1FEC-4671-8CCA-9DDBB4D2576B}" destId="{92741459-64D9-4C3F-A8E4-846784568FE7}" srcOrd="1" destOrd="0" presId="urn:microsoft.com/office/officeart/2005/8/layout/vProcess5"/>
    <dgm:cxn modelId="{82F29CBD-0946-4185-AC7E-43A5D60B2955}" srcId="{ED10E38C-5890-4C2F-B4BF-F08FF09A8980}" destId="{5C689BA3-1FEC-4671-8CCA-9DDBB4D2576B}" srcOrd="2" destOrd="0" parTransId="{D5D576C2-04CB-4060-A8DB-9CC2AC7116CC}" sibTransId="{899C77FA-4F49-430C-BFA0-473ECC80DAA5}"/>
    <dgm:cxn modelId="{951422DD-480F-4125-BA22-C2DA8EAB2B93}" type="presOf" srcId="{23CB0FEF-6FF7-4D35-A32F-D22341BC4ACF}" destId="{A826EDAA-3EF2-4F0A-974F-DB68B876174B}" srcOrd="1" destOrd="0" presId="urn:microsoft.com/office/officeart/2005/8/layout/vProcess5"/>
    <dgm:cxn modelId="{BDABA25A-D24C-4A67-87E5-9B263DDC6011}" type="presParOf" srcId="{0D8AD6FB-929A-4CAF-A880-35C7B7D8D7B3}" destId="{0AD1D7B5-A2D1-4CD1-9730-13544A697C7B}" srcOrd="0" destOrd="0" presId="urn:microsoft.com/office/officeart/2005/8/layout/vProcess5"/>
    <dgm:cxn modelId="{64B1AA74-7F13-49FC-A44A-D369BF3D7ABB}" type="presParOf" srcId="{0D8AD6FB-929A-4CAF-A880-35C7B7D8D7B3}" destId="{DABE1A94-117C-446B-9670-C055D6677C64}" srcOrd="1" destOrd="0" presId="urn:microsoft.com/office/officeart/2005/8/layout/vProcess5"/>
    <dgm:cxn modelId="{27869FAA-72E7-4300-974D-A8147DD52EFD}" type="presParOf" srcId="{0D8AD6FB-929A-4CAF-A880-35C7B7D8D7B3}" destId="{B9477810-BE43-42A8-A127-9F7AD3FBE6C5}" srcOrd="2" destOrd="0" presId="urn:microsoft.com/office/officeart/2005/8/layout/vProcess5"/>
    <dgm:cxn modelId="{23F60150-AD6D-409C-929D-06ECBE7C7040}" type="presParOf" srcId="{0D8AD6FB-929A-4CAF-A880-35C7B7D8D7B3}" destId="{048D20A1-7843-47B7-9E02-61B013066945}" srcOrd="3" destOrd="0" presId="urn:microsoft.com/office/officeart/2005/8/layout/vProcess5"/>
    <dgm:cxn modelId="{249A49AA-9480-4CB9-ACF0-528BA4EDC5F0}" type="presParOf" srcId="{0D8AD6FB-929A-4CAF-A880-35C7B7D8D7B3}" destId="{381C95F1-487C-4FBC-9265-798BB39063C3}" srcOrd="4" destOrd="0" presId="urn:microsoft.com/office/officeart/2005/8/layout/vProcess5"/>
    <dgm:cxn modelId="{68D4BB7E-9842-430B-BED9-480021AE5CE6}" type="presParOf" srcId="{0D8AD6FB-929A-4CAF-A880-35C7B7D8D7B3}" destId="{48B84DFB-AFD0-4D1F-8882-6F2CD3414150}" srcOrd="5" destOrd="0" presId="urn:microsoft.com/office/officeart/2005/8/layout/vProcess5"/>
    <dgm:cxn modelId="{B5A55ACA-EF49-4584-98DE-A6277EA82974}" type="presParOf" srcId="{0D8AD6FB-929A-4CAF-A880-35C7B7D8D7B3}" destId="{420AAA4A-FBAC-4357-9AC8-A9830C873AE2}" srcOrd="6" destOrd="0" presId="urn:microsoft.com/office/officeart/2005/8/layout/vProcess5"/>
    <dgm:cxn modelId="{BE703E78-41D7-48CB-979B-B9C6EB99A46E}" type="presParOf" srcId="{0D8AD6FB-929A-4CAF-A880-35C7B7D8D7B3}" destId="{4E9B4820-B605-43FE-9F97-4CA338C1E8BE}" srcOrd="7" destOrd="0" presId="urn:microsoft.com/office/officeart/2005/8/layout/vProcess5"/>
    <dgm:cxn modelId="{EC7395B1-880A-472D-93EA-15047D24569D}" type="presParOf" srcId="{0D8AD6FB-929A-4CAF-A880-35C7B7D8D7B3}" destId="{A826EDAA-3EF2-4F0A-974F-DB68B876174B}" srcOrd="8" destOrd="0" presId="urn:microsoft.com/office/officeart/2005/8/layout/vProcess5"/>
    <dgm:cxn modelId="{393C9F9E-DC93-4CB8-8451-6157EC9CC741}" type="presParOf" srcId="{0D8AD6FB-929A-4CAF-A880-35C7B7D8D7B3}" destId="{E74F46FD-EBED-4B09-9627-3593898268BD}" srcOrd="9" destOrd="0" presId="urn:microsoft.com/office/officeart/2005/8/layout/vProcess5"/>
    <dgm:cxn modelId="{376928D7-CA0E-44A2-BBEF-9C0DB55398EB}" type="presParOf" srcId="{0D8AD6FB-929A-4CAF-A880-35C7B7D8D7B3}" destId="{92741459-64D9-4C3F-A8E4-846784568FE7}" srcOrd="10" destOrd="0" presId="urn:microsoft.com/office/officeart/2005/8/layout/vProcess5"/>
    <dgm:cxn modelId="{CE37A79E-BB43-4454-ABC0-DB52B8B17C55}" type="presParOf" srcId="{0D8AD6FB-929A-4CAF-A880-35C7B7D8D7B3}" destId="{5C4F1CEC-74F7-4BDE-9B65-9ACA66170C55}"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55C7BB-4E88-446C-9505-3E8F2D9B9E49}" type="doc">
      <dgm:prSet loTypeId="urn:microsoft.com/office/officeart/2005/8/layout/matrix3" loCatId="matrix" qsTypeId="urn:microsoft.com/office/officeart/2005/8/quickstyle/simple5" qsCatId="simple" csTypeId="urn:microsoft.com/office/officeart/2005/8/colors/accent1_1" csCatId="accent1" phldr="1"/>
      <dgm:spPr/>
      <dgm:t>
        <a:bodyPr/>
        <a:lstStyle/>
        <a:p>
          <a:endParaRPr lang="en-US"/>
        </a:p>
      </dgm:t>
    </dgm:pt>
    <dgm:pt modelId="{13374125-2F4B-427B-93A9-94780BA9A6E6}">
      <dgm:prSet phldrT="[Text]" custT="1"/>
      <dgm:spPr/>
      <dgm:t>
        <a:bodyPr/>
        <a:lstStyle/>
        <a:p>
          <a:r>
            <a:rPr lang="en-GB" sz="1200" b="0" dirty="0">
              <a:latin typeface="Times New Roman" panose="02020603050405020304" pitchFamily="18" charset="0"/>
              <a:cs typeface="Times New Roman" panose="02020603050405020304" pitchFamily="18" charset="0"/>
            </a:rPr>
            <a:t>Planning and collaboration</a:t>
          </a:r>
          <a:endParaRPr lang="en-US" sz="1200" b="0" dirty="0">
            <a:latin typeface="Times New Roman" panose="02020603050405020304" pitchFamily="18" charset="0"/>
            <a:cs typeface="Times New Roman" panose="02020603050405020304" pitchFamily="18" charset="0"/>
          </a:endParaRPr>
        </a:p>
      </dgm:t>
    </dgm:pt>
    <dgm:pt modelId="{93524647-F5CC-4713-B06A-4A39615E955F}" type="parTrans" cxnId="{5D15B1FA-9C64-4347-BF3C-0934B47EE4BF}">
      <dgm:prSet/>
      <dgm:spPr/>
      <dgm:t>
        <a:bodyPr/>
        <a:lstStyle/>
        <a:p>
          <a:endParaRPr lang="en-US" sz="1200" b="0">
            <a:latin typeface="Times New Roman" panose="02020603050405020304" pitchFamily="18" charset="0"/>
            <a:cs typeface="Times New Roman" panose="02020603050405020304" pitchFamily="18" charset="0"/>
          </a:endParaRPr>
        </a:p>
      </dgm:t>
    </dgm:pt>
    <dgm:pt modelId="{75E0B992-63FA-4A8C-A215-30CEB0E58EC8}" type="sibTrans" cxnId="{5D15B1FA-9C64-4347-BF3C-0934B47EE4BF}">
      <dgm:prSet/>
      <dgm:spPr/>
      <dgm:t>
        <a:bodyPr/>
        <a:lstStyle/>
        <a:p>
          <a:endParaRPr lang="en-US" sz="1200" b="0">
            <a:latin typeface="Times New Roman" panose="02020603050405020304" pitchFamily="18" charset="0"/>
            <a:cs typeface="Times New Roman" panose="02020603050405020304" pitchFamily="18" charset="0"/>
          </a:endParaRPr>
        </a:p>
      </dgm:t>
    </dgm:pt>
    <dgm:pt modelId="{4F3F657A-B521-4B04-9CB8-AD7A28012F11}">
      <dgm:prSet phldrT="[Text]" custT="1"/>
      <dgm:spPr/>
      <dgm:t>
        <a:bodyPr/>
        <a:lstStyle/>
        <a:p>
          <a:r>
            <a:rPr lang="en-GB" sz="1200" b="0" dirty="0">
              <a:latin typeface="Times New Roman" panose="02020603050405020304" pitchFamily="18" charset="0"/>
              <a:cs typeface="Times New Roman" panose="02020603050405020304" pitchFamily="18" charset="0"/>
            </a:rPr>
            <a:t>Flexibility and scalability</a:t>
          </a:r>
          <a:endParaRPr lang="en-US" sz="1200" b="0" dirty="0">
            <a:latin typeface="Times New Roman" panose="02020603050405020304" pitchFamily="18" charset="0"/>
            <a:cs typeface="Times New Roman" panose="02020603050405020304" pitchFamily="18" charset="0"/>
          </a:endParaRPr>
        </a:p>
      </dgm:t>
    </dgm:pt>
    <dgm:pt modelId="{565E5710-B8D3-4C30-BA23-039F98F7D5EA}" type="parTrans" cxnId="{F5C4D0AB-369A-419E-9D1D-F8BC619A1D5A}">
      <dgm:prSet/>
      <dgm:spPr/>
      <dgm:t>
        <a:bodyPr/>
        <a:lstStyle/>
        <a:p>
          <a:endParaRPr lang="en-US" sz="1200" b="0">
            <a:latin typeface="Times New Roman" panose="02020603050405020304" pitchFamily="18" charset="0"/>
            <a:cs typeface="Times New Roman" panose="02020603050405020304" pitchFamily="18" charset="0"/>
          </a:endParaRPr>
        </a:p>
      </dgm:t>
    </dgm:pt>
    <dgm:pt modelId="{14B31FA2-D810-4A1F-9C70-5A282F9A8785}" type="sibTrans" cxnId="{F5C4D0AB-369A-419E-9D1D-F8BC619A1D5A}">
      <dgm:prSet/>
      <dgm:spPr/>
      <dgm:t>
        <a:bodyPr/>
        <a:lstStyle/>
        <a:p>
          <a:endParaRPr lang="en-US" sz="1200" b="0">
            <a:latin typeface="Times New Roman" panose="02020603050405020304" pitchFamily="18" charset="0"/>
            <a:cs typeface="Times New Roman" panose="02020603050405020304" pitchFamily="18" charset="0"/>
          </a:endParaRPr>
        </a:p>
      </dgm:t>
    </dgm:pt>
    <dgm:pt modelId="{48ABA68E-F3FD-42A0-B07B-2F74B0735CA1}">
      <dgm:prSet phldrT="[Text]" custT="1"/>
      <dgm:spPr/>
      <dgm:t>
        <a:bodyPr/>
        <a:lstStyle/>
        <a:p>
          <a:r>
            <a:rPr lang="en-GB" sz="1200" b="0" dirty="0">
              <a:latin typeface="Times New Roman" panose="02020603050405020304" pitchFamily="18" charset="0"/>
              <a:cs typeface="Times New Roman" panose="02020603050405020304" pitchFamily="18" charset="0"/>
            </a:rPr>
            <a:t>Managing change</a:t>
          </a:r>
          <a:endParaRPr lang="en-US" sz="1200" b="0" dirty="0">
            <a:latin typeface="Times New Roman" panose="02020603050405020304" pitchFamily="18" charset="0"/>
            <a:cs typeface="Times New Roman" panose="02020603050405020304" pitchFamily="18" charset="0"/>
          </a:endParaRPr>
        </a:p>
      </dgm:t>
    </dgm:pt>
    <dgm:pt modelId="{77A354B7-F80E-444A-BD9B-BC6ECFC01E04}" type="parTrans" cxnId="{FCD8F1A8-5E84-4AD9-A9BB-D16184403B53}">
      <dgm:prSet/>
      <dgm:spPr/>
      <dgm:t>
        <a:bodyPr/>
        <a:lstStyle/>
        <a:p>
          <a:endParaRPr lang="en-US" sz="1200" b="0">
            <a:latin typeface="Times New Roman" panose="02020603050405020304" pitchFamily="18" charset="0"/>
            <a:cs typeface="Times New Roman" panose="02020603050405020304" pitchFamily="18" charset="0"/>
          </a:endParaRPr>
        </a:p>
      </dgm:t>
    </dgm:pt>
    <dgm:pt modelId="{B9D91804-7021-49E0-98A8-15CBCDAED713}" type="sibTrans" cxnId="{FCD8F1A8-5E84-4AD9-A9BB-D16184403B53}">
      <dgm:prSet/>
      <dgm:spPr/>
      <dgm:t>
        <a:bodyPr/>
        <a:lstStyle/>
        <a:p>
          <a:endParaRPr lang="en-US" sz="1200" b="0">
            <a:latin typeface="Times New Roman" panose="02020603050405020304" pitchFamily="18" charset="0"/>
            <a:cs typeface="Times New Roman" panose="02020603050405020304" pitchFamily="18" charset="0"/>
          </a:endParaRPr>
        </a:p>
      </dgm:t>
    </dgm:pt>
    <dgm:pt modelId="{3E04C304-6996-4D41-B6D2-9EEDED953BE4}">
      <dgm:prSet phldrT="[Text]" custT="1"/>
      <dgm:spPr/>
      <dgm:t>
        <a:bodyPr/>
        <a:lstStyle/>
        <a:p>
          <a:r>
            <a:rPr lang="en-GB" sz="1200" b="0" dirty="0">
              <a:latin typeface="Times New Roman" panose="02020603050405020304" pitchFamily="18" charset="0"/>
              <a:cs typeface="Times New Roman" panose="02020603050405020304" pitchFamily="18" charset="0"/>
            </a:rPr>
            <a:t>Security and compliance</a:t>
          </a:r>
          <a:endParaRPr lang="en-US" sz="1200" b="0" dirty="0">
            <a:latin typeface="Times New Roman" panose="02020603050405020304" pitchFamily="18" charset="0"/>
            <a:cs typeface="Times New Roman" panose="02020603050405020304" pitchFamily="18" charset="0"/>
          </a:endParaRPr>
        </a:p>
      </dgm:t>
    </dgm:pt>
    <dgm:pt modelId="{E532DB7D-1865-41B9-A230-DEBD413172FD}" type="parTrans" cxnId="{5399CE47-9FA8-4E00-A511-26045138482F}">
      <dgm:prSet/>
      <dgm:spPr/>
      <dgm:t>
        <a:bodyPr/>
        <a:lstStyle/>
        <a:p>
          <a:endParaRPr lang="en-US" sz="1200" b="0">
            <a:latin typeface="Times New Roman" panose="02020603050405020304" pitchFamily="18" charset="0"/>
            <a:cs typeface="Times New Roman" panose="02020603050405020304" pitchFamily="18" charset="0"/>
          </a:endParaRPr>
        </a:p>
      </dgm:t>
    </dgm:pt>
    <dgm:pt modelId="{FBFD3D78-A319-4124-87F3-91038C08BFDE}" type="sibTrans" cxnId="{5399CE47-9FA8-4E00-A511-26045138482F}">
      <dgm:prSet/>
      <dgm:spPr/>
      <dgm:t>
        <a:bodyPr/>
        <a:lstStyle/>
        <a:p>
          <a:endParaRPr lang="en-US" sz="1200" b="0">
            <a:latin typeface="Times New Roman" panose="02020603050405020304" pitchFamily="18" charset="0"/>
            <a:cs typeface="Times New Roman" panose="02020603050405020304" pitchFamily="18" charset="0"/>
          </a:endParaRPr>
        </a:p>
      </dgm:t>
    </dgm:pt>
    <dgm:pt modelId="{90DFB8DE-277B-42EE-A690-E21D02C0CF6A}">
      <dgm:prSet/>
      <dgm:spPr/>
      <dgm:t>
        <a:bodyPr/>
        <a:lstStyle/>
        <a:p>
          <a:endParaRPr lang="en-GB"/>
        </a:p>
      </dgm:t>
    </dgm:pt>
    <dgm:pt modelId="{17BE72F4-741F-492D-9B9B-12DCB869CC8F}" type="parTrans" cxnId="{C7D75229-3D3B-4ED4-818A-70C829501947}">
      <dgm:prSet/>
      <dgm:spPr/>
      <dgm:t>
        <a:bodyPr/>
        <a:lstStyle/>
        <a:p>
          <a:endParaRPr lang="en-US" sz="1400" b="0"/>
        </a:p>
      </dgm:t>
    </dgm:pt>
    <dgm:pt modelId="{ACF45A02-FC9A-40A7-A75E-C3454DD75BC4}" type="sibTrans" cxnId="{C7D75229-3D3B-4ED4-818A-70C829501947}">
      <dgm:prSet/>
      <dgm:spPr/>
      <dgm:t>
        <a:bodyPr/>
        <a:lstStyle/>
        <a:p>
          <a:endParaRPr lang="en-US" sz="1400" b="0"/>
        </a:p>
      </dgm:t>
    </dgm:pt>
    <dgm:pt modelId="{231AF9E6-B221-47FE-8A6B-57DD17AB888F}" type="pres">
      <dgm:prSet presAssocID="{7D55C7BB-4E88-446C-9505-3E8F2D9B9E49}" presName="matrix" presStyleCnt="0">
        <dgm:presLayoutVars>
          <dgm:chMax val="1"/>
          <dgm:dir/>
          <dgm:resizeHandles val="exact"/>
        </dgm:presLayoutVars>
      </dgm:prSet>
      <dgm:spPr/>
    </dgm:pt>
    <dgm:pt modelId="{6414861B-9123-4C98-9892-A27E2582392D}" type="pres">
      <dgm:prSet presAssocID="{7D55C7BB-4E88-446C-9505-3E8F2D9B9E49}" presName="diamond" presStyleLbl="bgShp" presStyleIdx="0" presStyleCnt="1"/>
      <dgm:spPr/>
    </dgm:pt>
    <dgm:pt modelId="{7D6B6DD7-E5F7-4395-B05E-12327D3A577B}" type="pres">
      <dgm:prSet presAssocID="{7D55C7BB-4E88-446C-9505-3E8F2D9B9E49}" presName="quad1" presStyleLbl="node1" presStyleIdx="0" presStyleCnt="4">
        <dgm:presLayoutVars>
          <dgm:chMax val="0"/>
          <dgm:chPref val="0"/>
          <dgm:bulletEnabled val="1"/>
        </dgm:presLayoutVars>
      </dgm:prSet>
      <dgm:spPr/>
    </dgm:pt>
    <dgm:pt modelId="{667555BD-F2F8-4A0E-BA68-172719B57049}" type="pres">
      <dgm:prSet presAssocID="{7D55C7BB-4E88-446C-9505-3E8F2D9B9E49}" presName="quad2" presStyleLbl="node1" presStyleIdx="1" presStyleCnt="4">
        <dgm:presLayoutVars>
          <dgm:chMax val="0"/>
          <dgm:chPref val="0"/>
          <dgm:bulletEnabled val="1"/>
        </dgm:presLayoutVars>
      </dgm:prSet>
      <dgm:spPr/>
    </dgm:pt>
    <dgm:pt modelId="{E203E701-48F3-444D-B92C-9E5C59F1B071}" type="pres">
      <dgm:prSet presAssocID="{7D55C7BB-4E88-446C-9505-3E8F2D9B9E49}" presName="quad3" presStyleLbl="node1" presStyleIdx="2" presStyleCnt="4">
        <dgm:presLayoutVars>
          <dgm:chMax val="0"/>
          <dgm:chPref val="0"/>
          <dgm:bulletEnabled val="1"/>
        </dgm:presLayoutVars>
      </dgm:prSet>
      <dgm:spPr/>
    </dgm:pt>
    <dgm:pt modelId="{AB5CDB8A-4703-4086-B0DA-04687ADF8E06}" type="pres">
      <dgm:prSet presAssocID="{7D55C7BB-4E88-446C-9505-3E8F2D9B9E49}" presName="quad4" presStyleLbl="node1" presStyleIdx="3" presStyleCnt="4">
        <dgm:presLayoutVars>
          <dgm:chMax val="0"/>
          <dgm:chPref val="0"/>
          <dgm:bulletEnabled val="1"/>
        </dgm:presLayoutVars>
      </dgm:prSet>
      <dgm:spPr/>
    </dgm:pt>
  </dgm:ptLst>
  <dgm:cxnLst>
    <dgm:cxn modelId="{C7D75229-3D3B-4ED4-818A-70C829501947}" srcId="{7D55C7BB-4E88-446C-9505-3E8F2D9B9E49}" destId="{90DFB8DE-277B-42EE-A690-E21D02C0CF6A}" srcOrd="4" destOrd="0" parTransId="{17BE72F4-741F-492D-9B9B-12DCB869CC8F}" sibTransId="{ACF45A02-FC9A-40A7-A75E-C3454DD75BC4}"/>
    <dgm:cxn modelId="{C564132C-B05F-4EFC-9636-ED5A50925354}" type="presOf" srcId="{4F3F657A-B521-4B04-9CB8-AD7A28012F11}" destId="{667555BD-F2F8-4A0E-BA68-172719B57049}" srcOrd="0" destOrd="0" presId="urn:microsoft.com/office/officeart/2005/8/layout/matrix3"/>
    <dgm:cxn modelId="{CA67913E-3457-4567-87A2-317C31849DFE}" type="presOf" srcId="{13374125-2F4B-427B-93A9-94780BA9A6E6}" destId="{7D6B6DD7-E5F7-4395-B05E-12327D3A577B}" srcOrd="0" destOrd="0" presId="urn:microsoft.com/office/officeart/2005/8/layout/matrix3"/>
    <dgm:cxn modelId="{5399CE47-9FA8-4E00-A511-26045138482F}" srcId="{7D55C7BB-4E88-446C-9505-3E8F2D9B9E49}" destId="{3E04C304-6996-4D41-B6D2-9EEDED953BE4}" srcOrd="3" destOrd="0" parTransId="{E532DB7D-1865-41B9-A230-DEBD413172FD}" sibTransId="{FBFD3D78-A319-4124-87F3-91038C08BFDE}"/>
    <dgm:cxn modelId="{5A76A469-2CBA-4AAA-A259-F6D735E6936A}" type="presOf" srcId="{3E04C304-6996-4D41-B6D2-9EEDED953BE4}" destId="{AB5CDB8A-4703-4086-B0DA-04687ADF8E06}" srcOrd="0" destOrd="0" presId="urn:microsoft.com/office/officeart/2005/8/layout/matrix3"/>
    <dgm:cxn modelId="{8DD03D73-4D44-418D-A714-FC4294A43DEF}" type="presOf" srcId="{7D55C7BB-4E88-446C-9505-3E8F2D9B9E49}" destId="{231AF9E6-B221-47FE-8A6B-57DD17AB888F}" srcOrd="0" destOrd="0" presId="urn:microsoft.com/office/officeart/2005/8/layout/matrix3"/>
    <dgm:cxn modelId="{FCD8F1A8-5E84-4AD9-A9BB-D16184403B53}" srcId="{7D55C7BB-4E88-446C-9505-3E8F2D9B9E49}" destId="{48ABA68E-F3FD-42A0-B07B-2F74B0735CA1}" srcOrd="2" destOrd="0" parTransId="{77A354B7-F80E-444A-BD9B-BC6ECFC01E04}" sibTransId="{B9D91804-7021-49E0-98A8-15CBCDAED713}"/>
    <dgm:cxn modelId="{F5C4D0AB-369A-419E-9D1D-F8BC619A1D5A}" srcId="{7D55C7BB-4E88-446C-9505-3E8F2D9B9E49}" destId="{4F3F657A-B521-4B04-9CB8-AD7A28012F11}" srcOrd="1" destOrd="0" parTransId="{565E5710-B8D3-4C30-BA23-039F98F7D5EA}" sibTransId="{14B31FA2-D810-4A1F-9C70-5A282F9A8785}"/>
    <dgm:cxn modelId="{A853C8C2-1E63-4449-BD58-28F2D5575C71}" type="presOf" srcId="{48ABA68E-F3FD-42A0-B07B-2F74B0735CA1}" destId="{E203E701-48F3-444D-B92C-9E5C59F1B071}" srcOrd="0" destOrd="0" presId="urn:microsoft.com/office/officeart/2005/8/layout/matrix3"/>
    <dgm:cxn modelId="{5D15B1FA-9C64-4347-BF3C-0934B47EE4BF}" srcId="{7D55C7BB-4E88-446C-9505-3E8F2D9B9E49}" destId="{13374125-2F4B-427B-93A9-94780BA9A6E6}" srcOrd="0" destOrd="0" parTransId="{93524647-F5CC-4713-B06A-4A39615E955F}" sibTransId="{75E0B992-63FA-4A8C-A215-30CEB0E58EC8}"/>
    <dgm:cxn modelId="{708A0E59-0B8B-4808-8BCA-80F7B2B80EC9}" type="presParOf" srcId="{231AF9E6-B221-47FE-8A6B-57DD17AB888F}" destId="{6414861B-9123-4C98-9892-A27E2582392D}" srcOrd="0" destOrd="0" presId="urn:microsoft.com/office/officeart/2005/8/layout/matrix3"/>
    <dgm:cxn modelId="{27875B6E-B7FD-42CF-8329-46AA92DD81E2}" type="presParOf" srcId="{231AF9E6-B221-47FE-8A6B-57DD17AB888F}" destId="{7D6B6DD7-E5F7-4395-B05E-12327D3A577B}" srcOrd="1" destOrd="0" presId="urn:microsoft.com/office/officeart/2005/8/layout/matrix3"/>
    <dgm:cxn modelId="{B5730493-55AB-4968-84AB-D1615FD2F37E}" type="presParOf" srcId="{231AF9E6-B221-47FE-8A6B-57DD17AB888F}" destId="{667555BD-F2F8-4A0E-BA68-172719B57049}" srcOrd="2" destOrd="0" presId="urn:microsoft.com/office/officeart/2005/8/layout/matrix3"/>
    <dgm:cxn modelId="{B54E5AA8-888F-43CB-AE58-337D29B1443A}" type="presParOf" srcId="{231AF9E6-B221-47FE-8A6B-57DD17AB888F}" destId="{E203E701-48F3-444D-B92C-9E5C59F1B071}" srcOrd="3" destOrd="0" presId="urn:microsoft.com/office/officeart/2005/8/layout/matrix3"/>
    <dgm:cxn modelId="{A8ABF4AA-D401-4FE5-AC80-B82373A8ED9A}" type="presParOf" srcId="{231AF9E6-B221-47FE-8A6B-57DD17AB888F}" destId="{AB5CDB8A-4703-4086-B0DA-04687ADF8E0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D7D17-4DF3-40C7-BE2D-CA29637571C2}">
      <dsp:nvSpPr>
        <dsp:cNvPr id="0" name=""/>
        <dsp:cNvSpPr/>
      </dsp:nvSpPr>
      <dsp:spPr>
        <a:xfrm>
          <a:off x="359494" y="171598"/>
          <a:ext cx="2731044" cy="853451"/>
        </a:xfrm>
        <a:prstGeom prst="rect">
          <a:avLst/>
        </a:prstGeom>
        <a:solidFill>
          <a:schemeClr val="lt1">
            <a:alpha val="55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8071" tIns="49530" rIns="49530" bIns="49530" numCol="1" spcCol="1270" anchor="ctr" anchorCtr="0">
          <a:noAutofit/>
        </a:bodyPr>
        <a:lstStyle/>
        <a:p>
          <a:pPr marL="0" lvl="0" indent="0" algn="just" defTabSz="555625">
            <a:lnSpc>
              <a:spcPct val="90000"/>
            </a:lnSpc>
            <a:spcBef>
              <a:spcPct val="0"/>
            </a:spcBef>
            <a:spcAft>
              <a:spcPct val="35000"/>
            </a:spcAft>
            <a:buNone/>
          </a:pPr>
          <a:r>
            <a:rPr lang="en-GB" sz="1250" kern="1200" dirty="0">
              <a:latin typeface="Times New Roman" panose="02020603050405020304" pitchFamily="18" charset="0"/>
              <a:cs typeface="Times New Roman" panose="02020603050405020304" pitchFamily="18" charset="0"/>
            </a:rPr>
            <a:t>A multinational insurance company in the United Kingdom which is founded in 2000.</a:t>
          </a:r>
          <a:endParaRPr lang="en-US" sz="1250" kern="1200" dirty="0">
            <a:latin typeface="Times New Roman" panose="02020603050405020304" pitchFamily="18" charset="0"/>
            <a:cs typeface="Times New Roman" panose="02020603050405020304" pitchFamily="18" charset="0"/>
          </a:endParaRPr>
        </a:p>
      </dsp:txBody>
      <dsp:txXfrm>
        <a:off x="359494" y="171598"/>
        <a:ext cx="2731044" cy="853451"/>
      </dsp:txXfrm>
    </dsp:sp>
    <dsp:sp modelId="{A80E28F8-BC05-41A1-AE9E-0FCA0C3B3E79}">
      <dsp:nvSpPr>
        <dsp:cNvPr id="0" name=""/>
        <dsp:cNvSpPr/>
      </dsp:nvSpPr>
      <dsp:spPr>
        <a:xfrm>
          <a:off x="245700" y="48321"/>
          <a:ext cx="597415" cy="896123"/>
        </a:xfrm>
        <a:prstGeom prst="rect">
          <a:avLst/>
        </a:prstGeom>
        <a:solidFill>
          <a:schemeClr val="accent2">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3440C9-B0B7-453A-A42F-7E72DE503A14}">
      <dsp:nvSpPr>
        <dsp:cNvPr id="0" name=""/>
        <dsp:cNvSpPr/>
      </dsp:nvSpPr>
      <dsp:spPr>
        <a:xfrm>
          <a:off x="3349235" y="171598"/>
          <a:ext cx="2731044" cy="853451"/>
        </a:xfrm>
        <a:prstGeom prst="rect">
          <a:avLst/>
        </a:prstGeom>
        <a:solidFill>
          <a:schemeClr val="lt1">
            <a:alpha val="55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8071" tIns="49530" rIns="49530" bIns="49530" numCol="1" spcCol="1270" anchor="ctr" anchorCtr="0">
          <a:noAutofit/>
        </a:bodyPr>
        <a:lstStyle/>
        <a:p>
          <a:pPr marL="0" lvl="0" indent="0" algn="just" defTabSz="555625">
            <a:lnSpc>
              <a:spcPct val="90000"/>
            </a:lnSpc>
            <a:spcBef>
              <a:spcPct val="0"/>
            </a:spcBef>
            <a:spcAft>
              <a:spcPct val="35000"/>
            </a:spcAft>
            <a:buNone/>
          </a:pPr>
          <a:r>
            <a:rPr lang="en-GB" sz="1250" kern="1200" dirty="0">
              <a:latin typeface="Times New Roman" panose="02020603050405020304" pitchFamily="18" charset="0"/>
              <a:cs typeface="Times New Roman" panose="02020603050405020304" pitchFamily="18" charset="0"/>
            </a:rPr>
            <a:t>To provide innovative solutions in order to fulfil the changing consumer’s need is the aim of the company</a:t>
          </a:r>
          <a:endParaRPr lang="en-US" sz="1250" kern="1200" dirty="0">
            <a:latin typeface="Times New Roman" panose="02020603050405020304" pitchFamily="18" charset="0"/>
            <a:cs typeface="Times New Roman" panose="02020603050405020304" pitchFamily="18" charset="0"/>
          </a:endParaRPr>
        </a:p>
      </dsp:txBody>
      <dsp:txXfrm>
        <a:off x="3349235" y="171598"/>
        <a:ext cx="2731044" cy="853451"/>
      </dsp:txXfrm>
    </dsp:sp>
    <dsp:sp modelId="{4F5226C8-5631-4F84-BD96-8F0FF4F50F7F}">
      <dsp:nvSpPr>
        <dsp:cNvPr id="0" name=""/>
        <dsp:cNvSpPr/>
      </dsp:nvSpPr>
      <dsp:spPr>
        <a:xfrm>
          <a:off x="3235441" y="48321"/>
          <a:ext cx="597415" cy="896123"/>
        </a:xfrm>
        <a:prstGeom prst="rect">
          <a:avLst/>
        </a:prstGeom>
        <a:solidFill>
          <a:schemeClr val="accent2">
            <a:tint val="50000"/>
            <a:hueOff val="-3998"/>
            <a:satOff val="139"/>
            <a:lumOff val="-4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7062A2-5755-4A42-876D-61CF3533FBD9}">
      <dsp:nvSpPr>
        <dsp:cNvPr id="0" name=""/>
        <dsp:cNvSpPr/>
      </dsp:nvSpPr>
      <dsp:spPr>
        <a:xfrm>
          <a:off x="359494" y="1245998"/>
          <a:ext cx="2731044" cy="853451"/>
        </a:xfrm>
        <a:prstGeom prst="rect">
          <a:avLst/>
        </a:prstGeom>
        <a:solidFill>
          <a:schemeClr val="lt1">
            <a:alpha val="55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8071" tIns="49530" rIns="49530" bIns="49530" numCol="1" spcCol="1270" anchor="ctr" anchorCtr="0">
          <a:noAutofit/>
        </a:bodyPr>
        <a:lstStyle/>
        <a:p>
          <a:pPr marL="0" lvl="0" indent="0" algn="just" defTabSz="555625">
            <a:lnSpc>
              <a:spcPct val="90000"/>
            </a:lnSpc>
            <a:spcBef>
              <a:spcPct val="0"/>
            </a:spcBef>
            <a:spcAft>
              <a:spcPct val="35000"/>
            </a:spcAft>
            <a:buNone/>
          </a:pPr>
          <a:r>
            <a:rPr lang="en-GB" sz="1250" kern="1200" dirty="0">
              <a:latin typeface="Times New Roman" panose="02020603050405020304" pitchFamily="18" charset="0"/>
              <a:cs typeface="Times New Roman" panose="02020603050405020304" pitchFamily="18" charset="0"/>
            </a:rPr>
            <a:t>A huge spectrum of financial and insurance products as well as services is offered by Aviva Plc.</a:t>
          </a:r>
          <a:endParaRPr lang="en-US" sz="1250" kern="1200" dirty="0">
            <a:latin typeface="Times New Roman" panose="02020603050405020304" pitchFamily="18" charset="0"/>
            <a:cs typeface="Times New Roman" panose="02020603050405020304" pitchFamily="18" charset="0"/>
          </a:endParaRPr>
        </a:p>
      </dsp:txBody>
      <dsp:txXfrm>
        <a:off x="359494" y="1245998"/>
        <a:ext cx="2731044" cy="853451"/>
      </dsp:txXfrm>
    </dsp:sp>
    <dsp:sp modelId="{15D47AF1-721A-4FA5-86CD-063C1ED27AFC}">
      <dsp:nvSpPr>
        <dsp:cNvPr id="0" name=""/>
        <dsp:cNvSpPr/>
      </dsp:nvSpPr>
      <dsp:spPr>
        <a:xfrm>
          <a:off x="245700" y="1122722"/>
          <a:ext cx="597415" cy="896123"/>
        </a:xfrm>
        <a:prstGeom prst="rect">
          <a:avLst/>
        </a:prstGeom>
        <a:solidFill>
          <a:schemeClr val="accent2">
            <a:tint val="50000"/>
            <a:hueOff val="-7995"/>
            <a:satOff val="278"/>
            <a:lumOff val="-8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42CB3C-63FF-4A36-B6B1-CA6DCE7530C9}">
      <dsp:nvSpPr>
        <dsp:cNvPr id="0" name=""/>
        <dsp:cNvSpPr/>
      </dsp:nvSpPr>
      <dsp:spPr>
        <a:xfrm>
          <a:off x="3349235" y="1245998"/>
          <a:ext cx="2731044" cy="853451"/>
        </a:xfrm>
        <a:prstGeom prst="rect">
          <a:avLst/>
        </a:prstGeom>
        <a:solidFill>
          <a:schemeClr val="lt1">
            <a:alpha val="55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8071" tIns="49530" rIns="49530" bIns="49530" numCol="1" spcCol="1270" anchor="ctr" anchorCtr="0">
          <a:noAutofit/>
        </a:bodyPr>
        <a:lstStyle/>
        <a:p>
          <a:pPr marL="0" lvl="0" indent="0" algn="just" defTabSz="555625">
            <a:lnSpc>
              <a:spcPct val="90000"/>
            </a:lnSpc>
            <a:spcBef>
              <a:spcPct val="0"/>
            </a:spcBef>
            <a:spcAft>
              <a:spcPct val="35000"/>
            </a:spcAft>
            <a:buNone/>
          </a:pPr>
          <a:r>
            <a:rPr lang="en-GB" sz="1250" kern="1200" dirty="0">
              <a:latin typeface="Times New Roman" panose="02020603050405020304" pitchFamily="18" charset="0"/>
              <a:cs typeface="Times New Roman" panose="02020603050405020304" pitchFamily="18" charset="0"/>
            </a:rPr>
            <a:t>The mission and vision of the company are to aid its clients save for the future and handle risks and to generate long term value for the stakeholders.</a:t>
          </a:r>
          <a:endParaRPr lang="en-US" sz="1250" kern="1200" dirty="0">
            <a:latin typeface="Times New Roman" panose="02020603050405020304" pitchFamily="18" charset="0"/>
            <a:cs typeface="Times New Roman" panose="02020603050405020304" pitchFamily="18" charset="0"/>
          </a:endParaRPr>
        </a:p>
      </dsp:txBody>
      <dsp:txXfrm>
        <a:off x="3349235" y="1245998"/>
        <a:ext cx="2731044" cy="853451"/>
      </dsp:txXfrm>
    </dsp:sp>
    <dsp:sp modelId="{B535AA92-02E9-4CF2-AC50-9ED947E6BFBB}">
      <dsp:nvSpPr>
        <dsp:cNvPr id="0" name=""/>
        <dsp:cNvSpPr/>
      </dsp:nvSpPr>
      <dsp:spPr>
        <a:xfrm>
          <a:off x="3235441" y="1122722"/>
          <a:ext cx="597415" cy="896123"/>
        </a:xfrm>
        <a:prstGeom prst="rect">
          <a:avLst/>
        </a:prstGeom>
        <a:solidFill>
          <a:schemeClr val="accent2">
            <a:tint val="50000"/>
            <a:hueOff val="-11993"/>
            <a:satOff val="417"/>
            <a:lumOff val="-133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7054D7-81FF-48DB-96D6-285B03BAF494}">
      <dsp:nvSpPr>
        <dsp:cNvPr id="0" name=""/>
        <dsp:cNvSpPr/>
      </dsp:nvSpPr>
      <dsp:spPr>
        <a:xfrm>
          <a:off x="1854364" y="2320398"/>
          <a:ext cx="2731044" cy="853451"/>
        </a:xfrm>
        <a:prstGeom prst="rect">
          <a:avLst/>
        </a:prstGeom>
        <a:solidFill>
          <a:schemeClr val="lt1">
            <a:alpha val="55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8071" tIns="49530" rIns="49530" bIns="49530" numCol="1" spcCol="1270" anchor="ctr" anchorCtr="0">
          <a:noAutofit/>
        </a:bodyPr>
        <a:lstStyle/>
        <a:p>
          <a:pPr marL="0" lvl="0" indent="0" algn="just" defTabSz="555625">
            <a:lnSpc>
              <a:spcPct val="90000"/>
            </a:lnSpc>
            <a:spcBef>
              <a:spcPct val="0"/>
            </a:spcBef>
            <a:spcAft>
              <a:spcPct val="35000"/>
            </a:spcAft>
            <a:buNone/>
          </a:pPr>
          <a:r>
            <a:rPr lang="en-GB" sz="1250" kern="1200" dirty="0">
              <a:latin typeface="Times New Roman" panose="02020603050405020304" pitchFamily="18" charset="0"/>
              <a:cs typeface="Times New Roman" panose="02020603050405020304" pitchFamily="18" charset="0"/>
            </a:rPr>
            <a:t>One of the hugest insurance companies is Aviva that has a market capitalisation of over eighteen billion GBP.</a:t>
          </a:r>
          <a:endParaRPr lang="en-US" sz="1250" kern="1200" dirty="0">
            <a:latin typeface="Times New Roman" panose="02020603050405020304" pitchFamily="18" charset="0"/>
            <a:cs typeface="Times New Roman" panose="02020603050405020304" pitchFamily="18" charset="0"/>
          </a:endParaRPr>
        </a:p>
      </dsp:txBody>
      <dsp:txXfrm>
        <a:off x="1854364" y="2320398"/>
        <a:ext cx="2731044" cy="853451"/>
      </dsp:txXfrm>
    </dsp:sp>
    <dsp:sp modelId="{CB5C7799-27E6-4249-B1BB-7EB5E2443DF1}">
      <dsp:nvSpPr>
        <dsp:cNvPr id="0" name=""/>
        <dsp:cNvSpPr/>
      </dsp:nvSpPr>
      <dsp:spPr>
        <a:xfrm>
          <a:off x="1740571" y="2197122"/>
          <a:ext cx="597415" cy="896123"/>
        </a:xfrm>
        <a:prstGeom prst="rect">
          <a:avLst/>
        </a:prstGeom>
        <a:solidFill>
          <a:schemeClr val="accent2">
            <a:tint val="50000"/>
            <a:hueOff val="-15991"/>
            <a:satOff val="556"/>
            <a:lumOff val="-177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17B8FA-915E-4E99-81BF-A754C0B34F7F}">
      <dsp:nvSpPr>
        <dsp:cNvPr id="0" name=""/>
        <dsp:cNvSpPr/>
      </dsp:nvSpPr>
      <dsp:spPr>
        <a:xfrm>
          <a:off x="0" y="673288"/>
          <a:ext cx="2072821" cy="1243692"/>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Legacy systems</a:t>
          </a:r>
          <a:endParaRPr lang="en-US" sz="1600" b="1" kern="1200" dirty="0">
            <a:latin typeface="Times New Roman" panose="02020603050405020304" pitchFamily="18" charset="0"/>
            <a:cs typeface="Times New Roman" panose="02020603050405020304" pitchFamily="18" charset="0"/>
          </a:endParaRPr>
        </a:p>
      </dsp:txBody>
      <dsp:txXfrm>
        <a:off x="0" y="673288"/>
        <a:ext cx="2072821" cy="1243692"/>
      </dsp:txXfrm>
    </dsp:sp>
    <dsp:sp modelId="{C7C67765-9C35-4AB6-B079-F8A3988F0A5A}">
      <dsp:nvSpPr>
        <dsp:cNvPr id="0" name=""/>
        <dsp:cNvSpPr/>
      </dsp:nvSpPr>
      <dsp:spPr>
        <a:xfrm>
          <a:off x="2280103" y="673288"/>
          <a:ext cx="2072821" cy="1243692"/>
        </a:xfrm>
        <a:prstGeom prst="rect">
          <a:avLst/>
        </a:prstGeom>
        <a:gradFill rotWithShape="0">
          <a:gsLst>
            <a:gs pos="0">
              <a:schemeClr val="accent5">
                <a:hueOff val="1065261"/>
                <a:satOff val="-7052"/>
                <a:lumOff val="-1225"/>
                <a:alphaOff val="0"/>
                <a:tint val="94000"/>
                <a:satMod val="105000"/>
                <a:lumMod val="102000"/>
              </a:schemeClr>
            </a:gs>
            <a:gs pos="100000">
              <a:schemeClr val="accent5">
                <a:hueOff val="1065261"/>
                <a:satOff val="-7052"/>
                <a:lumOff val="-1225"/>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Management of data</a:t>
          </a:r>
          <a:endParaRPr lang="en-US" sz="1600" b="1" kern="1200" dirty="0">
            <a:latin typeface="Times New Roman" panose="02020603050405020304" pitchFamily="18" charset="0"/>
            <a:cs typeface="Times New Roman" panose="02020603050405020304" pitchFamily="18" charset="0"/>
          </a:endParaRPr>
        </a:p>
      </dsp:txBody>
      <dsp:txXfrm>
        <a:off x="2280103" y="673288"/>
        <a:ext cx="2072821" cy="1243692"/>
      </dsp:txXfrm>
    </dsp:sp>
    <dsp:sp modelId="{A6054261-D281-4D7A-B5E0-D749DB00C975}">
      <dsp:nvSpPr>
        <dsp:cNvPr id="0" name=""/>
        <dsp:cNvSpPr/>
      </dsp:nvSpPr>
      <dsp:spPr>
        <a:xfrm>
          <a:off x="4560207" y="673288"/>
          <a:ext cx="2072821" cy="1243692"/>
        </a:xfrm>
        <a:prstGeom prst="rect">
          <a:avLst/>
        </a:prstGeom>
        <a:gradFill rotWithShape="0">
          <a:gsLst>
            <a:gs pos="0">
              <a:schemeClr val="accent5">
                <a:hueOff val="2130522"/>
                <a:satOff val="-14104"/>
                <a:lumOff val="-2451"/>
                <a:alphaOff val="0"/>
                <a:tint val="94000"/>
                <a:satMod val="105000"/>
                <a:lumMod val="102000"/>
              </a:schemeClr>
            </a:gs>
            <a:gs pos="100000">
              <a:schemeClr val="accent5">
                <a:hueOff val="2130522"/>
                <a:satOff val="-14104"/>
                <a:lumOff val="-2451"/>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Expenditure</a:t>
          </a:r>
          <a:endParaRPr lang="en-US" sz="1600" b="1" kern="1200" dirty="0">
            <a:latin typeface="Times New Roman" panose="02020603050405020304" pitchFamily="18" charset="0"/>
            <a:cs typeface="Times New Roman" panose="02020603050405020304" pitchFamily="18" charset="0"/>
          </a:endParaRPr>
        </a:p>
      </dsp:txBody>
      <dsp:txXfrm>
        <a:off x="4560207" y="673288"/>
        <a:ext cx="2072821" cy="1243692"/>
      </dsp:txXfrm>
    </dsp:sp>
    <dsp:sp modelId="{CE60D4D6-3BA6-4499-AE18-060200995E2C}">
      <dsp:nvSpPr>
        <dsp:cNvPr id="0" name=""/>
        <dsp:cNvSpPr/>
      </dsp:nvSpPr>
      <dsp:spPr>
        <a:xfrm>
          <a:off x="1140051" y="2124263"/>
          <a:ext cx="2072821" cy="1243692"/>
        </a:xfrm>
        <a:prstGeom prst="rect">
          <a:avLst/>
        </a:prstGeom>
        <a:gradFill rotWithShape="0">
          <a:gsLst>
            <a:gs pos="0">
              <a:schemeClr val="accent5">
                <a:hueOff val="3195783"/>
                <a:satOff val="-21155"/>
                <a:lumOff val="-3676"/>
                <a:alphaOff val="0"/>
                <a:tint val="94000"/>
                <a:satMod val="105000"/>
                <a:lumMod val="102000"/>
              </a:schemeClr>
            </a:gs>
            <a:gs pos="100000">
              <a:schemeClr val="accent5">
                <a:hueOff val="3195783"/>
                <a:satOff val="-21155"/>
                <a:lumOff val="-3676"/>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Data security</a:t>
          </a:r>
          <a:endParaRPr lang="en-US" sz="1600" b="1" kern="1200" dirty="0">
            <a:latin typeface="Times New Roman" panose="02020603050405020304" pitchFamily="18" charset="0"/>
            <a:cs typeface="Times New Roman" panose="02020603050405020304" pitchFamily="18" charset="0"/>
          </a:endParaRPr>
        </a:p>
      </dsp:txBody>
      <dsp:txXfrm>
        <a:off x="1140051" y="2124263"/>
        <a:ext cx="2072821" cy="1243692"/>
      </dsp:txXfrm>
    </dsp:sp>
    <dsp:sp modelId="{9B288B70-EAC9-4630-8359-68EF98C04050}">
      <dsp:nvSpPr>
        <dsp:cNvPr id="0" name=""/>
        <dsp:cNvSpPr/>
      </dsp:nvSpPr>
      <dsp:spPr>
        <a:xfrm>
          <a:off x="3420155" y="2124263"/>
          <a:ext cx="2072821" cy="1243692"/>
        </a:xfrm>
        <a:prstGeom prst="rect">
          <a:avLst/>
        </a:prstGeom>
        <a:gradFill rotWithShape="0">
          <a:gsLst>
            <a:gs pos="0">
              <a:schemeClr val="accent5">
                <a:hueOff val="4261045"/>
                <a:satOff val="-28207"/>
                <a:lumOff val="-4902"/>
                <a:alphaOff val="0"/>
                <a:tint val="94000"/>
                <a:satMod val="105000"/>
                <a:lumMod val="102000"/>
              </a:schemeClr>
            </a:gs>
            <a:gs pos="100000">
              <a:schemeClr val="accent5">
                <a:hueOff val="4261045"/>
                <a:satOff val="-28207"/>
                <a:lumOff val="-4902"/>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Resistance to change</a:t>
          </a:r>
          <a:endParaRPr lang="en-US" sz="1600" b="1" kern="1200" dirty="0">
            <a:latin typeface="Times New Roman" panose="02020603050405020304" pitchFamily="18" charset="0"/>
            <a:cs typeface="Times New Roman" panose="02020603050405020304" pitchFamily="18" charset="0"/>
          </a:endParaRPr>
        </a:p>
      </dsp:txBody>
      <dsp:txXfrm>
        <a:off x="3420155" y="2124263"/>
        <a:ext cx="2072821" cy="12436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4BE7B-E3A4-4ABF-8ACB-1041A57E4100}">
      <dsp:nvSpPr>
        <dsp:cNvPr id="0" name=""/>
        <dsp:cNvSpPr/>
      </dsp:nvSpPr>
      <dsp:spPr>
        <a:xfrm>
          <a:off x="34" y="21167"/>
          <a:ext cx="3286707" cy="1314683"/>
        </a:xfrm>
        <a:prstGeom prst="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w="9525" cap="flat" cmpd="sng" algn="ctr">
          <a:solidFill>
            <a:schemeClr val="accent4">
              <a:hueOff val="0"/>
              <a:satOff val="0"/>
              <a:lumOff val="0"/>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just" defTabSz="711200">
            <a:lnSpc>
              <a:spcPct val="15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Components of cloud computing</a:t>
          </a:r>
          <a:endParaRPr lang="en-US" sz="1600" b="1" kern="1200" dirty="0">
            <a:latin typeface="Times New Roman" panose="02020603050405020304" pitchFamily="18" charset="0"/>
            <a:cs typeface="Times New Roman" panose="02020603050405020304" pitchFamily="18" charset="0"/>
          </a:endParaRPr>
        </a:p>
      </dsp:txBody>
      <dsp:txXfrm>
        <a:off x="34" y="21167"/>
        <a:ext cx="3286707" cy="1314683"/>
      </dsp:txXfrm>
    </dsp:sp>
    <dsp:sp modelId="{603B2857-AB65-4CB5-9455-202028E57749}">
      <dsp:nvSpPr>
        <dsp:cNvPr id="0" name=""/>
        <dsp:cNvSpPr/>
      </dsp:nvSpPr>
      <dsp:spPr>
        <a:xfrm>
          <a:off x="34" y="1335851"/>
          <a:ext cx="3286707" cy="2064240"/>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just" defTabSz="711200">
            <a:lnSpc>
              <a:spcPct val="15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Cloud infrastructure</a:t>
          </a:r>
          <a:endParaRPr lang="en-US" sz="1600" kern="1200" dirty="0">
            <a:latin typeface="Times New Roman" panose="02020603050405020304" pitchFamily="18" charset="0"/>
            <a:cs typeface="Times New Roman" panose="02020603050405020304" pitchFamily="18" charset="0"/>
          </a:endParaRPr>
        </a:p>
        <a:p>
          <a:pPr marL="171450" lvl="1" indent="-171450" algn="just" defTabSz="711200">
            <a:lnSpc>
              <a:spcPct val="15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Cloud services</a:t>
          </a:r>
          <a:endParaRPr lang="en-US" sz="1600" kern="1200" dirty="0">
            <a:latin typeface="Times New Roman" panose="02020603050405020304" pitchFamily="18" charset="0"/>
            <a:cs typeface="Times New Roman" panose="02020603050405020304" pitchFamily="18" charset="0"/>
          </a:endParaRPr>
        </a:p>
        <a:p>
          <a:pPr marL="171450" lvl="1" indent="-171450" algn="just" defTabSz="711200">
            <a:lnSpc>
              <a:spcPct val="15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Cloud providers</a:t>
          </a:r>
          <a:endParaRPr lang="en-US" sz="1600" kern="1200" dirty="0">
            <a:latin typeface="Times New Roman" panose="02020603050405020304" pitchFamily="18" charset="0"/>
            <a:cs typeface="Times New Roman" panose="02020603050405020304" pitchFamily="18" charset="0"/>
          </a:endParaRPr>
        </a:p>
        <a:p>
          <a:pPr marL="171450" lvl="1" indent="-171450" algn="just" defTabSz="711200">
            <a:lnSpc>
              <a:spcPct val="15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Cloud deployment models</a:t>
          </a:r>
          <a:endParaRPr lang="en-US" sz="1600" kern="1200" dirty="0">
            <a:latin typeface="Times New Roman" panose="02020603050405020304" pitchFamily="18" charset="0"/>
            <a:cs typeface="Times New Roman" panose="02020603050405020304" pitchFamily="18" charset="0"/>
          </a:endParaRPr>
        </a:p>
      </dsp:txBody>
      <dsp:txXfrm>
        <a:off x="34" y="1335851"/>
        <a:ext cx="3286707" cy="2064240"/>
      </dsp:txXfrm>
    </dsp:sp>
    <dsp:sp modelId="{7217E00B-2452-4A04-8952-D745598E1FCC}">
      <dsp:nvSpPr>
        <dsp:cNvPr id="0" name=""/>
        <dsp:cNvSpPr/>
      </dsp:nvSpPr>
      <dsp:spPr>
        <a:xfrm>
          <a:off x="3746881" y="21167"/>
          <a:ext cx="3286707" cy="1314683"/>
        </a:xfrm>
        <a:prstGeom prst="rect">
          <a:avLst/>
        </a:prstGeom>
        <a:gradFill rotWithShape="0">
          <a:gsLst>
            <a:gs pos="0">
              <a:schemeClr val="accent4">
                <a:hueOff val="-19197957"/>
                <a:satOff val="14879"/>
                <a:lumOff val="392"/>
                <a:alphaOff val="0"/>
                <a:tint val="94000"/>
                <a:satMod val="105000"/>
                <a:lumMod val="102000"/>
              </a:schemeClr>
            </a:gs>
            <a:gs pos="100000">
              <a:schemeClr val="accent4">
                <a:hueOff val="-19197957"/>
                <a:satOff val="14879"/>
                <a:lumOff val="392"/>
                <a:alphaOff val="0"/>
                <a:shade val="74000"/>
                <a:satMod val="128000"/>
                <a:lumMod val="100000"/>
              </a:schemeClr>
            </a:gs>
          </a:gsLst>
          <a:lin ang="5400000" scaled="0"/>
        </a:gradFill>
        <a:ln w="9525" cap="flat" cmpd="sng" algn="ctr">
          <a:solidFill>
            <a:schemeClr val="accent4">
              <a:hueOff val="-19197957"/>
              <a:satOff val="14879"/>
              <a:lumOff val="392"/>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just" defTabSz="711200">
            <a:lnSpc>
              <a:spcPct val="15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Benefits of cloud computing </a:t>
          </a:r>
          <a:endParaRPr lang="en-US" sz="1600" b="1" kern="1200" dirty="0">
            <a:latin typeface="Times New Roman" panose="02020603050405020304" pitchFamily="18" charset="0"/>
            <a:cs typeface="Times New Roman" panose="02020603050405020304" pitchFamily="18" charset="0"/>
          </a:endParaRPr>
        </a:p>
      </dsp:txBody>
      <dsp:txXfrm>
        <a:off x="3746881" y="21167"/>
        <a:ext cx="3286707" cy="1314683"/>
      </dsp:txXfrm>
    </dsp:sp>
    <dsp:sp modelId="{543A4677-3395-48F5-81BD-DFE02CCDA216}">
      <dsp:nvSpPr>
        <dsp:cNvPr id="0" name=""/>
        <dsp:cNvSpPr/>
      </dsp:nvSpPr>
      <dsp:spPr>
        <a:xfrm>
          <a:off x="3746881" y="1335851"/>
          <a:ext cx="3286707" cy="2064240"/>
        </a:xfrm>
        <a:prstGeom prst="rect">
          <a:avLst/>
        </a:prstGeom>
        <a:solidFill>
          <a:schemeClr val="accent4">
            <a:tint val="40000"/>
            <a:alpha val="90000"/>
            <a:hueOff val="-20036261"/>
            <a:satOff val="16457"/>
            <a:lumOff val="810"/>
            <a:alphaOff val="0"/>
          </a:schemeClr>
        </a:solidFill>
        <a:ln w="9525" cap="flat" cmpd="sng" algn="ctr">
          <a:solidFill>
            <a:schemeClr val="accent4">
              <a:tint val="40000"/>
              <a:alpha val="90000"/>
              <a:hueOff val="-20036261"/>
              <a:satOff val="16457"/>
              <a:lumOff val="81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85344" tIns="85344" rIns="113792" bIns="128016" numCol="1" spcCol="1270" anchor="t" anchorCtr="0">
          <a:noAutofit/>
        </a:bodyPr>
        <a:lstStyle/>
        <a:p>
          <a:pPr marL="171450" lvl="1" indent="-171450" algn="just" defTabSz="711200">
            <a:lnSpc>
              <a:spcPct val="15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Cost effective</a:t>
          </a:r>
          <a:endParaRPr lang="en-US" sz="1600" kern="1200" dirty="0">
            <a:latin typeface="Times New Roman" panose="02020603050405020304" pitchFamily="18" charset="0"/>
            <a:cs typeface="Times New Roman" panose="02020603050405020304" pitchFamily="18" charset="0"/>
          </a:endParaRPr>
        </a:p>
        <a:p>
          <a:pPr marL="171450" lvl="1" indent="-171450" algn="just" defTabSz="711200">
            <a:lnSpc>
              <a:spcPct val="15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Flexibility</a:t>
          </a:r>
          <a:endParaRPr lang="en-US" sz="1600" kern="1200" dirty="0">
            <a:latin typeface="Times New Roman" panose="02020603050405020304" pitchFamily="18" charset="0"/>
            <a:cs typeface="Times New Roman" panose="02020603050405020304" pitchFamily="18" charset="0"/>
          </a:endParaRPr>
        </a:p>
        <a:p>
          <a:pPr marL="171450" lvl="1" indent="-171450" algn="just" defTabSz="711200">
            <a:lnSpc>
              <a:spcPct val="15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Security</a:t>
          </a:r>
          <a:endParaRPr lang="en-US" sz="1600" kern="1200" dirty="0">
            <a:latin typeface="Times New Roman" panose="02020603050405020304" pitchFamily="18" charset="0"/>
            <a:cs typeface="Times New Roman" panose="02020603050405020304" pitchFamily="18" charset="0"/>
          </a:endParaRPr>
        </a:p>
        <a:p>
          <a:pPr marL="171450" lvl="1" indent="-171450" algn="just" defTabSz="711200">
            <a:lnSpc>
              <a:spcPct val="15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Scalability</a:t>
          </a:r>
          <a:endParaRPr lang="en-US" sz="1600" kern="1200" dirty="0">
            <a:latin typeface="Times New Roman" panose="02020603050405020304" pitchFamily="18" charset="0"/>
            <a:cs typeface="Times New Roman" panose="02020603050405020304" pitchFamily="18" charset="0"/>
          </a:endParaRPr>
        </a:p>
      </dsp:txBody>
      <dsp:txXfrm>
        <a:off x="3746881" y="1335851"/>
        <a:ext cx="3286707" cy="2064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1815F-73A6-46A9-B1C9-37B8A9C141DA}">
      <dsp:nvSpPr>
        <dsp:cNvPr id="0" name=""/>
        <dsp:cNvSpPr/>
      </dsp:nvSpPr>
      <dsp:spPr>
        <a:xfrm>
          <a:off x="0" y="408902"/>
          <a:ext cx="7355840" cy="554399"/>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B69E7DF-CB37-41E5-93A0-FFDDD24C95A4}">
      <dsp:nvSpPr>
        <dsp:cNvPr id="0" name=""/>
        <dsp:cNvSpPr/>
      </dsp:nvSpPr>
      <dsp:spPr>
        <a:xfrm>
          <a:off x="367792" y="84182"/>
          <a:ext cx="5149088" cy="649440"/>
        </a:xfrm>
        <a:prstGeom prst="round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4623" tIns="0" rIns="194623" bIns="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Times New Roman" panose="02020603050405020304" pitchFamily="18" charset="0"/>
              <a:cs typeface="Times New Roman" panose="02020603050405020304" pitchFamily="18" charset="0"/>
            </a:rPr>
            <a:t>It aids businesses in saving money.</a:t>
          </a:r>
          <a:endParaRPr lang="en-US" sz="1400" b="0" kern="1200" dirty="0">
            <a:latin typeface="Times New Roman" panose="02020603050405020304" pitchFamily="18" charset="0"/>
            <a:cs typeface="Times New Roman" panose="02020603050405020304" pitchFamily="18" charset="0"/>
          </a:endParaRPr>
        </a:p>
      </dsp:txBody>
      <dsp:txXfrm>
        <a:off x="399495" y="115885"/>
        <a:ext cx="5085682" cy="586034"/>
      </dsp:txXfrm>
    </dsp:sp>
    <dsp:sp modelId="{5D2D256D-B505-43E4-9F53-3B52B69787BC}">
      <dsp:nvSpPr>
        <dsp:cNvPr id="0" name=""/>
        <dsp:cNvSpPr/>
      </dsp:nvSpPr>
      <dsp:spPr>
        <a:xfrm>
          <a:off x="0" y="1406822"/>
          <a:ext cx="7355840" cy="554399"/>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18B2245B-1B34-4BD2-BA06-7930B93827B4}">
      <dsp:nvSpPr>
        <dsp:cNvPr id="0" name=""/>
        <dsp:cNvSpPr/>
      </dsp:nvSpPr>
      <dsp:spPr>
        <a:xfrm>
          <a:off x="367792" y="1082102"/>
          <a:ext cx="5149088" cy="649440"/>
        </a:xfrm>
        <a:prstGeom prst="roundRect">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4623" tIns="0" rIns="194623" bIns="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Times New Roman" panose="02020603050405020304" pitchFamily="18" charset="0"/>
              <a:cs typeface="Times New Roman" panose="02020603050405020304" pitchFamily="18" charset="0"/>
            </a:rPr>
            <a:t>It enables businesses to scale their resources based on their demand</a:t>
          </a:r>
          <a:endParaRPr lang="en-US" sz="1400" b="0" kern="1200" dirty="0">
            <a:latin typeface="Times New Roman" panose="02020603050405020304" pitchFamily="18" charset="0"/>
            <a:cs typeface="Times New Roman" panose="02020603050405020304" pitchFamily="18" charset="0"/>
          </a:endParaRPr>
        </a:p>
      </dsp:txBody>
      <dsp:txXfrm>
        <a:off x="399495" y="1113805"/>
        <a:ext cx="5085682" cy="586034"/>
      </dsp:txXfrm>
    </dsp:sp>
    <dsp:sp modelId="{34B29AF9-C912-4044-AB42-012945788EBB}">
      <dsp:nvSpPr>
        <dsp:cNvPr id="0" name=""/>
        <dsp:cNvSpPr/>
      </dsp:nvSpPr>
      <dsp:spPr>
        <a:xfrm>
          <a:off x="0" y="2404742"/>
          <a:ext cx="7355840" cy="554399"/>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44E32B5-C8F0-4D79-92F3-CD4F85F5B697}">
      <dsp:nvSpPr>
        <dsp:cNvPr id="0" name=""/>
        <dsp:cNvSpPr/>
      </dsp:nvSpPr>
      <dsp:spPr>
        <a:xfrm>
          <a:off x="367792" y="2080022"/>
          <a:ext cx="5149088" cy="649440"/>
        </a:xfrm>
        <a:prstGeom prst="roundRect">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4623" tIns="0" rIns="194623" bIns="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Times New Roman" panose="02020603050405020304" pitchFamily="18" charset="0"/>
              <a:cs typeface="Times New Roman" panose="02020603050405020304" pitchFamily="18" charset="0"/>
            </a:rPr>
            <a:t>It offers flexibility to access applications and data from anywhere</a:t>
          </a:r>
          <a:endParaRPr lang="en-US" sz="1400" b="0" kern="1200" dirty="0">
            <a:latin typeface="Times New Roman" panose="02020603050405020304" pitchFamily="18" charset="0"/>
            <a:cs typeface="Times New Roman" panose="02020603050405020304" pitchFamily="18" charset="0"/>
          </a:endParaRPr>
        </a:p>
      </dsp:txBody>
      <dsp:txXfrm>
        <a:off x="399495" y="2111725"/>
        <a:ext cx="5085682" cy="586034"/>
      </dsp:txXfrm>
    </dsp:sp>
    <dsp:sp modelId="{7E746E67-B5D4-4DC2-BBB7-8D4962E72B16}">
      <dsp:nvSpPr>
        <dsp:cNvPr id="0" name=""/>
        <dsp:cNvSpPr/>
      </dsp:nvSpPr>
      <dsp:spPr>
        <a:xfrm>
          <a:off x="0" y="3402662"/>
          <a:ext cx="7355840" cy="554399"/>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8DF1CC8-A412-4AEA-8D98-FDBD5EC29AD4}">
      <dsp:nvSpPr>
        <dsp:cNvPr id="0" name=""/>
        <dsp:cNvSpPr/>
      </dsp:nvSpPr>
      <dsp:spPr>
        <a:xfrm>
          <a:off x="367792" y="3077942"/>
          <a:ext cx="5149088" cy="64944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4623" tIns="0" rIns="194623" bIns="0" numCol="1" spcCol="1270" anchor="ctr" anchorCtr="0">
          <a:noAutofit/>
        </a:bodyPr>
        <a:lstStyle/>
        <a:p>
          <a:pPr marL="0" lvl="0" indent="0" algn="l" defTabSz="622300">
            <a:lnSpc>
              <a:spcPct val="90000"/>
            </a:lnSpc>
            <a:spcBef>
              <a:spcPct val="0"/>
            </a:spcBef>
            <a:spcAft>
              <a:spcPct val="35000"/>
            </a:spcAft>
            <a:buNone/>
          </a:pPr>
          <a:r>
            <a:rPr lang="en-GB" sz="1400" b="0" kern="1200" dirty="0">
              <a:latin typeface="Times New Roman" panose="02020603050405020304" pitchFamily="18" charset="0"/>
              <a:cs typeface="Times New Roman" panose="02020603050405020304" pitchFamily="18" charset="0"/>
            </a:rPr>
            <a:t>It offers advanced security.</a:t>
          </a:r>
          <a:endParaRPr lang="en-US" sz="1400" b="0" kern="1200" dirty="0">
            <a:latin typeface="Times New Roman" panose="02020603050405020304" pitchFamily="18" charset="0"/>
            <a:cs typeface="Times New Roman" panose="02020603050405020304" pitchFamily="18" charset="0"/>
          </a:endParaRPr>
        </a:p>
      </dsp:txBody>
      <dsp:txXfrm>
        <a:off x="399495" y="3109645"/>
        <a:ext cx="5085682" cy="5860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BE1A94-117C-446B-9670-C055D6677C64}">
      <dsp:nvSpPr>
        <dsp:cNvPr id="0" name=""/>
        <dsp:cNvSpPr/>
      </dsp:nvSpPr>
      <dsp:spPr>
        <a:xfrm>
          <a:off x="0" y="0"/>
          <a:ext cx="3936274" cy="540279"/>
        </a:xfrm>
        <a:prstGeom prst="roundRect">
          <a:avLst>
            <a:gd name="adj" fmla="val 10000"/>
          </a:avLst>
        </a:prstGeom>
        <a:gradFill rotWithShape="0">
          <a:gsLst>
            <a:gs pos="0">
              <a:schemeClr val="lt1">
                <a:hueOff val="0"/>
                <a:satOff val="0"/>
                <a:lumOff val="0"/>
                <a:alphaOff val="0"/>
                <a:tint val="58000"/>
                <a:satMod val="108000"/>
                <a:lumMod val="110000"/>
              </a:schemeClr>
            </a:gs>
            <a:gs pos="100000">
              <a:schemeClr val="lt1">
                <a:hueOff val="0"/>
                <a:satOff val="0"/>
                <a:lumOff val="0"/>
                <a:alphaOff val="0"/>
                <a:tint val="81000"/>
                <a:satMod val="109000"/>
                <a:lumMod val="105000"/>
              </a:schemeClr>
            </a:gs>
          </a:gsLst>
          <a:lin ang="504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It can create dependency</a:t>
          </a:r>
          <a:endParaRPr lang="en-US" sz="1400" b="1" kern="1200" dirty="0">
            <a:latin typeface="Times New Roman" panose="02020603050405020304" pitchFamily="18" charset="0"/>
            <a:cs typeface="Times New Roman" panose="02020603050405020304" pitchFamily="18" charset="0"/>
          </a:endParaRPr>
        </a:p>
      </dsp:txBody>
      <dsp:txXfrm>
        <a:off x="15824" y="15824"/>
        <a:ext cx="3307617" cy="508631"/>
      </dsp:txXfrm>
    </dsp:sp>
    <dsp:sp modelId="{B9477810-BE43-42A8-A127-9F7AD3FBE6C5}">
      <dsp:nvSpPr>
        <dsp:cNvPr id="0" name=""/>
        <dsp:cNvSpPr/>
      </dsp:nvSpPr>
      <dsp:spPr>
        <a:xfrm>
          <a:off x="277822" y="638512"/>
          <a:ext cx="3936274" cy="540279"/>
        </a:xfrm>
        <a:prstGeom prst="roundRect">
          <a:avLst>
            <a:gd name="adj" fmla="val 10000"/>
          </a:avLst>
        </a:prstGeom>
        <a:gradFill rotWithShape="0">
          <a:gsLst>
            <a:gs pos="0">
              <a:schemeClr val="lt1">
                <a:hueOff val="0"/>
                <a:satOff val="0"/>
                <a:lumOff val="0"/>
                <a:alphaOff val="0"/>
                <a:tint val="58000"/>
                <a:satMod val="108000"/>
                <a:lumMod val="110000"/>
              </a:schemeClr>
            </a:gs>
            <a:gs pos="100000">
              <a:schemeClr val="lt1">
                <a:hueOff val="0"/>
                <a:satOff val="0"/>
                <a:lumOff val="0"/>
                <a:alphaOff val="0"/>
                <a:tint val="81000"/>
                <a:satMod val="109000"/>
                <a:lumMod val="105000"/>
              </a:schemeClr>
            </a:gs>
          </a:gsLst>
          <a:lin ang="504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It can suffer downtime</a:t>
          </a:r>
          <a:endParaRPr lang="en-US" sz="1400" b="1" kern="1200" dirty="0">
            <a:latin typeface="Times New Roman" panose="02020603050405020304" pitchFamily="18" charset="0"/>
            <a:cs typeface="Times New Roman" panose="02020603050405020304" pitchFamily="18" charset="0"/>
          </a:endParaRPr>
        </a:p>
      </dsp:txBody>
      <dsp:txXfrm>
        <a:off x="293646" y="654336"/>
        <a:ext cx="3223781" cy="508631"/>
      </dsp:txXfrm>
    </dsp:sp>
    <dsp:sp modelId="{048D20A1-7843-47B7-9E02-61B013066945}">
      <dsp:nvSpPr>
        <dsp:cNvPr id="0" name=""/>
        <dsp:cNvSpPr/>
      </dsp:nvSpPr>
      <dsp:spPr>
        <a:xfrm>
          <a:off x="654405" y="1277025"/>
          <a:ext cx="3936274" cy="540279"/>
        </a:xfrm>
        <a:prstGeom prst="roundRect">
          <a:avLst>
            <a:gd name="adj" fmla="val 10000"/>
          </a:avLst>
        </a:prstGeom>
        <a:gradFill rotWithShape="0">
          <a:gsLst>
            <a:gs pos="0">
              <a:schemeClr val="lt1">
                <a:hueOff val="0"/>
                <a:satOff val="0"/>
                <a:lumOff val="0"/>
                <a:alphaOff val="0"/>
                <a:tint val="58000"/>
                <a:satMod val="108000"/>
                <a:lumMod val="110000"/>
              </a:schemeClr>
            </a:gs>
            <a:gs pos="100000">
              <a:schemeClr val="lt1">
                <a:hueOff val="0"/>
                <a:satOff val="0"/>
                <a:lumOff val="0"/>
                <a:alphaOff val="0"/>
                <a:tint val="81000"/>
                <a:satMod val="109000"/>
                <a:lumMod val="105000"/>
              </a:schemeClr>
            </a:gs>
          </a:gsLst>
          <a:lin ang="504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Privacy concern is also a negative impact</a:t>
          </a:r>
          <a:endParaRPr lang="en-US" sz="1400" b="1" kern="1200" dirty="0">
            <a:latin typeface="Times New Roman" panose="02020603050405020304" pitchFamily="18" charset="0"/>
            <a:cs typeface="Times New Roman" panose="02020603050405020304" pitchFamily="18" charset="0"/>
          </a:endParaRPr>
        </a:p>
      </dsp:txBody>
      <dsp:txXfrm>
        <a:off x="670229" y="1292849"/>
        <a:ext cx="3228701" cy="508631"/>
      </dsp:txXfrm>
    </dsp:sp>
    <dsp:sp modelId="{381C95F1-487C-4FBC-9265-798BB39063C3}">
      <dsp:nvSpPr>
        <dsp:cNvPr id="0" name=""/>
        <dsp:cNvSpPr/>
      </dsp:nvSpPr>
      <dsp:spPr>
        <a:xfrm>
          <a:off x="984068" y="1915538"/>
          <a:ext cx="3936274" cy="540279"/>
        </a:xfrm>
        <a:prstGeom prst="roundRect">
          <a:avLst>
            <a:gd name="adj" fmla="val 10000"/>
          </a:avLst>
        </a:prstGeom>
        <a:gradFill rotWithShape="0">
          <a:gsLst>
            <a:gs pos="0">
              <a:schemeClr val="lt1">
                <a:hueOff val="0"/>
                <a:satOff val="0"/>
                <a:lumOff val="0"/>
                <a:alphaOff val="0"/>
                <a:tint val="58000"/>
                <a:satMod val="108000"/>
                <a:lumMod val="110000"/>
              </a:schemeClr>
            </a:gs>
            <a:gs pos="100000">
              <a:schemeClr val="lt1">
                <a:hueOff val="0"/>
                <a:satOff val="0"/>
                <a:lumOff val="0"/>
                <a:alphaOff val="0"/>
                <a:tint val="81000"/>
                <a:satMod val="109000"/>
                <a:lumMod val="105000"/>
              </a:schemeClr>
            </a:gs>
          </a:gsLst>
          <a:lin ang="504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Vendor Lock-In is another </a:t>
          </a:r>
          <a:r>
            <a:rPr lang="en-GB" sz="1200" b="1" kern="1200" dirty="0">
              <a:latin typeface="Times New Roman" panose="02020603050405020304" pitchFamily="18" charset="0"/>
              <a:cs typeface="Times New Roman" panose="02020603050405020304" pitchFamily="18" charset="0"/>
            </a:rPr>
            <a:t>negative impact</a:t>
          </a:r>
          <a:endParaRPr lang="en-US" sz="1400" b="1" kern="1200" dirty="0">
            <a:latin typeface="Times New Roman" panose="02020603050405020304" pitchFamily="18" charset="0"/>
            <a:cs typeface="Times New Roman" panose="02020603050405020304" pitchFamily="18" charset="0"/>
          </a:endParaRPr>
        </a:p>
      </dsp:txBody>
      <dsp:txXfrm>
        <a:off x="999892" y="1931362"/>
        <a:ext cx="3223781" cy="508631"/>
      </dsp:txXfrm>
    </dsp:sp>
    <dsp:sp modelId="{48B84DFB-AFD0-4D1F-8882-6F2CD3414150}">
      <dsp:nvSpPr>
        <dsp:cNvPr id="0" name=""/>
        <dsp:cNvSpPr/>
      </dsp:nvSpPr>
      <dsp:spPr>
        <a:xfrm>
          <a:off x="3585092" y="413805"/>
          <a:ext cx="351181" cy="351181"/>
        </a:xfrm>
        <a:prstGeom prst="downArrow">
          <a:avLst>
            <a:gd name="adj1" fmla="val 55000"/>
            <a:gd name="adj2" fmla="val 45000"/>
          </a:avLst>
        </a:prstGeom>
        <a:solidFill>
          <a:schemeClr val="lt1">
            <a:alpha val="90000"/>
            <a:tint val="40000"/>
            <a:hueOff val="0"/>
            <a:satOff val="0"/>
            <a:lumOff val="0"/>
            <a:alphaOff val="0"/>
          </a:schemeClr>
        </a:solidFill>
        <a:ln w="9525" cap="flat" cmpd="sng" algn="ctr">
          <a:solidFill>
            <a:schemeClr val="accent1">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b="1" kern="1200">
            <a:latin typeface="Times New Roman" panose="02020603050405020304" pitchFamily="18" charset="0"/>
            <a:cs typeface="Times New Roman" panose="02020603050405020304" pitchFamily="18" charset="0"/>
          </a:endParaRPr>
        </a:p>
      </dsp:txBody>
      <dsp:txXfrm>
        <a:off x="3664108" y="413805"/>
        <a:ext cx="193149" cy="264264"/>
      </dsp:txXfrm>
    </dsp:sp>
    <dsp:sp modelId="{420AAA4A-FBAC-4357-9AC8-A9830C873AE2}">
      <dsp:nvSpPr>
        <dsp:cNvPr id="0" name=""/>
        <dsp:cNvSpPr/>
      </dsp:nvSpPr>
      <dsp:spPr>
        <a:xfrm>
          <a:off x="3914755" y="1052318"/>
          <a:ext cx="351181" cy="351181"/>
        </a:xfrm>
        <a:prstGeom prst="downArrow">
          <a:avLst>
            <a:gd name="adj1" fmla="val 55000"/>
            <a:gd name="adj2" fmla="val 45000"/>
          </a:avLst>
        </a:prstGeom>
        <a:solidFill>
          <a:schemeClr val="lt1">
            <a:alpha val="90000"/>
            <a:tint val="40000"/>
            <a:hueOff val="0"/>
            <a:satOff val="0"/>
            <a:lumOff val="0"/>
            <a:alphaOff val="0"/>
          </a:schemeClr>
        </a:solidFill>
        <a:ln w="9525" cap="flat" cmpd="sng" algn="ctr">
          <a:solidFill>
            <a:schemeClr val="accent1">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b="1" kern="1200">
            <a:latin typeface="Times New Roman" panose="02020603050405020304" pitchFamily="18" charset="0"/>
            <a:cs typeface="Times New Roman" panose="02020603050405020304" pitchFamily="18" charset="0"/>
          </a:endParaRPr>
        </a:p>
      </dsp:txBody>
      <dsp:txXfrm>
        <a:off x="3993771" y="1052318"/>
        <a:ext cx="193149" cy="264264"/>
      </dsp:txXfrm>
    </dsp:sp>
    <dsp:sp modelId="{4E9B4820-B605-43FE-9F97-4CA338C1E8BE}">
      <dsp:nvSpPr>
        <dsp:cNvPr id="0" name=""/>
        <dsp:cNvSpPr/>
      </dsp:nvSpPr>
      <dsp:spPr>
        <a:xfrm>
          <a:off x="4239498" y="1690830"/>
          <a:ext cx="351181" cy="351181"/>
        </a:xfrm>
        <a:prstGeom prst="downArrow">
          <a:avLst>
            <a:gd name="adj1" fmla="val 55000"/>
            <a:gd name="adj2" fmla="val 45000"/>
          </a:avLst>
        </a:prstGeom>
        <a:solidFill>
          <a:schemeClr val="lt1">
            <a:alpha val="90000"/>
            <a:tint val="40000"/>
            <a:hueOff val="0"/>
            <a:satOff val="0"/>
            <a:lumOff val="0"/>
            <a:alphaOff val="0"/>
          </a:schemeClr>
        </a:solidFill>
        <a:ln w="9525" cap="flat" cmpd="sng" algn="ctr">
          <a:solidFill>
            <a:schemeClr val="accent1">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b="1" kern="1200">
            <a:latin typeface="Times New Roman" panose="02020603050405020304" pitchFamily="18" charset="0"/>
            <a:cs typeface="Times New Roman" panose="02020603050405020304" pitchFamily="18" charset="0"/>
          </a:endParaRPr>
        </a:p>
      </dsp:txBody>
      <dsp:txXfrm>
        <a:off x="4318514" y="1690830"/>
        <a:ext cx="193149" cy="264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4861B-9123-4C98-9892-A27E2582392D}">
      <dsp:nvSpPr>
        <dsp:cNvPr id="0" name=""/>
        <dsp:cNvSpPr/>
      </dsp:nvSpPr>
      <dsp:spPr>
        <a:xfrm>
          <a:off x="713868" y="0"/>
          <a:ext cx="3640650" cy="364065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D6B6DD7-E5F7-4395-B05E-12327D3A577B}">
      <dsp:nvSpPr>
        <dsp:cNvPr id="0" name=""/>
        <dsp:cNvSpPr/>
      </dsp:nvSpPr>
      <dsp:spPr>
        <a:xfrm>
          <a:off x="1059730" y="345861"/>
          <a:ext cx="1419853" cy="1419853"/>
        </a:xfrm>
        <a:prstGeom prst="roundRect">
          <a:avLst/>
        </a:prstGeom>
        <a:gradFill rotWithShape="0">
          <a:gsLst>
            <a:gs pos="0">
              <a:schemeClr val="lt1">
                <a:hueOff val="0"/>
                <a:satOff val="0"/>
                <a:lumOff val="0"/>
                <a:alphaOff val="0"/>
                <a:tint val="94000"/>
                <a:satMod val="105000"/>
                <a:lumMod val="102000"/>
              </a:schemeClr>
            </a:gs>
            <a:gs pos="100000">
              <a:schemeClr val="lt1">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Times New Roman" panose="02020603050405020304" pitchFamily="18" charset="0"/>
              <a:cs typeface="Times New Roman" panose="02020603050405020304" pitchFamily="18" charset="0"/>
            </a:rPr>
            <a:t>Planning and collaboration</a:t>
          </a:r>
          <a:endParaRPr lang="en-US" sz="1200" b="0" kern="1200" dirty="0">
            <a:latin typeface="Times New Roman" panose="02020603050405020304" pitchFamily="18" charset="0"/>
            <a:cs typeface="Times New Roman" panose="02020603050405020304" pitchFamily="18" charset="0"/>
          </a:endParaRPr>
        </a:p>
      </dsp:txBody>
      <dsp:txXfrm>
        <a:off x="1129042" y="415173"/>
        <a:ext cx="1281229" cy="1281229"/>
      </dsp:txXfrm>
    </dsp:sp>
    <dsp:sp modelId="{667555BD-F2F8-4A0E-BA68-172719B57049}">
      <dsp:nvSpPr>
        <dsp:cNvPr id="0" name=""/>
        <dsp:cNvSpPr/>
      </dsp:nvSpPr>
      <dsp:spPr>
        <a:xfrm>
          <a:off x="2588803" y="345861"/>
          <a:ext cx="1419853" cy="1419853"/>
        </a:xfrm>
        <a:prstGeom prst="roundRect">
          <a:avLst/>
        </a:prstGeom>
        <a:gradFill rotWithShape="0">
          <a:gsLst>
            <a:gs pos="0">
              <a:schemeClr val="lt1">
                <a:hueOff val="0"/>
                <a:satOff val="0"/>
                <a:lumOff val="0"/>
                <a:alphaOff val="0"/>
                <a:tint val="94000"/>
                <a:satMod val="105000"/>
                <a:lumMod val="102000"/>
              </a:schemeClr>
            </a:gs>
            <a:gs pos="100000">
              <a:schemeClr val="lt1">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Times New Roman" panose="02020603050405020304" pitchFamily="18" charset="0"/>
              <a:cs typeface="Times New Roman" panose="02020603050405020304" pitchFamily="18" charset="0"/>
            </a:rPr>
            <a:t>Flexibility and scalability</a:t>
          </a:r>
          <a:endParaRPr lang="en-US" sz="1200" b="0" kern="1200" dirty="0">
            <a:latin typeface="Times New Roman" panose="02020603050405020304" pitchFamily="18" charset="0"/>
            <a:cs typeface="Times New Roman" panose="02020603050405020304" pitchFamily="18" charset="0"/>
          </a:endParaRPr>
        </a:p>
      </dsp:txBody>
      <dsp:txXfrm>
        <a:off x="2658115" y="415173"/>
        <a:ext cx="1281229" cy="1281229"/>
      </dsp:txXfrm>
    </dsp:sp>
    <dsp:sp modelId="{E203E701-48F3-444D-B92C-9E5C59F1B071}">
      <dsp:nvSpPr>
        <dsp:cNvPr id="0" name=""/>
        <dsp:cNvSpPr/>
      </dsp:nvSpPr>
      <dsp:spPr>
        <a:xfrm>
          <a:off x="1059730" y="1874934"/>
          <a:ext cx="1419853" cy="1419853"/>
        </a:xfrm>
        <a:prstGeom prst="roundRect">
          <a:avLst/>
        </a:prstGeom>
        <a:gradFill rotWithShape="0">
          <a:gsLst>
            <a:gs pos="0">
              <a:schemeClr val="lt1">
                <a:hueOff val="0"/>
                <a:satOff val="0"/>
                <a:lumOff val="0"/>
                <a:alphaOff val="0"/>
                <a:tint val="94000"/>
                <a:satMod val="105000"/>
                <a:lumMod val="102000"/>
              </a:schemeClr>
            </a:gs>
            <a:gs pos="100000">
              <a:schemeClr val="lt1">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Times New Roman" panose="02020603050405020304" pitchFamily="18" charset="0"/>
              <a:cs typeface="Times New Roman" panose="02020603050405020304" pitchFamily="18" charset="0"/>
            </a:rPr>
            <a:t>Managing change</a:t>
          </a:r>
          <a:endParaRPr lang="en-US" sz="1200" b="0" kern="1200" dirty="0">
            <a:latin typeface="Times New Roman" panose="02020603050405020304" pitchFamily="18" charset="0"/>
            <a:cs typeface="Times New Roman" panose="02020603050405020304" pitchFamily="18" charset="0"/>
          </a:endParaRPr>
        </a:p>
      </dsp:txBody>
      <dsp:txXfrm>
        <a:off x="1129042" y="1944246"/>
        <a:ext cx="1281229" cy="1281229"/>
      </dsp:txXfrm>
    </dsp:sp>
    <dsp:sp modelId="{AB5CDB8A-4703-4086-B0DA-04687ADF8E06}">
      <dsp:nvSpPr>
        <dsp:cNvPr id="0" name=""/>
        <dsp:cNvSpPr/>
      </dsp:nvSpPr>
      <dsp:spPr>
        <a:xfrm>
          <a:off x="2588803" y="1874934"/>
          <a:ext cx="1419853" cy="1419853"/>
        </a:xfrm>
        <a:prstGeom prst="roundRect">
          <a:avLst/>
        </a:prstGeom>
        <a:gradFill rotWithShape="0">
          <a:gsLst>
            <a:gs pos="0">
              <a:schemeClr val="lt1">
                <a:hueOff val="0"/>
                <a:satOff val="0"/>
                <a:lumOff val="0"/>
                <a:alphaOff val="0"/>
                <a:tint val="94000"/>
                <a:satMod val="105000"/>
                <a:lumMod val="102000"/>
              </a:schemeClr>
            </a:gs>
            <a:gs pos="100000">
              <a:schemeClr val="lt1">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Times New Roman" panose="02020603050405020304" pitchFamily="18" charset="0"/>
              <a:cs typeface="Times New Roman" panose="02020603050405020304" pitchFamily="18" charset="0"/>
            </a:rPr>
            <a:t>Security and compliance</a:t>
          </a:r>
          <a:endParaRPr lang="en-US" sz="1200" b="0" kern="1200" dirty="0">
            <a:latin typeface="Times New Roman" panose="02020603050405020304" pitchFamily="18" charset="0"/>
            <a:cs typeface="Times New Roman" panose="02020603050405020304" pitchFamily="18" charset="0"/>
          </a:endParaRPr>
        </a:p>
      </dsp:txBody>
      <dsp:txXfrm>
        <a:off x="2658115" y="1944246"/>
        <a:ext cx="1281229" cy="1281229"/>
      </dsp:txXfrm>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32A2767-FEC0-45D8-A250-3A0CECEC10E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3D87BEA-720A-4B01-983C-6493C00177B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438802-F28A-42D1-9BCA-40E34B52D6F0}" type="datetimeFigureOut">
              <a:rPr lang="en-US" smtClean="0"/>
              <a:t>5/3/23</a:t>
            </a:fld>
            <a:endParaRPr lang="en-US" dirty="0"/>
          </a:p>
        </p:txBody>
      </p:sp>
      <p:sp>
        <p:nvSpPr>
          <p:cNvPr id="4" name="Footer Placeholder 3">
            <a:extLst>
              <a:ext uri="{FF2B5EF4-FFF2-40B4-BE49-F238E27FC236}">
                <a16:creationId xmlns:a16="http://schemas.microsoft.com/office/drawing/2014/main" id="{8D7F7142-7B6D-4E82-A762-17951F13958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7AA5D6A-4E5C-4EA7-A13B-15A02BB533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8A98BC-2DB8-47A3-A77F-B9E32C266238}" type="slidenum">
              <a:rPr lang="en-US" smtClean="0"/>
              <a:t>‹#›</a:t>
            </a:fld>
            <a:endParaRPr lang="en-US" dirty="0"/>
          </a:p>
        </p:txBody>
      </p:sp>
    </p:spTree>
    <p:extLst>
      <p:ext uri="{BB962C8B-B14F-4D97-AF65-F5344CB8AC3E}">
        <p14:creationId xmlns:p14="http://schemas.microsoft.com/office/powerpoint/2010/main" val="28456843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5794D-BDB5-4811-AA4A-B25E4EF28521}" type="datetimeFigureOut">
              <a:rPr lang="en-US" smtClean="0"/>
              <a:t>5/3/23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B1A04-13E8-48CD-97F9-AC2568E1A8D4}" type="slidenum">
              <a:rPr lang="en-US" smtClean="0"/>
              <a:t>‹#›</a:t>
            </a:fld>
            <a:endParaRPr lang="en-US" dirty="0"/>
          </a:p>
        </p:txBody>
      </p:sp>
    </p:spTree>
    <p:extLst>
      <p:ext uri="{BB962C8B-B14F-4D97-AF65-F5344CB8AC3E}">
        <p14:creationId xmlns:p14="http://schemas.microsoft.com/office/powerpoint/2010/main" val="2576999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1</a:t>
            </a:fld>
            <a:endParaRPr lang="en-US" dirty="0"/>
          </a:p>
        </p:txBody>
      </p:sp>
    </p:spTree>
    <p:extLst>
      <p:ext uri="{BB962C8B-B14F-4D97-AF65-F5344CB8AC3E}">
        <p14:creationId xmlns:p14="http://schemas.microsoft.com/office/powerpoint/2010/main" val="3264305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At present, one of the most crucial skills for an individual is digital skills that indicates the essential abilities and pieces of knowledge to utilise effectively software, technology, digital services in order to access, analyse, produce as well as communicate information. The presentation focus on identifying a firm and how the firm uses modern technology in order to improve efficiency and employability in the workplace. First of all, the background of the organisation has been demonstrated. After that, the c</a:t>
            </a:r>
            <a:r>
              <a:rPr lang="en-US" altLang="en-US" dirty="0" err="1">
                <a:latin typeface="Times New Roman" panose="02020603050405020304" pitchFamily="18" charset="0"/>
                <a:cs typeface="Times New Roman" panose="02020603050405020304" pitchFamily="18" charset="0"/>
              </a:rPr>
              <a:t>hallenges</a:t>
            </a:r>
            <a:r>
              <a:rPr lang="en-US" altLang="en-US" dirty="0">
                <a:latin typeface="Times New Roman" panose="02020603050405020304" pitchFamily="18" charset="0"/>
                <a:cs typeface="Times New Roman" panose="02020603050405020304" pitchFamily="18" charset="0"/>
              </a:rPr>
              <a:t> before introducing modern  technology and the insights of modern technology introduced have been explained. Furthermore, the impacts of modern technology and the drawn from the case study have been presented.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3</a:t>
            </a:fld>
            <a:endParaRPr lang="en-US" dirty="0"/>
          </a:p>
        </p:txBody>
      </p:sp>
    </p:spTree>
    <p:extLst>
      <p:ext uri="{BB962C8B-B14F-4D97-AF65-F5344CB8AC3E}">
        <p14:creationId xmlns:p14="http://schemas.microsoft.com/office/powerpoint/2010/main" val="841942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Aviva Plc is one of the renowned insurance companies in the world. It is </a:t>
            </a:r>
            <a:r>
              <a:rPr lang="en-GB" sz="1200" dirty="0">
                <a:latin typeface="Times New Roman" panose="02020603050405020304" pitchFamily="18" charset="0"/>
                <a:cs typeface="Times New Roman" panose="02020603050405020304" pitchFamily="18" charset="0"/>
              </a:rPr>
              <a:t>multinational insurance company in the United Kingdom which is founded in 2000. To provide innovative solutions in order to fulfil the changing consumer’s need is the aim of the company, And, the mission and vision of the company are to aid its clients save for the future and handle risks and to generate long term value for the stakeholders respectively. Furthermore, it offers a huge spectrum of financial and insurance products as well as services. Moreover, one of the hugest insurance companies is Aviva that has a market capitalisation of over eighteen billion GBP </a:t>
            </a:r>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dirty="0" err="1">
                <a:latin typeface="Times New Roman" panose="02020603050405020304" pitchFamily="18" charset="0"/>
                <a:ea typeface="Calibri" panose="020F0502020204030204" pitchFamily="34" charset="0"/>
                <a:cs typeface="Times New Roman" panose="02020603050405020304" pitchFamily="18" charset="0"/>
              </a:rPr>
              <a:t>Abdulqadir</a:t>
            </a:r>
            <a:r>
              <a:rPr lang="en-GB" dirty="0">
                <a:latin typeface="Times New Roman" panose="02020603050405020304" pitchFamily="18" charset="0"/>
                <a:ea typeface="Calibri" panose="020F0502020204030204" pitchFamily="34" charset="0"/>
                <a:cs typeface="Times New Roman" panose="02020603050405020304" pitchFamily="18" charset="0"/>
              </a:rPr>
              <a:t>, 2021)</a:t>
            </a:r>
            <a:r>
              <a:rPr lang="en-GB" sz="1200" dirty="0">
                <a:latin typeface="Times New Roman" panose="02020603050405020304" pitchFamily="18" charset="0"/>
                <a:cs typeface="Times New Roman" panose="02020603050405020304" pitchFamily="18" charset="0"/>
              </a:rPr>
              <a:t>.</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4</a:t>
            </a:fld>
            <a:endParaRPr lang="en-US" dirty="0"/>
          </a:p>
        </p:txBody>
      </p:sp>
    </p:spTree>
    <p:extLst>
      <p:ext uri="{BB962C8B-B14F-4D97-AF65-F5344CB8AC3E}">
        <p14:creationId xmlns:p14="http://schemas.microsoft.com/office/powerpoint/2010/main" val="677541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At present, one of the most used technologies is cloud computing that has been introduced in Aviva Plc. The system of legacy is one of the challenges the organisation had to face before introducing modern technology in the organisation. The organisation has outdated legacy systems that were hard to integrate with loud computing. Before introducing the cloud computing, the organisation had to face difficulties in order to manage data. Resistance to change was another challenge as an extensive training program was needed to arrange by the organisation </a:t>
            </a:r>
            <a:r>
              <a:rPr lang="en-GB" dirty="0">
                <a:latin typeface="Times New Roman" panose="02020603050405020304" pitchFamily="18" charset="0"/>
                <a:ea typeface="Calibri" panose="020F0502020204030204" pitchFamily="34" charset="0"/>
                <a:cs typeface="Times New Roman" panose="02020603050405020304" pitchFamily="18" charset="0"/>
              </a:rPr>
              <a:t>(Gai, 2020)</a:t>
            </a:r>
            <a:r>
              <a:rPr lang="en-GB" dirty="0"/>
              <a:t>.</a:t>
            </a:r>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5</a:t>
            </a:fld>
            <a:endParaRPr lang="en-US" dirty="0"/>
          </a:p>
        </p:txBody>
      </p:sp>
    </p:spTree>
    <p:extLst>
      <p:ext uri="{BB962C8B-B14F-4D97-AF65-F5344CB8AC3E}">
        <p14:creationId xmlns:p14="http://schemas.microsoft.com/office/powerpoint/2010/main" val="2133363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Aviva Plc is one of the renowned insurance companies in the world. It is </a:t>
            </a:r>
            <a:r>
              <a:rPr lang="en-GB" sz="1200" dirty="0">
                <a:latin typeface="Times New Roman" panose="02020603050405020304" pitchFamily="18" charset="0"/>
                <a:cs typeface="Times New Roman" panose="02020603050405020304" pitchFamily="18" charset="0"/>
              </a:rPr>
              <a:t>multinational insurance company. In order to improve the efficiency of the work, the organisation introduced cloud computing in the organisation which is one of the most popular modern technologies which allows organisations like Aviva Plc to access services, data and applications over the internet and organisations or clients do not have to store on them on their local device. By virtualising computing resources, the technology works. The cloud providers manage and host the infrastructure. Over the internet, the cloud users can access various cloud services </a:t>
            </a:r>
            <a:r>
              <a:rPr lang="en-GB" dirty="0">
                <a:latin typeface="Times New Roman" panose="02020603050405020304" pitchFamily="18" charset="0"/>
                <a:ea typeface="Calibri" panose="020F0502020204030204" pitchFamily="34" charset="0"/>
                <a:cs typeface="Times New Roman" panose="02020603050405020304" pitchFamily="18" charset="0"/>
              </a:rPr>
              <a:t>(Ricci, 2021)</a:t>
            </a:r>
            <a:r>
              <a:rPr lang="en-GB" sz="1200" dirty="0">
                <a:latin typeface="Times New Roman" panose="02020603050405020304" pitchFamily="18" charset="0"/>
                <a:cs typeface="Times New Roman" panose="02020603050405020304" pitchFamily="18" charset="0"/>
              </a:rPr>
              <a:t>.</a:t>
            </a:r>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6</a:t>
            </a:fld>
            <a:endParaRPr lang="en-US" dirty="0"/>
          </a:p>
        </p:txBody>
      </p:sp>
    </p:spTree>
    <p:extLst>
      <p:ext uri="{BB962C8B-B14F-4D97-AF65-F5344CB8AC3E}">
        <p14:creationId xmlns:p14="http://schemas.microsoft.com/office/powerpoint/2010/main" val="1360509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core components of the cloud computing are cloud infrastructure that means physical hardware and software infrastructure, cloud services that involves platform as a service, software as a service and so on, cloud providers indicates the organisation that offers cloud computing services, and cloud deployment models that includes private clouding, public clouding and so on.</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And, the major benefits of cloud computing are it a cost effective service, and it provides flexibility to the organisation of using data or applications from anywhere. Apart from this, it offers security. Moreover, </a:t>
            </a:r>
            <a:r>
              <a:rPr lang="en-GB" sz="1200" b="0" dirty="0">
                <a:latin typeface="Times New Roman" panose="02020603050405020304" pitchFamily="18" charset="0"/>
                <a:cs typeface="Times New Roman" panose="02020603050405020304" pitchFamily="18" charset="0"/>
              </a:rPr>
              <a:t>it enables businesses to scale their resources based on their demand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Sadeeq</a:t>
            </a:r>
            <a:r>
              <a:rPr lang="en-GB" sz="1200" dirty="0">
                <a:latin typeface="Times New Roman" panose="02020603050405020304" pitchFamily="18" charset="0"/>
                <a:ea typeface="Calibri" panose="020F0502020204030204" pitchFamily="34" charset="0"/>
                <a:cs typeface="Times New Roman" panose="02020603050405020304" pitchFamily="18" charset="0"/>
              </a:rPr>
              <a:t>, 2021)</a:t>
            </a:r>
            <a:r>
              <a:rPr lang="en-GB" sz="1200" b="0" dirty="0">
                <a:latin typeface="Times New Roman" panose="02020603050405020304" pitchFamily="18" charset="0"/>
                <a:cs typeface="Times New Roman" panose="02020603050405020304" pitchFamily="18" charset="0"/>
              </a:rPr>
              <a:t>.</a:t>
            </a:r>
            <a:endParaRPr lang="en-US" sz="1200" b="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7</a:t>
            </a:fld>
            <a:endParaRPr lang="en-US" dirty="0"/>
          </a:p>
        </p:txBody>
      </p:sp>
    </p:spTree>
    <p:extLst>
      <p:ext uri="{BB962C8B-B14F-4D97-AF65-F5344CB8AC3E}">
        <p14:creationId xmlns:p14="http://schemas.microsoft.com/office/powerpoint/2010/main" val="2225628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cloud computing has positives impacts on Aviva Plc. First of all, the technology aids the organisation in saving money that means it is a cost effective technology. Besides, the technology makes able the organisation </a:t>
            </a:r>
            <a:r>
              <a:rPr lang="en-GB" sz="1200" b="0" dirty="0">
                <a:latin typeface="Times New Roman" panose="02020603050405020304" pitchFamily="18" charset="0"/>
                <a:cs typeface="Times New Roman" panose="02020603050405020304" pitchFamily="18" charset="0"/>
              </a:rPr>
              <a:t>to scale their resources based on their demand. Furthermore, it offers flexibility to access applications and data from anywhere, and so the employees of the organisation can continue their work from anywhere. Moreover, it offers advanced security (</a:t>
            </a:r>
            <a:r>
              <a:rPr lang="en-GB" dirty="0" err="1">
                <a:latin typeface="Times New Roman" panose="02020603050405020304" pitchFamily="18" charset="0"/>
                <a:ea typeface="Calibri" panose="020F0502020204030204" pitchFamily="34" charset="0"/>
                <a:cs typeface="Times New Roman" panose="02020603050405020304" pitchFamily="18" charset="0"/>
              </a:rPr>
              <a:t>Stoica</a:t>
            </a:r>
            <a:r>
              <a:rPr lang="en-GB" dirty="0">
                <a:latin typeface="Times New Roman" panose="02020603050405020304" pitchFamily="18" charset="0"/>
                <a:ea typeface="Calibri" panose="020F0502020204030204" pitchFamily="34" charset="0"/>
                <a:cs typeface="Times New Roman" panose="02020603050405020304" pitchFamily="18" charset="0"/>
              </a:rPr>
              <a:t>, 2021)</a:t>
            </a:r>
            <a:r>
              <a:rPr lang="en-GB" sz="1200" b="0" dirty="0">
                <a:latin typeface="Times New Roman" panose="02020603050405020304" pitchFamily="18" charset="0"/>
                <a:cs typeface="Times New Roman" panose="02020603050405020304" pitchFamily="18" charset="0"/>
              </a:rPr>
              <a:t>.</a:t>
            </a: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8</a:t>
            </a:fld>
            <a:endParaRPr lang="en-US" dirty="0"/>
          </a:p>
        </p:txBody>
      </p:sp>
    </p:spTree>
    <p:extLst>
      <p:ext uri="{BB962C8B-B14F-4D97-AF65-F5344CB8AC3E}">
        <p14:creationId xmlns:p14="http://schemas.microsoft.com/office/powerpoint/2010/main" val="3156803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However, the technology has a few negative impacts on the organisation. It can create dependency on the cloud provides. Due to the connectivity of the internet, the cloud computing can suffer from downtime. A crucial issue of cloud computing is privacy and data protection as information is stored in a third party environment. </a:t>
            </a:r>
            <a:r>
              <a:rPr lang="en-GB" sz="1200" b="0" dirty="0">
                <a:latin typeface="Times New Roman" panose="02020603050405020304" pitchFamily="18" charset="0"/>
                <a:cs typeface="Times New Roman" panose="02020603050405020304" pitchFamily="18" charset="0"/>
              </a:rPr>
              <a:t>Vendor Lock-In that means it is very difficult to switch from one cloud provider to another is also </a:t>
            </a:r>
            <a:r>
              <a:rPr lang="en-GB" sz="1100" b="0" dirty="0">
                <a:latin typeface="Times New Roman" panose="02020603050405020304" pitchFamily="18" charset="0"/>
                <a:cs typeface="Times New Roman" panose="02020603050405020304" pitchFamily="18" charset="0"/>
              </a:rPr>
              <a:t>negative impact of cloud computing (</a:t>
            </a:r>
            <a:r>
              <a:rPr lang="en-GB" sz="1100" dirty="0" err="1">
                <a:latin typeface="Times New Roman" panose="02020603050405020304" pitchFamily="18" charset="0"/>
                <a:ea typeface="Calibri" panose="020F0502020204030204" pitchFamily="34" charset="0"/>
                <a:cs typeface="Times New Roman" panose="02020603050405020304" pitchFamily="18" charset="0"/>
              </a:rPr>
              <a:t>Sunyaev</a:t>
            </a:r>
            <a:r>
              <a:rPr lang="en-GB" sz="1100" dirty="0">
                <a:latin typeface="Times New Roman" panose="02020603050405020304" pitchFamily="18" charset="0"/>
                <a:ea typeface="Calibri" panose="020F0502020204030204" pitchFamily="34" charset="0"/>
                <a:cs typeface="Times New Roman" panose="02020603050405020304" pitchFamily="18" charset="0"/>
              </a:rPr>
              <a:t>, 2020)</a:t>
            </a:r>
            <a:r>
              <a:rPr lang="en-GB" sz="1100" b="0" dirty="0">
                <a:latin typeface="Times New Roman" panose="02020603050405020304" pitchFamily="18" charset="0"/>
                <a:cs typeface="Times New Roman" panose="02020603050405020304" pitchFamily="18" charset="0"/>
              </a:rPr>
              <a:t>.</a:t>
            </a:r>
            <a:endParaRPr lang="en-US" sz="1200" b="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9</a:t>
            </a:fld>
            <a:endParaRPr lang="en-US" dirty="0"/>
          </a:p>
        </p:txBody>
      </p:sp>
    </p:spTree>
    <p:extLst>
      <p:ext uri="{BB962C8B-B14F-4D97-AF65-F5344CB8AC3E}">
        <p14:creationId xmlns:p14="http://schemas.microsoft.com/office/powerpoint/2010/main" val="2647542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core lessons from the case study of using modern technology in Aviva Plc are the importance of planning and collaboration, the importance of managing chance, flexibility as well as scalability, security and compliance and so on. </a:t>
            </a:r>
            <a:r>
              <a:rPr lang="en-GB" sz="1200" dirty="0">
                <a:latin typeface="Times New Roman" panose="02020603050405020304" pitchFamily="18" charset="0"/>
                <a:cs typeface="Times New Roman" panose="02020603050405020304" pitchFamily="18" charset="0"/>
              </a:rPr>
              <a:t>Before adopting the modern technology, the organisation had to maintain costly hardware and software, face difficulties to manage data and so on. And, Aviva Plc has adopted the modern technology successfully based on its careful planning and collaboration. Besides, the need of managing the change was recognised by the organisation. Furthermore, the organisation got flexibility and scalability by adopting a new technology. Moreover, the organisation understood the importance of security and compliance.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10</a:t>
            </a:fld>
            <a:endParaRPr lang="en-US" dirty="0"/>
          </a:p>
        </p:txBody>
      </p:sp>
    </p:spTree>
    <p:extLst>
      <p:ext uri="{BB962C8B-B14F-4D97-AF65-F5344CB8AC3E}">
        <p14:creationId xmlns:p14="http://schemas.microsoft.com/office/powerpoint/2010/main" val="408294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dirty="0">
                <a:latin typeface="Times New Roman" panose="02020603050405020304" pitchFamily="18" charset="0"/>
                <a:cs typeface="Times New Roman" panose="02020603050405020304" pitchFamily="18" charset="0"/>
              </a:rPr>
              <a:t>Aviva Plc is one of the renowned insurance companies in the world. At present, the organisation uses cloud computing </a:t>
            </a:r>
            <a:r>
              <a:rPr lang="en-GB" dirty="0" err="1">
                <a:latin typeface="Times New Roman" panose="02020603050405020304" pitchFamily="18" charset="0"/>
                <a:cs typeface="Times New Roman" panose="02020603050405020304" pitchFamily="18" charset="0"/>
              </a:rPr>
              <a:t>thatallows</a:t>
            </a:r>
            <a:r>
              <a:rPr lang="en-GB" dirty="0">
                <a:latin typeface="Times New Roman" panose="02020603050405020304" pitchFamily="18" charset="0"/>
                <a:cs typeface="Times New Roman" panose="02020603050405020304" pitchFamily="18" charset="0"/>
              </a:rPr>
              <a:t> it to access services, data and applications over the internet. Before adopting the modern technology, the organisation had to face several challenges such as legacy systems, resistance to change, data management and so on. And, the core components of the technology are cloud infrastructure</a:t>
            </a:r>
            <a:r>
              <a:rPr lang="en-US" dirty="0">
                <a:latin typeface="Times New Roman" panose="02020603050405020304" pitchFamily="18" charset="0"/>
                <a:cs typeface="Times New Roman" panose="02020603050405020304" pitchFamily="18" charset="0"/>
              </a:rPr>
              <a:t>, c</a:t>
            </a:r>
            <a:r>
              <a:rPr lang="en-GB" dirty="0">
                <a:latin typeface="Times New Roman" panose="02020603050405020304" pitchFamily="18" charset="0"/>
                <a:cs typeface="Times New Roman" panose="02020603050405020304" pitchFamily="18" charset="0"/>
              </a:rPr>
              <a:t>loud services</a:t>
            </a:r>
            <a:r>
              <a:rPr lang="en-US" dirty="0">
                <a:latin typeface="Times New Roman" panose="02020603050405020304" pitchFamily="18" charset="0"/>
                <a:cs typeface="Times New Roman" panose="02020603050405020304" pitchFamily="18" charset="0"/>
              </a:rPr>
              <a:t>, c</a:t>
            </a:r>
            <a:r>
              <a:rPr lang="en-GB" dirty="0">
                <a:latin typeface="Times New Roman" panose="02020603050405020304" pitchFamily="18" charset="0"/>
                <a:cs typeface="Times New Roman" panose="02020603050405020304" pitchFamily="18" charset="0"/>
              </a:rPr>
              <a:t>loud providers</a:t>
            </a:r>
            <a:r>
              <a:rPr lang="en-US" dirty="0">
                <a:latin typeface="Times New Roman" panose="02020603050405020304" pitchFamily="18" charset="0"/>
                <a:cs typeface="Times New Roman" panose="02020603050405020304" pitchFamily="18" charset="0"/>
              </a:rPr>
              <a:t> and c</a:t>
            </a:r>
            <a:r>
              <a:rPr lang="en-GB" dirty="0">
                <a:latin typeface="Times New Roman" panose="02020603050405020304" pitchFamily="18" charset="0"/>
                <a:cs typeface="Times New Roman" panose="02020603050405020304" pitchFamily="18" charset="0"/>
              </a:rPr>
              <a:t>loud deployment models. The major benefits of cloud computing are flexibility, cost-effectiveness, scalability and so on. Furthermore, it has several impacts on the organisation including, privacy concerns, flexibility, dependency, and so on.</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BB1A04-13E8-48CD-97F9-AC2568E1A8D4}" type="slidenum">
              <a:rPr lang="en-US" smtClean="0"/>
              <a:t>11</a:t>
            </a:fld>
            <a:endParaRPr lang="en-US" dirty="0"/>
          </a:p>
        </p:txBody>
      </p:sp>
    </p:spTree>
    <p:extLst>
      <p:ext uri="{BB962C8B-B14F-4D97-AF65-F5344CB8AC3E}">
        <p14:creationId xmlns:p14="http://schemas.microsoft.com/office/powerpoint/2010/main" val="19131975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5/3/23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58416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7360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2801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14335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5/3/23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6593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5/3/23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76122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5/3/23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6950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1360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9866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29196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256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02241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473892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5/3/23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2244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5/3/23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4544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90616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0474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5/3/23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9185221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8.jp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duotone>
              <a:schemeClr val="bg2">
                <a:shade val="48000"/>
                <a:hueMod val="106000"/>
                <a:satMod val="140000"/>
                <a:lumMod val="42000"/>
              </a:schemeClr>
              <a:schemeClr val="bg2">
                <a:tint val="98000"/>
                <a:hueMod val="92000"/>
                <a:satMod val="220000"/>
                <a:lumMod val="90000"/>
              </a:schemeClr>
            </a:duotone>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88D5DFD-FA42-4EB0-B24E-4180C0CC5A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CC864817-5955-484B-9D1F-9BC8DB739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2">
              <a:extLst>
                <a:ext uri="{FF2B5EF4-FFF2-40B4-BE49-F238E27FC236}">
                  <a16:creationId xmlns:a16="http://schemas.microsoft.com/office/drawing/2014/main" id="{280C083F-71A6-4E55-AE35-586518FE29B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descr="Lightbulb">
            <a:extLst>
              <a:ext uri="{FF2B5EF4-FFF2-40B4-BE49-F238E27FC236}">
                <a16:creationId xmlns:a16="http://schemas.microsoft.com/office/drawing/2014/main" id="{AC06F95D-BA5D-4DEE-93EF-3FE3173D13FF}"/>
              </a:ext>
            </a:extLst>
          </p:cNvPr>
          <p:cNvPicPr>
            <a:picLocks noChangeAspect="1"/>
          </p:cNvPicPr>
          <p:nvPr/>
        </p:nvPicPr>
        <p:blipFill rotWithShape="1">
          <a:blip r:embed="rId5" cstate="email">
            <a:alphaModFix/>
            <a:extLst>
              <a:ext uri="{28A0092B-C50C-407E-A947-70E740481C1C}">
                <a14:useLocalDpi xmlns:a14="http://schemas.microsoft.com/office/drawing/2010/main"/>
              </a:ext>
            </a:extLst>
          </a:blip>
          <a:srcRect/>
          <a:stretch/>
        </p:blipFill>
        <p:spPr>
          <a:xfrm>
            <a:off x="128666" y="-1100661"/>
            <a:ext cx="12188389" cy="6857990"/>
          </a:xfrm>
          <a:prstGeom prst="rect">
            <a:avLst/>
          </a:prstGeom>
        </p:spPr>
      </p:pic>
      <p:grpSp>
        <p:nvGrpSpPr>
          <p:cNvPr id="14" name="Group 13">
            <a:extLst>
              <a:ext uri="{FF2B5EF4-FFF2-40B4-BE49-F238E27FC236}">
                <a16:creationId xmlns:a16="http://schemas.microsoft.com/office/drawing/2014/main" id="{D44056DF-7985-4692-968A-466E9E6AF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5" name="Round Diagonal Corner Rectangle 7">
              <a:extLst>
                <a:ext uri="{FF2B5EF4-FFF2-40B4-BE49-F238E27FC236}">
                  <a16:creationId xmlns:a16="http://schemas.microsoft.com/office/drawing/2014/main" id="{B414A174-532A-4602-934F-9858D1D86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940B0C0C-7F94-4725-8108-62B3B7A5AE7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7" name="Freeform 32">
                <a:extLst>
                  <a:ext uri="{FF2B5EF4-FFF2-40B4-BE49-F238E27FC236}">
                    <a16:creationId xmlns:a16="http://schemas.microsoft.com/office/drawing/2014/main" id="{367EAC5B-1891-480A-A3AD-B9F6A88FA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8" name="Freeform 33">
                <a:extLst>
                  <a:ext uri="{FF2B5EF4-FFF2-40B4-BE49-F238E27FC236}">
                    <a16:creationId xmlns:a16="http://schemas.microsoft.com/office/drawing/2014/main" id="{E33FF633-15BA-464F-8F5B-26C56665F7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9" name="Freeform 34">
                <a:extLst>
                  <a:ext uri="{FF2B5EF4-FFF2-40B4-BE49-F238E27FC236}">
                    <a16:creationId xmlns:a16="http://schemas.microsoft.com/office/drawing/2014/main" id="{0C949DF6-E66B-4DB8-AB52-30CA781B4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0" name="Freeform 37">
                <a:extLst>
                  <a:ext uri="{FF2B5EF4-FFF2-40B4-BE49-F238E27FC236}">
                    <a16:creationId xmlns:a16="http://schemas.microsoft.com/office/drawing/2014/main" id="{309C2298-5EF9-4B09-8995-014F6D3BF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1" name="Freeform 35">
                <a:extLst>
                  <a:ext uri="{FF2B5EF4-FFF2-40B4-BE49-F238E27FC236}">
                    <a16:creationId xmlns:a16="http://schemas.microsoft.com/office/drawing/2014/main" id="{319B2AFC-EBFF-477C-A364-6D575BE5A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2" name="Freeform 36">
                <a:extLst>
                  <a:ext uri="{FF2B5EF4-FFF2-40B4-BE49-F238E27FC236}">
                    <a16:creationId xmlns:a16="http://schemas.microsoft.com/office/drawing/2014/main" id="{CC6B7D67-F2F8-4B07-B954-EAC9135B2B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3" name="Freeform 38">
                <a:extLst>
                  <a:ext uri="{FF2B5EF4-FFF2-40B4-BE49-F238E27FC236}">
                    <a16:creationId xmlns:a16="http://schemas.microsoft.com/office/drawing/2014/main" id="{7FF1659D-33DA-4F62-8567-A54020D2E2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4" name="Freeform 39">
                <a:extLst>
                  <a:ext uri="{FF2B5EF4-FFF2-40B4-BE49-F238E27FC236}">
                    <a16:creationId xmlns:a16="http://schemas.microsoft.com/office/drawing/2014/main" id="{9110F572-DC3D-4AB3-B731-B73BD6505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5" name="Freeform 40">
                <a:extLst>
                  <a:ext uri="{FF2B5EF4-FFF2-40B4-BE49-F238E27FC236}">
                    <a16:creationId xmlns:a16="http://schemas.microsoft.com/office/drawing/2014/main" id="{A2F7D0E9-68CE-40F9-B0E9-F915103ECF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6" name="Rectangle 41">
                <a:extLst>
                  <a:ext uri="{FF2B5EF4-FFF2-40B4-BE49-F238E27FC236}">
                    <a16:creationId xmlns:a16="http://schemas.microsoft.com/office/drawing/2014/main" id="{AB69A438-1FB7-454A-A3E9-0C329643CD4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27" name="Freeform 32">
                <a:extLst>
                  <a:ext uri="{FF2B5EF4-FFF2-40B4-BE49-F238E27FC236}">
                    <a16:creationId xmlns:a16="http://schemas.microsoft.com/office/drawing/2014/main" id="{E64598D0-3A2C-4570-9E7C-C52C89549B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8" name="Freeform 33">
                <a:extLst>
                  <a:ext uri="{FF2B5EF4-FFF2-40B4-BE49-F238E27FC236}">
                    <a16:creationId xmlns:a16="http://schemas.microsoft.com/office/drawing/2014/main" id="{CC17CF42-8908-477B-9F36-DA1306CA01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9" name="Freeform 34">
                <a:extLst>
                  <a:ext uri="{FF2B5EF4-FFF2-40B4-BE49-F238E27FC236}">
                    <a16:creationId xmlns:a16="http://schemas.microsoft.com/office/drawing/2014/main" id="{A2457851-D4A0-404C-BF3F-99AE00B9E9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0" name="Freeform 37">
                <a:extLst>
                  <a:ext uri="{FF2B5EF4-FFF2-40B4-BE49-F238E27FC236}">
                    <a16:creationId xmlns:a16="http://schemas.microsoft.com/office/drawing/2014/main" id="{ECC300FA-EE4A-489E-9A47-79BEBF05D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1" name="Freeform 35">
                <a:extLst>
                  <a:ext uri="{FF2B5EF4-FFF2-40B4-BE49-F238E27FC236}">
                    <a16:creationId xmlns:a16="http://schemas.microsoft.com/office/drawing/2014/main" id="{0D1F26E2-902B-416B-A1DB-80DAF78D8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2" name="Freeform 36">
                <a:extLst>
                  <a:ext uri="{FF2B5EF4-FFF2-40B4-BE49-F238E27FC236}">
                    <a16:creationId xmlns:a16="http://schemas.microsoft.com/office/drawing/2014/main" id="{491346A0-BF6D-45A5-806A-2150768722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3" name="Freeform 38">
                <a:extLst>
                  <a:ext uri="{FF2B5EF4-FFF2-40B4-BE49-F238E27FC236}">
                    <a16:creationId xmlns:a16="http://schemas.microsoft.com/office/drawing/2014/main" id="{A8A5AAC9-38FD-4A03-AB91-236F2AAC62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4" name="Freeform 39">
                <a:extLst>
                  <a:ext uri="{FF2B5EF4-FFF2-40B4-BE49-F238E27FC236}">
                    <a16:creationId xmlns:a16="http://schemas.microsoft.com/office/drawing/2014/main" id="{7AD4105C-55AA-47FF-AC5D-5BCB0B78C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5" name="Freeform 40">
                <a:extLst>
                  <a:ext uri="{FF2B5EF4-FFF2-40B4-BE49-F238E27FC236}">
                    <a16:creationId xmlns:a16="http://schemas.microsoft.com/office/drawing/2014/main" id="{1C4B42B1-B112-4057-82C3-E5AF3BC7F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6" name="Rectangle 41">
                <a:extLst>
                  <a:ext uri="{FF2B5EF4-FFF2-40B4-BE49-F238E27FC236}">
                    <a16:creationId xmlns:a16="http://schemas.microsoft.com/office/drawing/2014/main" id="{C8B37395-3651-4E66-A62E-31529FABC8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a:extLst>
              <a:ext uri="{FF2B5EF4-FFF2-40B4-BE49-F238E27FC236}">
                <a16:creationId xmlns:a16="http://schemas.microsoft.com/office/drawing/2014/main" id="{4D687081-16D7-4BC5-A7DB-E70117439F85}"/>
              </a:ext>
            </a:extLst>
          </p:cNvPr>
          <p:cNvSpPr>
            <a:spLocks noGrp="1"/>
          </p:cNvSpPr>
          <p:nvPr>
            <p:ph type="ctrTitle"/>
          </p:nvPr>
        </p:nvSpPr>
        <p:spPr>
          <a:xfrm>
            <a:off x="2667000" y="2328334"/>
            <a:ext cx="6858000" cy="1367896"/>
          </a:xfrm>
        </p:spPr>
        <p:txBody>
          <a:bodyPr anchor="ctr">
            <a:normAutofit/>
          </a:bodyPr>
          <a:lstStyle/>
          <a:p>
            <a:pPr algn="ctr"/>
            <a:r>
              <a:rPr lang="en-GB" altLang="en-US" sz="3200" b="1" dirty="0">
                <a:latin typeface="Times New Roman" panose="02020603050405020304" pitchFamily="18" charset="0"/>
                <a:cs typeface="Times New Roman" panose="02020603050405020304" pitchFamily="18" charset="0"/>
              </a:rPr>
              <a:t>Digital Skills and Research Methods</a:t>
            </a:r>
            <a:endParaRPr lang="en-US" sz="32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841851F-203A-4F8E-AA75-478526ABA894}"/>
              </a:ext>
            </a:extLst>
          </p:cNvPr>
          <p:cNvSpPr>
            <a:spLocks noGrp="1"/>
          </p:cNvSpPr>
          <p:nvPr>
            <p:ph type="subTitle" idx="1"/>
          </p:nvPr>
        </p:nvSpPr>
        <p:spPr>
          <a:xfrm>
            <a:off x="2667001" y="3602038"/>
            <a:ext cx="6857999" cy="953029"/>
          </a:xfrm>
        </p:spPr>
        <p:txBody>
          <a:bodyPr>
            <a:normAutofit/>
          </a:bodyPr>
          <a:lstStyle/>
          <a:p>
            <a:pPr algn="ctr"/>
            <a:r>
              <a:rPr lang="en-GB" altLang="en-US" b="1">
                <a:latin typeface="Times New Roman" panose="02020603050405020304" pitchFamily="18" charset="0"/>
                <a:cs typeface="Times New Roman" panose="02020603050405020304" pitchFamily="18" charset="0"/>
              </a:rPr>
              <a:t>BMSW4003</a:t>
            </a:r>
          </a:p>
          <a:p>
            <a:pPr algn="ctr"/>
            <a:r>
              <a:rPr lang="en-GB" b="1">
                <a:latin typeface="Times New Roman" panose="02020603050405020304" pitchFamily="18" charset="0"/>
                <a:cs typeface="Times New Roman" panose="02020603050405020304" pitchFamily="18" charset="0"/>
              </a:rPr>
              <a:t>Milan gaspar</a:t>
            </a:r>
            <a:endParaRPr lang="en-US" b="1" dirty="0">
              <a:latin typeface="Times New Roman" panose="02020603050405020304" pitchFamily="18" charset="0"/>
              <a:cs typeface="Times New Roman" panose="02020603050405020304" pitchFamily="18" charset="0"/>
            </a:endParaRPr>
          </a:p>
        </p:txBody>
      </p:sp>
      <p:sp>
        <p:nvSpPr>
          <p:cNvPr id="38" name="Rectangle 37">
            <a:extLst>
              <a:ext uri="{FF2B5EF4-FFF2-40B4-BE49-F238E27FC236}">
                <a16:creationId xmlns:a16="http://schemas.microsoft.com/office/drawing/2014/main" id="{6B6D540F-1E2F-416F-819F-D8216BC8F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Tree>
    <p:extLst>
      <p:ext uri="{BB962C8B-B14F-4D97-AF65-F5344CB8AC3E}">
        <p14:creationId xmlns:p14="http://schemas.microsoft.com/office/powerpoint/2010/main" val="2185875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69E4-2857-4A23-A022-078DDB542C50}"/>
              </a:ext>
            </a:extLst>
          </p:cNvPr>
          <p:cNvSpPr>
            <a:spLocks noGrp="1"/>
          </p:cNvSpPr>
          <p:nvPr>
            <p:ph type="title"/>
          </p:nvPr>
        </p:nvSpPr>
        <p:spPr/>
        <p:txBody>
          <a:bodyPr>
            <a:normAutofit/>
          </a:bodyPr>
          <a:lstStyle/>
          <a:p>
            <a:r>
              <a:rPr lang="en-GB" sz="2800" b="1" dirty="0">
                <a:latin typeface="Times New Roman" panose="02020603050405020304" pitchFamily="18" charset="0"/>
                <a:cs typeface="Times New Roman" panose="02020603050405020304" pitchFamily="18" charset="0"/>
              </a:rPr>
              <a:t>Table of contents</a:t>
            </a:r>
            <a:endParaRPr lang="en-US" sz="2800" b="1"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1E646E19-A368-4759-A3FF-3E510F2E0480}"/>
              </a:ext>
            </a:extLst>
          </p:cNvPr>
          <p:cNvSpPr/>
          <p:nvPr/>
        </p:nvSpPr>
        <p:spPr>
          <a:xfrm>
            <a:off x="1375955" y="2017770"/>
            <a:ext cx="6096000" cy="3693319"/>
          </a:xfrm>
          <a:prstGeom prst="rect">
            <a:avLst/>
          </a:prstGeom>
        </p:spPr>
        <p:txBody>
          <a:bodyPr>
            <a:spAutoFit/>
          </a:bodyPr>
          <a:lstStyle/>
          <a:p>
            <a:pPr marL="285750" indent="-285750">
              <a:spcBef>
                <a:spcPct val="50000"/>
              </a:spcBef>
              <a:buFont typeface="Arial" panose="020B0604020202020204" pitchFamily="34" charset="0"/>
              <a:buChar char="•"/>
            </a:pPr>
            <a:r>
              <a:rPr lang="en-US" altLang="en-US" dirty="0">
                <a:latin typeface="Times New Roman" panose="02020603050405020304" pitchFamily="18" charset="0"/>
                <a:cs typeface="Times New Roman" panose="02020603050405020304" pitchFamily="18" charset="0"/>
              </a:rPr>
              <a:t>Introduction</a:t>
            </a:r>
          </a:p>
          <a:p>
            <a:pPr marL="285750" indent="-285750">
              <a:spcBef>
                <a:spcPct val="50000"/>
              </a:spcBef>
              <a:buFont typeface="Arial" panose="020B0604020202020204" pitchFamily="34" charset="0"/>
              <a:buChar char="•"/>
            </a:pPr>
            <a:r>
              <a:rPr lang="en-US" altLang="en-US" dirty="0">
                <a:latin typeface="Times New Roman" panose="02020603050405020304" pitchFamily="18" charset="0"/>
                <a:cs typeface="Times New Roman" panose="02020603050405020304" pitchFamily="18" charset="0"/>
              </a:rPr>
              <a:t>Background of the organization</a:t>
            </a:r>
          </a:p>
          <a:p>
            <a:pPr marL="285750" indent="-285750">
              <a:spcBef>
                <a:spcPct val="50000"/>
              </a:spcBef>
              <a:buFont typeface="Arial" panose="020B0604020202020204" pitchFamily="34" charset="0"/>
              <a:buChar char="•"/>
            </a:pPr>
            <a:r>
              <a:rPr lang="en-US" altLang="en-US" dirty="0">
                <a:latin typeface="Times New Roman" panose="02020603050405020304" pitchFamily="18" charset="0"/>
                <a:cs typeface="Times New Roman" panose="02020603050405020304" pitchFamily="18" charset="0"/>
              </a:rPr>
              <a:t>Challenges before introducing Modern Technology</a:t>
            </a:r>
          </a:p>
          <a:p>
            <a:pPr marL="285750" indent="-285750">
              <a:spcBef>
                <a:spcPct val="50000"/>
              </a:spcBef>
              <a:buFont typeface="Arial" panose="020B0604020202020204" pitchFamily="34" charset="0"/>
              <a:buChar char="•"/>
            </a:pPr>
            <a:r>
              <a:rPr lang="en-US" altLang="en-US" dirty="0">
                <a:latin typeface="Times New Roman" panose="02020603050405020304" pitchFamily="18" charset="0"/>
                <a:cs typeface="Times New Roman" panose="02020603050405020304" pitchFamily="18" charset="0"/>
              </a:rPr>
              <a:t>Insights of Modern Technology Introduced</a:t>
            </a:r>
          </a:p>
          <a:p>
            <a:pPr marL="285750" indent="-285750">
              <a:spcBef>
                <a:spcPct val="50000"/>
              </a:spcBef>
              <a:buFont typeface="Arial" panose="020B0604020202020204" pitchFamily="34" charset="0"/>
              <a:buChar char="•"/>
            </a:pPr>
            <a:r>
              <a:rPr lang="en-US" altLang="en-US" dirty="0">
                <a:latin typeface="Times New Roman" panose="02020603050405020304" pitchFamily="18" charset="0"/>
                <a:cs typeface="Times New Roman" panose="02020603050405020304" pitchFamily="18" charset="0"/>
              </a:rPr>
              <a:t>Impacts of Modern Technology </a:t>
            </a:r>
          </a:p>
          <a:p>
            <a:pPr marL="285750" indent="-285750">
              <a:spcBef>
                <a:spcPct val="50000"/>
              </a:spcBef>
              <a:buFont typeface="Arial" panose="020B0604020202020204" pitchFamily="34" charset="0"/>
              <a:buChar char="•"/>
            </a:pPr>
            <a:r>
              <a:rPr lang="en-US" altLang="en-US" dirty="0">
                <a:latin typeface="Times New Roman" panose="02020603050405020304" pitchFamily="18" charset="0"/>
                <a:cs typeface="Times New Roman" panose="02020603050405020304" pitchFamily="18" charset="0"/>
              </a:rPr>
              <a:t>Lessons drawn from the case study</a:t>
            </a:r>
          </a:p>
          <a:p>
            <a:pPr marL="285750" indent="-285750">
              <a:spcBef>
                <a:spcPct val="50000"/>
              </a:spcBef>
              <a:buFont typeface="Arial" panose="020B0604020202020204" pitchFamily="34" charset="0"/>
              <a:buChar char="•"/>
            </a:pPr>
            <a:r>
              <a:rPr lang="en-US" altLang="en-US" dirty="0">
                <a:latin typeface="Times New Roman" panose="02020603050405020304" pitchFamily="18" charset="0"/>
                <a:cs typeface="Times New Roman" panose="02020603050405020304" pitchFamily="18" charset="0"/>
              </a:rPr>
              <a:t>Conclusion  </a:t>
            </a:r>
          </a:p>
          <a:p>
            <a:pPr marL="285750" indent="-285750">
              <a:spcBef>
                <a:spcPct val="50000"/>
              </a:spcBef>
              <a:buFont typeface="Arial" panose="020B0604020202020204" pitchFamily="34" charset="0"/>
              <a:buChar char="•"/>
            </a:pPr>
            <a:r>
              <a:rPr lang="en-US" altLang="en-US" dirty="0">
                <a:latin typeface="Times New Roman" panose="02020603050405020304" pitchFamily="18" charset="0"/>
                <a:cs typeface="Times New Roman" panose="02020603050405020304" pitchFamily="18" charset="0"/>
              </a:rPr>
              <a:t>References</a:t>
            </a:r>
          </a:p>
          <a:p>
            <a:pPr marL="285750" indent="-285750">
              <a:spcBef>
                <a:spcPct val="50000"/>
              </a:spcBef>
              <a:buFont typeface="Arial" panose="020B0604020202020204" pitchFamily="34" charset="0"/>
              <a:buChar char="•"/>
            </a:pPr>
            <a:r>
              <a:rPr lang="en-US" altLang="en-US" dirty="0">
                <a:latin typeface="Times New Roman" panose="02020603050405020304" pitchFamily="18" charset="0"/>
                <a:cs typeface="Times New Roman" panose="02020603050405020304" pitchFamily="18" charset="0"/>
              </a:rPr>
              <a:t>Q&amp;A</a:t>
            </a:r>
          </a:p>
        </p:txBody>
      </p:sp>
    </p:spTree>
    <p:extLst>
      <p:ext uri="{BB962C8B-B14F-4D97-AF65-F5344CB8AC3E}">
        <p14:creationId xmlns:p14="http://schemas.microsoft.com/office/powerpoint/2010/main" val="1037171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69E4-2857-4A23-A022-078DDB542C50}"/>
              </a:ext>
            </a:extLst>
          </p:cNvPr>
          <p:cNvSpPr>
            <a:spLocks noGrp="1"/>
          </p:cNvSpPr>
          <p:nvPr>
            <p:ph type="title"/>
          </p:nvPr>
        </p:nvSpPr>
        <p:spPr/>
        <p:txBody>
          <a:bodyPr>
            <a:normAutofit/>
          </a:bodyPr>
          <a:lstStyle/>
          <a:p>
            <a:r>
              <a:rPr lang="en-GB" sz="2800" b="1" dirty="0">
                <a:latin typeface="Times New Roman" panose="02020603050405020304" pitchFamily="18" charset="0"/>
                <a:cs typeface="Times New Roman" panose="02020603050405020304" pitchFamily="18" charset="0"/>
              </a:rPr>
              <a:t>Introduction</a:t>
            </a:r>
            <a:endParaRPr lang="en-US" sz="2800"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83CF0F0-DCD5-4BDE-B658-5496C0F541D3}"/>
              </a:ext>
            </a:extLst>
          </p:cNvPr>
          <p:cNvPicPr>
            <a:picLocks noChangeAspect="1"/>
          </p:cNvPicPr>
          <p:nvPr/>
        </p:nvPicPr>
        <p:blipFill>
          <a:blip r:embed="rId3"/>
          <a:stretch>
            <a:fillRect/>
          </a:stretch>
        </p:blipFill>
        <p:spPr>
          <a:xfrm>
            <a:off x="1302416" y="2578872"/>
            <a:ext cx="3879184" cy="21820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7175A431-9834-4FC5-B80B-45C6106F8901}"/>
              </a:ext>
            </a:extLst>
          </p:cNvPr>
          <p:cNvSpPr txBox="1"/>
          <p:nvPr/>
        </p:nvSpPr>
        <p:spPr>
          <a:xfrm>
            <a:off x="6244045" y="2206368"/>
            <a:ext cx="4275909" cy="2554545"/>
          </a:xfrm>
          <a:prstGeom prst="rect">
            <a:avLst/>
          </a:prstGeom>
          <a:noFill/>
        </p:spPr>
        <p:txBody>
          <a:bodyPr wrap="square" rtlCol="0">
            <a:spAutoFit/>
          </a:bodyPr>
          <a:lstStyle/>
          <a:p>
            <a:pPr algn="just"/>
            <a:r>
              <a:rPr lang="en-GB" sz="1600" dirty="0">
                <a:latin typeface="Times New Roman" panose="02020603050405020304" pitchFamily="18" charset="0"/>
                <a:cs typeface="Times New Roman" panose="02020603050405020304" pitchFamily="18" charset="0"/>
              </a:rPr>
              <a:t>At present, one of the most crucial skills for an individual is digital skills that indicates the essential abilities and pieces of knowledge to utilise effectively software, technology, digital services in order to access, analyse, produce as well as communicate information. The presentation focus on identifying a firm and how the firm uses modern technology in order to improve efficiency and employability in the workplace.</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53699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8E63D-98D6-466E-8AB5-93427AC0EFEF}"/>
              </a:ext>
            </a:extLst>
          </p:cNvPr>
          <p:cNvSpPr>
            <a:spLocks noGrp="1"/>
          </p:cNvSpPr>
          <p:nvPr>
            <p:ph type="title"/>
          </p:nvPr>
        </p:nvSpPr>
        <p:spPr/>
        <p:txBody>
          <a:bodyPr>
            <a:normAutofit/>
          </a:bodyPr>
          <a:lstStyle/>
          <a:p>
            <a:r>
              <a:rPr lang="en-GB" sz="2800" b="1" dirty="0">
                <a:latin typeface="Times New Roman" panose="02020603050405020304" pitchFamily="18" charset="0"/>
                <a:cs typeface="Times New Roman" panose="02020603050405020304" pitchFamily="18" charset="0"/>
              </a:rPr>
              <a:t>Background</a:t>
            </a:r>
            <a:endParaRPr lang="en-US" sz="2800" b="1" dirty="0">
              <a:latin typeface="Times New Roman" panose="02020603050405020304" pitchFamily="18" charset="0"/>
              <a:cs typeface="Times New Roman" panose="02020603050405020304" pitchFamily="18" charset="0"/>
            </a:endParaRPr>
          </a:p>
        </p:txBody>
      </p:sp>
      <p:pic>
        <p:nvPicPr>
          <p:cNvPr id="34" name="Picture Placeholder 33">
            <a:extLst>
              <a:ext uri="{FF2B5EF4-FFF2-40B4-BE49-F238E27FC236}">
                <a16:creationId xmlns:a16="http://schemas.microsoft.com/office/drawing/2014/main" id="{A2247F6E-D923-49B7-B745-A0CE4F493CB9}"/>
              </a:ext>
            </a:extLst>
          </p:cNvPr>
          <p:cNvPicPr>
            <a:picLocks noGrp="1" noChangeAspect="1"/>
          </p:cNvPicPr>
          <p:nvPr>
            <p:ph type="pic" idx="1"/>
          </p:nvPr>
        </p:nvPicPr>
        <p:blipFill rotWithShape="1">
          <a:blip r:embed="rId3"/>
          <a:srcRect l="25582" r="24373" b="8571"/>
          <a:stretch/>
        </p:blipFill>
        <p:spPr>
          <a:xfrm>
            <a:off x="7837123" y="1060269"/>
            <a:ext cx="3213464" cy="47374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aphicFrame>
        <p:nvGraphicFramePr>
          <p:cNvPr id="35" name="Diagram 34">
            <a:extLst>
              <a:ext uri="{FF2B5EF4-FFF2-40B4-BE49-F238E27FC236}">
                <a16:creationId xmlns:a16="http://schemas.microsoft.com/office/drawing/2014/main" id="{12B01DE1-A851-4FED-9ADA-E39079EE48B2}"/>
              </a:ext>
            </a:extLst>
          </p:cNvPr>
          <p:cNvGraphicFramePr/>
          <p:nvPr>
            <p:extLst>
              <p:ext uri="{D42A27DB-BD31-4B8C-83A1-F6EECF244321}">
                <p14:modId xmlns:p14="http://schemas.microsoft.com/office/powerpoint/2010/main" val="858370103"/>
              </p:ext>
            </p:extLst>
          </p:nvPr>
        </p:nvGraphicFramePr>
        <p:xfrm>
          <a:off x="854030" y="2447109"/>
          <a:ext cx="6325980" cy="3222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ECD543FE-2739-4005-A7C9-8479BA526778}"/>
              </a:ext>
            </a:extLst>
          </p:cNvPr>
          <p:cNvSpPr/>
          <p:nvPr/>
        </p:nvSpPr>
        <p:spPr>
          <a:xfrm>
            <a:off x="9585435" y="6300154"/>
            <a:ext cx="6096000" cy="369332"/>
          </a:xfrm>
          <a:prstGeom prst="rect">
            <a:avLst/>
          </a:prstGeom>
        </p:spPr>
        <p:txBody>
          <a:bodyPr>
            <a:spAutoFit/>
          </a:bodyPr>
          <a:lstStyle/>
          <a:p>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dirty="0" err="1">
                <a:latin typeface="Times New Roman" panose="02020603050405020304" pitchFamily="18" charset="0"/>
                <a:ea typeface="Calibri" panose="020F0502020204030204" pitchFamily="34" charset="0"/>
                <a:cs typeface="Times New Roman" panose="02020603050405020304" pitchFamily="18" charset="0"/>
              </a:rPr>
              <a:t>Abdulqadir</a:t>
            </a:r>
            <a:r>
              <a:rPr lang="en-GB" dirty="0">
                <a:latin typeface="Times New Roman" panose="02020603050405020304" pitchFamily="18" charset="0"/>
                <a:ea typeface="Calibri" panose="020F0502020204030204" pitchFamily="34" charset="0"/>
                <a:cs typeface="Times New Roman" panose="02020603050405020304" pitchFamily="18" charset="0"/>
              </a:rPr>
              <a:t>, 2021)</a:t>
            </a:r>
            <a:endParaRPr lang="en-US" dirty="0"/>
          </a:p>
        </p:txBody>
      </p:sp>
    </p:spTree>
    <p:extLst>
      <p:ext uri="{BB962C8B-B14F-4D97-AF65-F5344CB8AC3E}">
        <p14:creationId xmlns:p14="http://schemas.microsoft.com/office/powerpoint/2010/main" val="1097146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69E4-2857-4A23-A022-078DDB542C50}"/>
              </a:ext>
            </a:extLst>
          </p:cNvPr>
          <p:cNvSpPr>
            <a:spLocks noGrp="1"/>
          </p:cNvSpPr>
          <p:nvPr>
            <p:ph type="title"/>
          </p:nvPr>
        </p:nvSpPr>
        <p:spPr/>
        <p:txBody>
          <a:bodyPr>
            <a:normAutofit/>
          </a:bodyPr>
          <a:lstStyle/>
          <a:p>
            <a:r>
              <a:rPr lang="en-US" altLang="en-US" sz="2400" b="1" dirty="0">
                <a:latin typeface="Times New Roman" panose="02020603050405020304" pitchFamily="18" charset="0"/>
                <a:cs typeface="Times New Roman" panose="02020603050405020304" pitchFamily="18" charset="0"/>
              </a:rPr>
              <a:t>Challenges before Introducing Modern Technology</a:t>
            </a:r>
            <a:endParaRPr lang="en-US" sz="2400" b="1"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472EEBCF-34E8-48FF-94F4-335B938528BC}"/>
              </a:ext>
            </a:extLst>
          </p:cNvPr>
          <p:cNvGraphicFramePr/>
          <p:nvPr>
            <p:extLst>
              <p:ext uri="{D42A27DB-BD31-4B8C-83A1-F6EECF244321}">
                <p14:modId xmlns:p14="http://schemas.microsoft.com/office/powerpoint/2010/main" val="3534412680"/>
              </p:ext>
            </p:extLst>
          </p:nvPr>
        </p:nvGraphicFramePr>
        <p:xfrm>
          <a:off x="2779485" y="1896790"/>
          <a:ext cx="6633029" cy="40412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A951A400-0C1E-46C3-8B0C-F829CCE38783}"/>
              </a:ext>
            </a:extLst>
          </p:cNvPr>
          <p:cNvSpPr/>
          <p:nvPr/>
        </p:nvSpPr>
        <p:spPr>
          <a:xfrm>
            <a:off x="1530425" y="6317574"/>
            <a:ext cx="1249060"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cs typeface="Times New Roman" panose="02020603050405020304" pitchFamily="18" charset="0"/>
              </a:rPr>
              <a:t>(Gai, 2020)</a:t>
            </a:r>
            <a:endParaRPr lang="en-US" dirty="0"/>
          </a:p>
        </p:txBody>
      </p:sp>
    </p:spTree>
    <p:extLst>
      <p:ext uri="{BB962C8B-B14F-4D97-AF65-F5344CB8AC3E}">
        <p14:creationId xmlns:p14="http://schemas.microsoft.com/office/powerpoint/2010/main" val="923320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69E4-2857-4A23-A022-078DDB542C50}"/>
              </a:ext>
            </a:extLst>
          </p:cNvPr>
          <p:cNvSpPr>
            <a:spLocks noGrp="1"/>
          </p:cNvSpPr>
          <p:nvPr>
            <p:ph type="title"/>
          </p:nvPr>
        </p:nvSpPr>
        <p:spPr/>
        <p:txBody>
          <a:bodyPr>
            <a:normAutofit/>
          </a:bodyPr>
          <a:lstStyle/>
          <a:p>
            <a:pPr>
              <a:spcBef>
                <a:spcPct val="50000"/>
              </a:spcBef>
            </a:pPr>
            <a:r>
              <a:rPr lang="en-US" altLang="en-US" sz="2800" b="1" dirty="0">
                <a:latin typeface="Times New Roman" panose="02020603050405020304" pitchFamily="18" charset="0"/>
                <a:cs typeface="Times New Roman" panose="02020603050405020304" pitchFamily="18" charset="0"/>
              </a:rPr>
              <a:t>Insights of the Cloud Computing</a:t>
            </a:r>
          </a:p>
        </p:txBody>
      </p:sp>
      <p:pic>
        <p:nvPicPr>
          <p:cNvPr id="3" name="Picture 2">
            <a:extLst>
              <a:ext uri="{FF2B5EF4-FFF2-40B4-BE49-F238E27FC236}">
                <a16:creationId xmlns:a16="http://schemas.microsoft.com/office/drawing/2014/main" id="{B8FDB787-2F20-4A2A-932D-98D16DBFBF31}"/>
              </a:ext>
            </a:extLst>
          </p:cNvPr>
          <p:cNvPicPr>
            <a:picLocks noChangeAspect="1"/>
          </p:cNvPicPr>
          <p:nvPr/>
        </p:nvPicPr>
        <p:blipFill>
          <a:blip r:embed="rId3"/>
          <a:stretch>
            <a:fillRect/>
          </a:stretch>
        </p:blipFill>
        <p:spPr>
          <a:xfrm>
            <a:off x="1628504" y="2464526"/>
            <a:ext cx="3526971" cy="26452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B301B123-E49A-408B-906A-8C46885182AD}"/>
              </a:ext>
            </a:extLst>
          </p:cNvPr>
          <p:cNvSpPr txBox="1"/>
          <p:nvPr/>
        </p:nvSpPr>
        <p:spPr>
          <a:xfrm>
            <a:off x="6191794" y="3274423"/>
            <a:ext cx="3526971" cy="2062103"/>
          </a:xfrm>
          <a:prstGeom prst="rect">
            <a:avLst/>
          </a:prstGeom>
          <a:noFill/>
        </p:spPr>
        <p:txBody>
          <a:bodyPr wrap="square" rtlCol="0">
            <a:spAutoFit/>
          </a:bodyPr>
          <a:lstStyle/>
          <a:p>
            <a:pPr algn="just"/>
            <a:r>
              <a:rPr lang="en-GB" sz="1600" dirty="0">
                <a:latin typeface="Times New Roman" panose="02020603050405020304" pitchFamily="18" charset="0"/>
                <a:cs typeface="Times New Roman" panose="02020603050405020304" pitchFamily="18" charset="0"/>
              </a:rPr>
              <a:t>At present, one of the most used technologies is Cloud computing that allows organisations like Aviva Plc to access services, data and applications over the internet and organisations or clients do not have to store on them on their local device. By virtualising computing resources, it works.</a:t>
            </a:r>
            <a:endParaRPr lang="en-US" sz="16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5129DF82-E9F5-4CDA-911A-F3308AF56664}"/>
              </a:ext>
            </a:extLst>
          </p:cNvPr>
          <p:cNvSpPr/>
          <p:nvPr/>
        </p:nvSpPr>
        <p:spPr>
          <a:xfrm>
            <a:off x="1533963" y="6054816"/>
            <a:ext cx="1402948"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cs typeface="Times New Roman" panose="02020603050405020304" pitchFamily="18" charset="0"/>
              </a:rPr>
              <a:t>(Ricci, 2021)</a:t>
            </a:r>
            <a:endParaRPr lang="en-US" dirty="0"/>
          </a:p>
        </p:txBody>
      </p:sp>
    </p:spTree>
    <p:extLst>
      <p:ext uri="{BB962C8B-B14F-4D97-AF65-F5344CB8AC3E}">
        <p14:creationId xmlns:p14="http://schemas.microsoft.com/office/powerpoint/2010/main" val="2447223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69E4-2857-4A23-A022-078DDB542C50}"/>
              </a:ext>
            </a:extLst>
          </p:cNvPr>
          <p:cNvSpPr>
            <a:spLocks noGrp="1"/>
          </p:cNvSpPr>
          <p:nvPr>
            <p:ph type="title"/>
          </p:nvPr>
        </p:nvSpPr>
        <p:spPr/>
        <p:txBody>
          <a:bodyPr>
            <a:normAutofit/>
          </a:bodyPr>
          <a:lstStyle/>
          <a:p>
            <a:pPr>
              <a:spcBef>
                <a:spcPct val="50000"/>
              </a:spcBef>
            </a:pPr>
            <a:r>
              <a:rPr lang="en-US" altLang="en-US" sz="2800" b="1" dirty="0">
                <a:latin typeface="Times New Roman" panose="02020603050405020304" pitchFamily="18" charset="0"/>
                <a:cs typeface="Times New Roman" panose="02020603050405020304" pitchFamily="18" charset="0"/>
              </a:rPr>
              <a:t>Insights of the Cloud Computing</a:t>
            </a:r>
          </a:p>
        </p:txBody>
      </p:sp>
      <p:graphicFrame>
        <p:nvGraphicFramePr>
          <p:cNvPr id="5" name="Diagram 4">
            <a:extLst>
              <a:ext uri="{FF2B5EF4-FFF2-40B4-BE49-F238E27FC236}">
                <a16:creationId xmlns:a16="http://schemas.microsoft.com/office/drawing/2014/main" id="{A496D3ED-0324-40CE-8FA4-728559D42D7C}"/>
              </a:ext>
            </a:extLst>
          </p:cNvPr>
          <p:cNvGraphicFramePr/>
          <p:nvPr>
            <p:extLst>
              <p:ext uri="{D42A27DB-BD31-4B8C-83A1-F6EECF244321}">
                <p14:modId xmlns:p14="http://schemas.microsoft.com/office/powerpoint/2010/main" val="3316521364"/>
              </p:ext>
            </p:extLst>
          </p:nvPr>
        </p:nvGraphicFramePr>
        <p:xfrm>
          <a:off x="2795450" y="2534194"/>
          <a:ext cx="7033623" cy="3421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63176DCE-F0D1-437D-AD76-CE391197E99B}"/>
              </a:ext>
            </a:extLst>
          </p:cNvPr>
          <p:cNvSpPr/>
          <p:nvPr/>
        </p:nvSpPr>
        <p:spPr>
          <a:xfrm>
            <a:off x="9680027" y="6207893"/>
            <a:ext cx="6096000" cy="369332"/>
          </a:xfrm>
          <a:prstGeom prst="rect">
            <a:avLst/>
          </a:prstGeom>
        </p:spPr>
        <p:txBody>
          <a:bodyPr>
            <a:spAutoFit/>
          </a:bodyPr>
          <a:lstStyle/>
          <a:p>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dirty="0" err="1">
                <a:latin typeface="Times New Roman" panose="02020603050405020304" pitchFamily="18" charset="0"/>
                <a:ea typeface="Calibri" panose="020F0502020204030204" pitchFamily="34" charset="0"/>
                <a:cs typeface="Times New Roman" panose="02020603050405020304" pitchFamily="18" charset="0"/>
              </a:rPr>
              <a:t>Sadeeq</a:t>
            </a:r>
            <a:r>
              <a:rPr lang="en-GB" dirty="0">
                <a:latin typeface="Times New Roman" panose="02020603050405020304" pitchFamily="18" charset="0"/>
                <a:ea typeface="Calibri" panose="020F0502020204030204" pitchFamily="34" charset="0"/>
                <a:cs typeface="Times New Roman" panose="02020603050405020304" pitchFamily="18" charset="0"/>
              </a:rPr>
              <a:t>, 2021)</a:t>
            </a:r>
            <a:endParaRPr lang="en-US" dirty="0"/>
          </a:p>
        </p:txBody>
      </p:sp>
    </p:spTree>
    <p:extLst>
      <p:ext uri="{BB962C8B-B14F-4D97-AF65-F5344CB8AC3E}">
        <p14:creationId xmlns:p14="http://schemas.microsoft.com/office/powerpoint/2010/main" val="2264786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69E4-2857-4A23-A022-078DDB542C50}"/>
              </a:ext>
            </a:extLst>
          </p:cNvPr>
          <p:cNvSpPr>
            <a:spLocks noGrp="1"/>
          </p:cNvSpPr>
          <p:nvPr>
            <p:ph type="title"/>
          </p:nvPr>
        </p:nvSpPr>
        <p:spPr/>
        <p:txBody>
          <a:bodyPr>
            <a:normAutofit/>
          </a:bodyPr>
          <a:lstStyle/>
          <a:p>
            <a:r>
              <a:rPr lang="en-US" altLang="en-US" sz="2800" b="1" dirty="0">
                <a:latin typeface="Times New Roman" panose="02020603050405020304" pitchFamily="18" charset="0"/>
                <a:cs typeface="Times New Roman" panose="02020603050405020304" pitchFamily="18" charset="0"/>
              </a:rPr>
              <a:t>Positive impacts of Cloud Computing</a:t>
            </a:r>
            <a:endParaRPr lang="en-US" sz="2800" b="1"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53540D51-9BAF-41EA-A97C-6C48856181F7}"/>
              </a:ext>
            </a:extLst>
          </p:cNvPr>
          <p:cNvGraphicFramePr/>
          <p:nvPr>
            <p:extLst>
              <p:ext uri="{D42A27DB-BD31-4B8C-83A1-F6EECF244321}">
                <p14:modId xmlns:p14="http://schemas.microsoft.com/office/powerpoint/2010/main" val="4126032900"/>
              </p:ext>
            </p:extLst>
          </p:nvPr>
        </p:nvGraphicFramePr>
        <p:xfrm>
          <a:off x="2055223" y="2097088"/>
          <a:ext cx="7355840" cy="40412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AB83B73C-8000-4D2D-A678-8536A6DA7BC1}"/>
              </a:ext>
            </a:extLst>
          </p:cNvPr>
          <p:cNvSpPr/>
          <p:nvPr/>
        </p:nvSpPr>
        <p:spPr>
          <a:xfrm>
            <a:off x="10007627" y="6239482"/>
            <a:ext cx="1550424"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dirty="0" err="1">
                <a:latin typeface="Times New Roman" panose="02020603050405020304" pitchFamily="18" charset="0"/>
                <a:ea typeface="Calibri" panose="020F0502020204030204" pitchFamily="34" charset="0"/>
                <a:cs typeface="Times New Roman" panose="02020603050405020304" pitchFamily="18" charset="0"/>
              </a:rPr>
              <a:t>Stoica</a:t>
            </a:r>
            <a:r>
              <a:rPr lang="en-GB" dirty="0">
                <a:latin typeface="Times New Roman" panose="02020603050405020304" pitchFamily="18" charset="0"/>
                <a:ea typeface="Calibri" panose="020F0502020204030204" pitchFamily="34" charset="0"/>
                <a:cs typeface="Times New Roman" panose="02020603050405020304" pitchFamily="18" charset="0"/>
              </a:rPr>
              <a:t>, 2021)</a:t>
            </a:r>
            <a:endParaRPr lang="en-US" dirty="0"/>
          </a:p>
        </p:txBody>
      </p:sp>
    </p:spTree>
    <p:extLst>
      <p:ext uri="{BB962C8B-B14F-4D97-AF65-F5344CB8AC3E}">
        <p14:creationId xmlns:p14="http://schemas.microsoft.com/office/powerpoint/2010/main" val="3767883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73949-2696-4145-AC55-09BBD93923DE}"/>
              </a:ext>
            </a:extLst>
          </p:cNvPr>
          <p:cNvSpPr>
            <a:spLocks noGrp="1"/>
          </p:cNvSpPr>
          <p:nvPr>
            <p:ph type="title"/>
          </p:nvPr>
        </p:nvSpPr>
        <p:spPr/>
        <p:txBody>
          <a:bodyPr>
            <a:normAutofit/>
          </a:bodyPr>
          <a:lstStyle/>
          <a:p>
            <a:r>
              <a:rPr lang="en-GB" sz="2800" b="1" dirty="0">
                <a:latin typeface="Times New Roman" panose="02020603050405020304" pitchFamily="18" charset="0"/>
                <a:cs typeface="Times New Roman" panose="02020603050405020304" pitchFamily="18" charset="0"/>
              </a:rPr>
              <a:t>Negative </a:t>
            </a:r>
            <a:r>
              <a:rPr lang="en-US" altLang="en-US" sz="2800" b="1" dirty="0">
                <a:latin typeface="Times New Roman" panose="02020603050405020304" pitchFamily="18" charset="0"/>
                <a:cs typeface="Times New Roman" panose="02020603050405020304" pitchFamily="18" charset="0"/>
              </a:rPr>
              <a:t>impacts of Cloud Computing</a:t>
            </a:r>
            <a:endParaRPr lang="en-US" sz="2800"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4350E22-8F75-4421-8C29-FE60B4B6C6BC}"/>
              </a:ext>
            </a:extLst>
          </p:cNvPr>
          <p:cNvPicPr>
            <a:picLocks noChangeAspect="1"/>
          </p:cNvPicPr>
          <p:nvPr/>
        </p:nvPicPr>
        <p:blipFill>
          <a:blip r:embed="rId3"/>
          <a:stretch>
            <a:fillRect/>
          </a:stretch>
        </p:blipFill>
        <p:spPr>
          <a:xfrm>
            <a:off x="6775267" y="2602173"/>
            <a:ext cx="4386671" cy="21587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aphicFrame>
        <p:nvGraphicFramePr>
          <p:cNvPr id="5" name="Diagram 4">
            <a:extLst>
              <a:ext uri="{FF2B5EF4-FFF2-40B4-BE49-F238E27FC236}">
                <a16:creationId xmlns:a16="http://schemas.microsoft.com/office/drawing/2014/main" id="{D5480454-C0CC-4603-8D57-0E5D9FFA6349}"/>
              </a:ext>
            </a:extLst>
          </p:cNvPr>
          <p:cNvGraphicFramePr/>
          <p:nvPr>
            <p:extLst>
              <p:ext uri="{D42A27DB-BD31-4B8C-83A1-F6EECF244321}">
                <p14:modId xmlns:p14="http://schemas.microsoft.com/office/powerpoint/2010/main" val="1454888470"/>
              </p:ext>
            </p:extLst>
          </p:nvPr>
        </p:nvGraphicFramePr>
        <p:xfrm>
          <a:off x="1202643" y="2602173"/>
          <a:ext cx="4920343" cy="24558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Rectangle 5">
            <a:extLst>
              <a:ext uri="{FF2B5EF4-FFF2-40B4-BE49-F238E27FC236}">
                <a16:creationId xmlns:a16="http://schemas.microsoft.com/office/drawing/2014/main" id="{88CB686A-C343-4564-8B3C-46847E2D249F}"/>
              </a:ext>
            </a:extLst>
          </p:cNvPr>
          <p:cNvSpPr/>
          <p:nvPr/>
        </p:nvSpPr>
        <p:spPr>
          <a:xfrm>
            <a:off x="9638717" y="6397137"/>
            <a:ext cx="1695721"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dirty="0" err="1">
                <a:latin typeface="Times New Roman" panose="02020603050405020304" pitchFamily="18" charset="0"/>
                <a:ea typeface="Calibri" panose="020F0502020204030204" pitchFamily="34" charset="0"/>
                <a:cs typeface="Times New Roman" panose="02020603050405020304" pitchFamily="18" charset="0"/>
              </a:rPr>
              <a:t>Sunyaev</a:t>
            </a:r>
            <a:r>
              <a:rPr lang="en-GB" dirty="0">
                <a:latin typeface="Times New Roman" panose="02020603050405020304" pitchFamily="18" charset="0"/>
                <a:ea typeface="Calibri" panose="020F0502020204030204" pitchFamily="34" charset="0"/>
                <a:cs typeface="Times New Roman" panose="02020603050405020304" pitchFamily="18" charset="0"/>
              </a:rPr>
              <a:t>, 2020)</a:t>
            </a:r>
            <a:endParaRPr lang="en-US" dirty="0"/>
          </a:p>
        </p:txBody>
      </p:sp>
    </p:spTree>
    <p:extLst>
      <p:ext uri="{BB962C8B-B14F-4D97-AF65-F5344CB8AC3E}">
        <p14:creationId xmlns:p14="http://schemas.microsoft.com/office/powerpoint/2010/main" val="3220649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69E4-2857-4A23-A022-078DDB542C50}"/>
              </a:ext>
            </a:extLst>
          </p:cNvPr>
          <p:cNvSpPr>
            <a:spLocks noGrp="1"/>
          </p:cNvSpPr>
          <p:nvPr>
            <p:ph type="title"/>
          </p:nvPr>
        </p:nvSpPr>
        <p:spPr/>
        <p:txBody>
          <a:bodyPr>
            <a:normAutofit/>
          </a:bodyPr>
          <a:lstStyle/>
          <a:p>
            <a:pPr>
              <a:spcBef>
                <a:spcPct val="50000"/>
              </a:spcBef>
            </a:pPr>
            <a:r>
              <a:rPr lang="en-US" altLang="en-US" sz="2800" b="1" dirty="0">
                <a:latin typeface="Times New Roman" panose="02020603050405020304" pitchFamily="18" charset="0"/>
                <a:cs typeface="Times New Roman" panose="02020603050405020304" pitchFamily="18" charset="0"/>
              </a:rPr>
              <a:t>Lessons drawn from the case study</a:t>
            </a:r>
          </a:p>
        </p:txBody>
      </p:sp>
      <p:sp>
        <p:nvSpPr>
          <p:cNvPr id="3" name="TextBox 2">
            <a:extLst>
              <a:ext uri="{FF2B5EF4-FFF2-40B4-BE49-F238E27FC236}">
                <a16:creationId xmlns:a16="http://schemas.microsoft.com/office/drawing/2014/main" id="{B27D66BC-5943-445F-98E5-5B63CF50AE8E}"/>
              </a:ext>
            </a:extLst>
          </p:cNvPr>
          <p:cNvSpPr txBox="1"/>
          <p:nvPr/>
        </p:nvSpPr>
        <p:spPr>
          <a:xfrm>
            <a:off x="1036621" y="2206874"/>
            <a:ext cx="5700510" cy="411074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Before adopting the modern technology, the organisation had to maintain costly hardware and software.</a:t>
            </a:r>
          </a:p>
          <a:p>
            <a:pPr marL="285750" indent="-285750"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On the basis of careful planning and collaboration, the organisation adopt  a modern technology successfully.</a:t>
            </a:r>
          </a:p>
          <a:p>
            <a:pPr marL="285750" indent="-285750"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The need of managing the change was recognised by the organisation.</a:t>
            </a:r>
          </a:p>
          <a:p>
            <a:pPr marL="285750" indent="-285750"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The organisation got flexibility and scalability by adopting a new technology.</a:t>
            </a:r>
          </a:p>
          <a:p>
            <a:pPr marL="285750" indent="-285750"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The organisation understood the importance of security and compliance.</a:t>
            </a:r>
          </a:p>
          <a:p>
            <a:pPr marL="285750" indent="-285750" algn="just">
              <a:lnSpc>
                <a:spcPct val="150000"/>
              </a:lnSpc>
              <a:buFont typeface="Wingdings" panose="05000000000000000000" pitchFamily="2" charset="2"/>
              <a:buChar char="q"/>
            </a:pPr>
            <a:endParaRPr lang="en-US" sz="1600"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36A160C2-1565-4E48-AB56-22F488E15EA7}"/>
              </a:ext>
            </a:extLst>
          </p:cNvPr>
          <p:cNvGraphicFramePr/>
          <p:nvPr>
            <p:extLst>
              <p:ext uri="{D42A27DB-BD31-4B8C-83A1-F6EECF244321}">
                <p14:modId xmlns:p14="http://schemas.microsoft.com/office/powerpoint/2010/main" val="552053303"/>
              </p:ext>
            </p:extLst>
          </p:nvPr>
        </p:nvGraphicFramePr>
        <p:xfrm>
          <a:off x="6453051" y="2069285"/>
          <a:ext cx="5068388" cy="3640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6289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B05FE-6B9C-4D8A-A6EC-48794ABF83EF}"/>
              </a:ext>
            </a:extLst>
          </p:cNvPr>
          <p:cNvSpPr>
            <a:spLocks noGrp="1"/>
          </p:cNvSpPr>
          <p:nvPr>
            <p:ph type="title"/>
          </p:nvPr>
        </p:nvSpPr>
        <p:spPr/>
        <p:txBody>
          <a:bodyPr>
            <a:normAutofit/>
          </a:bodyPr>
          <a:lstStyle/>
          <a:p>
            <a:r>
              <a:rPr lang="en-GB" sz="2800" b="1" dirty="0">
                <a:latin typeface="Times New Roman" panose="02020603050405020304" pitchFamily="18" charset="0"/>
                <a:cs typeface="Times New Roman" panose="02020603050405020304" pitchFamily="18" charset="0"/>
              </a:rPr>
              <a:t>Conclusion</a:t>
            </a:r>
            <a:endParaRPr lang="en-US" sz="28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C1E5C39A-52F5-4590-AF59-2DC6CAE4D647}"/>
              </a:ext>
            </a:extLst>
          </p:cNvPr>
          <p:cNvSpPr txBox="1"/>
          <p:nvPr/>
        </p:nvSpPr>
        <p:spPr>
          <a:xfrm>
            <a:off x="1313793" y="1954924"/>
            <a:ext cx="9343697" cy="3693319"/>
          </a:xfrm>
          <a:prstGeom prst="rect">
            <a:avLst/>
          </a:prstGeom>
          <a:noFill/>
        </p:spPr>
        <p:txBody>
          <a:bodyPr wrap="square" rtlCol="0">
            <a:spAutoFit/>
          </a:bodyPr>
          <a:lstStyle/>
          <a:p>
            <a:pPr lvl="0" algn="just">
              <a:lnSpc>
                <a:spcPct val="150000"/>
              </a:lnSpc>
            </a:pPr>
            <a:r>
              <a:rPr lang="en-GB" dirty="0">
                <a:latin typeface="Times New Roman" panose="02020603050405020304" pitchFamily="18" charset="0"/>
                <a:cs typeface="Times New Roman" panose="02020603050405020304" pitchFamily="18" charset="0"/>
              </a:rPr>
              <a:t>Aviva Plc is one of the renowned insurance companies in the world. At present, the organisation uses cloud computing </a:t>
            </a:r>
            <a:r>
              <a:rPr lang="en-GB" dirty="0" err="1">
                <a:latin typeface="Times New Roman" panose="02020603050405020304" pitchFamily="18" charset="0"/>
                <a:cs typeface="Times New Roman" panose="02020603050405020304" pitchFamily="18" charset="0"/>
              </a:rPr>
              <a:t>thatallows</a:t>
            </a:r>
            <a:r>
              <a:rPr lang="en-GB" dirty="0">
                <a:latin typeface="Times New Roman" panose="02020603050405020304" pitchFamily="18" charset="0"/>
                <a:cs typeface="Times New Roman" panose="02020603050405020304" pitchFamily="18" charset="0"/>
              </a:rPr>
              <a:t> it to access services, data and applications over the internet. Before adopting the modern technology, the organisation had to face several challenges such as legacy systems, resistance to change, data management and so on. And, the core components of the technology are cloud infrastructure</a:t>
            </a:r>
            <a:r>
              <a:rPr lang="en-US" dirty="0">
                <a:latin typeface="Times New Roman" panose="02020603050405020304" pitchFamily="18" charset="0"/>
                <a:cs typeface="Times New Roman" panose="02020603050405020304" pitchFamily="18" charset="0"/>
              </a:rPr>
              <a:t>, c</a:t>
            </a:r>
            <a:r>
              <a:rPr lang="en-GB" dirty="0">
                <a:latin typeface="Times New Roman" panose="02020603050405020304" pitchFamily="18" charset="0"/>
                <a:cs typeface="Times New Roman" panose="02020603050405020304" pitchFamily="18" charset="0"/>
              </a:rPr>
              <a:t>loud services</a:t>
            </a:r>
            <a:r>
              <a:rPr lang="en-US" dirty="0">
                <a:latin typeface="Times New Roman" panose="02020603050405020304" pitchFamily="18" charset="0"/>
                <a:cs typeface="Times New Roman" panose="02020603050405020304" pitchFamily="18" charset="0"/>
              </a:rPr>
              <a:t>, c</a:t>
            </a:r>
            <a:r>
              <a:rPr lang="en-GB" dirty="0">
                <a:latin typeface="Times New Roman" panose="02020603050405020304" pitchFamily="18" charset="0"/>
                <a:cs typeface="Times New Roman" panose="02020603050405020304" pitchFamily="18" charset="0"/>
              </a:rPr>
              <a:t>loud providers</a:t>
            </a:r>
            <a:r>
              <a:rPr lang="en-US" dirty="0">
                <a:latin typeface="Times New Roman" panose="02020603050405020304" pitchFamily="18" charset="0"/>
                <a:cs typeface="Times New Roman" panose="02020603050405020304" pitchFamily="18" charset="0"/>
              </a:rPr>
              <a:t> and c</a:t>
            </a:r>
            <a:r>
              <a:rPr lang="en-GB" dirty="0">
                <a:latin typeface="Times New Roman" panose="02020603050405020304" pitchFamily="18" charset="0"/>
                <a:cs typeface="Times New Roman" panose="02020603050405020304" pitchFamily="18" charset="0"/>
              </a:rPr>
              <a:t>loud deployment models. The major benefits of cloud computing are flexibility, cost-effectiveness, scalability and so on. Furthermore, it has several impacts on the organisation including, privacy concerns, flexibility, dependency, and so on.</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65022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B05FE-6B9C-4D8A-A6EC-48794ABF83EF}"/>
              </a:ext>
            </a:extLst>
          </p:cNvPr>
          <p:cNvSpPr>
            <a:spLocks noGrp="1"/>
          </p:cNvSpPr>
          <p:nvPr>
            <p:ph type="title"/>
          </p:nvPr>
        </p:nvSpPr>
        <p:spPr/>
        <p:txBody>
          <a:bodyPr>
            <a:normAutofit/>
          </a:bodyPr>
          <a:lstStyle/>
          <a:p>
            <a:r>
              <a:rPr lang="en-GB" sz="2800" b="1" dirty="0">
                <a:latin typeface="Times New Roman" panose="02020603050405020304" pitchFamily="18" charset="0"/>
                <a:cs typeface="Times New Roman" panose="02020603050405020304" pitchFamily="18" charset="0"/>
              </a:rPr>
              <a:t>References</a:t>
            </a:r>
            <a:endParaRPr lang="en-US" sz="2800" b="1"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4855FBC3-483B-4B40-86F6-D61DAA9101F6}"/>
              </a:ext>
            </a:extLst>
          </p:cNvPr>
          <p:cNvSpPr/>
          <p:nvPr/>
        </p:nvSpPr>
        <p:spPr>
          <a:xfrm>
            <a:off x="1191336" y="1615781"/>
            <a:ext cx="9806152" cy="4444615"/>
          </a:xfrm>
          <a:prstGeom prst="rect">
            <a:avLst/>
          </a:prstGeom>
        </p:spPr>
        <p:txBody>
          <a:bodyPr wrap="square">
            <a:spAutoFit/>
          </a:bodyPr>
          <a:lstStyle/>
          <a:p>
            <a:pPr algn="just">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Abdulqadir</a:t>
            </a:r>
            <a:r>
              <a:rPr lang="en-GB" sz="1400" dirty="0">
                <a:latin typeface="Times New Roman" panose="02020603050405020304" pitchFamily="18" charset="0"/>
                <a:ea typeface="Calibri" panose="020F0502020204030204" pitchFamily="34" charset="0"/>
                <a:cs typeface="Times New Roman" panose="02020603050405020304" pitchFamily="18" charset="0"/>
              </a:rPr>
              <a:t>, H.R., </a:t>
            </a:r>
            <a:r>
              <a:rPr lang="en-GB" sz="1400" dirty="0" err="1">
                <a:latin typeface="Times New Roman" panose="02020603050405020304" pitchFamily="18" charset="0"/>
                <a:ea typeface="Calibri" panose="020F0502020204030204" pitchFamily="34" charset="0"/>
                <a:cs typeface="Times New Roman" panose="02020603050405020304" pitchFamily="18" charset="0"/>
              </a:rPr>
              <a:t>Zeebaree</a:t>
            </a:r>
            <a:r>
              <a:rPr lang="en-GB" sz="1400" dirty="0">
                <a:latin typeface="Times New Roman" panose="02020603050405020304" pitchFamily="18" charset="0"/>
                <a:ea typeface="Calibri" panose="020F0502020204030204" pitchFamily="34" charset="0"/>
                <a:cs typeface="Times New Roman" panose="02020603050405020304" pitchFamily="18" charset="0"/>
              </a:rPr>
              <a:t>, S.R., </a:t>
            </a:r>
            <a:r>
              <a:rPr lang="en-GB" sz="1400" dirty="0" err="1">
                <a:latin typeface="Times New Roman" panose="02020603050405020304" pitchFamily="18" charset="0"/>
                <a:ea typeface="Calibri" panose="020F0502020204030204" pitchFamily="34" charset="0"/>
                <a:cs typeface="Times New Roman" panose="02020603050405020304" pitchFamily="18" charset="0"/>
              </a:rPr>
              <a:t>Shukur</a:t>
            </a:r>
            <a:r>
              <a:rPr lang="en-GB" sz="1400" dirty="0">
                <a:latin typeface="Times New Roman" panose="02020603050405020304" pitchFamily="18" charset="0"/>
                <a:ea typeface="Calibri" panose="020F0502020204030204" pitchFamily="34" charset="0"/>
                <a:cs typeface="Times New Roman" panose="02020603050405020304" pitchFamily="18" charset="0"/>
              </a:rPr>
              <a:t>, H.M., </a:t>
            </a:r>
            <a:r>
              <a:rPr lang="en-GB" sz="1400" dirty="0" err="1">
                <a:latin typeface="Times New Roman" panose="02020603050405020304" pitchFamily="18" charset="0"/>
                <a:ea typeface="Calibri" panose="020F0502020204030204" pitchFamily="34" charset="0"/>
                <a:cs typeface="Times New Roman" panose="02020603050405020304" pitchFamily="18" charset="0"/>
              </a:rPr>
              <a:t>Sadeeq</a:t>
            </a:r>
            <a:r>
              <a:rPr lang="en-GB" sz="1400" dirty="0">
                <a:latin typeface="Times New Roman" panose="02020603050405020304" pitchFamily="18" charset="0"/>
                <a:ea typeface="Calibri" panose="020F0502020204030204" pitchFamily="34" charset="0"/>
                <a:cs typeface="Times New Roman" panose="02020603050405020304" pitchFamily="18" charset="0"/>
              </a:rPr>
              <a:t>, M.M., Salim, B.W., Salih, A.A. and </a:t>
            </a:r>
            <a:r>
              <a:rPr lang="en-GB" sz="1400" dirty="0" err="1">
                <a:latin typeface="Times New Roman" panose="02020603050405020304" pitchFamily="18" charset="0"/>
                <a:ea typeface="Calibri" panose="020F0502020204030204" pitchFamily="34" charset="0"/>
                <a:cs typeface="Times New Roman" panose="02020603050405020304" pitchFamily="18" charset="0"/>
              </a:rPr>
              <a:t>Kak</a:t>
            </a:r>
            <a:r>
              <a:rPr lang="en-GB" sz="1400" dirty="0">
                <a:latin typeface="Times New Roman" panose="02020603050405020304" pitchFamily="18" charset="0"/>
                <a:ea typeface="Calibri" panose="020F0502020204030204" pitchFamily="34" charset="0"/>
                <a:cs typeface="Times New Roman" panose="02020603050405020304" pitchFamily="18" charset="0"/>
              </a:rPr>
              <a:t>, S.F., 2021. A study of moving from cloud computing to fog computing. </a:t>
            </a:r>
            <a:r>
              <a:rPr lang="en-GB" sz="1400" dirty="0" err="1">
                <a:latin typeface="Times New Roman" panose="02020603050405020304" pitchFamily="18" charset="0"/>
                <a:ea typeface="Calibri" panose="020F0502020204030204" pitchFamily="34" charset="0"/>
                <a:cs typeface="Times New Roman" panose="02020603050405020304" pitchFamily="18" charset="0"/>
              </a:rPr>
              <a:t>Qubahan</a:t>
            </a:r>
            <a:r>
              <a:rPr lang="en-GB" sz="1400" dirty="0">
                <a:latin typeface="Times New Roman" panose="02020603050405020304" pitchFamily="18" charset="0"/>
                <a:ea typeface="Calibri" panose="020F0502020204030204" pitchFamily="34" charset="0"/>
                <a:cs typeface="Times New Roman" panose="02020603050405020304" pitchFamily="18" charset="0"/>
              </a:rPr>
              <a:t> Academic Journal, 1(2), pp.60-70.</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Gai, K., Guo, J., Zhu, L. and Yu, S., 2020. Blockchain meets cloud computing: A survey. IEEE Communications Surveys &amp; Tutorials, 22(3), pp.2009-2030.</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Ricci, O. and Battaglia, F., 2021. The Development of </a:t>
            </a:r>
            <a:r>
              <a:rPr lang="en-GB" sz="1400" dirty="0" err="1">
                <a:latin typeface="Times New Roman" panose="02020603050405020304" pitchFamily="18" charset="0"/>
                <a:ea typeface="Calibri" panose="020F0502020204030204" pitchFamily="34" charset="0"/>
                <a:cs typeface="Times New Roman" panose="02020603050405020304" pitchFamily="18" charset="0"/>
              </a:rPr>
              <a:t>InsurTech</a:t>
            </a:r>
            <a:r>
              <a:rPr lang="en-GB" sz="1400" dirty="0">
                <a:latin typeface="Times New Roman" panose="02020603050405020304" pitchFamily="18" charset="0"/>
                <a:ea typeface="Calibri" panose="020F0502020204030204" pitchFamily="34" charset="0"/>
                <a:cs typeface="Times New Roman" panose="02020603050405020304" pitchFamily="18" charset="0"/>
              </a:rPr>
              <a:t> in Europe and the Strategic Response of Incumbents. Disruptive Technology in Banking and Finance: An International Perspective on FinTech, pp.135-160.</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Sadeeq</a:t>
            </a:r>
            <a:r>
              <a:rPr lang="en-GB" sz="1400" dirty="0">
                <a:latin typeface="Times New Roman" panose="02020603050405020304" pitchFamily="18" charset="0"/>
                <a:ea typeface="Calibri" panose="020F0502020204030204" pitchFamily="34" charset="0"/>
                <a:cs typeface="Times New Roman" panose="02020603050405020304" pitchFamily="18" charset="0"/>
              </a:rPr>
              <a:t>, M.M., </a:t>
            </a:r>
            <a:r>
              <a:rPr lang="en-GB" sz="1400" dirty="0" err="1">
                <a:latin typeface="Times New Roman" panose="02020603050405020304" pitchFamily="18" charset="0"/>
                <a:ea typeface="Calibri" panose="020F0502020204030204" pitchFamily="34" charset="0"/>
                <a:cs typeface="Times New Roman" panose="02020603050405020304" pitchFamily="18" charset="0"/>
              </a:rPr>
              <a:t>Abdulkareem</a:t>
            </a:r>
            <a:r>
              <a:rPr lang="en-GB" sz="1400" dirty="0">
                <a:latin typeface="Times New Roman" panose="02020603050405020304" pitchFamily="18" charset="0"/>
                <a:ea typeface="Calibri" panose="020F0502020204030204" pitchFamily="34" charset="0"/>
                <a:cs typeface="Times New Roman" panose="02020603050405020304" pitchFamily="18" charset="0"/>
              </a:rPr>
              <a:t>, N.M., </a:t>
            </a:r>
            <a:r>
              <a:rPr lang="en-GB" sz="1400" dirty="0" err="1">
                <a:latin typeface="Times New Roman" panose="02020603050405020304" pitchFamily="18" charset="0"/>
                <a:ea typeface="Calibri" panose="020F0502020204030204" pitchFamily="34" charset="0"/>
                <a:cs typeface="Times New Roman" panose="02020603050405020304" pitchFamily="18" charset="0"/>
              </a:rPr>
              <a:t>Zeebaree</a:t>
            </a:r>
            <a:r>
              <a:rPr lang="en-GB" sz="1400" dirty="0">
                <a:latin typeface="Times New Roman" panose="02020603050405020304" pitchFamily="18" charset="0"/>
                <a:ea typeface="Calibri" panose="020F0502020204030204" pitchFamily="34" charset="0"/>
                <a:cs typeface="Times New Roman" panose="02020603050405020304" pitchFamily="18" charset="0"/>
              </a:rPr>
              <a:t>, S.R., Ahmed, D.M., Sami, A.S. and </a:t>
            </a:r>
            <a:r>
              <a:rPr lang="en-GB" sz="1400" dirty="0" err="1">
                <a:latin typeface="Times New Roman" panose="02020603050405020304" pitchFamily="18" charset="0"/>
                <a:ea typeface="Calibri" panose="020F0502020204030204" pitchFamily="34" charset="0"/>
                <a:cs typeface="Times New Roman" panose="02020603050405020304" pitchFamily="18" charset="0"/>
              </a:rPr>
              <a:t>Zebari</a:t>
            </a:r>
            <a:r>
              <a:rPr lang="en-GB" sz="1400" dirty="0">
                <a:latin typeface="Times New Roman" panose="02020603050405020304" pitchFamily="18" charset="0"/>
                <a:ea typeface="Calibri" panose="020F0502020204030204" pitchFamily="34" charset="0"/>
                <a:cs typeface="Times New Roman" panose="02020603050405020304" pitchFamily="18" charset="0"/>
              </a:rPr>
              <a:t>, R.R., 2021. IoT and Cloud computing issues, challenges and opportunities: A review. </a:t>
            </a:r>
            <a:r>
              <a:rPr lang="en-GB" sz="1400" dirty="0" err="1">
                <a:latin typeface="Times New Roman" panose="02020603050405020304" pitchFamily="18" charset="0"/>
                <a:ea typeface="Calibri" panose="020F0502020204030204" pitchFamily="34" charset="0"/>
                <a:cs typeface="Times New Roman" panose="02020603050405020304" pitchFamily="18" charset="0"/>
              </a:rPr>
              <a:t>Qubahan</a:t>
            </a:r>
            <a:r>
              <a:rPr lang="en-GB" sz="1400" dirty="0">
                <a:latin typeface="Times New Roman" panose="02020603050405020304" pitchFamily="18" charset="0"/>
                <a:ea typeface="Calibri" panose="020F0502020204030204" pitchFamily="34" charset="0"/>
                <a:cs typeface="Times New Roman" panose="02020603050405020304" pitchFamily="18" charset="0"/>
              </a:rPr>
              <a:t> Academic Journal, 1(2), pp.1-7.</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Stoica</a:t>
            </a:r>
            <a:r>
              <a:rPr lang="en-GB" sz="1400" dirty="0">
                <a:latin typeface="Times New Roman" panose="02020603050405020304" pitchFamily="18" charset="0"/>
                <a:ea typeface="Calibri" panose="020F0502020204030204" pitchFamily="34" charset="0"/>
                <a:cs typeface="Times New Roman" panose="02020603050405020304" pitchFamily="18" charset="0"/>
              </a:rPr>
              <a:t>, I. and </a:t>
            </a:r>
            <a:r>
              <a:rPr lang="en-GB" sz="1400" dirty="0" err="1">
                <a:latin typeface="Times New Roman" panose="02020603050405020304" pitchFamily="18" charset="0"/>
                <a:ea typeface="Calibri" panose="020F0502020204030204" pitchFamily="34" charset="0"/>
                <a:cs typeface="Times New Roman" panose="02020603050405020304" pitchFamily="18" charset="0"/>
              </a:rPr>
              <a:t>Shenker</a:t>
            </a:r>
            <a:r>
              <a:rPr lang="en-GB" sz="1400" dirty="0">
                <a:latin typeface="Times New Roman" panose="02020603050405020304" pitchFamily="18" charset="0"/>
                <a:ea typeface="Calibri" panose="020F0502020204030204" pitchFamily="34" charset="0"/>
                <a:cs typeface="Times New Roman" panose="02020603050405020304" pitchFamily="18" charset="0"/>
              </a:rPr>
              <a:t>, S., 2021, June. From cloud computing to sky computing. In Proceedings of the Workshop on Hot Topics in Operating Systems (pp. 26-32).</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Sunyaev</a:t>
            </a:r>
            <a:r>
              <a:rPr lang="en-GB" sz="1400" dirty="0">
                <a:latin typeface="Times New Roman" panose="02020603050405020304" pitchFamily="18" charset="0"/>
                <a:ea typeface="Calibri" panose="020F0502020204030204" pitchFamily="34" charset="0"/>
                <a:cs typeface="Times New Roman" panose="02020603050405020304" pitchFamily="18" charset="0"/>
              </a:rPr>
              <a:t>, A. and </a:t>
            </a:r>
            <a:r>
              <a:rPr lang="en-GB" sz="1400" dirty="0" err="1">
                <a:latin typeface="Times New Roman" panose="02020603050405020304" pitchFamily="18" charset="0"/>
                <a:ea typeface="Calibri" panose="020F0502020204030204" pitchFamily="34" charset="0"/>
                <a:cs typeface="Times New Roman" panose="02020603050405020304" pitchFamily="18" charset="0"/>
              </a:rPr>
              <a:t>Sunyaev</a:t>
            </a:r>
            <a:r>
              <a:rPr lang="en-GB" sz="1400" dirty="0">
                <a:latin typeface="Times New Roman" panose="02020603050405020304" pitchFamily="18" charset="0"/>
                <a:ea typeface="Calibri" panose="020F0502020204030204" pitchFamily="34" charset="0"/>
                <a:cs typeface="Times New Roman" panose="02020603050405020304" pitchFamily="18" charset="0"/>
              </a:rPr>
              <a:t>, A., 2020. Cloud computing. Internet Computing: Principles of Distributed Systems and Emerging Internet-Based Technologies, pp.195-236.</a:t>
            </a:r>
            <a:endParaRPr lang="en-US" sz="1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74369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95C4B6A-36A7-41E1-A1D0-DCE76B953A8C}"/>
              </a:ext>
            </a:extLst>
          </p:cNvPr>
          <p:cNvSpPr/>
          <p:nvPr/>
        </p:nvSpPr>
        <p:spPr>
          <a:xfrm>
            <a:off x="3119313" y="1338831"/>
            <a:ext cx="5396029" cy="3154710"/>
          </a:xfrm>
          <a:prstGeom prst="rect">
            <a:avLst/>
          </a:prstGeom>
          <a:noFill/>
        </p:spPr>
        <p:txBody>
          <a:bodyPr wrap="none" lIns="91440" tIns="45720" rIns="91440" bIns="45720">
            <a:spAutoFit/>
          </a:bodyPr>
          <a:lstStyle/>
          <a:p>
            <a:pPr algn="ctr"/>
            <a:r>
              <a:rPr lang="en-US" sz="19900" b="0" cap="none" spc="0" dirty="0">
                <a:ln w="0"/>
                <a:effectLst/>
              </a:rPr>
              <a:t>Q&amp;A</a:t>
            </a:r>
          </a:p>
        </p:txBody>
      </p:sp>
    </p:spTree>
    <p:extLst>
      <p:ext uri="{BB962C8B-B14F-4D97-AF65-F5344CB8AC3E}">
        <p14:creationId xmlns:p14="http://schemas.microsoft.com/office/powerpoint/2010/main" val="31907330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Props1.xml><?xml version="1.0" encoding="utf-8"?>
<ds:datastoreItem xmlns:ds="http://schemas.openxmlformats.org/officeDocument/2006/customXml" ds:itemID="{80B6055E-F2DC-412A-8B07-D3793807DA86}">
  <ds:schemaRefs>
    <ds:schemaRef ds:uri="http://schemas.microsoft.com/sharepoint/v3/contenttype/forms"/>
  </ds:schemaRefs>
</ds:datastoreItem>
</file>

<file path=customXml/itemProps2.xml><?xml version="1.0" encoding="utf-8"?>
<ds:datastoreItem xmlns:ds="http://schemas.openxmlformats.org/officeDocument/2006/customXml" ds:itemID="{ECBD1B6F-AE5F-4B27-9BE1-4797C9BEFBAB}">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0A938410-2173-430A-9B92-20257D39BD88}">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Modern design</Template>
  <TotalTime>0</TotalTime>
  <Words>1924</Words>
  <Application>Microsoft Office PowerPoint</Application>
  <PresentationFormat>Widescreen</PresentationFormat>
  <Paragraphs>106</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Circuit</vt:lpstr>
      <vt:lpstr>Digital Skills and Research Methods</vt:lpstr>
      <vt:lpstr>Table of contents</vt:lpstr>
      <vt:lpstr>Introduction</vt:lpstr>
      <vt:lpstr>Background</vt:lpstr>
      <vt:lpstr>Challenges before Introducing Modern Technology</vt:lpstr>
      <vt:lpstr>Insights of the Cloud Computing</vt:lpstr>
      <vt:lpstr>Insights of the Cloud Computing</vt:lpstr>
      <vt:lpstr>Positive impacts of Cloud Computing</vt:lpstr>
      <vt:lpstr>Negative impacts of Cloud Computing</vt:lpstr>
      <vt:lpstr>Lessons drawn from the case study</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
  <cp:lastModifiedBy>Stacey Sugarova (2120140)</cp:lastModifiedBy>
  <cp:revision>3</cp:revision>
  <dcterms:created xsi:type="dcterms:W3CDTF">2023-04-28T11:26:07Z</dcterms:created>
  <dcterms:modified xsi:type="dcterms:W3CDTF">2023-05-03T21:13:19Z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