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 id="2147483654" r:id="rId3"/>
  </p:sldMasterIdLst>
  <p:handoutMasterIdLst>
    <p:handoutMasterId r:id="rId17"/>
  </p:handoutMasterIdLst>
  <p:sldIdLst>
    <p:sldId id="279" r:id="rId4"/>
    <p:sldId id="258" r:id="rId5"/>
    <p:sldId id="320" r:id="rId6"/>
    <p:sldId id="288" r:id="rId7"/>
    <p:sldId id="294" r:id="rId8"/>
    <p:sldId id="272" r:id="rId9"/>
    <p:sldId id="315" r:id="rId10"/>
    <p:sldId id="313" r:id="rId11"/>
    <p:sldId id="298" r:id="rId12"/>
    <p:sldId id="307" r:id="rId13"/>
    <p:sldId id="319" r:id="rId14"/>
    <p:sldId id="286" r:id="rId15"/>
    <p:sldId id="28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7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mona Cicortas" initials="RC" lastIdx="1" clrIdx="0">
    <p:extLst>
      <p:ext uri="{19B8F6BF-5375-455C-9EA6-DF929625EA0E}">
        <p15:presenceInfo xmlns:p15="http://schemas.microsoft.com/office/powerpoint/2012/main" userId="Ramona Cicorta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2C2C"/>
    <a:srgbClr val="E610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90" autoAdjust="0"/>
    <p:restoredTop sz="94660"/>
  </p:normalViewPr>
  <p:slideViewPr>
    <p:cSldViewPr snapToGrid="0" showGuides="1">
      <p:cViewPr varScale="1">
        <p:scale>
          <a:sx n="64" d="100"/>
          <a:sy n="64" d="100"/>
        </p:scale>
        <p:origin x="78" y="192"/>
      </p:cViewPr>
      <p:guideLst>
        <p:guide orient="horz" pos="2376"/>
        <p:guide pos="3840"/>
      </p:guideLst>
    </p:cSldViewPr>
  </p:slideViewPr>
  <p:notesTextViewPr>
    <p:cViewPr>
      <p:scale>
        <a:sx n="1" d="1"/>
        <a:sy n="1" d="1"/>
      </p:scale>
      <p:origin x="0" y="0"/>
    </p:cViewPr>
  </p:notesTextViewPr>
  <p:notesViewPr>
    <p:cSldViewPr snapToGrid="0" showGuides="1">
      <p:cViewPr varScale="1">
        <p:scale>
          <a:sx n="83" d="100"/>
          <a:sy n="83" d="100"/>
        </p:scale>
        <p:origin x="504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commentAuthors" Target="commentAuthors.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4A7886-CBD5-4679-9A19-5F9D015804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4496C0-8A95-4E0D-A152-F4298AC3CB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9CF014-DC08-4922-BCEE-BD88DE8FE7C1}" type="datetimeFigureOut">
              <a:rPr lang="en-US" smtClean="0"/>
              <a:t>6/16/2019</a:t>
            </a:fld>
            <a:endParaRPr lang="en-US"/>
          </a:p>
        </p:txBody>
      </p:sp>
      <p:sp>
        <p:nvSpPr>
          <p:cNvPr id="4" name="Footer Placeholder 3">
            <a:extLst>
              <a:ext uri="{FF2B5EF4-FFF2-40B4-BE49-F238E27FC236}">
                <a16:creationId xmlns:a16="http://schemas.microsoft.com/office/drawing/2014/main" id="{17CA34BA-7065-4020-B11C-774585B129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0173A1E-D118-4043-9B37-B1D55726B4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6A49321-4EC0-43AE-9F03-B3EE854C1EF9}" type="slidenum">
              <a:rPr lang="en-US" smtClean="0"/>
              <a:t>‹#›</a:t>
            </a:fld>
            <a:endParaRPr lang="en-US"/>
          </a:p>
        </p:txBody>
      </p:sp>
    </p:spTree>
    <p:extLst>
      <p:ext uri="{BB962C8B-B14F-4D97-AF65-F5344CB8AC3E}">
        <p14:creationId xmlns:p14="http://schemas.microsoft.com/office/powerpoint/2010/main" val="36395752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2.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layou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64D314-A710-48DE-8187-89FFC063AEFE}"/>
              </a:ext>
            </a:extLst>
          </p:cNvPr>
          <p:cNvSpPr/>
          <p:nvPr userDrawn="1"/>
        </p:nvSpPr>
        <p:spPr>
          <a:xfrm>
            <a:off x="0" y="5073741"/>
            <a:ext cx="12192000" cy="178425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8695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solidFill>
          <a:schemeClr val="accent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462111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4863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34253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16BB385D-8C47-4005-9822-A2A7BF9BE78D}"/>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0F10182-1458-4BD9-85CC-A0AF172DCC3F}"/>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9ACF6F13-89E5-476D-994C-CFF762A28737}"/>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063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6" name="Oval 21">
            <a:extLst>
              <a:ext uri="{FF2B5EF4-FFF2-40B4-BE49-F238E27FC236}">
                <a16:creationId xmlns:a16="http://schemas.microsoft.com/office/drawing/2014/main" id="{DF0E7D4B-AC33-4A8C-8204-4FE282F7F8F5}"/>
              </a:ext>
            </a:extLst>
          </p:cNvPr>
          <p:cNvSpPr>
            <a:spLocks noChangeAspect="1"/>
          </p:cNvSpPr>
          <p:nvPr userDrawn="1"/>
        </p:nvSpPr>
        <p:spPr>
          <a:xfrm>
            <a:off x="817094" y="405520"/>
            <a:ext cx="3605776" cy="3657538"/>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7" name="Oval 21">
            <a:extLst>
              <a:ext uri="{FF2B5EF4-FFF2-40B4-BE49-F238E27FC236}">
                <a16:creationId xmlns:a16="http://schemas.microsoft.com/office/drawing/2014/main" id="{208A355B-288B-46AC-8F6D-C8E1883AEEBD}"/>
              </a:ext>
            </a:extLst>
          </p:cNvPr>
          <p:cNvSpPr>
            <a:spLocks noChangeAspect="1"/>
          </p:cNvSpPr>
          <p:nvPr userDrawn="1"/>
        </p:nvSpPr>
        <p:spPr>
          <a:xfrm rot="21317264">
            <a:off x="4317855" y="1291151"/>
            <a:ext cx="5263890" cy="5339456"/>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8" name="Rectangle 7">
            <a:extLst>
              <a:ext uri="{FF2B5EF4-FFF2-40B4-BE49-F238E27FC236}">
                <a16:creationId xmlns:a16="http://schemas.microsoft.com/office/drawing/2014/main" id="{FE21FA63-AC15-4DE7-9AE2-3208C793519C}"/>
              </a:ext>
            </a:extLst>
          </p:cNvPr>
          <p:cNvSpPr/>
          <p:nvPr userDrawn="1"/>
        </p:nvSpPr>
        <p:spPr>
          <a:xfrm>
            <a:off x="0" y="0"/>
            <a:ext cx="12192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5455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597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856387" y="925918"/>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dirty="0"/>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69724" flipH="1">
            <a:off x="-802604" y="1334467"/>
            <a:ext cx="5051336" cy="4369711"/>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2872409" y="477136"/>
            <a:ext cx="8670698"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2976596" y="6392850"/>
            <a:ext cx="8566511"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78749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7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1623393" y="701527"/>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dirty="0"/>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16880" flipH="1">
            <a:off x="211958" y="4192650"/>
            <a:ext cx="2181863" cy="1887443"/>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1281085" y="477136"/>
            <a:ext cx="10262022"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1281085" y="6392850"/>
            <a:ext cx="10262024" cy="17495"/>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FCEB618-9DF6-4F92-9895-C3F16A28D107}"/>
              </a:ext>
            </a:extLst>
          </p:cNvPr>
          <p:cNvCxnSpPr>
            <a:cxnSpLocks/>
          </p:cNvCxnSpPr>
          <p:nvPr userDrawn="1"/>
        </p:nvCxnSpPr>
        <p:spPr>
          <a:xfrm flipV="1">
            <a:off x="1281085" y="477136"/>
            <a:ext cx="0" cy="1173029"/>
          </a:xfrm>
          <a:prstGeom prst="line">
            <a:avLst/>
          </a:prstGeom>
          <a:ln w="44450">
            <a:solidFill>
              <a:schemeClr val="accent1"/>
            </a:solidFill>
            <a:headEnd type="oval"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34052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4" name="그림 개체 틀 2">
            <a:extLst>
              <a:ext uri="{FF2B5EF4-FFF2-40B4-BE49-F238E27FC236}">
                <a16:creationId xmlns:a16="http://schemas.microsoft.com/office/drawing/2014/main" id="{09EB6ADC-6B44-49DF-82E3-AB3A22E5DE2B}"/>
              </a:ext>
            </a:extLst>
          </p:cNvPr>
          <p:cNvSpPr>
            <a:spLocks noGrp="1"/>
          </p:cNvSpPr>
          <p:nvPr>
            <p:ph type="pic" sz="quarter" idx="41" hasCustomPrompt="1"/>
          </p:nvPr>
        </p:nvSpPr>
        <p:spPr>
          <a:xfrm>
            <a:off x="7628714" y="496198"/>
            <a:ext cx="3930307"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2B7FFA71-E8E7-4BA8-AD43-D1DE14F120D0}"/>
              </a:ext>
            </a:extLst>
          </p:cNvPr>
          <p:cNvSpPr>
            <a:spLocks noGrp="1"/>
          </p:cNvSpPr>
          <p:nvPr>
            <p:ph type="pic" sz="quarter" idx="42" hasCustomPrompt="1"/>
          </p:nvPr>
        </p:nvSpPr>
        <p:spPr>
          <a:xfrm>
            <a:off x="4846324" y="3513718"/>
            <a:ext cx="2608213"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9045593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563307B-4B6F-4D4D-AB66-99288A7B7613}"/>
              </a:ext>
            </a:extLst>
          </p:cNvPr>
          <p:cNvSpPr>
            <a:spLocks noGrp="1"/>
          </p:cNvSpPr>
          <p:nvPr>
            <p:ph type="pic" sz="quarter" idx="41" hasCustomPrompt="1"/>
          </p:nvPr>
        </p:nvSpPr>
        <p:spPr>
          <a:xfrm>
            <a:off x="5334000" y="0"/>
            <a:ext cx="6858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0607242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6096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6952106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4689695"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4312925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2_Contents slide layou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12FC24-B0BB-43AE-AB6F-2F8A6318C976}"/>
              </a:ext>
            </a:extLst>
          </p:cNvPr>
          <p:cNvGrpSpPr/>
          <p:nvPr userDrawn="1"/>
        </p:nvGrpSpPr>
        <p:grpSpPr>
          <a:xfrm flipH="1">
            <a:off x="486250" y="477136"/>
            <a:ext cx="11704320" cy="5935130"/>
            <a:chOff x="-161213" y="477136"/>
            <a:chExt cx="11704320" cy="5935130"/>
          </a:xfrm>
        </p:grpSpPr>
        <p:cxnSp>
          <p:nvCxnSpPr>
            <p:cNvPr id="5" name="Straight Connector 4">
              <a:extLst>
                <a:ext uri="{FF2B5EF4-FFF2-40B4-BE49-F238E27FC236}">
                  <a16:creationId xmlns:a16="http://schemas.microsoft.com/office/drawing/2014/main" id="{202B0099-32CD-4A9E-A010-EB75F1B7ADBC}"/>
                </a:ext>
              </a:extLst>
            </p:cNvPr>
            <p:cNvCxnSpPr>
              <a:cxnSpLocks/>
            </p:cNvCxnSpPr>
            <p:nvPr userDrawn="1"/>
          </p:nvCxnSpPr>
          <p:spPr>
            <a:xfrm flipH="1">
              <a:off x="-161213" y="477136"/>
              <a:ext cx="11704320"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6FFECB2-D63A-4DED-B565-1B5EC1C6DBCE}"/>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23856D-6F4B-428C-8039-92BC2469A811}"/>
                </a:ext>
              </a:extLst>
            </p:cNvPr>
            <p:cNvCxnSpPr>
              <a:cxnSpLocks/>
            </p:cNvCxnSpPr>
            <p:nvPr userDrawn="1"/>
          </p:nvCxnSpPr>
          <p:spPr>
            <a:xfrm flipH="1">
              <a:off x="-161213" y="6392850"/>
              <a:ext cx="11704320"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Picture Placeholder 3">
            <a:extLst>
              <a:ext uri="{FF2B5EF4-FFF2-40B4-BE49-F238E27FC236}">
                <a16:creationId xmlns:a16="http://schemas.microsoft.com/office/drawing/2014/main" id="{2913480D-83E6-465D-B9EC-FA0799699FB0}"/>
              </a:ext>
            </a:extLst>
          </p:cNvPr>
          <p:cNvSpPr>
            <a:spLocks noGrp="1"/>
          </p:cNvSpPr>
          <p:nvPr>
            <p:ph type="pic" sz="quarter" idx="41" hasCustomPrompt="1"/>
          </p:nvPr>
        </p:nvSpPr>
        <p:spPr>
          <a:xfrm>
            <a:off x="5268686" y="0"/>
            <a:ext cx="6923314" cy="6858000"/>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930020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5F11EEFC-446C-47E4-B2EA-DE7ED313E7C9}"/>
              </a:ext>
            </a:extLst>
          </p:cNvPr>
          <p:cNvSpPr/>
          <p:nvPr userDrawn="1"/>
        </p:nvSpPr>
        <p:spPr>
          <a:xfrm>
            <a:off x="4028659" y="0"/>
            <a:ext cx="8163341" cy="6858000"/>
          </a:xfrm>
          <a:custGeom>
            <a:avLst/>
            <a:gdLst>
              <a:gd name="connsiteX0" fmla="*/ 555736 w 8163341"/>
              <a:gd name="connsiteY0" fmla="*/ 0 h 6858000"/>
              <a:gd name="connsiteX1" fmla="*/ 8163341 w 8163341"/>
              <a:gd name="connsiteY1" fmla="*/ 0 h 6858000"/>
              <a:gd name="connsiteX2" fmla="*/ 8163341 w 8163341"/>
              <a:gd name="connsiteY2" fmla="*/ 6858000 h 6858000"/>
              <a:gd name="connsiteX3" fmla="*/ 1386403 w 8163341"/>
              <a:gd name="connsiteY3" fmla="*/ 6858000 h 6858000"/>
              <a:gd name="connsiteX4" fmla="*/ 1368696 w 8163341"/>
              <a:gd name="connsiteY4" fmla="*/ 6835467 h 6858000"/>
              <a:gd name="connsiteX5" fmla="*/ 0 w 8163341"/>
              <a:gd name="connsiteY5" fmla="*/ 2713384 h 6858000"/>
              <a:gd name="connsiteX6" fmla="*/ 541410 w 8163341"/>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3341" h="6858000">
                <a:moveTo>
                  <a:pt x="555736" y="0"/>
                </a:moveTo>
                <a:lnTo>
                  <a:pt x="8163341" y="0"/>
                </a:lnTo>
                <a:lnTo>
                  <a:pt x="8163341" y="6858000"/>
                </a:lnTo>
                <a:lnTo>
                  <a:pt x="1386403" y="6858000"/>
                </a:lnTo>
                <a:lnTo>
                  <a:pt x="1368696" y="6835467"/>
                </a:lnTo>
                <a:cubicBezTo>
                  <a:pt x="509067" y="5686009"/>
                  <a:pt x="0" y="4259146"/>
                  <a:pt x="0" y="2713384"/>
                </a:cubicBezTo>
                <a:cubicBezTo>
                  <a:pt x="0" y="1762146"/>
                  <a:pt x="192783" y="855935"/>
                  <a:pt x="541410" y="316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a:extLst>
              <a:ext uri="{FF2B5EF4-FFF2-40B4-BE49-F238E27FC236}">
                <a16:creationId xmlns:a16="http://schemas.microsoft.com/office/drawing/2014/main" id="{8697FC26-F258-4DC5-8D4C-92A80119685B}"/>
              </a:ext>
            </a:extLst>
          </p:cNvPr>
          <p:cNvSpPr>
            <a:spLocks noGrp="1"/>
          </p:cNvSpPr>
          <p:nvPr>
            <p:ph type="pic" sz="quarter" idx="41" hasCustomPrompt="1"/>
          </p:nvPr>
        </p:nvSpPr>
        <p:spPr>
          <a:xfrm>
            <a:off x="4131362" y="0"/>
            <a:ext cx="8060638" cy="6858000"/>
          </a:xfrm>
          <a:custGeom>
            <a:avLst/>
            <a:gdLst>
              <a:gd name="connsiteX0" fmla="*/ 555736 w 8060638"/>
              <a:gd name="connsiteY0" fmla="*/ 0 h 6858000"/>
              <a:gd name="connsiteX1" fmla="*/ 8060638 w 8060638"/>
              <a:gd name="connsiteY1" fmla="*/ 0 h 6858000"/>
              <a:gd name="connsiteX2" fmla="*/ 8060638 w 8060638"/>
              <a:gd name="connsiteY2" fmla="*/ 6858000 h 6858000"/>
              <a:gd name="connsiteX3" fmla="*/ 1386404 w 8060638"/>
              <a:gd name="connsiteY3" fmla="*/ 6858000 h 6858000"/>
              <a:gd name="connsiteX4" fmla="*/ 1368697 w 8060638"/>
              <a:gd name="connsiteY4" fmla="*/ 6835467 h 6858000"/>
              <a:gd name="connsiteX5" fmla="*/ 0 w 8060638"/>
              <a:gd name="connsiteY5" fmla="*/ 2713384 h 6858000"/>
              <a:gd name="connsiteX6" fmla="*/ 541410 w 8060638"/>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60638" h="6858000">
                <a:moveTo>
                  <a:pt x="555736" y="0"/>
                </a:moveTo>
                <a:lnTo>
                  <a:pt x="8060638" y="0"/>
                </a:lnTo>
                <a:lnTo>
                  <a:pt x="8060638" y="6858000"/>
                </a:lnTo>
                <a:lnTo>
                  <a:pt x="1386404" y="6858000"/>
                </a:lnTo>
                <a:lnTo>
                  <a:pt x="1368697" y="6835467"/>
                </a:lnTo>
                <a:cubicBezTo>
                  <a:pt x="509067" y="5686009"/>
                  <a:pt x="0" y="4259146"/>
                  <a:pt x="0" y="2713384"/>
                </a:cubicBezTo>
                <a:cubicBezTo>
                  <a:pt x="0" y="1762146"/>
                  <a:pt x="192784" y="855935"/>
                  <a:pt x="541410" y="31689"/>
                </a:cubicBez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3819023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3" name="Hexagon 7">
            <a:extLst>
              <a:ext uri="{FF2B5EF4-FFF2-40B4-BE49-F238E27FC236}">
                <a16:creationId xmlns:a16="http://schemas.microsoft.com/office/drawing/2014/main" id="{81307760-051C-4C15-A332-4E9693E15B43}"/>
              </a:ext>
            </a:extLst>
          </p:cNvPr>
          <p:cNvSpPr/>
          <p:nvPr userDrawn="1"/>
        </p:nvSpPr>
        <p:spPr>
          <a:xfrm>
            <a:off x="627017" y="2679826"/>
            <a:ext cx="11037601" cy="165874"/>
          </a:xfrm>
          <a:custGeom>
            <a:avLst/>
            <a:gdLst/>
            <a:ahLst/>
            <a:cxnLst/>
            <a:rect l="l" t="t" r="r" b="b"/>
            <a:pathLst>
              <a:path w="8352928" h="576064">
                <a:moveTo>
                  <a:pt x="0" y="0"/>
                </a:moveTo>
                <a:lnTo>
                  <a:pt x="7704856" y="0"/>
                </a:lnTo>
                <a:lnTo>
                  <a:pt x="7776864" y="0"/>
                </a:lnTo>
                <a:lnTo>
                  <a:pt x="8208912" y="0"/>
                </a:lnTo>
                <a:lnTo>
                  <a:pt x="8352928" y="288032"/>
                </a:lnTo>
                <a:lnTo>
                  <a:pt x="8208912" y="576064"/>
                </a:lnTo>
                <a:lnTo>
                  <a:pt x="7776864" y="576064"/>
                </a:lnTo>
                <a:lnTo>
                  <a:pt x="7704856" y="576064"/>
                </a:lnTo>
                <a:lnTo>
                  <a:pt x="0" y="57606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4" name="그림 개체 틀 2">
            <a:extLst>
              <a:ext uri="{FF2B5EF4-FFF2-40B4-BE49-F238E27FC236}">
                <a16:creationId xmlns:a16="http://schemas.microsoft.com/office/drawing/2014/main" id="{840A11CA-422C-4A04-8A4D-FAF2E080A4BA}"/>
              </a:ext>
            </a:extLst>
          </p:cNvPr>
          <p:cNvSpPr>
            <a:spLocks noGrp="1"/>
          </p:cNvSpPr>
          <p:nvPr>
            <p:ph type="pic" sz="quarter" idx="13" hasCustomPrompt="1"/>
          </p:nvPr>
        </p:nvSpPr>
        <p:spPr>
          <a:xfrm>
            <a:off x="1106725" y="1826763"/>
            <a:ext cx="1872000" cy="1872000"/>
          </a:xfrm>
          <a:prstGeom prst="ellipse">
            <a:avLst/>
          </a:prstGeom>
          <a:solidFill>
            <a:schemeClr val="bg1"/>
          </a:solidFill>
          <a:ln w="50800">
            <a:solidFill>
              <a:schemeClr val="accent1"/>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B4671F09-6A0A-4146-B1B8-FDD75C385BD7}"/>
              </a:ext>
            </a:extLst>
          </p:cNvPr>
          <p:cNvSpPr>
            <a:spLocks noGrp="1"/>
          </p:cNvSpPr>
          <p:nvPr>
            <p:ph type="pic" sz="quarter" idx="14" hasCustomPrompt="1"/>
          </p:nvPr>
        </p:nvSpPr>
        <p:spPr>
          <a:xfrm>
            <a:off x="9193031" y="1826763"/>
            <a:ext cx="1872000" cy="1872000"/>
          </a:xfrm>
          <a:prstGeom prst="ellipse">
            <a:avLst/>
          </a:prstGeom>
          <a:solidFill>
            <a:schemeClr val="bg1"/>
          </a:solidFill>
          <a:ln w="50800">
            <a:solidFill>
              <a:schemeClr val="accent4"/>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6" name="그림 개체 틀 2">
            <a:extLst>
              <a:ext uri="{FF2B5EF4-FFF2-40B4-BE49-F238E27FC236}">
                <a16:creationId xmlns:a16="http://schemas.microsoft.com/office/drawing/2014/main" id="{1D8A55DD-EC4E-441F-81AD-8EA8BB43D188}"/>
              </a:ext>
            </a:extLst>
          </p:cNvPr>
          <p:cNvSpPr>
            <a:spLocks noGrp="1"/>
          </p:cNvSpPr>
          <p:nvPr>
            <p:ph type="pic" sz="quarter" idx="15" hasCustomPrompt="1"/>
          </p:nvPr>
        </p:nvSpPr>
        <p:spPr>
          <a:xfrm>
            <a:off x="6497595" y="1826763"/>
            <a:ext cx="1872000" cy="1872000"/>
          </a:xfrm>
          <a:prstGeom prst="ellipse">
            <a:avLst/>
          </a:prstGeom>
          <a:solidFill>
            <a:schemeClr val="bg1"/>
          </a:solidFill>
          <a:ln w="50800">
            <a:solidFill>
              <a:schemeClr val="accent3"/>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7" name="그림 개체 틀 2">
            <a:extLst>
              <a:ext uri="{FF2B5EF4-FFF2-40B4-BE49-F238E27FC236}">
                <a16:creationId xmlns:a16="http://schemas.microsoft.com/office/drawing/2014/main" id="{4C0EFF93-9B49-4BDB-8D8F-A9173DC17B60}"/>
              </a:ext>
            </a:extLst>
          </p:cNvPr>
          <p:cNvSpPr>
            <a:spLocks noGrp="1"/>
          </p:cNvSpPr>
          <p:nvPr>
            <p:ph type="pic" sz="quarter" idx="16" hasCustomPrompt="1"/>
          </p:nvPr>
        </p:nvSpPr>
        <p:spPr>
          <a:xfrm>
            <a:off x="3802160" y="1826763"/>
            <a:ext cx="1872000" cy="1872000"/>
          </a:xfrm>
          <a:prstGeom prst="ellipse">
            <a:avLst/>
          </a:prstGeom>
          <a:solidFill>
            <a:schemeClr val="bg1"/>
          </a:solidFill>
          <a:ln w="50800">
            <a:solidFill>
              <a:schemeClr val="accent2"/>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8" name="Rectangle 7">
            <a:extLst>
              <a:ext uri="{FF2B5EF4-FFF2-40B4-BE49-F238E27FC236}">
                <a16:creationId xmlns:a16="http://schemas.microsoft.com/office/drawing/2014/main" id="{1727EEFC-6B81-4FCF-8608-B01244E803FE}"/>
              </a:ext>
            </a:extLst>
          </p:cNvPr>
          <p:cNvSpPr/>
          <p:nvPr userDrawn="1"/>
        </p:nvSpPr>
        <p:spPr>
          <a:xfrm>
            <a:off x="3694160" y="4207989"/>
            <a:ext cx="2088000" cy="360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9" name="Rectangle 8">
            <a:extLst>
              <a:ext uri="{FF2B5EF4-FFF2-40B4-BE49-F238E27FC236}">
                <a16:creationId xmlns:a16="http://schemas.microsoft.com/office/drawing/2014/main" id="{DB610D67-A5B6-4309-B89A-8A1072CFBDFF}"/>
              </a:ext>
            </a:extLst>
          </p:cNvPr>
          <p:cNvSpPr/>
          <p:nvPr userDrawn="1"/>
        </p:nvSpPr>
        <p:spPr>
          <a:xfrm>
            <a:off x="6389595" y="4207989"/>
            <a:ext cx="2088000" cy="3600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0" name="Rectangle 9">
            <a:extLst>
              <a:ext uri="{FF2B5EF4-FFF2-40B4-BE49-F238E27FC236}">
                <a16:creationId xmlns:a16="http://schemas.microsoft.com/office/drawing/2014/main" id="{2D71F3DA-CDBA-42D2-8E22-75B555233C19}"/>
              </a:ext>
            </a:extLst>
          </p:cNvPr>
          <p:cNvSpPr/>
          <p:nvPr userDrawn="1"/>
        </p:nvSpPr>
        <p:spPr>
          <a:xfrm>
            <a:off x="9085031" y="4207989"/>
            <a:ext cx="2088000" cy="3600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1" name="Rectangle 10">
            <a:extLst>
              <a:ext uri="{FF2B5EF4-FFF2-40B4-BE49-F238E27FC236}">
                <a16:creationId xmlns:a16="http://schemas.microsoft.com/office/drawing/2014/main" id="{A160E14D-DED8-4BDC-9BA4-11EC795C536A}"/>
              </a:ext>
            </a:extLst>
          </p:cNvPr>
          <p:cNvSpPr/>
          <p:nvPr userDrawn="1"/>
        </p:nvSpPr>
        <p:spPr>
          <a:xfrm>
            <a:off x="998725" y="4207989"/>
            <a:ext cx="2088000" cy="360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2" name="Text Placeholder 9">
            <a:extLst>
              <a:ext uri="{FF2B5EF4-FFF2-40B4-BE49-F238E27FC236}">
                <a16:creationId xmlns:a16="http://schemas.microsoft.com/office/drawing/2014/main" id="{CF0494C1-45DC-4230-8D7B-EDFD8F3C409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13" name="Rectangle 12">
            <a:extLst>
              <a:ext uri="{FF2B5EF4-FFF2-40B4-BE49-F238E27FC236}">
                <a16:creationId xmlns:a16="http://schemas.microsoft.com/office/drawing/2014/main" id="{2583D185-DFB2-42F1-9BBA-3E1F4BB1E702}"/>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6B6611-3E7E-499A-814C-DC0D6919B6FB}"/>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24EA248-E326-48AF-AA36-DAF279AEC15F}"/>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42332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3" descr="E:\002-KIMS BUSINESS\007-02-MaxPPT-Contents\150902-com-Global-Laptop\mo900.png">
            <a:extLst>
              <a:ext uri="{FF2B5EF4-FFF2-40B4-BE49-F238E27FC236}">
                <a16:creationId xmlns:a16="http://schemas.microsoft.com/office/drawing/2014/main" id="{A0D68BEC-81CA-49DB-B5DB-32E86BC56049}"/>
              </a:ext>
            </a:extLst>
          </p:cNvPr>
          <p:cNvPicPr>
            <a:picLocks noChangeAspect="1" noChangeArrowheads="1"/>
          </p:cNvPicPr>
          <p:nvPr userDrawn="1"/>
        </p:nvPicPr>
        <p:blipFill rotWithShape="1">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18253"/>
          <a:stretch/>
        </p:blipFill>
        <p:spPr bwMode="auto">
          <a:xfrm>
            <a:off x="0" y="2348880"/>
            <a:ext cx="3683812" cy="4509120"/>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2">
            <a:extLst>
              <a:ext uri="{FF2B5EF4-FFF2-40B4-BE49-F238E27FC236}">
                <a16:creationId xmlns:a16="http://schemas.microsoft.com/office/drawing/2014/main" id="{4D6FA72B-64F2-4946-B4AF-2E2AD3ABD15C}"/>
              </a:ext>
            </a:extLst>
          </p:cNvPr>
          <p:cNvSpPr>
            <a:spLocks noGrp="1"/>
          </p:cNvSpPr>
          <p:nvPr>
            <p:ph type="pic" idx="14" hasCustomPrompt="1"/>
          </p:nvPr>
        </p:nvSpPr>
        <p:spPr>
          <a:xfrm>
            <a:off x="1620092" y="2699240"/>
            <a:ext cx="1684418" cy="2650546"/>
          </a:xfrm>
          <a:custGeom>
            <a:avLst/>
            <a:gdLst>
              <a:gd name="connsiteX0" fmla="*/ 0 w 1296000"/>
              <a:gd name="connsiteY0" fmla="*/ 0 h 2700000"/>
              <a:gd name="connsiteX1" fmla="*/ 1296000 w 1296000"/>
              <a:gd name="connsiteY1" fmla="*/ 0 h 2700000"/>
              <a:gd name="connsiteX2" fmla="*/ 1296000 w 1296000"/>
              <a:gd name="connsiteY2" fmla="*/ 2700000 h 2700000"/>
              <a:gd name="connsiteX3" fmla="*/ 0 w 1296000"/>
              <a:gd name="connsiteY3" fmla="*/ 2700000 h 2700000"/>
              <a:gd name="connsiteX4" fmla="*/ 0 w 1296000"/>
              <a:gd name="connsiteY4" fmla="*/ 0 h 2700000"/>
              <a:gd name="connsiteX0" fmla="*/ 0 w 1436677"/>
              <a:gd name="connsiteY0" fmla="*/ 0 h 2745513"/>
              <a:gd name="connsiteX1" fmla="*/ 1436677 w 1436677"/>
              <a:gd name="connsiteY1" fmla="*/ 45513 h 2745513"/>
              <a:gd name="connsiteX2" fmla="*/ 1436677 w 1436677"/>
              <a:gd name="connsiteY2" fmla="*/ 2745513 h 2745513"/>
              <a:gd name="connsiteX3" fmla="*/ 140677 w 1436677"/>
              <a:gd name="connsiteY3" fmla="*/ 2745513 h 2745513"/>
              <a:gd name="connsiteX4" fmla="*/ 0 w 1436677"/>
              <a:gd name="connsiteY4" fmla="*/ 0 h 2745513"/>
              <a:gd name="connsiteX0" fmla="*/ 0 w 1453227"/>
              <a:gd name="connsiteY0" fmla="*/ 0 h 2745513"/>
              <a:gd name="connsiteX1" fmla="*/ 1453227 w 1453227"/>
              <a:gd name="connsiteY1" fmla="*/ 45513 h 2745513"/>
              <a:gd name="connsiteX2" fmla="*/ 1453227 w 1453227"/>
              <a:gd name="connsiteY2" fmla="*/ 2745513 h 2745513"/>
              <a:gd name="connsiteX3" fmla="*/ 157227 w 1453227"/>
              <a:gd name="connsiteY3" fmla="*/ 2745513 h 2745513"/>
              <a:gd name="connsiteX4" fmla="*/ 0 w 1453227"/>
              <a:gd name="connsiteY4" fmla="*/ 0 h 2745513"/>
              <a:gd name="connsiteX0" fmla="*/ 0 w 1523565"/>
              <a:gd name="connsiteY0" fmla="*/ 0 h 2745513"/>
              <a:gd name="connsiteX1" fmla="*/ 1523565 w 1523565"/>
              <a:gd name="connsiteY1" fmla="*/ 16550 h 2745513"/>
              <a:gd name="connsiteX2" fmla="*/ 1453227 w 1523565"/>
              <a:gd name="connsiteY2" fmla="*/ 2745513 h 2745513"/>
              <a:gd name="connsiteX3" fmla="*/ 157227 w 1523565"/>
              <a:gd name="connsiteY3" fmla="*/ 2745513 h 2745513"/>
              <a:gd name="connsiteX4" fmla="*/ 0 w 1523565"/>
              <a:gd name="connsiteY4" fmla="*/ 0 h 2745513"/>
              <a:gd name="connsiteX0" fmla="*/ 0 w 1672517"/>
              <a:gd name="connsiteY0" fmla="*/ 0 h 2745513"/>
              <a:gd name="connsiteX1" fmla="*/ 1523565 w 1672517"/>
              <a:gd name="connsiteY1" fmla="*/ 16550 h 2745513"/>
              <a:gd name="connsiteX2" fmla="*/ 1672517 w 1672517"/>
              <a:gd name="connsiteY2" fmla="*/ 2580011 h 2745513"/>
              <a:gd name="connsiteX3" fmla="*/ 157227 w 1672517"/>
              <a:gd name="connsiteY3" fmla="*/ 2745513 h 2745513"/>
              <a:gd name="connsiteX4" fmla="*/ 0 w 1672517"/>
              <a:gd name="connsiteY4" fmla="*/ 0 h 2745513"/>
              <a:gd name="connsiteX0" fmla="*/ 0 w 1672517"/>
              <a:gd name="connsiteY0" fmla="*/ 0 h 2580011"/>
              <a:gd name="connsiteX1" fmla="*/ 1523565 w 1672517"/>
              <a:gd name="connsiteY1" fmla="*/ 16550 h 2580011"/>
              <a:gd name="connsiteX2" fmla="*/ 1672517 w 1672517"/>
              <a:gd name="connsiteY2" fmla="*/ 2580011 h 2580011"/>
              <a:gd name="connsiteX3" fmla="*/ 165502 w 1672517"/>
              <a:gd name="connsiteY3" fmla="*/ 2563460 h 2580011"/>
              <a:gd name="connsiteX4" fmla="*/ 0 w 1672517"/>
              <a:gd name="connsiteY4" fmla="*/ 0 h 2580011"/>
              <a:gd name="connsiteX0" fmla="*/ 0 w 1672517"/>
              <a:gd name="connsiteY0" fmla="*/ 0 h 2604835"/>
              <a:gd name="connsiteX1" fmla="*/ 1523565 w 1672517"/>
              <a:gd name="connsiteY1" fmla="*/ 16550 h 2604835"/>
              <a:gd name="connsiteX2" fmla="*/ 1672517 w 1672517"/>
              <a:gd name="connsiteY2" fmla="*/ 2580011 h 2604835"/>
              <a:gd name="connsiteX3" fmla="*/ 161364 w 1672517"/>
              <a:gd name="connsiteY3" fmla="*/ 2604835 h 2604835"/>
              <a:gd name="connsiteX4" fmla="*/ 0 w 1672517"/>
              <a:gd name="connsiteY4" fmla="*/ 0 h 2604835"/>
              <a:gd name="connsiteX0" fmla="*/ 0 w 1672517"/>
              <a:gd name="connsiteY0" fmla="*/ 0 h 2613110"/>
              <a:gd name="connsiteX1" fmla="*/ 1523565 w 1672517"/>
              <a:gd name="connsiteY1" fmla="*/ 16550 h 2613110"/>
              <a:gd name="connsiteX2" fmla="*/ 1672517 w 1672517"/>
              <a:gd name="connsiteY2" fmla="*/ 2580011 h 2613110"/>
              <a:gd name="connsiteX3" fmla="*/ 161364 w 1672517"/>
              <a:gd name="connsiteY3" fmla="*/ 2613110 h 2613110"/>
              <a:gd name="connsiteX4" fmla="*/ 0 w 1672517"/>
              <a:gd name="connsiteY4" fmla="*/ 0 h 2613110"/>
              <a:gd name="connsiteX0" fmla="*/ 0 w 1707351"/>
              <a:gd name="connsiteY0" fmla="*/ 867 h 2596560"/>
              <a:gd name="connsiteX1" fmla="*/ 1558399 w 1707351"/>
              <a:gd name="connsiteY1" fmla="*/ 0 h 2596560"/>
              <a:gd name="connsiteX2" fmla="*/ 1707351 w 1707351"/>
              <a:gd name="connsiteY2" fmla="*/ 2563461 h 2596560"/>
              <a:gd name="connsiteX3" fmla="*/ 196198 w 1707351"/>
              <a:gd name="connsiteY3" fmla="*/ 2596560 h 2596560"/>
              <a:gd name="connsiteX4" fmla="*/ 0 w 1707351"/>
              <a:gd name="connsiteY4" fmla="*/ 867 h 2596560"/>
              <a:gd name="connsiteX0" fmla="*/ 186979 w 1894330"/>
              <a:gd name="connsiteY0" fmla="*/ 867 h 2596560"/>
              <a:gd name="connsiteX1" fmla="*/ 1745378 w 1894330"/>
              <a:gd name="connsiteY1" fmla="*/ 0 h 2596560"/>
              <a:gd name="connsiteX2" fmla="*/ 1894330 w 1894330"/>
              <a:gd name="connsiteY2" fmla="*/ 2563461 h 2596560"/>
              <a:gd name="connsiteX3" fmla="*/ 0 w 1894330"/>
              <a:gd name="connsiteY3" fmla="*/ 2596560 h 2596560"/>
              <a:gd name="connsiteX4" fmla="*/ 186979 w 1894330"/>
              <a:gd name="connsiteY4" fmla="*/ 867 h 2596560"/>
              <a:gd name="connsiteX0" fmla="*/ 186979 w 1745378"/>
              <a:gd name="connsiteY0" fmla="*/ 867 h 2615713"/>
              <a:gd name="connsiteX1" fmla="*/ 1745378 w 1745378"/>
              <a:gd name="connsiteY1" fmla="*/ 0 h 2615713"/>
              <a:gd name="connsiteX2" fmla="*/ 1528570 w 1745378"/>
              <a:gd name="connsiteY2" fmla="*/ 2615713 h 2615713"/>
              <a:gd name="connsiteX3" fmla="*/ 0 w 1745378"/>
              <a:gd name="connsiteY3" fmla="*/ 2596560 h 2615713"/>
              <a:gd name="connsiteX4" fmla="*/ 186979 w 1745378"/>
              <a:gd name="connsiteY4" fmla="*/ 867 h 2615713"/>
              <a:gd name="connsiteX0" fmla="*/ 186979 w 1658293"/>
              <a:gd name="connsiteY0" fmla="*/ 0 h 2614846"/>
              <a:gd name="connsiteX1" fmla="*/ 1658293 w 1658293"/>
              <a:gd name="connsiteY1" fmla="*/ 16551 h 2614846"/>
              <a:gd name="connsiteX2" fmla="*/ 1528570 w 1658293"/>
              <a:gd name="connsiteY2" fmla="*/ 2614846 h 2614846"/>
              <a:gd name="connsiteX3" fmla="*/ 0 w 1658293"/>
              <a:gd name="connsiteY3" fmla="*/ 2595693 h 2614846"/>
              <a:gd name="connsiteX4" fmla="*/ 186979 w 1658293"/>
              <a:gd name="connsiteY4" fmla="*/ 0 h 2614846"/>
              <a:gd name="connsiteX0" fmla="*/ 186979 w 1545081"/>
              <a:gd name="connsiteY0" fmla="*/ 0 h 2614846"/>
              <a:gd name="connsiteX1" fmla="*/ 1545081 w 1545081"/>
              <a:gd name="connsiteY1" fmla="*/ 16551 h 2614846"/>
              <a:gd name="connsiteX2" fmla="*/ 1528570 w 1545081"/>
              <a:gd name="connsiteY2" fmla="*/ 2614846 h 2614846"/>
              <a:gd name="connsiteX3" fmla="*/ 0 w 1545081"/>
              <a:gd name="connsiteY3" fmla="*/ 2595693 h 2614846"/>
              <a:gd name="connsiteX4" fmla="*/ 186979 w 1545081"/>
              <a:gd name="connsiteY4" fmla="*/ 0 h 2614846"/>
              <a:gd name="connsiteX0" fmla="*/ 186979 w 1675709"/>
              <a:gd name="connsiteY0" fmla="*/ 866 h 2615712"/>
              <a:gd name="connsiteX1" fmla="*/ 1675709 w 1675709"/>
              <a:gd name="connsiteY1" fmla="*/ 0 h 2615712"/>
              <a:gd name="connsiteX2" fmla="*/ 1528570 w 1675709"/>
              <a:gd name="connsiteY2" fmla="*/ 2615712 h 2615712"/>
              <a:gd name="connsiteX3" fmla="*/ 0 w 1675709"/>
              <a:gd name="connsiteY3" fmla="*/ 2596559 h 2615712"/>
              <a:gd name="connsiteX4" fmla="*/ 186979 w 1675709"/>
              <a:gd name="connsiteY4" fmla="*/ 866 h 2615712"/>
              <a:gd name="connsiteX0" fmla="*/ 169562 w 1675709"/>
              <a:gd name="connsiteY0" fmla="*/ 18283 h 2615712"/>
              <a:gd name="connsiteX1" fmla="*/ 1675709 w 1675709"/>
              <a:gd name="connsiteY1" fmla="*/ 0 h 2615712"/>
              <a:gd name="connsiteX2" fmla="*/ 1528570 w 1675709"/>
              <a:gd name="connsiteY2" fmla="*/ 2615712 h 2615712"/>
              <a:gd name="connsiteX3" fmla="*/ 0 w 1675709"/>
              <a:gd name="connsiteY3" fmla="*/ 2596559 h 2615712"/>
              <a:gd name="connsiteX4" fmla="*/ 169562 w 1675709"/>
              <a:gd name="connsiteY4" fmla="*/ 18283 h 2615712"/>
              <a:gd name="connsiteX0" fmla="*/ 169562 w 1667000"/>
              <a:gd name="connsiteY0" fmla="*/ 18283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18283 h 2615712"/>
              <a:gd name="connsiteX0" fmla="*/ 169562 w 1667000"/>
              <a:gd name="connsiteY0" fmla="*/ 866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866 h 2615712"/>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13976 h 2641837"/>
              <a:gd name="connsiteX4" fmla="*/ 169562 w 1667000"/>
              <a:gd name="connsiteY4" fmla="*/ 26991 h 2641837"/>
              <a:gd name="connsiteX0" fmla="*/ 169562 w 1667000"/>
              <a:gd name="connsiteY0" fmla="*/ 26991 h 2650546"/>
              <a:gd name="connsiteX1" fmla="*/ 1667000 w 1667000"/>
              <a:gd name="connsiteY1" fmla="*/ 0 h 2650546"/>
              <a:gd name="connsiteX2" fmla="*/ 1528570 w 1667000"/>
              <a:gd name="connsiteY2" fmla="*/ 2650546 h 2650546"/>
              <a:gd name="connsiteX3" fmla="*/ 0 w 1667000"/>
              <a:gd name="connsiteY3" fmla="*/ 2613976 h 2650546"/>
              <a:gd name="connsiteX4" fmla="*/ 169562 w 1667000"/>
              <a:gd name="connsiteY4" fmla="*/ 26991 h 2650546"/>
              <a:gd name="connsiteX0" fmla="*/ 169562 w 1684418"/>
              <a:gd name="connsiteY0" fmla="*/ 26991 h 2650546"/>
              <a:gd name="connsiteX1" fmla="*/ 1684418 w 1684418"/>
              <a:gd name="connsiteY1" fmla="*/ 0 h 2650546"/>
              <a:gd name="connsiteX2" fmla="*/ 1528570 w 1684418"/>
              <a:gd name="connsiteY2" fmla="*/ 2650546 h 2650546"/>
              <a:gd name="connsiteX3" fmla="*/ 0 w 1684418"/>
              <a:gd name="connsiteY3" fmla="*/ 2613976 h 2650546"/>
              <a:gd name="connsiteX4" fmla="*/ 169562 w 1684418"/>
              <a:gd name="connsiteY4" fmla="*/ 26991 h 2650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418" h="2650546">
                <a:moveTo>
                  <a:pt x="169562" y="26991"/>
                </a:moveTo>
                <a:lnTo>
                  <a:pt x="1684418" y="0"/>
                </a:lnTo>
                <a:lnTo>
                  <a:pt x="1528570" y="2650546"/>
                </a:lnTo>
                <a:lnTo>
                  <a:pt x="0" y="2613976"/>
                </a:lnTo>
                <a:lnTo>
                  <a:pt x="169562" y="26991"/>
                </a:lnTo>
                <a:close/>
              </a:path>
            </a:pathLst>
          </a:custGeom>
          <a:solidFill>
            <a:schemeClr val="bg1">
              <a:lumMod val="95000"/>
            </a:schemeClr>
          </a:solidFill>
        </p:spPr>
        <p:txBody>
          <a:bodyPr anchor="ctr"/>
          <a:lstStyle>
            <a:lvl1pPr marL="0" indent="0" algn="ctr">
              <a:buNone/>
              <a:defRPr sz="1600">
                <a:latin typeface="Arial" pitchFamily="34" charset="0"/>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6875467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69B1A541-96AC-491F-A4C3-A87E563723CA}"/>
              </a:ext>
            </a:extLst>
          </p:cNvPr>
          <p:cNvSpPr>
            <a:spLocks noGrp="1"/>
          </p:cNvSpPr>
          <p:nvPr>
            <p:ph type="pic" sz="quarter" idx="42" hasCustomPrompt="1"/>
          </p:nvPr>
        </p:nvSpPr>
        <p:spPr>
          <a:xfrm>
            <a:off x="756172"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12" name="Picture Placeholder 2">
            <a:extLst>
              <a:ext uri="{FF2B5EF4-FFF2-40B4-BE49-F238E27FC236}">
                <a16:creationId xmlns:a16="http://schemas.microsoft.com/office/drawing/2014/main" id="{483ECD2A-B2C9-421D-A8D2-32E383E518AD}"/>
              </a:ext>
            </a:extLst>
          </p:cNvPr>
          <p:cNvSpPr>
            <a:spLocks noGrp="1"/>
          </p:cNvSpPr>
          <p:nvPr>
            <p:ph type="pic" sz="quarter" idx="43" hasCustomPrompt="1"/>
          </p:nvPr>
        </p:nvSpPr>
        <p:spPr>
          <a:xfrm>
            <a:off x="4480350"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13" name="Picture Placeholder 2">
            <a:extLst>
              <a:ext uri="{FF2B5EF4-FFF2-40B4-BE49-F238E27FC236}">
                <a16:creationId xmlns:a16="http://schemas.microsoft.com/office/drawing/2014/main" id="{3A93B8D7-9580-4A09-9DAC-42E66631F61C}"/>
              </a:ext>
            </a:extLst>
          </p:cNvPr>
          <p:cNvSpPr>
            <a:spLocks noGrp="1"/>
          </p:cNvSpPr>
          <p:nvPr>
            <p:ph type="pic" sz="quarter" idx="44" hasCustomPrompt="1"/>
          </p:nvPr>
        </p:nvSpPr>
        <p:spPr>
          <a:xfrm>
            <a:off x="8257279"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20" name="Oval 19">
            <a:extLst>
              <a:ext uri="{FF2B5EF4-FFF2-40B4-BE49-F238E27FC236}">
                <a16:creationId xmlns:a16="http://schemas.microsoft.com/office/drawing/2014/main" id="{16D13416-37E2-47AB-A01D-21EAD8DDE15A}"/>
              </a:ext>
            </a:extLst>
          </p:cNvPr>
          <p:cNvSpPr/>
          <p:nvPr userDrawn="1"/>
        </p:nvSpPr>
        <p:spPr>
          <a:xfrm>
            <a:off x="8165839" y="4605474"/>
            <a:ext cx="1554480" cy="1554480"/>
          </a:xfrm>
          <a:prstGeom prst="ellipse">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1" name="Oval 20">
            <a:extLst>
              <a:ext uri="{FF2B5EF4-FFF2-40B4-BE49-F238E27FC236}">
                <a16:creationId xmlns:a16="http://schemas.microsoft.com/office/drawing/2014/main" id="{9E6CFF5B-D9AE-4106-8445-EBB74E8C1D93}"/>
              </a:ext>
            </a:extLst>
          </p:cNvPr>
          <p:cNvSpPr/>
          <p:nvPr userDrawn="1"/>
        </p:nvSpPr>
        <p:spPr>
          <a:xfrm>
            <a:off x="664732" y="4605474"/>
            <a:ext cx="1554480" cy="155448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2" name="Oval 21">
            <a:extLst>
              <a:ext uri="{FF2B5EF4-FFF2-40B4-BE49-F238E27FC236}">
                <a16:creationId xmlns:a16="http://schemas.microsoft.com/office/drawing/2014/main" id="{A954ABF2-964B-4695-9125-6F6F0AAE886D}"/>
              </a:ext>
            </a:extLst>
          </p:cNvPr>
          <p:cNvSpPr/>
          <p:nvPr userDrawn="1"/>
        </p:nvSpPr>
        <p:spPr>
          <a:xfrm>
            <a:off x="4388910" y="4605474"/>
            <a:ext cx="1554480" cy="155448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Text Placeholder 9">
            <a:extLst>
              <a:ext uri="{FF2B5EF4-FFF2-40B4-BE49-F238E27FC236}">
                <a16:creationId xmlns:a16="http://schemas.microsoft.com/office/drawing/2014/main" id="{E86BD326-A0F4-4536-BFA3-9946312E409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9" name="Rectangle 8">
            <a:extLst>
              <a:ext uri="{FF2B5EF4-FFF2-40B4-BE49-F238E27FC236}">
                <a16:creationId xmlns:a16="http://schemas.microsoft.com/office/drawing/2014/main" id="{CDA8B23D-E5B8-4CD0-8EC1-A3AB2E3F9089}"/>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A5F741-3ADB-40A1-93F3-257F05B4C5F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69476099-B6CF-4F49-B704-F82E3664514A}"/>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03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1_Images &amp; Contents">
    <p:spTree>
      <p:nvGrpSpPr>
        <p:cNvPr id="1" name=""/>
        <p:cNvGrpSpPr/>
        <p:nvPr/>
      </p:nvGrpSpPr>
      <p:grpSpPr>
        <a:xfrm>
          <a:off x="0" y="0"/>
          <a:ext cx="0" cy="0"/>
          <a:chOff x="0" y="0"/>
          <a:chExt cx="0" cy="0"/>
        </a:xfrm>
      </p:grpSpPr>
      <p:sp>
        <p:nvSpPr>
          <p:cNvPr id="2" name="원형: 비어 있음 1">
            <a:extLst>
              <a:ext uri="{FF2B5EF4-FFF2-40B4-BE49-F238E27FC236}">
                <a16:creationId xmlns:a16="http://schemas.microsoft.com/office/drawing/2014/main" id="{43510F96-4E4D-4F6A-818D-E299E831CC01}"/>
              </a:ext>
            </a:extLst>
          </p:cNvPr>
          <p:cNvSpPr/>
          <p:nvPr userDrawn="1"/>
        </p:nvSpPr>
        <p:spPr>
          <a:xfrm>
            <a:off x="6392164" y="1281975"/>
            <a:ext cx="4759542" cy="4759542"/>
          </a:xfrm>
          <a:prstGeom prst="donut">
            <a:avLst>
              <a:gd name="adj" fmla="val 935"/>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0" name="자유형: 도형 19">
            <a:extLst>
              <a:ext uri="{FF2B5EF4-FFF2-40B4-BE49-F238E27FC236}">
                <a16:creationId xmlns:a16="http://schemas.microsoft.com/office/drawing/2014/main" id="{586A9378-5329-4795-BD81-E4B63FD478EE}"/>
              </a:ext>
            </a:extLst>
          </p:cNvPr>
          <p:cNvSpPr>
            <a:spLocks noGrp="1"/>
          </p:cNvSpPr>
          <p:nvPr>
            <p:ph type="pic" sz="quarter" idx="10" hasCustomPrompt="1"/>
          </p:nvPr>
        </p:nvSpPr>
        <p:spPr>
          <a:xfrm>
            <a:off x="9030709" y="1366318"/>
            <a:ext cx="1822409" cy="2586876"/>
          </a:xfrm>
          <a:custGeom>
            <a:avLst/>
            <a:gdLst>
              <a:gd name="connsiteX0" fmla="*/ 863642 w 1822409"/>
              <a:gd name="connsiteY0" fmla="*/ 0 h 2586876"/>
              <a:gd name="connsiteX1" fmla="*/ 1706307 w 1822409"/>
              <a:gd name="connsiteY1" fmla="*/ 2577164 h 2586876"/>
              <a:gd name="connsiteX2" fmla="*/ 0 w 1822409"/>
              <a:gd name="connsiteY2" fmla="*/ 2586876 h 2586876"/>
            </a:gdLst>
            <a:ahLst/>
            <a:cxnLst>
              <a:cxn ang="0">
                <a:pos x="connsiteX0" y="connsiteY0"/>
              </a:cxn>
              <a:cxn ang="0">
                <a:pos x="connsiteX1" y="connsiteY1"/>
              </a:cxn>
              <a:cxn ang="0">
                <a:pos x="connsiteX2" y="connsiteY2"/>
              </a:cxn>
            </a:cxnLst>
            <a:rect l="l" t="t" r="r" b="b"/>
            <a:pathLst>
              <a:path w="1822409" h="2586876">
                <a:moveTo>
                  <a:pt x="863642" y="0"/>
                </a:moveTo>
                <a:cubicBezTo>
                  <a:pt x="1679882" y="581132"/>
                  <a:pt x="2021522" y="1626487"/>
                  <a:pt x="1706307" y="2577164"/>
                </a:cubicBezTo>
                <a:lnTo>
                  <a:pt x="0" y="25868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13" name="자유형: 도형 12">
            <a:extLst>
              <a:ext uri="{FF2B5EF4-FFF2-40B4-BE49-F238E27FC236}">
                <a16:creationId xmlns:a16="http://schemas.microsoft.com/office/drawing/2014/main" id="{417FB495-1718-4B12-A0EC-D01DB876E6E2}"/>
              </a:ext>
            </a:extLst>
          </p:cNvPr>
          <p:cNvSpPr>
            <a:spLocks noGrp="1"/>
          </p:cNvSpPr>
          <p:nvPr>
            <p:ph type="pic" sz="quarter" idx="11" hasCustomPrompt="1"/>
          </p:nvPr>
        </p:nvSpPr>
        <p:spPr>
          <a:xfrm>
            <a:off x="7118317" y="932349"/>
            <a:ext cx="2719605" cy="2144179"/>
          </a:xfrm>
          <a:custGeom>
            <a:avLst/>
            <a:gdLst>
              <a:gd name="connsiteX0" fmla="*/ 1401769 w 2719605"/>
              <a:gd name="connsiteY0" fmla="*/ 1 h 2144179"/>
              <a:gd name="connsiteX1" fmla="*/ 2719605 w 2719605"/>
              <a:gd name="connsiteY1" fmla="*/ 421978 h 2144179"/>
              <a:gd name="connsiteX2" fmla="*/ 2144640 w 2719605"/>
              <a:gd name="connsiteY2" fmla="*/ 2144179 h 2144179"/>
              <a:gd name="connsiteX3" fmla="*/ 2136701 w 2719605"/>
              <a:gd name="connsiteY3" fmla="*/ 2144179 h 2144179"/>
              <a:gd name="connsiteX4" fmla="*/ 0 w 2719605"/>
              <a:gd name="connsiteY4" fmla="*/ 480476 h 2144179"/>
              <a:gd name="connsiteX5" fmla="*/ 1401769 w 2719605"/>
              <a:gd name="connsiteY5" fmla="*/ 1 h 2144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19605" h="2144179">
                <a:moveTo>
                  <a:pt x="1401769" y="1"/>
                </a:moveTo>
                <a:cubicBezTo>
                  <a:pt x="1863929" y="178"/>
                  <a:pt x="2326036" y="140289"/>
                  <a:pt x="2719605" y="421978"/>
                </a:cubicBezTo>
                <a:lnTo>
                  <a:pt x="2144640" y="2144179"/>
                </a:lnTo>
                <a:lnTo>
                  <a:pt x="2136701" y="2144179"/>
                </a:lnTo>
                <a:lnTo>
                  <a:pt x="0" y="480476"/>
                </a:lnTo>
                <a:cubicBezTo>
                  <a:pt x="412291" y="159962"/>
                  <a:pt x="907061" y="-188"/>
                  <a:pt x="1401769" y="1"/>
                </a:cubicBez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24" name="자유형: 도형 23">
            <a:extLst>
              <a:ext uri="{FF2B5EF4-FFF2-40B4-BE49-F238E27FC236}">
                <a16:creationId xmlns:a16="http://schemas.microsoft.com/office/drawing/2014/main" id="{4FE3062D-0FB9-425A-A589-68F4CEA8D726}"/>
              </a:ext>
            </a:extLst>
          </p:cNvPr>
          <p:cNvSpPr>
            <a:spLocks noGrp="1"/>
          </p:cNvSpPr>
          <p:nvPr>
            <p:ph type="pic" sz="quarter" idx="12" hasCustomPrompt="1"/>
          </p:nvPr>
        </p:nvSpPr>
        <p:spPr>
          <a:xfrm>
            <a:off x="8112013" y="4022252"/>
            <a:ext cx="2626805" cy="1570156"/>
          </a:xfrm>
          <a:custGeom>
            <a:avLst/>
            <a:gdLst>
              <a:gd name="connsiteX0" fmla="*/ 462339 w 2626805"/>
              <a:gd name="connsiteY0" fmla="*/ 1569148 h 1570156"/>
              <a:gd name="connsiteX1" fmla="*/ 483227 w 2626805"/>
              <a:gd name="connsiteY1" fmla="*/ 1569612 h 1570156"/>
              <a:gd name="connsiteX2" fmla="*/ 471294 w 2626805"/>
              <a:gd name="connsiteY2" fmla="*/ 1570156 h 1570156"/>
              <a:gd name="connsiteX3" fmla="*/ 462562 w 2626805"/>
              <a:gd name="connsiteY3" fmla="*/ 1569858 h 1570156"/>
              <a:gd name="connsiteX4" fmla="*/ 2626805 w 2626805"/>
              <a:gd name="connsiteY4" fmla="*/ 0 h 1570156"/>
              <a:gd name="connsiteX5" fmla="*/ 495284 w 2626805"/>
              <a:gd name="connsiteY5" fmla="*/ 1569062 h 1570156"/>
              <a:gd name="connsiteX6" fmla="*/ 0 w 2626805"/>
              <a:gd name="connsiteY6" fmla="*/ 14951 h 1570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26805" h="1570156">
                <a:moveTo>
                  <a:pt x="462339" y="1569148"/>
                </a:moveTo>
                <a:lnTo>
                  <a:pt x="483227" y="1569612"/>
                </a:lnTo>
                <a:cubicBezTo>
                  <a:pt x="479254" y="1570099"/>
                  <a:pt x="475275" y="1570133"/>
                  <a:pt x="471294" y="1570156"/>
                </a:cubicBezTo>
                <a:lnTo>
                  <a:pt x="462562" y="1569858"/>
                </a:lnTo>
                <a:close/>
                <a:moveTo>
                  <a:pt x="2626805" y="0"/>
                </a:moveTo>
                <a:cubicBezTo>
                  <a:pt x="2323053" y="924730"/>
                  <a:pt x="1466758" y="1554229"/>
                  <a:pt x="495284" y="1569062"/>
                </a:cubicBezTo>
                <a:lnTo>
                  <a:pt x="0" y="14951"/>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26" name="자유형: 도형 25">
            <a:extLst>
              <a:ext uri="{FF2B5EF4-FFF2-40B4-BE49-F238E27FC236}">
                <a16:creationId xmlns:a16="http://schemas.microsoft.com/office/drawing/2014/main" id="{C4C57A6F-87E6-418B-8AAD-B2B59AF316B2}"/>
              </a:ext>
            </a:extLst>
          </p:cNvPr>
          <p:cNvSpPr>
            <a:spLocks noGrp="1"/>
          </p:cNvSpPr>
          <p:nvPr>
            <p:ph type="pic" sz="quarter" idx="14" hasCustomPrompt="1"/>
          </p:nvPr>
        </p:nvSpPr>
        <p:spPr>
          <a:xfrm>
            <a:off x="6392163" y="3145586"/>
            <a:ext cx="2195336" cy="2446823"/>
          </a:xfrm>
          <a:custGeom>
            <a:avLst/>
            <a:gdLst>
              <a:gd name="connsiteX0" fmla="*/ 1374390 w 2195336"/>
              <a:gd name="connsiteY0" fmla="*/ 0 h 2446823"/>
              <a:gd name="connsiteX1" fmla="*/ 2151590 w 2195336"/>
              <a:gd name="connsiteY1" fmla="*/ 2438716 h 2446823"/>
              <a:gd name="connsiteX2" fmla="*/ 2195126 w 2195336"/>
              <a:gd name="connsiteY2" fmla="*/ 2439683 h 2446823"/>
              <a:gd name="connsiteX3" fmla="*/ 2195336 w 2195336"/>
              <a:gd name="connsiteY3" fmla="*/ 2440337 h 2446823"/>
              <a:gd name="connsiteX4" fmla="*/ 2192990 w 2195336"/>
              <a:gd name="connsiteY4" fmla="*/ 2440444 h 2446823"/>
              <a:gd name="connsiteX5" fmla="*/ 2151693 w 2195336"/>
              <a:gd name="connsiteY5" fmla="*/ 2439035 h 2446823"/>
              <a:gd name="connsiteX6" fmla="*/ 2154077 w 2195336"/>
              <a:gd name="connsiteY6" fmla="*/ 2446517 h 2446823"/>
              <a:gd name="connsiteX7" fmla="*/ 0 w 2195336"/>
              <a:gd name="connsiteY7" fmla="*/ 1016322 h 2446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95336" h="2446823">
                <a:moveTo>
                  <a:pt x="1374390" y="0"/>
                </a:moveTo>
                <a:lnTo>
                  <a:pt x="2151590" y="2438716"/>
                </a:lnTo>
                <a:lnTo>
                  <a:pt x="2195126" y="2439683"/>
                </a:lnTo>
                <a:lnTo>
                  <a:pt x="2195336" y="2440337"/>
                </a:lnTo>
                <a:lnTo>
                  <a:pt x="2192990" y="2440444"/>
                </a:lnTo>
                <a:lnTo>
                  <a:pt x="2151693" y="2439035"/>
                </a:lnTo>
                <a:lnTo>
                  <a:pt x="2154077" y="2446517"/>
                </a:lnTo>
                <a:cubicBezTo>
                  <a:pt x="1203619" y="2462028"/>
                  <a:pt x="349619" y="1887845"/>
                  <a:pt x="0" y="1016322"/>
                </a:cubicBez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40653396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34_Images &amp; Contents">
    <p:spTree>
      <p:nvGrpSpPr>
        <p:cNvPr id="1" name=""/>
        <p:cNvGrpSpPr/>
        <p:nvPr/>
      </p:nvGrpSpPr>
      <p:grpSpPr>
        <a:xfrm>
          <a:off x="0" y="0"/>
          <a:ext cx="0" cy="0"/>
          <a:chOff x="0" y="0"/>
          <a:chExt cx="0" cy="0"/>
        </a:xfrm>
      </p:grpSpPr>
      <p:sp>
        <p:nvSpPr>
          <p:cNvPr id="4" name="Rectangle 32">
            <a:extLst>
              <a:ext uri="{FF2B5EF4-FFF2-40B4-BE49-F238E27FC236}">
                <a16:creationId xmlns:a16="http://schemas.microsoft.com/office/drawing/2014/main" id="{B1200484-72B4-43EB-A307-AC173EECE210}"/>
              </a:ext>
            </a:extLst>
          </p:cNvPr>
          <p:cNvSpPr/>
          <p:nvPr/>
        </p:nvSpPr>
        <p:spPr>
          <a:xfrm rot="2700000">
            <a:off x="7613275" y="909332"/>
            <a:ext cx="2073280" cy="5107827"/>
          </a:xfrm>
          <a:prstGeom prst="rect">
            <a:avLst/>
          </a:prstGeom>
          <a:noFill/>
          <a:ln w="889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bg1">
                  <a:lumMod val="75000"/>
                </a:schemeClr>
              </a:solidFill>
            </a:endParaRPr>
          </a:p>
        </p:txBody>
      </p:sp>
      <p:sp>
        <p:nvSpPr>
          <p:cNvPr id="5" name="Rectangle 33">
            <a:extLst>
              <a:ext uri="{FF2B5EF4-FFF2-40B4-BE49-F238E27FC236}">
                <a16:creationId xmlns:a16="http://schemas.microsoft.com/office/drawing/2014/main" id="{746E5197-E35A-4AF6-8BB9-724E846289AD}"/>
              </a:ext>
            </a:extLst>
          </p:cNvPr>
          <p:cNvSpPr/>
          <p:nvPr/>
        </p:nvSpPr>
        <p:spPr>
          <a:xfrm rot="18900000">
            <a:off x="7613278" y="875086"/>
            <a:ext cx="2073279" cy="5107830"/>
          </a:xfrm>
          <a:prstGeom prst="rect">
            <a:avLst/>
          </a:prstGeom>
          <a:noFill/>
          <a:ln w="889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chemeClr val="bg1">
                  <a:lumMod val="75000"/>
                </a:schemeClr>
              </a:solidFill>
            </a:endParaRPr>
          </a:p>
        </p:txBody>
      </p:sp>
      <p:sp>
        <p:nvSpPr>
          <p:cNvPr id="18" name="자유형: 도형 17">
            <a:extLst>
              <a:ext uri="{FF2B5EF4-FFF2-40B4-BE49-F238E27FC236}">
                <a16:creationId xmlns:a16="http://schemas.microsoft.com/office/drawing/2014/main" id="{5C6A544B-DEF5-42CF-B81D-EA204CF5C296}"/>
              </a:ext>
            </a:extLst>
          </p:cNvPr>
          <p:cNvSpPr>
            <a:spLocks noGrp="1"/>
          </p:cNvSpPr>
          <p:nvPr>
            <p:ph type="pic" sz="quarter" idx="10" hasCustomPrompt="1"/>
          </p:nvPr>
        </p:nvSpPr>
        <p:spPr>
          <a:xfrm>
            <a:off x="5969923" y="2050576"/>
            <a:ext cx="2565552" cy="2565552"/>
          </a:xfrm>
          <a:custGeom>
            <a:avLst/>
            <a:gdLst>
              <a:gd name="connsiteX0" fmla="*/ 1282776 w 2565552"/>
              <a:gd name="connsiteY0" fmla="*/ 0 h 2565552"/>
              <a:gd name="connsiteX1" fmla="*/ 2565552 w 2565552"/>
              <a:gd name="connsiteY1" fmla="*/ 1282777 h 2565552"/>
              <a:gd name="connsiteX2" fmla="*/ 1282776 w 2565552"/>
              <a:gd name="connsiteY2" fmla="*/ 2565552 h 2565552"/>
              <a:gd name="connsiteX3" fmla="*/ 0 w 2565552"/>
              <a:gd name="connsiteY3" fmla="*/ 1282776 h 2565552"/>
            </a:gdLst>
            <a:ahLst/>
            <a:cxnLst>
              <a:cxn ang="0">
                <a:pos x="connsiteX0" y="connsiteY0"/>
              </a:cxn>
              <a:cxn ang="0">
                <a:pos x="connsiteX1" y="connsiteY1"/>
              </a:cxn>
              <a:cxn ang="0">
                <a:pos x="connsiteX2" y="connsiteY2"/>
              </a:cxn>
              <a:cxn ang="0">
                <a:pos x="connsiteX3" y="connsiteY3"/>
              </a:cxn>
            </a:cxnLst>
            <a:rect l="l" t="t" r="r" b="b"/>
            <a:pathLst>
              <a:path w="2565552" h="2565552">
                <a:moveTo>
                  <a:pt x="1282776" y="0"/>
                </a:moveTo>
                <a:lnTo>
                  <a:pt x="2565552" y="1282777"/>
                </a:lnTo>
                <a:lnTo>
                  <a:pt x="1282776" y="2565552"/>
                </a:lnTo>
                <a:lnTo>
                  <a:pt x="0" y="12827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17" name="자유형: 도형 16">
            <a:extLst>
              <a:ext uri="{FF2B5EF4-FFF2-40B4-BE49-F238E27FC236}">
                <a16:creationId xmlns:a16="http://schemas.microsoft.com/office/drawing/2014/main" id="{C02AE221-A9B0-4F37-A129-07368400CD52}"/>
              </a:ext>
            </a:extLst>
          </p:cNvPr>
          <p:cNvSpPr>
            <a:spLocks noGrp="1"/>
          </p:cNvSpPr>
          <p:nvPr>
            <p:ph type="pic" sz="quarter" idx="11" hasCustomPrompt="1"/>
          </p:nvPr>
        </p:nvSpPr>
        <p:spPr>
          <a:xfrm>
            <a:off x="7370697" y="3451350"/>
            <a:ext cx="2565552" cy="2565552"/>
          </a:xfrm>
          <a:custGeom>
            <a:avLst/>
            <a:gdLst>
              <a:gd name="connsiteX0" fmla="*/ 1282775 w 2565552"/>
              <a:gd name="connsiteY0" fmla="*/ 0 h 2565552"/>
              <a:gd name="connsiteX1" fmla="*/ 2565552 w 2565552"/>
              <a:gd name="connsiteY1" fmla="*/ 1282776 h 2565552"/>
              <a:gd name="connsiteX2" fmla="*/ 1282776 w 2565552"/>
              <a:gd name="connsiteY2" fmla="*/ 2565552 h 2565552"/>
              <a:gd name="connsiteX3" fmla="*/ 0 w 2565552"/>
              <a:gd name="connsiteY3" fmla="*/ 1282776 h 2565552"/>
            </a:gdLst>
            <a:ahLst/>
            <a:cxnLst>
              <a:cxn ang="0">
                <a:pos x="connsiteX0" y="connsiteY0"/>
              </a:cxn>
              <a:cxn ang="0">
                <a:pos x="connsiteX1" y="connsiteY1"/>
              </a:cxn>
              <a:cxn ang="0">
                <a:pos x="connsiteX2" y="connsiteY2"/>
              </a:cxn>
              <a:cxn ang="0">
                <a:pos x="connsiteX3" y="connsiteY3"/>
              </a:cxn>
            </a:cxnLst>
            <a:rect l="l" t="t" r="r" b="b"/>
            <a:pathLst>
              <a:path w="2565552" h="2565552">
                <a:moveTo>
                  <a:pt x="1282775" y="0"/>
                </a:moveTo>
                <a:lnTo>
                  <a:pt x="2565552" y="1282776"/>
                </a:lnTo>
                <a:lnTo>
                  <a:pt x="1282776" y="2565552"/>
                </a:lnTo>
                <a:lnTo>
                  <a:pt x="0" y="12827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14" name="자유형: 도형 13">
            <a:extLst>
              <a:ext uri="{FF2B5EF4-FFF2-40B4-BE49-F238E27FC236}">
                <a16:creationId xmlns:a16="http://schemas.microsoft.com/office/drawing/2014/main" id="{E5285B70-0363-436C-AB13-3367F4E0FD78}"/>
              </a:ext>
            </a:extLst>
          </p:cNvPr>
          <p:cNvSpPr>
            <a:spLocks noGrp="1"/>
          </p:cNvSpPr>
          <p:nvPr>
            <p:ph type="pic" sz="quarter" idx="12" hasCustomPrompt="1"/>
          </p:nvPr>
        </p:nvSpPr>
        <p:spPr>
          <a:xfrm>
            <a:off x="8758182" y="2063864"/>
            <a:ext cx="2565552" cy="2565552"/>
          </a:xfrm>
          <a:custGeom>
            <a:avLst/>
            <a:gdLst>
              <a:gd name="connsiteX0" fmla="*/ 1282776 w 2565552"/>
              <a:gd name="connsiteY0" fmla="*/ 0 h 2565552"/>
              <a:gd name="connsiteX1" fmla="*/ 2565552 w 2565552"/>
              <a:gd name="connsiteY1" fmla="*/ 1282776 h 2565552"/>
              <a:gd name="connsiteX2" fmla="*/ 1282776 w 2565552"/>
              <a:gd name="connsiteY2" fmla="*/ 2565552 h 2565552"/>
              <a:gd name="connsiteX3" fmla="*/ 0 w 2565552"/>
              <a:gd name="connsiteY3" fmla="*/ 1282776 h 2565552"/>
            </a:gdLst>
            <a:ahLst/>
            <a:cxnLst>
              <a:cxn ang="0">
                <a:pos x="connsiteX0" y="connsiteY0"/>
              </a:cxn>
              <a:cxn ang="0">
                <a:pos x="connsiteX1" y="connsiteY1"/>
              </a:cxn>
              <a:cxn ang="0">
                <a:pos x="connsiteX2" y="connsiteY2"/>
              </a:cxn>
              <a:cxn ang="0">
                <a:pos x="connsiteX3" y="connsiteY3"/>
              </a:cxn>
            </a:cxnLst>
            <a:rect l="l" t="t" r="r" b="b"/>
            <a:pathLst>
              <a:path w="2565552" h="2565552">
                <a:moveTo>
                  <a:pt x="1282776" y="0"/>
                </a:moveTo>
                <a:lnTo>
                  <a:pt x="2565552" y="1282776"/>
                </a:lnTo>
                <a:lnTo>
                  <a:pt x="1282776" y="2565552"/>
                </a:lnTo>
                <a:lnTo>
                  <a:pt x="0" y="12827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
        <p:nvSpPr>
          <p:cNvPr id="13" name="자유형: 도형 12">
            <a:extLst>
              <a:ext uri="{FF2B5EF4-FFF2-40B4-BE49-F238E27FC236}">
                <a16:creationId xmlns:a16="http://schemas.microsoft.com/office/drawing/2014/main" id="{B86ADC2A-A8A4-4EF0-8AEC-78660E2990B3}"/>
              </a:ext>
            </a:extLst>
          </p:cNvPr>
          <p:cNvSpPr>
            <a:spLocks noGrp="1"/>
          </p:cNvSpPr>
          <p:nvPr>
            <p:ph type="pic" sz="quarter" idx="13" hasCustomPrompt="1"/>
          </p:nvPr>
        </p:nvSpPr>
        <p:spPr>
          <a:xfrm>
            <a:off x="7357409" y="663092"/>
            <a:ext cx="2565552" cy="2565553"/>
          </a:xfrm>
          <a:custGeom>
            <a:avLst/>
            <a:gdLst>
              <a:gd name="connsiteX0" fmla="*/ 1282775 w 2565552"/>
              <a:gd name="connsiteY0" fmla="*/ 0 h 2565553"/>
              <a:gd name="connsiteX1" fmla="*/ 2565552 w 2565552"/>
              <a:gd name="connsiteY1" fmla="*/ 1282777 h 2565553"/>
              <a:gd name="connsiteX2" fmla="*/ 1282776 w 2565552"/>
              <a:gd name="connsiteY2" fmla="*/ 2565553 h 2565553"/>
              <a:gd name="connsiteX3" fmla="*/ 0 w 2565552"/>
              <a:gd name="connsiteY3" fmla="*/ 1282776 h 2565553"/>
            </a:gdLst>
            <a:ahLst/>
            <a:cxnLst>
              <a:cxn ang="0">
                <a:pos x="connsiteX0" y="connsiteY0"/>
              </a:cxn>
              <a:cxn ang="0">
                <a:pos x="connsiteX1" y="connsiteY1"/>
              </a:cxn>
              <a:cxn ang="0">
                <a:pos x="connsiteX2" y="connsiteY2"/>
              </a:cxn>
              <a:cxn ang="0">
                <a:pos x="connsiteX3" y="connsiteY3"/>
              </a:cxn>
            </a:cxnLst>
            <a:rect l="l" t="t" r="r" b="b"/>
            <a:pathLst>
              <a:path w="2565552" h="2565553">
                <a:moveTo>
                  <a:pt x="1282775" y="0"/>
                </a:moveTo>
                <a:lnTo>
                  <a:pt x="2565552" y="1282777"/>
                </a:lnTo>
                <a:lnTo>
                  <a:pt x="1282776" y="2565553"/>
                </a:lnTo>
                <a:lnTo>
                  <a:pt x="0" y="1282776"/>
                </a:lnTo>
                <a:close/>
              </a:path>
            </a:pathLst>
          </a:custGeom>
          <a:solidFill>
            <a:schemeClr val="bg1">
              <a:lumMod val="95000"/>
            </a:schemeClr>
          </a:solidFill>
          <a:effectLst/>
        </p:spPr>
        <p:txBody>
          <a:bodyPr wrap="square" anchor="ctr">
            <a:noAutofit/>
          </a:bodyPr>
          <a:lstStyle>
            <a:lvl1pPr marL="0" marR="0" indent="0" algn="ctr" defTabSz="914446" rtl="0" eaLnBrk="1" fontAlgn="auto" latinLnBrk="1" hangingPunct="1">
              <a:lnSpc>
                <a:spcPct val="90000"/>
              </a:lnSpc>
              <a:spcBef>
                <a:spcPts val="1000"/>
              </a:spcBef>
              <a:spcAft>
                <a:spcPts val="0"/>
              </a:spcAft>
              <a:buClrTx/>
              <a:buSzTx/>
              <a:buFontTx/>
              <a:buNone/>
              <a:tabLst/>
              <a:defRPr sz="1200"/>
            </a:lvl1pPr>
          </a:lstStyle>
          <a:p>
            <a:r>
              <a:rPr lang="en-US" altLang="ko-KR" dirty="0"/>
              <a:t>Your Picture Here</a:t>
            </a:r>
            <a:endParaRPr lang="ko-KR" altLang="en-US" dirty="0"/>
          </a:p>
        </p:txBody>
      </p:sp>
    </p:spTree>
    <p:extLst>
      <p:ext uri="{BB962C8B-B14F-4D97-AF65-F5344CB8AC3E}">
        <p14:creationId xmlns:p14="http://schemas.microsoft.com/office/powerpoint/2010/main" val="27603849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A74E0E-C5F6-48B4-8A48-5F0E3983DB42}"/>
              </a:ext>
            </a:extLst>
          </p:cNvPr>
          <p:cNvSpPr/>
          <p:nvPr userDrawn="1"/>
        </p:nvSpPr>
        <p:spPr>
          <a:xfrm>
            <a:off x="0" y="3847729"/>
            <a:ext cx="12192000" cy="30102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82494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slideLayout" Target="../slideLayouts/slideLayout15.xml"/><Relationship Id="rId18" Type="http://schemas.openxmlformats.org/officeDocument/2006/relationships/slideLayout" Target="../slideLayouts/slideLayout2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17" Type="http://schemas.openxmlformats.org/officeDocument/2006/relationships/slideLayout" Target="../slideLayouts/slideLayout19.xml"/><Relationship Id="rId2" Type="http://schemas.openxmlformats.org/officeDocument/2006/relationships/slideLayout" Target="../slideLayouts/slideLayout4.xml"/><Relationship Id="rId16" Type="http://schemas.openxmlformats.org/officeDocument/2006/relationships/slideLayout" Target="../slideLayouts/slideLayout18.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5" Type="http://schemas.openxmlformats.org/officeDocument/2006/relationships/slideLayout" Target="../slideLayouts/slideLayout17.xml"/><Relationship Id="rId10" Type="http://schemas.openxmlformats.org/officeDocument/2006/relationships/slideLayout" Target="../slideLayouts/slideLayout12.xml"/><Relationship Id="rId19"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 Id="rId14" Type="http://schemas.openxmlformats.org/officeDocument/2006/relationships/slideLayout" Target="../slideLayouts/slideLayout16.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529141"/>
      </p:ext>
    </p:extLst>
  </p:cSld>
  <p:clrMap bg1="lt1" tx1="dk1" bg2="lt2" tx2="dk2" accent1="accent1" accent2="accent2" accent3="accent3" accent4="accent4" accent5="accent5" accent6="accent6" hlink="hlink" folHlink="folHlink"/>
  <p:sldLayoutIdLst>
    <p:sldLayoutId id="2147483649" r:id="rId1"/>
    <p:sldLayoutId id="2147483650" r:id="rId2"/>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1698797"/>
      </p:ext>
    </p:extLst>
  </p:cSld>
  <p:clrMap bg1="lt1" tx1="dk1" bg2="lt2" tx2="dk2" accent1="accent1" accent2="accent2" accent3="accent3" accent4="accent4" accent5="accent5" accent6="accent6" hlink="hlink" folHlink="folHlink"/>
  <p:sldLayoutIdLst>
    <p:sldLayoutId id="2147483652" r:id="rId1"/>
    <p:sldLayoutId id="2147483657" r:id="rId2"/>
    <p:sldLayoutId id="2147483658" r:id="rId3"/>
    <p:sldLayoutId id="2147483661" r:id="rId4"/>
    <p:sldLayoutId id="2147483653" r:id="rId5"/>
    <p:sldLayoutId id="2147483660" r:id="rId6"/>
    <p:sldLayoutId id="2147483664" r:id="rId7"/>
    <p:sldLayoutId id="2147483666" r:id="rId8"/>
    <p:sldLayoutId id="2147483667" r:id="rId9"/>
    <p:sldLayoutId id="2147483668" r:id="rId10"/>
    <p:sldLayoutId id="2147483674" r:id="rId11"/>
    <p:sldLayoutId id="2147483669" r:id="rId12"/>
    <p:sldLayoutId id="2147483671" r:id="rId13"/>
    <p:sldLayoutId id="2147483670" r:id="rId14"/>
    <p:sldLayoutId id="2147483665" r:id="rId15"/>
    <p:sldLayoutId id="2147483656" r:id="rId16"/>
    <p:sldLayoutId id="2147483673" r:id="rId17"/>
    <p:sldLayoutId id="2147483678" r:id="rId18"/>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553539"/>
      </p:ext>
    </p:extLst>
  </p:cSld>
  <p:clrMap bg1="lt1" tx1="dk1" bg2="lt2" tx2="dk2" accent1="accent1" accent2="accent2" accent3="accent3" accent4="accent4" accent5="accent5" accent6="accent6" hlink="hlink" folHlink="folHlink"/>
  <p:sldLayoutIdLst>
    <p:sldLayoutId id="2147483655" r:id="rId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0.xml"/><Relationship Id="rId5" Type="http://schemas.openxmlformats.org/officeDocument/2006/relationships/image" Target="../media/image9.jpg"/><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0.jpg"/><Relationship Id="rId1" Type="http://schemas.openxmlformats.org/officeDocument/2006/relationships/slideLayout" Target="../slideLayouts/slideLayout19.xml"/><Relationship Id="rId5" Type="http://schemas.openxmlformats.org/officeDocument/2006/relationships/image" Target="../media/image12.jpg"/><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1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16.xml"/><Relationship Id="rId5" Type="http://schemas.openxmlformats.org/officeDocument/2006/relationships/image" Target="../media/image22.jpg"/><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Freeform: Shape 39">
            <a:extLst>
              <a:ext uri="{FF2B5EF4-FFF2-40B4-BE49-F238E27FC236}">
                <a16:creationId xmlns:a16="http://schemas.microsoft.com/office/drawing/2014/main" id="{CD72C19A-3FDF-4384-A3B3-A97D3EB2A7D6}"/>
              </a:ext>
            </a:extLst>
          </p:cNvPr>
          <p:cNvSpPr/>
          <p:nvPr/>
        </p:nvSpPr>
        <p:spPr>
          <a:xfrm rot="5400000">
            <a:off x="7159730" y="1735941"/>
            <a:ext cx="4792428" cy="1895120"/>
          </a:xfrm>
          <a:custGeom>
            <a:avLst/>
            <a:gdLst>
              <a:gd name="connsiteX0" fmla="*/ 192498 w 4792428"/>
              <a:gd name="connsiteY0" fmla="*/ 947561 h 1895120"/>
              <a:gd name="connsiteX1" fmla="*/ 322952 w 4792428"/>
              <a:gd name="connsiteY1" fmla="*/ 1078014 h 1895120"/>
              <a:gd name="connsiteX2" fmla="*/ 453405 w 4792428"/>
              <a:gd name="connsiteY2" fmla="*/ 947561 h 1895120"/>
              <a:gd name="connsiteX3" fmla="*/ 322952 w 4792428"/>
              <a:gd name="connsiteY3" fmla="*/ 817106 h 1895120"/>
              <a:gd name="connsiteX4" fmla="*/ 192498 w 4792428"/>
              <a:gd name="connsiteY4" fmla="*/ 947561 h 1895120"/>
              <a:gd name="connsiteX5" fmla="*/ 0 w 4792428"/>
              <a:gd name="connsiteY5" fmla="*/ 947561 h 1895120"/>
              <a:gd name="connsiteX6" fmla="*/ 756593 w 4792428"/>
              <a:gd name="connsiteY6" fmla="*/ 19252 h 1895120"/>
              <a:gd name="connsiteX7" fmla="*/ 947558 w 4792428"/>
              <a:gd name="connsiteY7" fmla="*/ 0 h 1895120"/>
              <a:gd name="connsiteX8" fmla="*/ 1648740 w 4792428"/>
              <a:gd name="connsiteY8" fmla="*/ 312547 h 1895120"/>
              <a:gd name="connsiteX9" fmla="*/ 1711908 w 4792428"/>
              <a:gd name="connsiteY9" fmla="*/ 393845 h 1895120"/>
              <a:gd name="connsiteX10" fmla="*/ 1771988 w 4792428"/>
              <a:gd name="connsiteY10" fmla="*/ 393845 h 1895120"/>
              <a:gd name="connsiteX11" fmla="*/ 1935264 w 4792428"/>
              <a:gd name="connsiteY11" fmla="*/ 532275 h 1895120"/>
              <a:gd name="connsiteX12" fmla="*/ 2045321 w 4792428"/>
              <a:gd name="connsiteY12" fmla="*/ 532275 h 1895120"/>
              <a:gd name="connsiteX13" fmla="*/ 2045321 w 4792428"/>
              <a:gd name="connsiteY13" fmla="*/ 528205 h 1895120"/>
              <a:gd name="connsiteX14" fmla="*/ 2127380 w 4792428"/>
              <a:gd name="connsiteY14" fmla="*/ 404405 h 1895120"/>
              <a:gd name="connsiteX15" fmla="*/ 2179676 w 4792428"/>
              <a:gd name="connsiteY15" fmla="*/ 393845 h 1895120"/>
              <a:gd name="connsiteX16" fmla="*/ 2291251 w 4792428"/>
              <a:gd name="connsiteY16" fmla="*/ 393845 h 1895120"/>
              <a:gd name="connsiteX17" fmla="*/ 2425607 w 4792428"/>
              <a:gd name="connsiteY17" fmla="*/ 528205 h 1895120"/>
              <a:gd name="connsiteX18" fmla="*/ 2425611 w 4792428"/>
              <a:gd name="connsiteY18" fmla="*/ 532275 h 1895120"/>
              <a:gd name="connsiteX19" fmla="*/ 4792428 w 4792428"/>
              <a:gd name="connsiteY19" fmla="*/ 515343 h 1895120"/>
              <a:gd name="connsiteX20" fmla="*/ 4792428 w 4792428"/>
              <a:gd name="connsiteY20" fmla="*/ 1343157 h 1895120"/>
              <a:gd name="connsiteX21" fmla="*/ 3237801 w 4792428"/>
              <a:gd name="connsiteY21" fmla="*/ 1362847 h 1895120"/>
              <a:gd name="connsiteX22" fmla="*/ 2425607 w 4792428"/>
              <a:gd name="connsiteY22" fmla="*/ 1362847 h 1895120"/>
              <a:gd name="connsiteX23" fmla="*/ 2425607 w 4792428"/>
              <a:gd name="connsiteY23" fmla="*/ 1366917 h 1895120"/>
              <a:gd name="connsiteX24" fmla="*/ 2291248 w 4792428"/>
              <a:gd name="connsiteY24" fmla="*/ 1501276 h 1895120"/>
              <a:gd name="connsiteX25" fmla="*/ 2179676 w 4792428"/>
              <a:gd name="connsiteY25" fmla="*/ 1501276 h 1895120"/>
              <a:gd name="connsiteX26" fmla="*/ 2045321 w 4792428"/>
              <a:gd name="connsiteY26" fmla="*/ 1366917 h 1895120"/>
              <a:gd name="connsiteX27" fmla="*/ 2045321 w 4792428"/>
              <a:gd name="connsiteY27" fmla="*/ 1362847 h 1895120"/>
              <a:gd name="connsiteX28" fmla="*/ 1935264 w 4792428"/>
              <a:gd name="connsiteY28" fmla="*/ 1362847 h 1895120"/>
              <a:gd name="connsiteX29" fmla="*/ 1771987 w 4792428"/>
              <a:gd name="connsiteY29" fmla="*/ 1501276 h 1895120"/>
              <a:gd name="connsiteX30" fmla="*/ 1711318 w 4792428"/>
              <a:gd name="connsiteY30" fmla="*/ 1501276 h 1895120"/>
              <a:gd name="connsiteX31" fmla="*/ 1686066 w 4792428"/>
              <a:gd name="connsiteY31" fmla="*/ 1537935 h 1895120"/>
              <a:gd name="connsiteX32" fmla="*/ 947558 w 4792428"/>
              <a:gd name="connsiteY32" fmla="*/ 1895120 h 1895120"/>
              <a:gd name="connsiteX33" fmla="*/ 0 w 4792428"/>
              <a:gd name="connsiteY33" fmla="*/ 947561 h 1895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792428" h="1895120">
                <a:moveTo>
                  <a:pt x="192498" y="947561"/>
                </a:moveTo>
                <a:cubicBezTo>
                  <a:pt x="192498" y="1019608"/>
                  <a:pt x="250905" y="1078014"/>
                  <a:pt x="322952" y="1078014"/>
                </a:cubicBezTo>
                <a:cubicBezTo>
                  <a:pt x="394999" y="1078014"/>
                  <a:pt x="453405" y="1019608"/>
                  <a:pt x="453405" y="947561"/>
                </a:cubicBezTo>
                <a:cubicBezTo>
                  <a:pt x="453405" y="875513"/>
                  <a:pt x="394999" y="817106"/>
                  <a:pt x="322952" y="817106"/>
                </a:cubicBezTo>
                <a:cubicBezTo>
                  <a:pt x="250905" y="817106"/>
                  <a:pt x="192498" y="875513"/>
                  <a:pt x="192498" y="947561"/>
                </a:cubicBezTo>
                <a:close/>
                <a:moveTo>
                  <a:pt x="0" y="947561"/>
                </a:moveTo>
                <a:cubicBezTo>
                  <a:pt x="0" y="489653"/>
                  <a:pt x="324805" y="107608"/>
                  <a:pt x="756593" y="19252"/>
                </a:cubicBezTo>
                <a:cubicBezTo>
                  <a:pt x="818277" y="6628"/>
                  <a:pt x="882144" y="0"/>
                  <a:pt x="947558" y="0"/>
                </a:cubicBezTo>
                <a:cubicBezTo>
                  <a:pt x="1226240" y="0"/>
                  <a:pt x="1476824" y="120306"/>
                  <a:pt x="1648740" y="312547"/>
                </a:cubicBezTo>
                <a:lnTo>
                  <a:pt x="1711908" y="393845"/>
                </a:lnTo>
                <a:lnTo>
                  <a:pt x="1771988" y="393845"/>
                </a:lnTo>
                <a:cubicBezTo>
                  <a:pt x="1854779" y="393845"/>
                  <a:pt x="1923713" y="453180"/>
                  <a:pt x="1935264" y="532275"/>
                </a:cubicBezTo>
                <a:lnTo>
                  <a:pt x="2045321" y="532275"/>
                </a:lnTo>
                <a:lnTo>
                  <a:pt x="2045321" y="528205"/>
                </a:lnTo>
                <a:cubicBezTo>
                  <a:pt x="2045318" y="472553"/>
                  <a:pt x="2079156" y="424800"/>
                  <a:pt x="2127380" y="404405"/>
                </a:cubicBezTo>
                <a:cubicBezTo>
                  <a:pt x="2143455" y="397605"/>
                  <a:pt x="2161128" y="393845"/>
                  <a:pt x="2179676" y="393845"/>
                </a:cubicBezTo>
                <a:lnTo>
                  <a:pt x="2291251" y="393845"/>
                </a:lnTo>
                <a:cubicBezTo>
                  <a:pt x="2365455" y="393845"/>
                  <a:pt x="2425607" y="454001"/>
                  <a:pt x="2425607" y="528205"/>
                </a:cubicBezTo>
                <a:cubicBezTo>
                  <a:pt x="2425607" y="529560"/>
                  <a:pt x="2425611" y="530919"/>
                  <a:pt x="2425611" y="532275"/>
                </a:cubicBezTo>
                <a:lnTo>
                  <a:pt x="4792428" y="515343"/>
                </a:lnTo>
                <a:lnTo>
                  <a:pt x="4792428" y="1343157"/>
                </a:lnTo>
                <a:lnTo>
                  <a:pt x="3237801" y="1362847"/>
                </a:lnTo>
                <a:lnTo>
                  <a:pt x="2425607" y="1362847"/>
                </a:lnTo>
                <a:lnTo>
                  <a:pt x="2425607" y="1366917"/>
                </a:lnTo>
                <a:cubicBezTo>
                  <a:pt x="2425611" y="1441122"/>
                  <a:pt x="2365455" y="1501276"/>
                  <a:pt x="2291248" y="1501276"/>
                </a:cubicBezTo>
                <a:lnTo>
                  <a:pt x="2179676" y="1501276"/>
                </a:lnTo>
                <a:cubicBezTo>
                  <a:pt x="2105471" y="1501276"/>
                  <a:pt x="2045318" y="1441122"/>
                  <a:pt x="2045321" y="1366917"/>
                </a:cubicBezTo>
                <a:lnTo>
                  <a:pt x="2045321" y="1362847"/>
                </a:lnTo>
                <a:lnTo>
                  <a:pt x="1935264" y="1362847"/>
                </a:lnTo>
                <a:cubicBezTo>
                  <a:pt x="1923713" y="1441942"/>
                  <a:pt x="1854779" y="1501276"/>
                  <a:pt x="1771987" y="1501276"/>
                </a:cubicBezTo>
                <a:lnTo>
                  <a:pt x="1711318" y="1501276"/>
                </a:lnTo>
                <a:lnTo>
                  <a:pt x="1686066" y="1537935"/>
                </a:lnTo>
                <a:cubicBezTo>
                  <a:pt x="1514242" y="1756097"/>
                  <a:pt x="1247135" y="1895120"/>
                  <a:pt x="947558" y="1895120"/>
                </a:cubicBezTo>
                <a:cubicBezTo>
                  <a:pt x="424237" y="1895120"/>
                  <a:pt x="0" y="1470884"/>
                  <a:pt x="0" y="947561"/>
                </a:cubicBezTo>
                <a:close/>
              </a:path>
            </a:pathLst>
          </a:custGeom>
          <a:solidFill>
            <a:schemeClr val="accent2"/>
          </a:solidFill>
          <a:ln>
            <a:noFill/>
          </a:ln>
          <a:effectLst>
            <a:reflection blurRad="190500" stA="52000" endA="300" endPos="4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ko-KR" altLang="en-US" sz="2701">
              <a:solidFill>
                <a:schemeClr val="tx1">
                  <a:lumMod val="75000"/>
                  <a:lumOff val="25000"/>
                </a:schemeClr>
              </a:solidFill>
            </a:endParaRPr>
          </a:p>
        </p:txBody>
      </p:sp>
      <p:sp>
        <p:nvSpPr>
          <p:cNvPr id="15" name="TextBox 14">
            <a:extLst>
              <a:ext uri="{FF2B5EF4-FFF2-40B4-BE49-F238E27FC236}">
                <a16:creationId xmlns:a16="http://schemas.microsoft.com/office/drawing/2014/main" id="{490D54D9-55DA-481B-B13E-D2348E6382B1}"/>
              </a:ext>
            </a:extLst>
          </p:cNvPr>
          <p:cNvSpPr txBox="1"/>
          <p:nvPr/>
        </p:nvSpPr>
        <p:spPr>
          <a:xfrm>
            <a:off x="764787" y="4900213"/>
            <a:ext cx="6155104" cy="1200329"/>
          </a:xfrm>
          <a:prstGeom prst="rect">
            <a:avLst/>
          </a:prstGeom>
          <a:noFill/>
        </p:spPr>
        <p:txBody>
          <a:bodyPr wrap="square" rtlCol="0" anchor="ctr">
            <a:spAutoFit/>
          </a:bodyPr>
          <a:lstStyle/>
          <a:p>
            <a:endParaRPr lang="en-US" dirty="0">
              <a:latin typeface="Acumin Pro Wide Extra Light" panose="020B0305020202020204" pitchFamily="34" charset="0"/>
            </a:endParaRPr>
          </a:p>
          <a:p>
            <a:r>
              <a:rPr lang="en-US" dirty="0">
                <a:solidFill>
                  <a:schemeClr val="bg1"/>
                </a:solidFill>
                <a:latin typeface="Acumin Pro Wide Extra Light" panose="020B0305020202020204" pitchFamily="34" charset="0"/>
              </a:rPr>
              <a:t>FLORIN CONSTANTIN ANTON – 1815179</a:t>
            </a:r>
          </a:p>
          <a:p>
            <a:r>
              <a:rPr lang="en-US" dirty="0">
                <a:solidFill>
                  <a:schemeClr val="bg1"/>
                </a:solidFill>
                <a:latin typeface="Acumin Pro Wide Extra Light" panose="020B0305020202020204" pitchFamily="34" charset="0"/>
              </a:rPr>
              <a:t>ALEXANDRA LAURA BULAI – 1815176</a:t>
            </a:r>
          </a:p>
          <a:p>
            <a:r>
              <a:rPr lang="en-US" dirty="0">
                <a:solidFill>
                  <a:schemeClr val="bg1"/>
                </a:solidFill>
                <a:latin typeface="Acumin Pro Wide Extra Light" panose="020B0305020202020204" pitchFamily="34" charset="0"/>
              </a:rPr>
              <a:t>LARISA ELENA SABO - 1815217</a:t>
            </a:r>
          </a:p>
        </p:txBody>
      </p:sp>
      <p:grpSp>
        <p:nvGrpSpPr>
          <p:cNvPr id="16" name="Group 15">
            <a:extLst>
              <a:ext uri="{FF2B5EF4-FFF2-40B4-BE49-F238E27FC236}">
                <a16:creationId xmlns:a16="http://schemas.microsoft.com/office/drawing/2014/main" id="{423070A8-164E-446C-B048-5EFBB57FA827}"/>
              </a:ext>
            </a:extLst>
          </p:cNvPr>
          <p:cNvGrpSpPr/>
          <p:nvPr/>
        </p:nvGrpSpPr>
        <p:grpSpPr>
          <a:xfrm>
            <a:off x="764787" y="2446254"/>
            <a:ext cx="6155104" cy="2635059"/>
            <a:chOff x="352045" y="2761104"/>
            <a:chExt cx="6155104" cy="3188424"/>
          </a:xfrm>
        </p:grpSpPr>
        <p:sp>
          <p:nvSpPr>
            <p:cNvPr id="17" name="TextBox 16">
              <a:extLst>
                <a:ext uri="{FF2B5EF4-FFF2-40B4-BE49-F238E27FC236}">
                  <a16:creationId xmlns:a16="http://schemas.microsoft.com/office/drawing/2014/main" id="{30EBE549-0762-43B4-95E7-CC02F23EA21F}"/>
                </a:ext>
              </a:extLst>
            </p:cNvPr>
            <p:cNvSpPr txBox="1"/>
            <p:nvPr/>
          </p:nvSpPr>
          <p:spPr>
            <a:xfrm>
              <a:off x="352045" y="2761104"/>
              <a:ext cx="6155104" cy="1340678"/>
            </a:xfrm>
            <a:prstGeom prst="rect">
              <a:avLst/>
            </a:prstGeom>
            <a:noFill/>
          </p:spPr>
          <p:txBody>
            <a:bodyPr wrap="square" rtlCol="0" anchor="ctr">
              <a:spAutoFit/>
            </a:bodyPr>
            <a:lstStyle/>
            <a:p>
              <a:endParaRPr lang="ko-KR" altLang="en-US" sz="6600" b="1" dirty="0">
                <a:cs typeface="Arial" pitchFamily="34" charset="0"/>
              </a:endParaRPr>
            </a:p>
          </p:txBody>
        </p:sp>
        <p:sp>
          <p:nvSpPr>
            <p:cNvPr id="18" name="TextBox 17">
              <a:extLst>
                <a:ext uri="{FF2B5EF4-FFF2-40B4-BE49-F238E27FC236}">
                  <a16:creationId xmlns:a16="http://schemas.microsoft.com/office/drawing/2014/main" id="{F65EE574-43F5-4AE8-ADE0-683F23444D63}"/>
                </a:ext>
              </a:extLst>
            </p:cNvPr>
            <p:cNvSpPr txBox="1"/>
            <p:nvPr/>
          </p:nvSpPr>
          <p:spPr>
            <a:xfrm>
              <a:off x="352045" y="3691299"/>
              <a:ext cx="6155104" cy="1340676"/>
            </a:xfrm>
            <a:prstGeom prst="rect">
              <a:avLst/>
            </a:prstGeom>
            <a:noFill/>
          </p:spPr>
          <p:txBody>
            <a:bodyPr wrap="square" rtlCol="0" anchor="ctr">
              <a:spAutoFit/>
            </a:bodyPr>
            <a:lstStyle/>
            <a:p>
              <a:r>
                <a:rPr lang="en-US" altLang="ko-KR" sz="6600" b="1" dirty="0">
                  <a:latin typeface="Lucida Handwriting" panose="03010101010101010101" pitchFamily="66" charset="0"/>
                  <a:cs typeface="Arial" pitchFamily="34" charset="0"/>
                </a:rPr>
                <a:t>Liberty</a:t>
              </a:r>
              <a:endParaRPr lang="ko-KR" altLang="en-US" sz="6600" b="1" dirty="0">
                <a:latin typeface="Lucida Handwriting" panose="03010101010101010101" pitchFamily="66" charset="0"/>
                <a:cs typeface="Arial" pitchFamily="34" charset="0"/>
              </a:endParaRPr>
            </a:p>
          </p:txBody>
        </p:sp>
        <p:sp>
          <p:nvSpPr>
            <p:cNvPr id="19" name="TextBox 18">
              <a:extLst>
                <a:ext uri="{FF2B5EF4-FFF2-40B4-BE49-F238E27FC236}">
                  <a16:creationId xmlns:a16="http://schemas.microsoft.com/office/drawing/2014/main" id="{388CD6A9-FB77-4C74-A371-0EF7CFAF2DCE}"/>
                </a:ext>
              </a:extLst>
            </p:cNvPr>
            <p:cNvSpPr txBox="1"/>
            <p:nvPr/>
          </p:nvSpPr>
          <p:spPr>
            <a:xfrm>
              <a:off x="352045" y="4608850"/>
              <a:ext cx="6155104" cy="1340678"/>
            </a:xfrm>
            <a:prstGeom prst="rect">
              <a:avLst/>
            </a:prstGeom>
            <a:noFill/>
          </p:spPr>
          <p:txBody>
            <a:bodyPr wrap="square" rtlCol="0" anchor="ctr">
              <a:spAutoFit/>
            </a:bodyPr>
            <a:lstStyle/>
            <a:p>
              <a:r>
                <a:rPr lang="en-US" altLang="ko-KR" sz="6600" b="1" dirty="0">
                  <a:latin typeface="Acumin Pro Wide Light" panose="020B0405020202020204" pitchFamily="34" charset="0"/>
                  <a:cs typeface="Arial" pitchFamily="34" charset="0"/>
                </a:rPr>
                <a:t>Hotel</a:t>
              </a:r>
              <a:endParaRPr lang="ko-KR" altLang="en-US" sz="6600" b="1" dirty="0">
                <a:latin typeface="Acumin Pro Wide Light" panose="020B0405020202020204" pitchFamily="34" charset="0"/>
                <a:cs typeface="Arial" pitchFamily="34" charset="0"/>
              </a:endParaRPr>
            </a:p>
          </p:txBody>
        </p:sp>
      </p:grpSp>
      <p:sp>
        <p:nvSpPr>
          <p:cNvPr id="20" name="Freeform: Shape 19">
            <a:extLst>
              <a:ext uri="{FF2B5EF4-FFF2-40B4-BE49-F238E27FC236}">
                <a16:creationId xmlns:a16="http://schemas.microsoft.com/office/drawing/2014/main" id="{4A33F946-0EBE-42F8-A644-D54B7DA59BF9}"/>
              </a:ext>
            </a:extLst>
          </p:cNvPr>
          <p:cNvSpPr/>
          <p:nvPr/>
        </p:nvSpPr>
        <p:spPr>
          <a:xfrm flipH="1">
            <a:off x="9210570" y="2260709"/>
            <a:ext cx="820001" cy="2991515"/>
          </a:xfrm>
          <a:custGeom>
            <a:avLst/>
            <a:gdLst>
              <a:gd name="connsiteX0" fmla="*/ 419929 w 762000"/>
              <a:gd name="connsiteY0" fmla="*/ 691991 h 2505075"/>
              <a:gd name="connsiteX1" fmla="*/ 440884 w 762000"/>
              <a:gd name="connsiteY1" fmla="*/ 751999 h 2505075"/>
              <a:gd name="connsiteX2" fmla="*/ 444694 w 762000"/>
              <a:gd name="connsiteY2" fmla="*/ 706279 h 2505075"/>
              <a:gd name="connsiteX3" fmla="*/ 419929 w 762000"/>
              <a:gd name="connsiteY3" fmla="*/ 691991 h 2505075"/>
              <a:gd name="connsiteX4" fmla="*/ 419929 w 762000"/>
              <a:gd name="connsiteY4" fmla="*/ 691991 h 2505075"/>
              <a:gd name="connsiteX5" fmla="*/ 419929 w 762000"/>
              <a:gd name="connsiteY5" fmla="*/ 691991 h 2505075"/>
              <a:gd name="connsiteX6" fmla="*/ 446599 w 762000"/>
              <a:gd name="connsiteY6" fmla="*/ 2432209 h 2505075"/>
              <a:gd name="connsiteX7" fmla="*/ 442789 w 762000"/>
              <a:gd name="connsiteY7" fmla="*/ 2365534 h 2505075"/>
              <a:gd name="connsiteX8" fmla="*/ 436122 w 762000"/>
              <a:gd name="connsiteY8" fmla="*/ 2336006 h 2505075"/>
              <a:gd name="connsiteX9" fmla="*/ 447552 w 762000"/>
              <a:gd name="connsiteY9" fmla="*/ 2264569 h 2505075"/>
              <a:gd name="connsiteX10" fmla="*/ 428502 w 762000"/>
              <a:gd name="connsiteY10" fmla="*/ 2204561 h 2505075"/>
              <a:gd name="connsiteX11" fmla="*/ 428502 w 762000"/>
              <a:gd name="connsiteY11" fmla="*/ 1926431 h 2505075"/>
              <a:gd name="connsiteX12" fmla="*/ 459934 w 762000"/>
              <a:gd name="connsiteY12" fmla="*/ 1774031 h 2505075"/>
              <a:gd name="connsiteX13" fmla="*/ 445647 w 762000"/>
              <a:gd name="connsiteY13" fmla="*/ 1730216 h 2505075"/>
              <a:gd name="connsiteX14" fmla="*/ 455172 w 762000"/>
              <a:gd name="connsiteY14" fmla="*/ 1694021 h 2505075"/>
              <a:gd name="connsiteX15" fmla="*/ 453267 w 762000"/>
              <a:gd name="connsiteY15" fmla="*/ 1617821 h 2505075"/>
              <a:gd name="connsiteX16" fmla="*/ 405642 w 762000"/>
              <a:gd name="connsiteY16" fmla="*/ 1476851 h 2505075"/>
              <a:gd name="connsiteX17" fmla="*/ 327537 w 762000"/>
              <a:gd name="connsiteY17" fmla="*/ 1759744 h 2505075"/>
              <a:gd name="connsiteX18" fmla="*/ 326584 w 762000"/>
              <a:gd name="connsiteY18" fmla="*/ 1809274 h 2505075"/>
              <a:gd name="connsiteX19" fmla="*/ 301819 w 762000"/>
              <a:gd name="connsiteY19" fmla="*/ 1842611 h 2505075"/>
              <a:gd name="connsiteX20" fmla="*/ 304677 w 762000"/>
              <a:gd name="connsiteY20" fmla="*/ 1867376 h 2505075"/>
              <a:gd name="connsiteX21" fmla="*/ 287532 w 762000"/>
              <a:gd name="connsiteY21" fmla="*/ 1904524 h 2505075"/>
              <a:gd name="connsiteX22" fmla="*/ 246574 w 762000"/>
              <a:gd name="connsiteY22" fmla="*/ 2167414 h 2505075"/>
              <a:gd name="connsiteX23" fmla="*/ 251337 w 762000"/>
              <a:gd name="connsiteY23" fmla="*/ 2280761 h 2505075"/>
              <a:gd name="connsiteX24" fmla="*/ 236097 w 762000"/>
              <a:gd name="connsiteY24" fmla="*/ 2376011 h 2505075"/>
              <a:gd name="connsiteX25" fmla="*/ 325632 w 762000"/>
              <a:gd name="connsiteY25" fmla="*/ 2465546 h 2505075"/>
              <a:gd name="connsiteX26" fmla="*/ 748542 w 762000"/>
              <a:gd name="connsiteY26" fmla="*/ 2494121 h 2505075"/>
              <a:gd name="connsiteX27" fmla="*/ 600904 w 762000"/>
              <a:gd name="connsiteY27" fmla="*/ 2490311 h 2505075"/>
              <a:gd name="connsiteX28" fmla="*/ 446599 w 762000"/>
              <a:gd name="connsiteY28" fmla="*/ 2432209 h 2505075"/>
              <a:gd name="connsiteX29" fmla="*/ 116082 w 762000"/>
              <a:gd name="connsiteY29" fmla="*/ 2428399 h 2505075"/>
              <a:gd name="connsiteX30" fmla="*/ 137989 w 762000"/>
              <a:gd name="connsiteY30" fmla="*/ 2365534 h 2505075"/>
              <a:gd name="connsiteX31" fmla="*/ 113224 w 762000"/>
              <a:gd name="connsiteY31" fmla="*/ 2288381 h 2505075"/>
              <a:gd name="connsiteX32" fmla="*/ 125607 w 762000"/>
              <a:gd name="connsiteY32" fmla="*/ 2133124 h 2505075"/>
              <a:gd name="connsiteX33" fmla="*/ 152277 w 762000"/>
              <a:gd name="connsiteY33" fmla="*/ 1778794 h 2505075"/>
              <a:gd name="connsiteX34" fmla="*/ 163707 w 762000"/>
              <a:gd name="connsiteY34" fmla="*/ 1728311 h 2505075"/>
              <a:gd name="connsiteX35" fmla="*/ 168469 w 762000"/>
              <a:gd name="connsiteY35" fmla="*/ 1663541 h 2505075"/>
              <a:gd name="connsiteX36" fmla="*/ 165612 w 762000"/>
              <a:gd name="connsiteY36" fmla="*/ 1606391 h 2505075"/>
              <a:gd name="connsiteX37" fmla="*/ 144657 w 762000"/>
              <a:gd name="connsiteY37" fmla="*/ 1468279 h 2505075"/>
              <a:gd name="connsiteX38" fmla="*/ 124654 w 762000"/>
              <a:gd name="connsiteY38" fmla="*/ 1383506 h 2505075"/>
              <a:gd name="connsiteX39" fmla="*/ 77982 w 762000"/>
              <a:gd name="connsiteY39" fmla="*/ 1324451 h 2505075"/>
              <a:gd name="connsiteX40" fmla="*/ 115129 w 762000"/>
              <a:gd name="connsiteY40" fmla="*/ 994886 h 2505075"/>
              <a:gd name="connsiteX41" fmla="*/ 119892 w 762000"/>
              <a:gd name="connsiteY41" fmla="*/ 964406 h 2505075"/>
              <a:gd name="connsiteX42" fmla="*/ 119892 w 762000"/>
              <a:gd name="connsiteY42" fmla="*/ 959644 h 2505075"/>
              <a:gd name="connsiteX43" fmla="*/ 108462 w 762000"/>
              <a:gd name="connsiteY43" fmla="*/ 942499 h 2505075"/>
              <a:gd name="connsiteX44" fmla="*/ 119892 w 762000"/>
              <a:gd name="connsiteY44" fmla="*/ 887254 h 2505075"/>
              <a:gd name="connsiteX45" fmla="*/ 91317 w 762000"/>
              <a:gd name="connsiteY45" fmla="*/ 830104 h 2505075"/>
              <a:gd name="connsiteX46" fmla="*/ 77029 w 762000"/>
              <a:gd name="connsiteY46" fmla="*/ 792956 h 2505075"/>
              <a:gd name="connsiteX47" fmla="*/ 80839 w 762000"/>
              <a:gd name="connsiteY47" fmla="*/ 754856 h 2505075"/>
              <a:gd name="connsiteX48" fmla="*/ 68457 w 762000"/>
              <a:gd name="connsiteY48" fmla="*/ 746284 h 2505075"/>
              <a:gd name="connsiteX49" fmla="*/ 56074 w 762000"/>
              <a:gd name="connsiteY49" fmla="*/ 690086 h 2505075"/>
              <a:gd name="connsiteX50" fmla="*/ 19879 w 762000"/>
              <a:gd name="connsiteY50" fmla="*/ 605314 h 2505075"/>
              <a:gd name="connsiteX51" fmla="*/ 9402 w 762000"/>
              <a:gd name="connsiteY51" fmla="*/ 522446 h 2505075"/>
              <a:gd name="connsiteX52" fmla="*/ 26547 w 762000"/>
              <a:gd name="connsiteY52" fmla="*/ 418624 h 2505075"/>
              <a:gd name="connsiteX53" fmla="*/ 159897 w 762000"/>
              <a:gd name="connsiteY53" fmla="*/ 360521 h 2505075"/>
              <a:gd name="connsiteX54" fmla="*/ 229429 w 762000"/>
              <a:gd name="connsiteY54" fmla="*/ 298609 h 2505075"/>
              <a:gd name="connsiteX55" fmla="*/ 231334 w 762000"/>
              <a:gd name="connsiteY55" fmla="*/ 299561 h 2505075"/>
              <a:gd name="connsiteX56" fmla="*/ 349444 w 762000"/>
              <a:gd name="connsiteY56" fmla="*/ 451961 h 2505075"/>
              <a:gd name="connsiteX57" fmla="*/ 314202 w 762000"/>
              <a:gd name="connsiteY57" fmla="*/ 411004 h 2505075"/>
              <a:gd name="connsiteX58" fmla="*/ 361827 w 762000"/>
              <a:gd name="connsiteY58" fmla="*/ 368141 h 2505075"/>
              <a:gd name="connsiteX59" fmla="*/ 364684 w 762000"/>
              <a:gd name="connsiteY59" fmla="*/ 368141 h 2505075"/>
              <a:gd name="connsiteX60" fmla="*/ 339919 w 762000"/>
              <a:gd name="connsiteY60" fmla="*/ 355759 h 2505075"/>
              <a:gd name="connsiteX61" fmla="*/ 274197 w 762000"/>
              <a:gd name="connsiteY61" fmla="*/ 327184 h 2505075"/>
              <a:gd name="connsiteX62" fmla="*/ 239907 w 762000"/>
              <a:gd name="connsiteY62" fmla="*/ 289084 h 2505075"/>
              <a:gd name="connsiteX63" fmla="*/ 217047 w 762000"/>
              <a:gd name="connsiteY63" fmla="*/ 226219 h 2505075"/>
              <a:gd name="connsiteX64" fmla="*/ 202759 w 762000"/>
              <a:gd name="connsiteY64" fmla="*/ 235744 h 2505075"/>
              <a:gd name="connsiteX65" fmla="*/ 176089 w 762000"/>
              <a:gd name="connsiteY65" fmla="*/ 170974 h 2505075"/>
              <a:gd name="connsiteX66" fmla="*/ 192282 w 762000"/>
              <a:gd name="connsiteY66" fmla="*/ 155734 h 2505075"/>
              <a:gd name="connsiteX67" fmla="*/ 311344 w 762000"/>
              <a:gd name="connsiteY67" fmla="*/ 7144 h 2505075"/>
              <a:gd name="connsiteX68" fmla="*/ 311344 w 762000"/>
              <a:gd name="connsiteY68" fmla="*/ 7144 h 2505075"/>
              <a:gd name="connsiteX69" fmla="*/ 443742 w 762000"/>
              <a:gd name="connsiteY69" fmla="*/ 137636 h 2505075"/>
              <a:gd name="connsiteX70" fmla="*/ 450409 w 762000"/>
              <a:gd name="connsiteY70" fmla="*/ 201454 h 2505075"/>
              <a:gd name="connsiteX71" fmla="*/ 431359 w 762000"/>
              <a:gd name="connsiteY71" fmla="*/ 216694 h 2505075"/>
              <a:gd name="connsiteX72" fmla="*/ 398974 w 762000"/>
              <a:gd name="connsiteY72" fmla="*/ 297656 h 2505075"/>
              <a:gd name="connsiteX73" fmla="*/ 395164 w 762000"/>
              <a:gd name="connsiteY73" fmla="*/ 322421 h 2505075"/>
              <a:gd name="connsiteX74" fmla="*/ 368494 w 762000"/>
              <a:gd name="connsiteY74" fmla="*/ 367189 h 2505075"/>
              <a:gd name="connsiteX75" fmla="*/ 412309 w 762000"/>
              <a:gd name="connsiteY75" fmla="*/ 416719 h 2505075"/>
              <a:gd name="connsiteX76" fmla="*/ 413262 w 762000"/>
              <a:gd name="connsiteY76" fmla="*/ 420529 h 2505075"/>
              <a:gd name="connsiteX77" fmla="*/ 396117 w 762000"/>
              <a:gd name="connsiteY77" fmla="*/ 419576 h 2505075"/>
              <a:gd name="connsiteX78" fmla="*/ 418977 w 762000"/>
              <a:gd name="connsiteY78" fmla="*/ 461486 h 2505075"/>
              <a:gd name="connsiteX79" fmla="*/ 412309 w 762000"/>
              <a:gd name="connsiteY79" fmla="*/ 420529 h 2505075"/>
              <a:gd name="connsiteX80" fmla="*/ 415167 w 762000"/>
              <a:gd name="connsiteY80" fmla="*/ 420529 h 2505075"/>
              <a:gd name="connsiteX81" fmla="*/ 411357 w 762000"/>
              <a:gd name="connsiteY81" fmla="*/ 416719 h 2505075"/>
              <a:gd name="connsiteX82" fmla="*/ 398974 w 762000"/>
              <a:gd name="connsiteY82" fmla="*/ 386239 h 2505075"/>
              <a:gd name="connsiteX83" fmla="*/ 397069 w 762000"/>
              <a:gd name="connsiteY83" fmla="*/ 330041 h 2505075"/>
              <a:gd name="connsiteX84" fmla="*/ 415167 w 762000"/>
              <a:gd name="connsiteY84" fmla="*/ 370046 h 2505075"/>
              <a:gd name="connsiteX85" fmla="*/ 554232 w 762000"/>
              <a:gd name="connsiteY85" fmla="*/ 411004 h 2505075"/>
              <a:gd name="connsiteX86" fmla="*/ 597094 w 762000"/>
              <a:gd name="connsiteY86" fmla="*/ 430054 h 2505075"/>
              <a:gd name="connsiteX87" fmla="*/ 619954 w 762000"/>
              <a:gd name="connsiteY87" fmla="*/ 500539 h 2505075"/>
              <a:gd name="connsiteX88" fmla="*/ 635194 w 762000"/>
              <a:gd name="connsiteY88" fmla="*/ 519589 h 2505075"/>
              <a:gd name="connsiteX89" fmla="*/ 634242 w 762000"/>
              <a:gd name="connsiteY89" fmla="*/ 549116 h 2505075"/>
              <a:gd name="connsiteX90" fmla="*/ 643767 w 762000"/>
              <a:gd name="connsiteY90" fmla="*/ 560546 h 2505075"/>
              <a:gd name="connsiteX91" fmla="*/ 640909 w 762000"/>
              <a:gd name="connsiteY91" fmla="*/ 572929 h 2505075"/>
              <a:gd name="connsiteX92" fmla="*/ 655197 w 762000"/>
              <a:gd name="connsiteY92" fmla="*/ 580549 h 2505075"/>
              <a:gd name="connsiteX93" fmla="*/ 654244 w 762000"/>
              <a:gd name="connsiteY93" fmla="*/ 604361 h 2505075"/>
              <a:gd name="connsiteX94" fmla="*/ 717109 w 762000"/>
              <a:gd name="connsiteY94" fmla="*/ 698659 h 2505075"/>
              <a:gd name="connsiteX95" fmla="*/ 743779 w 762000"/>
              <a:gd name="connsiteY95" fmla="*/ 713899 h 2505075"/>
              <a:gd name="connsiteX96" fmla="*/ 757114 w 762000"/>
              <a:gd name="connsiteY96" fmla="*/ 791051 h 2505075"/>
              <a:gd name="connsiteX97" fmla="*/ 678057 w 762000"/>
              <a:gd name="connsiteY97" fmla="*/ 867251 h 2505075"/>
              <a:gd name="connsiteX98" fmla="*/ 603762 w 762000"/>
              <a:gd name="connsiteY98" fmla="*/ 868204 h 2505075"/>
              <a:gd name="connsiteX99" fmla="*/ 584712 w 762000"/>
              <a:gd name="connsiteY99" fmla="*/ 856774 h 2505075"/>
              <a:gd name="connsiteX100" fmla="*/ 580902 w 762000"/>
              <a:gd name="connsiteY100" fmla="*/ 885349 h 2505075"/>
              <a:gd name="connsiteX101" fmla="*/ 586617 w 762000"/>
              <a:gd name="connsiteY101" fmla="*/ 952024 h 2505075"/>
              <a:gd name="connsiteX102" fmla="*/ 705679 w 762000"/>
              <a:gd name="connsiteY102" fmla="*/ 1323499 h 2505075"/>
              <a:gd name="connsiteX103" fmla="*/ 642814 w 762000"/>
              <a:gd name="connsiteY103" fmla="*/ 1355884 h 2505075"/>
              <a:gd name="connsiteX104" fmla="*/ 649482 w 762000"/>
              <a:gd name="connsiteY104" fmla="*/ 1510189 h 2505075"/>
              <a:gd name="connsiteX105" fmla="*/ 644719 w 762000"/>
              <a:gd name="connsiteY105" fmla="*/ 1656874 h 2505075"/>
              <a:gd name="connsiteX106" fmla="*/ 638052 w 762000"/>
              <a:gd name="connsiteY106" fmla="*/ 1755934 h 2505075"/>
              <a:gd name="connsiteX107" fmla="*/ 615192 w 762000"/>
              <a:gd name="connsiteY107" fmla="*/ 1834039 h 2505075"/>
              <a:gd name="connsiteX108" fmla="*/ 593284 w 762000"/>
              <a:gd name="connsiteY108" fmla="*/ 1860709 h 2505075"/>
              <a:gd name="connsiteX109" fmla="*/ 589474 w 762000"/>
              <a:gd name="connsiteY109" fmla="*/ 1916906 h 2505075"/>
              <a:gd name="connsiteX110" fmla="*/ 572329 w 762000"/>
              <a:gd name="connsiteY110" fmla="*/ 2073116 h 2505075"/>
              <a:gd name="connsiteX111" fmla="*/ 564709 w 762000"/>
              <a:gd name="connsiteY111" fmla="*/ 2166461 h 2505075"/>
              <a:gd name="connsiteX112" fmla="*/ 568519 w 762000"/>
              <a:gd name="connsiteY112" fmla="*/ 2235994 h 2505075"/>
              <a:gd name="connsiteX113" fmla="*/ 581854 w 762000"/>
              <a:gd name="connsiteY113" fmla="*/ 2270284 h 2505075"/>
              <a:gd name="connsiteX114" fmla="*/ 574234 w 762000"/>
              <a:gd name="connsiteY114" fmla="*/ 2315051 h 2505075"/>
              <a:gd name="connsiteX115" fmla="*/ 741874 w 762000"/>
              <a:gd name="connsiteY115" fmla="*/ 2441734 h 2505075"/>
              <a:gd name="connsiteX116" fmla="*/ 747589 w 762000"/>
              <a:gd name="connsiteY116" fmla="*/ 2494121 h 2505075"/>
              <a:gd name="connsiteX117" fmla="*/ 326584 w 762000"/>
              <a:gd name="connsiteY117" fmla="*/ 2465546 h 2505075"/>
              <a:gd name="connsiteX118" fmla="*/ 220857 w 762000"/>
              <a:gd name="connsiteY118" fmla="*/ 2502694 h 2505075"/>
              <a:gd name="connsiteX119" fmla="*/ 116082 w 762000"/>
              <a:gd name="connsiteY119" fmla="*/ 2429351 h 2505075"/>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391830 w 750073"/>
              <a:gd name="connsiteY72" fmla="*/ 290512 h 2498461"/>
              <a:gd name="connsiteX73" fmla="*/ 388020 w 750073"/>
              <a:gd name="connsiteY73" fmla="*/ 315277 h 2498461"/>
              <a:gd name="connsiteX74" fmla="*/ 361350 w 750073"/>
              <a:gd name="connsiteY74" fmla="*/ 360045 h 2498461"/>
              <a:gd name="connsiteX75" fmla="*/ 405165 w 750073"/>
              <a:gd name="connsiteY75" fmla="*/ 409575 h 2498461"/>
              <a:gd name="connsiteX76" fmla="*/ 406118 w 750073"/>
              <a:gd name="connsiteY76" fmla="*/ 413385 h 2498461"/>
              <a:gd name="connsiteX77" fmla="*/ 388973 w 750073"/>
              <a:gd name="connsiteY77" fmla="*/ 412432 h 2498461"/>
              <a:gd name="connsiteX78" fmla="*/ 411833 w 750073"/>
              <a:gd name="connsiteY78" fmla="*/ 454342 h 2498461"/>
              <a:gd name="connsiteX79" fmla="*/ 405165 w 750073"/>
              <a:gd name="connsiteY79" fmla="*/ 413385 h 2498461"/>
              <a:gd name="connsiteX80" fmla="*/ 408023 w 750073"/>
              <a:gd name="connsiteY80" fmla="*/ 413385 h 2498461"/>
              <a:gd name="connsiteX81" fmla="*/ 404213 w 750073"/>
              <a:gd name="connsiteY81" fmla="*/ 409575 h 2498461"/>
              <a:gd name="connsiteX82" fmla="*/ 391830 w 750073"/>
              <a:gd name="connsiteY82" fmla="*/ 379095 h 2498461"/>
              <a:gd name="connsiteX83" fmla="*/ 408023 w 750073"/>
              <a:gd name="connsiteY83" fmla="*/ 362902 h 2498461"/>
              <a:gd name="connsiteX84" fmla="*/ 547088 w 750073"/>
              <a:gd name="connsiteY84" fmla="*/ 403860 h 2498461"/>
              <a:gd name="connsiteX85" fmla="*/ 589950 w 750073"/>
              <a:gd name="connsiteY85" fmla="*/ 422910 h 2498461"/>
              <a:gd name="connsiteX86" fmla="*/ 612810 w 750073"/>
              <a:gd name="connsiteY86" fmla="*/ 493395 h 2498461"/>
              <a:gd name="connsiteX87" fmla="*/ 628050 w 750073"/>
              <a:gd name="connsiteY87" fmla="*/ 512445 h 2498461"/>
              <a:gd name="connsiteX88" fmla="*/ 627098 w 750073"/>
              <a:gd name="connsiteY88" fmla="*/ 541972 h 2498461"/>
              <a:gd name="connsiteX89" fmla="*/ 636623 w 750073"/>
              <a:gd name="connsiteY89" fmla="*/ 553402 h 2498461"/>
              <a:gd name="connsiteX90" fmla="*/ 633765 w 750073"/>
              <a:gd name="connsiteY90" fmla="*/ 565785 h 2498461"/>
              <a:gd name="connsiteX91" fmla="*/ 648053 w 750073"/>
              <a:gd name="connsiteY91" fmla="*/ 573405 h 2498461"/>
              <a:gd name="connsiteX92" fmla="*/ 647100 w 750073"/>
              <a:gd name="connsiteY92" fmla="*/ 597217 h 2498461"/>
              <a:gd name="connsiteX93" fmla="*/ 709965 w 750073"/>
              <a:gd name="connsiteY93" fmla="*/ 691515 h 2498461"/>
              <a:gd name="connsiteX94" fmla="*/ 736635 w 750073"/>
              <a:gd name="connsiteY94" fmla="*/ 706755 h 2498461"/>
              <a:gd name="connsiteX95" fmla="*/ 749970 w 750073"/>
              <a:gd name="connsiteY95" fmla="*/ 783907 h 2498461"/>
              <a:gd name="connsiteX96" fmla="*/ 670913 w 750073"/>
              <a:gd name="connsiteY96" fmla="*/ 860107 h 2498461"/>
              <a:gd name="connsiteX97" fmla="*/ 596618 w 750073"/>
              <a:gd name="connsiteY97" fmla="*/ 861060 h 2498461"/>
              <a:gd name="connsiteX98" fmla="*/ 577568 w 750073"/>
              <a:gd name="connsiteY98" fmla="*/ 849630 h 2498461"/>
              <a:gd name="connsiteX99" fmla="*/ 573758 w 750073"/>
              <a:gd name="connsiteY99" fmla="*/ 878205 h 2498461"/>
              <a:gd name="connsiteX100" fmla="*/ 579473 w 750073"/>
              <a:gd name="connsiteY100" fmla="*/ 944880 h 2498461"/>
              <a:gd name="connsiteX101" fmla="*/ 698535 w 750073"/>
              <a:gd name="connsiteY101" fmla="*/ 1316355 h 2498461"/>
              <a:gd name="connsiteX102" fmla="*/ 635670 w 750073"/>
              <a:gd name="connsiteY102" fmla="*/ 1348740 h 2498461"/>
              <a:gd name="connsiteX103" fmla="*/ 642338 w 750073"/>
              <a:gd name="connsiteY103" fmla="*/ 1503045 h 2498461"/>
              <a:gd name="connsiteX104" fmla="*/ 637575 w 750073"/>
              <a:gd name="connsiteY104" fmla="*/ 1649730 h 2498461"/>
              <a:gd name="connsiteX105" fmla="*/ 630908 w 750073"/>
              <a:gd name="connsiteY105" fmla="*/ 1748790 h 2498461"/>
              <a:gd name="connsiteX106" fmla="*/ 608048 w 750073"/>
              <a:gd name="connsiteY106" fmla="*/ 1826895 h 2498461"/>
              <a:gd name="connsiteX107" fmla="*/ 586140 w 750073"/>
              <a:gd name="connsiteY107" fmla="*/ 1853565 h 2498461"/>
              <a:gd name="connsiteX108" fmla="*/ 582330 w 750073"/>
              <a:gd name="connsiteY108" fmla="*/ 1909762 h 2498461"/>
              <a:gd name="connsiteX109" fmla="*/ 565185 w 750073"/>
              <a:gd name="connsiteY109" fmla="*/ 2065972 h 2498461"/>
              <a:gd name="connsiteX110" fmla="*/ 557565 w 750073"/>
              <a:gd name="connsiteY110" fmla="*/ 2159317 h 2498461"/>
              <a:gd name="connsiteX111" fmla="*/ 561375 w 750073"/>
              <a:gd name="connsiteY111" fmla="*/ 2228850 h 2498461"/>
              <a:gd name="connsiteX112" fmla="*/ 574710 w 750073"/>
              <a:gd name="connsiteY112" fmla="*/ 2263140 h 2498461"/>
              <a:gd name="connsiteX113" fmla="*/ 567090 w 750073"/>
              <a:gd name="connsiteY113" fmla="*/ 2307907 h 2498461"/>
              <a:gd name="connsiteX114" fmla="*/ 734730 w 750073"/>
              <a:gd name="connsiteY114" fmla="*/ 2434590 h 2498461"/>
              <a:gd name="connsiteX115" fmla="*/ 740445 w 750073"/>
              <a:gd name="connsiteY115" fmla="*/ 2486977 h 2498461"/>
              <a:gd name="connsiteX116" fmla="*/ 319440 w 750073"/>
              <a:gd name="connsiteY116" fmla="*/ 2458402 h 2498461"/>
              <a:gd name="connsiteX117" fmla="*/ 213713 w 750073"/>
              <a:gd name="connsiteY117" fmla="*/ 2495550 h 2498461"/>
              <a:gd name="connsiteX118" fmla="*/ 108938 w 750073"/>
              <a:gd name="connsiteY118"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391830 w 750073"/>
              <a:gd name="connsiteY72" fmla="*/ 2905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408023 w 750073"/>
              <a:gd name="connsiteY79" fmla="*/ 413385 h 2498461"/>
              <a:gd name="connsiteX80" fmla="*/ 404213 w 750073"/>
              <a:gd name="connsiteY80" fmla="*/ 409575 h 2498461"/>
              <a:gd name="connsiteX81" fmla="*/ 391830 w 750073"/>
              <a:gd name="connsiteY81" fmla="*/ 379095 h 2498461"/>
              <a:gd name="connsiteX82" fmla="*/ 408023 w 750073"/>
              <a:gd name="connsiteY82" fmla="*/ 362902 h 2498461"/>
              <a:gd name="connsiteX83" fmla="*/ 547088 w 750073"/>
              <a:gd name="connsiteY83" fmla="*/ 403860 h 2498461"/>
              <a:gd name="connsiteX84" fmla="*/ 589950 w 750073"/>
              <a:gd name="connsiteY84" fmla="*/ 422910 h 2498461"/>
              <a:gd name="connsiteX85" fmla="*/ 612810 w 750073"/>
              <a:gd name="connsiteY85" fmla="*/ 493395 h 2498461"/>
              <a:gd name="connsiteX86" fmla="*/ 628050 w 750073"/>
              <a:gd name="connsiteY86" fmla="*/ 512445 h 2498461"/>
              <a:gd name="connsiteX87" fmla="*/ 627098 w 750073"/>
              <a:gd name="connsiteY87" fmla="*/ 541972 h 2498461"/>
              <a:gd name="connsiteX88" fmla="*/ 636623 w 750073"/>
              <a:gd name="connsiteY88" fmla="*/ 553402 h 2498461"/>
              <a:gd name="connsiteX89" fmla="*/ 633765 w 750073"/>
              <a:gd name="connsiteY89" fmla="*/ 565785 h 2498461"/>
              <a:gd name="connsiteX90" fmla="*/ 648053 w 750073"/>
              <a:gd name="connsiteY90" fmla="*/ 573405 h 2498461"/>
              <a:gd name="connsiteX91" fmla="*/ 647100 w 750073"/>
              <a:gd name="connsiteY91" fmla="*/ 597217 h 2498461"/>
              <a:gd name="connsiteX92" fmla="*/ 709965 w 750073"/>
              <a:gd name="connsiteY92" fmla="*/ 691515 h 2498461"/>
              <a:gd name="connsiteX93" fmla="*/ 736635 w 750073"/>
              <a:gd name="connsiteY93" fmla="*/ 706755 h 2498461"/>
              <a:gd name="connsiteX94" fmla="*/ 749970 w 750073"/>
              <a:gd name="connsiteY94" fmla="*/ 783907 h 2498461"/>
              <a:gd name="connsiteX95" fmla="*/ 670913 w 750073"/>
              <a:gd name="connsiteY95" fmla="*/ 860107 h 2498461"/>
              <a:gd name="connsiteX96" fmla="*/ 596618 w 750073"/>
              <a:gd name="connsiteY96" fmla="*/ 861060 h 2498461"/>
              <a:gd name="connsiteX97" fmla="*/ 577568 w 750073"/>
              <a:gd name="connsiteY97" fmla="*/ 849630 h 2498461"/>
              <a:gd name="connsiteX98" fmla="*/ 573758 w 750073"/>
              <a:gd name="connsiteY98" fmla="*/ 878205 h 2498461"/>
              <a:gd name="connsiteX99" fmla="*/ 579473 w 750073"/>
              <a:gd name="connsiteY99" fmla="*/ 944880 h 2498461"/>
              <a:gd name="connsiteX100" fmla="*/ 698535 w 750073"/>
              <a:gd name="connsiteY100" fmla="*/ 1316355 h 2498461"/>
              <a:gd name="connsiteX101" fmla="*/ 635670 w 750073"/>
              <a:gd name="connsiteY101" fmla="*/ 1348740 h 2498461"/>
              <a:gd name="connsiteX102" fmla="*/ 642338 w 750073"/>
              <a:gd name="connsiteY102" fmla="*/ 1503045 h 2498461"/>
              <a:gd name="connsiteX103" fmla="*/ 637575 w 750073"/>
              <a:gd name="connsiteY103" fmla="*/ 1649730 h 2498461"/>
              <a:gd name="connsiteX104" fmla="*/ 630908 w 750073"/>
              <a:gd name="connsiteY104" fmla="*/ 1748790 h 2498461"/>
              <a:gd name="connsiteX105" fmla="*/ 608048 w 750073"/>
              <a:gd name="connsiteY105" fmla="*/ 1826895 h 2498461"/>
              <a:gd name="connsiteX106" fmla="*/ 586140 w 750073"/>
              <a:gd name="connsiteY106" fmla="*/ 1853565 h 2498461"/>
              <a:gd name="connsiteX107" fmla="*/ 582330 w 750073"/>
              <a:gd name="connsiteY107" fmla="*/ 1909762 h 2498461"/>
              <a:gd name="connsiteX108" fmla="*/ 565185 w 750073"/>
              <a:gd name="connsiteY108" fmla="*/ 2065972 h 2498461"/>
              <a:gd name="connsiteX109" fmla="*/ 557565 w 750073"/>
              <a:gd name="connsiteY109" fmla="*/ 2159317 h 2498461"/>
              <a:gd name="connsiteX110" fmla="*/ 561375 w 750073"/>
              <a:gd name="connsiteY110" fmla="*/ 2228850 h 2498461"/>
              <a:gd name="connsiteX111" fmla="*/ 574710 w 750073"/>
              <a:gd name="connsiteY111" fmla="*/ 2263140 h 2498461"/>
              <a:gd name="connsiteX112" fmla="*/ 567090 w 750073"/>
              <a:gd name="connsiteY112" fmla="*/ 2307907 h 2498461"/>
              <a:gd name="connsiteX113" fmla="*/ 734730 w 750073"/>
              <a:gd name="connsiteY113" fmla="*/ 2434590 h 2498461"/>
              <a:gd name="connsiteX114" fmla="*/ 740445 w 750073"/>
              <a:gd name="connsiteY114" fmla="*/ 2486977 h 2498461"/>
              <a:gd name="connsiteX115" fmla="*/ 319440 w 750073"/>
              <a:gd name="connsiteY115" fmla="*/ 2458402 h 2498461"/>
              <a:gd name="connsiteX116" fmla="*/ 213713 w 750073"/>
              <a:gd name="connsiteY116" fmla="*/ 2495550 h 2498461"/>
              <a:gd name="connsiteX117" fmla="*/ 108938 w 750073"/>
              <a:gd name="connsiteY117"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408023 w 750073"/>
              <a:gd name="connsiteY79" fmla="*/ 413385 h 2498461"/>
              <a:gd name="connsiteX80" fmla="*/ 404213 w 750073"/>
              <a:gd name="connsiteY80" fmla="*/ 409575 h 2498461"/>
              <a:gd name="connsiteX81" fmla="*/ 391830 w 750073"/>
              <a:gd name="connsiteY81" fmla="*/ 379095 h 2498461"/>
              <a:gd name="connsiteX82" fmla="*/ 408023 w 750073"/>
              <a:gd name="connsiteY82" fmla="*/ 362902 h 2498461"/>
              <a:gd name="connsiteX83" fmla="*/ 547088 w 750073"/>
              <a:gd name="connsiteY83" fmla="*/ 403860 h 2498461"/>
              <a:gd name="connsiteX84" fmla="*/ 589950 w 750073"/>
              <a:gd name="connsiteY84" fmla="*/ 422910 h 2498461"/>
              <a:gd name="connsiteX85" fmla="*/ 612810 w 750073"/>
              <a:gd name="connsiteY85" fmla="*/ 493395 h 2498461"/>
              <a:gd name="connsiteX86" fmla="*/ 628050 w 750073"/>
              <a:gd name="connsiteY86" fmla="*/ 512445 h 2498461"/>
              <a:gd name="connsiteX87" fmla="*/ 627098 w 750073"/>
              <a:gd name="connsiteY87" fmla="*/ 541972 h 2498461"/>
              <a:gd name="connsiteX88" fmla="*/ 636623 w 750073"/>
              <a:gd name="connsiteY88" fmla="*/ 553402 h 2498461"/>
              <a:gd name="connsiteX89" fmla="*/ 633765 w 750073"/>
              <a:gd name="connsiteY89" fmla="*/ 565785 h 2498461"/>
              <a:gd name="connsiteX90" fmla="*/ 648053 w 750073"/>
              <a:gd name="connsiteY90" fmla="*/ 573405 h 2498461"/>
              <a:gd name="connsiteX91" fmla="*/ 647100 w 750073"/>
              <a:gd name="connsiteY91" fmla="*/ 597217 h 2498461"/>
              <a:gd name="connsiteX92" fmla="*/ 709965 w 750073"/>
              <a:gd name="connsiteY92" fmla="*/ 691515 h 2498461"/>
              <a:gd name="connsiteX93" fmla="*/ 736635 w 750073"/>
              <a:gd name="connsiteY93" fmla="*/ 706755 h 2498461"/>
              <a:gd name="connsiteX94" fmla="*/ 749970 w 750073"/>
              <a:gd name="connsiteY94" fmla="*/ 783907 h 2498461"/>
              <a:gd name="connsiteX95" fmla="*/ 670913 w 750073"/>
              <a:gd name="connsiteY95" fmla="*/ 860107 h 2498461"/>
              <a:gd name="connsiteX96" fmla="*/ 596618 w 750073"/>
              <a:gd name="connsiteY96" fmla="*/ 861060 h 2498461"/>
              <a:gd name="connsiteX97" fmla="*/ 577568 w 750073"/>
              <a:gd name="connsiteY97" fmla="*/ 849630 h 2498461"/>
              <a:gd name="connsiteX98" fmla="*/ 573758 w 750073"/>
              <a:gd name="connsiteY98" fmla="*/ 878205 h 2498461"/>
              <a:gd name="connsiteX99" fmla="*/ 579473 w 750073"/>
              <a:gd name="connsiteY99" fmla="*/ 944880 h 2498461"/>
              <a:gd name="connsiteX100" fmla="*/ 698535 w 750073"/>
              <a:gd name="connsiteY100" fmla="*/ 1316355 h 2498461"/>
              <a:gd name="connsiteX101" fmla="*/ 635670 w 750073"/>
              <a:gd name="connsiteY101" fmla="*/ 1348740 h 2498461"/>
              <a:gd name="connsiteX102" fmla="*/ 642338 w 750073"/>
              <a:gd name="connsiteY102" fmla="*/ 1503045 h 2498461"/>
              <a:gd name="connsiteX103" fmla="*/ 637575 w 750073"/>
              <a:gd name="connsiteY103" fmla="*/ 1649730 h 2498461"/>
              <a:gd name="connsiteX104" fmla="*/ 630908 w 750073"/>
              <a:gd name="connsiteY104" fmla="*/ 1748790 h 2498461"/>
              <a:gd name="connsiteX105" fmla="*/ 608048 w 750073"/>
              <a:gd name="connsiteY105" fmla="*/ 1826895 h 2498461"/>
              <a:gd name="connsiteX106" fmla="*/ 586140 w 750073"/>
              <a:gd name="connsiteY106" fmla="*/ 1853565 h 2498461"/>
              <a:gd name="connsiteX107" fmla="*/ 582330 w 750073"/>
              <a:gd name="connsiteY107" fmla="*/ 1909762 h 2498461"/>
              <a:gd name="connsiteX108" fmla="*/ 565185 w 750073"/>
              <a:gd name="connsiteY108" fmla="*/ 2065972 h 2498461"/>
              <a:gd name="connsiteX109" fmla="*/ 557565 w 750073"/>
              <a:gd name="connsiteY109" fmla="*/ 2159317 h 2498461"/>
              <a:gd name="connsiteX110" fmla="*/ 561375 w 750073"/>
              <a:gd name="connsiteY110" fmla="*/ 2228850 h 2498461"/>
              <a:gd name="connsiteX111" fmla="*/ 574710 w 750073"/>
              <a:gd name="connsiteY111" fmla="*/ 2263140 h 2498461"/>
              <a:gd name="connsiteX112" fmla="*/ 567090 w 750073"/>
              <a:gd name="connsiteY112" fmla="*/ 2307907 h 2498461"/>
              <a:gd name="connsiteX113" fmla="*/ 734730 w 750073"/>
              <a:gd name="connsiteY113" fmla="*/ 2434590 h 2498461"/>
              <a:gd name="connsiteX114" fmla="*/ 740445 w 750073"/>
              <a:gd name="connsiteY114" fmla="*/ 2486977 h 2498461"/>
              <a:gd name="connsiteX115" fmla="*/ 319440 w 750073"/>
              <a:gd name="connsiteY115" fmla="*/ 2458402 h 2498461"/>
              <a:gd name="connsiteX116" fmla="*/ 213713 w 750073"/>
              <a:gd name="connsiteY116" fmla="*/ 2495550 h 2498461"/>
              <a:gd name="connsiteX117" fmla="*/ 108938 w 750073"/>
              <a:gd name="connsiteY117"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408023 w 750073"/>
              <a:gd name="connsiteY79" fmla="*/ 413385 h 2498461"/>
              <a:gd name="connsiteX80" fmla="*/ 404213 w 750073"/>
              <a:gd name="connsiteY80" fmla="*/ 409575 h 2498461"/>
              <a:gd name="connsiteX81" fmla="*/ 391830 w 750073"/>
              <a:gd name="connsiteY81" fmla="*/ 379095 h 2498461"/>
              <a:gd name="connsiteX82" fmla="*/ 375198 w 750073"/>
              <a:gd name="connsiteY82" fmla="*/ 347752 h 2498461"/>
              <a:gd name="connsiteX83" fmla="*/ 547088 w 750073"/>
              <a:gd name="connsiteY83" fmla="*/ 403860 h 2498461"/>
              <a:gd name="connsiteX84" fmla="*/ 589950 w 750073"/>
              <a:gd name="connsiteY84" fmla="*/ 422910 h 2498461"/>
              <a:gd name="connsiteX85" fmla="*/ 612810 w 750073"/>
              <a:gd name="connsiteY85" fmla="*/ 493395 h 2498461"/>
              <a:gd name="connsiteX86" fmla="*/ 628050 w 750073"/>
              <a:gd name="connsiteY86" fmla="*/ 512445 h 2498461"/>
              <a:gd name="connsiteX87" fmla="*/ 627098 w 750073"/>
              <a:gd name="connsiteY87" fmla="*/ 541972 h 2498461"/>
              <a:gd name="connsiteX88" fmla="*/ 636623 w 750073"/>
              <a:gd name="connsiteY88" fmla="*/ 553402 h 2498461"/>
              <a:gd name="connsiteX89" fmla="*/ 633765 w 750073"/>
              <a:gd name="connsiteY89" fmla="*/ 565785 h 2498461"/>
              <a:gd name="connsiteX90" fmla="*/ 648053 w 750073"/>
              <a:gd name="connsiteY90" fmla="*/ 573405 h 2498461"/>
              <a:gd name="connsiteX91" fmla="*/ 647100 w 750073"/>
              <a:gd name="connsiteY91" fmla="*/ 597217 h 2498461"/>
              <a:gd name="connsiteX92" fmla="*/ 709965 w 750073"/>
              <a:gd name="connsiteY92" fmla="*/ 691515 h 2498461"/>
              <a:gd name="connsiteX93" fmla="*/ 736635 w 750073"/>
              <a:gd name="connsiteY93" fmla="*/ 706755 h 2498461"/>
              <a:gd name="connsiteX94" fmla="*/ 749970 w 750073"/>
              <a:gd name="connsiteY94" fmla="*/ 783907 h 2498461"/>
              <a:gd name="connsiteX95" fmla="*/ 670913 w 750073"/>
              <a:gd name="connsiteY95" fmla="*/ 860107 h 2498461"/>
              <a:gd name="connsiteX96" fmla="*/ 596618 w 750073"/>
              <a:gd name="connsiteY96" fmla="*/ 861060 h 2498461"/>
              <a:gd name="connsiteX97" fmla="*/ 577568 w 750073"/>
              <a:gd name="connsiteY97" fmla="*/ 849630 h 2498461"/>
              <a:gd name="connsiteX98" fmla="*/ 573758 w 750073"/>
              <a:gd name="connsiteY98" fmla="*/ 878205 h 2498461"/>
              <a:gd name="connsiteX99" fmla="*/ 579473 w 750073"/>
              <a:gd name="connsiteY99" fmla="*/ 944880 h 2498461"/>
              <a:gd name="connsiteX100" fmla="*/ 698535 w 750073"/>
              <a:gd name="connsiteY100" fmla="*/ 1316355 h 2498461"/>
              <a:gd name="connsiteX101" fmla="*/ 635670 w 750073"/>
              <a:gd name="connsiteY101" fmla="*/ 1348740 h 2498461"/>
              <a:gd name="connsiteX102" fmla="*/ 642338 w 750073"/>
              <a:gd name="connsiteY102" fmla="*/ 1503045 h 2498461"/>
              <a:gd name="connsiteX103" fmla="*/ 637575 w 750073"/>
              <a:gd name="connsiteY103" fmla="*/ 1649730 h 2498461"/>
              <a:gd name="connsiteX104" fmla="*/ 630908 w 750073"/>
              <a:gd name="connsiteY104" fmla="*/ 1748790 h 2498461"/>
              <a:gd name="connsiteX105" fmla="*/ 608048 w 750073"/>
              <a:gd name="connsiteY105" fmla="*/ 1826895 h 2498461"/>
              <a:gd name="connsiteX106" fmla="*/ 586140 w 750073"/>
              <a:gd name="connsiteY106" fmla="*/ 1853565 h 2498461"/>
              <a:gd name="connsiteX107" fmla="*/ 582330 w 750073"/>
              <a:gd name="connsiteY107" fmla="*/ 1909762 h 2498461"/>
              <a:gd name="connsiteX108" fmla="*/ 565185 w 750073"/>
              <a:gd name="connsiteY108" fmla="*/ 2065972 h 2498461"/>
              <a:gd name="connsiteX109" fmla="*/ 557565 w 750073"/>
              <a:gd name="connsiteY109" fmla="*/ 2159317 h 2498461"/>
              <a:gd name="connsiteX110" fmla="*/ 561375 w 750073"/>
              <a:gd name="connsiteY110" fmla="*/ 2228850 h 2498461"/>
              <a:gd name="connsiteX111" fmla="*/ 574710 w 750073"/>
              <a:gd name="connsiteY111" fmla="*/ 2263140 h 2498461"/>
              <a:gd name="connsiteX112" fmla="*/ 567090 w 750073"/>
              <a:gd name="connsiteY112" fmla="*/ 2307907 h 2498461"/>
              <a:gd name="connsiteX113" fmla="*/ 734730 w 750073"/>
              <a:gd name="connsiteY113" fmla="*/ 2434590 h 2498461"/>
              <a:gd name="connsiteX114" fmla="*/ 740445 w 750073"/>
              <a:gd name="connsiteY114" fmla="*/ 2486977 h 2498461"/>
              <a:gd name="connsiteX115" fmla="*/ 319440 w 750073"/>
              <a:gd name="connsiteY115" fmla="*/ 2458402 h 2498461"/>
              <a:gd name="connsiteX116" fmla="*/ 213713 w 750073"/>
              <a:gd name="connsiteY116" fmla="*/ 2495550 h 2498461"/>
              <a:gd name="connsiteX117" fmla="*/ 108938 w 750073"/>
              <a:gd name="connsiteY117"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408023 w 750073"/>
              <a:gd name="connsiteY79" fmla="*/ 413385 h 2498461"/>
              <a:gd name="connsiteX80" fmla="*/ 404213 w 750073"/>
              <a:gd name="connsiteY80" fmla="*/ 409575 h 2498461"/>
              <a:gd name="connsiteX81" fmla="*/ 391830 w 750073"/>
              <a:gd name="connsiteY81" fmla="*/ 379095 h 2498461"/>
              <a:gd name="connsiteX82" fmla="*/ 380247 w 750073"/>
              <a:gd name="connsiteY82" fmla="*/ 370478 h 2498461"/>
              <a:gd name="connsiteX83" fmla="*/ 547088 w 750073"/>
              <a:gd name="connsiteY83" fmla="*/ 403860 h 2498461"/>
              <a:gd name="connsiteX84" fmla="*/ 589950 w 750073"/>
              <a:gd name="connsiteY84" fmla="*/ 422910 h 2498461"/>
              <a:gd name="connsiteX85" fmla="*/ 612810 w 750073"/>
              <a:gd name="connsiteY85" fmla="*/ 493395 h 2498461"/>
              <a:gd name="connsiteX86" fmla="*/ 628050 w 750073"/>
              <a:gd name="connsiteY86" fmla="*/ 512445 h 2498461"/>
              <a:gd name="connsiteX87" fmla="*/ 627098 w 750073"/>
              <a:gd name="connsiteY87" fmla="*/ 541972 h 2498461"/>
              <a:gd name="connsiteX88" fmla="*/ 636623 w 750073"/>
              <a:gd name="connsiteY88" fmla="*/ 553402 h 2498461"/>
              <a:gd name="connsiteX89" fmla="*/ 633765 w 750073"/>
              <a:gd name="connsiteY89" fmla="*/ 565785 h 2498461"/>
              <a:gd name="connsiteX90" fmla="*/ 648053 w 750073"/>
              <a:gd name="connsiteY90" fmla="*/ 573405 h 2498461"/>
              <a:gd name="connsiteX91" fmla="*/ 647100 w 750073"/>
              <a:gd name="connsiteY91" fmla="*/ 597217 h 2498461"/>
              <a:gd name="connsiteX92" fmla="*/ 709965 w 750073"/>
              <a:gd name="connsiteY92" fmla="*/ 691515 h 2498461"/>
              <a:gd name="connsiteX93" fmla="*/ 736635 w 750073"/>
              <a:gd name="connsiteY93" fmla="*/ 706755 h 2498461"/>
              <a:gd name="connsiteX94" fmla="*/ 749970 w 750073"/>
              <a:gd name="connsiteY94" fmla="*/ 783907 h 2498461"/>
              <a:gd name="connsiteX95" fmla="*/ 670913 w 750073"/>
              <a:gd name="connsiteY95" fmla="*/ 860107 h 2498461"/>
              <a:gd name="connsiteX96" fmla="*/ 596618 w 750073"/>
              <a:gd name="connsiteY96" fmla="*/ 861060 h 2498461"/>
              <a:gd name="connsiteX97" fmla="*/ 577568 w 750073"/>
              <a:gd name="connsiteY97" fmla="*/ 849630 h 2498461"/>
              <a:gd name="connsiteX98" fmla="*/ 573758 w 750073"/>
              <a:gd name="connsiteY98" fmla="*/ 878205 h 2498461"/>
              <a:gd name="connsiteX99" fmla="*/ 579473 w 750073"/>
              <a:gd name="connsiteY99" fmla="*/ 944880 h 2498461"/>
              <a:gd name="connsiteX100" fmla="*/ 698535 w 750073"/>
              <a:gd name="connsiteY100" fmla="*/ 1316355 h 2498461"/>
              <a:gd name="connsiteX101" fmla="*/ 635670 w 750073"/>
              <a:gd name="connsiteY101" fmla="*/ 1348740 h 2498461"/>
              <a:gd name="connsiteX102" fmla="*/ 642338 w 750073"/>
              <a:gd name="connsiteY102" fmla="*/ 1503045 h 2498461"/>
              <a:gd name="connsiteX103" fmla="*/ 637575 w 750073"/>
              <a:gd name="connsiteY103" fmla="*/ 1649730 h 2498461"/>
              <a:gd name="connsiteX104" fmla="*/ 630908 w 750073"/>
              <a:gd name="connsiteY104" fmla="*/ 1748790 h 2498461"/>
              <a:gd name="connsiteX105" fmla="*/ 608048 w 750073"/>
              <a:gd name="connsiteY105" fmla="*/ 1826895 h 2498461"/>
              <a:gd name="connsiteX106" fmla="*/ 586140 w 750073"/>
              <a:gd name="connsiteY106" fmla="*/ 1853565 h 2498461"/>
              <a:gd name="connsiteX107" fmla="*/ 582330 w 750073"/>
              <a:gd name="connsiteY107" fmla="*/ 1909762 h 2498461"/>
              <a:gd name="connsiteX108" fmla="*/ 565185 w 750073"/>
              <a:gd name="connsiteY108" fmla="*/ 2065972 h 2498461"/>
              <a:gd name="connsiteX109" fmla="*/ 557565 w 750073"/>
              <a:gd name="connsiteY109" fmla="*/ 2159317 h 2498461"/>
              <a:gd name="connsiteX110" fmla="*/ 561375 w 750073"/>
              <a:gd name="connsiteY110" fmla="*/ 2228850 h 2498461"/>
              <a:gd name="connsiteX111" fmla="*/ 574710 w 750073"/>
              <a:gd name="connsiteY111" fmla="*/ 2263140 h 2498461"/>
              <a:gd name="connsiteX112" fmla="*/ 567090 w 750073"/>
              <a:gd name="connsiteY112" fmla="*/ 2307907 h 2498461"/>
              <a:gd name="connsiteX113" fmla="*/ 734730 w 750073"/>
              <a:gd name="connsiteY113" fmla="*/ 2434590 h 2498461"/>
              <a:gd name="connsiteX114" fmla="*/ 740445 w 750073"/>
              <a:gd name="connsiteY114" fmla="*/ 2486977 h 2498461"/>
              <a:gd name="connsiteX115" fmla="*/ 319440 w 750073"/>
              <a:gd name="connsiteY115" fmla="*/ 2458402 h 2498461"/>
              <a:gd name="connsiteX116" fmla="*/ 213713 w 750073"/>
              <a:gd name="connsiteY116" fmla="*/ 2495550 h 2498461"/>
              <a:gd name="connsiteX117" fmla="*/ 108938 w 750073"/>
              <a:gd name="connsiteY117"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408023 w 750073"/>
              <a:gd name="connsiteY79" fmla="*/ 413385 h 2498461"/>
              <a:gd name="connsiteX80" fmla="*/ 391830 w 750073"/>
              <a:gd name="connsiteY80" fmla="*/ 379095 h 2498461"/>
              <a:gd name="connsiteX81" fmla="*/ 380247 w 750073"/>
              <a:gd name="connsiteY81" fmla="*/ 370478 h 2498461"/>
              <a:gd name="connsiteX82" fmla="*/ 547088 w 750073"/>
              <a:gd name="connsiteY82" fmla="*/ 403860 h 2498461"/>
              <a:gd name="connsiteX83" fmla="*/ 589950 w 750073"/>
              <a:gd name="connsiteY83" fmla="*/ 422910 h 2498461"/>
              <a:gd name="connsiteX84" fmla="*/ 612810 w 750073"/>
              <a:gd name="connsiteY84" fmla="*/ 493395 h 2498461"/>
              <a:gd name="connsiteX85" fmla="*/ 628050 w 750073"/>
              <a:gd name="connsiteY85" fmla="*/ 512445 h 2498461"/>
              <a:gd name="connsiteX86" fmla="*/ 627098 w 750073"/>
              <a:gd name="connsiteY86" fmla="*/ 541972 h 2498461"/>
              <a:gd name="connsiteX87" fmla="*/ 636623 w 750073"/>
              <a:gd name="connsiteY87" fmla="*/ 553402 h 2498461"/>
              <a:gd name="connsiteX88" fmla="*/ 633765 w 750073"/>
              <a:gd name="connsiteY88" fmla="*/ 565785 h 2498461"/>
              <a:gd name="connsiteX89" fmla="*/ 648053 w 750073"/>
              <a:gd name="connsiteY89" fmla="*/ 573405 h 2498461"/>
              <a:gd name="connsiteX90" fmla="*/ 647100 w 750073"/>
              <a:gd name="connsiteY90" fmla="*/ 597217 h 2498461"/>
              <a:gd name="connsiteX91" fmla="*/ 709965 w 750073"/>
              <a:gd name="connsiteY91" fmla="*/ 691515 h 2498461"/>
              <a:gd name="connsiteX92" fmla="*/ 736635 w 750073"/>
              <a:gd name="connsiteY92" fmla="*/ 706755 h 2498461"/>
              <a:gd name="connsiteX93" fmla="*/ 749970 w 750073"/>
              <a:gd name="connsiteY93" fmla="*/ 783907 h 2498461"/>
              <a:gd name="connsiteX94" fmla="*/ 670913 w 750073"/>
              <a:gd name="connsiteY94" fmla="*/ 860107 h 2498461"/>
              <a:gd name="connsiteX95" fmla="*/ 596618 w 750073"/>
              <a:gd name="connsiteY95" fmla="*/ 861060 h 2498461"/>
              <a:gd name="connsiteX96" fmla="*/ 577568 w 750073"/>
              <a:gd name="connsiteY96" fmla="*/ 849630 h 2498461"/>
              <a:gd name="connsiteX97" fmla="*/ 573758 w 750073"/>
              <a:gd name="connsiteY97" fmla="*/ 878205 h 2498461"/>
              <a:gd name="connsiteX98" fmla="*/ 579473 w 750073"/>
              <a:gd name="connsiteY98" fmla="*/ 944880 h 2498461"/>
              <a:gd name="connsiteX99" fmla="*/ 698535 w 750073"/>
              <a:gd name="connsiteY99" fmla="*/ 1316355 h 2498461"/>
              <a:gd name="connsiteX100" fmla="*/ 635670 w 750073"/>
              <a:gd name="connsiteY100" fmla="*/ 1348740 h 2498461"/>
              <a:gd name="connsiteX101" fmla="*/ 642338 w 750073"/>
              <a:gd name="connsiteY101" fmla="*/ 1503045 h 2498461"/>
              <a:gd name="connsiteX102" fmla="*/ 637575 w 750073"/>
              <a:gd name="connsiteY102" fmla="*/ 1649730 h 2498461"/>
              <a:gd name="connsiteX103" fmla="*/ 630908 w 750073"/>
              <a:gd name="connsiteY103" fmla="*/ 1748790 h 2498461"/>
              <a:gd name="connsiteX104" fmla="*/ 608048 w 750073"/>
              <a:gd name="connsiteY104" fmla="*/ 1826895 h 2498461"/>
              <a:gd name="connsiteX105" fmla="*/ 586140 w 750073"/>
              <a:gd name="connsiteY105" fmla="*/ 1853565 h 2498461"/>
              <a:gd name="connsiteX106" fmla="*/ 582330 w 750073"/>
              <a:gd name="connsiteY106" fmla="*/ 1909762 h 2498461"/>
              <a:gd name="connsiteX107" fmla="*/ 565185 w 750073"/>
              <a:gd name="connsiteY107" fmla="*/ 2065972 h 2498461"/>
              <a:gd name="connsiteX108" fmla="*/ 557565 w 750073"/>
              <a:gd name="connsiteY108" fmla="*/ 2159317 h 2498461"/>
              <a:gd name="connsiteX109" fmla="*/ 561375 w 750073"/>
              <a:gd name="connsiteY109" fmla="*/ 2228850 h 2498461"/>
              <a:gd name="connsiteX110" fmla="*/ 574710 w 750073"/>
              <a:gd name="connsiteY110" fmla="*/ 2263140 h 2498461"/>
              <a:gd name="connsiteX111" fmla="*/ 567090 w 750073"/>
              <a:gd name="connsiteY111" fmla="*/ 2307907 h 2498461"/>
              <a:gd name="connsiteX112" fmla="*/ 734730 w 750073"/>
              <a:gd name="connsiteY112" fmla="*/ 2434590 h 2498461"/>
              <a:gd name="connsiteX113" fmla="*/ 740445 w 750073"/>
              <a:gd name="connsiteY113" fmla="*/ 2486977 h 2498461"/>
              <a:gd name="connsiteX114" fmla="*/ 319440 w 750073"/>
              <a:gd name="connsiteY114" fmla="*/ 2458402 h 2498461"/>
              <a:gd name="connsiteX115" fmla="*/ 213713 w 750073"/>
              <a:gd name="connsiteY115" fmla="*/ 2495550 h 2498461"/>
              <a:gd name="connsiteX116" fmla="*/ 108938 w 750073"/>
              <a:gd name="connsiteY116"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391830 w 750073"/>
              <a:gd name="connsiteY79" fmla="*/ 379095 h 2498461"/>
              <a:gd name="connsiteX80" fmla="*/ 380247 w 750073"/>
              <a:gd name="connsiteY80" fmla="*/ 370478 h 2498461"/>
              <a:gd name="connsiteX81" fmla="*/ 547088 w 750073"/>
              <a:gd name="connsiteY81" fmla="*/ 403860 h 2498461"/>
              <a:gd name="connsiteX82" fmla="*/ 589950 w 750073"/>
              <a:gd name="connsiteY82" fmla="*/ 422910 h 2498461"/>
              <a:gd name="connsiteX83" fmla="*/ 612810 w 750073"/>
              <a:gd name="connsiteY83" fmla="*/ 493395 h 2498461"/>
              <a:gd name="connsiteX84" fmla="*/ 628050 w 750073"/>
              <a:gd name="connsiteY84" fmla="*/ 512445 h 2498461"/>
              <a:gd name="connsiteX85" fmla="*/ 627098 w 750073"/>
              <a:gd name="connsiteY85" fmla="*/ 541972 h 2498461"/>
              <a:gd name="connsiteX86" fmla="*/ 636623 w 750073"/>
              <a:gd name="connsiteY86" fmla="*/ 553402 h 2498461"/>
              <a:gd name="connsiteX87" fmla="*/ 633765 w 750073"/>
              <a:gd name="connsiteY87" fmla="*/ 565785 h 2498461"/>
              <a:gd name="connsiteX88" fmla="*/ 648053 w 750073"/>
              <a:gd name="connsiteY88" fmla="*/ 573405 h 2498461"/>
              <a:gd name="connsiteX89" fmla="*/ 647100 w 750073"/>
              <a:gd name="connsiteY89" fmla="*/ 597217 h 2498461"/>
              <a:gd name="connsiteX90" fmla="*/ 709965 w 750073"/>
              <a:gd name="connsiteY90" fmla="*/ 691515 h 2498461"/>
              <a:gd name="connsiteX91" fmla="*/ 736635 w 750073"/>
              <a:gd name="connsiteY91" fmla="*/ 706755 h 2498461"/>
              <a:gd name="connsiteX92" fmla="*/ 749970 w 750073"/>
              <a:gd name="connsiteY92" fmla="*/ 783907 h 2498461"/>
              <a:gd name="connsiteX93" fmla="*/ 670913 w 750073"/>
              <a:gd name="connsiteY93" fmla="*/ 860107 h 2498461"/>
              <a:gd name="connsiteX94" fmla="*/ 596618 w 750073"/>
              <a:gd name="connsiteY94" fmla="*/ 861060 h 2498461"/>
              <a:gd name="connsiteX95" fmla="*/ 577568 w 750073"/>
              <a:gd name="connsiteY95" fmla="*/ 849630 h 2498461"/>
              <a:gd name="connsiteX96" fmla="*/ 573758 w 750073"/>
              <a:gd name="connsiteY96" fmla="*/ 878205 h 2498461"/>
              <a:gd name="connsiteX97" fmla="*/ 579473 w 750073"/>
              <a:gd name="connsiteY97" fmla="*/ 944880 h 2498461"/>
              <a:gd name="connsiteX98" fmla="*/ 698535 w 750073"/>
              <a:gd name="connsiteY98" fmla="*/ 1316355 h 2498461"/>
              <a:gd name="connsiteX99" fmla="*/ 635670 w 750073"/>
              <a:gd name="connsiteY99" fmla="*/ 1348740 h 2498461"/>
              <a:gd name="connsiteX100" fmla="*/ 642338 w 750073"/>
              <a:gd name="connsiteY100" fmla="*/ 1503045 h 2498461"/>
              <a:gd name="connsiteX101" fmla="*/ 637575 w 750073"/>
              <a:gd name="connsiteY101" fmla="*/ 1649730 h 2498461"/>
              <a:gd name="connsiteX102" fmla="*/ 630908 w 750073"/>
              <a:gd name="connsiteY102" fmla="*/ 1748790 h 2498461"/>
              <a:gd name="connsiteX103" fmla="*/ 608048 w 750073"/>
              <a:gd name="connsiteY103" fmla="*/ 1826895 h 2498461"/>
              <a:gd name="connsiteX104" fmla="*/ 586140 w 750073"/>
              <a:gd name="connsiteY104" fmla="*/ 1853565 h 2498461"/>
              <a:gd name="connsiteX105" fmla="*/ 582330 w 750073"/>
              <a:gd name="connsiteY105" fmla="*/ 1909762 h 2498461"/>
              <a:gd name="connsiteX106" fmla="*/ 565185 w 750073"/>
              <a:gd name="connsiteY106" fmla="*/ 2065972 h 2498461"/>
              <a:gd name="connsiteX107" fmla="*/ 557565 w 750073"/>
              <a:gd name="connsiteY107" fmla="*/ 2159317 h 2498461"/>
              <a:gd name="connsiteX108" fmla="*/ 561375 w 750073"/>
              <a:gd name="connsiteY108" fmla="*/ 2228850 h 2498461"/>
              <a:gd name="connsiteX109" fmla="*/ 574710 w 750073"/>
              <a:gd name="connsiteY109" fmla="*/ 2263140 h 2498461"/>
              <a:gd name="connsiteX110" fmla="*/ 567090 w 750073"/>
              <a:gd name="connsiteY110" fmla="*/ 2307907 h 2498461"/>
              <a:gd name="connsiteX111" fmla="*/ 734730 w 750073"/>
              <a:gd name="connsiteY111" fmla="*/ 2434590 h 2498461"/>
              <a:gd name="connsiteX112" fmla="*/ 740445 w 750073"/>
              <a:gd name="connsiteY112" fmla="*/ 2486977 h 2498461"/>
              <a:gd name="connsiteX113" fmla="*/ 319440 w 750073"/>
              <a:gd name="connsiteY113" fmla="*/ 2458402 h 2498461"/>
              <a:gd name="connsiteX114" fmla="*/ 213713 w 750073"/>
              <a:gd name="connsiteY114" fmla="*/ 2495550 h 2498461"/>
              <a:gd name="connsiteX115" fmla="*/ 108938 w 750073"/>
              <a:gd name="connsiteY115"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391830 w 750073"/>
              <a:gd name="connsiteY79" fmla="*/ 379095 h 2498461"/>
              <a:gd name="connsiteX80" fmla="*/ 415599 w 750073"/>
              <a:gd name="connsiteY80" fmla="*/ 375527 h 2498461"/>
              <a:gd name="connsiteX81" fmla="*/ 547088 w 750073"/>
              <a:gd name="connsiteY81" fmla="*/ 403860 h 2498461"/>
              <a:gd name="connsiteX82" fmla="*/ 589950 w 750073"/>
              <a:gd name="connsiteY82" fmla="*/ 422910 h 2498461"/>
              <a:gd name="connsiteX83" fmla="*/ 612810 w 750073"/>
              <a:gd name="connsiteY83" fmla="*/ 493395 h 2498461"/>
              <a:gd name="connsiteX84" fmla="*/ 628050 w 750073"/>
              <a:gd name="connsiteY84" fmla="*/ 512445 h 2498461"/>
              <a:gd name="connsiteX85" fmla="*/ 627098 w 750073"/>
              <a:gd name="connsiteY85" fmla="*/ 541972 h 2498461"/>
              <a:gd name="connsiteX86" fmla="*/ 636623 w 750073"/>
              <a:gd name="connsiteY86" fmla="*/ 553402 h 2498461"/>
              <a:gd name="connsiteX87" fmla="*/ 633765 w 750073"/>
              <a:gd name="connsiteY87" fmla="*/ 565785 h 2498461"/>
              <a:gd name="connsiteX88" fmla="*/ 648053 w 750073"/>
              <a:gd name="connsiteY88" fmla="*/ 573405 h 2498461"/>
              <a:gd name="connsiteX89" fmla="*/ 647100 w 750073"/>
              <a:gd name="connsiteY89" fmla="*/ 597217 h 2498461"/>
              <a:gd name="connsiteX90" fmla="*/ 709965 w 750073"/>
              <a:gd name="connsiteY90" fmla="*/ 691515 h 2498461"/>
              <a:gd name="connsiteX91" fmla="*/ 736635 w 750073"/>
              <a:gd name="connsiteY91" fmla="*/ 706755 h 2498461"/>
              <a:gd name="connsiteX92" fmla="*/ 749970 w 750073"/>
              <a:gd name="connsiteY92" fmla="*/ 783907 h 2498461"/>
              <a:gd name="connsiteX93" fmla="*/ 670913 w 750073"/>
              <a:gd name="connsiteY93" fmla="*/ 860107 h 2498461"/>
              <a:gd name="connsiteX94" fmla="*/ 596618 w 750073"/>
              <a:gd name="connsiteY94" fmla="*/ 861060 h 2498461"/>
              <a:gd name="connsiteX95" fmla="*/ 577568 w 750073"/>
              <a:gd name="connsiteY95" fmla="*/ 849630 h 2498461"/>
              <a:gd name="connsiteX96" fmla="*/ 573758 w 750073"/>
              <a:gd name="connsiteY96" fmla="*/ 878205 h 2498461"/>
              <a:gd name="connsiteX97" fmla="*/ 579473 w 750073"/>
              <a:gd name="connsiteY97" fmla="*/ 944880 h 2498461"/>
              <a:gd name="connsiteX98" fmla="*/ 698535 w 750073"/>
              <a:gd name="connsiteY98" fmla="*/ 1316355 h 2498461"/>
              <a:gd name="connsiteX99" fmla="*/ 635670 w 750073"/>
              <a:gd name="connsiteY99" fmla="*/ 1348740 h 2498461"/>
              <a:gd name="connsiteX100" fmla="*/ 642338 w 750073"/>
              <a:gd name="connsiteY100" fmla="*/ 1503045 h 2498461"/>
              <a:gd name="connsiteX101" fmla="*/ 637575 w 750073"/>
              <a:gd name="connsiteY101" fmla="*/ 1649730 h 2498461"/>
              <a:gd name="connsiteX102" fmla="*/ 630908 w 750073"/>
              <a:gd name="connsiteY102" fmla="*/ 1748790 h 2498461"/>
              <a:gd name="connsiteX103" fmla="*/ 608048 w 750073"/>
              <a:gd name="connsiteY103" fmla="*/ 1826895 h 2498461"/>
              <a:gd name="connsiteX104" fmla="*/ 586140 w 750073"/>
              <a:gd name="connsiteY104" fmla="*/ 1853565 h 2498461"/>
              <a:gd name="connsiteX105" fmla="*/ 582330 w 750073"/>
              <a:gd name="connsiteY105" fmla="*/ 1909762 h 2498461"/>
              <a:gd name="connsiteX106" fmla="*/ 565185 w 750073"/>
              <a:gd name="connsiteY106" fmla="*/ 2065972 h 2498461"/>
              <a:gd name="connsiteX107" fmla="*/ 557565 w 750073"/>
              <a:gd name="connsiteY107" fmla="*/ 2159317 h 2498461"/>
              <a:gd name="connsiteX108" fmla="*/ 561375 w 750073"/>
              <a:gd name="connsiteY108" fmla="*/ 2228850 h 2498461"/>
              <a:gd name="connsiteX109" fmla="*/ 574710 w 750073"/>
              <a:gd name="connsiteY109" fmla="*/ 2263140 h 2498461"/>
              <a:gd name="connsiteX110" fmla="*/ 567090 w 750073"/>
              <a:gd name="connsiteY110" fmla="*/ 2307907 h 2498461"/>
              <a:gd name="connsiteX111" fmla="*/ 734730 w 750073"/>
              <a:gd name="connsiteY111" fmla="*/ 2434590 h 2498461"/>
              <a:gd name="connsiteX112" fmla="*/ 740445 w 750073"/>
              <a:gd name="connsiteY112" fmla="*/ 2486977 h 2498461"/>
              <a:gd name="connsiteX113" fmla="*/ 319440 w 750073"/>
              <a:gd name="connsiteY113" fmla="*/ 2458402 h 2498461"/>
              <a:gd name="connsiteX114" fmla="*/ 213713 w 750073"/>
              <a:gd name="connsiteY114" fmla="*/ 2495550 h 2498461"/>
              <a:gd name="connsiteX115" fmla="*/ 108938 w 750073"/>
              <a:gd name="connsiteY115"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391830 w 750073"/>
              <a:gd name="connsiteY79" fmla="*/ 379095 h 2498461"/>
              <a:gd name="connsiteX80" fmla="*/ 382773 w 750073"/>
              <a:gd name="connsiteY80" fmla="*/ 373002 h 2498461"/>
              <a:gd name="connsiteX81" fmla="*/ 547088 w 750073"/>
              <a:gd name="connsiteY81" fmla="*/ 403860 h 2498461"/>
              <a:gd name="connsiteX82" fmla="*/ 589950 w 750073"/>
              <a:gd name="connsiteY82" fmla="*/ 422910 h 2498461"/>
              <a:gd name="connsiteX83" fmla="*/ 612810 w 750073"/>
              <a:gd name="connsiteY83" fmla="*/ 493395 h 2498461"/>
              <a:gd name="connsiteX84" fmla="*/ 628050 w 750073"/>
              <a:gd name="connsiteY84" fmla="*/ 512445 h 2498461"/>
              <a:gd name="connsiteX85" fmla="*/ 627098 w 750073"/>
              <a:gd name="connsiteY85" fmla="*/ 541972 h 2498461"/>
              <a:gd name="connsiteX86" fmla="*/ 636623 w 750073"/>
              <a:gd name="connsiteY86" fmla="*/ 553402 h 2498461"/>
              <a:gd name="connsiteX87" fmla="*/ 633765 w 750073"/>
              <a:gd name="connsiteY87" fmla="*/ 565785 h 2498461"/>
              <a:gd name="connsiteX88" fmla="*/ 648053 w 750073"/>
              <a:gd name="connsiteY88" fmla="*/ 573405 h 2498461"/>
              <a:gd name="connsiteX89" fmla="*/ 647100 w 750073"/>
              <a:gd name="connsiteY89" fmla="*/ 597217 h 2498461"/>
              <a:gd name="connsiteX90" fmla="*/ 709965 w 750073"/>
              <a:gd name="connsiteY90" fmla="*/ 691515 h 2498461"/>
              <a:gd name="connsiteX91" fmla="*/ 736635 w 750073"/>
              <a:gd name="connsiteY91" fmla="*/ 706755 h 2498461"/>
              <a:gd name="connsiteX92" fmla="*/ 749970 w 750073"/>
              <a:gd name="connsiteY92" fmla="*/ 783907 h 2498461"/>
              <a:gd name="connsiteX93" fmla="*/ 670913 w 750073"/>
              <a:gd name="connsiteY93" fmla="*/ 860107 h 2498461"/>
              <a:gd name="connsiteX94" fmla="*/ 596618 w 750073"/>
              <a:gd name="connsiteY94" fmla="*/ 861060 h 2498461"/>
              <a:gd name="connsiteX95" fmla="*/ 577568 w 750073"/>
              <a:gd name="connsiteY95" fmla="*/ 849630 h 2498461"/>
              <a:gd name="connsiteX96" fmla="*/ 573758 w 750073"/>
              <a:gd name="connsiteY96" fmla="*/ 878205 h 2498461"/>
              <a:gd name="connsiteX97" fmla="*/ 579473 w 750073"/>
              <a:gd name="connsiteY97" fmla="*/ 944880 h 2498461"/>
              <a:gd name="connsiteX98" fmla="*/ 698535 w 750073"/>
              <a:gd name="connsiteY98" fmla="*/ 1316355 h 2498461"/>
              <a:gd name="connsiteX99" fmla="*/ 635670 w 750073"/>
              <a:gd name="connsiteY99" fmla="*/ 1348740 h 2498461"/>
              <a:gd name="connsiteX100" fmla="*/ 642338 w 750073"/>
              <a:gd name="connsiteY100" fmla="*/ 1503045 h 2498461"/>
              <a:gd name="connsiteX101" fmla="*/ 637575 w 750073"/>
              <a:gd name="connsiteY101" fmla="*/ 1649730 h 2498461"/>
              <a:gd name="connsiteX102" fmla="*/ 630908 w 750073"/>
              <a:gd name="connsiteY102" fmla="*/ 1748790 h 2498461"/>
              <a:gd name="connsiteX103" fmla="*/ 608048 w 750073"/>
              <a:gd name="connsiteY103" fmla="*/ 1826895 h 2498461"/>
              <a:gd name="connsiteX104" fmla="*/ 586140 w 750073"/>
              <a:gd name="connsiteY104" fmla="*/ 1853565 h 2498461"/>
              <a:gd name="connsiteX105" fmla="*/ 582330 w 750073"/>
              <a:gd name="connsiteY105" fmla="*/ 1909762 h 2498461"/>
              <a:gd name="connsiteX106" fmla="*/ 565185 w 750073"/>
              <a:gd name="connsiteY106" fmla="*/ 2065972 h 2498461"/>
              <a:gd name="connsiteX107" fmla="*/ 557565 w 750073"/>
              <a:gd name="connsiteY107" fmla="*/ 2159317 h 2498461"/>
              <a:gd name="connsiteX108" fmla="*/ 561375 w 750073"/>
              <a:gd name="connsiteY108" fmla="*/ 2228850 h 2498461"/>
              <a:gd name="connsiteX109" fmla="*/ 574710 w 750073"/>
              <a:gd name="connsiteY109" fmla="*/ 2263140 h 2498461"/>
              <a:gd name="connsiteX110" fmla="*/ 567090 w 750073"/>
              <a:gd name="connsiteY110" fmla="*/ 2307907 h 2498461"/>
              <a:gd name="connsiteX111" fmla="*/ 734730 w 750073"/>
              <a:gd name="connsiteY111" fmla="*/ 2434590 h 2498461"/>
              <a:gd name="connsiteX112" fmla="*/ 740445 w 750073"/>
              <a:gd name="connsiteY112" fmla="*/ 2486977 h 2498461"/>
              <a:gd name="connsiteX113" fmla="*/ 319440 w 750073"/>
              <a:gd name="connsiteY113" fmla="*/ 2458402 h 2498461"/>
              <a:gd name="connsiteX114" fmla="*/ 213713 w 750073"/>
              <a:gd name="connsiteY114" fmla="*/ 2495550 h 2498461"/>
              <a:gd name="connsiteX115" fmla="*/ 108938 w 750073"/>
              <a:gd name="connsiteY115"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391830 w 750073"/>
              <a:gd name="connsiteY79" fmla="*/ 379095 h 2498461"/>
              <a:gd name="connsiteX80" fmla="*/ 433274 w 750073"/>
              <a:gd name="connsiteY80" fmla="*/ 375527 h 2498461"/>
              <a:gd name="connsiteX81" fmla="*/ 547088 w 750073"/>
              <a:gd name="connsiteY81" fmla="*/ 403860 h 2498461"/>
              <a:gd name="connsiteX82" fmla="*/ 589950 w 750073"/>
              <a:gd name="connsiteY82" fmla="*/ 422910 h 2498461"/>
              <a:gd name="connsiteX83" fmla="*/ 612810 w 750073"/>
              <a:gd name="connsiteY83" fmla="*/ 493395 h 2498461"/>
              <a:gd name="connsiteX84" fmla="*/ 628050 w 750073"/>
              <a:gd name="connsiteY84" fmla="*/ 512445 h 2498461"/>
              <a:gd name="connsiteX85" fmla="*/ 627098 w 750073"/>
              <a:gd name="connsiteY85" fmla="*/ 541972 h 2498461"/>
              <a:gd name="connsiteX86" fmla="*/ 636623 w 750073"/>
              <a:gd name="connsiteY86" fmla="*/ 553402 h 2498461"/>
              <a:gd name="connsiteX87" fmla="*/ 633765 w 750073"/>
              <a:gd name="connsiteY87" fmla="*/ 565785 h 2498461"/>
              <a:gd name="connsiteX88" fmla="*/ 648053 w 750073"/>
              <a:gd name="connsiteY88" fmla="*/ 573405 h 2498461"/>
              <a:gd name="connsiteX89" fmla="*/ 647100 w 750073"/>
              <a:gd name="connsiteY89" fmla="*/ 597217 h 2498461"/>
              <a:gd name="connsiteX90" fmla="*/ 709965 w 750073"/>
              <a:gd name="connsiteY90" fmla="*/ 691515 h 2498461"/>
              <a:gd name="connsiteX91" fmla="*/ 736635 w 750073"/>
              <a:gd name="connsiteY91" fmla="*/ 706755 h 2498461"/>
              <a:gd name="connsiteX92" fmla="*/ 749970 w 750073"/>
              <a:gd name="connsiteY92" fmla="*/ 783907 h 2498461"/>
              <a:gd name="connsiteX93" fmla="*/ 670913 w 750073"/>
              <a:gd name="connsiteY93" fmla="*/ 860107 h 2498461"/>
              <a:gd name="connsiteX94" fmla="*/ 596618 w 750073"/>
              <a:gd name="connsiteY94" fmla="*/ 861060 h 2498461"/>
              <a:gd name="connsiteX95" fmla="*/ 577568 w 750073"/>
              <a:gd name="connsiteY95" fmla="*/ 849630 h 2498461"/>
              <a:gd name="connsiteX96" fmla="*/ 573758 w 750073"/>
              <a:gd name="connsiteY96" fmla="*/ 878205 h 2498461"/>
              <a:gd name="connsiteX97" fmla="*/ 579473 w 750073"/>
              <a:gd name="connsiteY97" fmla="*/ 944880 h 2498461"/>
              <a:gd name="connsiteX98" fmla="*/ 698535 w 750073"/>
              <a:gd name="connsiteY98" fmla="*/ 1316355 h 2498461"/>
              <a:gd name="connsiteX99" fmla="*/ 635670 w 750073"/>
              <a:gd name="connsiteY99" fmla="*/ 1348740 h 2498461"/>
              <a:gd name="connsiteX100" fmla="*/ 642338 w 750073"/>
              <a:gd name="connsiteY100" fmla="*/ 1503045 h 2498461"/>
              <a:gd name="connsiteX101" fmla="*/ 637575 w 750073"/>
              <a:gd name="connsiteY101" fmla="*/ 1649730 h 2498461"/>
              <a:gd name="connsiteX102" fmla="*/ 630908 w 750073"/>
              <a:gd name="connsiteY102" fmla="*/ 1748790 h 2498461"/>
              <a:gd name="connsiteX103" fmla="*/ 608048 w 750073"/>
              <a:gd name="connsiteY103" fmla="*/ 1826895 h 2498461"/>
              <a:gd name="connsiteX104" fmla="*/ 586140 w 750073"/>
              <a:gd name="connsiteY104" fmla="*/ 1853565 h 2498461"/>
              <a:gd name="connsiteX105" fmla="*/ 582330 w 750073"/>
              <a:gd name="connsiteY105" fmla="*/ 1909762 h 2498461"/>
              <a:gd name="connsiteX106" fmla="*/ 565185 w 750073"/>
              <a:gd name="connsiteY106" fmla="*/ 2065972 h 2498461"/>
              <a:gd name="connsiteX107" fmla="*/ 557565 w 750073"/>
              <a:gd name="connsiteY107" fmla="*/ 2159317 h 2498461"/>
              <a:gd name="connsiteX108" fmla="*/ 561375 w 750073"/>
              <a:gd name="connsiteY108" fmla="*/ 2228850 h 2498461"/>
              <a:gd name="connsiteX109" fmla="*/ 574710 w 750073"/>
              <a:gd name="connsiteY109" fmla="*/ 2263140 h 2498461"/>
              <a:gd name="connsiteX110" fmla="*/ 567090 w 750073"/>
              <a:gd name="connsiteY110" fmla="*/ 2307907 h 2498461"/>
              <a:gd name="connsiteX111" fmla="*/ 734730 w 750073"/>
              <a:gd name="connsiteY111" fmla="*/ 2434590 h 2498461"/>
              <a:gd name="connsiteX112" fmla="*/ 740445 w 750073"/>
              <a:gd name="connsiteY112" fmla="*/ 2486977 h 2498461"/>
              <a:gd name="connsiteX113" fmla="*/ 319440 w 750073"/>
              <a:gd name="connsiteY113" fmla="*/ 2458402 h 2498461"/>
              <a:gd name="connsiteX114" fmla="*/ 213713 w 750073"/>
              <a:gd name="connsiteY114" fmla="*/ 2495550 h 2498461"/>
              <a:gd name="connsiteX115" fmla="*/ 108938 w 750073"/>
              <a:gd name="connsiteY115" fmla="*/ 2422207 h 2498461"/>
              <a:gd name="connsiteX0" fmla="*/ 412785 w 750073"/>
              <a:gd name="connsiteY0" fmla="*/ 684847 h 2498461"/>
              <a:gd name="connsiteX1" fmla="*/ 433740 w 750073"/>
              <a:gd name="connsiteY1" fmla="*/ 744855 h 2498461"/>
              <a:gd name="connsiteX2" fmla="*/ 437550 w 750073"/>
              <a:gd name="connsiteY2" fmla="*/ 699135 h 2498461"/>
              <a:gd name="connsiteX3" fmla="*/ 412785 w 750073"/>
              <a:gd name="connsiteY3" fmla="*/ 684847 h 2498461"/>
              <a:gd name="connsiteX4" fmla="*/ 412785 w 750073"/>
              <a:gd name="connsiteY4" fmla="*/ 684847 h 2498461"/>
              <a:gd name="connsiteX5" fmla="*/ 412785 w 750073"/>
              <a:gd name="connsiteY5" fmla="*/ 684847 h 2498461"/>
              <a:gd name="connsiteX6" fmla="*/ 439455 w 750073"/>
              <a:gd name="connsiteY6" fmla="*/ 2425065 h 2498461"/>
              <a:gd name="connsiteX7" fmla="*/ 435645 w 750073"/>
              <a:gd name="connsiteY7" fmla="*/ 2358390 h 2498461"/>
              <a:gd name="connsiteX8" fmla="*/ 428978 w 750073"/>
              <a:gd name="connsiteY8" fmla="*/ 2328862 h 2498461"/>
              <a:gd name="connsiteX9" fmla="*/ 440408 w 750073"/>
              <a:gd name="connsiteY9" fmla="*/ 2257425 h 2498461"/>
              <a:gd name="connsiteX10" fmla="*/ 421358 w 750073"/>
              <a:gd name="connsiteY10" fmla="*/ 2197417 h 2498461"/>
              <a:gd name="connsiteX11" fmla="*/ 421358 w 750073"/>
              <a:gd name="connsiteY11" fmla="*/ 1919287 h 2498461"/>
              <a:gd name="connsiteX12" fmla="*/ 452790 w 750073"/>
              <a:gd name="connsiteY12" fmla="*/ 1766887 h 2498461"/>
              <a:gd name="connsiteX13" fmla="*/ 438503 w 750073"/>
              <a:gd name="connsiteY13" fmla="*/ 1723072 h 2498461"/>
              <a:gd name="connsiteX14" fmla="*/ 448028 w 750073"/>
              <a:gd name="connsiteY14" fmla="*/ 1686877 h 2498461"/>
              <a:gd name="connsiteX15" fmla="*/ 446123 w 750073"/>
              <a:gd name="connsiteY15" fmla="*/ 1610677 h 2498461"/>
              <a:gd name="connsiteX16" fmla="*/ 398498 w 750073"/>
              <a:gd name="connsiteY16" fmla="*/ 1469707 h 2498461"/>
              <a:gd name="connsiteX17" fmla="*/ 320393 w 750073"/>
              <a:gd name="connsiteY17" fmla="*/ 1752600 h 2498461"/>
              <a:gd name="connsiteX18" fmla="*/ 319440 w 750073"/>
              <a:gd name="connsiteY18" fmla="*/ 1802130 h 2498461"/>
              <a:gd name="connsiteX19" fmla="*/ 294675 w 750073"/>
              <a:gd name="connsiteY19" fmla="*/ 1835467 h 2498461"/>
              <a:gd name="connsiteX20" fmla="*/ 297533 w 750073"/>
              <a:gd name="connsiteY20" fmla="*/ 1860232 h 2498461"/>
              <a:gd name="connsiteX21" fmla="*/ 280388 w 750073"/>
              <a:gd name="connsiteY21" fmla="*/ 1897380 h 2498461"/>
              <a:gd name="connsiteX22" fmla="*/ 239430 w 750073"/>
              <a:gd name="connsiteY22" fmla="*/ 2160270 h 2498461"/>
              <a:gd name="connsiteX23" fmla="*/ 244193 w 750073"/>
              <a:gd name="connsiteY23" fmla="*/ 2273617 h 2498461"/>
              <a:gd name="connsiteX24" fmla="*/ 228953 w 750073"/>
              <a:gd name="connsiteY24" fmla="*/ 2368867 h 2498461"/>
              <a:gd name="connsiteX25" fmla="*/ 318488 w 750073"/>
              <a:gd name="connsiteY25" fmla="*/ 2458402 h 2498461"/>
              <a:gd name="connsiteX26" fmla="*/ 741398 w 750073"/>
              <a:gd name="connsiteY26" fmla="*/ 2486977 h 2498461"/>
              <a:gd name="connsiteX27" fmla="*/ 593760 w 750073"/>
              <a:gd name="connsiteY27" fmla="*/ 2483167 h 2498461"/>
              <a:gd name="connsiteX28" fmla="*/ 439455 w 750073"/>
              <a:gd name="connsiteY28" fmla="*/ 2425065 h 2498461"/>
              <a:gd name="connsiteX29" fmla="*/ 108938 w 750073"/>
              <a:gd name="connsiteY29" fmla="*/ 2421255 h 2498461"/>
              <a:gd name="connsiteX30" fmla="*/ 130845 w 750073"/>
              <a:gd name="connsiteY30" fmla="*/ 2358390 h 2498461"/>
              <a:gd name="connsiteX31" fmla="*/ 106080 w 750073"/>
              <a:gd name="connsiteY31" fmla="*/ 2281237 h 2498461"/>
              <a:gd name="connsiteX32" fmla="*/ 118463 w 750073"/>
              <a:gd name="connsiteY32" fmla="*/ 2125980 h 2498461"/>
              <a:gd name="connsiteX33" fmla="*/ 145133 w 750073"/>
              <a:gd name="connsiteY33" fmla="*/ 1771650 h 2498461"/>
              <a:gd name="connsiteX34" fmla="*/ 156563 w 750073"/>
              <a:gd name="connsiteY34" fmla="*/ 1721167 h 2498461"/>
              <a:gd name="connsiteX35" fmla="*/ 161325 w 750073"/>
              <a:gd name="connsiteY35" fmla="*/ 1656397 h 2498461"/>
              <a:gd name="connsiteX36" fmla="*/ 158468 w 750073"/>
              <a:gd name="connsiteY36" fmla="*/ 1599247 h 2498461"/>
              <a:gd name="connsiteX37" fmla="*/ 137513 w 750073"/>
              <a:gd name="connsiteY37" fmla="*/ 1461135 h 2498461"/>
              <a:gd name="connsiteX38" fmla="*/ 117510 w 750073"/>
              <a:gd name="connsiteY38" fmla="*/ 1376362 h 2498461"/>
              <a:gd name="connsiteX39" fmla="*/ 70838 w 750073"/>
              <a:gd name="connsiteY39" fmla="*/ 1317307 h 2498461"/>
              <a:gd name="connsiteX40" fmla="*/ 107985 w 750073"/>
              <a:gd name="connsiteY40" fmla="*/ 987742 h 2498461"/>
              <a:gd name="connsiteX41" fmla="*/ 112748 w 750073"/>
              <a:gd name="connsiteY41" fmla="*/ 957262 h 2498461"/>
              <a:gd name="connsiteX42" fmla="*/ 112748 w 750073"/>
              <a:gd name="connsiteY42" fmla="*/ 952500 h 2498461"/>
              <a:gd name="connsiteX43" fmla="*/ 101318 w 750073"/>
              <a:gd name="connsiteY43" fmla="*/ 935355 h 2498461"/>
              <a:gd name="connsiteX44" fmla="*/ 112748 w 750073"/>
              <a:gd name="connsiteY44" fmla="*/ 880110 h 2498461"/>
              <a:gd name="connsiteX45" fmla="*/ 84173 w 750073"/>
              <a:gd name="connsiteY45" fmla="*/ 822960 h 2498461"/>
              <a:gd name="connsiteX46" fmla="*/ 69885 w 750073"/>
              <a:gd name="connsiteY46" fmla="*/ 785812 h 2498461"/>
              <a:gd name="connsiteX47" fmla="*/ 73695 w 750073"/>
              <a:gd name="connsiteY47" fmla="*/ 747712 h 2498461"/>
              <a:gd name="connsiteX48" fmla="*/ 61313 w 750073"/>
              <a:gd name="connsiteY48" fmla="*/ 739140 h 2498461"/>
              <a:gd name="connsiteX49" fmla="*/ 48930 w 750073"/>
              <a:gd name="connsiteY49" fmla="*/ 682942 h 2498461"/>
              <a:gd name="connsiteX50" fmla="*/ 12735 w 750073"/>
              <a:gd name="connsiteY50" fmla="*/ 598170 h 2498461"/>
              <a:gd name="connsiteX51" fmla="*/ 2258 w 750073"/>
              <a:gd name="connsiteY51" fmla="*/ 515302 h 2498461"/>
              <a:gd name="connsiteX52" fmla="*/ 19403 w 750073"/>
              <a:gd name="connsiteY52" fmla="*/ 411480 h 2498461"/>
              <a:gd name="connsiteX53" fmla="*/ 152753 w 750073"/>
              <a:gd name="connsiteY53" fmla="*/ 353377 h 2498461"/>
              <a:gd name="connsiteX54" fmla="*/ 222285 w 750073"/>
              <a:gd name="connsiteY54" fmla="*/ 291465 h 2498461"/>
              <a:gd name="connsiteX55" fmla="*/ 224190 w 750073"/>
              <a:gd name="connsiteY55" fmla="*/ 292417 h 2498461"/>
              <a:gd name="connsiteX56" fmla="*/ 342300 w 750073"/>
              <a:gd name="connsiteY56" fmla="*/ 444817 h 2498461"/>
              <a:gd name="connsiteX57" fmla="*/ 307058 w 750073"/>
              <a:gd name="connsiteY57" fmla="*/ 403860 h 2498461"/>
              <a:gd name="connsiteX58" fmla="*/ 354683 w 750073"/>
              <a:gd name="connsiteY58" fmla="*/ 360997 h 2498461"/>
              <a:gd name="connsiteX59" fmla="*/ 357540 w 750073"/>
              <a:gd name="connsiteY59" fmla="*/ 360997 h 2498461"/>
              <a:gd name="connsiteX60" fmla="*/ 332775 w 750073"/>
              <a:gd name="connsiteY60" fmla="*/ 348615 h 2498461"/>
              <a:gd name="connsiteX61" fmla="*/ 267053 w 750073"/>
              <a:gd name="connsiteY61" fmla="*/ 320040 h 2498461"/>
              <a:gd name="connsiteX62" fmla="*/ 232763 w 750073"/>
              <a:gd name="connsiteY62" fmla="*/ 281940 h 2498461"/>
              <a:gd name="connsiteX63" fmla="*/ 209903 w 750073"/>
              <a:gd name="connsiteY63" fmla="*/ 219075 h 2498461"/>
              <a:gd name="connsiteX64" fmla="*/ 195615 w 750073"/>
              <a:gd name="connsiteY64" fmla="*/ 228600 h 2498461"/>
              <a:gd name="connsiteX65" fmla="*/ 168945 w 750073"/>
              <a:gd name="connsiteY65" fmla="*/ 163830 h 2498461"/>
              <a:gd name="connsiteX66" fmla="*/ 185138 w 750073"/>
              <a:gd name="connsiteY66" fmla="*/ 148590 h 2498461"/>
              <a:gd name="connsiteX67" fmla="*/ 304200 w 750073"/>
              <a:gd name="connsiteY67" fmla="*/ 0 h 2498461"/>
              <a:gd name="connsiteX68" fmla="*/ 304200 w 750073"/>
              <a:gd name="connsiteY68" fmla="*/ 0 h 2498461"/>
              <a:gd name="connsiteX69" fmla="*/ 436598 w 750073"/>
              <a:gd name="connsiteY69" fmla="*/ 130492 h 2498461"/>
              <a:gd name="connsiteX70" fmla="*/ 443265 w 750073"/>
              <a:gd name="connsiteY70" fmla="*/ 194310 h 2498461"/>
              <a:gd name="connsiteX71" fmla="*/ 424215 w 750073"/>
              <a:gd name="connsiteY71" fmla="*/ 209550 h 2498461"/>
              <a:gd name="connsiteX72" fmla="*/ 404456 w 750073"/>
              <a:gd name="connsiteY72" fmla="*/ 300612 h 2498461"/>
              <a:gd name="connsiteX73" fmla="*/ 361350 w 750073"/>
              <a:gd name="connsiteY73" fmla="*/ 360045 h 2498461"/>
              <a:gd name="connsiteX74" fmla="*/ 405165 w 750073"/>
              <a:gd name="connsiteY74" fmla="*/ 409575 h 2498461"/>
              <a:gd name="connsiteX75" fmla="*/ 406118 w 750073"/>
              <a:gd name="connsiteY75" fmla="*/ 413385 h 2498461"/>
              <a:gd name="connsiteX76" fmla="*/ 388973 w 750073"/>
              <a:gd name="connsiteY76" fmla="*/ 412432 h 2498461"/>
              <a:gd name="connsiteX77" fmla="*/ 411833 w 750073"/>
              <a:gd name="connsiteY77" fmla="*/ 454342 h 2498461"/>
              <a:gd name="connsiteX78" fmla="*/ 405165 w 750073"/>
              <a:gd name="connsiteY78" fmla="*/ 413385 h 2498461"/>
              <a:gd name="connsiteX79" fmla="*/ 391830 w 750073"/>
              <a:gd name="connsiteY79" fmla="*/ 379095 h 2498461"/>
              <a:gd name="connsiteX80" fmla="*/ 430750 w 750073"/>
              <a:gd name="connsiteY80" fmla="*/ 383103 h 2498461"/>
              <a:gd name="connsiteX81" fmla="*/ 547088 w 750073"/>
              <a:gd name="connsiteY81" fmla="*/ 403860 h 2498461"/>
              <a:gd name="connsiteX82" fmla="*/ 589950 w 750073"/>
              <a:gd name="connsiteY82" fmla="*/ 422910 h 2498461"/>
              <a:gd name="connsiteX83" fmla="*/ 612810 w 750073"/>
              <a:gd name="connsiteY83" fmla="*/ 493395 h 2498461"/>
              <a:gd name="connsiteX84" fmla="*/ 628050 w 750073"/>
              <a:gd name="connsiteY84" fmla="*/ 512445 h 2498461"/>
              <a:gd name="connsiteX85" fmla="*/ 627098 w 750073"/>
              <a:gd name="connsiteY85" fmla="*/ 541972 h 2498461"/>
              <a:gd name="connsiteX86" fmla="*/ 636623 w 750073"/>
              <a:gd name="connsiteY86" fmla="*/ 553402 h 2498461"/>
              <a:gd name="connsiteX87" fmla="*/ 633765 w 750073"/>
              <a:gd name="connsiteY87" fmla="*/ 565785 h 2498461"/>
              <a:gd name="connsiteX88" fmla="*/ 648053 w 750073"/>
              <a:gd name="connsiteY88" fmla="*/ 573405 h 2498461"/>
              <a:gd name="connsiteX89" fmla="*/ 647100 w 750073"/>
              <a:gd name="connsiteY89" fmla="*/ 597217 h 2498461"/>
              <a:gd name="connsiteX90" fmla="*/ 709965 w 750073"/>
              <a:gd name="connsiteY90" fmla="*/ 691515 h 2498461"/>
              <a:gd name="connsiteX91" fmla="*/ 736635 w 750073"/>
              <a:gd name="connsiteY91" fmla="*/ 706755 h 2498461"/>
              <a:gd name="connsiteX92" fmla="*/ 749970 w 750073"/>
              <a:gd name="connsiteY92" fmla="*/ 783907 h 2498461"/>
              <a:gd name="connsiteX93" fmla="*/ 670913 w 750073"/>
              <a:gd name="connsiteY93" fmla="*/ 860107 h 2498461"/>
              <a:gd name="connsiteX94" fmla="*/ 596618 w 750073"/>
              <a:gd name="connsiteY94" fmla="*/ 861060 h 2498461"/>
              <a:gd name="connsiteX95" fmla="*/ 577568 w 750073"/>
              <a:gd name="connsiteY95" fmla="*/ 849630 h 2498461"/>
              <a:gd name="connsiteX96" fmla="*/ 573758 w 750073"/>
              <a:gd name="connsiteY96" fmla="*/ 878205 h 2498461"/>
              <a:gd name="connsiteX97" fmla="*/ 579473 w 750073"/>
              <a:gd name="connsiteY97" fmla="*/ 944880 h 2498461"/>
              <a:gd name="connsiteX98" fmla="*/ 698535 w 750073"/>
              <a:gd name="connsiteY98" fmla="*/ 1316355 h 2498461"/>
              <a:gd name="connsiteX99" fmla="*/ 635670 w 750073"/>
              <a:gd name="connsiteY99" fmla="*/ 1348740 h 2498461"/>
              <a:gd name="connsiteX100" fmla="*/ 642338 w 750073"/>
              <a:gd name="connsiteY100" fmla="*/ 1503045 h 2498461"/>
              <a:gd name="connsiteX101" fmla="*/ 637575 w 750073"/>
              <a:gd name="connsiteY101" fmla="*/ 1649730 h 2498461"/>
              <a:gd name="connsiteX102" fmla="*/ 630908 w 750073"/>
              <a:gd name="connsiteY102" fmla="*/ 1748790 h 2498461"/>
              <a:gd name="connsiteX103" fmla="*/ 608048 w 750073"/>
              <a:gd name="connsiteY103" fmla="*/ 1826895 h 2498461"/>
              <a:gd name="connsiteX104" fmla="*/ 586140 w 750073"/>
              <a:gd name="connsiteY104" fmla="*/ 1853565 h 2498461"/>
              <a:gd name="connsiteX105" fmla="*/ 582330 w 750073"/>
              <a:gd name="connsiteY105" fmla="*/ 1909762 h 2498461"/>
              <a:gd name="connsiteX106" fmla="*/ 565185 w 750073"/>
              <a:gd name="connsiteY106" fmla="*/ 2065972 h 2498461"/>
              <a:gd name="connsiteX107" fmla="*/ 557565 w 750073"/>
              <a:gd name="connsiteY107" fmla="*/ 2159317 h 2498461"/>
              <a:gd name="connsiteX108" fmla="*/ 561375 w 750073"/>
              <a:gd name="connsiteY108" fmla="*/ 2228850 h 2498461"/>
              <a:gd name="connsiteX109" fmla="*/ 574710 w 750073"/>
              <a:gd name="connsiteY109" fmla="*/ 2263140 h 2498461"/>
              <a:gd name="connsiteX110" fmla="*/ 567090 w 750073"/>
              <a:gd name="connsiteY110" fmla="*/ 2307907 h 2498461"/>
              <a:gd name="connsiteX111" fmla="*/ 734730 w 750073"/>
              <a:gd name="connsiteY111" fmla="*/ 2434590 h 2498461"/>
              <a:gd name="connsiteX112" fmla="*/ 740445 w 750073"/>
              <a:gd name="connsiteY112" fmla="*/ 2486977 h 2498461"/>
              <a:gd name="connsiteX113" fmla="*/ 319440 w 750073"/>
              <a:gd name="connsiteY113" fmla="*/ 2458402 h 2498461"/>
              <a:gd name="connsiteX114" fmla="*/ 213713 w 750073"/>
              <a:gd name="connsiteY114" fmla="*/ 2495550 h 2498461"/>
              <a:gd name="connsiteX115" fmla="*/ 108938 w 750073"/>
              <a:gd name="connsiteY115" fmla="*/ 2422207 h 249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750073" h="2498461">
                <a:moveTo>
                  <a:pt x="412785" y="684847"/>
                </a:moveTo>
                <a:cubicBezTo>
                  <a:pt x="441360" y="715327"/>
                  <a:pt x="438503" y="722947"/>
                  <a:pt x="433740" y="744855"/>
                </a:cubicBezTo>
                <a:cubicBezTo>
                  <a:pt x="448980" y="741997"/>
                  <a:pt x="454695" y="711517"/>
                  <a:pt x="437550" y="699135"/>
                </a:cubicBezTo>
                <a:lnTo>
                  <a:pt x="412785" y="684847"/>
                </a:lnTo>
                <a:lnTo>
                  <a:pt x="412785" y="684847"/>
                </a:lnTo>
                <a:lnTo>
                  <a:pt x="412785" y="684847"/>
                </a:lnTo>
                <a:close/>
                <a:moveTo>
                  <a:pt x="439455" y="2425065"/>
                </a:moveTo>
                <a:cubicBezTo>
                  <a:pt x="420405" y="2414587"/>
                  <a:pt x="434693" y="2377440"/>
                  <a:pt x="435645" y="2358390"/>
                </a:cubicBezTo>
                <a:cubicBezTo>
                  <a:pt x="438503" y="2348865"/>
                  <a:pt x="423263" y="2337435"/>
                  <a:pt x="428978" y="2328862"/>
                </a:cubicBezTo>
                <a:cubicBezTo>
                  <a:pt x="448980" y="2302192"/>
                  <a:pt x="409928" y="2278380"/>
                  <a:pt x="440408" y="2257425"/>
                </a:cubicBezTo>
                <a:cubicBezTo>
                  <a:pt x="449933" y="2247900"/>
                  <a:pt x="422310" y="2235517"/>
                  <a:pt x="421358" y="2197417"/>
                </a:cubicBezTo>
                <a:cubicBezTo>
                  <a:pt x="426120" y="2133600"/>
                  <a:pt x="410880" y="1971675"/>
                  <a:pt x="421358" y="1919287"/>
                </a:cubicBezTo>
                <a:cubicBezTo>
                  <a:pt x="431835" y="1868805"/>
                  <a:pt x="437550" y="1804987"/>
                  <a:pt x="452790" y="1766887"/>
                </a:cubicBezTo>
                <a:cubicBezTo>
                  <a:pt x="457553" y="1747837"/>
                  <a:pt x="440408" y="1742122"/>
                  <a:pt x="438503" y="1723072"/>
                </a:cubicBezTo>
                <a:cubicBezTo>
                  <a:pt x="437550" y="1706880"/>
                  <a:pt x="462315" y="1700212"/>
                  <a:pt x="448028" y="1686877"/>
                </a:cubicBezTo>
                <a:cubicBezTo>
                  <a:pt x="432788" y="1663065"/>
                  <a:pt x="458505" y="1627822"/>
                  <a:pt x="446123" y="1610677"/>
                </a:cubicBezTo>
                <a:cubicBezTo>
                  <a:pt x="417548" y="1566862"/>
                  <a:pt x="438503" y="1465897"/>
                  <a:pt x="398498" y="1469707"/>
                </a:cubicBezTo>
                <a:cubicBezTo>
                  <a:pt x="371828" y="1471612"/>
                  <a:pt x="367065" y="1616392"/>
                  <a:pt x="320393" y="1752600"/>
                </a:cubicBezTo>
                <a:cubicBezTo>
                  <a:pt x="311820" y="1771650"/>
                  <a:pt x="323250" y="1784032"/>
                  <a:pt x="319440" y="1802130"/>
                </a:cubicBezTo>
                <a:cubicBezTo>
                  <a:pt x="310868" y="1820227"/>
                  <a:pt x="297533" y="1821180"/>
                  <a:pt x="294675" y="1835467"/>
                </a:cubicBezTo>
                <a:cubicBezTo>
                  <a:pt x="288960" y="1843087"/>
                  <a:pt x="291818" y="1847850"/>
                  <a:pt x="297533" y="1860232"/>
                </a:cubicBezTo>
                <a:cubicBezTo>
                  <a:pt x="301343" y="1872615"/>
                  <a:pt x="277530" y="1880235"/>
                  <a:pt x="280388" y="1897380"/>
                </a:cubicBezTo>
                <a:cubicBezTo>
                  <a:pt x="288008" y="1958340"/>
                  <a:pt x="261338" y="2092642"/>
                  <a:pt x="239430" y="2160270"/>
                </a:cubicBezTo>
                <a:cubicBezTo>
                  <a:pt x="231810" y="2178367"/>
                  <a:pt x="252765" y="2236470"/>
                  <a:pt x="244193" y="2273617"/>
                </a:cubicBezTo>
                <a:cubicBezTo>
                  <a:pt x="227048" y="2307907"/>
                  <a:pt x="224190" y="2346007"/>
                  <a:pt x="228953" y="2368867"/>
                </a:cubicBezTo>
                <a:cubicBezTo>
                  <a:pt x="265148" y="2412682"/>
                  <a:pt x="270863" y="2418397"/>
                  <a:pt x="318488" y="2458402"/>
                </a:cubicBezTo>
                <a:moveTo>
                  <a:pt x="741398" y="2486977"/>
                </a:moveTo>
                <a:cubicBezTo>
                  <a:pt x="718538" y="2495550"/>
                  <a:pt x="650910" y="2489835"/>
                  <a:pt x="593760" y="2483167"/>
                </a:cubicBezTo>
                <a:cubicBezTo>
                  <a:pt x="532800" y="2473642"/>
                  <a:pt x="499463" y="2450782"/>
                  <a:pt x="439455" y="2425065"/>
                </a:cubicBezTo>
                <a:moveTo>
                  <a:pt x="108938" y="2421255"/>
                </a:moveTo>
                <a:cubicBezTo>
                  <a:pt x="106080" y="2404110"/>
                  <a:pt x="136560" y="2374582"/>
                  <a:pt x="130845" y="2358390"/>
                </a:cubicBezTo>
                <a:cubicBezTo>
                  <a:pt x="118463" y="2330767"/>
                  <a:pt x="118463" y="2314575"/>
                  <a:pt x="106080" y="2281237"/>
                </a:cubicBezTo>
                <a:cubicBezTo>
                  <a:pt x="98460" y="2246947"/>
                  <a:pt x="127035" y="2159317"/>
                  <a:pt x="118463" y="2125980"/>
                </a:cubicBezTo>
                <a:cubicBezTo>
                  <a:pt x="96555" y="2035492"/>
                  <a:pt x="102270" y="1866900"/>
                  <a:pt x="145133" y="1771650"/>
                </a:cubicBezTo>
                <a:cubicBezTo>
                  <a:pt x="153705" y="1757362"/>
                  <a:pt x="136560" y="1736407"/>
                  <a:pt x="156563" y="1721167"/>
                </a:cubicBezTo>
                <a:cubicBezTo>
                  <a:pt x="170850" y="1712595"/>
                  <a:pt x="141323" y="1682115"/>
                  <a:pt x="161325" y="1656397"/>
                </a:cubicBezTo>
                <a:cubicBezTo>
                  <a:pt x="167993" y="1649730"/>
                  <a:pt x="142275" y="1634490"/>
                  <a:pt x="158468" y="1599247"/>
                </a:cubicBezTo>
                <a:cubicBezTo>
                  <a:pt x="162278" y="1578292"/>
                  <a:pt x="124178" y="1539240"/>
                  <a:pt x="137513" y="1461135"/>
                </a:cubicBezTo>
                <a:cubicBezTo>
                  <a:pt x="140370" y="1443037"/>
                  <a:pt x="96555" y="1443037"/>
                  <a:pt x="117510" y="1376362"/>
                </a:cubicBezTo>
                <a:cubicBezTo>
                  <a:pt x="125130" y="1342072"/>
                  <a:pt x="74648" y="1355407"/>
                  <a:pt x="70838" y="1317307"/>
                </a:cubicBezTo>
                <a:cubicBezTo>
                  <a:pt x="74648" y="1256347"/>
                  <a:pt x="94650" y="1087755"/>
                  <a:pt x="107985" y="987742"/>
                </a:cubicBezTo>
                <a:lnTo>
                  <a:pt x="112748" y="957262"/>
                </a:lnTo>
                <a:lnTo>
                  <a:pt x="112748" y="952500"/>
                </a:lnTo>
                <a:lnTo>
                  <a:pt x="101318" y="935355"/>
                </a:lnTo>
                <a:lnTo>
                  <a:pt x="112748" y="880110"/>
                </a:lnTo>
                <a:lnTo>
                  <a:pt x="84173" y="822960"/>
                </a:lnTo>
                <a:cubicBezTo>
                  <a:pt x="79410" y="808672"/>
                  <a:pt x="77505" y="804862"/>
                  <a:pt x="69885" y="785812"/>
                </a:cubicBezTo>
                <a:cubicBezTo>
                  <a:pt x="70838" y="768667"/>
                  <a:pt x="67980" y="768667"/>
                  <a:pt x="73695" y="747712"/>
                </a:cubicBezTo>
                <a:lnTo>
                  <a:pt x="61313" y="739140"/>
                </a:lnTo>
                <a:cubicBezTo>
                  <a:pt x="57503" y="721995"/>
                  <a:pt x="62265" y="715327"/>
                  <a:pt x="48930" y="682942"/>
                </a:cubicBezTo>
                <a:cubicBezTo>
                  <a:pt x="38453" y="660082"/>
                  <a:pt x="24165" y="640080"/>
                  <a:pt x="12735" y="598170"/>
                </a:cubicBezTo>
                <a:cubicBezTo>
                  <a:pt x="4163" y="565785"/>
                  <a:pt x="12735" y="551497"/>
                  <a:pt x="2258" y="515302"/>
                </a:cubicBezTo>
                <a:cubicBezTo>
                  <a:pt x="2258" y="468630"/>
                  <a:pt x="-9172" y="466725"/>
                  <a:pt x="19403" y="411480"/>
                </a:cubicBezTo>
                <a:cubicBezTo>
                  <a:pt x="45120" y="386715"/>
                  <a:pt x="103223" y="366712"/>
                  <a:pt x="152753" y="353377"/>
                </a:cubicBezTo>
                <a:cubicBezTo>
                  <a:pt x="190853" y="343852"/>
                  <a:pt x="214665" y="289560"/>
                  <a:pt x="222285" y="291465"/>
                </a:cubicBezTo>
                <a:cubicBezTo>
                  <a:pt x="223238" y="291465"/>
                  <a:pt x="223238" y="292417"/>
                  <a:pt x="224190" y="292417"/>
                </a:cubicBezTo>
                <a:cubicBezTo>
                  <a:pt x="218475" y="308610"/>
                  <a:pt x="293723" y="390525"/>
                  <a:pt x="342300" y="444817"/>
                </a:cubicBezTo>
                <a:cubicBezTo>
                  <a:pt x="336585" y="429577"/>
                  <a:pt x="336585" y="425767"/>
                  <a:pt x="307058" y="403860"/>
                </a:cubicBezTo>
                <a:lnTo>
                  <a:pt x="354683" y="360997"/>
                </a:lnTo>
                <a:lnTo>
                  <a:pt x="357540" y="360997"/>
                </a:lnTo>
                <a:cubicBezTo>
                  <a:pt x="348968" y="355282"/>
                  <a:pt x="340395" y="352425"/>
                  <a:pt x="332775" y="348615"/>
                </a:cubicBezTo>
                <a:cubicBezTo>
                  <a:pt x="313725" y="349567"/>
                  <a:pt x="304200" y="359092"/>
                  <a:pt x="267053" y="320040"/>
                </a:cubicBezTo>
                <a:cubicBezTo>
                  <a:pt x="254670" y="307657"/>
                  <a:pt x="243240" y="299085"/>
                  <a:pt x="232763" y="281940"/>
                </a:cubicBezTo>
                <a:cubicBezTo>
                  <a:pt x="219428" y="262890"/>
                  <a:pt x="217523" y="240030"/>
                  <a:pt x="209903" y="219075"/>
                </a:cubicBezTo>
                <a:cubicBezTo>
                  <a:pt x="205140" y="221932"/>
                  <a:pt x="201330" y="227647"/>
                  <a:pt x="195615" y="228600"/>
                </a:cubicBezTo>
                <a:cubicBezTo>
                  <a:pt x="186090" y="229552"/>
                  <a:pt x="170850" y="191452"/>
                  <a:pt x="168945" y="163830"/>
                </a:cubicBezTo>
                <a:cubicBezTo>
                  <a:pt x="167993" y="143827"/>
                  <a:pt x="176565" y="148590"/>
                  <a:pt x="185138" y="148590"/>
                </a:cubicBezTo>
                <a:cubicBezTo>
                  <a:pt x="168945" y="65722"/>
                  <a:pt x="211808" y="4762"/>
                  <a:pt x="304200" y="0"/>
                </a:cubicBezTo>
                <a:lnTo>
                  <a:pt x="304200" y="0"/>
                </a:lnTo>
                <a:cubicBezTo>
                  <a:pt x="424215" y="1905"/>
                  <a:pt x="426120" y="79057"/>
                  <a:pt x="436598" y="130492"/>
                </a:cubicBezTo>
                <a:cubicBezTo>
                  <a:pt x="462315" y="119062"/>
                  <a:pt x="445170" y="181927"/>
                  <a:pt x="443265" y="194310"/>
                </a:cubicBezTo>
                <a:cubicBezTo>
                  <a:pt x="436598" y="216217"/>
                  <a:pt x="431835" y="212407"/>
                  <a:pt x="424215" y="209550"/>
                </a:cubicBezTo>
                <a:cubicBezTo>
                  <a:pt x="422310" y="247650"/>
                  <a:pt x="424459" y="276800"/>
                  <a:pt x="404456" y="300612"/>
                </a:cubicBezTo>
                <a:cubicBezTo>
                  <a:pt x="393979" y="325694"/>
                  <a:pt x="359128" y="340201"/>
                  <a:pt x="361350" y="360045"/>
                </a:cubicBezTo>
                <a:cubicBezTo>
                  <a:pt x="384210" y="361950"/>
                  <a:pt x="389925" y="394335"/>
                  <a:pt x="405165" y="409575"/>
                </a:cubicBezTo>
                <a:cubicBezTo>
                  <a:pt x="405165" y="410527"/>
                  <a:pt x="406118" y="411480"/>
                  <a:pt x="406118" y="413385"/>
                </a:cubicBezTo>
                <a:lnTo>
                  <a:pt x="388973" y="412432"/>
                </a:lnTo>
                <a:lnTo>
                  <a:pt x="411833" y="454342"/>
                </a:lnTo>
                <a:cubicBezTo>
                  <a:pt x="408023" y="439102"/>
                  <a:pt x="408975" y="427672"/>
                  <a:pt x="405165" y="413385"/>
                </a:cubicBezTo>
                <a:lnTo>
                  <a:pt x="391830" y="379095"/>
                </a:lnTo>
                <a:lnTo>
                  <a:pt x="430750" y="383103"/>
                </a:lnTo>
                <a:cubicBezTo>
                  <a:pt x="478375" y="403106"/>
                  <a:pt x="498510" y="387667"/>
                  <a:pt x="547088" y="403860"/>
                </a:cubicBezTo>
                <a:cubicBezTo>
                  <a:pt x="561375" y="410527"/>
                  <a:pt x="580425" y="408622"/>
                  <a:pt x="589950" y="422910"/>
                </a:cubicBezTo>
                <a:cubicBezTo>
                  <a:pt x="606143" y="439102"/>
                  <a:pt x="607095" y="478155"/>
                  <a:pt x="612810" y="493395"/>
                </a:cubicBezTo>
                <a:cubicBezTo>
                  <a:pt x="622335" y="506730"/>
                  <a:pt x="623288" y="506730"/>
                  <a:pt x="628050" y="512445"/>
                </a:cubicBezTo>
                <a:cubicBezTo>
                  <a:pt x="628050" y="521970"/>
                  <a:pt x="628050" y="531495"/>
                  <a:pt x="627098" y="541972"/>
                </a:cubicBezTo>
                <a:cubicBezTo>
                  <a:pt x="633765" y="552450"/>
                  <a:pt x="629003" y="546735"/>
                  <a:pt x="636623" y="553402"/>
                </a:cubicBezTo>
                <a:lnTo>
                  <a:pt x="633765" y="565785"/>
                </a:lnTo>
                <a:cubicBezTo>
                  <a:pt x="639480" y="568642"/>
                  <a:pt x="641385" y="565785"/>
                  <a:pt x="648053" y="573405"/>
                </a:cubicBezTo>
                <a:cubicBezTo>
                  <a:pt x="652815" y="581025"/>
                  <a:pt x="647100" y="589597"/>
                  <a:pt x="647100" y="597217"/>
                </a:cubicBezTo>
                <a:cubicBezTo>
                  <a:pt x="664245" y="604837"/>
                  <a:pt x="692820" y="655320"/>
                  <a:pt x="709965" y="691515"/>
                </a:cubicBezTo>
                <a:lnTo>
                  <a:pt x="736635" y="706755"/>
                </a:lnTo>
                <a:cubicBezTo>
                  <a:pt x="745208" y="733425"/>
                  <a:pt x="750923" y="744855"/>
                  <a:pt x="749970" y="783907"/>
                </a:cubicBezTo>
                <a:cubicBezTo>
                  <a:pt x="732825" y="822960"/>
                  <a:pt x="729968" y="847725"/>
                  <a:pt x="670913" y="860107"/>
                </a:cubicBezTo>
                <a:lnTo>
                  <a:pt x="596618" y="861060"/>
                </a:lnTo>
                <a:cubicBezTo>
                  <a:pt x="583283" y="858202"/>
                  <a:pt x="588045" y="859155"/>
                  <a:pt x="577568" y="849630"/>
                </a:cubicBezTo>
                <a:lnTo>
                  <a:pt x="573758" y="878205"/>
                </a:lnTo>
                <a:lnTo>
                  <a:pt x="579473" y="944880"/>
                </a:lnTo>
                <a:cubicBezTo>
                  <a:pt x="594713" y="1013460"/>
                  <a:pt x="663293" y="1202055"/>
                  <a:pt x="698535" y="1316355"/>
                </a:cubicBezTo>
                <a:cubicBezTo>
                  <a:pt x="707108" y="1343025"/>
                  <a:pt x="668055" y="1327785"/>
                  <a:pt x="635670" y="1348740"/>
                </a:cubicBezTo>
                <a:cubicBezTo>
                  <a:pt x="647100" y="1411605"/>
                  <a:pt x="642338" y="1436370"/>
                  <a:pt x="642338" y="1503045"/>
                </a:cubicBezTo>
                <a:cubicBezTo>
                  <a:pt x="642338" y="1561147"/>
                  <a:pt x="645195" y="1609725"/>
                  <a:pt x="637575" y="1649730"/>
                </a:cubicBezTo>
                <a:cubicBezTo>
                  <a:pt x="625193" y="1667827"/>
                  <a:pt x="641385" y="1713547"/>
                  <a:pt x="630908" y="1748790"/>
                </a:cubicBezTo>
                <a:cubicBezTo>
                  <a:pt x="617573" y="1784985"/>
                  <a:pt x="613763" y="1787842"/>
                  <a:pt x="608048" y="1826895"/>
                </a:cubicBezTo>
                <a:cubicBezTo>
                  <a:pt x="606143" y="1837372"/>
                  <a:pt x="582330" y="1843087"/>
                  <a:pt x="586140" y="1853565"/>
                </a:cubicBezTo>
                <a:cubicBezTo>
                  <a:pt x="605190" y="1889760"/>
                  <a:pt x="578520" y="1894522"/>
                  <a:pt x="582330" y="1909762"/>
                </a:cubicBezTo>
                <a:cubicBezTo>
                  <a:pt x="589950" y="1950720"/>
                  <a:pt x="570900" y="2025967"/>
                  <a:pt x="565185" y="2065972"/>
                </a:cubicBezTo>
                <a:cubicBezTo>
                  <a:pt x="554708" y="2108835"/>
                  <a:pt x="551850" y="2133600"/>
                  <a:pt x="557565" y="2159317"/>
                </a:cubicBezTo>
                <a:cubicBezTo>
                  <a:pt x="569948" y="2185035"/>
                  <a:pt x="571853" y="2205037"/>
                  <a:pt x="561375" y="2228850"/>
                </a:cubicBezTo>
                <a:cubicBezTo>
                  <a:pt x="553755" y="2245042"/>
                  <a:pt x="556613" y="2254567"/>
                  <a:pt x="574710" y="2263140"/>
                </a:cubicBezTo>
                <a:cubicBezTo>
                  <a:pt x="583283" y="2269807"/>
                  <a:pt x="592808" y="2273617"/>
                  <a:pt x="567090" y="2307907"/>
                </a:cubicBezTo>
                <a:cubicBezTo>
                  <a:pt x="550898" y="2330767"/>
                  <a:pt x="649005" y="2381250"/>
                  <a:pt x="734730" y="2434590"/>
                </a:cubicBezTo>
                <a:cubicBezTo>
                  <a:pt x="749970" y="2446020"/>
                  <a:pt x="754733" y="2475547"/>
                  <a:pt x="740445" y="2486977"/>
                </a:cubicBezTo>
                <a:moveTo>
                  <a:pt x="319440" y="2458402"/>
                </a:moveTo>
                <a:cubicBezTo>
                  <a:pt x="356588" y="2486977"/>
                  <a:pt x="311820" y="2506027"/>
                  <a:pt x="213713" y="2495550"/>
                </a:cubicBezTo>
                <a:cubicBezTo>
                  <a:pt x="166088" y="2479357"/>
                  <a:pt x="120368" y="2465070"/>
                  <a:pt x="108938" y="2422207"/>
                </a:cubicBezTo>
              </a:path>
            </a:pathLst>
          </a:custGeom>
          <a:solidFill>
            <a:schemeClr val="bg1"/>
          </a:solidFill>
          <a:ln w="38100" cap="flat">
            <a:noFill/>
            <a:prstDash val="solid"/>
            <a:miter/>
          </a:ln>
        </p:spPr>
        <p:txBody>
          <a:bodyPr rtlCol="0" anchor="ctr"/>
          <a:lstStyle/>
          <a:p>
            <a:endParaRPr lang="en-US" dirty="0"/>
          </a:p>
        </p:txBody>
      </p:sp>
      <p:sp>
        <p:nvSpPr>
          <p:cNvPr id="2" name="Rectangle 1">
            <a:extLst>
              <a:ext uri="{FF2B5EF4-FFF2-40B4-BE49-F238E27FC236}">
                <a16:creationId xmlns:a16="http://schemas.microsoft.com/office/drawing/2014/main" id="{E73232CA-66FB-4C0E-AD66-7AB5E1989DC4}"/>
              </a:ext>
            </a:extLst>
          </p:cNvPr>
          <p:cNvSpPr/>
          <p:nvPr/>
        </p:nvSpPr>
        <p:spPr>
          <a:xfrm>
            <a:off x="7326369" y="6488668"/>
            <a:ext cx="5408403" cy="369332"/>
          </a:xfrm>
          <a:prstGeom prst="rect">
            <a:avLst/>
          </a:prstGeom>
        </p:spPr>
        <p:txBody>
          <a:bodyPr wrap="square">
            <a:spAutoFit/>
          </a:bodyPr>
          <a:lstStyle/>
          <a:p>
            <a:r>
              <a:rPr lang="en-US" dirty="0">
                <a:solidFill>
                  <a:schemeClr val="bg1"/>
                </a:solidFill>
                <a:latin typeface="Acumin Pro Wide" panose="020B0505020202020204" pitchFamily="34" charset="0"/>
              </a:rPr>
              <a:t>University Wales Trinity Saint David, 2019</a:t>
            </a:r>
            <a:endParaRPr lang="en-US" dirty="0">
              <a:latin typeface="Acumin Pro Wide" panose="020B0505020202020204" pitchFamily="34" charset="0"/>
            </a:endParaRPr>
          </a:p>
        </p:txBody>
      </p:sp>
    </p:spTree>
    <p:extLst>
      <p:ext uri="{BB962C8B-B14F-4D97-AF65-F5344CB8AC3E}">
        <p14:creationId xmlns:p14="http://schemas.microsoft.com/office/powerpoint/2010/main" val="5751269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grpSp>
        <p:nvGrpSpPr>
          <p:cNvPr id="42" name="Group 41">
            <a:extLst>
              <a:ext uri="{FF2B5EF4-FFF2-40B4-BE49-F238E27FC236}">
                <a16:creationId xmlns:a16="http://schemas.microsoft.com/office/drawing/2014/main" id="{6A1FE394-1E25-45B4-8C38-117C9C5E9A4F}"/>
              </a:ext>
            </a:extLst>
          </p:cNvPr>
          <p:cNvGrpSpPr/>
          <p:nvPr/>
        </p:nvGrpSpPr>
        <p:grpSpPr>
          <a:xfrm>
            <a:off x="3" y="477136"/>
            <a:ext cx="11543104" cy="5939367"/>
            <a:chOff x="3" y="477136"/>
            <a:chExt cx="11543104" cy="5939367"/>
          </a:xfrm>
        </p:grpSpPr>
        <p:cxnSp>
          <p:nvCxnSpPr>
            <p:cNvPr id="5" name="Straight Connector 4">
              <a:extLst>
                <a:ext uri="{FF2B5EF4-FFF2-40B4-BE49-F238E27FC236}">
                  <a16:creationId xmlns:a16="http://schemas.microsoft.com/office/drawing/2014/main" id="{62CA5C34-AEAB-4565-8553-966BFF95E170}"/>
                </a:ext>
              </a:extLst>
            </p:cNvPr>
            <p:cNvCxnSpPr>
              <a:cxnSpLocks/>
            </p:cNvCxnSpPr>
            <p:nvPr/>
          </p:nvCxnSpPr>
          <p:spPr>
            <a:xfrm flipV="1">
              <a:off x="4361457" y="477136"/>
              <a:ext cx="0" cy="4873075"/>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EB320C04-AD47-41B4-9088-8E72BA6F5A2B}"/>
                </a:ext>
              </a:extLst>
            </p:cNvPr>
            <p:cNvCxnSpPr>
              <a:cxnSpLocks/>
            </p:cNvCxnSpPr>
            <p:nvPr/>
          </p:nvCxnSpPr>
          <p:spPr>
            <a:xfrm flipH="1">
              <a:off x="4361457" y="477136"/>
              <a:ext cx="718165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3A7F5A2-C864-49B7-A535-F494A9B122A6}"/>
                </a:ext>
              </a:extLst>
            </p:cNvPr>
            <p:cNvCxnSpPr>
              <a:cxnSpLocks/>
            </p:cNvCxnSpPr>
            <p:nvPr/>
          </p:nvCxnSpPr>
          <p:spPr>
            <a:xfrm flipV="1">
              <a:off x="11543107" y="516048"/>
              <a:ext cx="0" cy="5896218"/>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6E35D2B-BC4C-4889-BE5E-FA96991814A0}"/>
                </a:ext>
              </a:extLst>
            </p:cNvPr>
            <p:cNvCxnSpPr>
              <a:cxnSpLocks/>
            </p:cNvCxnSpPr>
            <p:nvPr/>
          </p:nvCxnSpPr>
          <p:spPr>
            <a:xfrm flipH="1">
              <a:off x="2976596" y="6392850"/>
              <a:ext cx="8566511" cy="13272"/>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B375BFD-436D-4602-937E-73C14D4F7F32}"/>
                </a:ext>
              </a:extLst>
            </p:cNvPr>
            <p:cNvCxnSpPr>
              <a:cxnSpLocks/>
              <a:stCxn id="4" idx="26"/>
            </p:cNvCxnSpPr>
            <p:nvPr/>
          </p:nvCxnSpPr>
          <p:spPr>
            <a:xfrm flipH="1" flipV="1">
              <a:off x="3" y="6392851"/>
              <a:ext cx="1538042" cy="23652"/>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8" name="Oval 7">
            <a:extLst>
              <a:ext uri="{FF2B5EF4-FFF2-40B4-BE49-F238E27FC236}">
                <a16:creationId xmlns:a16="http://schemas.microsoft.com/office/drawing/2014/main" id="{A837C386-A900-4691-B1C5-EE765A4FE47A}"/>
              </a:ext>
            </a:extLst>
          </p:cNvPr>
          <p:cNvSpPr/>
          <p:nvPr/>
        </p:nvSpPr>
        <p:spPr>
          <a:xfrm>
            <a:off x="4112545" y="1486230"/>
            <a:ext cx="525292" cy="525292"/>
          </a:xfrm>
          <a:prstGeom prst="ellipse">
            <a:avLst/>
          </a:prstGeom>
          <a:solidFill>
            <a:schemeClr val="accent2"/>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F6A7C010-FFE9-4891-8E03-FF5B046CE149}"/>
              </a:ext>
            </a:extLst>
          </p:cNvPr>
          <p:cNvSpPr/>
          <p:nvPr/>
        </p:nvSpPr>
        <p:spPr>
          <a:xfrm>
            <a:off x="4112545" y="2255893"/>
            <a:ext cx="525292" cy="525292"/>
          </a:xfrm>
          <a:prstGeom prst="ellipse">
            <a:avLst/>
          </a:prstGeom>
          <a:solidFill>
            <a:schemeClr val="accent2"/>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3576D67-CAA0-47FD-83DB-6412997A7313}"/>
              </a:ext>
            </a:extLst>
          </p:cNvPr>
          <p:cNvSpPr/>
          <p:nvPr/>
        </p:nvSpPr>
        <p:spPr>
          <a:xfrm>
            <a:off x="4114049" y="3392282"/>
            <a:ext cx="525292" cy="525292"/>
          </a:xfrm>
          <a:prstGeom prst="ellipse">
            <a:avLst/>
          </a:prstGeom>
          <a:solidFill>
            <a:schemeClr val="accent2"/>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1F79786C-1663-4AFA-9A78-37E50541B0BD}"/>
              </a:ext>
            </a:extLst>
          </p:cNvPr>
          <p:cNvSpPr/>
          <p:nvPr/>
        </p:nvSpPr>
        <p:spPr>
          <a:xfrm>
            <a:off x="4114049" y="4424591"/>
            <a:ext cx="525292" cy="525292"/>
          </a:xfrm>
          <a:prstGeom prst="ellipse">
            <a:avLst/>
          </a:prstGeom>
          <a:solidFill>
            <a:schemeClr val="accent2"/>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24EFAAD-5F8C-4244-996D-C1659974DF40}"/>
              </a:ext>
            </a:extLst>
          </p:cNvPr>
          <p:cNvGrpSpPr/>
          <p:nvPr/>
        </p:nvGrpSpPr>
        <p:grpSpPr>
          <a:xfrm>
            <a:off x="4584126" y="1443856"/>
            <a:ext cx="5545830" cy="797022"/>
            <a:chOff x="5616952" y="2519949"/>
            <a:chExt cx="5545830" cy="797022"/>
          </a:xfrm>
          <a:noFill/>
        </p:grpSpPr>
        <p:grpSp>
          <p:nvGrpSpPr>
            <p:cNvPr id="13" name="Group 12">
              <a:extLst>
                <a:ext uri="{FF2B5EF4-FFF2-40B4-BE49-F238E27FC236}">
                  <a16:creationId xmlns:a16="http://schemas.microsoft.com/office/drawing/2014/main" id="{F1B767E4-AC19-4B86-B7E2-E49C486C70AA}"/>
                </a:ext>
              </a:extLst>
            </p:cNvPr>
            <p:cNvGrpSpPr/>
            <p:nvPr/>
          </p:nvGrpSpPr>
          <p:grpSpPr>
            <a:xfrm>
              <a:off x="6442238" y="2630866"/>
              <a:ext cx="4720544" cy="686105"/>
              <a:chOff x="6751979" y="1666120"/>
              <a:chExt cx="4720544" cy="686105"/>
            </a:xfrm>
            <a:grpFill/>
          </p:grpSpPr>
          <p:sp>
            <p:nvSpPr>
              <p:cNvPr id="15" name="TextBox 14">
                <a:extLst>
                  <a:ext uri="{FF2B5EF4-FFF2-40B4-BE49-F238E27FC236}">
                    <a16:creationId xmlns:a16="http://schemas.microsoft.com/office/drawing/2014/main" id="{AF111A1C-0325-45A3-AE7C-77BC2442A885}"/>
                  </a:ext>
                </a:extLst>
              </p:cNvPr>
              <p:cNvSpPr txBox="1"/>
              <p:nvPr/>
            </p:nvSpPr>
            <p:spPr>
              <a:xfrm>
                <a:off x="6753786" y="2090615"/>
                <a:ext cx="4718737" cy="261610"/>
              </a:xfrm>
              <a:prstGeom prst="rect">
                <a:avLst/>
              </a:prstGeom>
              <a:grpFill/>
            </p:spPr>
            <p:txBody>
              <a:bodyPr wrap="square" rtlCol="0">
                <a:spAutoFit/>
              </a:bodyPr>
              <a:lstStyle/>
              <a:p>
                <a:r>
                  <a:rPr lang="en-US" altLang="ko-KR" sz="1100" dirty="0">
                    <a:solidFill>
                      <a:schemeClr val="bg1"/>
                    </a:solidFill>
                    <a:cs typeface="Arial" pitchFamily="34" charset="0"/>
                  </a:rPr>
                  <a:t>The hotel will open its doors for the guests in the summer of 2020</a:t>
                </a:r>
              </a:p>
            </p:txBody>
          </p:sp>
          <p:sp>
            <p:nvSpPr>
              <p:cNvPr id="16" name="TextBox 15">
                <a:extLst>
                  <a:ext uri="{FF2B5EF4-FFF2-40B4-BE49-F238E27FC236}">
                    <a16:creationId xmlns:a16="http://schemas.microsoft.com/office/drawing/2014/main" id="{C5861935-F6C4-4A6D-A239-543D81D96B11}"/>
                  </a:ext>
                </a:extLst>
              </p:cNvPr>
              <p:cNvSpPr txBox="1"/>
              <p:nvPr/>
            </p:nvSpPr>
            <p:spPr>
              <a:xfrm>
                <a:off x="6751979" y="1666120"/>
                <a:ext cx="4507692" cy="461665"/>
              </a:xfrm>
              <a:prstGeom prst="rect">
                <a:avLst/>
              </a:prstGeom>
              <a:grpFill/>
            </p:spPr>
            <p:txBody>
              <a:bodyPr wrap="square" lIns="108000" rIns="108000" rtlCol="0">
                <a:spAutoFit/>
              </a:bodyPr>
              <a:lstStyle/>
              <a:p>
                <a:r>
                  <a:rPr lang="en-US" altLang="ko-KR" sz="2400" b="1" dirty="0">
                    <a:solidFill>
                      <a:schemeClr val="bg1"/>
                    </a:solidFill>
                    <a:cs typeface="Arial" pitchFamily="34" charset="0"/>
                  </a:rPr>
                  <a:t>Grand opening in 2020</a:t>
                </a:r>
                <a:endParaRPr lang="ko-KR" altLang="en-US" sz="2400" b="1" dirty="0">
                  <a:solidFill>
                    <a:schemeClr val="bg1"/>
                  </a:solidFill>
                  <a:cs typeface="Arial" pitchFamily="34" charset="0"/>
                </a:endParaRPr>
              </a:p>
            </p:txBody>
          </p:sp>
        </p:grpSp>
        <p:sp>
          <p:nvSpPr>
            <p:cNvPr id="14" name="TextBox 13">
              <a:extLst>
                <a:ext uri="{FF2B5EF4-FFF2-40B4-BE49-F238E27FC236}">
                  <a16:creationId xmlns:a16="http://schemas.microsoft.com/office/drawing/2014/main" id="{EF029466-16C1-4B83-AB9C-EC98A357CB3D}"/>
                </a:ext>
              </a:extLst>
            </p:cNvPr>
            <p:cNvSpPr txBox="1"/>
            <p:nvPr/>
          </p:nvSpPr>
          <p:spPr>
            <a:xfrm>
              <a:off x="5616952" y="2519949"/>
              <a:ext cx="958096" cy="584775"/>
            </a:xfrm>
            <a:prstGeom prst="rect">
              <a:avLst/>
            </a:prstGeom>
            <a:grpFill/>
          </p:spPr>
          <p:txBody>
            <a:bodyPr wrap="square" lIns="108000" rIns="108000" rtlCol="0">
              <a:spAutoFit/>
            </a:bodyPr>
            <a:lstStyle/>
            <a:p>
              <a:pPr algn="ctr"/>
              <a:r>
                <a:rPr lang="en-US" altLang="ko-KR" sz="3200" b="1" dirty="0">
                  <a:solidFill>
                    <a:schemeClr val="bg1"/>
                  </a:solidFill>
                  <a:cs typeface="Arial" pitchFamily="34" charset="0"/>
                </a:rPr>
                <a:t>01</a:t>
              </a:r>
              <a:endParaRPr lang="ko-KR" altLang="en-US" sz="3200" b="1" dirty="0">
                <a:solidFill>
                  <a:schemeClr val="bg1"/>
                </a:solidFill>
                <a:cs typeface="Arial" pitchFamily="34" charset="0"/>
              </a:endParaRPr>
            </a:p>
          </p:txBody>
        </p:sp>
      </p:grpSp>
      <p:grpSp>
        <p:nvGrpSpPr>
          <p:cNvPr id="17" name="Group 16">
            <a:extLst>
              <a:ext uri="{FF2B5EF4-FFF2-40B4-BE49-F238E27FC236}">
                <a16:creationId xmlns:a16="http://schemas.microsoft.com/office/drawing/2014/main" id="{087A9044-8B52-4999-B326-63DE0253407F}"/>
              </a:ext>
            </a:extLst>
          </p:cNvPr>
          <p:cNvGrpSpPr/>
          <p:nvPr/>
        </p:nvGrpSpPr>
        <p:grpSpPr>
          <a:xfrm>
            <a:off x="4565654" y="2245858"/>
            <a:ext cx="5351450" cy="1135578"/>
            <a:chOff x="5616952" y="2519949"/>
            <a:chExt cx="5351450" cy="1135578"/>
          </a:xfrm>
          <a:noFill/>
        </p:grpSpPr>
        <p:grpSp>
          <p:nvGrpSpPr>
            <p:cNvPr id="18" name="Group 17">
              <a:extLst>
                <a:ext uri="{FF2B5EF4-FFF2-40B4-BE49-F238E27FC236}">
                  <a16:creationId xmlns:a16="http://schemas.microsoft.com/office/drawing/2014/main" id="{EC466271-4BC4-48CA-B382-7B5EC6A5ACCA}"/>
                </a:ext>
              </a:extLst>
            </p:cNvPr>
            <p:cNvGrpSpPr/>
            <p:nvPr/>
          </p:nvGrpSpPr>
          <p:grpSpPr>
            <a:xfrm>
              <a:off x="6442238" y="2630866"/>
              <a:ext cx="4526164" cy="1024661"/>
              <a:chOff x="6751979" y="1666120"/>
              <a:chExt cx="4526164" cy="1024661"/>
            </a:xfrm>
            <a:grpFill/>
          </p:grpSpPr>
          <p:sp>
            <p:nvSpPr>
              <p:cNvPr id="20" name="TextBox 19">
                <a:extLst>
                  <a:ext uri="{FF2B5EF4-FFF2-40B4-BE49-F238E27FC236}">
                    <a16:creationId xmlns:a16="http://schemas.microsoft.com/office/drawing/2014/main" id="{F2EAA8BA-E03F-4F0E-BC2A-CE62FC11C8E1}"/>
                  </a:ext>
                </a:extLst>
              </p:cNvPr>
              <p:cNvSpPr txBox="1"/>
              <p:nvPr/>
            </p:nvSpPr>
            <p:spPr>
              <a:xfrm>
                <a:off x="6770451" y="2090617"/>
                <a:ext cx="4507692" cy="600164"/>
              </a:xfrm>
              <a:prstGeom prst="rect">
                <a:avLst/>
              </a:prstGeom>
              <a:grpFill/>
            </p:spPr>
            <p:txBody>
              <a:bodyPr wrap="square" rtlCol="0">
                <a:spAutoFit/>
              </a:bodyPr>
              <a:lstStyle/>
              <a:p>
                <a:r>
                  <a:rPr lang="en-US" altLang="ko-KR" sz="1100" dirty="0">
                    <a:solidFill>
                      <a:schemeClr val="bg1"/>
                    </a:solidFill>
                    <a:cs typeface="Arial" pitchFamily="34" charset="0"/>
                  </a:rPr>
                  <a:t>The whole building will be split in two to satisfy the needs of the business travelers on one side and the leisure travelers on the other side</a:t>
                </a:r>
              </a:p>
            </p:txBody>
          </p:sp>
          <p:sp>
            <p:nvSpPr>
              <p:cNvPr id="21" name="TextBox 20">
                <a:extLst>
                  <a:ext uri="{FF2B5EF4-FFF2-40B4-BE49-F238E27FC236}">
                    <a16:creationId xmlns:a16="http://schemas.microsoft.com/office/drawing/2014/main" id="{7DE94692-3BD3-4B13-BB12-F84784F56C50}"/>
                  </a:ext>
                </a:extLst>
              </p:cNvPr>
              <p:cNvSpPr txBox="1"/>
              <p:nvPr/>
            </p:nvSpPr>
            <p:spPr>
              <a:xfrm>
                <a:off x="6751979" y="1666120"/>
                <a:ext cx="4507692" cy="461665"/>
              </a:xfrm>
              <a:prstGeom prst="rect">
                <a:avLst/>
              </a:prstGeom>
              <a:grpFill/>
            </p:spPr>
            <p:txBody>
              <a:bodyPr wrap="square" lIns="108000" rIns="108000" rtlCol="0">
                <a:spAutoFit/>
              </a:bodyPr>
              <a:lstStyle/>
              <a:p>
                <a:r>
                  <a:rPr lang="en-US" altLang="ko-KR" sz="2400" b="1" dirty="0">
                    <a:solidFill>
                      <a:schemeClr val="bg1"/>
                    </a:solidFill>
                    <a:cs typeface="Arial" pitchFamily="34" charset="0"/>
                  </a:rPr>
                  <a:t>Two sectors in one</a:t>
                </a:r>
                <a:endParaRPr lang="ko-KR" altLang="en-US" sz="2400" b="1" dirty="0">
                  <a:solidFill>
                    <a:schemeClr val="bg1"/>
                  </a:solidFill>
                  <a:cs typeface="Arial" pitchFamily="34" charset="0"/>
                </a:endParaRPr>
              </a:p>
            </p:txBody>
          </p:sp>
        </p:grpSp>
        <p:sp>
          <p:nvSpPr>
            <p:cNvPr id="19" name="TextBox 18">
              <a:extLst>
                <a:ext uri="{FF2B5EF4-FFF2-40B4-BE49-F238E27FC236}">
                  <a16:creationId xmlns:a16="http://schemas.microsoft.com/office/drawing/2014/main" id="{64850FEB-59A2-4EA4-835B-DE31E2460462}"/>
                </a:ext>
              </a:extLst>
            </p:cNvPr>
            <p:cNvSpPr txBox="1"/>
            <p:nvPr/>
          </p:nvSpPr>
          <p:spPr>
            <a:xfrm>
              <a:off x="5616952" y="2519949"/>
              <a:ext cx="958096" cy="584775"/>
            </a:xfrm>
            <a:prstGeom prst="rect">
              <a:avLst/>
            </a:prstGeom>
            <a:grpFill/>
          </p:spPr>
          <p:txBody>
            <a:bodyPr wrap="square" lIns="108000" rIns="108000" rtlCol="0">
              <a:spAutoFit/>
            </a:bodyPr>
            <a:lstStyle/>
            <a:p>
              <a:pPr algn="ctr"/>
              <a:r>
                <a:rPr lang="en-US" altLang="ko-KR" sz="3200" b="1" dirty="0">
                  <a:solidFill>
                    <a:schemeClr val="bg1"/>
                  </a:solidFill>
                  <a:cs typeface="Arial" pitchFamily="34" charset="0"/>
                </a:rPr>
                <a:t>02</a:t>
              </a:r>
              <a:endParaRPr lang="ko-KR" altLang="en-US" sz="3200" b="1" dirty="0">
                <a:solidFill>
                  <a:schemeClr val="bg1"/>
                </a:solidFill>
                <a:cs typeface="Arial" pitchFamily="34" charset="0"/>
              </a:endParaRPr>
            </a:p>
          </p:txBody>
        </p:sp>
      </p:grpSp>
      <p:grpSp>
        <p:nvGrpSpPr>
          <p:cNvPr id="22" name="Group 21">
            <a:extLst>
              <a:ext uri="{FF2B5EF4-FFF2-40B4-BE49-F238E27FC236}">
                <a16:creationId xmlns:a16="http://schemas.microsoft.com/office/drawing/2014/main" id="{515777F4-5665-4C9B-8381-AC27DD6AABD3}"/>
              </a:ext>
            </a:extLst>
          </p:cNvPr>
          <p:cNvGrpSpPr/>
          <p:nvPr/>
        </p:nvGrpSpPr>
        <p:grpSpPr>
          <a:xfrm>
            <a:off x="4584126" y="3350563"/>
            <a:ext cx="5351450" cy="966301"/>
            <a:chOff x="5616952" y="2519949"/>
            <a:chExt cx="5351450" cy="966301"/>
          </a:xfrm>
          <a:noFill/>
        </p:grpSpPr>
        <p:grpSp>
          <p:nvGrpSpPr>
            <p:cNvPr id="23" name="Group 22">
              <a:extLst>
                <a:ext uri="{FF2B5EF4-FFF2-40B4-BE49-F238E27FC236}">
                  <a16:creationId xmlns:a16="http://schemas.microsoft.com/office/drawing/2014/main" id="{7D958814-6A69-482F-868C-2B7884681E27}"/>
                </a:ext>
              </a:extLst>
            </p:cNvPr>
            <p:cNvGrpSpPr/>
            <p:nvPr/>
          </p:nvGrpSpPr>
          <p:grpSpPr>
            <a:xfrm>
              <a:off x="6442238" y="2630866"/>
              <a:ext cx="4526164" cy="855384"/>
              <a:chOff x="6751979" y="1666120"/>
              <a:chExt cx="4526164" cy="855384"/>
            </a:xfrm>
            <a:grpFill/>
          </p:grpSpPr>
          <p:sp>
            <p:nvSpPr>
              <p:cNvPr id="25" name="TextBox 24">
                <a:extLst>
                  <a:ext uri="{FF2B5EF4-FFF2-40B4-BE49-F238E27FC236}">
                    <a16:creationId xmlns:a16="http://schemas.microsoft.com/office/drawing/2014/main" id="{75DDD85F-26A9-4E04-912F-3EE98A2AB728}"/>
                  </a:ext>
                </a:extLst>
              </p:cNvPr>
              <p:cNvSpPr txBox="1"/>
              <p:nvPr/>
            </p:nvSpPr>
            <p:spPr>
              <a:xfrm>
                <a:off x="6770451" y="2090617"/>
                <a:ext cx="4507692" cy="430887"/>
              </a:xfrm>
              <a:prstGeom prst="rect">
                <a:avLst/>
              </a:prstGeom>
              <a:grpFill/>
            </p:spPr>
            <p:txBody>
              <a:bodyPr wrap="square" rtlCol="0">
                <a:spAutoFit/>
              </a:bodyPr>
              <a:lstStyle/>
              <a:p>
                <a:r>
                  <a:rPr lang="en-US" altLang="ko-KR" sz="1100" dirty="0">
                    <a:solidFill>
                      <a:schemeClr val="bg1"/>
                    </a:solidFill>
                    <a:cs typeface="Arial" pitchFamily="34" charset="0"/>
                  </a:rPr>
                  <a:t>The hotel will have a three star rating because we still want to keep the prices low, yet we want to offer a qualitative service</a:t>
                </a:r>
              </a:p>
            </p:txBody>
          </p:sp>
          <p:sp>
            <p:nvSpPr>
              <p:cNvPr id="26" name="TextBox 25">
                <a:extLst>
                  <a:ext uri="{FF2B5EF4-FFF2-40B4-BE49-F238E27FC236}">
                    <a16:creationId xmlns:a16="http://schemas.microsoft.com/office/drawing/2014/main" id="{79228DAC-88D5-4F00-A86B-1FBD3AB53B93}"/>
                  </a:ext>
                </a:extLst>
              </p:cNvPr>
              <p:cNvSpPr txBox="1"/>
              <p:nvPr/>
            </p:nvSpPr>
            <p:spPr>
              <a:xfrm>
                <a:off x="6751979" y="1666120"/>
                <a:ext cx="4507692" cy="461665"/>
              </a:xfrm>
              <a:prstGeom prst="rect">
                <a:avLst/>
              </a:prstGeom>
              <a:grpFill/>
            </p:spPr>
            <p:txBody>
              <a:bodyPr wrap="square" lIns="108000" rIns="108000" rtlCol="0">
                <a:spAutoFit/>
              </a:bodyPr>
              <a:lstStyle/>
              <a:p>
                <a:r>
                  <a:rPr lang="en-US" altLang="ko-KR" sz="2400" b="1" dirty="0">
                    <a:solidFill>
                      <a:schemeClr val="bg1"/>
                    </a:solidFill>
                    <a:cs typeface="Arial" pitchFamily="34" charset="0"/>
                  </a:rPr>
                  <a:t>A 3-star hotel</a:t>
                </a:r>
                <a:endParaRPr lang="ko-KR" altLang="en-US" sz="2400" b="1" dirty="0">
                  <a:solidFill>
                    <a:schemeClr val="bg1"/>
                  </a:solidFill>
                  <a:cs typeface="Arial" pitchFamily="34" charset="0"/>
                </a:endParaRPr>
              </a:p>
            </p:txBody>
          </p:sp>
        </p:grpSp>
        <p:sp>
          <p:nvSpPr>
            <p:cNvPr id="24" name="TextBox 23">
              <a:extLst>
                <a:ext uri="{FF2B5EF4-FFF2-40B4-BE49-F238E27FC236}">
                  <a16:creationId xmlns:a16="http://schemas.microsoft.com/office/drawing/2014/main" id="{ACD72E3A-52DD-48C9-A5A1-C6D6ACF3E228}"/>
                </a:ext>
              </a:extLst>
            </p:cNvPr>
            <p:cNvSpPr txBox="1"/>
            <p:nvPr/>
          </p:nvSpPr>
          <p:spPr>
            <a:xfrm>
              <a:off x="5616952" y="2519949"/>
              <a:ext cx="958096" cy="584775"/>
            </a:xfrm>
            <a:prstGeom prst="rect">
              <a:avLst/>
            </a:prstGeom>
            <a:grpFill/>
          </p:spPr>
          <p:txBody>
            <a:bodyPr wrap="square" lIns="108000" rIns="108000" rtlCol="0">
              <a:spAutoFit/>
            </a:bodyPr>
            <a:lstStyle/>
            <a:p>
              <a:pPr algn="ctr"/>
              <a:r>
                <a:rPr lang="en-US" altLang="ko-KR" sz="3200" b="1" dirty="0">
                  <a:solidFill>
                    <a:schemeClr val="bg1"/>
                  </a:solidFill>
                  <a:cs typeface="Arial" pitchFamily="34" charset="0"/>
                </a:rPr>
                <a:t>03</a:t>
              </a:r>
              <a:endParaRPr lang="ko-KR" altLang="en-US" sz="3200" b="1" dirty="0">
                <a:solidFill>
                  <a:schemeClr val="bg1"/>
                </a:solidFill>
                <a:cs typeface="Arial" pitchFamily="34" charset="0"/>
              </a:endParaRPr>
            </a:p>
          </p:txBody>
        </p:sp>
      </p:grpSp>
      <p:grpSp>
        <p:nvGrpSpPr>
          <p:cNvPr id="27" name="Group 26">
            <a:extLst>
              <a:ext uri="{FF2B5EF4-FFF2-40B4-BE49-F238E27FC236}">
                <a16:creationId xmlns:a16="http://schemas.microsoft.com/office/drawing/2014/main" id="{A92D36A9-1C47-4932-8482-D050CB88687A}"/>
              </a:ext>
            </a:extLst>
          </p:cNvPr>
          <p:cNvGrpSpPr/>
          <p:nvPr/>
        </p:nvGrpSpPr>
        <p:grpSpPr>
          <a:xfrm>
            <a:off x="4565544" y="4321844"/>
            <a:ext cx="5351450" cy="966301"/>
            <a:chOff x="5616952" y="2519949"/>
            <a:chExt cx="5351450" cy="966301"/>
          </a:xfrm>
          <a:noFill/>
        </p:grpSpPr>
        <p:grpSp>
          <p:nvGrpSpPr>
            <p:cNvPr id="28" name="Group 27">
              <a:extLst>
                <a:ext uri="{FF2B5EF4-FFF2-40B4-BE49-F238E27FC236}">
                  <a16:creationId xmlns:a16="http://schemas.microsoft.com/office/drawing/2014/main" id="{4B25AD2F-E943-400A-B7AB-FB2C5BECD849}"/>
                </a:ext>
              </a:extLst>
            </p:cNvPr>
            <p:cNvGrpSpPr/>
            <p:nvPr/>
          </p:nvGrpSpPr>
          <p:grpSpPr>
            <a:xfrm>
              <a:off x="6442238" y="2630866"/>
              <a:ext cx="4526164" cy="855384"/>
              <a:chOff x="6751979" y="1666120"/>
              <a:chExt cx="4526164" cy="855384"/>
            </a:xfrm>
            <a:grpFill/>
          </p:grpSpPr>
          <p:sp>
            <p:nvSpPr>
              <p:cNvPr id="30" name="TextBox 29">
                <a:extLst>
                  <a:ext uri="{FF2B5EF4-FFF2-40B4-BE49-F238E27FC236}">
                    <a16:creationId xmlns:a16="http://schemas.microsoft.com/office/drawing/2014/main" id="{9D93211E-D5FD-4FDA-B9A3-472FFDD60639}"/>
                  </a:ext>
                </a:extLst>
              </p:cNvPr>
              <p:cNvSpPr txBox="1"/>
              <p:nvPr/>
            </p:nvSpPr>
            <p:spPr>
              <a:xfrm>
                <a:off x="6770451" y="2090617"/>
                <a:ext cx="4507692" cy="430887"/>
              </a:xfrm>
              <a:prstGeom prst="rect">
                <a:avLst/>
              </a:prstGeom>
              <a:grpFill/>
            </p:spPr>
            <p:txBody>
              <a:bodyPr wrap="square" rtlCol="0">
                <a:spAutoFit/>
              </a:bodyPr>
              <a:lstStyle/>
              <a:p>
                <a:r>
                  <a:rPr lang="en-US" altLang="ko-KR" sz="1100" dirty="0">
                    <a:solidFill>
                      <a:schemeClr val="bg1"/>
                    </a:solidFill>
                    <a:cs typeface="Arial" pitchFamily="34" charset="0"/>
                  </a:rPr>
                  <a:t>The hotel is located in the center of Birmingham, near the HS2 railway</a:t>
                </a:r>
              </a:p>
            </p:txBody>
          </p:sp>
          <p:sp>
            <p:nvSpPr>
              <p:cNvPr id="31" name="TextBox 30">
                <a:extLst>
                  <a:ext uri="{FF2B5EF4-FFF2-40B4-BE49-F238E27FC236}">
                    <a16:creationId xmlns:a16="http://schemas.microsoft.com/office/drawing/2014/main" id="{67E29DD7-F577-440F-BECD-2887DE489B8E}"/>
                  </a:ext>
                </a:extLst>
              </p:cNvPr>
              <p:cNvSpPr txBox="1"/>
              <p:nvPr/>
            </p:nvSpPr>
            <p:spPr>
              <a:xfrm>
                <a:off x="6751979" y="1666120"/>
                <a:ext cx="4507692" cy="461665"/>
              </a:xfrm>
              <a:prstGeom prst="rect">
                <a:avLst/>
              </a:prstGeom>
              <a:grpFill/>
            </p:spPr>
            <p:txBody>
              <a:bodyPr wrap="square" lIns="108000" rIns="108000" rtlCol="0">
                <a:spAutoFit/>
              </a:bodyPr>
              <a:lstStyle/>
              <a:p>
                <a:r>
                  <a:rPr lang="en-US" altLang="ko-KR" sz="2400" b="1" dirty="0">
                    <a:solidFill>
                      <a:schemeClr val="bg1"/>
                    </a:solidFill>
                    <a:cs typeface="Arial" pitchFamily="34" charset="0"/>
                  </a:rPr>
                  <a:t>Central location</a:t>
                </a:r>
                <a:endParaRPr lang="ko-KR" altLang="en-US" sz="2400" b="1" dirty="0">
                  <a:solidFill>
                    <a:schemeClr val="bg1"/>
                  </a:solidFill>
                  <a:cs typeface="Arial" pitchFamily="34" charset="0"/>
                </a:endParaRPr>
              </a:p>
            </p:txBody>
          </p:sp>
        </p:grpSp>
        <p:sp>
          <p:nvSpPr>
            <p:cNvPr id="29" name="TextBox 28">
              <a:extLst>
                <a:ext uri="{FF2B5EF4-FFF2-40B4-BE49-F238E27FC236}">
                  <a16:creationId xmlns:a16="http://schemas.microsoft.com/office/drawing/2014/main" id="{6F95FCD6-4471-4DB4-B1CB-370565320CD2}"/>
                </a:ext>
              </a:extLst>
            </p:cNvPr>
            <p:cNvSpPr txBox="1"/>
            <p:nvPr/>
          </p:nvSpPr>
          <p:spPr>
            <a:xfrm>
              <a:off x="5616952" y="2519949"/>
              <a:ext cx="958096" cy="584775"/>
            </a:xfrm>
            <a:prstGeom prst="rect">
              <a:avLst/>
            </a:prstGeom>
            <a:grpFill/>
          </p:spPr>
          <p:txBody>
            <a:bodyPr wrap="square" lIns="108000" rIns="108000" rtlCol="0">
              <a:spAutoFit/>
            </a:bodyPr>
            <a:lstStyle/>
            <a:p>
              <a:pPr algn="ctr"/>
              <a:r>
                <a:rPr lang="en-US" altLang="ko-KR" sz="3200" b="1" dirty="0">
                  <a:solidFill>
                    <a:schemeClr val="bg1"/>
                  </a:solidFill>
                  <a:cs typeface="Arial" pitchFamily="34" charset="0"/>
                </a:rPr>
                <a:t>04</a:t>
              </a:r>
              <a:endParaRPr lang="ko-KR" altLang="en-US" sz="3200" b="1" dirty="0">
                <a:solidFill>
                  <a:schemeClr val="bg1"/>
                </a:solidFill>
                <a:cs typeface="Arial" pitchFamily="34" charset="0"/>
              </a:endParaRPr>
            </a:p>
          </p:txBody>
        </p:sp>
      </p:grpSp>
      <p:sp>
        <p:nvSpPr>
          <p:cNvPr id="4" name="Graphic 1">
            <a:extLst>
              <a:ext uri="{FF2B5EF4-FFF2-40B4-BE49-F238E27FC236}">
                <a16:creationId xmlns:a16="http://schemas.microsoft.com/office/drawing/2014/main" id="{D0CD6368-2F30-482E-A881-EC53FC1EF706}"/>
              </a:ext>
            </a:extLst>
          </p:cNvPr>
          <p:cNvSpPr/>
          <p:nvPr/>
        </p:nvSpPr>
        <p:spPr>
          <a:xfrm>
            <a:off x="1012805" y="500136"/>
            <a:ext cx="2055726" cy="5926460"/>
          </a:xfrm>
          <a:custGeom>
            <a:avLst/>
            <a:gdLst>
              <a:gd name="connsiteX0" fmla="*/ 1616869 w 2419350"/>
              <a:gd name="connsiteY0" fmla="*/ 6188326 h 6248400"/>
              <a:gd name="connsiteX1" fmla="*/ 1569244 w 2419350"/>
              <a:gd name="connsiteY1" fmla="*/ 5871144 h 6248400"/>
              <a:gd name="connsiteX2" fmla="*/ 1516856 w 2419350"/>
              <a:gd name="connsiteY2" fmla="*/ 5754939 h 6248400"/>
              <a:gd name="connsiteX3" fmla="*/ 1487329 w 2419350"/>
              <a:gd name="connsiteY3" fmla="*/ 5746366 h 6248400"/>
              <a:gd name="connsiteX4" fmla="*/ 1428274 w 2419350"/>
              <a:gd name="connsiteY4" fmla="*/ 5517766 h 6248400"/>
              <a:gd name="connsiteX5" fmla="*/ 1421606 w 2419350"/>
              <a:gd name="connsiteY5" fmla="*/ 5484428 h 6248400"/>
              <a:gd name="connsiteX6" fmla="*/ 1373981 w 2419350"/>
              <a:gd name="connsiteY6" fmla="*/ 5171056 h 6248400"/>
              <a:gd name="connsiteX7" fmla="*/ 1364456 w 2419350"/>
              <a:gd name="connsiteY7" fmla="*/ 5141528 h 6248400"/>
              <a:gd name="connsiteX8" fmla="*/ 1277779 w 2419350"/>
              <a:gd name="connsiteY8" fmla="*/ 4721476 h 6248400"/>
              <a:gd name="connsiteX9" fmla="*/ 1272064 w 2419350"/>
              <a:gd name="connsiteY9" fmla="*/ 4690044 h 6248400"/>
              <a:gd name="connsiteX10" fmla="*/ 1262539 w 2419350"/>
              <a:gd name="connsiteY10" fmla="*/ 4628131 h 6248400"/>
              <a:gd name="connsiteX11" fmla="*/ 1220629 w 2419350"/>
              <a:gd name="connsiteY11" fmla="*/ 4311901 h 6248400"/>
              <a:gd name="connsiteX12" fmla="*/ 1154906 w 2419350"/>
              <a:gd name="connsiteY12" fmla="*/ 3894706 h 6248400"/>
              <a:gd name="connsiteX13" fmla="*/ 1126331 w 2419350"/>
              <a:gd name="connsiteY13" fmla="*/ 3940426 h 6248400"/>
              <a:gd name="connsiteX14" fmla="*/ 1109186 w 2419350"/>
              <a:gd name="connsiteY14" fmla="*/ 4152833 h 6248400"/>
              <a:gd name="connsiteX15" fmla="*/ 1110139 w 2419350"/>
              <a:gd name="connsiteY15" fmla="*/ 4317616 h 6248400"/>
              <a:gd name="connsiteX16" fmla="*/ 1067276 w 2419350"/>
              <a:gd name="connsiteY16" fmla="*/ 4646228 h 6248400"/>
              <a:gd name="connsiteX17" fmla="*/ 1063466 w 2419350"/>
              <a:gd name="connsiteY17" fmla="*/ 5118669 h 6248400"/>
              <a:gd name="connsiteX18" fmla="*/ 1055846 w 2419350"/>
              <a:gd name="connsiteY18" fmla="*/ 5326314 h 6248400"/>
              <a:gd name="connsiteX19" fmla="*/ 1072039 w 2419350"/>
              <a:gd name="connsiteY19" fmla="*/ 5501573 h 6248400"/>
              <a:gd name="connsiteX20" fmla="*/ 1078706 w 2419350"/>
              <a:gd name="connsiteY20" fmla="*/ 5531101 h 6248400"/>
              <a:gd name="connsiteX21" fmla="*/ 1086326 w 2419350"/>
              <a:gd name="connsiteY21" fmla="*/ 5559676 h 6248400"/>
              <a:gd name="connsiteX22" fmla="*/ 1092994 w 2419350"/>
              <a:gd name="connsiteY22" fmla="*/ 5956869 h 6248400"/>
              <a:gd name="connsiteX23" fmla="*/ 1075849 w 2419350"/>
              <a:gd name="connsiteY23" fmla="*/ 5986396 h 6248400"/>
              <a:gd name="connsiteX24" fmla="*/ 1016794 w 2419350"/>
              <a:gd name="connsiteY24" fmla="*/ 6187373 h 6248400"/>
              <a:gd name="connsiteX25" fmla="*/ 1531144 w 2419350"/>
              <a:gd name="connsiteY25" fmla="*/ 6177848 h 6248400"/>
              <a:gd name="connsiteX26" fmla="*/ 636746 w 2419350"/>
              <a:gd name="connsiteY26" fmla="*/ 6177848 h 6248400"/>
              <a:gd name="connsiteX27" fmla="*/ 659606 w 2419350"/>
              <a:gd name="connsiteY27" fmla="*/ 6088314 h 6248400"/>
              <a:gd name="connsiteX28" fmla="*/ 675799 w 2419350"/>
              <a:gd name="connsiteY28" fmla="*/ 5969251 h 6248400"/>
              <a:gd name="connsiteX29" fmla="*/ 591979 w 2419350"/>
              <a:gd name="connsiteY29" fmla="*/ 5503478 h 6248400"/>
              <a:gd name="connsiteX30" fmla="*/ 591026 w 2419350"/>
              <a:gd name="connsiteY30" fmla="*/ 5496811 h 6248400"/>
              <a:gd name="connsiteX31" fmla="*/ 562451 w 2419350"/>
              <a:gd name="connsiteY31" fmla="*/ 5056756 h 6248400"/>
              <a:gd name="connsiteX32" fmla="*/ 519589 w 2419350"/>
              <a:gd name="connsiteY32" fmla="*/ 4753861 h 6248400"/>
              <a:gd name="connsiteX33" fmla="*/ 441484 w 2419350"/>
              <a:gd name="connsiteY33" fmla="*/ 4308091 h 6248400"/>
              <a:gd name="connsiteX34" fmla="*/ 419576 w 2419350"/>
              <a:gd name="connsiteY34" fmla="*/ 3916614 h 6248400"/>
              <a:gd name="connsiteX35" fmla="*/ 381476 w 2419350"/>
              <a:gd name="connsiteY35" fmla="*/ 3476558 h 6248400"/>
              <a:gd name="connsiteX36" fmla="*/ 377666 w 2419350"/>
              <a:gd name="connsiteY36" fmla="*/ 3347018 h 6248400"/>
              <a:gd name="connsiteX37" fmla="*/ 364331 w 2419350"/>
              <a:gd name="connsiteY37" fmla="*/ 3262246 h 6248400"/>
              <a:gd name="connsiteX38" fmla="*/ 334804 w 2419350"/>
              <a:gd name="connsiteY38" fmla="*/ 3227003 h 6248400"/>
              <a:gd name="connsiteX39" fmla="*/ 260509 w 2419350"/>
              <a:gd name="connsiteY39" fmla="*/ 3167949 h 6248400"/>
              <a:gd name="connsiteX40" fmla="*/ 225266 w 2419350"/>
              <a:gd name="connsiteY40" fmla="*/ 3123181 h 6248400"/>
              <a:gd name="connsiteX41" fmla="*/ 140494 w 2419350"/>
              <a:gd name="connsiteY41" fmla="*/ 2957446 h 6248400"/>
              <a:gd name="connsiteX42" fmla="*/ 128111 w 2419350"/>
              <a:gd name="connsiteY42" fmla="*/ 2769803 h 6248400"/>
              <a:gd name="connsiteX43" fmla="*/ 127159 w 2419350"/>
              <a:gd name="connsiteY43" fmla="*/ 2750753 h 6248400"/>
              <a:gd name="connsiteX44" fmla="*/ 74771 w 2419350"/>
              <a:gd name="connsiteY44" fmla="*/ 2556443 h 6248400"/>
              <a:gd name="connsiteX45" fmla="*/ 74771 w 2419350"/>
              <a:gd name="connsiteY45" fmla="*/ 2556443 h 6248400"/>
              <a:gd name="connsiteX46" fmla="*/ 74771 w 2419350"/>
              <a:gd name="connsiteY46" fmla="*/ 2556443 h 6248400"/>
              <a:gd name="connsiteX47" fmla="*/ 74771 w 2419350"/>
              <a:gd name="connsiteY47" fmla="*/ 2556443 h 6248400"/>
              <a:gd name="connsiteX48" fmla="*/ 35719 w 2419350"/>
              <a:gd name="connsiteY48" fmla="*/ 2211638 h 6248400"/>
              <a:gd name="connsiteX49" fmla="*/ 49054 w 2419350"/>
              <a:gd name="connsiteY49" fmla="*/ 2104006 h 6248400"/>
              <a:gd name="connsiteX50" fmla="*/ 90964 w 2419350"/>
              <a:gd name="connsiteY50" fmla="*/ 1915411 h 6248400"/>
              <a:gd name="connsiteX51" fmla="*/ 191929 w 2419350"/>
              <a:gd name="connsiteY51" fmla="*/ 1143886 h 6248400"/>
              <a:gd name="connsiteX52" fmla="*/ 240506 w 2419350"/>
              <a:gd name="connsiteY52" fmla="*/ 1099118 h 6248400"/>
              <a:gd name="connsiteX53" fmla="*/ 681514 w 2419350"/>
              <a:gd name="connsiteY53" fmla="*/ 954338 h 6248400"/>
              <a:gd name="connsiteX54" fmla="*/ 746284 w 2419350"/>
              <a:gd name="connsiteY54" fmla="*/ 921001 h 6248400"/>
              <a:gd name="connsiteX55" fmla="*/ 808196 w 2419350"/>
              <a:gd name="connsiteY55" fmla="*/ 881948 h 6248400"/>
              <a:gd name="connsiteX56" fmla="*/ 887254 w 2419350"/>
              <a:gd name="connsiteY56" fmla="*/ 700021 h 6248400"/>
              <a:gd name="connsiteX57" fmla="*/ 880586 w 2419350"/>
              <a:gd name="connsiteY57" fmla="*/ 621916 h 6248400"/>
              <a:gd name="connsiteX58" fmla="*/ 860584 w 2419350"/>
              <a:gd name="connsiteY58" fmla="*/ 532381 h 6248400"/>
              <a:gd name="connsiteX59" fmla="*/ 844391 w 2419350"/>
              <a:gd name="connsiteY59" fmla="*/ 402841 h 6248400"/>
              <a:gd name="connsiteX60" fmla="*/ 845344 w 2419350"/>
              <a:gd name="connsiteY60" fmla="*/ 399983 h 6248400"/>
              <a:gd name="connsiteX61" fmla="*/ 867251 w 2419350"/>
              <a:gd name="connsiteY61" fmla="*/ 377123 h 6248400"/>
              <a:gd name="connsiteX62" fmla="*/ 884396 w 2419350"/>
              <a:gd name="connsiteY62" fmla="*/ 396173 h 6248400"/>
              <a:gd name="connsiteX63" fmla="*/ 883444 w 2419350"/>
              <a:gd name="connsiteY63" fmla="*/ 360931 h 6248400"/>
              <a:gd name="connsiteX64" fmla="*/ 884396 w 2419350"/>
              <a:gd name="connsiteY64" fmla="*/ 318068 h 6248400"/>
              <a:gd name="connsiteX65" fmla="*/ 892016 w 2419350"/>
              <a:gd name="connsiteY65" fmla="*/ 284731 h 6248400"/>
              <a:gd name="connsiteX66" fmla="*/ 897731 w 2419350"/>
              <a:gd name="connsiteY66" fmla="*/ 264728 h 6248400"/>
              <a:gd name="connsiteX67" fmla="*/ 901541 w 2419350"/>
              <a:gd name="connsiteY67" fmla="*/ 244726 h 6248400"/>
              <a:gd name="connsiteX68" fmla="*/ 907256 w 2419350"/>
              <a:gd name="connsiteY68" fmla="*/ 224723 h 6248400"/>
              <a:gd name="connsiteX69" fmla="*/ 913924 w 2419350"/>
              <a:gd name="connsiteY69" fmla="*/ 204721 h 6248400"/>
              <a:gd name="connsiteX70" fmla="*/ 921544 w 2419350"/>
              <a:gd name="connsiteY70" fmla="*/ 179956 h 6248400"/>
              <a:gd name="connsiteX71" fmla="*/ 933926 w 2419350"/>
              <a:gd name="connsiteY71" fmla="*/ 164716 h 6248400"/>
              <a:gd name="connsiteX72" fmla="*/ 949166 w 2419350"/>
              <a:gd name="connsiteY72" fmla="*/ 144713 h 6248400"/>
              <a:gd name="connsiteX73" fmla="*/ 965359 w 2419350"/>
              <a:gd name="connsiteY73" fmla="*/ 127568 h 6248400"/>
              <a:gd name="connsiteX74" fmla="*/ 981551 w 2419350"/>
              <a:gd name="connsiteY74" fmla="*/ 114233 h 6248400"/>
              <a:gd name="connsiteX75" fmla="*/ 996791 w 2419350"/>
              <a:gd name="connsiteY75" fmla="*/ 98041 h 6248400"/>
              <a:gd name="connsiteX76" fmla="*/ 1013936 w 2419350"/>
              <a:gd name="connsiteY76" fmla="*/ 80896 h 6248400"/>
              <a:gd name="connsiteX77" fmla="*/ 1032986 w 2419350"/>
              <a:gd name="connsiteY77" fmla="*/ 77086 h 6248400"/>
              <a:gd name="connsiteX78" fmla="*/ 1062514 w 2419350"/>
              <a:gd name="connsiteY78" fmla="*/ 64703 h 6248400"/>
              <a:gd name="connsiteX79" fmla="*/ 1093946 w 2419350"/>
              <a:gd name="connsiteY79" fmla="*/ 55178 h 6248400"/>
              <a:gd name="connsiteX80" fmla="*/ 1126331 w 2419350"/>
              <a:gd name="connsiteY80" fmla="*/ 48511 h 6248400"/>
              <a:gd name="connsiteX81" fmla="*/ 1158716 w 2419350"/>
              <a:gd name="connsiteY81" fmla="*/ 42796 h 6248400"/>
              <a:gd name="connsiteX82" fmla="*/ 1192054 w 2419350"/>
              <a:gd name="connsiteY82" fmla="*/ 38986 h 6248400"/>
              <a:gd name="connsiteX83" fmla="*/ 1225391 w 2419350"/>
              <a:gd name="connsiteY83" fmla="*/ 38033 h 6248400"/>
              <a:gd name="connsiteX84" fmla="*/ 1244441 w 2419350"/>
              <a:gd name="connsiteY84" fmla="*/ 38986 h 6248400"/>
              <a:gd name="connsiteX85" fmla="*/ 1264444 w 2419350"/>
              <a:gd name="connsiteY85" fmla="*/ 44701 h 6248400"/>
              <a:gd name="connsiteX86" fmla="*/ 1283494 w 2419350"/>
              <a:gd name="connsiteY86" fmla="*/ 51368 h 6248400"/>
              <a:gd name="connsiteX87" fmla="*/ 1293019 w 2419350"/>
              <a:gd name="connsiteY87" fmla="*/ 41843 h 6248400"/>
              <a:gd name="connsiteX88" fmla="*/ 1298734 w 2419350"/>
              <a:gd name="connsiteY88" fmla="*/ 64703 h 6248400"/>
              <a:gd name="connsiteX89" fmla="*/ 1320641 w 2419350"/>
              <a:gd name="connsiteY89" fmla="*/ 79943 h 6248400"/>
              <a:gd name="connsiteX90" fmla="*/ 1344454 w 2419350"/>
              <a:gd name="connsiteY90" fmla="*/ 105661 h 6248400"/>
              <a:gd name="connsiteX91" fmla="*/ 1364456 w 2419350"/>
              <a:gd name="connsiteY91" fmla="*/ 127568 h 6248400"/>
              <a:gd name="connsiteX92" fmla="*/ 1381601 w 2419350"/>
              <a:gd name="connsiteY92" fmla="*/ 144713 h 6248400"/>
              <a:gd name="connsiteX93" fmla="*/ 1398746 w 2419350"/>
              <a:gd name="connsiteY93" fmla="*/ 164716 h 6248400"/>
              <a:gd name="connsiteX94" fmla="*/ 1413986 w 2419350"/>
              <a:gd name="connsiteY94" fmla="*/ 186623 h 6248400"/>
              <a:gd name="connsiteX95" fmla="*/ 1427321 w 2419350"/>
              <a:gd name="connsiteY95" fmla="*/ 206626 h 6248400"/>
              <a:gd name="connsiteX96" fmla="*/ 1437799 w 2419350"/>
              <a:gd name="connsiteY96" fmla="*/ 233296 h 6248400"/>
              <a:gd name="connsiteX97" fmla="*/ 1443514 w 2419350"/>
              <a:gd name="connsiteY97" fmla="*/ 253298 h 6248400"/>
              <a:gd name="connsiteX98" fmla="*/ 1447324 w 2419350"/>
              <a:gd name="connsiteY98" fmla="*/ 268538 h 6248400"/>
              <a:gd name="connsiteX99" fmla="*/ 1451134 w 2419350"/>
              <a:gd name="connsiteY99" fmla="*/ 306638 h 6248400"/>
              <a:gd name="connsiteX100" fmla="*/ 1448276 w 2419350"/>
              <a:gd name="connsiteY100" fmla="*/ 347596 h 6248400"/>
              <a:gd name="connsiteX101" fmla="*/ 1453991 w 2419350"/>
              <a:gd name="connsiteY101" fmla="*/ 422843 h 6248400"/>
              <a:gd name="connsiteX102" fmla="*/ 1453991 w 2419350"/>
              <a:gd name="connsiteY102" fmla="*/ 422843 h 6248400"/>
              <a:gd name="connsiteX103" fmla="*/ 1498759 w 2419350"/>
              <a:gd name="connsiteY103" fmla="*/ 439988 h 6248400"/>
              <a:gd name="connsiteX104" fmla="*/ 1485424 w 2419350"/>
              <a:gd name="connsiteY104" fmla="*/ 523808 h 6248400"/>
              <a:gd name="connsiteX105" fmla="*/ 1470184 w 2419350"/>
              <a:gd name="connsiteY105" fmla="*/ 543811 h 6248400"/>
              <a:gd name="connsiteX106" fmla="*/ 1352074 w 2419350"/>
              <a:gd name="connsiteY106" fmla="*/ 770506 h 6248400"/>
              <a:gd name="connsiteX107" fmla="*/ 1474946 w 2419350"/>
              <a:gd name="connsiteY107" fmla="*/ 983866 h 6248400"/>
              <a:gd name="connsiteX108" fmla="*/ 1837849 w 2419350"/>
              <a:gd name="connsiteY108" fmla="*/ 1107691 h 6248400"/>
              <a:gd name="connsiteX109" fmla="*/ 1915954 w 2419350"/>
              <a:gd name="connsiteY109" fmla="*/ 1210561 h 6248400"/>
              <a:gd name="connsiteX110" fmla="*/ 1939766 w 2419350"/>
              <a:gd name="connsiteY110" fmla="*/ 1421063 h 6248400"/>
              <a:gd name="connsiteX111" fmla="*/ 2010251 w 2419350"/>
              <a:gd name="connsiteY111" fmla="*/ 2038283 h 6248400"/>
              <a:gd name="connsiteX112" fmla="*/ 2022634 w 2419350"/>
              <a:gd name="connsiteY112" fmla="*/ 2154488 h 6248400"/>
              <a:gd name="connsiteX113" fmla="*/ 2051209 w 2419350"/>
              <a:gd name="connsiteY113" fmla="*/ 2234499 h 6248400"/>
              <a:gd name="connsiteX114" fmla="*/ 2066449 w 2419350"/>
              <a:gd name="connsiteY114" fmla="*/ 2302126 h 6248400"/>
              <a:gd name="connsiteX115" fmla="*/ 2063591 w 2419350"/>
              <a:gd name="connsiteY115" fmla="*/ 2470718 h 6248400"/>
              <a:gd name="connsiteX116" fmla="*/ 2071211 w 2419350"/>
              <a:gd name="connsiteY116" fmla="*/ 2532631 h 6248400"/>
              <a:gd name="connsiteX117" fmla="*/ 2095024 w 2419350"/>
              <a:gd name="connsiteY117" fmla="*/ 3065078 h 6248400"/>
              <a:gd name="connsiteX118" fmla="*/ 2085499 w 2419350"/>
              <a:gd name="connsiteY118" fmla="*/ 3180331 h 6248400"/>
              <a:gd name="connsiteX119" fmla="*/ 2075974 w 2419350"/>
              <a:gd name="connsiteY119" fmla="*/ 3283201 h 6248400"/>
              <a:gd name="connsiteX120" fmla="*/ 2098834 w 2419350"/>
              <a:gd name="connsiteY120" fmla="*/ 3372736 h 6248400"/>
              <a:gd name="connsiteX121" fmla="*/ 2089309 w 2419350"/>
              <a:gd name="connsiteY121" fmla="*/ 3472749 h 6248400"/>
              <a:gd name="connsiteX122" fmla="*/ 2075974 w 2419350"/>
              <a:gd name="connsiteY122" fmla="*/ 3672774 h 6248400"/>
              <a:gd name="connsiteX123" fmla="*/ 2164556 w 2419350"/>
              <a:gd name="connsiteY123" fmla="*/ 3915661 h 6248400"/>
              <a:gd name="connsiteX124" fmla="*/ 2227421 w 2419350"/>
              <a:gd name="connsiteY124" fmla="*/ 3938521 h 6248400"/>
              <a:gd name="connsiteX125" fmla="*/ 2270284 w 2419350"/>
              <a:gd name="connsiteY125" fmla="*/ 4039486 h 6248400"/>
              <a:gd name="connsiteX126" fmla="*/ 2360771 w 2419350"/>
              <a:gd name="connsiteY126" fmla="*/ 4259514 h 6248400"/>
              <a:gd name="connsiteX127" fmla="*/ 2371249 w 2419350"/>
              <a:gd name="connsiteY127" fmla="*/ 4398578 h 6248400"/>
              <a:gd name="connsiteX128" fmla="*/ 2378869 w 2419350"/>
              <a:gd name="connsiteY128" fmla="*/ 4691949 h 6248400"/>
              <a:gd name="connsiteX129" fmla="*/ 2365534 w 2419350"/>
              <a:gd name="connsiteY129" fmla="*/ 4836728 h 6248400"/>
              <a:gd name="connsiteX130" fmla="*/ 2283619 w 2419350"/>
              <a:gd name="connsiteY130" fmla="*/ 4939598 h 6248400"/>
              <a:gd name="connsiteX131" fmla="*/ 2136934 w 2419350"/>
              <a:gd name="connsiteY131" fmla="*/ 4949123 h 6248400"/>
              <a:gd name="connsiteX132" fmla="*/ 2074069 w 2419350"/>
              <a:gd name="connsiteY132" fmla="*/ 4942456 h 6248400"/>
              <a:gd name="connsiteX133" fmla="*/ 1953101 w 2419350"/>
              <a:gd name="connsiteY133" fmla="*/ 4931978 h 6248400"/>
              <a:gd name="connsiteX134" fmla="*/ 1962626 w 2419350"/>
              <a:gd name="connsiteY134" fmla="*/ 5309169 h 6248400"/>
              <a:gd name="connsiteX135" fmla="*/ 1970246 w 2419350"/>
              <a:gd name="connsiteY135" fmla="*/ 5373939 h 6248400"/>
              <a:gd name="connsiteX136" fmla="*/ 1974056 w 2419350"/>
              <a:gd name="connsiteY136" fmla="*/ 5405371 h 6248400"/>
              <a:gd name="connsiteX137" fmla="*/ 2018824 w 2419350"/>
              <a:gd name="connsiteY137" fmla="*/ 5731126 h 6248400"/>
              <a:gd name="connsiteX138" fmla="*/ 1967389 w 2419350"/>
              <a:gd name="connsiteY138" fmla="*/ 5767321 h 6248400"/>
              <a:gd name="connsiteX139" fmla="*/ 2010251 w 2419350"/>
              <a:gd name="connsiteY139" fmla="*/ 5815898 h 6248400"/>
              <a:gd name="connsiteX140" fmla="*/ 2022634 w 2419350"/>
              <a:gd name="connsiteY140" fmla="*/ 5842569 h 6248400"/>
              <a:gd name="connsiteX141" fmla="*/ 2045494 w 2419350"/>
              <a:gd name="connsiteY141" fmla="*/ 5929246 h 6248400"/>
              <a:gd name="connsiteX142" fmla="*/ 2163604 w 2419350"/>
              <a:gd name="connsiteY142" fmla="*/ 6074978 h 6248400"/>
              <a:gd name="connsiteX143" fmla="*/ 2248376 w 2419350"/>
              <a:gd name="connsiteY143" fmla="*/ 6122603 h 6248400"/>
              <a:gd name="connsiteX144" fmla="*/ 2293144 w 2419350"/>
              <a:gd name="connsiteY144" fmla="*/ 6215948 h 6248400"/>
              <a:gd name="connsiteX145" fmla="*/ 2011204 w 2419350"/>
              <a:gd name="connsiteY145" fmla="*/ 3803266 h 6248400"/>
              <a:gd name="connsiteX146" fmla="*/ 1959769 w 2419350"/>
              <a:gd name="connsiteY146" fmla="*/ 3670868 h 6248400"/>
              <a:gd name="connsiteX147" fmla="*/ 1949291 w 2419350"/>
              <a:gd name="connsiteY147" fmla="*/ 3671821 h 6248400"/>
              <a:gd name="connsiteX148" fmla="*/ 1936909 w 2419350"/>
              <a:gd name="connsiteY148" fmla="*/ 3808028 h 6248400"/>
              <a:gd name="connsiteX149" fmla="*/ 2011204 w 2419350"/>
              <a:gd name="connsiteY149" fmla="*/ 3803266 h 6248400"/>
              <a:gd name="connsiteX150" fmla="*/ 2011204 w 2419350"/>
              <a:gd name="connsiteY150" fmla="*/ 3803266 h 6248400"/>
              <a:gd name="connsiteX151" fmla="*/ 2011204 w 2419350"/>
              <a:gd name="connsiteY151" fmla="*/ 3803266 h 6248400"/>
              <a:gd name="connsiteX152" fmla="*/ 2011204 w 2419350"/>
              <a:gd name="connsiteY152" fmla="*/ 3803266 h 6248400"/>
              <a:gd name="connsiteX153" fmla="*/ 1865471 w 2419350"/>
              <a:gd name="connsiteY153" fmla="*/ 3193666 h 6248400"/>
              <a:gd name="connsiteX154" fmla="*/ 2041684 w 2419350"/>
              <a:gd name="connsiteY154" fmla="*/ 3193666 h 6248400"/>
              <a:gd name="connsiteX155" fmla="*/ 2005489 w 2419350"/>
              <a:gd name="connsiteY155" fmla="*/ 3108893 h 6248400"/>
              <a:gd name="connsiteX156" fmla="*/ 1853089 w 2419350"/>
              <a:gd name="connsiteY156" fmla="*/ 3125086 h 6248400"/>
              <a:gd name="connsiteX157" fmla="*/ 1865471 w 2419350"/>
              <a:gd name="connsiteY157" fmla="*/ 3193666 h 6248400"/>
              <a:gd name="connsiteX158" fmla="*/ 1865471 w 2419350"/>
              <a:gd name="connsiteY158" fmla="*/ 3193666 h 6248400"/>
              <a:gd name="connsiteX159" fmla="*/ 1865471 w 2419350"/>
              <a:gd name="connsiteY159" fmla="*/ 3193666 h 6248400"/>
              <a:gd name="connsiteX160" fmla="*/ 1865471 w 2419350"/>
              <a:gd name="connsiteY160" fmla="*/ 3193666 h 6248400"/>
              <a:gd name="connsiteX161" fmla="*/ 1823561 w 2419350"/>
              <a:gd name="connsiteY161" fmla="*/ 3418456 h 6248400"/>
              <a:gd name="connsiteX162" fmla="*/ 1839754 w 2419350"/>
              <a:gd name="connsiteY162" fmla="*/ 3211764 h 6248400"/>
              <a:gd name="connsiteX163" fmla="*/ 1759744 w 2419350"/>
              <a:gd name="connsiteY163" fmla="*/ 3060316 h 6248400"/>
              <a:gd name="connsiteX164" fmla="*/ 1823561 w 2419350"/>
              <a:gd name="connsiteY164" fmla="*/ 3418456 h 6248400"/>
              <a:gd name="connsiteX165" fmla="*/ 1823561 w 2419350"/>
              <a:gd name="connsiteY165" fmla="*/ 3418456 h 6248400"/>
              <a:gd name="connsiteX166" fmla="*/ 1823561 w 2419350"/>
              <a:gd name="connsiteY166" fmla="*/ 3418456 h 6248400"/>
              <a:gd name="connsiteX167" fmla="*/ 1823561 w 2419350"/>
              <a:gd name="connsiteY167" fmla="*/ 3418456 h 6248400"/>
              <a:gd name="connsiteX168" fmla="*/ 1312069 w 2419350"/>
              <a:gd name="connsiteY168" fmla="*/ 1409633 h 6248400"/>
              <a:gd name="connsiteX169" fmla="*/ 1314926 w 2419350"/>
              <a:gd name="connsiteY169" fmla="*/ 1086736 h 6248400"/>
              <a:gd name="connsiteX170" fmla="*/ 1242536 w 2419350"/>
              <a:gd name="connsiteY170" fmla="*/ 1191511 h 6248400"/>
              <a:gd name="connsiteX171" fmla="*/ 1225391 w 2419350"/>
              <a:gd name="connsiteY171" fmla="*/ 1165793 h 6248400"/>
              <a:gd name="connsiteX172" fmla="*/ 1204436 w 2419350"/>
              <a:gd name="connsiteY172" fmla="*/ 1138171 h 6248400"/>
              <a:gd name="connsiteX173" fmla="*/ 1194911 w 2419350"/>
              <a:gd name="connsiteY173" fmla="*/ 1142933 h 6248400"/>
              <a:gd name="connsiteX174" fmla="*/ 1312069 w 2419350"/>
              <a:gd name="connsiteY174" fmla="*/ 1409633 h 6248400"/>
              <a:gd name="connsiteX175" fmla="*/ 1228249 w 2419350"/>
              <a:gd name="connsiteY175" fmla="*/ 1165793 h 6248400"/>
              <a:gd name="connsiteX176" fmla="*/ 1314926 w 2419350"/>
              <a:gd name="connsiteY176" fmla="*/ 1040063 h 6248400"/>
              <a:gd name="connsiteX177" fmla="*/ 1315879 w 2419350"/>
              <a:gd name="connsiteY177" fmla="*/ 892426 h 6248400"/>
              <a:gd name="connsiteX178" fmla="*/ 1158716 w 2419350"/>
              <a:gd name="connsiteY178" fmla="*/ 1001011 h 6248400"/>
              <a:gd name="connsiteX179" fmla="*/ 1228249 w 2419350"/>
              <a:gd name="connsiteY179" fmla="*/ 1165793 h 6248400"/>
              <a:gd name="connsiteX180" fmla="*/ 1228249 w 2419350"/>
              <a:gd name="connsiteY180" fmla="*/ 1165793 h 6248400"/>
              <a:gd name="connsiteX181" fmla="*/ 1228249 w 2419350"/>
              <a:gd name="connsiteY181" fmla="*/ 1165793 h 6248400"/>
              <a:gd name="connsiteX182" fmla="*/ 1228249 w 2419350"/>
              <a:gd name="connsiteY182" fmla="*/ 1165793 h 6248400"/>
              <a:gd name="connsiteX183" fmla="*/ 1070134 w 2419350"/>
              <a:gd name="connsiteY183" fmla="*/ 1442971 h 6248400"/>
              <a:gd name="connsiteX184" fmla="*/ 1098709 w 2419350"/>
              <a:gd name="connsiteY184" fmla="*/ 1151506 h 6248400"/>
              <a:gd name="connsiteX185" fmla="*/ 1077754 w 2419350"/>
              <a:gd name="connsiteY185" fmla="*/ 1146743 h 6248400"/>
              <a:gd name="connsiteX186" fmla="*/ 1038701 w 2419350"/>
              <a:gd name="connsiteY186" fmla="*/ 1203893 h 6248400"/>
              <a:gd name="connsiteX187" fmla="*/ 972979 w 2419350"/>
              <a:gd name="connsiteY187" fmla="*/ 1138171 h 6248400"/>
              <a:gd name="connsiteX188" fmla="*/ 1070134 w 2419350"/>
              <a:gd name="connsiteY188" fmla="*/ 1442971 h 6248400"/>
              <a:gd name="connsiteX189" fmla="*/ 1035844 w 2419350"/>
              <a:gd name="connsiteY189" fmla="*/ 1173413 h 6248400"/>
              <a:gd name="connsiteX190" fmla="*/ 1116806 w 2419350"/>
              <a:gd name="connsiteY190" fmla="*/ 1004821 h 6248400"/>
              <a:gd name="connsiteX191" fmla="*/ 896779 w 2419350"/>
              <a:gd name="connsiteY191" fmla="*/ 842896 h 6248400"/>
              <a:gd name="connsiteX192" fmla="*/ 1035844 w 2419350"/>
              <a:gd name="connsiteY192" fmla="*/ 1173413 h 6248400"/>
              <a:gd name="connsiteX193" fmla="*/ 1035844 w 2419350"/>
              <a:gd name="connsiteY193" fmla="*/ 1173413 h 6248400"/>
              <a:gd name="connsiteX194" fmla="*/ 1035844 w 2419350"/>
              <a:gd name="connsiteY194" fmla="*/ 1173413 h 6248400"/>
              <a:gd name="connsiteX195" fmla="*/ 1035844 w 2419350"/>
              <a:gd name="connsiteY195" fmla="*/ 1173413 h 6248400"/>
              <a:gd name="connsiteX196" fmla="*/ 344329 w 2419350"/>
              <a:gd name="connsiteY196" fmla="*/ 3195571 h 6248400"/>
              <a:gd name="connsiteX197" fmla="*/ 510064 w 2419350"/>
              <a:gd name="connsiteY197" fmla="*/ 2988878 h 6248400"/>
              <a:gd name="connsiteX198" fmla="*/ 298609 w 2419350"/>
              <a:gd name="connsiteY198" fmla="*/ 3164139 h 6248400"/>
              <a:gd name="connsiteX199" fmla="*/ 344329 w 2419350"/>
              <a:gd name="connsiteY199" fmla="*/ 3195571 h 6248400"/>
              <a:gd name="connsiteX200" fmla="*/ 344329 w 2419350"/>
              <a:gd name="connsiteY200" fmla="*/ 3195571 h 6248400"/>
              <a:gd name="connsiteX201" fmla="*/ 344329 w 2419350"/>
              <a:gd name="connsiteY201" fmla="*/ 3195571 h 6248400"/>
              <a:gd name="connsiteX202" fmla="*/ 344329 w 2419350"/>
              <a:gd name="connsiteY202" fmla="*/ 3195571 h 6248400"/>
              <a:gd name="connsiteX0" fmla="*/ 1581150 w 2352349"/>
              <a:gd name="connsiteY0" fmla="*/ 6152608 h 6180230"/>
              <a:gd name="connsiteX1" fmla="*/ 1533525 w 2352349"/>
              <a:gd name="connsiteY1" fmla="*/ 5835426 h 6180230"/>
              <a:gd name="connsiteX2" fmla="*/ 1481137 w 2352349"/>
              <a:gd name="connsiteY2" fmla="*/ 5719221 h 6180230"/>
              <a:gd name="connsiteX3" fmla="*/ 1451610 w 2352349"/>
              <a:gd name="connsiteY3" fmla="*/ 5710648 h 6180230"/>
              <a:gd name="connsiteX4" fmla="*/ 1392555 w 2352349"/>
              <a:gd name="connsiteY4" fmla="*/ 5482048 h 6180230"/>
              <a:gd name="connsiteX5" fmla="*/ 1385887 w 2352349"/>
              <a:gd name="connsiteY5" fmla="*/ 5448710 h 6180230"/>
              <a:gd name="connsiteX6" fmla="*/ 1338262 w 2352349"/>
              <a:gd name="connsiteY6" fmla="*/ 5135338 h 6180230"/>
              <a:gd name="connsiteX7" fmla="*/ 1328737 w 2352349"/>
              <a:gd name="connsiteY7" fmla="*/ 5105810 h 6180230"/>
              <a:gd name="connsiteX8" fmla="*/ 1242060 w 2352349"/>
              <a:gd name="connsiteY8" fmla="*/ 4685758 h 6180230"/>
              <a:gd name="connsiteX9" fmla="*/ 1236345 w 2352349"/>
              <a:gd name="connsiteY9" fmla="*/ 4654326 h 6180230"/>
              <a:gd name="connsiteX10" fmla="*/ 1226820 w 2352349"/>
              <a:gd name="connsiteY10" fmla="*/ 4592413 h 6180230"/>
              <a:gd name="connsiteX11" fmla="*/ 1184910 w 2352349"/>
              <a:gd name="connsiteY11" fmla="*/ 4276183 h 6180230"/>
              <a:gd name="connsiteX12" fmla="*/ 1119187 w 2352349"/>
              <a:gd name="connsiteY12" fmla="*/ 3858988 h 6180230"/>
              <a:gd name="connsiteX13" fmla="*/ 1090612 w 2352349"/>
              <a:gd name="connsiteY13" fmla="*/ 3904708 h 6180230"/>
              <a:gd name="connsiteX14" fmla="*/ 1073467 w 2352349"/>
              <a:gd name="connsiteY14" fmla="*/ 4117115 h 6180230"/>
              <a:gd name="connsiteX15" fmla="*/ 1074420 w 2352349"/>
              <a:gd name="connsiteY15" fmla="*/ 4281898 h 6180230"/>
              <a:gd name="connsiteX16" fmla="*/ 1031557 w 2352349"/>
              <a:gd name="connsiteY16" fmla="*/ 4610510 h 6180230"/>
              <a:gd name="connsiteX17" fmla="*/ 1027747 w 2352349"/>
              <a:gd name="connsiteY17" fmla="*/ 5082951 h 6180230"/>
              <a:gd name="connsiteX18" fmla="*/ 1020127 w 2352349"/>
              <a:gd name="connsiteY18" fmla="*/ 5290596 h 6180230"/>
              <a:gd name="connsiteX19" fmla="*/ 1036320 w 2352349"/>
              <a:gd name="connsiteY19" fmla="*/ 5465855 h 6180230"/>
              <a:gd name="connsiteX20" fmla="*/ 1042987 w 2352349"/>
              <a:gd name="connsiteY20" fmla="*/ 5495383 h 6180230"/>
              <a:gd name="connsiteX21" fmla="*/ 1050607 w 2352349"/>
              <a:gd name="connsiteY21" fmla="*/ 5523958 h 6180230"/>
              <a:gd name="connsiteX22" fmla="*/ 1057275 w 2352349"/>
              <a:gd name="connsiteY22" fmla="*/ 5921151 h 6180230"/>
              <a:gd name="connsiteX23" fmla="*/ 1040130 w 2352349"/>
              <a:gd name="connsiteY23" fmla="*/ 5950678 h 6180230"/>
              <a:gd name="connsiteX24" fmla="*/ 981075 w 2352349"/>
              <a:gd name="connsiteY24" fmla="*/ 6142063 h 6180230"/>
              <a:gd name="connsiteX25" fmla="*/ 1495425 w 2352349"/>
              <a:gd name="connsiteY25" fmla="*/ 6142130 h 6180230"/>
              <a:gd name="connsiteX26" fmla="*/ 601027 w 2352349"/>
              <a:gd name="connsiteY26" fmla="*/ 6142130 h 6180230"/>
              <a:gd name="connsiteX27" fmla="*/ 623887 w 2352349"/>
              <a:gd name="connsiteY27" fmla="*/ 6052596 h 6180230"/>
              <a:gd name="connsiteX28" fmla="*/ 640080 w 2352349"/>
              <a:gd name="connsiteY28" fmla="*/ 5933533 h 6180230"/>
              <a:gd name="connsiteX29" fmla="*/ 556260 w 2352349"/>
              <a:gd name="connsiteY29" fmla="*/ 5467760 h 6180230"/>
              <a:gd name="connsiteX30" fmla="*/ 555307 w 2352349"/>
              <a:gd name="connsiteY30" fmla="*/ 5461093 h 6180230"/>
              <a:gd name="connsiteX31" fmla="*/ 526732 w 2352349"/>
              <a:gd name="connsiteY31" fmla="*/ 5021038 h 6180230"/>
              <a:gd name="connsiteX32" fmla="*/ 483870 w 2352349"/>
              <a:gd name="connsiteY32" fmla="*/ 4718143 h 6180230"/>
              <a:gd name="connsiteX33" fmla="*/ 405765 w 2352349"/>
              <a:gd name="connsiteY33" fmla="*/ 4272373 h 6180230"/>
              <a:gd name="connsiteX34" fmla="*/ 383857 w 2352349"/>
              <a:gd name="connsiteY34" fmla="*/ 3880896 h 6180230"/>
              <a:gd name="connsiteX35" fmla="*/ 345757 w 2352349"/>
              <a:gd name="connsiteY35" fmla="*/ 3440840 h 6180230"/>
              <a:gd name="connsiteX36" fmla="*/ 341947 w 2352349"/>
              <a:gd name="connsiteY36" fmla="*/ 3311300 h 6180230"/>
              <a:gd name="connsiteX37" fmla="*/ 328612 w 2352349"/>
              <a:gd name="connsiteY37" fmla="*/ 3226528 h 6180230"/>
              <a:gd name="connsiteX38" fmla="*/ 299085 w 2352349"/>
              <a:gd name="connsiteY38" fmla="*/ 3191285 h 6180230"/>
              <a:gd name="connsiteX39" fmla="*/ 224790 w 2352349"/>
              <a:gd name="connsiteY39" fmla="*/ 3132231 h 6180230"/>
              <a:gd name="connsiteX40" fmla="*/ 189547 w 2352349"/>
              <a:gd name="connsiteY40" fmla="*/ 3087463 h 6180230"/>
              <a:gd name="connsiteX41" fmla="*/ 104775 w 2352349"/>
              <a:gd name="connsiteY41" fmla="*/ 2921728 h 6180230"/>
              <a:gd name="connsiteX42" fmla="*/ 92392 w 2352349"/>
              <a:gd name="connsiteY42" fmla="*/ 2734085 h 6180230"/>
              <a:gd name="connsiteX43" fmla="*/ 91440 w 2352349"/>
              <a:gd name="connsiteY43" fmla="*/ 2715035 h 6180230"/>
              <a:gd name="connsiteX44" fmla="*/ 39052 w 2352349"/>
              <a:gd name="connsiteY44" fmla="*/ 2520725 h 6180230"/>
              <a:gd name="connsiteX45" fmla="*/ 39052 w 2352349"/>
              <a:gd name="connsiteY45" fmla="*/ 2520725 h 6180230"/>
              <a:gd name="connsiteX46" fmla="*/ 39052 w 2352349"/>
              <a:gd name="connsiteY46" fmla="*/ 2520725 h 6180230"/>
              <a:gd name="connsiteX47" fmla="*/ 39052 w 2352349"/>
              <a:gd name="connsiteY47" fmla="*/ 2520725 h 6180230"/>
              <a:gd name="connsiteX48" fmla="*/ 0 w 2352349"/>
              <a:gd name="connsiteY48" fmla="*/ 2175920 h 6180230"/>
              <a:gd name="connsiteX49" fmla="*/ 13335 w 2352349"/>
              <a:gd name="connsiteY49" fmla="*/ 2068288 h 6180230"/>
              <a:gd name="connsiteX50" fmla="*/ 55245 w 2352349"/>
              <a:gd name="connsiteY50" fmla="*/ 1879693 h 6180230"/>
              <a:gd name="connsiteX51" fmla="*/ 156210 w 2352349"/>
              <a:gd name="connsiteY51" fmla="*/ 1108168 h 6180230"/>
              <a:gd name="connsiteX52" fmla="*/ 204787 w 2352349"/>
              <a:gd name="connsiteY52" fmla="*/ 1063400 h 6180230"/>
              <a:gd name="connsiteX53" fmla="*/ 645795 w 2352349"/>
              <a:gd name="connsiteY53" fmla="*/ 918620 h 6180230"/>
              <a:gd name="connsiteX54" fmla="*/ 710565 w 2352349"/>
              <a:gd name="connsiteY54" fmla="*/ 885283 h 6180230"/>
              <a:gd name="connsiteX55" fmla="*/ 772477 w 2352349"/>
              <a:gd name="connsiteY55" fmla="*/ 846230 h 6180230"/>
              <a:gd name="connsiteX56" fmla="*/ 851535 w 2352349"/>
              <a:gd name="connsiteY56" fmla="*/ 664303 h 6180230"/>
              <a:gd name="connsiteX57" fmla="*/ 844867 w 2352349"/>
              <a:gd name="connsiteY57" fmla="*/ 586198 h 6180230"/>
              <a:gd name="connsiteX58" fmla="*/ 824865 w 2352349"/>
              <a:gd name="connsiteY58" fmla="*/ 496663 h 6180230"/>
              <a:gd name="connsiteX59" fmla="*/ 808672 w 2352349"/>
              <a:gd name="connsiteY59" fmla="*/ 367123 h 6180230"/>
              <a:gd name="connsiteX60" fmla="*/ 809625 w 2352349"/>
              <a:gd name="connsiteY60" fmla="*/ 364265 h 6180230"/>
              <a:gd name="connsiteX61" fmla="*/ 831532 w 2352349"/>
              <a:gd name="connsiteY61" fmla="*/ 341405 h 6180230"/>
              <a:gd name="connsiteX62" fmla="*/ 848677 w 2352349"/>
              <a:gd name="connsiteY62" fmla="*/ 360455 h 6180230"/>
              <a:gd name="connsiteX63" fmla="*/ 847725 w 2352349"/>
              <a:gd name="connsiteY63" fmla="*/ 325213 h 6180230"/>
              <a:gd name="connsiteX64" fmla="*/ 848677 w 2352349"/>
              <a:gd name="connsiteY64" fmla="*/ 282350 h 6180230"/>
              <a:gd name="connsiteX65" fmla="*/ 856297 w 2352349"/>
              <a:gd name="connsiteY65" fmla="*/ 249013 h 6180230"/>
              <a:gd name="connsiteX66" fmla="*/ 862012 w 2352349"/>
              <a:gd name="connsiteY66" fmla="*/ 229010 h 6180230"/>
              <a:gd name="connsiteX67" fmla="*/ 865822 w 2352349"/>
              <a:gd name="connsiteY67" fmla="*/ 209008 h 6180230"/>
              <a:gd name="connsiteX68" fmla="*/ 871537 w 2352349"/>
              <a:gd name="connsiteY68" fmla="*/ 189005 h 6180230"/>
              <a:gd name="connsiteX69" fmla="*/ 878205 w 2352349"/>
              <a:gd name="connsiteY69" fmla="*/ 169003 h 6180230"/>
              <a:gd name="connsiteX70" fmla="*/ 885825 w 2352349"/>
              <a:gd name="connsiteY70" fmla="*/ 144238 h 6180230"/>
              <a:gd name="connsiteX71" fmla="*/ 898207 w 2352349"/>
              <a:gd name="connsiteY71" fmla="*/ 128998 h 6180230"/>
              <a:gd name="connsiteX72" fmla="*/ 913447 w 2352349"/>
              <a:gd name="connsiteY72" fmla="*/ 108995 h 6180230"/>
              <a:gd name="connsiteX73" fmla="*/ 929640 w 2352349"/>
              <a:gd name="connsiteY73" fmla="*/ 91850 h 6180230"/>
              <a:gd name="connsiteX74" fmla="*/ 945832 w 2352349"/>
              <a:gd name="connsiteY74" fmla="*/ 78515 h 6180230"/>
              <a:gd name="connsiteX75" fmla="*/ 961072 w 2352349"/>
              <a:gd name="connsiteY75" fmla="*/ 62323 h 6180230"/>
              <a:gd name="connsiteX76" fmla="*/ 978217 w 2352349"/>
              <a:gd name="connsiteY76" fmla="*/ 45178 h 6180230"/>
              <a:gd name="connsiteX77" fmla="*/ 997267 w 2352349"/>
              <a:gd name="connsiteY77" fmla="*/ 41368 h 6180230"/>
              <a:gd name="connsiteX78" fmla="*/ 1026795 w 2352349"/>
              <a:gd name="connsiteY78" fmla="*/ 28985 h 6180230"/>
              <a:gd name="connsiteX79" fmla="*/ 1058227 w 2352349"/>
              <a:gd name="connsiteY79" fmla="*/ 19460 h 6180230"/>
              <a:gd name="connsiteX80" fmla="*/ 1090612 w 2352349"/>
              <a:gd name="connsiteY80" fmla="*/ 12793 h 6180230"/>
              <a:gd name="connsiteX81" fmla="*/ 1122997 w 2352349"/>
              <a:gd name="connsiteY81" fmla="*/ 7078 h 6180230"/>
              <a:gd name="connsiteX82" fmla="*/ 1156335 w 2352349"/>
              <a:gd name="connsiteY82" fmla="*/ 3268 h 6180230"/>
              <a:gd name="connsiteX83" fmla="*/ 1189672 w 2352349"/>
              <a:gd name="connsiteY83" fmla="*/ 2315 h 6180230"/>
              <a:gd name="connsiteX84" fmla="*/ 1208722 w 2352349"/>
              <a:gd name="connsiteY84" fmla="*/ 3268 h 6180230"/>
              <a:gd name="connsiteX85" fmla="*/ 1228725 w 2352349"/>
              <a:gd name="connsiteY85" fmla="*/ 8983 h 6180230"/>
              <a:gd name="connsiteX86" fmla="*/ 1247775 w 2352349"/>
              <a:gd name="connsiteY86" fmla="*/ 15650 h 6180230"/>
              <a:gd name="connsiteX87" fmla="*/ 1257300 w 2352349"/>
              <a:gd name="connsiteY87" fmla="*/ 6125 h 6180230"/>
              <a:gd name="connsiteX88" fmla="*/ 1263015 w 2352349"/>
              <a:gd name="connsiteY88" fmla="*/ 28985 h 6180230"/>
              <a:gd name="connsiteX89" fmla="*/ 1284922 w 2352349"/>
              <a:gd name="connsiteY89" fmla="*/ 44225 h 6180230"/>
              <a:gd name="connsiteX90" fmla="*/ 1308735 w 2352349"/>
              <a:gd name="connsiteY90" fmla="*/ 69943 h 6180230"/>
              <a:gd name="connsiteX91" fmla="*/ 1328737 w 2352349"/>
              <a:gd name="connsiteY91" fmla="*/ 91850 h 6180230"/>
              <a:gd name="connsiteX92" fmla="*/ 1345882 w 2352349"/>
              <a:gd name="connsiteY92" fmla="*/ 108995 h 6180230"/>
              <a:gd name="connsiteX93" fmla="*/ 1363027 w 2352349"/>
              <a:gd name="connsiteY93" fmla="*/ 128998 h 6180230"/>
              <a:gd name="connsiteX94" fmla="*/ 1378267 w 2352349"/>
              <a:gd name="connsiteY94" fmla="*/ 150905 h 6180230"/>
              <a:gd name="connsiteX95" fmla="*/ 1391602 w 2352349"/>
              <a:gd name="connsiteY95" fmla="*/ 170908 h 6180230"/>
              <a:gd name="connsiteX96" fmla="*/ 1402080 w 2352349"/>
              <a:gd name="connsiteY96" fmla="*/ 197578 h 6180230"/>
              <a:gd name="connsiteX97" fmla="*/ 1407795 w 2352349"/>
              <a:gd name="connsiteY97" fmla="*/ 217580 h 6180230"/>
              <a:gd name="connsiteX98" fmla="*/ 1411605 w 2352349"/>
              <a:gd name="connsiteY98" fmla="*/ 232820 h 6180230"/>
              <a:gd name="connsiteX99" fmla="*/ 1415415 w 2352349"/>
              <a:gd name="connsiteY99" fmla="*/ 270920 h 6180230"/>
              <a:gd name="connsiteX100" fmla="*/ 1412557 w 2352349"/>
              <a:gd name="connsiteY100" fmla="*/ 311878 h 6180230"/>
              <a:gd name="connsiteX101" fmla="*/ 1418272 w 2352349"/>
              <a:gd name="connsiteY101" fmla="*/ 387125 h 6180230"/>
              <a:gd name="connsiteX102" fmla="*/ 1418272 w 2352349"/>
              <a:gd name="connsiteY102" fmla="*/ 387125 h 6180230"/>
              <a:gd name="connsiteX103" fmla="*/ 1463040 w 2352349"/>
              <a:gd name="connsiteY103" fmla="*/ 404270 h 6180230"/>
              <a:gd name="connsiteX104" fmla="*/ 1449705 w 2352349"/>
              <a:gd name="connsiteY104" fmla="*/ 488090 h 6180230"/>
              <a:gd name="connsiteX105" fmla="*/ 1434465 w 2352349"/>
              <a:gd name="connsiteY105" fmla="*/ 508093 h 6180230"/>
              <a:gd name="connsiteX106" fmla="*/ 1316355 w 2352349"/>
              <a:gd name="connsiteY106" fmla="*/ 734788 h 6180230"/>
              <a:gd name="connsiteX107" fmla="*/ 1439227 w 2352349"/>
              <a:gd name="connsiteY107" fmla="*/ 948148 h 6180230"/>
              <a:gd name="connsiteX108" fmla="*/ 1802130 w 2352349"/>
              <a:gd name="connsiteY108" fmla="*/ 1071973 h 6180230"/>
              <a:gd name="connsiteX109" fmla="*/ 1880235 w 2352349"/>
              <a:gd name="connsiteY109" fmla="*/ 1174843 h 6180230"/>
              <a:gd name="connsiteX110" fmla="*/ 1904047 w 2352349"/>
              <a:gd name="connsiteY110" fmla="*/ 1385345 h 6180230"/>
              <a:gd name="connsiteX111" fmla="*/ 1974532 w 2352349"/>
              <a:gd name="connsiteY111" fmla="*/ 2002565 h 6180230"/>
              <a:gd name="connsiteX112" fmla="*/ 1986915 w 2352349"/>
              <a:gd name="connsiteY112" fmla="*/ 2118770 h 6180230"/>
              <a:gd name="connsiteX113" fmla="*/ 2015490 w 2352349"/>
              <a:gd name="connsiteY113" fmla="*/ 2198781 h 6180230"/>
              <a:gd name="connsiteX114" fmla="*/ 2030730 w 2352349"/>
              <a:gd name="connsiteY114" fmla="*/ 2266408 h 6180230"/>
              <a:gd name="connsiteX115" fmla="*/ 2027872 w 2352349"/>
              <a:gd name="connsiteY115" fmla="*/ 2435000 h 6180230"/>
              <a:gd name="connsiteX116" fmla="*/ 2035492 w 2352349"/>
              <a:gd name="connsiteY116" fmla="*/ 2496913 h 6180230"/>
              <a:gd name="connsiteX117" fmla="*/ 2059305 w 2352349"/>
              <a:gd name="connsiteY117" fmla="*/ 3029360 h 6180230"/>
              <a:gd name="connsiteX118" fmla="*/ 2049780 w 2352349"/>
              <a:gd name="connsiteY118" fmla="*/ 3144613 h 6180230"/>
              <a:gd name="connsiteX119" fmla="*/ 2040255 w 2352349"/>
              <a:gd name="connsiteY119" fmla="*/ 3247483 h 6180230"/>
              <a:gd name="connsiteX120" fmla="*/ 2063115 w 2352349"/>
              <a:gd name="connsiteY120" fmla="*/ 3337018 h 6180230"/>
              <a:gd name="connsiteX121" fmla="*/ 2053590 w 2352349"/>
              <a:gd name="connsiteY121" fmla="*/ 3437031 h 6180230"/>
              <a:gd name="connsiteX122" fmla="*/ 2040255 w 2352349"/>
              <a:gd name="connsiteY122" fmla="*/ 3637056 h 6180230"/>
              <a:gd name="connsiteX123" fmla="*/ 2128837 w 2352349"/>
              <a:gd name="connsiteY123" fmla="*/ 3879943 h 6180230"/>
              <a:gd name="connsiteX124" fmla="*/ 2191702 w 2352349"/>
              <a:gd name="connsiteY124" fmla="*/ 3902803 h 6180230"/>
              <a:gd name="connsiteX125" fmla="*/ 2234565 w 2352349"/>
              <a:gd name="connsiteY125" fmla="*/ 4003768 h 6180230"/>
              <a:gd name="connsiteX126" fmla="*/ 2325052 w 2352349"/>
              <a:gd name="connsiteY126" fmla="*/ 4223796 h 6180230"/>
              <a:gd name="connsiteX127" fmla="*/ 2335530 w 2352349"/>
              <a:gd name="connsiteY127" fmla="*/ 4362860 h 6180230"/>
              <a:gd name="connsiteX128" fmla="*/ 2343150 w 2352349"/>
              <a:gd name="connsiteY128" fmla="*/ 4656231 h 6180230"/>
              <a:gd name="connsiteX129" fmla="*/ 2329815 w 2352349"/>
              <a:gd name="connsiteY129" fmla="*/ 4801010 h 6180230"/>
              <a:gd name="connsiteX130" fmla="*/ 2247900 w 2352349"/>
              <a:gd name="connsiteY130" fmla="*/ 4903880 h 6180230"/>
              <a:gd name="connsiteX131" fmla="*/ 2101215 w 2352349"/>
              <a:gd name="connsiteY131" fmla="*/ 4913405 h 6180230"/>
              <a:gd name="connsiteX132" fmla="*/ 2038350 w 2352349"/>
              <a:gd name="connsiteY132" fmla="*/ 4906738 h 6180230"/>
              <a:gd name="connsiteX133" fmla="*/ 1917382 w 2352349"/>
              <a:gd name="connsiteY133" fmla="*/ 4896260 h 6180230"/>
              <a:gd name="connsiteX134" fmla="*/ 1926907 w 2352349"/>
              <a:gd name="connsiteY134" fmla="*/ 5273451 h 6180230"/>
              <a:gd name="connsiteX135" fmla="*/ 1934527 w 2352349"/>
              <a:gd name="connsiteY135" fmla="*/ 5338221 h 6180230"/>
              <a:gd name="connsiteX136" fmla="*/ 1938337 w 2352349"/>
              <a:gd name="connsiteY136" fmla="*/ 5369653 h 6180230"/>
              <a:gd name="connsiteX137" fmla="*/ 1983105 w 2352349"/>
              <a:gd name="connsiteY137" fmla="*/ 5695408 h 6180230"/>
              <a:gd name="connsiteX138" fmla="*/ 1931670 w 2352349"/>
              <a:gd name="connsiteY138" fmla="*/ 5731603 h 6180230"/>
              <a:gd name="connsiteX139" fmla="*/ 1974532 w 2352349"/>
              <a:gd name="connsiteY139" fmla="*/ 5780180 h 6180230"/>
              <a:gd name="connsiteX140" fmla="*/ 1986915 w 2352349"/>
              <a:gd name="connsiteY140" fmla="*/ 5806851 h 6180230"/>
              <a:gd name="connsiteX141" fmla="*/ 2009775 w 2352349"/>
              <a:gd name="connsiteY141" fmla="*/ 5893528 h 6180230"/>
              <a:gd name="connsiteX142" fmla="*/ 2127885 w 2352349"/>
              <a:gd name="connsiteY142" fmla="*/ 6039260 h 6180230"/>
              <a:gd name="connsiteX143" fmla="*/ 2212657 w 2352349"/>
              <a:gd name="connsiteY143" fmla="*/ 6086885 h 6180230"/>
              <a:gd name="connsiteX144" fmla="*/ 2257425 w 2352349"/>
              <a:gd name="connsiteY144" fmla="*/ 6180230 h 6180230"/>
              <a:gd name="connsiteX145" fmla="*/ 1975485 w 2352349"/>
              <a:gd name="connsiteY145" fmla="*/ 3767548 h 6180230"/>
              <a:gd name="connsiteX146" fmla="*/ 1924050 w 2352349"/>
              <a:gd name="connsiteY146" fmla="*/ 3635150 h 6180230"/>
              <a:gd name="connsiteX147" fmla="*/ 1913572 w 2352349"/>
              <a:gd name="connsiteY147" fmla="*/ 3636103 h 6180230"/>
              <a:gd name="connsiteX148" fmla="*/ 1901190 w 2352349"/>
              <a:gd name="connsiteY148" fmla="*/ 3772310 h 6180230"/>
              <a:gd name="connsiteX149" fmla="*/ 1975485 w 2352349"/>
              <a:gd name="connsiteY149" fmla="*/ 3767548 h 6180230"/>
              <a:gd name="connsiteX150" fmla="*/ 1975485 w 2352349"/>
              <a:gd name="connsiteY150" fmla="*/ 3767548 h 6180230"/>
              <a:gd name="connsiteX151" fmla="*/ 1975485 w 2352349"/>
              <a:gd name="connsiteY151" fmla="*/ 3767548 h 6180230"/>
              <a:gd name="connsiteX152" fmla="*/ 1975485 w 2352349"/>
              <a:gd name="connsiteY152" fmla="*/ 3767548 h 6180230"/>
              <a:gd name="connsiteX153" fmla="*/ 1829752 w 2352349"/>
              <a:gd name="connsiteY153" fmla="*/ 3157948 h 6180230"/>
              <a:gd name="connsiteX154" fmla="*/ 2005965 w 2352349"/>
              <a:gd name="connsiteY154" fmla="*/ 3157948 h 6180230"/>
              <a:gd name="connsiteX155" fmla="*/ 1969770 w 2352349"/>
              <a:gd name="connsiteY155" fmla="*/ 3073175 h 6180230"/>
              <a:gd name="connsiteX156" fmla="*/ 1817370 w 2352349"/>
              <a:gd name="connsiteY156" fmla="*/ 3089368 h 6180230"/>
              <a:gd name="connsiteX157" fmla="*/ 1829752 w 2352349"/>
              <a:gd name="connsiteY157" fmla="*/ 3157948 h 6180230"/>
              <a:gd name="connsiteX158" fmla="*/ 1829752 w 2352349"/>
              <a:gd name="connsiteY158" fmla="*/ 3157948 h 6180230"/>
              <a:gd name="connsiteX159" fmla="*/ 1829752 w 2352349"/>
              <a:gd name="connsiteY159" fmla="*/ 3157948 h 6180230"/>
              <a:gd name="connsiteX160" fmla="*/ 1829752 w 2352349"/>
              <a:gd name="connsiteY160" fmla="*/ 3157948 h 6180230"/>
              <a:gd name="connsiteX161" fmla="*/ 1787842 w 2352349"/>
              <a:gd name="connsiteY161" fmla="*/ 3382738 h 6180230"/>
              <a:gd name="connsiteX162" fmla="*/ 1804035 w 2352349"/>
              <a:gd name="connsiteY162" fmla="*/ 3176046 h 6180230"/>
              <a:gd name="connsiteX163" fmla="*/ 1724025 w 2352349"/>
              <a:gd name="connsiteY163" fmla="*/ 3024598 h 6180230"/>
              <a:gd name="connsiteX164" fmla="*/ 1787842 w 2352349"/>
              <a:gd name="connsiteY164" fmla="*/ 3382738 h 6180230"/>
              <a:gd name="connsiteX165" fmla="*/ 1787842 w 2352349"/>
              <a:gd name="connsiteY165" fmla="*/ 3382738 h 6180230"/>
              <a:gd name="connsiteX166" fmla="*/ 1787842 w 2352349"/>
              <a:gd name="connsiteY166" fmla="*/ 3382738 h 6180230"/>
              <a:gd name="connsiteX167" fmla="*/ 1787842 w 2352349"/>
              <a:gd name="connsiteY167" fmla="*/ 3382738 h 6180230"/>
              <a:gd name="connsiteX168" fmla="*/ 1276350 w 2352349"/>
              <a:gd name="connsiteY168" fmla="*/ 1373915 h 6180230"/>
              <a:gd name="connsiteX169" fmla="*/ 1279207 w 2352349"/>
              <a:gd name="connsiteY169" fmla="*/ 1051018 h 6180230"/>
              <a:gd name="connsiteX170" fmla="*/ 1206817 w 2352349"/>
              <a:gd name="connsiteY170" fmla="*/ 1155793 h 6180230"/>
              <a:gd name="connsiteX171" fmla="*/ 1189672 w 2352349"/>
              <a:gd name="connsiteY171" fmla="*/ 1130075 h 6180230"/>
              <a:gd name="connsiteX172" fmla="*/ 1168717 w 2352349"/>
              <a:gd name="connsiteY172" fmla="*/ 1102453 h 6180230"/>
              <a:gd name="connsiteX173" fmla="*/ 1159192 w 2352349"/>
              <a:gd name="connsiteY173" fmla="*/ 1107215 h 6180230"/>
              <a:gd name="connsiteX174" fmla="*/ 1276350 w 2352349"/>
              <a:gd name="connsiteY174" fmla="*/ 1373915 h 6180230"/>
              <a:gd name="connsiteX175" fmla="*/ 1192530 w 2352349"/>
              <a:gd name="connsiteY175" fmla="*/ 1130075 h 6180230"/>
              <a:gd name="connsiteX176" fmla="*/ 1279207 w 2352349"/>
              <a:gd name="connsiteY176" fmla="*/ 1004345 h 6180230"/>
              <a:gd name="connsiteX177" fmla="*/ 1280160 w 2352349"/>
              <a:gd name="connsiteY177" fmla="*/ 856708 h 6180230"/>
              <a:gd name="connsiteX178" fmla="*/ 1122997 w 2352349"/>
              <a:gd name="connsiteY178" fmla="*/ 965293 h 6180230"/>
              <a:gd name="connsiteX179" fmla="*/ 1192530 w 2352349"/>
              <a:gd name="connsiteY179" fmla="*/ 1130075 h 6180230"/>
              <a:gd name="connsiteX180" fmla="*/ 1192530 w 2352349"/>
              <a:gd name="connsiteY180" fmla="*/ 1130075 h 6180230"/>
              <a:gd name="connsiteX181" fmla="*/ 1192530 w 2352349"/>
              <a:gd name="connsiteY181" fmla="*/ 1130075 h 6180230"/>
              <a:gd name="connsiteX182" fmla="*/ 1192530 w 2352349"/>
              <a:gd name="connsiteY182" fmla="*/ 1130075 h 6180230"/>
              <a:gd name="connsiteX183" fmla="*/ 1034415 w 2352349"/>
              <a:gd name="connsiteY183" fmla="*/ 1407253 h 6180230"/>
              <a:gd name="connsiteX184" fmla="*/ 1062990 w 2352349"/>
              <a:gd name="connsiteY184" fmla="*/ 1115788 h 6180230"/>
              <a:gd name="connsiteX185" fmla="*/ 1042035 w 2352349"/>
              <a:gd name="connsiteY185" fmla="*/ 1111025 h 6180230"/>
              <a:gd name="connsiteX186" fmla="*/ 1002982 w 2352349"/>
              <a:gd name="connsiteY186" fmla="*/ 1168175 h 6180230"/>
              <a:gd name="connsiteX187" fmla="*/ 937260 w 2352349"/>
              <a:gd name="connsiteY187" fmla="*/ 1102453 h 6180230"/>
              <a:gd name="connsiteX188" fmla="*/ 1034415 w 2352349"/>
              <a:gd name="connsiteY188" fmla="*/ 1407253 h 6180230"/>
              <a:gd name="connsiteX189" fmla="*/ 1000125 w 2352349"/>
              <a:gd name="connsiteY189" fmla="*/ 1137695 h 6180230"/>
              <a:gd name="connsiteX190" fmla="*/ 1081087 w 2352349"/>
              <a:gd name="connsiteY190" fmla="*/ 969103 h 6180230"/>
              <a:gd name="connsiteX191" fmla="*/ 861060 w 2352349"/>
              <a:gd name="connsiteY191" fmla="*/ 807178 h 6180230"/>
              <a:gd name="connsiteX192" fmla="*/ 1000125 w 2352349"/>
              <a:gd name="connsiteY192" fmla="*/ 1137695 h 6180230"/>
              <a:gd name="connsiteX193" fmla="*/ 1000125 w 2352349"/>
              <a:gd name="connsiteY193" fmla="*/ 1137695 h 6180230"/>
              <a:gd name="connsiteX194" fmla="*/ 1000125 w 2352349"/>
              <a:gd name="connsiteY194" fmla="*/ 1137695 h 6180230"/>
              <a:gd name="connsiteX195" fmla="*/ 1000125 w 2352349"/>
              <a:gd name="connsiteY195" fmla="*/ 1137695 h 6180230"/>
              <a:gd name="connsiteX196" fmla="*/ 308610 w 2352349"/>
              <a:gd name="connsiteY196" fmla="*/ 3159853 h 6180230"/>
              <a:gd name="connsiteX197" fmla="*/ 474345 w 2352349"/>
              <a:gd name="connsiteY197" fmla="*/ 2953160 h 6180230"/>
              <a:gd name="connsiteX198" fmla="*/ 262890 w 2352349"/>
              <a:gd name="connsiteY198" fmla="*/ 3128421 h 6180230"/>
              <a:gd name="connsiteX199" fmla="*/ 308610 w 2352349"/>
              <a:gd name="connsiteY199" fmla="*/ 3159853 h 6180230"/>
              <a:gd name="connsiteX200" fmla="*/ 308610 w 2352349"/>
              <a:gd name="connsiteY200" fmla="*/ 3159853 h 6180230"/>
              <a:gd name="connsiteX201" fmla="*/ 308610 w 2352349"/>
              <a:gd name="connsiteY201" fmla="*/ 3159853 h 6180230"/>
              <a:gd name="connsiteX202" fmla="*/ 308610 w 2352349"/>
              <a:gd name="connsiteY202" fmla="*/ 3159853 h 6180230"/>
              <a:gd name="connsiteX0" fmla="*/ 1581150 w 2352349"/>
              <a:gd name="connsiteY0" fmla="*/ 6152608 h 6243595"/>
              <a:gd name="connsiteX1" fmla="*/ 1533525 w 2352349"/>
              <a:gd name="connsiteY1" fmla="*/ 5835426 h 6243595"/>
              <a:gd name="connsiteX2" fmla="*/ 1481137 w 2352349"/>
              <a:gd name="connsiteY2" fmla="*/ 5719221 h 6243595"/>
              <a:gd name="connsiteX3" fmla="*/ 1451610 w 2352349"/>
              <a:gd name="connsiteY3" fmla="*/ 5710648 h 6243595"/>
              <a:gd name="connsiteX4" fmla="*/ 1392555 w 2352349"/>
              <a:gd name="connsiteY4" fmla="*/ 5482048 h 6243595"/>
              <a:gd name="connsiteX5" fmla="*/ 1385887 w 2352349"/>
              <a:gd name="connsiteY5" fmla="*/ 5448710 h 6243595"/>
              <a:gd name="connsiteX6" fmla="*/ 1338262 w 2352349"/>
              <a:gd name="connsiteY6" fmla="*/ 5135338 h 6243595"/>
              <a:gd name="connsiteX7" fmla="*/ 1328737 w 2352349"/>
              <a:gd name="connsiteY7" fmla="*/ 5105810 h 6243595"/>
              <a:gd name="connsiteX8" fmla="*/ 1242060 w 2352349"/>
              <a:gd name="connsiteY8" fmla="*/ 4685758 h 6243595"/>
              <a:gd name="connsiteX9" fmla="*/ 1236345 w 2352349"/>
              <a:gd name="connsiteY9" fmla="*/ 4654326 h 6243595"/>
              <a:gd name="connsiteX10" fmla="*/ 1226820 w 2352349"/>
              <a:gd name="connsiteY10" fmla="*/ 4592413 h 6243595"/>
              <a:gd name="connsiteX11" fmla="*/ 1184910 w 2352349"/>
              <a:gd name="connsiteY11" fmla="*/ 4276183 h 6243595"/>
              <a:gd name="connsiteX12" fmla="*/ 1119187 w 2352349"/>
              <a:gd name="connsiteY12" fmla="*/ 3858988 h 6243595"/>
              <a:gd name="connsiteX13" fmla="*/ 1090612 w 2352349"/>
              <a:gd name="connsiteY13" fmla="*/ 3904708 h 6243595"/>
              <a:gd name="connsiteX14" fmla="*/ 1073467 w 2352349"/>
              <a:gd name="connsiteY14" fmla="*/ 4117115 h 6243595"/>
              <a:gd name="connsiteX15" fmla="*/ 1074420 w 2352349"/>
              <a:gd name="connsiteY15" fmla="*/ 4281898 h 6243595"/>
              <a:gd name="connsiteX16" fmla="*/ 1031557 w 2352349"/>
              <a:gd name="connsiteY16" fmla="*/ 4610510 h 6243595"/>
              <a:gd name="connsiteX17" fmla="*/ 1027747 w 2352349"/>
              <a:gd name="connsiteY17" fmla="*/ 5082951 h 6243595"/>
              <a:gd name="connsiteX18" fmla="*/ 1020127 w 2352349"/>
              <a:gd name="connsiteY18" fmla="*/ 5290596 h 6243595"/>
              <a:gd name="connsiteX19" fmla="*/ 1036320 w 2352349"/>
              <a:gd name="connsiteY19" fmla="*/ 5465855 h 6243595"/>
              <a:gd name="connsiteX20" fmla="*/ 1042987 w 2352349"/>
              <a:gd name="connsiteY20" fmla="*/ 5495383 h 6243595"/>
              <a:gd name="connsiteX21" fmla="*/ 1050607 w 2352349"/>
              <a:gd name="connsiteY21" fmla="*/ 5523958 h 6243595"/>
              <a:gd name="connsiteX22" fmla="*/ 1057275 w 2352349"/>
              <a:gd name="connsiteY22" fmla="*/ 5921151 h 6243595"/>
              <a:gd name="connsiteX23" fmla="*/ 1040130 w 2352349"/>
              <a:gd name="connsiteY23" fmla="*/ 5950678 h 6243595"/>
              <a:gd name="connsiteX24" fmla="*/ 981075 w 2352349"/>
              <a:gd name="connsiteY24" fmla="*/ 6142063 h 6243595"/>
              <a:gd name="connsiteX25" fmla="*/ 1495425 w 2352349"/>
              <a:gd name="connsiteY25" fmla="*/ 6142130 h 6243595"/>
              <a:gd name="connsiteX26" fmla="*/ 601027 w 2352349"/>
              <a:gd name="connsiteY26" fmla="*/ 6142130 h 6243595"/>
              <a:gd name="connsiteX27" fmla="*/ 623887 w 2352349"/>
              <a:gd name="connsiteY27" fmla="*/ 6052596 h 6243595"/>
              <a:gd name="connsiteX28" fmla="*/ 640080 w 2352349"/>
              <a:gd name="connsiteY28" fmla="*/ 5933533 h 6243595"/>
              <a:gd name="connsiteX29" fmla="*/ 556260 w 2352349"/>
              <a:gd name="connsiteY29" fmla="*/ 5467760 h 6243595"/>
              <a:gd name="connsiteX30" fmla="*/ 555307 w 2352349"/>
              <a:gd name="connsiteY30" fmla="*/ 5461093 h 6243595"/>
              <a:gd name="connsiteX31" fmla="*/ 526732 w 2352349"/>
              <a:gd name="connsiteY31" fmla="*/ 5021038 h 6243595"/>
              <a:gd name="connsiteX32" fmla="*/ 483870 w 2352349"/>
              <a:gd name="connsiteY32" fmla="*/ 4718143 h 6243595"/>
              <a:gd name="connsiteX33" fmla="*/ 405765 w 2352349"/>
              <a:gd name="connsiteY33" fmla="*/ 4272373 h 6243595"/>
              <a:gd name="connsiteX34" fmla="*/ 383857 w 2352349"/>
              <a:gd name="connsiteY34" fmla="*/ 3880896 h 6243595"/>
              <a:gd name="connsiteX35" fmla="*/ 345757 w 2352349"/>
              <a:gd name="connsiteY35" fmla="*/ 3440840 h 6243595"/>
              <a:gd name="connsiteX36" fmla="*/ 341947 w 2352349"/>
              <a:gd name="connsiteY36" fmla="*/ 3311300 h 6243595"/>
              <a:gd name="connsiteX37" fmla="*/ 328612 w 2352349"/>
              <a:gd name="connsiteY37" fmla="*/ 3226528 h 6243595"/>
              <a:gd name="connsiteX38" fmla="*/ 299085 w 2352349"/>
              <a:gd name="connsiteY38" fmla="*/ 3191285 h 6243595"/>
              <a:gd name="connsiteX39" fmla="*/ 224790 w 2352349"/>
              <a:gd name="connsiteY39" fmla="*/ 3132231 h 6243595"/>
              <a:gd name="connsiteX40" fmla="*/ 189547 w 2352349"/>
              <a:gd name="connsiteY40" fmla="*/ 3087463 h 6243595"/>
              <a:gd name="connsiteX41" fmla="*/ 104775 w 2352349"/>
              <a:gd name="connsiteY41" fmla="*/ 2921728 h 6243595"/>
              <a:gd name="connsiteX42" fmla="*/ 92392 w 2352349"/>
              <a:gd name="connsiteY42" fmla="*/ 2734085 h 6243595"/>
              <a:gd name="connsiteX43" fmla="*/ 91440 w 2352349"/>
              <a:gd name="connsiteY43" fmla="*/ 2715035 h 6243595"/>
              <a:gd name="connsiteX44" fmla="*/ 39052 w 2352349"/>
              <a:gd name="connsiteY44" fmla="*/ 2520725 h 6243595"/>
              <a:gd name="connsiteX45" fmla="*/ 39052 w 2352349"/>
              <a:gd name="connsiteY45" fmla="*/ 2520725 h 6243595"/>
              <a:gd name="connsiteX46" fmla="*/ 39052 w 2352349"/>
              <a:gd name="connsiteY46" fmla="*/ 2520725 h 6243595"/>
              <a:gd name="connsiteX47" fmla="*/ 39052 w 2352349"/>
              <a:gd name="connsiteY47" fmla="*/ 2520725 h 6243595"/>
              <a:gd name="connsiteX48" fmla="*/ 0 w 2352349"/>
              <a:gd name="connsiteY48" fmla="*/ 2175920 h 6243595"/>
              <a:gd name="connsiteX49" fmla="*/ 13335 w 2352349"/>
              <a:gd name="connsiteY49" fmla="*/ 2068288 h 6243595"/>
              <a:gd name="connsiteX50" fmla="*/ 55245 w 2352349"/>
              <a:gd name="connsiteY50" fmla="*/ 1879693 h 6243595"/>
              <a:gd name="connsiteX51" fmla="*/ 156210 w 2352349"/>
              <a:gd name="connsiteY51" fmla="*/ 1108168 h 6243595"/>
              <a:gd name="connsiteX52" fmla="*/ 204787 w 2352349"/>
              <a:gd name="connsiteY52" fmla="*/ 1063400 h 6243595"/>
              <a:gd name="connsiteX53" fmla="*/ 645795 w 2352349"/>
              <a:gd name="connsiteY53" fmla="*/ 918620 h 6243595"/>
              <a:gd name="connsiteX54" fmla="*/ 710565 w 2352349"/>
              <a:gd name="connsiteY54" fmla="*/ 885283 h 6243595"/>
              <a:gd name="connsiteX55" fmla="*/ 772477 w 2352349"/>
              <a:gd name="connsiteY55" fmla="*/ 846230 h 6243595"/>
              <a:gd name="connsiteX56" fmla="*/ 851535 w 2352349"/>
              <a:gd name="connsiteY56" fmla="*/ 664303 h 6243595"/>
              <a:gd name="connsiteX57" fmla="*/ 844867 w 2352349"/>
              <a:gd name="connsiteY57" fmla="*/ 586198 h 6243595"/>
              <a:gd name="connsiteX58" fmla="*/ 824865 w 2352349"/>
              <a:gd name="connsiteY58" fmla="*/ 496663 h 6243595"/>
              <a:gd name="connsiteX59" fmla="*/ 808672 w 2352349"/>
              <a:gd name="connsiteY59" fmla="*/ 367123 h 6243595"/>
              <a:gd name="connsiteX60" fmla="*/ 809625 w 2352349"/>
              <a:gd name="connsiteY60" fmla="*/ 364265 h 6243595"/>
              <a:gd name="connsiteX61" fmla="*/ 831532 w 2352349"/>
              <a:gd name="connsiteY61" fmla="*/ 341405 h 6243595"/>
              <a:gd name="connsiteX62" fmla="*/ 848677 w 2352349"/>
              <a:gd name="connsiteY62" fmla="*/ 360455 h 6243595"/>
              <a:gd name="connsiteX63" fmla="*/ 847725 w 2352349"/>
              <a:gd name="connsiteY63" fmla="*/ 325213 h 6243595"/>
              <a:gd name="connsiteX64" fmla="*/ 848677 w 2352349"/>
              <a:gd name="connsiteY64" fmla="*/ 282350 h 6243595"/>
              <a:gd name="connsiteX65" fmla="*/ 856297 w 2352349"/>
              <a:gd name="connsiteY65" fmla="*/ 249013 h 6243595"/>
              <a:gd name="connsiteX66" fmla="*/ 862012 w 2352349"/>
              <a:gd name="connsiteY66" fmla="*/ 229010 h 6243595"/>
              <a:gd name="connsiteX67" fmla="*/ 865822 w 2352349"/>
              <a:gd name="connsiteY67" fmla="*/ 209008 h 6243595"/>
              <a:gd name="connsiteX68" fmla="*/ 871537 w 2352349"/>
              <a:gd name="connsiteY68" fmla="*/ 189005 h 6243595"/>
              <a:gd name="connsiteX69" fmla="*/ 878205 w 2352349"/>
              <a:gd name="connsiteY69" fmla="*/ 169003 h 6243595"/>
              <a:gd name="connsiteX70" fmla="*/ 885825 w 2352349"/>
              <a:gd name="connsiteY70" fmla="*/ 144238 h 6243595"/>
              <a:gd name="connsiteX71" fmla="*/ 898207 w 2352349"/>
              <a:gd name="connsiteY71" fmla="*/ 128998 h 6243595"/>
              <a:gd name="connsiteX72" fmla="*/ 913447 w 2352349"/>
              <a:gd name="connsiteY72" fmla="*/ 108995 h 6243595"/>
              <a:gd name="connsiteX73" fmla="*/ 929640 w 2352349"/>
              <a:gd name="connsiteY73" fmla="*/ 91850 h 6243595"/>
              <a:gd name="connsiteX74" fmla="*/ 945832 w 2352349"/>
              <a:gd name="connsiteY74" fmla="*/ 78515 h 6243595"/>
              <a:gd name="connsiteX75" fmla="*/ 961072 w 2352349"/>
              <a:gd name="connsiteY75" fmla="*/ 62323 h 6243595"/>
              <a:gd name="connsiteX76" fmla="*/ 978217 w 2352349"/>
              <a:gd name="connsiteY76" fmla="*/ 45178 h 6243595"/>
              <a:gd name="connsiteX77" fmla="*/ 997267 w 2352349"/>
              <a:gd name="connsiteY77" fmla="*/ 41368 h 6243595"/>
              <a:gd name="connsiteX78" fmla="*/ 1026795 w 2352349"/>
              <a:gd name="connsiteY78" fmla="*/ 28985 h 6243595"/>
              <a:gd name="connsiteX79" fmla="*/ 1058227 w 2352349"/>
              <a:gd name="connsiteY79" fmla="*/ 19460 h 6243595"/>
              <a:gd name="connsiteX80" fmla="*/ 1090612 w 2352349"/>
              <a:gd name="connsiteY80" fmla="*/ 12793 h 6243595"/>
              <a:gd name="connsiteX81" fmla="*/ 1122997 w 2352349"/>
              <a:gd name="connsiteY81" fmla="*/ 7078 h 6243595"/>
              <a:gd name="connsiteX82" fmla="*/ 1156335 w 2352349"/>
              <a:gd name="connsiteY82" fmla="*/ 3268 h 6243595"/>
              <a:gd name="connsiteX83" fmla="*/ 1189672 w 2352349"/>
              <a:gd name="connsiteY83" fmla="*/ 2315 h 6243595"/>
              <a:gd name="connsiteX84" fmla="*/ 1208722 w 2352349"/>
              <a:gd name="connsiteY84" fmla="*/ 3268 h 6243595"/>
              <a:gd name="connsiteX85" fmla="*/ 1228725 w 2352349"/>
              <a:gd name="connsiteY85" fmla="*/ 8983 h 6243595"/>
              <a:gd name="connsiteX86" fmla="*/ 1247775 w 2352349"/>
              <a:gd name="connsiteY86" fmla="*/ 15650 h 6243595"/>
              <a:gd name="connsiteX87" fmla="*/ 1257300 w 2352349"/>
              <a:gd name="connsiteY87" fmla="*/ 6125 h 6243595"/>
              <a:gd name="connsiteX88" fmla="*/ 1263015 w 2352349"/>
              <a:gd name="connsiteY88" fmla="*/ 28985 h 6243595"/>
              <a:gd name="connsiteX89" fmla="*/ 1284922 w 2352349"/>
              <a:gd name="connsiteY89" fmla="*/ 44225 h 6243595"/>
              <a:gd name="connsiteX90" fmla="*/ 1308735 w 2352349"/>
              <a:gd name="connsiteY90" fmla="*/ 69943 h 6243595"/>
              <a:gd name="connsiteX91" fmla="*/ 1328737 w 2352349"/>
              <a:gd name="connsiteY91" fmla="*/ 91850 h 6243595"/>
              <a:gd name="connsiteX92" fmla="*/ 1345882 w 2352349"/>
              <a:gd name="connsiteY92" fmla="*/ 108995 h 6243595"/>
              <a:gd name="connsiteX93" fmla="*/ 1363027 w 2352349"/>
              <a:gd name="connsiteY93" fmla="*/ 128998 h 6243595"/>
              <a:gd name="connsiteX94" fmla="*/ 1378267 w 2352349"/>
              <a:gd name="connsiteY94" fmla="*/ 150905 h 6243595"/>
              <a:gd name="connsiteX95" fmla="*/ 1391602 w 2352349"/>
              <a:gd name="connsiteY95" fmla="*/ 170908 h 6243595"/>
              <a:gd name="connsiteX96" fmla="*/ 1402080 w 2352349"/>
              <a:gd name="connsiteY96" fmla="*/ 197578 h 6243595"/>
              <a:gd name="connsiteX97" fmla="*/ 1407795 w 2352349"/>
              <a:gd name="connsiteY97" fmla="*/ 217580 h 6243595"/>
              <a:gd name="connsiteX98" fmla="*/ 1411605 w 2352349"/>
              <a:gd name="connsiteY98" fmla="*/ 232820 h 6243595"/>
              <a:gd name="connsiteX99" fmla="*/ 1415415 w 2352349"/>
              <a:gd name="connsiteY99" fmla="*/ 270920 h 6243595"/>
              <a:gd name="connsiteX100" fmla="*/ 1412557 w 2352349"/>
              <a:gd name="connsiteY100" fmla="*/ 311878 h 6243595"/>
              <a:gd name="connsiteX101" fmla="*/ 1418272 w 2352349"/>
              <a:gd name="connsiteY101" fmla="*/ 387125 h 6243595"/>
              <a:gd name="connsiteX102" fmla="*/ 1418272 w 2352349"/>
              <a:gd name="connsiteY102" fmla="*/ 387125 h 6243595"/>
              <a:gd name="connsiteX103" fmla="*/ 1463040 w 2352349"/>
              <a:gd name="connsiteY103" fmla="*/ 404270 h 6243595"/>
              <a:gd name="connsiteX104" fmla="*/ 1449705 w 2352349"/>
              <a:gd name="connsiteY104" fmla="*/ 488090 h 6243595"/>
              <a:gd name="connsiteX105" fmla="*/ 1434465 w 2352349"/>
              <a:gd name="connsiteY105" fmla="*/ 508093 h 6243595"/>
              <a:gd name="connsiteX106" fmla="*/ 1316355 w 2352349"/>
              <a:gd name="connsiteY106" fmla="*/ 734788 h 6243595"/>
              <a:gd name="connsiteX107" fmla="*/ 1439227 w 2352349"/>
              <a:gd name="connsiteY107" fmla="*/ 948148 h 6243595"/>
              <a:gd name="connsiteX108" fmla="*/ 1802130 w 2352349"/>
              <a:gd name="connsiteY108" fmla="*/ 1071973 h 6243595"/>
              <a:gd name="connsiteX109" fmla="*/ 1880235 w 2352349"/>
              <a:gd name="connsiteY109" fmla="*/ 1174843 h 6243595"/>
              <a:gd name="connsiteX110" fmla="*/ 1904047 w 2352349"/>
              <a:gd name="connsiteY110" fmla="*/ 1385345 h 6243595"/>
              <a:gd name="connsiteX111" fmla="*/ 1974532 w 2352349"/>
              <a:gd name="connsiteY111" fmla="*/ 2002565 h 6243595"/>
              <a:gd name="connsiteX112" fmla="*/ 1986915 w 2352349"/>
              <a:gd name="connsiteY112" fmla="*/ 2118770 h 6243595"/>
              <a:gd name="connsiteX113" fmla="*/ 2015490 w 2352349"/>
              <a:gd name="connsiteY113" fmla="*/ 2198781 h 6243595"/>
              <a:gd name="connsiteX114" fmla="*/ 2030730 w 2352349"/>
              <a:gd name="connsiteY114" fmla="*/ 2266408 h 6243595"/>
              <a:gd name="connsiteX115" fmla="*/ 2027872 w 2352349"/>
              <a:gd name="connsiteY115" fmla="*/ 2435000 h 6243595"/>
              <a:gd name="connsiteX116" fmla="*/ 2035492 w 2352349"/>
              <a:gd name="connsiteY116" fmla="*/ 2496913 h 6243595"/>
              <a:gd name="connsiteX117" fmla="*/ 2059305 w 2352349"/>
              <a:gd name="connsiteY117" fmla="*/ 3029360 h 6243595"/>
              <a:gd name="connsiteX118" fmla="*/ 2049780 w 2352349"/>
              <a:gd name="connsiteY118" fmla="*/ 3144613 h 6243595"/>
              <a:gd name="connsiteX119" fmla="*/ 2040255 w 2352349"/>
              <a:gd name="connsiteY119" fmla="*/ 3247483 h 6243595"/>
              <a:gd name="connsiteX120" fmla="*/ 2063115 w 2352349"/>
              <a:gd name="connsiteY120" fmla="*/ 3337018 h 6243595"/>
              <a:gd name="connsiteX121" fmla="*/ 2053590 w 2352349"/>
              <a:gd name="connsiteY121" fmla="*/ 3437031 h 6243595"/>
              <a:gd name="connsiteX122" fmla="*/ 2040255 w 2352349"/>
              <a:gd name="connsiteY122" fmla="*/ 3637056 h 6243595"/>
              <a:gd name="connsiteX123" fmla="*/ 2128837 w 2352349"/>
              <a:gd name="connsiteY123" fmla="*/ 3879943 h 6243595"/>
              <a:gd name="connsiteX124" fmla="*/ 2191702 w 2352349"/>
              <a:gd name="connsiteY124" fmla="*/ 3902803 h 6243595"/>
              <a:gd name="connsiteX125" fmla="*/ 2234565 w 2352349"/>
              <a:gd name="connsiteY125" fmla="*/ 4003768 h 6243595"/>
              <a:gd name="connsiteX126" fmla="*/ 2325052 w 2352349"/>
              <a:gd name="connsiteY126" fmla="*/ 4223796 h 6243595"/>
              <a:gd name="connsiteX127" fmla="*/ 2335530 w 2352349"/>
              <a:gd name="connsiteY127" fmla="*/ 4362860 h 6243595"/>
              <a:gd name="connsiteX128" fmla="*/ 2343150 w 2352349"/>
              <a:gd name="connsiteY128" fmla="*/ 4656231 h 6243595"/>
              <a:gd name="connsiteX129" fmla="*/ 2329815 w 2352349"/>
              <a:gd name="connsiteY129" fmla="*/ 4801010 h 6243595"/>
              <a:gd name="connsiteX130" fmla="*/ 2247900 w 2352349"/>
              <a:gd name="connsiteY130" fmla="*/ 4903880 h 6243595"/>
              <a:gd name="connsiteX131" fmla="*/ 2101215 w 2352349"/>
              <a:gd name="connsiteY131" fmla="*/ 4913405 h 6243595"/>
              <a:gd name="connsiteX132" fmla="*/ 2038350 w 2352349"/>
              <a:gd name="connsiteY132" fmla="*/ 4906738 h 6243595"/>
              <a:gd name="connsiteX133" fmla="*/ 1917382 w 2352349"/>
              <a:gd name="connsiteY133" fmla="*/ 4896260 h 6243595"/>
              <a:gd name="connsiteX134" fmla="*/ 1926907 w 2352349"/>
              <a:gd name="connsiteY134" fmla="*/ 5273451 h 6243595"/>
              <a:gd name="connsiteX135" fmla="*/ 1934527 w 2352349"/>
              <a:gd name="connsiteY135" fmla="*/ 5338221 h 6243595"/>
              <a:gd name="connsiteX136" fmla="*/ 1938337 w 2352349"/>
              <a:gd name="connsiteY136" fmla="*/ 5369653 h 6243595"/>
              <a:gd name="connsiteX137" fmla="*/ 1983105 w 2352349"/>
              <a:gd name="connsiteY137" fmla="*/ 5695408 h 6243595"/>
              <a:gd name="connsiteX138" fmla="*/ 1931670 w 2352349"/>
              <a:gd name="connsiteY138" fmla="*/ 5731603 h 6243595"/>
              <a:gd name="connsiteX139" fmla="*/ 1974532 w 2352349"/>
              <a:gd name="connsiteY139" fmla="*/ 5780180 h 6243595"/>
              <a:gd name="connsiteX140" fmla="*/ 1986915 w 2352349"/>
              <a:gd name="connsiteY140" fmla="*/ 5806851 h 6243595"/>
              <a:gd name="connsiteX141" fmla="*/ 2009775 w 2352349"/>
              <a:gd name="connsiteY141" fmla="*/ 5893528 h 6243595"/>
              <a:gd name="connsiteX142" fmla="*/ 2127885 w 2352349"/>
              <a:gd name="connsiteY142" fmla="*/ 6039260 h 6243595"/>
              <a:gd name="connsiteX143" fmla="*/ 2212657 w 2352349"/>
              <a:gd name="connsiteY143" fmla="*/ 6086885 h 6243595"/>
              <a:gd name="connsiteX144" fmla="*/ 2257425 w 2352349"/>
              <a:gd name="connsiteY144" fmla="*/ 6180230 h 6243595"/>
              <a:gd name="connsiteX145" fmla="*/ 1975485 w 2352349"/>
              <a:gd name="connsiteY145" fmla="*/ 3767548 h 6243595"/>
              <a:gd name="connsiteX146" fmla="*/ 1924050 w 2352349"/>
              <a:gd name="connsiteY146" fmla="*/ 3635150 h 6243595"/>
              <a:gd name="connsiteX147" fmla="*/ 1913572 w 2352349"/>
              <a:gd name="connsiteY147" fmla="*/ 3636103 h 6243595"/>
              <a:gd name="connsiteX148" fmla="*/ 1901190 w 2352349"/>
              <a:gd name="connsiteY148" fmla="*/ 3772310 h 6243595"/>
              <a:gd name="connsiteX149" fmla="*/ 1975485 w 2352349"/>
              <a:gd name="connsiteY149" fmla="*/ 3767548 h 6243595"/>
              <a:gd name="connsiteX150" fmla="*/ 1975485 w 2352349"/>
              <a:gd name="connsiteY150" fmla="*/ 3767548 h 6243595"/>
              <a:gd name="connsiteX151" fmla="*/ 1975485 w 2352349"/>
              <a:gd name="connsiteY151" fmla="*/ 3767548 h 6243595"/>
              <a:gd name="connsiteX152" fmla="*/ 1975485 w 2352349"/>
              <a:gd name="connsiteY152" fmla="*/ 3767548 h 6243595"/>
              <a:gd name="connsiteX153" fmla="*/ 1829752 w 2352349"/>
              <a:gd name="connsiteY153" fmla="*/ 3157948 h 6243595"/>
              <a:gd name="connsiteX154" fmla="*/ 2005965 w 2352349"/>
              <a:gd name="connsiteY154" fmla="*/ 3157948 h 6243595"/>
              <a:gd name="connsiteX155" fmla="*/ 1969770 w 2352349"/>
              <a:gd name="connsiteY155" fmla="*/ 3073175 h 6243595"/>
              <a:gd name="connsiteX156" fmla="*/ 1817370 w 2352349"/>
              <a:gd name="connsiteY156" fmla="*/ 3089368 h 6243595"/>
              <a:gd name="connsiteX157" fmla="*/ 1829752 w 2352349"/>
              <a:gd name="connsiteY157" fmla="*/ 3157948 h 6243595"/>
              <a:gd name="connsiteX158" fmla="*/ 1829752 w 2352349"/>
              <a:gd name="connsiteY158" fmla="*/ 3157948 h 6243595"/>
              <a:gd name="connsiteX159" fmla="*/ 1829752 w 2352349"/>
              <a:gd name="connsiteY159" fmla="*/ 3157948 h 6243595"/>
              <a:gd name="connsiteX160" fmla="*/ 1829752 w 2352349"/>
              <a:gd name="connsiteY160" fmla="*/ 3157948 h 6243595"/>
              <a:gd name="connsiteX161" fmla="*/ 1787842 w 2352349"/>
              <a:gd name="connsiteY161" fmla="*/ 3382738 h 6243595"/>
              <a:gd name="connsiteX162" fmla="*/ 1804035 w 2352349"/>
              <a:gd name="connsiteY162" fmla="*/ 3176046 h 6243595"/>
              <a:gd name="connsiteX163" fmla="*/ 1724025 w 2352349"/>
              <a:gd name="connsiteY163" fmla="*/ 3024598 h 6243595"/>
              <a:gd name="connsiteX164" fmla="*/ 1787842 w 2352349"/>
              <a:gd name="connsiteY164" fmla="*/ 3382738 h 6243595"/>
              <a:gd name="connsiteX165" fmla="*/ 1787842 w 2352349"/>
              <a:gd name="connsiteY165" fmla="*/ 3382738 h 6243595"/>
              <a:gd name="connsiteX166" fmla="*/ 1787842 w 2352349"/>
              <a:gd name="connsiteY166" fmla="*/ 3382738 h 6243595"/>
              <a:gd name="connsiteX167" fmla="*/ 1787842 w 2352349"/>
              <a:gd name="connsiteY167" fmla="*/ 3382738 h 6243595"/>
              <a:gd name="connsiteX168" fmla="*/ 1276350 w 2352349"/>
              <a:gd name="connsiteY168" fmla="*/ 1373915 h 6243595"/>
              <a:gd name="connsiteX169" fmla="*/ 1279207 w 2352349"/>
              <a:gd name="connsiteY169" fmla="*/ 1051018 h 6243595"/>
              <a:gd name="connsiteX170" fmla="*/ 1206817 w 2352349"/>
              <a:gd name="connsiteY170" fmla="*/ 1155793 h 6243595"/>
              <a:gd name="connsiteX171" fmla="*/ 1189672 w 2352349"/>
              <a:gd name="connsiteY171" fmla="*/ 1130075 h 6243595"/>
              <a:gd name="connsiteX172" fmla="*/ 1168717 w 2352349"/>
              <a:gd name="connsiteY172" fmla="*/ 1102453 h 6243595"/>
              <a:gd name="connsiteX173" fmla="*/ 1159192 w 2352349"/>
              <a:gd name="connsiteY173" fmla="*/ 1107215 h 6243595"/>
              <a:gd name="connsiteX174" fmla="*/ 1276350 w 2352349"/>
              <a:gd name="connsiteY174" fmla="*/ 1373915 h 6243595"/>
              <a:gd name="connsiteX175" fmla="*/ 1192530 w 2352349"/>
              <a:gd name="connsiteY175" fmla="*/ 1130075 h 6243595"/>
              <a:gd name="connsiteX176" fmla="*/ 1279207 w 2352349"/>
              <a:gd name="connsiteY176" fmla="*/ 1004345 h 6243595"/>
              <a:gd name="connsiteX177" fmla="*/ 1280160 w 2352349"/>
              <a:gd name="connsiteY177" fmla="*/ 856708 h 6243595"/>
              <a:gd name="connsiteX178" fmla="*/ 1122997 w 2352349"/>
              <a:gd name="connsiteY178" fmla="*/ 965293 h 6243595"/>
              <a:gd name="connsiteX179" fmla="*/ 1192530 w 2352349"/>
              <a:gd name="connsiteY179" fmla="*/ 1130075 h 6243595"/>
              <a:gd name="connsiteX180" fmla="*/ 1192530 w 2352349"/>
              <a:gd name="connsiteY180" fmla="*/ 1130075 h 6243595"/>
              <a:gd name="connsiteX181" fmla="*/ 1192530 w 2352349"/>
              <a:gd name="connsiteY181" fmla="*/ 1130075 h 6243595"/>
              <a:gd name="connsiteX182" fmla="*/ 1192530 w 2352349"/>
              <a:gd name="connsiteY182" fmla="*/ 1130075 h 6243595"/>
              <a:gd name="connsiteX183" fmla="*/ 1034415 w 2352349"/>
              <a:gd name="connsiteY183" fmla="*/ 1407253 h 6243595"/>
              <a:gd name="connsiteX184" fmla="*/ 1062990 w 2352349"/>
              <a:gd name="connsiteY184" fmla="*/ 1115788 h 6243595"/>
              <a:gd name="connsiteX185" fmla="*/ 1042035 w 2352349"/>
              <a:gd name="connsiteY185" fmla="*/ 1111025 h 6243595"/>
              <a:gd name="connsiteX186" fmla="*/ 1002982 w 2352349"/>
              <a:gd name="connsiteY186" fmla="*/ 1168175 h 6243595"/>
              <a:gd name="connsiteX187" fmla="*/ 937260 w 2352349"/>
              <a:gd name="connsiteY187" fmla="*/ 1102453 h 6243595"/>
              <a:gd name="connsiteX188" fmla="*/ 1034415 w 2352349"/>
              <a:gd name="connsiteY188" fmla="*/ 1407253 h 6243595"/>
              <a:gd name="connsiteX189" fmla="*/ 1000125 w 2352349"/>
              <a:gd name="connsiteY189" fmla="*/ 1137695 h 6243595"/>
              <a:gd name="connsiteX190" fmla="*/ 1081087 w 2352349"/>
              <a:gd name="connsiteY190" fmla="*/ 969103 h 6243595"/>
              <a:gd name="connsiteX191" fmla="*/ 861060 w 2352349"/>
              <a:gd name="connsiteY191" fmla="*/ 807178 h 6243595"/>
              <a:gd name="connsiteX192" fmla="*/ 1000125 w 2352349"/>
              <a:gd name="connsiteY192" fmla="*/ 1137695 h 6243595"/>
              <a:gd name="connsiteX193" fmla="*/ 1000125 w 2352349"/>
              <a:gd name="connsiteY193" fmla="*/ 1137695 h 6243595"/>
              <a:gd name="connsiteX194" fmla="*/ 1000125 w 2352349"/>
              <a:gd name="connsiteY194" fmla="*/ 1137695 h 6243595"/>
              <a:gd name="connsiteX195" fmla="*/ 1000125 w 2352349"/>
              <a:gd name="connsiteY195" fmla="*/ 1137695 h 6243595"/>
              <a:gd name="connsiteX196" fmla="*/ 308610 w 2352349"/>
              <a:gd name="connsiteY196" fmla="*/ 3159853 h 6243595"/>
              <a:gd name="connsiteX197" fmla="*/ 474345 w 2352349"/>
              <a:gd name="connsiteY197" fmla="*/ 2953160 h 6243595"/>
              <a:gd name="connsiteX198" fmla="*/ 262890 w 2352349"/>
              <a:gd name="connsiteY198" fmla="*/ 3128421 h 6243595"/>
              <a:gd name="connsiteX199" fmla="*/ 308610 w 2352349"/>
              <a:gd name="connsiteY199" fmla="*/ 3159853 h 6243595"/>
              <a:gd name="connsiteX200" fmla="*/ 308610 w 2352349"/>
              <a:gd name="connsiteY200" fmla="*/ 3159853 h 6243595"/>
              <a:gd name="connsiteX201" fmla="*/ 308610 w 2352349"/>
              <a:gd name="connsiteY201" fmla="*/ 3159853 h 6243595"/>
              <a:gd name="connsiteX202" fmla="*/ 308610 w 2352349"/>
              <a:gd name="connsiteY202" fmla="*/ 3159853 h 6243595"/>
              <a:gd name="connsiteX0" fmla="*/ 1581150 w 2352349"/>
              <a:gd name="connsiteY0" fmla="*/ 6152608 h 6180230"/>
              <a:gd name="connsiteX1" fmla="*/ 1533525 w 2352349"/>
              <a:gd name="connsiteY1" fmla="*/ 5835426 h 6180230"/>
              <a:gd name="connsiteX2" fmla="*/ 1481137 w 2352349"/>
              <a:gd name="connsiteY2" fmla="*/ 5719221 h 6180230"/>
              <a:gd name="connsiteX3" fmla="*/ 1451610 w 2352349"/>
              <a:gd name="connsiteY3" fmla="*/ 5710648 h 6180230"/>
              <a:gd name="connsiteX4" fmla="*/ 1392555 w 2352349"/>
              <a:gd name="connsiteY4" fmla="*/ 5482048 h 6180230"/>
              <a:gd name="connsiteX5" fmla="*/ 1385887 w 2352349"/>
              <a:gd name="connsiteY5" fmla="*/ 5448710 h 6180230"/>
              <a:gd name="connsiteX6" fmla="*/ 1338262 w 2352349"/>
              <a:gd name="connsiteY6" fmla="*/ 5135338 h 6180230"/>
              <a:gd name="connsiteX7" fmla="*/ 1328737 w 2352349"/>
              <a:gd name="connsiteY7" fmla="*/ 5105810 h 6180230"/>
              <a:gd name="connsiteX8" fmla="*/ 1242060 w 2352349"/>
              <a:gd name="connsiteY8" fmla="*/ 4685758 h 6180230"/>
              <a:gd name="connsiteX9" fmla="*/ 1236345 w 2352349"/>
              <a:gd name="connsiteY9" fmla="*/ 4654326 h 6180230"/>
              <a:gd name="connsiteX10" fmla="*/ 1226820 w 2352349"/>
              <a:gd name="connsiteY10" fmla="*/ 4592413 h 6180230"/>
              <a:gd name="connsiteX11" fmla="*/ 1184910 w 2352349"/>
              <a:gd name="connsiteY11" fmla="*/ 4276183 h 6180230"/>
              <a:gd name="connsiteX12" fmla="*/ 1119187 w 2352349"/>
              <a:gd name="connsiteY12" fmla="*/ 3858988 h 6180230"/>
              <a:gd name="connsiteX13" fmla="*/ 1090612 w 2352349"/>
              <a:gd name="connsiteY13" fmla="*/ 3904708 h 6180230"/>
              <a:gd name="connsiteX14" fmla="*/ 1073467 w 2352349"/>
              <a:gd name="connsiteY14" fmla="*/ 4117115 h 6180230"/>
              <a:gd name="connsiteX15" fmla="*/ 1074420 w 2352349"/>
              <a:gd name="connsiteY15" fmla="*/ 4281898 h 6180230"/>
              <a:gd name="connsiteX16" fmla="*/ 1031557 w 2352349"/>
              <a:gd name="connsiteY16" fmla="*/ 4610510 h 6180230"/>
              <a:gd name="connsiteX17" fmla="*/ 1027747 w 2352349"/>
              <a:gd name="connsiteY17" fmla="*/ 5082951 h 6180230"/>
              <a:gd name="connsiteX18" fmla="*/ 1020127 w 2352349"/>
              <a:gd name="connsiteY18" fmla="*/ 5290596 h 6180230"/>
              <a:gd name="connsiteX19" fmla="*/ 1036320 w 2352349"/>
              <a:gd name="connsiteY19" fmla="*/ 5465855 h 6180230"/>
              <a:gd name="connsiteX20" fmla="*/ 1042987 w 2352349"/>
              <a:gd name="connsiteY20" fmla="*/ 5495383 h 6180230"/>
              <a:gd name="connsiteX21" fmla="*/ 1050607 w 2352349"/>
              <a:gd name="connsiteY21" fmla="*/ 5523958 h 6180230"/>
              <a:gd name="connsiteX22" fmla="*/ 1057275 w 2352349"/>
              <a:gd name="connsiteY22" fmla="*/ 5921151 h 6180230"/>
              <a:gd name="connsiteX23" fmla="*/ 1040130 w 2352349"/>
              <a:gd name="connsiteY23" fmla="*/ 5950678 h 6180230"/>
              <a:gd name="connsiteX24" fmla="*/ 981075 w 2352349"/>
              <a:gd name="connsiteY24" fmla="*/ 6142063 h 6180230"/>
              <a:gd name="connsiteX25" fmla="*/ 1495425 w 2352349"/>
              <a:gd name="connsiteY25" fmla="*/ 6142130 h 6180230"/>
              <a:gd name="connsiteX26" fmla="*/ 601027 w 2352349"/>
              <a:gd name="connsiteY26" fmla="*/ 6142130 h 6180230"/>
              <a:gd name="connsiteX27" fmla="*/ 623887 w 2352349"/>
              <a:gd name="connsiteY27" fmla="*/ 6052596 h 6180230"/>
              <a:gd name="connsiteX28" fmla="*/ 640080 w 2352349"/>
              <a:gd name="connsiteY28" fmla="*/ 5933533 h 6180230"/>
              <a:gd name="connsiteX29" fmla="*/ 556260 w 2352349"/>
              <a:gd name="connsiteY29" fmla="*/ 5467760 h 6180230"/>
              <a:gd name="connsiteX30" fmla="*/ 555307 w 2352349"/>
              <a:gd name="connsiteY30" fmla="*/ 5461093 h 6180230"/>
              <a:gd name="connsiteX31" fmla="*/ 526732 w 2352349"/>
              <a:gd name="connsiteY31" fmla="*/ 5021038 h 6180230"/>
              <a:gd name="connsiteX32" fmla="*/ 483870 w 2352349"/>
              <a:gd name="connsiteY32" fmla="*/ 4718143 h 6180230"/>
              <a:gd name="connsiteX33" fmla="*/ 405765 w 2352349"/>
              <a:gd name="connsiteY33" fmla="*/ 4272373 h 6180230"/>
              <a:gd name="connsiteX34" fmla="*/ 383857 w 2352349"/>
              <a:gd name="connsiteY34" fmla="*/ 3880896 h 6180230"/>
              <a:gd name="connsiteX35" fmla="*/ 345757 w 2352349"/>
              <a:gd name="connsiteY35" fmla="*/ 3440840 h 6180230"/>
              <a:gd name="connsiteX36" fmla="*/ 341947 w 2352349"/>
              <a:gd name="connsiteY36" fmla="*/ 3311300 h 6180230"/>
              <a:gd name="connsiteX37" fmla="*/ 328612 w 2352349"/>
              <a:gd name="connsiteY37" fmla="*/ 3226528 h 6180230"/>
              <a:gd name="connsiteX38" fmla="*/ 299085 w 2352349"/>
              <a:gd name="connsiteY38" fmla="*/ 3191285 h 6180230"/>
              <a:gd name="connsiteX39" fmla="*/ 224790 w 2352349"/>
              <a:gd name="connsiteY39" fmla="*/ 3132231 h 6180230"/>
              <a:gd name="connsiteX40" fmla="*/ 189547 w 2352349"/>
              <a:gd name="connsiteY40" fmla="*/ 3087463 h 6180230"/>
              <a:gd name="connsiteX41" fmla="*/ 104775 w 2352349"/>
              <a:gd name="connsiteY41" fmla="*/ 2921728 h 6180230"/>
              <a:gd name="connsiteX42" fmla="*/ 92392 w 2352349"/>
              <a:gd name="connsiteY42" fmla="*/ 2734085 h 6180230"/>
              <a:gd name="connsiteX43" fmla="*/ 91440 w 2352349"/>
              <a:gd name="connsiteY43" fmla="*/ 2715035 h 6180230"/>
              <a:gd name="connsiteX44" fmla="*/ 39052 w 2352349"/>
              <a:gd name="connsiteY44" fmla="*/ 2520725 h 6180230"/>
              <a:gd name="connsiteX45" fmla="*/ 39052 w 2352349"/>
              <a:gd name="connsiteY45" fmla="*/ 2520725 h 6180230"/>
              <a:gd name="connsiteX46" fmla="*/ 39052 w 2352349"/>
              <a:gd name="connsiteY46" fmla="*/ 2520725 h 6180230"/>
              <a:gd name="connsiteX47" fmla="*/ 39052 w 2352349"/>
              <a:gd name="connsiteY47" fmla="*/ 2520725 h 6180230"/>
              <a:gd name="connsiteX48" fmla="*/ 0 w 2352349"/>
              <a:gd name="connsiteY48" fmla="*/ 2175920 h 6180230"/>
              <a:gd name="connsiteX49" fmla="*/ 13335 w 2352349"/>
              <a:gd name="connsiteY49" fmla="*/ 2068288 h 6180230"/>
              <a:gd name="connsiteX50" fmla="*/ 55245 w 2352349"/>
              <a:gd name="connsiteY50" fmla="*/ 1879693 h 6180230"/>
              <a:gd name="connsiteX51" fmla="*/ 156210 w 2352349"/>
              <a:gd name="connsiteY51" fmla="*/ 1108168 h 6180230"/>
              <a:gd name="connsiteX52" fmla="*/ 204787 w 2352349"/>
              <a:gd name="connsiteY52" fmla="*/ 1063400 h 6180230"/>
              <a:gd name="connsiteX53" fmla="*/ 645795 w 2352349"/>
              <a:gd name="connsiteY53" fmla="*/ 918620 h 6180230"/>
              <a:gd name="connsiteX54" fmla="*/ 710565 w 2352349"/>
              <a:gd name="connsiteY54" fmla="*/ 885283 h 6180230"/>
              <a:gd name="connsiteX55" fmla="*/ 772477 w 2352349"/>
              <a:gd name="connsiteY55" fmla="*/ 846230 h 6180230"/>
              <a:gd name="connsiteX56" fmla="*/ 851535 w 2352349"/>
              <a:gd name="connsiteY56" fmla="*/ 664303 h 6180230"/>
              <a:gd name="connsiteX57" fmla="*/ 844867 w 2352349"/>
              <a:gd name="connsiteY57" fmla="*/ 586198 h 6180230"/>
              <a:gd name="connsiteX58" fmla="*/ 824865 w 2352349"/>
              <a:gd name="connsiteY58" fmla="*/ 496663 h 6180230"/>
              <a:gd name="connsiteX59" fmla="*/ 808672 w 2352349"/>
              <a:gd name="connsiteY59" fmla="*/ 367123 h 6180230"/>
              <a:gd name="connsiteX60" fmla="*/ 809625 w 2352349"/>
              <a:gd name="connsiteY60" fmla="*/ 364265 h 6180230"/>
              <a:gd name="connsiteX61" fmla="*/ 831532 w 2352349"/>
              <a:gd name="connsiteY61" fmla="*/ 341405 h 6180230"/>
              <a:gd name="connsiteX62" fmla="*/ 848677 w 2352349"/>
              <a:gd name="connsiteY62" fmla="*/ 360455 h 6180230"/>
              <a:gd name="connsiteX63" fmla="*/ 847725 w 2352349"/>
              <a:gd name="connsiteY63" fmla="*/ 325213 h 6180230"/>
              <a:gd name="connsiteX64" fmla="*/ 848677 w 2352349"/>
              <a:gd name="connsiteY64" fmla="*/ 282350 h 6180230"/>
              <a:gd name="connsiteX65" fmla="*/ 856297 w 2352349"/>
              <a:gd name="connsiteY65" fmla="*/ 249013 h 6180230"/>
              <a:gd name="connsiteX66" fmla="*/ 862012 w 2352349"/>
              <a:gd name="connsiteY66" fmla="*/ 229010 h 6180230"/>
              <a:gd name="connsiteX67" fmla="*/ 865822 w 2352349"/>
              <a:gd name="connsiteY67" fmla="*/ 209008 h 6180230"/>
              <a:gd name="connsiteX68" fmla="*/ 871537 w 2352349"/>
              <a:gd name="connsiteY68" fmla="*/ 189005 h 6180230"/>
              <a:gd name="connsiteX69" fmla="*/ 878205 w 2352349"/>
              <a:gd name="connsiteY69" fmla="*/ 169003 h 6180230"/>
              <a:gd name="connsiteX70" fmla="*/ 885825 w 2352349"/>
              <a:gd name="connsiteY70" fmla="*/ 144238 h 6180230"/>
              <a:gd name="connsiteX71" fmla="*/ 898207 w 2352349"/>
              <a:gd name="connsiteY71" fmla="*/ 128998 h 6180230"/>
              <a:gd name="connsiteX72" fmla="*/ 913447 w 2352349"/>
              <a:gd name="connsiteY72" fmla="*/ 108995 h 6180230"/>
              <a:gd name="connsiteX73" fmla="*/ 929640 w 2352349"/>
              <a:gd name="connsiteY73" fmla="*/ 91850 h 6180230"/>
              <a:gd name="connsiteX74" fmla="*/ 945832 w 2352349"/>
              <a:gd name="connsiteY74" fmla="*/ 78515 h 6180230"/>
              <a:gd name="connsiteX75" fmla="*/ 961072 w 2352349"/>
              <a:gd name="connsiteY75" fmla="*/ 62323 h 6180230"/>
              <a:gd name="connsiteX76" fmla="*/ 978217 w 2352349"/>
              <a:gd name="connsiteY76" fmla="*/ 45178 h 6180230"/>
              <a:gd name="connsiteX77" fmla="*/ 997267 w 2352349"/>
              <a:gd name="connsiteY77" fmla="*/ 41368 h 6180230"/>
              <a:gd name="connsiteX78" fmla="*/ 1026795 w 2352349"/>
              <a:gd name="connsiteY78" fmla="*/ 28985 h 6180230"/>
              <a:gd name="connsiteX79" fmla="*/ 1058227 w 2352349"/>
              <a:gd name="connsiteY79" fmla="*/ 19460 h 6180230"/>
              <a:gd name="connsiteX80" fmla="*/ 1090612 w 2352349"/>
              <a:gd name="connsiteY80" fmla="*/ 12793 h 6180230"/>
              <a:gd name="connsiteX81" fmla="*/ 1122997 w 2352349"/>
              <a:gd name="connsiteY81" fmla="*/ 7078 h 6180230"/>
              <a:gd name="connsiteX82" fmla="*/ 1156335 w 2352349"/>
              <a:gd name="connsiteY82" fmla="*/ 3268 h 6180230"/>
              <a:gd name="connsiteX83" fmla="*/ 1189672 w 2352349"/>
              <a:gd name="connsiteY83" fmla="*/ 2315 h 6180230"/>
              <a:gd name="connsiteX84" fmla="*/ 1208722 w 2352349"/>
              <a:gd name="connsiteY84" fmla="*/ 3268 h 6180230"/>
              <a:gd name="connsiteX85" fmla="*/ 1228725 w 2352349"/>
              <a:gd name="connsiteY85" fmla="*/ 8983 h 6180230"/>
              <a:gd name="connsiteX86" fmla="*/ 1247775 w 2352349"/>
              <a:gd name="connsiteY86" fmla="*/ 15650 h 6180230"/>
              <a:gd name="connsiteX87" fmla="*/ 1257300 w 2352349"/>
              <a:gd name="connsiteY87" fmla="*/ 6125 h 6180230"/>
              <a:gd name="connsiteX88" fmla="*/ 1263015 w 2352349"/>
              <a:gd name="connsiteY88" fmla="*/ 28985 h 6180230"/>
              <a:gd name="connsiteX89" fmla="*/ 1284922 w 2352349"/>
              <a:gd name="connsiteY89" fmla="*/ 44225 h 6180230"/>
              <a:gd name="connsiteX90" fmla="*/ 1308735 w 2352349"/>
              <a:gd name="connsiteY90" fmla="*/ 69943 h 6180230"/>
              <a:gd name="connsiteX91" fmla="*/ 1328737 w 2352349"/>
              <a:gd name="connsiteY91" fmla="*/ 91850 h 6180230"/>
              <a:gd name="connsiteX92" fmla="*/ 1345882 w 2352349"/>
              <a:gd name="connsiteY92" fmla="*/ 108995 h 6180230"/>
              <a:gd name="connsiteX93" fmla="*/ 1363027 w 2352349"/>
              <a:gd name="connsiteY93" fmla="*/ 128998 h 6180230"/>
              <a:gd name="connsiteX94" fmla="*/ 1378267 w 2352349"/>
              <a:gd name="connsiteY94" fmla="*/ 150905 h 6180230"/>
              <a:gd name="connsiteX95" fmla="*/ 1391602 w 2352349"/>
              <a:gd name="connsiteY95" fmla="*/ 170908 h 6180230"/>
              <a:gd name="connsiteX96" fmla="*/ 1402080 w 2352349"/>
              <a:gd name="connsiteY96" fmla="*/ 197578 h 6180230"/>
              <a:gd name="connsiteX97" fmla="*/ 1407795 w 2352349"/>
              <a:gd name="connsiteY97" fmla="*/ 217580 h 6180230"/>
              <a:gd name="connsiteX98" fmla="*/ 1411605 w 2352349"/>
              <a:gd name="connsiteY98" fmla="*/ 232820 h 6180230"/>
              <a:gd name="connsiteX99" fmla="*/ 1415415 w 2352349"/>
              <a:gd name="connsiteY99" fmla="*/ 270920 h 6180230"/>
              <a:gd name="connsiteX100" fmla="*/ 1412557 w 2352349"/>
              <a:gd name="connsiteY100" fmla="*/ 311878 h 6180230"/>
              <a:gd name="connsiteX101" fmla="*/ 1418272 w 2352349"/>
              <a:gd name="connsiteY101" fmla="*/ 387125 h 6180230"/>
              <a:gd name="connsiteX102" fmla="*/ 1418272 w 2352349"/>
              <a:gd name="connsiteY102" fmla="*/ 387125 h 6180230"/>
              <a:gd name="connsiteX103" fmla="*/ 1463040 w 2352349"/>
              <a:gd name="connsiteY103" fmla="*/ 404270 h 6180230"/>
              <a:gd name="connsiteX104" fmla="*/ 1449705 w 2352349"/>
              <a:gd name="connsiteY104" fmla="*/ 488090 h 6180230"/>
              <a:gd name="connsiteX105" fmla="*/ 1434465 w 2352349"/>
              <a:gd name="connsiteY105" fmla="*/ 508093 h 6180230"/>
              <a:gd name="connsiteX106" fmla="*/ 1316355 w 2352349"/>
              <a:gd name="connsiteY106" fmla="*/ 734788 h 6180230"/>
              <a:gd name="connsiteX107" fmla="*/ 1439227 w 2352349"/>
              <a:gd name="connsiteY107" fmla="*/ 948148 h 6180230"/>
              <a:gd name="connsiteX108" fmla="*/ 1802130 w 2352349"/>
              <a:gd name="connsiteY108" fmla="*/ 1071973 h 6180230"/>
              <a:gd name="connsiteX109" fmla="*/ 1880235 w 2352349"/>
              <a:gd name="connsiteY109" fmla="*/ 1174843 h 6180230"/>
              <a:gd name="connsiteX110" fmla="*/ 1904047 w 2352349"/>
              <a:gd name="connsiteY110" fmla="*/ 1385345 h 6180230"/>
              <a:gd name="connsiteX111" fmla="*/ 1974532 w 2352349"/>
              <a:gd name="connsiteY111" fmla="*/ 2002565 h 6180230"/>
              <a:gd name="connsiteX112" fmla="*/ 1986915 w 2352349"/>
              <a:gd name="connsiteY112" fmla="*/ 2118770 h 6180230"/>
              <a:gd name="connsiteX113" fmla="*/ 2015490 w 2352349"/>
              <a:gd name="connsiteY113" fmla="*/ 2198781 h 6180230"/>
              <a:gd name="connsiteX114" fmla="*/ 2030730 w 2352349"/>
              <a:gd name="connsiteY114" fmla="*/ 2266408 h 6180230"/>
              <a:gd name="connsiteX115" fmla="*/ 2027872 w 2352349"/>
              <a:gd name="connsiteY115" fmla="*/ 2435000 h 6180230"/>
              <a:gd name="connsiteX116" fmla="*/ 2035492 w 2352349"/>
              <a:gd name="connsiteY116" fmla="*/ 2496913 h 6180230"/>
              <a:gd name="connsiteX117" fmla="*/ 2059305 w 2352349"/>
              <a:gd name="connsiteY117" fmla="*/ 3029360 h 6180230"/>
              <a:gd name="connsiteX118" fmla="*/ 2049780 w 2352349"/>
              <a:gd name="connsiteY118" fmla="*/ 3144613 h 6180230"/>
              <a:gd name="connsiteX119" fmla="*/ 2040255 w 2352349"/>
              <a:gd name="connsiteY119" fmla="*/ 3247483 h 6180230"/>
              <a:gd name="connsiteX120" fmla="*/ 2063115 w 2352349"/>
              <a:gd name="connsiteY120" fmla="*/ 3337018 h 6180230"/>
              <a:gd name="connsiteX121" fmla="*/ 2053590 w 2352349"/>
              <a:gd name="connsiteY121" fmla="*/ 3437031 h 6180230"/>
              <a:gd name="connsiteX122" fmla="*/ 2040255 w 2352349"/>
              <a:gd name="connsiteY122" fmla="*/ 3637056 h 6180230"/>
              <a:gd name="connsiteX123" fmla="*/ 2128837 w 2352349"/>
              <a:gd name="connsiteY123" fmla="*/ 3879943 h 6180230"/>
              <a:gd name="connsiteX124" fmla="*/ 2191702 w 2352349"/>
              <a:gd name="connsiteY124" fmla="*/ 3902803 h 6180230"/>
              <a:gd name="connsiteX125" fmla="*/ 2234565 w 2352349"/>
              <a:gd name="connsiteY125" fmla="*/ 4003768 h 6180230"/>
              <a:gd name="connsiteX126" fmla="*/ 2325052 w 2352349"/>
              <a:gd name="connsiteY126" fmla="*/ 4223796 h 6180230"/>
              <a:gd name="connsiteX127" fmla="*/ 2335530 w 2352349"/>
              <a:gd name="connsiteY127" fmla="*/ 4362860 h 6180230"/>
              <a:gd name="connsiteX128" fmla="*/ 2343150 w 2352349"/>
              <a:gd name="connsiteY128" fmla="*/ 4656231 h 6180230"/>
              <a:gd name="connsiteX129" fmla="*/ 2329815 w 2352349"/>
              <a:gd name="connsiteY129" fmla="*/ 4801010 h 6180230"/>
              <a:gd name="connsiteX130" fmla="*/ 2247900 w 2352349"/>
              <a:gd name="connsiteY130" fmla="*/ 4903880 h 6180230"/>
              <a:gd name="connsiteX131" fmla="*/ 2101215 w 2352349"/>
              <a:gd name="connsiteY131" fmla="*/ 4913405 h 6180230"/>
              <a:gd name="connsiteX132" fmla="*/ 2038350 w 2352349"/>
              <a:gd name="connsiteY132" fmla="*/ 4906738 h 6180230"/>
              <a:gd name="connsiteX133" fmla="*/ 1917382 w 2352349"/>
              <a:gd name="connsiteY133" fmla="*/ 4896260 h 6180230"/>
              <a:gd name="connsiteX134" fmla="*/ 1926907 w 2352349"/>
              <a:gd name="connsiteY134" fmla="*/ 5273451 h 6180230"/>
              <a:gd name="connsiteX135" fmla="*/ 1934527 w 2352349"/>
              <a:gd name="connsiteY135" fmla="*/ 5338221 h 6180230"/>
              <a:gd name="connsiteX136" fmla="*/ 1938337 w 2352349"/>
              <a:gd name="connsiteY136" fmla="*/ 5369653 h 6180230"/>
              <a:gd name="connsiteX137" fmla="*/ 1983105 w 2352349"/>
              <a:gd name="connsiteY137" fmla="*/ 5695408 h 6180230"/>
              <a:gd name="connsiteX138" fmla="*/ 1931670 w 2352349"/>
              <a:gd name="connsiteY138" fmla="*/ 5731603 h 6180230"/>
              <a:gd name="connsiteX139" fmla="*/ 1974532 w 2352349"/>
              <a:gd name="connsiteY139" fmla="*/ 5780180 h 6180230"/>
              <a:gd name="connsiteX140" fmla="*/ 1986915 w 2352349"/>
              <a:gd name="connsiteY140" fmla="*/ 5806851 h 6180230"/>
              <a:gd name="connsiteX141" fmla="*/ 2009775 w 2352349"/>
              <a:gd name="connsiteY141" fmla="*/ 5893528 h 6180230"/>
              <a:gd name="connsiteX142" fmla="*/ 2127885 w 2352349"/>
              <a:gd name="connsiteY142" fmla="*/ 6039260 h 6180230"/>
              <a:gd name="connsiteX143" fmla="*/ 2212657 w 2352349"/>
              <a:gd name="connsiteY143" fmla="*/ 6086885 h 6180230"/>
              <a:gd name="connsiteX144" fmla="*/ 2257425 w 2352349"/>
              <a:gd name="connsiteY144" fmla="*/ 6180230 h 6180230"/>
              <a:gd name="connsiteX145" fmla="*/ 1975485 w 2352349"/>
              <a:gd name="connsiteY145" fmla="*/ 3767548 h 6180230"/>
              <a:gd name="connsiteX146" fmla="*/ 1924050 w 2352349"/>
              <a:gd name="connsiteY146" fmla="*/ 3635150 h 6180230"/>
              <a:gd name="connsiteX147" fmla="*/ 1913572 w 2352349"/>
              <a:gd name="connsiteY147" fmla="*/ 3636103 h 6180230"/>
              <a:gd name="connsiteX148" fmla="*/ 1901190 w 2352349"/>
              <a:gd name="connsiteY148" fmla="*/ 3772310 h 6180230"/>
              <a:gd name="connsiteX149" fmla="*/ 1975485 w 2352349"/>
              <a:gd name="connsiteY149" fmla="*/ 3767548 h 6180230"/>
              <a:gd name="connsiteX150" fmla="*/ 1975485 w 2352349"/>
              <a:gd name="connsiteY150" fmla="*/ 3767548 h 6180230"/>
              <a:gd name="connsiteX151" fmla="*/ 1975485 w 2352349"/>
              <a:gd name="connsiteY151" fmla="*/ 3767548 h 6180230"/>
              <a:gd name="connsiteX152" fmla="*/ 1975485 w 2352349"/>
              <a:gd name="connsiteY152" fmla="*/ 3767548 h 6180230"/>
              <a:gd name="connsiteX153" fmla="*/ 1829752 w 2352349"/>
              <a:gd name="connsiteY153" fmla="*/ 3157948 h 6180230"/>
              <a:gd name="connsiteX154" fmla="*/ 2005965 w 2352349"/>
              <a:gd name="connsiteY154" fmla="*/ 3157948 h 6180230"/>
              <a:gd name="connsiteX155" fmla="*/ 1969770 w 2352349"/>
              <a:gd name="connsiteY155" fmla="*/ 3073175 h 6180230"/>
              <a:gd name="connsiteX156" fmla="*/ 1817370 w 2352349"/>
              <a:gd name="connsiteY156" fmla="*/ 3089368 h 6180230"/>
              <a:gd name="connsiteX157" fmla="*/ 1829752 w 2352349"/>
              <a:gd name="connsiteY157" fmla="*/ 3157948 h 6180230"/>
              <a:gd name="connsiteX158" fmla="*/ 1829752 w 2352349"/>
              <a:gd name="connsiteY158" fmla="*/ 3157948 h 6180230"/>
              <a:gd name="connsiteX159" fmla="*/ 1829752 w 2352349"/>
              <a:gd name="connsiteY159" fmla="*/ 3157948 h 6180230"/>
              <a:gd name="connsiteX160" fmla="*/ 1829752 w 2352349"/>
              <a:gd name="connsiteY160" fmla="*/ 3157948 h 6180230"/>
              <a:gd name="connsiteX161" fmla="*/ 1787842 w 2352349"/>
              <a:gd name="connsiteY161" fmla="*/ 3382738 h 6180230"/>
              <a:gd name="connsiteX162" fmla="*/ 1804035 w 2352349"/>
              <a:gd name="connsiteY162" fmla="*/ 3176046 h 6180230"/>
              <a:gd name="connsiteX163" fmla="*/ 1724025 w 2352349"/>
              <a:gd name="connsiteY163" fmla="*/ 3024598 h 6180230"/>
              <a:gd name="connsiteX164" fmla="*/ 1787842 w 2352349"/>
              <a:gd name="connsiteY164" fmla="*/ 3382738 h 6180230"/>
              <a:gd name="connsiteX165" fmla="*/ 1787842 w 2352349"/>
              <a:gd name="connsiteY165" fmla="*/ 3382738 h 6180230"/>
              <a:gd name="connsiteX166" fmla="*/ 1787842 w 2352349"/>
              <a:gd name="connsiteY166" fmla="*/ 3382738 h 6180230"/>
              <a:gd name="connsiteX167" fmla="*/ 1787842 w 2352349"/>
              <a:gd name="connsiteY167" fmla="*/ 3382738 h 6180230"/>
              <a:gd name="connsiteX168" fmla="*/ 1276350 w 2352349"/>
              <a:gd name="connsiteY168" fmla="*/ 1373915 h 6180230"/>
              <a:gd name="connsiteX169" fmla="*/ 1279207 w 2352349"/>
              <a:gd name="connsiteY169" fmla="*/ 1051018 h 6180230"/>
              <a:gd name="connsiteX170" fmla="*/ 1206817 w 2352349"/>
              <a:gd name="connsiteY170" fmla="*/ 1155793 h 6180230"/>
              <a:gd name="connsiteX171" fmla="*/ 1189672 w 2352349"/>
              <a:gd name="connsiteY171" fmla="*/ 1130075 h 6180230"/>
              <a:gd name="connsiteX172" fmla="*/ 1168717 w 2352349"/>
              <a:gd name="connsiteY172" fmla="*/ 1102453 h 6180230"/>
              <a:gd name="connsiteX173" fmla="*/ 1159192 w 2352349"/>
              <a:gd name="connsiteY173" fmla="*/ 1107215 h 6180230"/>
              <a:gd name="connsiteX174" fmla="*/ 1276350 w 2352349"/>
              <a:gd name="connsiteY174" fmla="*/ 1373915 h 6180230"/>
              <a:gd name="connsiteX175" fmla="*/ 1192530 w 2352349"/>
              <a:gd name="connsiteY175" fmla="*/ 1130075 h 6180230"/>
              <a:gd name="connsiteX176" fmla="*/ 1279207 w 2352349"/>
              <a:gd name="connsiteY176" fmla="*/ 1004345 h 6180230"/>
              <a:gd name="connsiteX177" fmla="*/ 1280160 w 2352349"/>
              <a:gd name="connsiteY177" fmla="*/ 856708 h 6180230"/>
              <a:gd name="connsiteX178" fmla="*/ 1122997 w 2352349"/>
              <a:gd name="connsiteY178" fmla="*/ 965293 h 6180230"/>
              <a:gd name="connsiteX179" fmla="*/ 1192530 w 2352349"/>
              <a:gd name="connsiteY179" fmla="*/ 1130075 h 6180230"/>
              <a:gd name="connsiteX180" fmla="*/ 1192530 w 2352349"/>
              <a:gd name="connsiteY180" fmla="*/ 1130075 h 6180230"/>
              <a:gd name="connsiteX181" fmla="*/ 1192530 w 2352349"/>
              <a:gd name="connsiteY181" fmla="*/ 1130075 h 6180230"/>
              <a:gd name="connsiteX182" fmla="*/ 1192530 w 2352349"/>
              <a:gd name="connsiteY182" fmla="*/ 1130075 h 6180230"/>
              <a:gd name="connsiteX183" fmla="*/ 1034415 w 2352349"/>
              <a:gd name="connsiteY183" fmla="*/ 1407253 h 6180230"/>
              <a:gd name="connsiteX184" fmla="*/ 1062990 w 2352349"/>
              <a:gd name="connsiteY184" fmla="*/ 1115788 h 6180230"/>
              <a:gd name="connsiteX185" fmla="*/ 1042035 w 2352349"/>
              <a:gd name="connsiteY185" fmla="*/ 1111025 h 6180230"/>
              <a:gd name="connsiteX186" fmla="*/ 1002982 w 2352349"/>
              <a:gd name="connsiteY186" fmla="*/ 1168175 h 6180230"/>
              <a:gd name="connsiteX187" fmla="*/ 937260 w 2352349"/>
              <a:gd name="connsiteY187" fmla="*/ 1102453 h 6180230"/>
              <a:gd name="connsiteX188" fmla="*/ 1034415 w 2352349"/>
              <a:gd name="connsiteY188" fmla="*/ 1407253 h 6180230"/>
              <a:gd name="connsiteX189" fmla="*/ 1000125 w 2352349"/>
              <a:gd name="connsiteY189" fmla="*/ 1137695 h 6180230"/>
              <a:gd name="connsiteX190" fmla="*/ 1081087 w 2352349"/>
              <a:gd name="connsiteY190" fmla="*/ 969103 h 6180230"/>
              <a:gd name="connsiteX191" fmla="*/ 861060 w 2352349"/>
              <a:gd name="connsiteY191" fmla="*/ 807178 h 6180230"/>
              <a:gd name="connsiteX192" fmla="*/ 1000125 w 2352349"/>
              <a:gd name="connsiteY192" fmla="*/ 1137695 h 6180230"/>
              <a:gd name="connsiteX193" fmla="*/ 1000125 w 2352349"/>
              <a:gd name="connsiteY193" fmla="*/ 1137695 h 6180230"/>
              <a:gd name="connsiteX194" fmla="*/ 1000125 w 2352349"/>
              <a:gd name="connsiteY194" fmla="*/ 1137695 h 6180230"/>
              <a:gd name="connsiteX195" fmla="*/ 1000125 w 2352349"/>
              <a:gd name="connsiteY195" fmla="*/ 1137695 h 6180230"/>
              <a:gd name="connsiteX196" fmla="*/ 308610 w 2352349"/>
              <a:gd name="connsiteY196" fmla="*/ 3159853 h 6180230"/>
              <a:gd name="connsiteX197" fmla="*/ 474345 w 2352349"/>
              <a:gd name="connsiteY197" fmla="*/ 2953160 h 6180230"/>
              <a:gd name="connsiteX198" fmla="*/ 262890 w 2352349"/>
              <a:gd name="connsiteY198" fmla="*/ 3128421 h 6180230"/>
              <a:gd name="connsiteX199" fmla="*/ 308610 w 2352349"/>
              <a:gd name="connsiteY199" fmla="*/ 3159853 h 6180230"/>
              <a:gd name="connsiteX200" fmla="*/ 308610 w 2352349"/>
              <a:gd name="connsiteY200" fmla="*/ 3159853 h 6180230"/>
              <a:gd name="connsiteX201" fmla="*/ 308610 w 2352349"/>
              <a:gd name="connsiteY201" fmla="*/ 3159853 h 6180230"/>
              <a:gd name="connsiteX202" fmla="*/ 308610 w 2352349"/>
              <a:gd name="connsiteY202" fmla="*/ 3159853 h 6180230"/>
              <a:gd name="connsiteX0" fmla="*/ 1581150 w 2352349"/>
              <a:gd name="connsiteY0" fmla="*/ 6152608 h 6180230"/>
              <a:gd name="connsiteX1" fmla="*/ 1533525 w 2352349"/>
              <a:gd name="connsiteY1" fmla="*/ 5835426 h 6180230"/>
              <a:gd name="connsiteX2" fmla="*/ 1481137 w 2352349"/>
              <a:gd name="connsiteY2" fmla="*/ 5719221 h 6180230"/>
              <a:gd name="connsiteX3" fmla="*/ 1451610 w 2352349"/>
              <a:gd name="connsiteY3" fmla="*/ 5710648 h 6180230"/>
              <a:gd name="connsiteX4" fmla="*/ 1392555 w 2352349"/>
              <a:gd name="connsiteY4" fmla="*/ 5482048 h 6180230"/>
              <a:gd name="connsiteX5" fmla="*/ 1385887 w 2352349"/>
              <a:gd name="connsiteY5" fmla="*/ 5448710 h 6180230"/>
              <a:gd name="connsiteX6" fmla="*/ 1338262 w 2352349"/>
              <a:gd name="connsiteY6" fmla="*/ 5135338 h 6180230"/>
              <a:gd name="connsiteX7" fmla="*/ 1328737 w 2352349"/>
              <a:gd name="connsiteY7" fmla="*/ 5105810 h 6180230"/>
              <a:gd name="connsiteX8" fmla="*/ 1242060 w 2352349"/>
              <a:gd name="connsiteY8" fmla="*/ 4685758 h 6180230"/>
              <a:gd name="connsiteX9" fmla="*/ 1236345 w 2352349"/>
              <a:gd name="connsiteY9" fmla="*/ 4654326 h 6180230"/>
              <a:gd name="connsiteX10" fmla="*/ 1226820 w 2352349"/>
              <a:gd name="connsiteY10" fmla="*/ 4592413 h 6180230"/>
              <a:gd name="connsiteX11" fmla="*/ 1184910 w 2352349"/>
              <a:gd name="connsiteY11" fmla="*/ 4276183 h 6180230"/>
              <a:gd name="connsiteX12" fmla="*/ 1119187 w 2352349"/>
              <a:gd name="connsiteY12" fmla="*/ 3858988 h 6180230"/>
              <a:gd name="connsiteX13" fmla="*/ 1090612 w 2352349"/>
              <a:gd name="connsiteY13" fmla="*/ 3904708 h 6180230"/>
              <a:gd name="connsiteX14" fmla="*/ 1073467 w 2352349"/>
              <a:gd name="connsiteY14" fmla="*/ 4117115 h 6180230"/>
              <a:gd name="connsiteX15" fmla="*/ 1074420 w 2352349"/>
              <a:gd name="connsiteY15" fmla="*/ 4281898 h 6180230"/>
              <a:gd name="connsiteX16" fmla="*/ 1031557 w 2352349"/>
              <a:gd name="connsiteY16" fmla="*/ 4610510 h 6180230"/>
              <a:gd name="connsiteX17" fmla="*/ 1027747 w 2352349"/>
              <a:gd name="connsiteY17" fmla="*/ 5082951 h 6180230"/>
              <a:gd name="connsiteX18" fmla="*/ 1020127 w 2352349"/>
              <a:gd name="connsiteY18" fmla="*/ 5290596 h 6180230"/>
              <a:gd name="connsiteX19" fmla="*/ 1036320 w 2352349"/>
              <a:gd name="connsiteY19" fmla="*/ 5465855 h 6180230"/>
              <a:gd name="connsiteX20" fmla="*/ 1042987 w 2352349"/>
              <a:gd name="connsiteY20" fmla="*/ 5495383 h 6180230"/>
              <a:gd name="connsiteX21" fmla="*/ 1050607 w 2352349"/>
              <a:gd name="connsiteY21" fmla="*/ 5523958 h 6180230"/>
              <a:gd name="connsiteX22" fmla="*/ 1057275 w 2352349"/>
              <a:gd name="connsiteY22" fmla="*/ 5921151 h 6180230"/>
              <a:gd name="connsiteX23" fmla="*/ 1040130 w 2352349"/>
              <a:gd name="connsiteY23" fmla="*/ 5950678 h 6180230"/>
              <a:gd name="connsiteX24" fmla="*/ 981075 w 2352349"/>
              <a:gd name="connsiteY24" fmla="*/ 6142063 h 6180230"/>
              <a:gd name="connsiteX25" fmla="*/ 1584946 w 2352349"/>
              <a:gd name="connsiteY25" fmla="*/ 6148524 h 6180230"/>
              <a:gd name="connsiteX26" fmla="*/ 601027 w 2352349"/>
              <a:gd name="connsiteY26" fmla="*/ 6142130 h 6180230"/>
              <a:gd name="connsiteX27" fmla="*/ 623887 w 2352349"/>
              <a:gd name="connsiteY27" fmla="*/ 6052596 h 6180230"/>
              <a:gd name="connsiteX28" fmla="*/ 640080 w 2352349"/>
              <a:gd name="connsiteY28" fmla="*/ 5933533 h 6180230"/>
              <a:gd name="connsiteX29" fmla="*/ 556260 w 2352349"/>
              <a:gd name="connsiteY29" fmla="*/ 5467760 h 6180230"/>
              <a:gd name="connsiteX30" fmla="*/ 555307 w 2352349"/>
              <a:gd name="connsiteY30" fmla="*/ 5461093 h 6180230"/>
              <a:gd name="connsiteX31" fmla="*/ 526732 w 2352349"/>
              <a:gd name="connsiteY31" fmla="*/ 5021038 h 6180230"/>
              <a:gd name="connsiteX32" fmla="*/ 483870 w 2352349"/>
              <a:gd name="connsiteY32" fmla="*/ 4718143 h 6180230"/>
              <a:gd name="connsiteX33" fmla="*/ 405765 w 2352349"/>
              <a:gd name="connsiteY33" fmla="*/ 4272373 h 6180230"/>
              <a:gd name="connsiteX34" fmla="*/ 383857 w 2352349"/>
              <a:gd name="connsiteY34" fmla="*/ 3880896 h 6180230"/>
              <a:gd name="connsiteX35" fmla="*/ 345757 w 2352349"/>
              <a:gd name="connsiteY35" fmla="*/ 3440840 h 6180230"/>
              <a:gd name="connsiteX36" fmla="*/ 341947 w 2352349"/>
              <a:gd name="connsiteY36" fmla="*/ 3311300 h 6180230"/>
              <a:gd name="connsiteX37" fmla="*/ 328612 w 2352349"/>
              <a:gd name="connsiteY37" fmla="*/ 3226528 h 6180230"/>
              <a:gd name="connsiteX38" fmla="*/ 299085 w 2352349"/>
              <a:gd name="connsiteY38" fmla="*/ 3191285 h 6180230"/>
              <a:gd name="connsiteX39" fmla="*/ 224790 w 2352349"/>
              <a:gd name="connsiteY39" fmla="*/ 3132231 h 6180230"/>
              <a:gd name="connsiteX40" fmla="*/ 189547 w 2352349"/>
              <a:gd name="connsiteY40" fmla="*/ 3087463 h 6180230"/>
              <a:gd name="connsiteX41" fmla="*/ 104775 w 2352349"/>
              <a:gd name="connsiteY41" fmla="*/ 2921728 h 6180230"/>
              <a:gd name="connsiteX42" fmla="*/ 92392 w 2352349"/>
              <a:gd name="connsiteY42" fmla="*/ 2734085 h 6180230"/>
              <a:gd name="connsiteX43" fmla="*/ 91440 w 2352349"/>
              <a:gd name="connsiteY43" fmla="*/ 2715035 h 6180230"/>
              <a:gd name="connsiteX44" fmla="*/ 39052 w 2352349"/>
              <a:gd name="connsiteY44" fmla="*/ 2520725 h 6180230"/>
              <a:gd name="connsiteX45" fmla="*/ 39052 w 2352349"/>
              <a:gd name="connsiteY45" fmla="*/ 2520725 h 6180230"/>
              <a:gd name="connsiteX46" fmla="*/ 39052 w 2352349"/>
              <a:gd name="connsiteY46" fmla="*/ 2520725 h 6180230"/>
              <a:gd name="connsiteX47" fmla="*/ 39052 w 2352349"/>
              <a:gd name="connsiteY47" fmla="*/ 2520725 h 6180230"/>
              <a:gd name="connsiteX48" fmla="*/ 0 w 2352349"/>
              <a:gd name="connsiteY48" fmla="*/ 2175920 h 6180230"/>
              <a:gd name="connsiteX49" fmla="*/ 13335 w 2352349"/>
              <a:gd name="connsiteY49" fmla="*/ 2068288 h 6180230"/>
              <a:gd name="connsiteX50" fmla="*/ 55245 w 2352349"/>
              <a:gd name="connsiteY50" fmla="*/ 1879693 h 6180230"/>
              <a:gd name="connsiteX51" fmla="*/ 156210 w 2352349"/>
              <a:gd name="connsiteY51" fmla="*/ 1108168 h 6180230"/>
              <a:gd name="connsiteX52" fmla="*/ 204787 w 2352349"/>
              <a:gd name="connsiteY52" fmla="*/ 1063400 h 6180230"/>
              <a:gd name="connsiteX53" fmla="*/ 645795 w 2352349"/>
              <a:gd name="connsiteY53" fmla="*/ 918620 h 6180230"/>
              <a:gd name="connsiteX54" fmla="*/ 710565 w 2352349"/>
              <a:gd name="connsiteY54" fmla="*/ 885283 h 6180230"/>
              <a:gd name="connsiteX55" fmla="*/ 772477 w 2352349"/>
              <a:gd name="connsiteY55" fmla="*/ 846230 h 6180230"/>
              <a:gd name="connsiteX56" fmla="*/ 851535 w 2352349"/>
              <a:gd name="connsiteY56" fmla="*/ 664303 h 6180230"/>
              <a:gd name="connsiteX57" fmla="*/ 844867 w 2352349"/>
              <a:gd name="connsiteY57" fmla="*/ 586198 h 6180230"/>
              <a:gd name="connsiteX58" fmla="*/ 824865 w 2352349"/>
              <a:gd name="connsiteY58" fmla="*/ 496663 h 6180230"/>
              <a:gd name="connsiteX59" fmla="*/ 808672 w 2352349"/>
              <a:gd name="connsiteY59" fmla="*/ 367123 h 6180230"/>
              <a:gd name="connsiteX60" fmla="*/ 809625 w 2352349"/>
              <a:gd name="connsiteY60" fmla="*/ 364265 h 6180230"/>
              <a:gd name="connsiteX61" fmla="*/ 831532 w 2352349"/>
              <a:gd name="connsiteY61" fmla="*/ 341405 h 6180230"/>
              <a:gd name="connsiteX62" fmla="*/ 848677 w 2352349"/>
              <a:gd name="connsiteY62" fmla="*/ 360455 h 6180230"/>
              <a:gd name="connsiteX63" fmla="*/ 847725 w 2352349"/>
              <a:gd name="connsiteY63" fmla="*/ 325213 h 6180230"/>
              <a:gd name="connsiteX64" fmla="*/ 848677 w 2352349"/>
              <a:gd name="connsiteY64" fmla="*/ 282350 h 6180230"/>
              <a:gd name="connsiteX65" fmla="*/ 856297 w 2352349"/>
              <a:gd name="connsiteY65" fmla="*/ 249013 h 6180230"/>
              <a:gd name="connsiteX66" fmla="*/ 862012 w 2352349"/>
              <a:gd name="connsiteY66" fmla="*/ 229010 h 6180230"/>
              <a:gd name="connsiteX67" fmla="*/ 865822 w 2352349"/>
              <a:gd name="connsiteY67" fmla="*/ 209008 h 6180230"/>
              <a:gd name="connsiteX68" fmla="*/ 871537 w 2352349"/>
              <a:gd name="connsiteY68" fmla="*/ 189005 h 6180230"/>
              <a:gd name="connsiteX69" fmla="*/ 878205 w 2352349"/>
              <a:gd name="connsiteY69" fmla="*/ 169003 h 6180230"/>
              <a:gd name="connsiteX70" fmla="*/ 885825 w 2352349"/>
              <a:gd name="connsiteY70" fmla="*/ 144238 h 6180230"/>
              <a:gd name="connsiteX71" fmla="*/ 898207 w 2352349"/>
              <a:gd name="connsiteY71" fmla="*/ 128998 h 6180230"/>
              <a:gd name="connsiteX72" fmla="*/ 913447 w 2352349"/>
              <a:gd name="connsiteY72" fmla="*/ 108995 h 6180230"/>
              <a:gd name="connsiteX73" fmla="*/ 929640 w 2352349"/>
              <a:gd name="connsiteY73" fmla="*/ 91850 h 6180230"/>
              <a:gd name="connsiteX74" fmla="*/ 945832 w 2352349"/>
              <a:gd name="connsiteY74" fmla="*/ 78515 h 6180230"/>
              <a:gd name="connsiteX75" fmla="*/ 961072 w 2352349"/>
              <a:gd name="connsiteY75" fmla="*/ 62323 h 6180230"/>
              <a:gd name="connsiteX76" fmla="*/ 978217 w 2352349"/>
              <a:gd name="connsiteY76" fmla="*/ 45178 h 6180230"/>
              <a:gd name="connsiteX77" fmla="*/ 997267 w 2352349"/>
              <a:gd name="connsiteY77" fmla="*/ 41368 h 6180230"/>
              <a:gd name="connsiteX78" fmla="*/ 1026795 w 2352349"/>
              <a:gd name="connsiteY78" fmla="*/ 28985 h 6180230"/>
              <a:gd name="connsiteX79" fmla="*/ 1058227 w 2352349"/>
              <a:gd name="connsiteY79" fmla="*/ 19460 h 6180230"/>
              <a:gd name="connsiteX80" fmla="*/ 1090612 w 2352349"/>
              <a:gd name="connsiteY80" fmla="*/ 12793 h 6180230"/>
              <a:gd name="connsiteX81" fmla="*/ 1122997 w 2352349"/>
              <a:gd name="connsiteY81" fmla="*/ 7078 h 6180230"/>
              <a:gd name="connsiteX82" fmla="*/ 1156335 w 2352349"/>
              <a:gd name="connsiteY82" fmla="*/ 3268 h 6180230"/>
              <a:gd name="connsiteX83" fmla="*/ 1189672 w 2352349"/>
              <a:gd name="connsiteY83" fmla="*/ 2315 h 6180230"/>
              <a:gd name="connsiteX84" fmla="*/ 1208722 w 2352349"/>
              <a:gd name="connsiteY84" fmla="*/ 3268 h 6180230"/>
              <a:gd name="connsiteX85" fmla="*/ 1228725 w 2352349"/>
              <a:gd name="connsiteY85" fmla="*/ 8983 h 6180230"/>
              <a:gd name="connsiteX86" fmla="*/ 1247775 w 2352349"/>
              <a:gd name="connsiteY86" fmla="*/ 15650 h 6180230"/>
              <a:gd name="connsiteX87" fmla="*/ 1257300 w 2352349"/>
              <a:gd name="connsiteY87" fmla="*/ 6125 h 6180230"/>
              <a:gd name="connsiteX88" fmla="*/ 1263015 w 2352349"/>
              <a:gd name="connsiteY88" fmla="*/ 28985 h 6180230"/>
              <a:gd name="connsiteX89" fmla="*/ 1284922 w 2352349"/>
              <a:gd name="connsiteY89" fmla="*/ 44225 h 6180230"/>
              <a:gd name="connsiteX90" fmla="*/ 1308735 w 2352349"/>
              <a:gd name="connsiteY90" fmla="*/ 69943 h 6180230"/>
              <a:gd name="connsiteX91" fmla="*/ 1328737 w 2352349"/>
              <a:gd name="connsiteY91" fmla="*/ 91850 h 6180230"/>
              <a:gd name="connsiteX92" fmla="*/ 1345882 w 2352349"/>
              <a:gd name="connsiteY92" fmla="*/ 108995 h 6180230"/>
              <a:gd name="connsiteX93" fmla="*/ 1363027 w 2352349"/>
              <a:gd name="connsiteY93" fmla="*/ 128998 h 6180230"/>
              <a:gd name="connsiteX94" fmla="*/ 1378267 w 2352349"/>
              <a:gd name="connsiteY94" fmla="*/ 150905 h 6180230"/>
              <a:gd name="connsiteX95" fmla="*/ 1391602 w 2352349"/>
              <a:gd name="connsiteY95" fmla="*/ 170908 h 6180230"/>
              <a:gd name="connsiteX96" fmla="*/ 1402080 w 2352349"/>
              <a:gd name="connsiteY96" fmla="*/ 197578 h 6180230"/>
              <a:gd name="connsiteX97" fmla="*/ 1407795 w 2352349"/>
              <a:gd name="connsiteY97" fmla="*/ 217580 h 6180230"/>
              <a:gd name="connsiteX98" fmla="*/ 1411605 w 2352349"/>
              <a:gd name="connsiteY98" fmla="*/ 232820 h 6180230"/>
              <a:gd name="connsiteX99" fmla="*/ 1415415 w 2352349"/>
              <a:gd name="connsiteY99" fmla="*/ 270920 h 6180230"/>
              <a:gd name="connsiteX100" fmla="*/ 1412557 w 2352349"/>
              <a:gd name="connsiteY100" fmla="*/ 311878 h 6180230"/>
              <a:gd name="connsiteX101" fmla="*/ 1418272 w 2352349"/>
              <a:gd name="connsiteY101" fmla="*/ 387125 h 6180230"/>
              <a:gd name="connsiteX102" fmla="*/ 1418272 w 2352349"/>
              <a:gd name="connsiteY102" fmla="*/ 387125 h 6180230"/>
              <a:gd name="connsiteX103" fmla="*/ 1463040 w 2352349"/>
              <a:gd name="connsiteY103" fmla="*/ 404270 h 6180230"/>
              <a:gd name="connsiteX104" fmla="*/ 1449705 w 2352349"/>
              <a:gd name="connsiteY104" fmla="*/ 488090 h 6180230"/>
              <a:gd name="connsiteX105" fmla="*/ 1434465 w 2352349"/>
              <a:gd name="connsiteY105" fmla="*/ 508093 h 6180230"/>
              <a:gd name="connsiteX106" fmla="*/ 1316355 w 2352349"/>
              <a:gd name="connsiteY106" fmla="*/ 734788 h 6180230"/>
              <a:gd name="connsiteX107" fmla="*/ 1439227 w 2352349"/>
              <a:gd name="connsiteY107" fmla="*/ 948148 h 6180230"/>
              <a:gd name="connsiteX108" fmla="*/ 1802130 w 2352349"/>
              <a:gd name="connsiteY108" fmla="*/ 1071973 h 6180230"/>
              <a:gd name="connsiteX109" fmla="*/ 1880235 w 2352349"/>
              <a:gd name="connsiteY109" fmla="*/ 1174843 h 6180230"/>
              <a:gd name="connsiteX110" fmla="*/ 1904047 w 2352349"/>
              <a:gd name="connsiteY110" fmla="*/ 1385345 h 6180230"/>
              <a:gd name="connsiteX111" fmla="*/ 1974532 w 2352349"/>
              <a:gd name="connsiteY111" fmla="*/ 2002565 h 6180230"/>
              <a:gd name="connsiteX112" fmla="*/ 1986915 w 2352349"/>
              <a:gd name="connsiteY112" fmla="*/ 2118770 h 6180230"/>
              <a:gd name="connsiteX113" fmla="*/ 2015490 w 2352349"/>
              <a:gd name="connsiteY113" fmla="*/ 2198781 h 6180230"/>
              <a:gd name="connsiteX114" fmla="*/ 2030730 w 2352349"/>
              <a:gd name="connsiteY114" fmla="*/ 2266408 h 6180230"/>
              <a:gd name="connsiteX115" fmla="*/ 2027872 w 2352349"/>
              <a:gd name="connsiteY115" fmla="*/ 2435000 h 6180230"/>
              <a:gd name="connsiteX116" fmla="*/ 2035492 w 2352349"/>
              <a:gd name="connsiteY116" fmla="*/ 2496913 h 6180230"/>
              <a:gd name="connsiteX117" fmla="*/ 2059305 w 2352349"/>
              <a:gd name="connsiteY117" fmla="*/ 3029360 h 6180230"/>
              <a:gd name="connsiteX118" fmla="*/ 2049780 w 2352349"/>
              <a:gd name="connsiteY118" fmla="*/ 3144613 h 6180230"/>
              <a:gd name="connsiteX119" fmla="*/ 2040255 w 2352349"/>
              <a:gd name="connsiteY119" fmla="*/ 3247483 h 6180230"/>
              <a:gd name="connsiteX120" fmla="*/ 2063115 w 2352349"/>
              <a:gd name="connsiteY120" fmla="*/ 3337018 h 6180230"/>
              <a:gd name="connsiteX121" fmla="*/ 2053590 w 2352349"/>
              <a:gd name="connsiteY121" fmla="*/ 3437031 h 6180230"/>
              <a:gd name="connsiteX122" fmla="*/ 2040255 w 2352349"/>
              <a:gd name="connsiteY122" fmla="*/ 3637056 h 6180230"/>
              <a:gd name="connsiteX123" fmla="*/ 2128837 w 2352349"/>
              <a:gd name="connsiteY123" fmla="*/ 3879943 h 6180230"/>
              <a:gd name="connsiteX124" fmla="*/ 2191702 w 2352349"/>
              <a:gd name="connsiteY124" fmla="*/ 3902803 h 6180230"/>
              <a:gd name="connsiteX125" fmla="*/ 2234565 w 2352349"/>
              <a:gd name="connsiteY125" fmla="*/ 4003768 h 6180230"/>
              <a:gd name="connsiteX126" fmla="*/ 2325052 w 2352349"/>
              <a:gd name="connsiteY126" fmla="*/ 4223796 h 6180230"/>
              <a:gd name="connsiteX127" fmla="*/ 2335530 w 2352349"/>
              <a:gd name="connsiteY127" fmla="*/ 4362860 h 6180230"/>
              <a:gd name="connsiteX128" fmla="*/ 2343150 w 2352349"/>
              <a:gd name="connsiteY128" fmla="*/ 4656231 h 6180230"/>
              <a:gd name="connsiteX129" fmla="*/ 2329815 w 2352349"/>
              <a:gd name="connsiteY129" fmla="*/ 4801010 h 6180230"/>
              <a:gd name="connsiteX130" fmla="*/ 2247900 w 2352349"/>
              <a:gd name="connsiteY130" fmla="*/ 4903880 h 6180230"/>
              <a:gd name="connsiteX131" fmla="*/ 2101215 w 2352349"/>
              <a:gd name="connsiteY131" fmla="*/ 4913405 h 6180230"/>
              <a:gd name="connsiteX132" fmla="*/ 2038350 w 2352349"/>
              <a:gd name="connsiteY132" fmla="*/ 4906738 h 6180230"/>
              <a:gd name="connsiteX133" fmla="*/ 1917382 w 2352349"/>
              <a:gd name="connsiteY133" fmla="*/ 4896260 h 6180230"/>
              <a:gd name="connsiteX134" fmla="*/ 1926907 w 2352349"/>
              <a:gd name="connsiteY134" fmla="*/ 5273451 h 6180230"/>
              <a:gd name="connsiteX135" fmla="*/ 1934527 w 2352349"/>
              <a:gd name="connsiteY135" fmla="*/ 5338221 h 6180230"/>
              <a:gd name="connsiteX136" fmla="*/ 1938337 w 2352349"/>
              <a:gd name="connsiteY136" fmla="*/ 5369653 h 6180230"/>
              <a:gd name="connsiteX137" fmla="*/ 1983105 w 2352349"/>
              <a:gd name="connsiteY137" fmla="*/ 5695408 h 6180230"/>
              <a:gd name="connsiteX138" fmla="*/ 1931670 w 2352349"/>
              <a:gd name="connsiteY138" fmla="*/ 5731603 h 6180230"/>
              <a:gd name="connsiteX139" fmla="*/ 1974532 w 2352349"/>
              <a:gd name="connsiteY139" fmla="*/ 5780180 h 6180230"/>
              <a:gd name="connsiteX140" fmla="*/ 1986915 w 2352349"/>
              <a:gd name="connsiteY140" fmla="*/ 5806851 h 6180230"/>
              <a:gd name="connsiteX141" fmla="*/ 2009775 w 2352349"/>
              <a:gd name="connsiteY141" fmla="*/ 5893528 h 6180230"/>
              <a:gd name="connsiteX142" fmla="*/ 2127885 w 2352349"/>
              <a:gd name="connsiteY142" fmla="*/ 6039260 h 6180230"/>
              <a:gd name="connsiteX143" fmla="*/ 2212657 w 2352349"/>
              <a:gd name="connsiteY143" fmla="*/ 6086885 h 6180230"/>
              <a:gd name="connsiteX144" fmla="*/ 2257425 w 2352349"/>
              <a:gd name="connsiteY144" fmla="*/ 6180230 h 6180230"/>
              <a:gd name="connsiteX145" fmla="*/ 1975485 w 2352349"/>
              <a:gd name="connsiteY145" fmla="*/ 3767548 h 6180230"/>
              <a:gd name="connsiteX146" fmla="*/ 1924050 w 2352349"/>
              <a:gd name="connsiteY146" fmla="*/ 3635150 h 6180230"/>
              <a:gd name="connsiteX147" fmla="*/ 1913572 w 2352349"/>
              <a:gd name="connsiteY147" fmla="*/ 3636103 h 6180230"/>
              <a:gd name="connsiteX148" fmla="*/ 1901190 w 2352349"/>
              <a:gd name="connsiteY148" fmla="*/ 3772310 h 6180230"/>
              <a:gd name="connsiteX149" fmla="*/ 1975485 w 2352349"/>
              <a:gd name="connsiteY149" fmla="*/ 3767548 h 6180230"/>
              <a:gd name="connsiteX150" fmla="*/ 1975485 w 2352349"/>
              <a:gd name="connsiteY150" fmla="*/ 3767548 h 6180230"/>
              <a:gd name="connsiteX151" fmla="*/ 1975485 w 2352349"/>
              <a:gd name="connsiteY151" fmla="*/ 3767548 h 6180230"/>
              <a:gd name="connsiteX152" fmla="*/ 1975485 w 2352349"/>
              <a:gd name="connsiteY152" fmla="*/ 3767548 h 6180230"/>
              <a:gd name="connsiteX153" fmla="*/ 1829752 w 2352349"/>
              <a:gd name="connsiteY153" fmla="*/ 3157948 h 6180230"/>
              <a:gd name="connsiteX154" fmla="*/ 2005965 w 2352349"/>
              <a:gd name="connsiteY154" fmla="*/ 3157948 h 6180230"/>
              <a:gd name="connsiteX155" fmla="*/ 1969770 w 2352349"/>
              <a:gd name="connsiteY155" fmla="*/ 3073175 h 6180230"/>
              <a:gd name="connsiteX156" fmla="*/ 1817370 w 2352349"/>
              <a:gd name="connsiteY156" fmla="*/ 3089368 h 6180230"/>
              <a:gd name="connsiteX157" fmla="*/ 1829752 w 2352349"/>
              <a:gd name="connsiteY157" fmla="*/ 3157948 h 6180230"/>
              <a:gd name="connsiteX158" fmla="*/ 1829752 w 2352349"/>
              <a:gd name="connsiteY158" fmla="*/ 3157948 h 6180230"/>
              <a:gd name="connsiteX159" fmla="*/ 1829752 w 2352349"/>
              <a:gd name="connsiteY159" fmla="*/ 3157948 h 6180230"/>
              <a:gd name="connsiteX160" fmla="*/ 1829752 w 2352349"/>
              <a:gd name="connsiteY160" fmla="*/ 3157948 h 6180230"/>
              <a:gd name="connsiteX161" fmla="*/ 1787842 w 2352349"/>
              <a:gd name="connsiteY161" fmla="*/ 3382738 h 6180230"/>
              <a:gd name="connsiteX162" fmla="*/ 1804035 w 2352349"/>
              <a:gd name="connsiteY162" fmla="*/ 3176046 h 6180230"/>
              <a:gd name="connsiteX163" fmla="*/ 1724025 w 2352349"/>
              <a:gd name="connsiteY163" fmla="*/ 3024598 h 6180230"/>
              <a:gd name="connsiteX164" fmla="*/ 1787842 w 2352349"/>
              <a:gd name="connsiteY164" fmla="*/ 3382738 h 6180230"/>
              <a:gd name="connsiteX165" fmla="*/ 1787842 w 2352349"/>
              <a:gd name="connsiteY165" fmla="*/ 3382738 h 6180230"/>
              <a:gd name="connsiteX166" fmla="*/ 1787842 w 2352349"/>
              <a:gd name="connsiteY166" fmla="*/ 3382738 h 6180230"/>
              <a:gd name="connsiteX167" fmla="*/ 1787842 w 2352349"/>
              <a:gd name="connsiteY167" fmla="*/ 3382738 h 6180230"/>
              <a:gd name="connsiteX168" fmla="*/ 1276350 w 2352349"/>
              <a:gd name="connsiteY168" fmla="*/ 1373915 h 6180230"/>
              <a:gd name="connsiteX169" fmla="*/ 1279207 w 2352349"/>
              <a:gd name="connsiteY169" fmla="*/ 1051018 h 6180230"/>
              <a:gd name="connsiteX170" fmla="*/ 1206817 w 2352349"/>
              <a:gd name="connsiteY170" fmla="*/ 1155793 h 6180230"/>
              <a:gd name="connsiteX171" fmla="*/ 1189672 w 2352349"/>
              <a:gd name="connsiteY171" fmla="*/ 1130075 h 6180230"/>
              <a:gd name="connsiteX172" fmla="*/ 1168717 w 2352349"/>
              <a:gd name="connsiteY172" fmla="*/ 1102453 h 6180230"/>
              <a:gd name="connsiteX173" fmla="*/ 1159192 w 2352349"/>
              <a:gd name="connsiteY173" fmla="*/ 1107215 h 6180230"/>
              <a:gd name="connsiteX174" fmla="*/ 1276350 w 2352349"/>
              <a:gd name="connsiteY174" fmla="*/ 1373915 h 6180230"/>
              <a:gd name="connsiteX175" fmla="*/ 1192530 w 2352349"/>
              <a:gd name="connsiteY175" fmla="*/ 1130075 h 6180230"/>
              <a:gd name="connsiteX176" fmla="*/ 1279207 w 2352349"/>
              <a:gd name="connsiteY176" fmla="*/ 1004345 h 6180230"/>
              <a:gd name="connsiteX177" fmla="*/ 1280160 w 2352349"/>
              <a:gd name="connsiteY177" fmla="*/ 856708 h 6180230"/>
              <a:gd name="connsiteX178" fmla="*/ 1122997 w 2352349"/>
              <a:gd name="connsiteY178" fmla="*/ 965293 h 6180230"/>
              <a:gd name="connsiteX179" fmla="*/ 1192530 w 2352349"/>
              <a:gd name="connsiteY179" fmla="*/ 1130075 h 6180230"/>
              <a:gd name="connsiteX180" fmla="*/ 1192530 w 2352349"/>
              <a:gd name="connsiteY180" fmla="*/ 1130075 h 6180230"/>
              <a:gd name="connsiteX181" fmla="*/ 1192530 w 2352349"/>
              <a:gd name="connsiteY181" fmla="*/ 1130075 h 6180230"/>
              <a:gd name="connsiteX182" fmla="*/ 1192530 w 2352349"/>
              <a:gd name="connsiteY182" fmla="*/ 1130075 h 6180230"/>
              <a:gd name="connsiteX183" fmla="*/ 1034415 w 2352349"/>
              <a:gd name="connsiteY183" fmla="*/ 1407253 h 6180230"/>
              <a:gd name="connsiteX184" fmla="*/ 1062990 w 2352349"/>
              <a:gd name="connsiteY184" fmla="*/ 1115788 h 6180230"/>
              <a:gd name="connsiteX185" fmla="*/ 1042035 w 2352349"/>
              <a:gd name="connsiteY185" fmla="*/ 1111025 h 6180230"/>
              <a:gd name="connsiteX186" fmla="*/ 1002982 w 2352349"/>
              <a:gd name="connsiteY186" fmla="*/ 1168175 h 6180230"/>
              <a:gd name="connsiteX187" fmla="*/ 937260 w 2352349"/>
              <a:gd name="connsiteY187" fmla="*/ 1102453 h 6180230"/>
              <a:gd name="connsiteX188" fmla="*/ 1034415 w 2352349"/>
              <a:gd name="connsiteY188" fmla="*/ 1407253 h 6180230"/>
              <a:gd name="connsiteX189" fmla="*/ 1000125 w 2352349"/>
              <a:gd name="connsiteY189" fmla="*/ 1137695 h 6180230"/>
              <a:gd name="connsiteX190" fmla="*/ 1081087 w 2352349"/>
              <a:gd name="connsiteY190" fmla="*/ 969103 h 6180230"/>
              <a:gd name="connsiteX191" fmla="*/ 861060 w 2352349"/>
              <a:gd name="connsiteY191" fmla="*/ 807178 h 6180230"/>
              <a:gd name="connsiteX192" fmla="*/ 1000125 w 2352349"/>
              <a:gd name="connsiteY192" fmla="*/ 1137695 h 6180230"/>
              <a:gd name="connsiteX193" fmla="*/ 1000125 w 2352349"/>
              <a:gd name="connsiteY193" fmla="*/ 1137695 h 6180230"/>
              <a:gd name="connsiteX194" fmla="*/ 1000125 w 2352349"/>
              <a:gd name="connsiteY194" fmla="*/ 1137695 h 6180230"/>
              <a:gd name="connsiteX195" fmla="*/ 1000125 w 2352349"/>
              <a:gd name="connsiteY195" fmla="*/ 1137695 h 6180230"/>
              <a:gd name="connsiteX196" fmla="*/ 308610 w 2352349"/>
              <a:gd name="connsiteY196" fmla="*/ 3159853 h 6180230"/>
              <a:gd name="connsiteX197" fmla="*/ 474345 w 2352349"/>
              <a:gd name="connsiteY197" fmla="*/ 2953160 h 6180230"/>
              <a:gd name="connsiteX198" fmla="*/ 262890 w 2352349"/>
              <a:gd name="connsiteY198" fmla="*/ 3128421 h 6180230"/>
              <a:gd name="connsiteX199" fmla="*/ 308610 w 2352349"/>
              <a:gd name="connsiteY199" fmla="*/ 3159853 h 6180230"/>
              <a:gd name="connsiteX200" fmla="*/ 308610 w 2352349"/>
              <a:gd name="connsiteY200" fmla="*/ 3159853 h 6180230"/>
              <a:gd name="connsiteX201" fmla="*/ 308610 w 2352349"/>
              <a:gd name="connsiteY201" fmla="*/ 3159853 h 6180230"/>
              <a:gd name="connsiteX202" fmla="*/ 308610 w 2352349"/>
              <a:gd name="connsiteY202" fmla="*/ 3159853 h 6180230"/>
              <a:gd name="connsiteX0" fmla="*/ 1581150 w 2352349"/>
              <a:gd name="connsiteY0" fmla="*/ 6152608 h 6180230"/>
              <a:gd name="connsiteX1" fmla="*/ 1533525 w 2352349"/>
              <a:gd name="connsiteY1" fmla="*/ 5835426 h 6180230"/>
              <a:gd name="connsiteX2" fmla="*/ 1481137 w 2352349"/>
              <a:gd name="connsiteY2" fmla="*/ 5719221 h 6180230"/>
              <a:gd name="connsiteX3" fmla="*/ 1451610 w 2352349"/>
              <a:gd name="connsiteY3" fmla="*/ 5710648 h 6180230"/>
              <a:gd name="connsiteX4" fmla="*/ 1392555 w 2352349"/>
              <a:gd name="connsiteY4" fmla="*/ 5482048 h 6180230"/>
              <a:gd name="connsiteX5" fmla="*/ 1385887 w 2352349"/>
              <a:gd name="connsiteY5" fmla="*/ 5448710 h 6180230"/>
              <a:gd name="connsiteX6" fmla="*/ 1338262 w 2352349"/>
              <a:gd name="connsiteY6" fmla="*/ 5135338 h 6180230"/>
              <a:gd name="connsiteX7" fmla="*/ 1328737 w 2352349"/>
              <a:gd name="connsiteY7" fmla="*/ 5105810 h 6180230"/>
              <a:gd name="connsiteX8" fmla="*/ 1242060 w 2352349"/>
              <a:gd name="connsiteY8" fmla="*/ 4685758 h 6180230"/>
              <a:gd name="connsiteX9" fmla="*/ 1236345 w 2352349"/>
              <a:gd name="connsiteY9" fmla="*/ 4654326 h 6180230"/>
              <a:gd name="connsiteX10" fmla="*/ 1226820 w 2352349"/>
              <a:gd name="connsiteY10" fmla="*/ 4592413 h 6180230"/>
              <a:gd name="connsiteX11" fmla="*/ 1184910 w 2352349"/>
              <a:gd name="connsiteY11" fmla="*/ 4276183 h 6180230"/>
              <a:gd name="connsiteX12" fmla="*/ 1119187 w 2352349"/>
              <a:gd name="connsiteY12" fmla="*/ 3858988 h 6180230"/>
              <a:gd name="connsiteX13" fmla="*/ 1090612 w 2352349"/>
              <a:gd name="connsiteY13" fmla="*/ 3904708 h 6180230"/>
              <a:gd name="connsiteX14" fmla="*/ 1073467 w 2352349"/>
              <a:gd name="connsiteY14" fmla="*/ 4117115 h 6180230"/>
              <a:gd name="connsiteX15" fmla="*/ 1074420 w 2352349"/>
              <a:gd name="connsiteY15" fmla="*/ 4281898 h 6180230"/>
              <a:gd name="connsiteX16" fmla="*/ 1031557 w 2352349"/>
              <a:gd name="connsiteY16" fmla="*/ 4610510 h 6180230"/>
              <a:gd name="connsiteX17" fmla="*/ 1027747 w 2352349"/>
              <a:gd name="connsiteY17" fmla="*/ 5082951 h 6180230"/>
              <a:gd name="connsiteX18" fmla="*/ 1020127 w 2352349"/>
              <a:gd name="connsiteY18" fmla="*/ 5290596 h 6180230"/>
              <a:gd name="connsiteX19" fmla="*/ 1036320 w 2352349"/>
              <a:gd name="connsiteY19" fmla="*/ 5465855 h 6180230"/>
              <a:gd name="connsiteX20" fmla="*/ 1042987 w 2352349"/>
              <a:gd name="connsiteY20" fmla="*/ 5495383 h 6180230"/>
              <a:gd name="connsiteX21" fmla="*/ 1050607 w 2352349"/>
              <a:gd name="connsiteY21" fmla="*/ 5523958 h 6180230"/>
              <a:gd name="connsiteX22" fmla="*/ 1057275 w 2352349"/>
              <a:gd name="connsiteY22" fmla="*/ 5921151 h 6180230"/>
              <a:gd name="connsiteX23" fmla="*/ 1040130 w 2352349"/>
              <a:gd name="connsiteY23" fmla="*/ 5950678 h 6180230"/>
              <a:gd name="connsiteX24" fmla="*/ 981075 w 2352349"/>
              <a:gd name="connsiteY24" fmla="*/ 6142063 h 6180230"/>
              <a:gd name="connsiteX25" fmla="*/ 1600932 w 2352349"/>
              <a:gd name="connsiteY25" fmla="*/ 6148524 h 6180230"/>
              <a:gd name="connsiteX26" fmla="*/ 601027 w 2352349"/>
              <a:gd name="connsiteY26" fmla="*/ 6142130 h 6180230"/>
              <a:gd name="connsiteX27" fmla="*/ 623887 w 2352349"/>
              <a:gd name="connsiteY27" fmla="*/ 6052596 h 6180230"/>
              <a:gd name="connsiteX28" fmla="*/ 640080 w 2352349"/>
              <a:gd name="connsiteY28" fmla="*/ 5933533 h 6180230"/>
              <a:gd name="connsiteX29" fmla="*/ 556260 w 2352349"/>
              <a:gd name="connsiteY29" fmla="*/ 5467760 h 6180230"/>
              <a:gd name="connsiteX30" fmla="*/ 555307 w 2352349"/>
              <a:gd name="connsiteY30" fmla="*/ 5461093 h 6180230"/>
              <a:gd name="connsiteX31" fmla="*/ 526732 w 2352349"/>
              <a:gd name="connsiteY31" fmla="*/ 5021038 h 6180230"/>
              <a:gd name="connsiteX32" fmla="*/ 483870 w 2352349"/>
              <a:gd name="connsiteY32" fmla="*/ 4718143 h 6180230"/>
              <a:gd name="connsiteX33" fmla="*/ 405765 w 2352349"/>
              <a:gd name="connsiteY33" fmla="*/ 4272373 h 6180230"/>
              <a:gd name="connsiteX34" fmla="*/ 383857 w 2352349"/>
              <a:gd name="connsiteY34" fmla="*/ 3880896 h 6180230"/>
              <a:gd name="connsiteX35" fmla="*/ 345757 w 2352349"/>
              <a:gd name="connsiteY35" fmla="*/ 3440840 h 6180230"/>
              <a:gd name="connsiteX36" fmla="*/ 341947 w 2352349"/>
              <a:gd name="connsiteY36" fmla="*/ 3311300 h 6180230"/>
              <a:gd name="connsiteX37" fmla="*/ 328612 w 2352349"/>
              <a:gd name="connsiteY37" fmla="*/ 3226528 h 6180230"/>
              <a:gd name="connsiteX38" fmla="*/ 299085 w 2352349"/>
              <a:gd name="connsiteY38" fmla="*/ 3191285 h 6180230"/>
              <a:gd name="connsiteX39" fmla="*/ 224790 w 2352349"/>
              <a:gd name="connsiteY39" fmla="*/ 3132231 h 6180230"/>
              <a:gd name="connsiteX40" fmla="*/ 189547 w 2352349"/>
              <a:gd name="connsiteY40" fmla="*/ 3087463 h 6180230"/>
              <a:gd name="connsiteX41" fmla="*/ 104775 w 2352349"/>
              <a:gd name="connsiteY41" fmla="*/ 2921728 h 6180230"/>
              <a:gd name="connsiteX42" fmla="*/ 92392 w 2352349"/>
              <a:gd name="connsiteY42" fmla="*/ 2734085 h 6180230"/>
              <a:gd name="connsiteX43" fmla="*/ 91440 w 2352349"/>
              <a:gd name="connsiteY43" fmla="*/ 2715035 h 6180230"/>
              <a:gd name="connsiteX44" fmla="*/ 39052 w 2352349"/>
              <a:gd name="connsiteY44" fmla="*/ 2520725 h 6180230"/>
              <a:gd name="connsiteX45" fmla="*/ 39052 w 2352349"/>
              <a:gd name="connsiteY45" fmla="*/ 2520725 h 6180230"/>
              <a:gd name="connsiteX46" fmla="*/ 39052 w 2352349"/>
              <a:gd name="connsiteY46" fmla="*/ 2520725 h 6180230"/>
              <a:gd name="connsiteX47" fmla="*/ 39052 w 2352349"/>
              <a:gd name="connsiteY47" fmla="*/ 2520725 h 6180230"/>
              <a:gd name="connsiteX48" fmla="*/ 0 w 2352349"/>
              <a:gd name="connsiteY48" fmla="*/ 2175920 h 6180230"/>
              <a:gd name="connsiteX49" fmla="*/ 13335 w 2352349"/>
              <a:gd name="connsiteY49" fmla="*/ 2068288 h 6180230"/>
              <a:gd name="connsiteX50" fmla="*/ 55245 w 2352349"/>
              <a:gd name="connsiteY50" fmla="*/ 1879693 h 6180230"/>
              <a:gd name="connsiteX51" fmla="*/ 156210 w 2352349"/>
              <a:gd name="connsiteY51" fmla="*/ 1108168 h 6180230"/>
              <a:gd name="connsiteX52" fmla="*/ 204787 w 2352349"/>
              <a:gd name="connsiteY52" fmla="*/ 1063400 h 6180230"/>
              <a:gd name="connsiteX53" fmla="*/ 645795 w 2352349"/>
              <a:gd name="connsiteY53" fmla="*/ 918620 h 6180230"/>
              <a:gd name="connsiteX54" fmla="*/ 710565 w 2352349"/>
              <a:gd name="connsiteY54" fmla="*/ 885283 h 6180230"/>
              <a:gd name="connsiteX55" fmla="*/ 772477 w 2352349"/>
              <a:gd name="connsiteY55" fmla="*/ 846230 h 6180230"/>
              <a:gd name="connsiteX56" fmla="*/ 851535 w 2352349"/>
              <a:gd name="connsiteY56" fmla="*/ 664303 h 6180230"/>
              <a:gd name="connsiteX57" fmla="*/ 844867 w 2352349"/>
              <a:gd name="connsiteY57" fmla="*/ 586198 h 6180230"/>
              <a:gd name="connsiteX58" fmla="*/ 824865 w 2352349"/>
              <a:gd name="connsiteY58" fmla="*/ 496663 h 6180230"/>
              <a:gd name="connsiteX59" fmla="*/ 808672 w 2352349"/>
              <a:gd name="connsiteY59" fmla="*/ 367123 h 6180230"/>
              <a:gd name="connsiteX60" fmla="*/ 809625 w 2352349"/>
              <a:gd name="connsiteY60" fmla="*/ 364265 h 6180230"/>
              <a:gd name="connsiteX61" fmla="*/ 831532 w 2352349"/>
              <a:gd name="connsiteY61" fmla="*/ 341405 h 6180230"/>
              <a:gd name="connsiteX62" fmla="*/ 848677 w 2352349"/>
              <a:gd name="connsiteY62" fmla="*/ 360455 h 6180230"/>
              <a:gd name="connsiteX63" fmla="*/ 847725 w 2352349"/>
              <a:gd name="connsiteY63" fmla="*/ 325213 h 6180230"/>
              <a:gd name="connsiteX64" fmla="*/ 848677 w 2352349"/>
              <a:gd name="connsiteY64" fmla="*/ 282350 h 6180230"/>
              <a:gd name="connsiteX65" fmla="*/ 856297 w 2352349"/>
              <a:gd name="connsiteY65" fmla="*/ 249013 h 6180230"/>
              <a:gd name="connsiteX66" fmla="*/ 862012 w 2352349"/>
              <a:gd name="connsiteY66" fmla="*/ 229010 h 6180230"/>
              <a:gd name="connsiteX67" fmla="*/ 865822 w 2352349"/>
              <a:gd name="connsiteY67" fmla="*/ 209008 h 6180230"/>
              <a:gd name="connsiteX68" fmla="*/ 871537 w 2352349"/>
              <a:gd name="connsiteY68" fmla="*/ 189005 h 6180230"/>
              <a:gd name="connsiteX69" fmla="*/ 878205 w 2352349"/>
              <a:gd name="connsiteY69" fmla="*/ 169003 h 6180230"/>
              <a:gd name="connsiteX70" fmla="*/ 885825 w 2352349"/>
              <a:gd name="connsiteY70" fmla="*/ 144238 h 6180230"/>
              <a:gd name="connsiteX71" fmla="*/ 898207 w 2352349"/>
              <a:gd name="connsiteY71" fmla="*/ 128998 h 6180230"/>
              <a:gd name="connsiteX72" fmla="*/ 913447 w 2352349"/>
              <a:gd name="connsiteY72" fmla="*/ 108995 h 6180230"/>
              <a:gd name="connsiteX73" fmla="*/ 929640 w 2352349"/>
              <a:gd name="connsiteY73" fmla="*/ 91850 h 6180230"/>
              <a:gd name="connsiteX74" fmla="*/ 945832 w 2352349"/>
              <a:gd name="connsiteY74" fmla="*/ 78515 h 6180230"/>
              <a:gd name="connsiteX75" fmla="*/ 961072 w 2352349"/>
              <a:gd name="connsiteY75" fmla="*/ 62323 h 6180230"/>
              <a:gd name="connsiteX76" fmla="*/ 978217 w 2352349"/>
              <a:gd name="connsiteY76" fmla="*/ 45178 h 6180230"/>
              <a:gd name="connsiteX77" fmla="*/ 997267 w 2352349"/>
              <a:gd name="connsiteY77" fmla="*/ 41368 h 6180230"/>
              <a:gd name="connsiteX78" fmla="*/ 1026795 w 2352349"/>
              <a:gd name="connsiteY78" fmla="*/ 28985 h 6180230"/>
              <a:gd name="connsiteX79" fmla="*/ 1058227 w 2352349"/>
              <a:gd name="connsiteY79" fmla="*/ 19460 h 6180230"/>
              <a:gd name="connsiteX80" fmla="*/ 1090612 w 2352349"/>
              <a:gd name="connsiteY80" fmla="*/ 12793 h 6180230"/>
              <a:gd name="connsiteX81" fmla="*/ 1122997 w 2352349"/>
              <a:gd name="connsiteY81" fmla="*/ 7078 h 6180230"/>
              <a:gd name="connsiteX82" fmla="*/ 1156335 w 2352349"/>
              <a:gd name="connsiteY82" fmla="*/ 3268 h 6180230"/>
              <a:gd name="connsiteX83" fmla="*/ 1189672 w 2352349"/>
              <a:gd name="connsiteY83" fmla="*/ 2315 h 6180230"/>
              <a:gd name="connsiteX84" fmla="*/ 1208722 w 2352349"/>
              <a:gd name="connsiteY84" fmla="*/ 3268 h 6180230"/>
              <a:gd name="connsiteX85" fmla="*/ 1228725 w 2352349"/>
              <a:gd name="connsiteY85" fmla="*/ 8983 h 6180230"/>
              <a:gd name="connsiteX86" fmla="*/ 1247775 w 2352349"/>
              <a:gd name="connsiteY86" fmla="*/ 15650 h 6180230"/>
              <a:gd name="connsiteX87" fmla="*/ 1257300 w 2352349"/>
              <a:gd name="connsiteY87" fmla="*/ 6125 h 6180230"/>
              <a:gd name="connsiteX88" fmla="*/ 1263015 w 2352349"/>
              <a:gd name="connsiteY88" fmla="*/ 28985 h 6180230"/>
              <a:gd name="connsiteX89" fmla="*/ 1284922 w 2352349"/>
              <a:gd name="connsiteY89" fmla="*/ 44225 h 6180230"/>
              <a:gd name="connsiteX90" fmla="*/ 1308735 w 2352349"/>
              <a:gd name="connsiteY90" fmla="*/ 69943 h 6180230"/>
              <a:gd name="connsiteX91" fmla="*/ 1328737 w 2352349"/>
              <a:gd name="connsiteY91" fmla="*/ 91850 h 6180230"/>
              <a:gd name="connsiteX92" fmla="*/ 1345882 w 2352349"/>
              <a:gd name="connsiteY92" fmla="*/ 108995 h 6180230"/>
              <a:gd name="connsiteX93" fmla="*/ 1363027 w 2352349"/>
              <a:gd name="connsiteY93" fmla="*/ 128998 h 6180230"/>
              <a:gd name="connsiteX94" fmla="*/ 1378267 w 2352349"/>
              <a:gd name="connsiteY94" fmla="*/ 150905 h 6180230"/>
              <a:gd name="connsiteX95" fmla="*/ 1391602 w 2352349"/>
              <a:gd name="connsiteY95" fmla="*/ 170908 h 6180230"/>
              <a:gd name="connsiteX96" fmla="*/ 1402080 w 2352349"/>
              <a:gd name="connsiteY96" fmla="*/ 197578 h 6180230"/>
              <a:gd name="connsiteX97" fmla="*/ 1407795 w 2352349"/>
              <a:gd name="connsiteY97" fmla="*/ 217580 h 6180230"/>
              <a:gd name="connsiteX98" fmla="*/ 1411605 w 2352349"/>
              <a:gd name="connsiteY98" fmla="*/ 232820 h 6180230"/>
              <a:gd name="connsiteX99" fmla="*/ 1415415 w 2352349"/>
              <a:gd name="connsiteY99" fmla="*/ 270920 h 6180230"/>
              <a:gd name="connsiteX100" fmla="*/ 1412557 w 2352349"/>
              <a:gd name="connsiteY100" fmla="*/ 311878 h 6180230"/>
              <a:gd name="connsiteX101" fmla="*/ 1418272 w 2352349"/>
              <a:gd name="connsiteY101" fmla="*/ 387125 h 6180230"/>
              <a:gd name="connsiteX102" fmla="*/ 1418272 w 2352349"/>
              <a:gd name="connsiteY102" fmla="*/ 387125 h 6180230"/>
              <a:gd name="connsiteX103" fmla="*/ 1463040 w 2352349"/>
              <a:gd name="connsiteY103" fmla="*/ 404270 h 6180230"/>
              <a:gd name="connsiteX104" fmla="*/ 1449705 w 2352349"/>
              <a:gd name="connsiteY104" fmla="*/ 488090 h 6180230"/>
              <a:gd name="connsiteX105" fmla="*/ 1434465 w 2352349"/>
              <a:gd name="connsiteY105" fmla="*/ 508093 h 6180230"/>
              <a:gd name="connsiteX106" fmla="*/ 1316355 w 2352349"/>
              <a:gd name="connsiteY106" fmla="*/ 734788 h 6180230"/>
              <a:gd name="connsiteX107" fmla="*/ 1439227 w 2352349"/>
              <a:gd name="connsiteY107" fmla="*/ 948148 h 6180230"/>
              <a:gd name="connsiteX108" fmla="*/ 1802130 w 2352349"/>
              <a:gd name="connsiteY108" fmla="*/ 1071973 h 6180230"/>
              <a:gd name="connsiteX109" fmla="*/ 1880235 w 2352349"/>
              <a:gd name="connsiteY109" fmla="*/ 1174843 h 6180230"/>
              <a:gd name="connsiteX110" fmla="*/ 1904047 w 2352349"/>
              <a:gd name="connsiteY110" fmla="*/ 1385345 h 6180230"/>
              <a:gd name="connsiteX111" fmla="*/ 1974532 w 2352349"/>
              <a:gd name="connsiteY111" fmla="*/ 2002565 h 6180230"/>
              <a:gd name="connsiteX112" fmla="*/ 1986915 w 2352349"/>
              <a:gd name="connsiteY112" fmla="*/ 2118770 h 6180230"/>
              <a:gd name="connsiteX113" fmla="*/ 2015490 w 2352349"/>
              <a:gd name="connsiteY113" fmla="*/ 2198781 h 6180230"/>
              <a:gd name="connsiteX114" fmla="*/ 2030730 w 2352349"/>
              <a:gd name="connsiteY114" fmla="*/ 2266408 h 6180230"/>
              <a:gd name="connsiteX115" fmla="*/ 2027872 w 2352349"/>
              <a:gd name="connsiteY115" fmla="*/ 2435000 h 6180230"/>
              <a:gd name="connsiteX116" fmla="*/ 2035492 w 2352349"/>
              <a:gd name="connsiteY116" fmla="*/ 2496913 h 6180230"/>
              <a:gd name="connsiteX117" fmla="*/ 2059305 w 2352349"/>
              <a:gd name="connsiteY117" fmla="*/ 3029360 h 6180230"/>
              <a:gd name="connsiteX118" fmla="*/ 2049780 w 2352349"/>
              <a:gd name="connsiteY118" fmla="*/ 3144613 h 6180230"/>
              <a:gd name="connsiteX119" fmla="*/ 2040255 w 2352349"/>
              <a:gd name="connsiteY119" fmla="*/ 3247483 h 6180230"/>
              <a:gd name="connsiteX120" fmla="*/ 2063115 w 2352349"/>
              <a:gd name="connsiteY120" fmla="*/ 3337018 h 6180230"/>
              <a:gd name="connsiteX121" fmla="*/ 2053590 w 2352349"/>
              <a:gd name="connsiteY121" fmla="*/ 3437031 h 6180230"/>
              <a:gd name="connsiteX122" fmla="*/ 2040255 w 2352349"/>
              <a:gd name="connsiteY122" fmla="*/ 3637056 h 6180230"/>
              <a:gd name="connsiteX123" fmla="*/ 2128837 w 2352349"/>
              <a:gd name="connsiteY123" fmla="*/ 3879943 h 6180230"/>
              <a:gd name="connsiteX124" fmla="*/ 2191702 w 2352349"/>
              <a:gd name="connsiteY124" fmla="*/ 3902803 h 6180230"/>
              <a:gd name="connsiteX125" fmla="*/ 2234565 w 2352349"/>
              <a:gd name="connsiteY125" fmla="*/ 4003768 h 6180230"/>
              <a:gd name="connsiteX126" fmla="*/ 2325052 w 2352349"/>
              <a:gd name="connsiteY126" fmla="*/ 4223796 h 6180230"/>
              <a:gd name="connsiteX127" fmla="*/ 2335530 w 2352349"/>
              <a:gd name="connsiteY127" fmla="*/ 4362860 h 6180230"/>
              <a:gd name="connsiteX128" fmla="*/ 2343150 w 2352349"/>
              <a:gd name="connsiteY128" fmla="*/ 4656231 h 6180230"/>
              <a:gd name="connsiteX129" fmla="*/ 2329815 w 2352349"/>
              <a:gd name="connsiteY129" fmla="*/ 4801010 h 6180230"/>
              <a:gd name="connsiteX130" fmla="*/ 2247900 w 2352349"/>
              <a:gd name="connsiteY130" fmla="*/ 4903880 h 6180230"/>
              <a:gd name="connsiteX131" fmla="*/ 2101215 w 2352349"/>
              <a:gd name="connsiteY131" fmla="*/ 4913405 h 6180230"/>
              <a:gd name="connsiteX132" fmla="*/ 2038350 w 2352349"/>
              <a:gd name="connsiteY132" fmla="*/ 4906738 h 6180230"/>
              <a:gd name="connsiteX133" fmla="*/ 1917382 w 2352349"/>
              <a:gd name="connsiteY133" fmla="*/ 4896260 h 6180230"/>
              <a:gd name="connsiteX134" fmla="*/ 1926907 w 2352349"/>
              <a:gd name="connsiteY134" fmla="*/ 5273451 h 6180230"/>
              <a:gd name="connsiteX135" fmla="*/ 1934527 w 2352349"/>
              <a:gd name="connsiteY135" fmla="*/ 5338221 h 6180230"/>
              <a:gd name="connsiteX136" fmla="*/ 1938337 w 2352349"/>
              <a:gd name="connsiteY136" fmla="*/ 5369653 h 6180230"/>
              <a:gd name="connsiteX137" fmla="*/ 1983105 w 2352349"/>
              <a:gd name="connsiteY137" fmla="*/ 5695408 h 6180230"/>
              <a:gd name="connsiteX138" fmla="*/ 1931670 w 2352349"/>
              <a:gd name="connsiteY138" fmla="*/ 5731603 h 6180230"/>
              <a:gd name="connsiteX139" fmla="*/ 1974532 w 2352349"/>
              <a:gd name="connsiteY139" fmla="*/ 5780180 h 6180230"/>
              <a:gd name="connsiteX140" fmla="*/ 1986915 w 2352349"/>
              <a:gd name="connsiteY140" fmla="*/ 5806851 h 6180230"/>
              <a:gd name="connsiteX141" fmla="*/ 2009775 w 2352349"/>
              <a:gd name="connsiteY141" fmla="*/ 5893528 h 6180230"/>
              <a:gd name="connsiteX142" fmla="*/ 2127885 w 2352349"/>
              <a:gd name="connsiteY142" fmla="*/ 6039260 h 6180230"/>
              <a:gd name="connsiteX143" fmla="*/ 2212657 w 2352349"/>
              <a:gd name="connsiteY143" fmla="*/ 6086885 h 6180230"/>
              <a:gd name="connsiteX144" fmla="*/ 2257425 w 2352349"/>
              <a:gd name="connsiteY144" fmla="*/ 6180230 h 6180230"/>
              <a:gd name="connsiteX145" fmla="*/ 1975485 w 2352349"/>
              <a:gd name="connsiteY145" fmla="*/ 3767548 h 6180230"/>
              <a:gd name="connsiteX146" fmla="*/ 1924050 w 2352349"/>
              <a:gd name="connsiteY146" fmla="*/ 3635150 h 6180230"/>
              <a:gd name="connsiteX147" fmla="*/ 1913572 w 2352349"/>
              <a:gd name="connsiteY147" fmla="*/ 3636103 h 6180230"/>
              <a:gd name="connsiteX148" fmla="*/ 1901190 w 2352349"/>
              <a:gd name="connsiteY148" fmla="*/ 3772310 h 6180230"/>
              <a:gd name="connsiteX149" fmla="*/ 1975485 w 2352349"/>
              <a:gd name="connsiteY149" fmla="*/ 3767548 h 6180230"/>
              <a:gd name="connsiteX150" fmla="*/ 1975485 w 2352349"/>
              <a:gd name="connsiteY150" fmla="*/ 3767548 h 6180230"/>
              <a:gd name="connsiteX151" fmla="*/ 1975485 w 2352349"/>
              <a:gd name="connsiteY151" fmla="*/ 3767548 h 6180230"/>
              <a:gd name="connsiteX152" fmla="*/ 1975485 w 2352349"/>
              <a:gd name="connsiteY152" fmla="*/ 3767548 h 6180230"/>
              <a:gd name="connsiteX153" fmla="*/ 1829752 w 2352349"/>
              <a:gd name="connsiteY153" fmla="*/ 3157948 h 6180230"/>
              <a:gd name="connsiteX154" fmla="*/ 2005965 w 2352349"/>
              <a:gd name="connsiteY154" fmla="*/ 3157948 h 6180230"/>
              <a:gd name="connsiteX155" fmla="*/ 1969770 w 2352349"/>
              <a:gd name="connsiteY155" fmla="*/ 3073175 h 6180230"/>
              <a:gd name="connsiteX156" fmla="*/ 1817370 w 2352349"/>
              <a:gd name="connsiteY156" fmla="*/ 3089368 h 6180230"/>
              <a:gd name="connsiteX157" fmla="*/ 1829752 w 2352349"/>
              <a:gd name="connsiteY157" fmla="*/ 3157948 h 6180230"/>
              <a:gd name="connsiteX158" fmla="*/ 1829752 w 2352349"/>
              <a:gd name="connsiteY158" fmla="*/ 3157948 h 6180230"/>
              <a:gd name="connsiteX159" fmla="*/ 1829752 w 2352349"/>
              <a:gd name="connsiteY159" fmla="*/ 3157948 h 6180230"/>
              <a:gd name="connsiteX160" fmla="*/ 1829752 w 2352349"/>
              <a:gd name="connsiteY160" fmla="*/ 3157948 h 6180230"/>
              <a:gd name="connsiteX161" fmla="*/ 1787842 w 2352349"/>
              <a:gd name="connsiteY161" fmla="*/ 3382738 h 6180230"/>
              <a:gd name="connsiteX162" fmla="*/ 1804035 w 2352349"/>
              <a:gd name="connsiteY162" fmla="*/ 3176046 h 6180230"/>
              <a:gd name="connsiteX163" fmla="*/ 1724025 w 2352349"/>
              <a:gd name="connsiteY163" fmla="*/ 3024598 h 6180230"/>
              <a:gd name="connsiteX164" fmla="*/ 1787842 w 2352349"/>
              <a:gd name="connsiteY164" fmla="*/ 3382738 h 6180230"/>
              <a:gd name="connsiteX165" fmla="*/ 1787842 w 2352349"/>
              <a:gd name="connsiteY165" fmla="*/ 3382738 h 6180230"/>
              <a:gd name="connsiteX166" fmla="*/ 1787842 w 2352349"/>
              <a:gd name="connsiteY166" fmla="*/ 3382738 h 6180230"/>
              <a:gd name="connsiteX167" fmla="*/ 1787842 w 2352349"/>
              <a:gd name="connsiteY167" fmla="*/ 3382738 h 6180230"/>
              <a:gd name="connsiteX168" fmla="*/ 1276350 w 2352349"/>
              <a:gd name="connsiteY168" fmla="*/ 1373915 h 6180230"/>
              <a:gd name="connsiteX169" fmla="*/ 1279207 w 2352349"/>
              <a:gd name="connsiteY169" fmla="*/ 1051018 h 6180230"/>
              <a:gd name="connsiteX170" fmla="*/ 1206817 w 2352349"/>
              <a:gd name="connsiteY170" fmla="*/ 1155793 h 6180230"/>
              <a:gd name="connsiteX171" fmla="*/ 1189672 w 2352349"/>
              <a:gd name="connsiteY171" fmla="*/ 1130075 h 6180230"/>
              <a:gd name="connsiteX172" fmla="*/ 1168717 w 2352349"/>
              <a:gd name="connsiteY172" fmla="*/ 1102453 h 6180230"/>
              <a:gd name="connsiteX173" fmla="*/ 1159192 w 2352349"/>
              <a:gd name="connsiteY173" fmla="*/ 1107215 h 6180230"/>
              <a:gd name="connsiteX174" fmla="*/ 1276350 w 2352349"/>
              <a:gd name="connsiteY174" fmla="*/ 1373915 h 6180230"/>
              <a:gd name="connsiteX175" fmla="*/ 1192530 w 2352349"/>
              <a:gd name="connsiteY175" fmla="*/ 1130075 h 6180230"/>
              <a:gd name="connsiteX176" fmla="*/ 1279207 w 2352349"/>
              <a:gd name="connsiteY176" fmla="*/ 1004345 h 6180230"/>
              <a:gd name="connsiteX177" fmla="*/ 1280160 w 2352349"/>
              <a:gd name="connsiteY177" fmla="*/ 856708 h 6180230"/>
              <a:gd name="connsiteX178" fmla="*/ 1122997 w 2352349"/>
              <a:gd name="connsiteY178" fmla="*/ 965293 h 6180230"/>
              <a:gd name="connsiteX179" fmla="*/ 1192530 w 2352349"/>
              <a:gd name="connsiteY179" fmla="*/ 1130075 h 6180230"/>
              <a:gd name="connsiteX180" fmla="*/ 1192530 w 2352349"/>
              <a:gd name="connsiteY180" fmla="*/ 1130075 h 6180230"/>
              <a:gd name="connsiteX181" fmla="*/ 1192530 w 2352349"/>
              <a:gd name="connsiteY181" fmla="*/ 1130075 h 6180230"/>
              <a:gd name="connsiteX182" fmla="*/ 1192530 w 2352349"/>
              <a:gd name="connsiteY182" fmla="*/ 1130075 h 6180230"/>
              <a:gd name="connsiteX183" fmla="*/ 1034415 w 2352349"/>
              <a:gd name="connsiteY183" fmla="*/ 1407253 h 6180230"/>
              <a:gd name="connsiteX184" fmla="*/ 1062990 w 2352349"/>
              <a:gd name="connsiteY184" fmla="*/ 1115788 h 6180230"/>
              <a:gd name="connsiteX185" fmla="*/ 1042035 w 2352349"/>
              <a:gd name="connsiteY185" fmla="*/ 1111025 h 6180230"/>
              <a:gd name="connsiteX186" fmla="*/ 1002982 w 2352349"/>
              <a:gd name="connsiteY186" fmla="*/ 1168175 h 6180230"/>
              <a:gd name="connsiteX187" fmla="*/ 937260 w 2352349"/>
              <a:gd name="connsiteY187" fmla="*/ 1102453 h 6180230"/>
              <a:gd name="connsiteX188" fmla="*/ 1034415 w 2352349"/>
              <a:gd name="connsiteY188" fmla="*/ 1407253 h 6180230"/>
              <a:gd name="connsiteX189" fmla="*/ 1000125 w 2352349"/>
              <a:gd name="connsiteY189" fmla="*/ 1137695 h 6180230"/>
              <a:gd name="connsiteX190" fmla="*/ 1081087 w 2352349"/>
              <a:gd name="connsiteY190" fmla="*/ 969103 h 6180230"/>
              <a:gd name="connsiteX191" fmla="*/ 861060 w 2352349"/>
              <a:gd name="connsiteY191" fmla="*/ 807178 h 6180230"/>
              <a:gd name="connsiteX192" fmla="*/ 1000125 w 2352349"/>
              <a:gd name="connsiteY192" fmla="*/ 1137695 h 6180230"/>
              <a:gd name="connsiteX193" fmla="*/ 1000125 w 2352349"/>
              <a:gd name="connsiteY193" fmla="*/ 1137695 h 6180230"/>
              <a:gd name="connsiteX194" fmla="*/ 1000125 w 2352349"/>
              <a:gd name="connsiteY194" fmla="*/ 1137695 h 6180230"/>
              <a:gd name="connsiteX195" fmla="*/ 1000125 w 2352349"/>
              <a:gd name="connsiteY195" fmla="*/ 1137695 h 6180230"/>
              <a:gd name="connsiteX196" fmla="*/ 308610 w 2352349"/>
              <a:gd name="connsiteY196" fmla="*/ 3159853 h 6180230"/>
              <a:gd name="connsiteX197" fmla="*/ 474345 w 2352349"/>
              <a:gd name="connsiteY197" fmla="*/ 2953160 h 6180230"/>
              <a:gd name="connsiteX198" fmla="*/ 262890 w 2352349"/>
              <a:gd name="connsiteY198" fmla="*/ 3128421 h 6180230"/>
              <a:gd name="connsiteX199" fmla="*/ 308610 w 2352349"/>
              <a:gd name="connsiteY199" fmla="*/ 3159853 h 6180230"/>
              <a:gd name="connsiteX200" fmla="*/ 308610 w 2352349"/>
              <a:gd name="connsiteY200" fmla="*/ 3159853 h 6180230"/>
              <a:gd name="connsiteX201" fmla="*/ 308610 w 2352349"/>
              <a:gd name="connsiteY201" fmla="*/ 3159853 h 6180230"/>
              <a:gd name="connsiteX202" fmla="*/ 308610 w 2352349"/>
              <a:gd name="connsiteY202" fmla="*/ 3159853 h 6180230"/>
              <a:gd name="connsiteX0" fmla="*/ 1581150 w 2352349"/>
              <a:gd name="connsiteY0" fmla="*/ 6152608 h 6152608"/>
              <a:gd name="connsiteX1" fmla="*/ 1533525 w 2352349"/>
              <a:gd name="connsiteY1" fmla="*/ 5835426 h 6152608"/>
              <a:gd name="connsiteX2" fmla="*/ 1481137 w 2352349"/>
              <a:gd name="connsiteY2" fmla="*/ 5719221 h 6152608"/>
              <a:gd name="connsiteX3" fmla="*/ 1451610 w 2352349"/>
              <a:gd name="connsiteY3" fmla="*/ 5710648 h 6152608"/>
              <a:gd name="connsiteX4" fmla="*/ 1392555 w 2352349"/>
              <a:gd name="connsiteY4" fmla="*/ 5482048 h 6152608"/>
              <a:gd name="connsiteX5" fmla="*/ 1385887 w 2352349"/>
              <a:gd name="connsiteY5" fmla="*/ 5448710 h 6152608"/>
              <a:gd name="connsiteX6" fmla="*/ 1338262 w 2352349"/>
              <a:gd name="connsiteY6" fmla="*/ 5135338 h 6152608"/>
              <a:gd name="connsiteX7" fmla="*/ 1328737 w 2352349"/>
              <a:gd name="connsiteY7" fmla="*/ 5105810 h 6152608"/>
              <a:gd name="connsiteX8" fmla="*/ 1242060 w 2352349"/>
              <a:gd name="connsiteY8" fmla="*/ 4685758 h 6152608"/>
              <a:gd name="connsiteX9" fmla="*/ 1236345 w 2352349"/>
              <a:gd name="connsiteY9" fmla="*/ 4654326 h 6152608"/>
              <a:gd name="connsiteX10" fmla="*/ 1226820 w 2352349"/>
              <a:gd name="connsiteY10" fmla="*/ 4592413 h 6152608"/>
              <a:gd name="connsiteX11" fmla="*/ 1184910 w 2352349"/>
              <a:gd name="connsiteY11" fmla="*/ 4276183 h 6152608"/>
              <a:gd name="connsiteX12" fmla="*/ 1119187 w 2352349"/>
              <a:gd name="connsiteY12" fmla="*/ 3858988 h 6152608"/>
              <a:gd name="connsiteX13" fmla="*/ 1090612 w 2352349"/>
              <a:gd name="connsiteY13" fmla="*/ 3904708 h 6152608"/>
              <a:gd name="connsiteX14" fmla="*/ 1073467 w 2352349"/>
              <a:gd name="connsiteY14" fmla="*/ 4117115 h 6152608"/>
              <a:gd name="connsiteX15" fmla="*/ 1074420 w 2352349"/>
              <a:gd name="connsiteY15" fmla="*/ 4281898 h 6152608"/>
              <a:gd name="connsiteX16" fmla="*/ 1031557 w 2352349"/>
              <a:gd name="connsiteY16" fmla="*/ 4610510 h 6152608"/>
              <a:gd name="connsiteX17" fmla="*/ 1027747 w 2352349"/>
              <a:gd name="connsiteY17" fmla="*/ 5082951 h 6152608"/>
              <a:gd name="connsiteX18" fmla="*/ 1020127 w 2352349"/>
              <a:gd name="connsiteY18" fmla="*/ 5290596 h 6152608"/>
              <a:gd name="connsiteX19" fmla="*/ 1036320 w 2352349"/>
              <a:gd name="connsiteY19" fmla="*/ 5465855 h 6152608"/>
              <a:gd name="connsiteX20" fmla="*/ 1042987 w 2352349"/>
              <a:gd name="connsiteY20" fmla="*/ 5495383 h 6152608"/>
              <a:gd name="connsiteX21" fmla="*/ 1050607 w 2352349"/>
              <a:gd name="connsiteY21" fmla="*/ 5523958 h 6152608"/>
              <a:gd name="connsiteX22" fmla="*/ 1057275 w 2352349"/>
              <a:gd name="connsiteY22" fmla="*/ 5921151 h 6152608"/>
              <a:gd name="connsiteX23" fmla="*/ 1040130 w 2352349"/>
              <a:gd name="connsiteY23" fmla="*/ 5950678 h 6152608"/>
              <a:gd name="connsiteX24" fmla="*/ 981075 w 2352349"/>
              <a:gd name="connsiteY24" fmla="*/ 6142063 h 6152608"/>
              <a:gd name="connsiteX25" fmla="*/ 1600932 w 2352349"/>
              <a:gd name="connsiteY25" fmla="*/ 6148524 h 6152608"/>
              <a:gd name="connsiteX26" fmla="*/ 601027 w 2352349"/>
              <a:gd name="connsiteY26" fmla="*/ 6142130 h 6152608"/>
              <a:gd name="connsiteX27" fmla="*/ 623887 w 2352349"/>
              <a:gd name="connsiteY27" fmla="*/ 6052596 h 6152608"/>
              <a:gd name="connsiteX28" fmla="*/ 640080 w 2352349"/>
              <a:gd name="connsiteY28" fmla="*/ 5933533 h 6152608"/>
              <a:gd name="connsiteX29" fmla="*/ 556260 w 2352349"/>
              <a:gd name="connsiteY29" fmla="*/ 5467760 h 6152608"/>
              <a:gd name="connsiteX30" fmla="*/ 555307 w 2352349"/>
              <a:gd name="connsiteY30" fmla="*/ 5461093 h 6152608"/>
              <a:gd name="connsiteX31" fmla="*/ 526732 w 2352349"/>
              <a:gd name="connsiteY31" fmla="*/ 5021038 h 6152608"/>
              <a:gd name="connsiteX32" fmla="*/ 483870 w 2352349"/>
              <a:gd name="connsiteY32" fmla="*/ 4718143 h 6152608"/>
              <a:gd name="connsiteX33" fmla="*/ 405765 w 2352349"/>
              <a:gd name="connsiteY33" fmla="*/ 4272373 h 6152608"/>
              <a:gd name="connsiteX34" fmla="*/ 383857 w 2352349"/>
              <a:gd name="connsiteY34" fmla="*/ 3880896 h 6152608"/>
              <a:gd name="connsiteX35" fmla="*/ 345757 w 2352349"/>
              <a:gd name="connsiteY35" fmla="*/ 3440840 h 6152608"/>
              <a:gd name="connsiteX36" fmla="*/ 341947 w 2352349"/>
              <a:gd name="connsiteY36" fmla="*/ 3311300 h 6152608"/>
              <a:gd name="connsiteX37" fmla="*/ 328612 w 2352349"/>
              <a:gd name="connsiteY37" fmla="*/ 3226528 h 6152608"/>
              <a:gd name="connsiteX38" fmla="*/ 299085 w 2352349"/>
              <a:gd name="connsiteY38" fmla="*/ 3191285 h 6152608"/>
              <a:gd name="connsiteX39" fmla="*/ 224790 w 2352349"/>
              <a:gd name="connsiteY39" fmla="*/ 3132231 h 6152608"/>
              <a:gd name="connsiteX40" fmla="*/ 189547 w 2352349"/>
              <a:gd name="connsiteY40" fmla="*/ 3087463 h 6152608"/>
              <a:gd name="connsiteX41" fmla="*/ 104775 w 2352349"/>
              <a:gd name="connsiteY41" fmla="*/ 2921728 h 6152608"/>
              <a:gd name="connsiteX42" fmla="*/ 92392 w 2352349"/>
              <a:gd name="connsiteY42" fmla="*/ 2734085 h 6152608"/>
              <a:gd name="connsiteX43" fmla="*/ 91440 w 2352349"/>
              <a:gd name="connsiteY43" fmla="*/ 2715035 h 6152608"/>
              <a:gd name="connsiteX44" fmla="*/ 39052 w 2352349"/>
              <a:gd name="connsiteY44" fmla="*/ 2520725 h 6152608"/>
              <a:gd name="connsiteX45" fmla="*/ 39052 w 2352349"/>
              <a:gd name="connsiteY45" fmla="*/ 2520725 h 6152608"/>
              <a:gd name="connsiteX46" fmla="*/ 39052 w 2352349"/>
              <a:gd name="connsiteY46" fmla="*/ 2520725 h 6152608"/>
              <a:gd name="connsiteX47" fmla="*/ 39052 w 2352349"/>
              <a:gd name="connsiteY47" fmla="*/ 2520725 h 6152608"/>
              <a:gd name="connsiteX48" fmla="*/ 0 w 2352349"/>
              <a:gd name="connsiteY48" fmla="*/ 2175920 h 6152608"/>
              <a:gd name="connsiteX49" fmla="*/ 13335 w 2352349"/>
              <a:gd name="connsiteY49" fmla="*/ 2068288 h 6152608"/>
              <a:gd name="connsiteX50" fmla="*/ 55245 w 2352349"/>
              <a:gd name="connsiteY50" fmla="*/ 1879693 h 6152608"/>
              <a:gd name="connsiteX51" fmla="*/ 156210 w 2352349"/>
              <a:gd name="connsiteY51" fmla="*/ 1108168 h 6152608"/>
              <a:gd name="connsiteX52" fmla="*/ 204787 w 2352349"/>
              <a:gd name="connsiteY52" fmla="*/ 1063400 h 6152608"/>
              <a:gd name="connsiteX53" fmla="*/ 645795 w 2352349"/>
              <a:gd name="connsiteY53" fmla="*/ 918620 h 6152608"/>
              <a:gd name="connsiteX54" fmla="*/ 710565 w 2352349"/>
              <a:gd name="connsiteY54" fmla="*/ 885283 h 6152608"/>
              <a:gd name="connsiteX55" fmla="*/ 772477 w 2352349"/>
              <a:gd name="connsiteY55" fmla="*/ 846230 h 6152608"/>
              <a:gd name="connsiteX56" fmla="*/ 851535 w 2352349"/>
              <a:gd name="connsiteY56" fmla="*/ 664303 h 6152608"/>
              <a:gd name="connsiteX57" fmla="*/ 844867 w 2352349"/>
              <a:gd name="connsiteY57" fmla="*/ 586198 h 6152608"/>
              <a:gd name="connsiteX58" fmla="*/ 824865 w 2352349"/>
              <a:gd name="connsiteY58" fmla="*/ 496663 h 6152608"/>
              <a:gd name="connsiteX59" fmla="*/ 808672 w 2352349"/>
              <a:gd name="connsiteY59" fmla="*/ 367123 h 6152608"/>
              <a:gd name="connsiteX60" fmla="*/ 809625 w 2352349"/>
              <a:gd name="connsiteY60" fmla="*/ 364265 h 6152608"/>
              <a:gd name="connsiteX61" fmla="*/ 831532 w 2352349"/>
              <a:gd name="connsiteY61" fmla="*/ 341405 h 6152608"/>
              <a:gd name="connsiteX62" fmla="*/ 848677 w 2352349"/>
              <a:gd name="connsiteY62" fmla="*/ 360455 h 6152608"/>
              <a:gd name="connsiteX63" fmla="*/ 847725 w 2352349"/>
              <a:gd name="connsiteY63" fmla="*/ 325213 h 6152608"/>
              <a:gd name="connsiteX64" fmla="*/ 848677 w 2352349"/>
              <a:gd name="connsiteY64" fmla="*/ 282350 h 6152608"/>
              <a:gd name="connsiteX65" fmla="*/ 856297 w 2352349"/>
              <a:gd name="connsiteY65" fmla="*/ 249013 h 6152608"/>
              <a:gd name="connsiteX66" fmla="*/ 862012 w 2352349"/>
              <a:gd name="connsiteY66" fmla="*/ 229010 h 6152608"/>
              <a:gd name="connsiteX67" fmla="*/ 865822 w 2352349"/>
              <a:gd name="connsiteY67" fmla="*/ 209008 h 6152608"/>
              <a:gd name="connsiteX68" fmla="*/ 871537 w 2352349"/>
              <a:gd name="connsiteY68" fmla="*/ 189005 h 6152608"/>
              <a:gd name="connsiteX69" fmla="*/ 878205 w 2352349"/>
              <a:gd name="connsiteY69" fmla="*/ 169003 h 6152608"/>
              <a:gd name="connsiteX70" fmla="*/ 885825 w 2352349"/>
              <a:gd name="connsiteY70" fmla="*/ 144238 h 6152608"/>
              <a:gd name="connsiteX71" fmla="*/ 898207 w 2352349"/>
              <a:gd name="connsiteY71" fmla="*/ 128998 h 6152608"/>
              <a:gd name="connsiteX72" fmla="*/ 913447 w 2352349"/>
              <a:gd name="connsiteY72" fmla="*/ 108995 h 6152608"/>
              <a:gd name="connsiteX73" fmla="*/ 929640 w 2352349"/>
              <a:gd name="connsiteY73" fmla="*/ 91850 h 6152608"/>
              <a:gd name="connsiteX74" fmla="*/ 945832 w 2352349"/>
              <a:gd name="connsiteY74" fmla="*/ 78515 h 6152608"/>
              <a:gd name="connsiteX75" fmla="*/ 961072 w 2352349"/>
              <a:gd name="connsiteY75" fmla="*/ 62323 h 6152608"/>
              <a:gd name="connsiteX76" fmla="*/ 978217 w 2352349"/>
              <a:gd name="connsiteY76" fmla="*/ 45178 h 6152608"/>
              <a:gd name="connsiteX77" fmla="*/ 997267 w 2352349"/>
              <a:gd name="connsiteY77" fmla="*/ 41368 h 6152608"/>
              <a:gd name="connsiteX78" fmla="*/ 1026795 w 2352349"/>
              <a:gd name="connsiteY78" fmla="*/ 28985 h 6152608"/>
              <a:gd name="connsiteX79" fmla="*/ 1058227 w 2352349"/>
              <a:gd name="connsiteY79" fmla="*/ 19460 h 6152608"/>
              <a:gd name="connsiteX80" fmla="*/ 1090612 w 2352349"/>
              <a:gd name="connsiteY80" fmla="*/ 12793 h 6152608"/>
              <a:gd name="connsiteX81" fmla="*/ 1122997 w 2352349"/>
              <a:gd name="connsiteY81" fmla="*/ 7078 h 6152608"/>
              <a:gd name="connsiteX82" fmla="*/ 1156335 w 2352349"/>
              <a:gd name="connsiteY82" fmla="*/ 3268 h 6152608"/>
              <a:gd name="connsiteX83" fmla="*/ 1189672 w 2352349"/>
              <a:gd name="connsiteY83" fmla="*/ 2315 h 6152608"/>
              <a:gd name="connsiteX84" fmla="*/ 1208722 w 2352349"/>
              <a:gd name="connsiteY84" fmla="*/ 3268 h 6152608"/>
              <a:gd name="connsiteX85" fmla="*/ 1228725 w 2352349"/>
              <a:gd name="connsiteY85" fmla="*/ 8983 h 6152608"/>
              <a:gd name="connsiteX86" fmla="*/ 1247775 w 2352349"/>
              <a:gd name="connsiteY86" fmla="*/ 15650 h 6152608"/>
              <a:gd name="connsiteX87" fmla="*/ 1257300 w 2352349"/>
              <a:gd name="connsiteY87" fmla="*/ 6125 h 6152608"/>
              <a:gd name="connsiteX88" fmla="*/ 1263015 w 2352349"/>
              <a:gd name="connsiteY88" fmla="*/ 28985 h 6152608"/>
              <a:gd name="connsiteX89" fmla="*/ 1284922 w 2352349"/>
              <a:gd name="connsiteY89" fmla="*/ 44225 h 6152608"/>
              <a:gd name="connsiteX90" fmla="*/ 1308735 w 2352349"/>
              <a:gd name="connsiteY90" fmla="*/ 69943 h 6152608"/>
              <a:gd name="connsiteX91" fmla="*/ 1328737 w 2352349"/>
              <a:gd name="connsiteY91" fmla="*/ 91850 h 6152608"/>
              <a:gd name="connsiteX92" fmla="*/ 1345882 w 2352349"/>
              <a:gd name="connsiteY92" fmla="*/ 108995 h 6152608"/>
              <a:gd name="connsiteX93" fmla="*/ 1363027 w 2352349"/>
              <a:gd name="connsiteY93" fmla="*/ 128998 h 6152608"/>
              <a:gd name="connsiteX94" fmla="*/ 1378267 w 2352349"/>
              <a:gd name="connsiteY94" fmla="*/ 150905 h 6152608"/>
              <a:gd name="connsiteX95" fmla="*/ 1391602 w 2352349"/>
              <a:gd name="connsiteY95" fmla="*/ 170908 h 6152608"/>
              <a:gd name="connsiteX96" fmla="*/ 1402080 w 2352349"/>
              <a:gd name="connsiteY96" fmla="*/ 197578 h 6152608"/>
              <a:gd name="connsiteX97" fmla="*/ 1407795 w 2352349"/>
              <a:gd name="connsiteY97" fmla="*/ 217580 h 6152608"/>
              <a:gd name="connsiteX98" fmla="*/ 1411605 w 2352349"/>
              <a:gd name="connsiteY98" fmla="*/ 232820 h 6152608"/>
              <a:gd name="connsiteX99" fmla="*/ 1415415 w 2352349"/>
              <a:gd name="connsiteY99" fmla="*/ 270920 h 6152608"/>
              <a:gd name="connsiteX100" fmla="*/ 1412557 w 2352349"/>
              <a:gd name="connsiteY100" fmla="*/ 311878 h 6152608"/>
              <a:gd name="connsiteX101" fmla="*/ 1418272 w 2352349"/>
              <a:gd name="connsiteY101" fmla="*/ 387125 h 6152608"/>
              <a:gd name="connsiteX102" fmla="*/ 1418272 w 2352349"/>
              <a:gd name="connsiteY102" fmla="*/ 387125 h 6152608"/>
              <a:gd name="connsiteX103" fmla="*/ 1463040 w 2352349"/>
              <a:gd name="connsiteY103" fmla="*/ 404270 h 6152608"/>
              <a:gd name="connsiteX104" fmla="*/ 1449705 w 2352349"/>
              <a:gd name="connsiteY104" fmla="*/ 488090 h 6152608"/>
              <a:gd name="connsiteX105" fmla="*/ 1434465 w 2352349"/>
              <a:gd name="connsiteY105" fmla="*/ 508093 h 6152608"/>
              <a:gd name="connsiteX106" fmla="*/ 1316355 w 2352349"/>
              <a:gd name="connsiteY106" fmla="*/ 734788 h 6152608"/>
              <a:gd name="connsiteX107" fmla="*/ 1439227 w 2352349"/>
              <a:gd name="connsiteY107" fmla="*/ 948148 h 6152608"/>
              <a:gd name="connsiteX108" fmla="*/ 1802130 w 2352349"/>
              <a:gd name="connsiteY108" fmla="*/ 1071973 h 6152608"/>
              <a:gd name="connsiteX109" fmla="*/ 1880235 w 2352349"/>
              <a:gd name="connsiteY109" fmla="*/ 1174843 h 6152608"/>
              <a:gd name="connsiteX110" fmla="*/ 1904047 w 2352349"/>
              <a:gd name="connsiteY110" fmla="*/ 1385345 h 6152608"/>
              <a:gd name="connsiteX111" fmla="*/ 1974532 w 2352349"/>
              <a:gd name="connsiteY111" fmla="*/ 2002565 h 6152608"/>
              <a:gd name="connsiteX112" fmla="*/ 1986915 w 2352349"/>
              <a:gd name="connsiteY112" fmla="*/ 2118770 h 6152608"/>
              <a:gd name="connsiteX113" fmla="*/ 2015490 w 2352349"/>
              <a:gd name="connsiteY113" fmla="*/ 2198781 h 6152608"/>
              <a:gd name="connsiteX114" fmla="*/ 2030730 w 2352349"/>
              <a:gd name="connsiteY114" fmla="*/ 2266408 h 6152608"/>
              <a:gd name="connsiteX115" fmla="*/ 2027872 w 2352349"/>
              <a:gd name="connsiteY115" fmla="*/ 2435000 h 6152608"/>
              <a:gd name="connsiteX116" fmla="*/ 2035492 w 2352349"/>
              <a:gd name="connsiteY116" fmla="*/ 2496913 h 6152608"/>
              <a:gd name="connsiteX117" fmla="*/ 2059305 w 2352349"/>
              <a:gd name="connsiteY117" fmla="*/ 3029360 h 6152608"/>
              <a:gd name="connsiteX118" fmla="*/ 2049780 w 2352349"/>
              <a:gd name="connsiteY118" fmla="*/ 3144613 h 6152608"/>
              <a:gd name="connsiteX119" fmla="*/ 2040255 w 2352349"/>
              <a:gd name="connsiteY119" fmla="*/ 3247483 h 6152608"/>
              <a:gd name="connsiteX120" fmla="*/ 2063115 w 2352349"/>
              <a:gd name="connsiteY120" fmla="*/ 3337018 h 6152608"/>
              <a:gd name="connsiteX121" fmla="*/ 2053590 w 2352349"/>
              <a:gd name="connsiteY121" fmla="*/ 3437031 h 6152608"/>
              <a:gd name="connsiteX122" fmla="*/ 2040255 w 2352349"/>
              <a:gd name="connsiteY122" fmla="*/ 3637056 h 6152608"/>
              <a:gd name="connsiteX123" fmla="*/ 2128837 w 2352349"/>
              <a:gd name="connsiteY123" fmla="*/ 3879943 h 6152608"/>
              <a:gd name="connsiteX124" fmla="*/ 2191702 w 2352349"/>
              <a:gd name="connsiteY124" fmla="*/ 3902803 h 6152608"/>
              <a:gd name="connsiteX125" fmla="*/ 2234565 w 2352349"/>
              <a:gd name="connsiteY125" fmla="*/ 4003768 h 6152608"/>
              <a:gd name="connsiteX126" fmla="*/ 2325052 w 2352349"/>
              <a:gd name="connsiteY126" fmla="*/ 4223796 h 6152608"/>
              <a:gd name="connsiteX127" fmla="*/ 2335530 w 2352349"/>
              <a:gd name="connsiteY127" fmla="*/ 4362860 h 6152608"/>
              <a:gd name="connsiteX128" fmla="*/ 2343150 w 2352349"/>
              <a:gd name="connsiteY128" fmla="*/ 4656231 h 6152608"/>
              <a:gd name="connsiteX129" fmla="*/ 2329815 w 2352349"/>
              <a:gd name="connsiteY129" fmla="*/ 4801010 h 6152608"/>
              <a:gd name="connsiteX130" fmla="*/ 2247900 w 2352349"/>
              <a:gd name="connsiteY130" fmla="*/ 4903880 h 6152608"/>
              <a:gd name="connsiteX131" fmla="*/ 2101215 w 2352349"/>
              <a:gd name="connsiteY131" fmla="*/ 4913405 h 6152608"/>
              <a:gd name="connsiteX132" fmla="*/ 2038350 w 2352349"/>
              <a:gd name="connsiteY132" fmla="*/ 4906738 h 6152608"/>
              <a:gd name="connsiteX133" fmla="*/ 1917382 w 2352349"/>
              <a:gd name="connsiteY133" fmla="*/ 4896260 h 6152608"/>
              <a:gd name="connsiteX134" fmla="*/ 1926907 w 2352349"/>
              <a:gd name="connsiteY134" fmla="*/ 5273451 h 6152608"/>
              <a:gd name="connsiteX135" fmla="*/ 1934527 w 2352349"/>
              <a:gd name="connsiteY135" fmla="*/ 5338221 h 6152608"/>
              <a:gd name="connsiteX136" fmla="*/ 1938337 w 2352349"/>
              <a:gd name="connsiteY136" fmla="*/ 5369653 h 6152608"/>
              <a:gd name="connsiteX137" fmla="*/ 1983105 w 2352349"/>
              <a:gd name="connsiteY137" fmla="*/ 5695408 h 6152608"/>
              <a:gd name="connsiteX138" fmla="*/ 1931670 w 2352349"/>
              <a:gd name="connsiteY138" fmla="*/ 5731603 h 6152608"/>
              <a:gd name="connsiteX139" fmla="*/ 1974532 w 2352349"/>
              <a:gd name="connsiteY139" fmla="*/ 5780180 h 6152608"/>
              <a:gd name="connsiteX140" fmla="*/ 1986915 w 2352349"/>
              <a:gd name="connsiteY140" fmla="*/ 5806851 h 6152608"/>
              <a:gd name="connsiteX141" fmla="*/ 2009775 w 2352349"/>
              <a:gd name="connsiteY141" fmla="*/ 5893528 h 6152608"/>
              <a:gd name="connsiteX142" fmla="*/ 2127885 w 2352349"/>
              <a:gd name="connsiteY142" fmla="*/ 6039260 h 6152608"/>
              <a:gd name="connsiteX143" fmla="*/ 2212657 w 2352349"/>
              <a:gd name="connsiteY143" fmla="*/ 6086885 h 6152608"/>
              <a:gd name="connsiteX144" fmla="*/ 2260623 w 2352349"/>
              <a:gd name="connsiteY144" fmla="*/ 6141863 h 6152608"/>
              <a:gd name="connsiteX145" fmla="*/ 1975485 w 2352349"/>
              <a:gd name="connsiteY145" fmla="*/ 3767548 h 6152608"/>
              <a:gd name="connsiteX146" fmla="*/ 1924050 w 2352349"/>
              <a:gd name="connsiteY146" fmla="*/ 3635150 h 6152608"/>
              <a:gd name="connsiteX147" fmla="*/ 1913572 w 2352349"/>
              <a:gd name="connsiteY147" fmla="*/ 3636103 h 6152608"/>
              <a:gd name="connsiteX148" fmla="*/ 1901190 w 2352349"/>
              <a:gd name="connsiteY148" fmla="*/ 3772310 h 6152608"/>
              <a:gd name="connsiteX149" fmla="*/ 1975485 w 2352349"/>
              <a:gd name="connsiteY149" fmla="*/ 3767548 h 6152608"/>
              <a:gd name="connsiteX150" fmla="*/ 1975485 w 2352349"/>
              <a:gd name="connsiteY150" fmla="*/ 3767548 h 6152608"/>
              <a:gd name="connsiteX151" fmla="*/ 1975485 w 2352349"/>
              <a:gd name="connsiteY151" fmla="*/ 3767548 h 6152608"/>
              <a:gd name="connsiteX152" fmla="*/ 1975485 w 2352349"/>
              <a:gd name="connsiteY152" fmla="*/ 3767548 h 6152608"/>
              <a:gd name="connsiteX153" fmla="*/ 1829752 w 2352349"/>
              <a:gd name="connsiteY153" fmla="*/ 3157948 h 6152608"/>
              <a:gd name="connsiteX154" fmla="*/ 2005965 w 2352349"/>
              <a:gd name="connsiteY154" fmla="*/ 3157948 h 6152608"/>
              <a:gd name="connsiteX155" fmla="*/ 1969770 w 2352349"/>
              <a:gd name="connsiteY155" fmla="*/ 3073175 h 6152608"/>
              <a:gd name="connsiteX156" fmla="*/ 1817370 w 2352349"/>
              <a:gd name="connsiteY156" fmla="*/ 3089368 h 6152608"/>
              <a:gd name="connsiteX157" fmla="*/ 1829752 w 2352349"/>
              <a:gd name="connsiteY157" fmla="*/ 3157948 h 6152608"/>
              <a:gd name="connsiteX158" fmla="*/ 1829752 w 2352349"/>
              <a:gd name="connsiteY158" fmla="*/ 3157948 h 6152608"/>
              <a:gd name="connsiteX159" fmla="*/ 1829752 w 2352349"/>
              <a:gd name="connsiteY159" fmla="*/ 3157948 h 6152608"/>
              <a:gd name="connsiteX160" fmla="*/ 1829752 w 2352349"/>
              <a:gd name="connsiteY160" fmla="*/ 3157948 h 6152608"/>
              <a:gd name="connsiteX161" fmla="*/ 1787842 w 2352349"/>
              <a:gd name="connsiteY161" fmla="*/ 3382738 h 6152608"/>
              <a:gd name="connsiteX162" fmla="*/ 1804035 w 2352349"/>
              <a:gd name="connsiteY162" fmla="*/ 3176046 h 6152608"/>
              <a:gd name="connsiteX163" fmla="*/ 1724025 w 2352349"/>
              <a:gd name="connsiteY163" fmla="*/ 3024598 h 6152608"/>
              <a:gd name="connsiteX164" fmla="*/ 1787842 w 2352349"/>
              <a:gd name="connsiteY164" fmla="*/ 3382738 h 6152608"/>
              <a:gd name="connsiteX165" fmla="*/ 1787842 w 2352349"/>
              <a:gd name="connsiteY165" fmla="*/ 3382738 h 6152608"/>
              <a:gd name="connsiteX166" fmla="*/ 1787842 w 2352349"/>
              <a:gd name="connsiteY166" fmla="*/ 3382738 h 6152608"/>
              <a:gd name="connsiteX167" fmla="*/ 1787842 w 2352349"/>
              <a:gd name="connsiteY167" fmla="*/ 3382738 h 6152608"/>
              <a:gd name="connsiteX168" fmla="*/ 1276350 w 2352349"/>
              <a:gd name="connsiteY168" fmla="*/ 1373915 h 6152608"/>
              <a:gd name="connsiteX169" fmla="*/ 1279207 w 2352349"/>
              <a:gd name="connsiteY169" fmla="*/ 1051018 h 6152608"/>
              <a:gd name="connsiteX170" fmla="*/ 1206817 w 2352349"/>
              <a:gd name="connsiteY170" fmla="*/ 1155793 h 6152608"/>
              <a:gd name="connsiteX171" fmla="*/ 1189672 w 2352349"/>
              <a:gd name="connsiteY171" fmla="*/ 1130075 h 6152608"/>
              <a:gd name="connsiteX172" fmla="*/ 1168717 w 2352349"/>
              <a:gd name="connsiteY172" fmla="*/ 1102453 h 6152608"/>
              <a:gd name="connsiteX173" fmla="*/ 1159192 w 2352349"/>
              <a:gd name="connsiteY173" fmla="*/ 1107215 h 6152608"/>
              <a:gd name="connsiteX174" fmla="*/ 1276350 w 2352349"/>
              <a:gd name="connsiteY174" fmla="*/ 1373915 h 6152608"/>
              <a:gd name="connsiteX175" fmla="*/ 1192530 w 2352349"/>
              <a:gd name="connsiteY175" fmla="*/ 1130075 h 6152608"/>
              <a:gd name="connsiteX176" fmla="*/ 1279207 w 2352349"/>
              <a:gd name="connsiteY176" fmla="*/ 1004345 h 6152608"/>
              <a:gd name="connsiteX177" fmla="*/ 1280160 w 2352349"/>
              <a:gd name="connsiteY177" fmla="*/ 856708 h 6152608"/>
              <a:gd name="connsiteX178" fmla="*/ 1122997 w 2352349"/>
              <a:gd name="connsiteY178" fmla="*/ 965293 h 6152608"/>
              <a:gd name="connsiteX179" fmla="*/ 1192530 w 2352349"/>
              <a:gd name="connsiteY179" fmla="*/ 1130075 h 6152608"/>
              <a:gd name="connsiteX180" fmla="*/ 1192530 w 2352349"/>
              <a:gd name="connsiteY180" fmla="*/ 1130075 h 6152608"/>
              <a:gd name="connsiteX181" fmla="*/ 1192530 w 2352349"/>
              <a:gd name="connsiteY181" fmla="*/ 1130075 h 6152608"/>
              <a:gd name="connsiteX182" fmla="*/ 1192530 w 2352349"/>
              <a:gd name="connsiteY182" fmla="*/ 1130075 h 6152608"/>
              <a:gd name="connsiteX183" fmla="*/ 1034415 w 2352349"/>
              <a:gd name="connsiteY183" fmla="*/ 1407253 h 6152608"/>
              <a:gd name="connsiteX184" fmla="*/ 1062990 w 2352349"/>
              <a:gd name="connsiteY184" fmla="*/ 1115788 h 6152608"/>
              <a:gd name="connsiteX185" fmla="*/ 1042035 w 2352349"/>
              <a:gd name="connsiteY185" fmla="*/ 1111025 h 6152608"/>
              <a:gd name="connsiteX186" fmla="*/ 1002982 w 2352349"/>
              <a:gd name="connsiteY186" fmla="*/ 1168175 h 6152608"/>
              <a:gd name="connsiteX187" fmla="*/ 937260 w 2352349"/>
              <a:gd name="connsiteY187" fmla="*/ 1102453 h 6152608"/>
              <a:gd name="connsiteX188" fmla="*/ 1034415 w 2352349"/>
              <a:gd name="connsiteY188" fmla="*/ 1407253 h 6152608"/>
              <a:gd name="connsiteX189" fmla="*/ 1000125 w 2352349"/>
              <a:gd name="connsiteY189" fmla="*/ 1137695 h 6152608"/>
              <a:gd name="connsiteX190" fmla="*/ 1081087 w 2352349"/>
              <a:gd name="connsiteY190" fmla="*/ 969103 h 6152608"/>
              <a:gd name="connsiteX191" fmla="*/ 861060 w 2352349"/>
              <a:gd name="connsiteY191" fmla="*/ 807178 h 6152608"/>
              <a:gd name="connsiteX192" fmla="*/ 1000125 w 2352349"/>
              <a:gd name="connsiteY192" fmla="*/ 1137695 h 6152608"/>
              <a:gd name="connsiteX193" fmla="*/ 1000125 w 2352349"/>
              <a:gd name="connsiteY193" fmla="*/ 1137695 h 6152608"/>
              <a:gd name="connsiteX194" fmla="*/ 1000125 w 2352349"/>
              <a:gd name="connsiteY194" fmla="*/ 1137695 h 6152608"/>
              <a:gd name="connsiteX195" fmla="*/ 1000125 w 2352349"/>
              <a:gd name="connsiteY195" fmla="*/ 1137695 h 6152608"/>
              <a:gd name="connsiteX196" fmla="*/ 308610 w 2352349"/>
              <a:gd name="connsiteY196" fmla="*/ 3159853 h 6152608"/>
              <a:gd name="connsiteX197" fmla="*/ 474345 w 2352349"/>
              <a:gd name="connsiteY197" fmla="*/ 2953160 h 6152608"/>
              <a:gd name="connsiteX198" fmla="*/ 262890 w 2352349"/>
              <a:gd name="connsiteY198" fmla="*/ 3128421 h 6152608"/>
              <a:gd name="connsiteX199" fmla="*/ 308610 w 2352349"/>
              <a:gd name="connsiteY199" fmla="*/ 3159853 h 6152608"/>
              <a:gd name="connsiteX200" fmla="*/ 308610 w 2352349"/>
              <a:gd name="connsiteY200" fmla="*/ 3159853 h 6152608"/>
              <a:gd name="connsiteX201" fmla="*/ 308610 w 2352349"/>
              <a:gd name="connsiteY201" fmla="*/ 3159853 h 6152608"/>
              <a:gd name="connsiteX202" fmla="*/ 308610 w 2352349"/>
              <a:gd name="connsiteY202" fmla="*/ 3159853 h 615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Lst>
            <a:rect l="l" t="t" r="r" b="b"/>
            <a:pathLst>
              <a:path w="2352349" h="6152608">
                <a:moveTo>
                  <a:pt x="1581150" y="6152608"/>
                </a:moveTo>
                <a:cubicBezTo>
                  <a:pt x="1573530" y="6065930"/>
                  <a:pt x="1534477" y="5923055"/>
                  <a:pt x="1533525" y="5835426"/>
                </a:cubicBezTo>
                <a:cubicBezTo>
                  <a:pt x="1532572" y="5783038"/>
                  <a:pt x="1523047" y="5738271"/>
                  <a:pt x="1481137" y="5719221"/>
                </a:cubicBezTo>
                <a:cubicBezTo>
                  <a:pt x="1471612" y="5715410"/>
                  <a:pt x="1463992" y="5712553"/>
                  <a:pt x="1451610" y="5710648"/>
                </a:cubicBezTo>
                <a:cubicBezTo>
                  <a:pt x="1424940" y="5635401"/>
                  <a:pt x="1408747" y="5558248"/>
                  <a:pt x="1392555" y="5482048"/>
                </a:cubicBezTo>
                <a:cubicBezTo>
                  <a:pt x="1389697" y="5471571"/>
                  <a:pt x="1386840" y="5460141"/>
                  <a:pt x="1385887" y="5448710"/>
                </a:cubicBezTo>
                <a:cubicBezTo>
                  <a:pt x="1382077" y="5342030"/>
                  <a:pt x="1366837" y="5236303"/>
                  <a:pt x="1338262" y="5135338"/>
                </a:cubicBezTo>
                <a:cubicBezTo>
                  <a:pt x="1335405" y="5125813"/>
                  <a:pt x="1332547" y="5115335"/>
                  <a:pt x="1328737" y="5105810"/>
                </a:cubicBezTo>
                <a:cubicBezTo>
                  <a:pt x="1302067" y="4954363"/>
                  <a:pt x="1302067" y="4819108"/>
                  <a:pt x="1242060" y="4685758"/>
                </a:cubicBezTo>
                <a:cubicBezTo>
                  <a:pt x="1241107" y="4676233"/>
                  <a:pt x="1239202" y="4665756"/>
                  <a:pt x="1236345" y="4654326"/>
                </a:cubicBezTo>
                <a:cubicBezTo>
                  <a:pt x="1233487" y="4634323"/>
                  <a:pt x="1229677" y="4612416"/>
                  <a:pt x="1226820" y="4592413"/>
                </a:cubicBezTo>
                <a:cubicBezTo>
                  <a:pt x="1210627" y="4486685"/>
                  <a:pt x="1184910" y="4381910"/>
                  <a:pt x="1184910" y="4276183"/>
                </a:cubicBezTo>
                <a:cubicBezTo>
                  <a:pt x="1185862" y="4133308"/>
                  <a:pt x="1139190" y="3999006"/>
                  <a:pt x="1119187" y="3858988"/>
                </a:cubicBezTo>
                <a:cubicBezTo>
                  <a:pt x="1103947" y="3872323"/>
                  <a:pt x="1096327" y="3887563"/>
                  <a:pt x="1090612" y="3904708"/>
                </a:cubicBezTo>
                <a:cubicBezTo>
                  <a:pt x="1068705" y="3975193"/>
                  <a:pt x="1064895" y="4044725"/>
                  <a:pt x="1073467" y="4117115"/>
                </a:cubicBezTo>
                <a:cubicBezTo>
                  <a:pt x="1079182" y="4171408"/>
                  <a:pt x="1080135" y="4227606"/>
                  <a:pt x="1074420" y="4281898"/>
                </a:cubicBezTo>
                <a:cubicBezTo>
                  <a:pt x="1062037" y="4391435"/>
                  <a:pt x="1036320" y="4500973"/>
                  <a:pt x="1031557" y="4610510"/>
                </a:cubicBezTo>
                <a:cubicBezTo>
                  <a:pt x="1023937" y="4768626"/>
                  <a:pt x="1030605" y="4926741"/>
                  <a:pt x="1027747" y="5082951"/>
                </a:cubicBezTo>
                <a:cubicBezTo>
                  <a:pt x="1026795" y="5151530"/>
                  <a:pt x="1018222" y="5222016"/>
                  <a:pt x="1020127" y="5290596"/>
                </a:cubicBezTo>
                <a:cubicBezTo>
                  <a:pt x="1021080" y="5349651"/>
                  <a:pt x="1025842" y="5407753"/>
                  <a:pt x="1036320" y="5465855"/>
                </a:cubicBezTo>
                <a:cubicBezTo>
                  <a:pt x="1037272" y="5475380"/>
                  <a:pt x="1040130" y="5485858"/>
                  <a:pt x="1042987" y="5495383"/>
                </a:cubicBezTo>
                <a:cubicBezTo>
                  <a:pt x="1045845" y="5504908"/>
                  <a:pt x="1048702" y="5515385"/>
                  <a:pt x="1050607" y="5523958"/>
                </a:cubicBezTo>
                <a:cubicBezTo>
                  <a:pt x="1042987" y="5653498"/>
                  <a:pt x="1082040" y="5789705"/>
                  <a:pt x="1057275" y="5921151"/>
                </a:cubicBezTo>
                <a:cubicBezTo>
                  <a:pt x="1051560" y="5930676"/>
                  <a:pt x="1044892" y="5941153"/>
                  <a:pt x="1040130" y="5950678"/>
                </a:cubicBezTo>
                <a:cubicBezTo>
                  <a:pt x="1021080" y="5979253"/>
                  <a:pt x="980662" y="6075262"/>
                  <a:pt x="981075" y="6142063"/>
                </a:cubicBezTo>
                <a:lnTo>
                  <a:pt x="1600932" y="6148524"/>
                </a:lnTo>
                <a:moveTo>
                  <a:pt x="601027" y="6142130"/>
                </a:moveTo>
                <a:cubicBezTo>
                  <a:pt x="604837" y="6112603"/>
                  <a:pt x="610552" y="6080218"/>
                  <a:pt x="623887" y="6052596"/>
                </a:cubicBezTo>
                <a:cubicBezTo>
                  <a:pt x="643890" y="6013543"/>
                  <a:pt x="646747" y="5975443"/>
                  <a:pt x="640080" y="5933533"/>
                </a:cubicBezTo>
                <a:cubicBezTo>
                  <a:pt x="611505" y="5778276"/>
                  <a:pt x="584835" y="5623971"/>
                  <a:pt x="556260" y="5467760"/>
                </a:cubicBezTo>
                <a:cubicBezTo>
                  <a:pt x="556260" y="5464903"/>
                  <a:pt x="555307" y="5463951"/>
                  <a:pt x="555307" y="5461093"/>
                </a:cubicBezTo>
                <a:cubicBezTo>
                  <a:pt x="544830" y="5315360"/>
                  <a:pt x="533400" y="5166771"/>
                  <a:pt x="526732" y="5021038"/>
                </a:cubicBezTo>
                <a:cubicBezTo>
                  <a:pt x="521017" y="4918168"/>
                  <a:pt x="510540" y="4820060"/>
                  <a:pt x="483870" y="4718143"/>
                </a:cubicBezTo>
                <a:cubicBezTo>
                  <a:pt x="444817" y="4572410"/>
                  <a:pt x="408622" y="4423821"/>
                  <a:pt x="405765" y="4272373"/>
                </a:cubicBezTo>
                <a:cubicBezTo>
                  <a:pt x="402907" y="4142833"/>
                  <a:pt x="393382" y="4010435"/>
                  <a:pt x="383857" y="3880896"/>
                </a:cubicBezTo>
                <a:cubicBezTo>
                  <a:pt x="373380" y="3735163"/>
                  <a:pt x="358140" y="3587525"/>
                  <a:pt x="345757" y="3440840"/>
                </a:cubicBezTo>
                <a:cubicBezTo>
                  <a:pt x="341947" y="3397978"/>
                  <a:pt x="344805" y="3354163"/>
                  <a:pt x="341947" y="3311300"/>
                </a:cubicBezTo>
                <a:cubicBezTo>
                  <a:pt x="340995" y="3282725"/>
                  <a:pt x="336232" y="3253198"/>
                  <a:pt x="328612" y="3226528"/>
                </a:cubicBezTo>
                <a:cubicBezTo>
                  <a:pt x="324802" y="3213193"/>
                  <a:pt x="309562" y="3191285"/>
                  <a:pt x="299085" y="3191285"/>
                </a:cubicBezTo>
                <a:cubicBezTo>
                  <a:pt x="253365" y="3191285"/>
                  <a:pt x="243840" y="3158900"/>
                  <a:pt x="224790" y="3132231"/>
                </a:cubicBezTo>
                <a:cubicBezTo>
                  <a:pt x="214312" y="3116038"/>
                  <a:pt x="204787" y="3099846"/>
                  <a:pt x="189547" y="3087463"/>
                </a:cubicBezTo>
                <a:cubicBezTo>
                  <a:pt x="135255" y="3044600"/>
                  <a:pt x="111442" y="2986498"/>
                  <a:pt x="104775" y="2921728"/>
                </a:cubicBezTo>
                <a:cubicBezTo>
                  <a:pt x="97155" y="2859815"/>
                  <a:pt x="73342" y="2797903"/>
                  <a:pt x="92392" y="2734085"/>
                </a:cubicBezTo>
                <a:cubicBezTo>
                  <a:pt x="93345" y="2727418"/>
                  <a:pt x="92392" y="2721703"/>
                  <a:pt x="91440" y="2715035"/>
                </a:cubicBezTo>
                <a:cubicBezTo>
                  <a:pt x="68580" y="2651218"/>
                  <a:pt x="52387" y="2585496"/>
                  <a:pt x="39052" y="2520725"/>
                </a:cubicBezTo>
                <a:lnTo>
                  <a:pt x="39052" y="2520725"/>
                </a:lnTo>
                <a:lnTo>
                  <a:pt x="39052" y="2520725"/>
                </a:lnTo>
                <a:lnTo>
                  <a:pt x="39052" y="2520725"/>
                </a:lnTo>
                <a:cubicBezTo>
                  <a:pt x="39052" y="2405473"/>
                  <a:pt x="0" y="2291173"/>
                  <a:pt x="0" y="2175920"/>
                </a:cubicBezTo>
                <a:cubicBezTo>
                  <a:pt x="3810" y="2140678"/>
                  <a:pt x="7620" y="2102578"/>
                  <a:pt x="13335" y="2068288"/>
                </a:cubicBezTo>
                <a:cubicBezTo>
                  <a:pt x="20002" y="2026378"/>
                  <a:pt x="52387" y="1899695"/>
                  <a:pt x="55245" y="1879693"/>
                </a:cubicBezTo>
                <a:cubicBezTo>
                  <a:pt x="91440" y="1625375"/>
                  <a:pt x="65722" y="1353913"/>
                  <a:pt x="156210" y="1108168"/>
                </a:cubicBezTo>
                <a:cubicBezTo>
                  <a:pt x="171450" y="1091023"/>
                  <a:pt x="187642" y="1076735"/>
                  <a:pt x="204787" y="1063400"/>
                </a:cubicBezTo>
                <a:cubicBezTo>
                  <a:pt x="324802" y="975770"/>
                  <a:pt x="513397" y="988153"/>
                  <a:pt x="645795" y="918620"/>
                </a:cubicBezTo>
                <a:cubicBezTo>
                  <a:pt x="667702" y="909095"/>
                  <a:pt x="690562" y="898618"/>
                  <a:pt x="710565" y="885283"/>
                </a:cubicBezTo>
                <a:cubicBezTo>
                  <a:pt x="730567" y="872900"/>
                  <a:pt x="752475" y="860518"/>
                  <a:pt x="772477" y="846230"/>
                </a:cubicBezTo>
                <a:cubicBezTo>
                  <a:pt x="835342" y="798605"/>
                  <a:pt x="867727" y="743360"/>
                  <a:pt x="851535" y="664303"/>
                </a:cubicBezTo>
                <a:cubicBezTo>
                  <a:pt x="845820" y="638585"/>
                  <a:pt x="848677" y="611915"/>
                  <a:pt x="844867" y="586198"/>
                </a:cubicBezTo>
                <a:cubicBezTo>
                  <a:pt x="839152" y="556670"/>
                  <a:pt x="835342" y="524285"/>
                  <a:pt x="824865" y="496663"/>
                </a:cubicBezTo>
                <a:cubicBezTo>
                  <a:pt x="805815" y="450943"/>
                  <a:pt x="798195" y="409033"/>
                  <a:pt x="808672" y="367123"/>
                </a:cubicBezTo>
                <a:lnTo>
                  <a:pt x="809625" y="364265"/>
                </a:lnTo>
                <a:cubicBezTo>
                  <a:pt x="816292" y="338548"/>
                  <a:pt x="831532" y="341405"/>
                  <a:pt x="831532" y="341405"/>
                </a:cubicBezTo>
                <a:cubicBezTo>
                  <a:pt x="839152" y="347120"/>
                  <a:pt x="848677" y="360455"/>
                  <a:pt x="848677" y="360455"/>
                </a:cubicBezTo>
                <a:cubicBezTo>
                  <a:pt x="848360" y="348708"/>
                  <a:pt x="848042" y="336960"/>
                  <a:pt x="847725" y="325213"/>
                </a:cubicBezTo>
                <a:cubicBezTo>
                  <a:pt x="848042" y="310925"/>
                  <a:pt x="848360" y="296638"/>
                  <a:pt x="848677" y="282350"/>
                </a:cubicBezTo>
                <a:cubicBezTo>
                  <a:pt x="851535" y="279493"/>
                  <a:pt x="854392" y="260443"/>
                  <a:pt x="856297" y="249013"/>
                </a:cubicBezTo>
                <a:cubicBezTo>
                  <a:pt x="857250" y="233773"/>
                  <a:pt x="860107" y="251870"/>
                  <a:pt x="862012" y="229010"/>
                </a:cubicBezTo>
                <a:cubicBezTo>
                  <a:pt x="862965" y="223295"/>
                  <a:pt x="864870" y="223295"/>
                  <a:pt x="865822" y="209008"/>
                </a:cubicBezTo>
                <a:cubicBezTo>
                  <a:pt x="866775" y="179480"/>
                  <a:pt x="868680" y="189958"/>
                  <a:pt x="871537" y="189005"/>
                </a:cubicBezTo>
                <a:cubicBezTo>
                  <a:pt x="872490" y="147095"/>
                  <a:pt x="875347" y="143285"/>
                  <a:pt x="878205" y="169003"/>
                </a:cubicBezTo>
                <a:cubicBezTo>
                  <a:pt x="881062" y="162335"/>
                  <a:pt x="883920" y="156620"/>
                  <a:pt x="885825" y="144238"/>
                </a:cubicBezTo>
                <a:cubicBezTo>
                  <a:pt x="889635" y="130903"/>
                  <a:pt x="892492" y="122330"/>
                  <a:pt x="898207" y="128998"/>
                </a:cubicBezTo>
                <a:cubicBezTo>
                  <a:pt x="903922" y="145190"/>
                  <a:pt x="907732" y="109948"/>
                  <a:pt x="913447" y="108995"/>
                </a:cubicBezTo>
                <a:cubicBezTo>
                  <a:pt x="919162" y="115663"/>
                  <a:pt x="923925" y="59465"/>
                  <a:pt x="929640" y="91850"/>
                </a:cubicBezTo>
                <a:cubicBezTo>
                  <a:pt x="935355" y="104233"/>
                  <a:pt x="940117" y="69943"/>
                  <a:pt x="945832" y="78515"/>
                </a:cubicBezTo>
                <a:cubicBezTo>
                  <a:pt x="948690" y="75658"/>
                  <a:pt x="955357" y="78515"/>
                  <a:pt x="961072" y="62323"/>
                </a:cubicBezTo>
                <a:cubicBezTo>
                  <a:pt x="967740" y="59465"/>
                  <a:pt x="973455" y="42320"/>
                  <a:pt x="978217" y="45178"/>
                </a:cubicBezTo>
                <a:cubicBezTo>
                  <a:pt x="984885" y="48035"/>
                  <a:pt x="991552" y="34700"/>
                  <a:pt x="997267" y="41368"/>
                </a:cubicBezTo>
                <a:cubicBezTo>
                  <a:pt x="1006792" y="18508"/>
                  <a:pt x="1016317" y="38510"/>
                  <a:pt x="1026795" y="28985"/>
                </a:cubicBezTo>
                <a:cubicBezTo>
                  <a:pt x="1037272" y="18508"/>
                  <a:pt x="1046797" y="6125"/>
                  <a:pt x="1058227" y="19460"/>
                </a:cubicBezTo>
                <a:cubicBezTo>
                  <a:pt x="1068705" y="410"/>
                  <a:pt x="1078230" y="26128"/>
                  <a:pt x="1090612" y="12793"/>
                </a:cubicBezTo>
                <a:cubicBezTo>
                  <a:pt x="1101090" y="13745"/>
                  <a:pt x="1112520" y="4220"/>
                  <a:pt x="1122997" y="7078"/>
                </a:cubicBezTo>
                <a:cubicBezTo>
                  <a:pt x="1135380" y="410"/>
                  <a:pt x="1144905" y="33748"/>
                  <a:pt x="1156335" y="3268"/>
                </a:cubicBezTo>
                <a:cubicBezTo>
                  <a:pt x="1168717" y="3268"/>
                  <a:pt x="1178242" y="-3400"/>
                  <a:pt x="1189672" y="2315"/>
                </a:cubicBezTo>
                <a:cubicBezTo>
                  <a:pt x="1196340" y="8030"/>
                  <a:pt x="1203007" y="18508"/>
                  <a:pt x="1208722" y="3268"/>
                </a:cubicBezTo>
                <a:cubicBezTo>
                  <a:pt x="1215390" y="6125"/>
                  <a:pt x="1223962" y="13745"/>
                  <a:pt x="1228725" y="8983"/>
                </a:cubicBezTo>
                <a:cubicBezTo>
                  <a:pt x="1235392" y="14698"/>
                  <a:pt x="1242060" y="22318"/>
                  <a:pt x="1247775" y="15650"/>
                </a:cubicBezTo>
                <a:cubicBezTo>
                  <a:pt x="1250632" y="8983"/>
                  <a:pt x="1254442" y="5173"/>
                  <a:pt x="1257300" y="6125"/>
                </a:cubicBezTo>
                <a:cubicBezTo>
                  <a:pt x="1260157" y="7078"/>
                  <a:pt x="1260157" y="15650"/>
                  <a:pt x="1263015" y="28985"/>
                </a:cubicBezTo>
                <a:cubicBezTo>
                  <a:pt x="1270635" y="35653"/>
                  <a:pt x="1279207" y="44225"/>
                  <a:pt x="1284922" y="44225"/>
                </a:cubicBezTo>
                <a:cubicBezTo>
                  <a:pt x="1295400" y="63275"/>
                  <a:pt x="1301115" y="70895"/>
                  <a:pt x="1308735" y="69943"/>
                </a:cubicBezTo>
                <a:cubicBezTo>
                  <a:pt x="1316355" y="87088"/>
                  <a:pt x="1323975" y="70895"/>
                  <a:pt x="1328737" y="91850"/>
                </a:cubicBezTo>
                <a:cubicBezTo>
                  <a:pt x="1335405" y="78515"/>
                  <a:pt x="1342072" y="105185"/>
                  <a:pt x="1345882" y="108995"/>
                </a:cubicBezTo>
                <a:cubicBezTo>
                  <a:pt x="1352550" y="108043"/>
                  <a:pt x="1358265" y="128998"/>
                  <a:pt x="1363027" y="128998"/>
                </a:cubicBezTo>
                <a:cubicBezTo>
                  <a:pt x="1368742" y="120425"/>
                  <a:pt x="1373505" y="148048"/>
                  <a:pt x="1378267" y="150905"/>
                </a:cubicBezTo>
                <a:cubicBezTo>
                  <a:pt x="1383982" y="176623"/>
                  <a:pt x="1387792" y="142333"/>
                  <a:pt x="1391602" y="170908"/>
                </a:cubicBezTo>
                <a:cubicBezTo>
                  <a:pt x="1395412" y="145190"/>
                  <a:pt x="1399222" y="188053"/>
                  <a:pt x="1402080" y="197578"/>
                </a:cubicBezTo>
                <a:cubicBezTo>
                  <a:pt x="1403032" y="187100"/>
                  <a:pt x="1405890" y="210913"/>
                  <a:pt x="1407795" y="217580"/>
                </a:cubicBezTo>
                <a:cubicBezTo>
                  <a:pt x="1408747" y="224248"/>
                  <a:pt x="1410652" y="229963"/>
                  <a:pt x="1411605" y="232820"/>
                </a:cubicBezTo>
                <a:cubicBezTo>
                  <a:pt x="1414462" y="245203"/>
                  <a:pt x="1415415" y="257585"/>
                  <a:pt x="1415415" y="270920"/>
                </a:cubicBezTo>
                <a:cubicBezTo>
                  <a:pt x="1415415" y="284255"/>
                  <a:pt x="1415415" y="297590"/>
                  <a:pt x="1412557" y="311878"/>
                </a:cubicBezTo>
                <a:cubicBezTo>
                  <a:pt x="1408747" y="337595"/>
                  <a:pt x="1409700" y="363313"/>
                  <a:pt x="1418272" y="387125"/>
                </a:cubicBezTo>
                <a:lnTo>
                  <a:pt x="1418272" y="387125"/>
                </a:lnTo>
                <a:cubicBezTo>
                  <a:pt x="1418272" y="387125"/>
                  <a:pt x="1456372" y="380458"/>
                  <a:pt x="1463040" y="404270"/>
                </a:cubicBezTo>
                <a:cubicBezTo>
                  <a:pt x="1463040" y="404270"/>
                  <a:pt x="1472565" y="447133"/>
                  <a:pt x="1449705" y="488090"/>
                </a:cubicBezTo>
                <a:cubicBezTo>
                  <a:pt x="1446847" y="494758"/>
                  <a:pt x="1442085" y="501425"/>
                  <a:pt x="1434465" y="508093"/>
                </a:cubicBezTo>
                <a:cubicBezTo>
                  <a:pt x="1369695" y="571910"/>
                  <a:pt x="1336357" y="653825"/>
                  <a:pt x="1316355" y="734788"/>
                </a:cubicBezTo>
                <a:cubicBezTo>
                  <a:pt x="1289685" y="837658"/>
                  <a:pt x="1293495" y="905285"/>
                  <a:pt x="1439227" y="948148"/>
                </a:cubicBezTo>
                <a:cubicBezTo>
                  <a:pt x="1557337" y="984343"/>
                  <a:pt x="1686877" y="1028158"/>
                  <a:pt x="1802130" y="1071973"/>
                </a:cubicBezTo>
                <a:cubicBezTo>
                  <a:pt x="1849755" y="1089118"/>
                  <a:pt x="1879282" y="1123408"/>
                  <a:pt x="1880235" y="1174843"/>
                </a:cubicBezTo>
                <a:cubicBezTo>
                  <a:pt x="1881187" y="1246280"/>
                  <a:pt x="1886902" y="1314860"/>
                  <a:pt x="1904047" y="1385345"/>
                </a:cubicBezTo>
                <a:cubicBezTo>
                  <a:pt x="1924050" y="1463450"/>
                  <a:pt x="1982152" y="1873978"/>
                  <a:pt x="1974532" y="2002565"/>
                </a:cubicBezTo>
                <a:cubicBezTo>
                  <a:pt x="1971675" y="2040665"/>
                  <a:pt x="1980247" y="2079718"/>
                  <a:pt x="1986915" y="2118770"/>
                </a:cubicBezTo>
                <a:cubicBezTo>
                  <a:pt x="1992630" y="2145440"/>
                  <a:pt x="2005965" y="2171158"/>
                  <a:pt x="2015490" y="2198781"/>
                </a:cubicBezTo>
                <a:cubicBezTo>
                  <a:pt x="2022157" y="2220688"/>
                  <a:pt x="2038350" y="2250215"/>
                  <a:pt x="2030730" y="2266408"/>
                </a:cubicBezTo>
                <a:cubicBezTo>
                  <a:pt x="2002155" y="2324510"/>
                  <a:pt x="2025015" y="2379756"/>
                  <a:pt x="2027872" y="2435000"/>
                </a:cubicBezTo>
                <a:cubicBezTo>
                  <a:pt x="2028825" y="2455003"/>
                  <a:pt x="2034540" y="2475958"/>
                  <a:pt x="2035492" y="2496913"/>
                </a:cubicBezTo>
                <a:cubicBezTo>
                  <a:pt x="2041207" y="2651218"/>
                  <a:pt x="2059305" y="3004596"/>
                  <a:pt x="2059305" y="3029360"/>
                </a:cubicBezTo>
                <a:cubicBezTo>
                  <a:pt x="2059305" y="3067460"/>
                  <a:pt x="2063115" y="3109371"/>
                  <a:pt x="2049780" y="3144613"/>
                </a:cubicBezTo>
                <a:cubicBezTo>
                  <a:pt x="2036445" y="3179856"/>
                  <a:pt x="2033587" y="3212240"/>
                  <a:pt x="2040255" y="3247483"/>
                </a:cubicBezTo>
                <a:cubicBezTo>
                  <a:pt x="2046922" y="3277010"/>
                  <a:pt x="2055495" y="3308443"/>
                  <a:pt x="2063115" y="3337018"/>
                </a:cubicBezTo>
                <a:cubicBezTo>
                  <a:pt x="2075497" y="3372260"/>
                  <a:pt x="2068830" y="3401788"/>
                  <a:pt x="2053590" y="3437031"/>
                </a:cubicBezTo>
                <a:cubicBezTo>
                  <a:pt x="2026920" y="3500848"/>
                  <a:pt x="2005965" y="3565618"/>
                  <a:pt x="2040255" y="3637056"/>
                </a:cubicBezTo>
                <a:cubicBezTo>
                  <a:pt x="2075497" y="3712303"/>
                  <a:pt x="2098357" y="3793265"/>
                  <a:pt x="2128837" y="3879943"/>
                </a:cubicBezTo>
                <a:cubicBezTo>
                  <a:pt x="2145030" y="3886610"/>
                  <a:pt x="2168842" y="3895183"/>
                  <a:pt x="2191702" y="3902803"/>
                </a:cubicBezTo>
                <a:cubicBezTo>
                  <a:pt x="2207895" y="3938998"/>
                  <a:pt x="2215515" y="3974240"/>
                  <a:pt x="2234565" y="4003768"/>
                </a:cubicBezTo>
                <a:cubicBezTo>
                  <a:pt x="2279332" y="4071396"/>
                  <a:pt x="2306955" y="4148548"/>
                  <a:pt x="2325052" y="4223796"/>
                </a:cubicBezTo>
                <a:cubicBezTo>
                  <a:pt x="2335530" y="4269516"/>
                  <a:pt x="2322195" y="4317141"/>
                  <a:pt x="2335530" y="4362860"/>
                </a:cubicBezTo>
                <a:cubicBezTo>
                  <a:pt x="2364105" y="4460016"/>
                  <a:pt x="2348865" y="4557171"/>
                  <a:pt x="2343150" y="4656231"/>
                </a:cubicBezTo>
                <a:cubicBezTo>
                  <a:pt x="2340292" y="4704808"/>
                  <a:pt x="2342197" y="4753385"/>
                  <a:pt x="2329815" y="4801010"/>
                </a:cubicBezTo>
                <a:cubicBezTo>
                  <a:pt x="2319337" y="4846730"/>
                  <a:pt x="2300287" y="4891498"/>
                  <a:pt x="2247900" y="4903880"/>
                </a:cubicBezTo>
                <a:cubicBezTo>
                  <a:pt x="2199322" y="4913405"/>
                  <a:pt x="2149792" y="4917216"/>
                  <a:pt x="2101215" y="4913405"/>
                </a:cubicBezTo>
                <a:cubicBezTo>
                  <a:pt x="2081212" y="4912453"/>
                  <a:pt x="2058352" y="4907691"/>
                  <a:pt x="2038350" y="4906738"/>
                </a:cubicBezTo>
                <a:cubicBezTo>
                  <a:pt x="1993582" y="4896260"/>
                  <a:pt x="1928812" y="4883878"/>
                  <a:pt x="1917382" y="4896260"/>
                </a:cubicBezTo>
                <a:cubicBezTo>
                  <a:pt x="1839277" y="5006751"/>
                  <a:pt x="1917382" y="5142005"/>
                  <a:pt x="1926907" y="5273451"/>
                </a:cubicBezTo>
                <a:cubicBezTo>
                  <a:pt x="1929765" y="5295358"/>
                  <a:pt x="1932622" y="5316313"/>
                  <a:pt x="1934527" y="5338221"/>
                </a:cubicBezTo>
                <a:cubicBezTo>
                  <a:pt x="1935480" y="5347746"/>
                  <a:pt x="1937385" y="5358223"/>
                  <a:pt x="1938337" y="5369653"/>
                </a:cubicBezTo>
                <a:cubicBezTo>
                  <a:pt x="1944052" y="5473476"/>
                  <a:pt x="1994535" y="5583966"/>
                  <a:pt x="1983105" y="5695408"/>
                </a:cubicBezTo>
                <a:cubicBezTo>
                  <a:pt x="1983105" y="5720173"/>
                  <a:pt x="1957387" y="5731603"/>
                  <a:pt x="1931670" y="5731603"/>
                </a:cubicBezTo>
                <a:cubicBezTo>
                  <a:pt x="1945005" y="5743985"/>
                  <a:pt x="1957387" y="5756368"/>
                  <a:pt x="1974532" y="5780180"/>
                </a:cubicBezTo>
                <a:cubicBezTo>
                  <a:pt x="1980247" y="5788753"/>
                  <a:pt x="1984057" y="5797326"/>
                  <a:pt x="1986915" y="5806851"/>
                </a:cubicBezTo>
                <a:cubicBezTo>
                  <a:pt x="1997392" y="5833521"/>
                  <a:pt x="2003107" y="5864001"/>
                  <a:pt x="2009775" y="5893528"/>
                </a:cubicBezTo>
                <a:cubicBezTo>
                  <a:pt x="2026920" y="5959251"/>
                  <a:pt x="2065020" y="6006876"/>
                  <a:pt x="2127885" y="6039260"/>
                </a:cubicBezTo>
                <a:cubicBezTo>
                  <a:pt x="2156460" y="6054501"/>
                  <a:pt x="2190534" y="6069785"/>
                  <a:pt x="2212657" y="6086885"/>
                </a:cubicBezTo>
                <a:cubicBezTo>
                  <a:pt x="2234780" y="6103985"/>
                  <a:pt x="2270148" y="6094238"/>
                  <a:pt x="2260623" y="6141863"/>
                </a:cubicBezTo>
                <a:moveTo>
                  <a:pt x="1975485" y="3767548"/>
                </a:moveTo>
                <a:cubicBezTo>
                  <a:pt x="1958340" y="3719923"/>
                  <a:pt x="1942147" y="3678013"/>
                  <a:pt x="1924050" y="3635150"/>
                </a:cubicBezTo>
                <a:cubicBezTo>
                  <a:pt x="1920240" y="3635150"/>
                  <a:pt x="1916430" y="3635150"/>
                  <a:pt x="1913572" y="3636103"/>
                </a:cubicBezTo>
                <a:cubicBezTo>
                  <a:pt x="1909762" y="3680871"/>
                  <a:pt x="1905952" y="3725638"/>
                  <a:pt x="1901190" y="3772310"/>
                </a:cubicBezTo>
                <a:cubicBezTo>
                  <a:pt x="1929765" y="3769453"/>
                  <a:pt x="1949767" y="3769453"/>
                  <a:pt x="1975485" y="3767548"/>
                </a:cubicBezTo>
                <a:lnTo>
                  <a:pt x="1975485" y="3767548"/>
                </a:lnTo>
                <a:lnTo>
                  <a:pt x="1975485" y="3767548"/>
                </a:lnTo>
                <a:lnTo>
                  <a:pt x="1975485" y="3767548"/>
                </a:lnTo>
                <a:close/>
                <a:moveTo>
                  <a:pt x="1829752" y="3157948"/>
                </a:moveTo>
                <a:lnTo>
                  <a:pt x="2005965" y="3157948"/>
                </a:lnTo>
                <a:cubicBezTo>
                  <a:pt x="2027872" y="3096035"/>
                  <a:pt x="2023110" y="3087463"/>
                  <a:pt x="1969770" y="3073175"/>
                </a:cubicBezTo>
                <a:cubicBezTo>
                  <a:pt x="1918335" y="3057935"/>
                  <a:pt x="1872615" y="3062698"/>
                  <a:pt x="1817370" y="3089368"/>
                </a:cubicBezTo>
                <a:cubicBezTo>
                  <a:pt x="1820227" y="3114133"/>
                  <a:pt x="1825942" y="3138898"/>
                  <a:pt x="1829752" y="3157948"/>
                </a:cubicBezTo>
                <a:lnTo>
                  <a:pt x="1829752" y="3157948"/>
                </a:lnTo>
                <a:lnTo>
                  <a:pt x="1829752" y="3157948"/>
                </a:lnTo>
                <a:lnTo>
                  <a:pt x="1829752" y="3157948"/>
                </a:lnTo>
                <a:close/>
                <a:moveTo>
                  <a:pt x="1787842" y="3382738"/>
                </a:moveTo>
                <a:cubicBezTo>
                  <a:pt x="1791652" y="3349400"/>
                  <a:pt x="1809750" y="3185571"/>
                  <a:pt x="1804035" y="3176046"/>
                </a:cubicBezTo>
                <a:cubicBezTo>
                  <a:pt x="1784032" y="3141756"/>
                  <a:pt x="1760220" y="3063650"/>
                  <a:pt x="1724025" y="3024598"/>
                </a:cubicBezTo>
                <a:cubicBezTo>
                  <a:pt x="1694497" y="3091273"/>
                  <a:pt x="1741170" y="3283678"/>
                  <a:pt x="1787842" y="3382738"/>
                </a:cubicBezTo>
                <a:lnTo>
                  <a:pt x="1787842" y="3382738"/>
                </a:lnTo>
                <a:lnTo>
                  <a:pt x="1787842" y="3382738"/>
                </a:lnTo>
                <a:lnTo>
                  <a:pt x="1787842" y="3382738"/>
                </a:lnTo>
                <a:close/>
                <a:moveTo>
                  <a:pt x="1276350" y="1373915"/>
                </a:moveTo>
                <a:cubicBezTo>
                  <a:pt x="1287780" y="1283428"/>
                  <a:pt x="1291590" y="1130075"/>
                  <a:pt x="1279207" y="1051018"/>
                </a:cubicBezTo>
                <a:cubicBezTo>
                  <a:pt x="1278255" y="1047208"/>
                  <a:pt x="1230630" y="1131028"/>
                  <a:pt x="1206817" y="1155793"/>
                </a:cubicBezTo>
                <a:cubicBezTo>
                  <a:pt x="1199197" y="1145315"/>
                  <a:pt x="1193482" y="1136743"/>
                  <a:pt x="1189672" y="1130075"/>
                </a:cubicBezTo>
                <a:cubicBezTo>
                  <a:pt x="1179195" y="1119598"/>
                  <a:pt x="1179195" y="1112930"/>
                  <a:pt x="1168717" y="1102453"/>
                </a:cubicBezTo>
                <a:cubicBezTo>
                  <a:pt x="1165860" y="1103405"/>
                  <a:pt x="1159192" y="1107215"/>
                  <a:pt x="1159192" y="1107215"/>
                </a:cubicBezTo>
                <a:cubicBezTo>
                  <a:pt x="1193482" y="1192940"/>
                  <a:pt x="1237297" y="1325338"/>
                  <a:pt x="1276350" y="1373915"/>
                </a:cubicBezTo>
                <a:close/>
                <a:moveTo>
                  <a:pt x="1192530" y="1130075"/>
                </a:moveTo>
                <a:cubicBezTo>
                  <a:pt x="1255395" y="1110073"/>
                  <a:pt x="1270635" y="1054828"/>
                  <a:pt x="1279207" y="1004345"/>
                </a:cubicBezTo>
                <a:cubicBezTo>
                  <a:pt x="1288732" y="961483"/>
                  <a:pt x="1280160" y="914810"/>
                  <a:pt x="1280160" y="856708"/>
                </a:cubicBezTo>
                <a:cubicBezTo>
                  <a:pt x="1223962" y="894808"/>
                  <a:pt x="1164907" y="936718"/>
                  <a:pt x="1122997" y="965293"/>
                </a:cubicBezTo>
                <a:cubicBezTo>
                  <a:pt x="1144905" y="1028158"/>
                  <a:pt x="1173480" y="1073878"/>
                  <a:pt x="1192530" y="1130075"/>
                </a:cubicBezTo>
                <a:lnTo>
                  <a:pt x="1192530" y="1130075"/>
                </a:lnTo>
                <a:lnTo>
                  <a:pt x="1192530" y="1130075"/>
                </a:lnTo>
                <a:lnTo>
                  <a:pt x="1192530" y="1130075"/>
                </a:lnTo>
                <a:close/>
                <a:moveTo>
                  <a:pt x="1034415" y="1407253"/>
                </a:moveTo>
                <a:cubicBezTo>
                  <a:pt x="1037272" y="1406300"/>
                  <a:pt x="1054417" y="1210085"/>
                  <a:pt x="1062990" y="1115788"/>
                </a:cubicBezTo>
                <a:cubicBezTo>
                  <a:pt x="1055370" y="1113883"/>
                  <a:pt x="1049655" y="1114835"/>
                  <a:pt x="1042035" y="1111025"/>
                </a:cubicBezTo>
                <a:cubicBezTo>
                  <a:pt x="1031557" y="1123408"/>
                  <a:pt x="1019175" y="1144363"/>
                  <a:pt x="1002982" y="1168175"/>
                </a:cubicBezTo>
                <a:cubicBezTo>
                  <a:pt x="985837" y="1154840"/>
                  <a:pt x="978217" y="1141505"/>
                  <a:pt x="937260" y="1102453"/>
                </a:cubicBezTo>
                <a:cubicBezTo>
                  <a:pt x="962977" y="1184368"/>
                  <a:pt x="1034415" y="1407253"/>
                  <a:pt x="1034415" y="1407253"/>
                </a:cubicBezTo>
                <a:close/>
                <a:moveTo>
                  <a:pt x="1000125" y="1137695"/>
                </a:moveTo>
                <a:cubicBezTo>
                  <a:pt x="1025842" y="1082450"/>
                  <a:pt x="1051560" y="1030063"/>
                  <a:pt x="1081087" y="969103"/>
                </a:cubicBezTo>
                <a:cubicBezTo>
                  <a:pt x="1005840" y="913858"/>
                  <a:pt x="932497" y="861470"/>
                  <a:pt x="861060" y="807178"/>
                </a:cubicBezTo>
                <a:cubicBezTo>
                  <a:pt x="832485" y="870043"/>
                  <a:pt x="903922" y="1041493"/>
                  <a:pt x="1000125" y="1137695"/>
                </a:cubicBezTo>
                <a:lnTo>
                  <a:pt x="1000125" y="1137695"/>
                </a:lnTo>
                <a:lnTo>
                  <a:pt x="1000125" y="1137695"/>
                </a:lnTo>
                <a:lnTo>
                  <a:pt x="1000125" y="1137695"/>
                </a:lnTo>
                <a:close/>
                <a:moveTo>
                  <a:pt x="308610" y="3159853"/>
                </a:moveTo>
                <a:cubicBezTo>
                  <a:pt x="363855" y="3091273"/>
                  <a:pt x="418147" y="3026503"/>
                  <a:pt x="474345" y="2953160"/>
                </a:cubicBezTo>
                <a:cubicBezTo>
                  <a:pt x="357187" y="2966496"/>
                  <a:pt x="311467" y="3043648"/>
                  <a:pt x="262890" y="3128421"/>
                </a:cubicBezTo>
                <a:cubicBezTo>
                  <a:pt x="280035" y="3139850"/>
                  <a:pt x="292417" y="3149375"/>
                  <a:pt x="308610" y="3159853"/>
                </a:cubicBezTo>
                <a:lnTo>
                  <a:pt x="308610" y="3159853"/>
                </a:lnTo>
                <a:lnTo>
                  <a:pt x="308610" y="3159853"/>
                </a:lnTo>
                <a:lnTo>
                  <a:pt x="308610" y="3159853"/>
                </a:lnTo>
                <a:close/>
              </a:path>
            </a:pathLst>
          </a:custGeom>
          <a:noFill/>
          <a:ln w="44450" cap="flat">
            <a:solidFill>
              <a:schemeClr val="bg1"/>
            </a:solidFill>
            <a:prstDash val="solid"/>
            <a:miter/>
          </a:ln>
        </p:spPr>
        <p:txBody>
          <a:bodyPr rtlCol="0" anchor="ctr"/>
          <a:lstStyle/>
          <a:p>
            <a:endParaRPr lang="en-US"/>
          </a:p>
        </p:txBody>
      </p:sp>
      <p:sp>
        <p:nvSpPr>
          <p:cNvPr id="33" name="TextBox 32">
            <a:extLst>
              <a:ext uri="{FF2B5EF4-FFF2-40B4-BE49-F238E27FC236}">
                <a16:creationId xmlns:a16="http://schemas.microsoft.com/office/drawing/2014/main" id="{694E821A-1C0D-4A42-90B0-FB7F10C0DD2F}"/>
              </a:ext>
            </a:extLst>
          </p:cNvPr>
          <p:cNvSpPr txBox="1"/>
          <p:nvPr/>
        </p:nvSpPr>
        <p:spPr>
          <a:xfrm>
            <a:off x="4969437" y="618686"/>
            <a:ext cx="6209758" cy="830997"/>
          </a:xfrm>
          <a:prstGeom prst="rect">
            <a:avLst/>
          </a:prstGeom>
          <a:noFill/>
        </p:spPr>
        <p:txBody>
          <a:bodyPr wrap="square" rtlCol="0" anchor="ctr">
            <a:spAutoFit/>
          </a:bodyPr>
          <a:lstStyle/>
          <a:p>
            <a:r>
              <a:rPr lang="en-US" altLang="ko-KR" sz="4800" dirty="0">
                <a:solidFill>
                  <a:schemeClr val="bg1"/>
                </a:solidFill>
                <a:latin typeface="Acumin Pro Wide Thin" panose="020B0205020202020204" pitchFamily="34" charset="0"/>
                <a:cs typeface="Arial" pitchFamily="34" charset="0"/>
              </a:rPr>
              <a:t>Executive Summary</a:t>
            </a:r>
            <a:endParaRPr lang="ko-KR" altLang="en-US" sz="4800" dirty="0">
              <a:solidFill>
                <a:schemeClr val="bg1"/>
              </a:solidFill>
              <a:latin typeface="Acumin Pro Wide Thin" panose="020B0205020202020204" pitchFamily="34" charset="0"/>
              <a:cs typeface="Arial" pitchFamily="34" charset="0"/>
            </a:endParaRPr>
          </a:p>
        </p:txBody>
      </p:sp>
      <p:sp>
        <p:nvSpPr>
          <p:cNvPr id="36" name="Oval 35">
            <a:extLst>
              <a:ext uri="{FF2B5EF4-FFF2-40B4-BE49-F238E27FC236}">
                <a16:creationId xmlns:a16="http://schemas.microsoft.com/office/drawing/2014/main" id="{5EAC7BC7-8C4E-4713-B4EC-13DF3733CB07}"/>
              </a:ext>
            </a:extLst>
          </p:cNvPr>
          <p:cNvSpPr/>
          <p:nvPr/>
        </p:nvSpPr>
        <p:spPr>
          <a:xfrm>
            <a:off x="4112545" y="5349605"/>
            <a:ext cx="525292" cy="525292"/>
          </a:xfrm>
          <a:prstGeom prst="ellipse">
            <a:avLst/>
          </a:prstGeom>
          <a:solidFill>
            <a:schemeClr val="accent2"/>
          </a:solidFill>
          <a:ln w="444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36">
            <a:extLst>
              <a:ext uri="{FF2B5EF4-FFF2-40B4-BE49-F238E27FC236}">
                <a16:creationId xmlns:a16="http://schemas.microsoft.com/office/drawing/2014/main" id="{3D8E942C-5557-4838-B0BA-261EE37AE07C}"/>
              </a:ext>
            </a:extLst>
          </p:cNvPr>
          <p:cNvGrpSpPr/>
          <p:nvPr/>
        </p:nvGrpSpPr>
        <p:grpSpPr>
          <a:xfrm>
            <a:off x="4542784" y="5257272"/>
            <a:ext cx="5351450" cy="1135578"/>
            <a:chOff x="5616952" y="2519949"/>
            <a:chExt cx="5351450" cy="1135578"/>
          </a:xfrm>
          <a:noFill/>
        </p:grpSpPr>
        <p:grpSp>
          <p:nvGrpSpPr>
            <p:cNvPr id="38" name="Group 37">
              <a:extLst>
                <a:ext uri="{FF2B5EF4-FFF2-40B4-BE49-F238E27FC236}">
                  <a16:creationId xmlns:a16="http://schemas.microsoft.com/office/drawing/2014/main" id="{B20AA843-2FA1-4961-848E-791F30604915}"/>
                </a:ext>
              </a:extLst>
            </p:cNvPr>
            <p:cNvGrpSpPr/>
            <p:nvPr/>
          </p:nvGrpSpPr>
          <p:grpSpPr>
            <a:xfrm>
              <a:off x="6442238" y="2630866"/>
              <a:ext cx="4526164" cy="1024661"/>
              <a:chOff x="6751979" y="1666120"/>
              <a:chExt cx="4526164" cy="1024661"/>
            </a:xfrm>
            <a:grpFill/>
          </p:grpSpPr>
          <p:sp>
            <p:nvSpPr>
              <p:cNvPr id="40" name="TextBox 39">
                <a:extLst>
                  <a:ext uri="{FF2B5EF4-FFF2-40B4-BE49-F238E27FC236}">
                    <a16:creationId xmlns:a16="http://schemas.microsoft.com/office/drawing/2014/main" id="{CEBE5DDC-4B52-4185-A1CD-CBBB25686A1A}"/>
                  </a:ext>
                </a:extLst>
              </p:cNvPr>
              <p:cNvSpPr txBox="1"/>
              <p:nvPr/>
            </p:nvSpPr>
            <p:spPr>
              <a:xfrm>
                <a:off x="6770451" y="2090617"/>
                <a:ext cx="4507692" cy="600164"/>
              </a:xfrm>
              <a:prstGeom prst="rect">
                <a:avLst/>
              </a:prstGeom>
              <a:grpFill/>
            </p:spPr>
            <p:txBody>
              <a:bodyPr wrap="square" rtlCol="0">
                <a:spAutoFit/>
              </a:bodyPr>
              <a:lstStyle/>
              <a:p>
                <a:r>
                  <a:rPr lang="en-US" altLang="ko-KR" sz="1100" dirty="0">
                    <a:solidFill>
                      <a:schemeClr val="bg1"/>
                    </a:solidFill>
                    <a:cs typeface="Arial" pitchFamily="34" charset="0"/>
                  </a:rPr>
                  <a:t>The vision of the hotel is to offer a great place to relax, work and meet the guests’ needs, whilst the mission is to make them achieve their goals and make them aim higher</a:t>
                </a:r>
              </a:p>
            </p:txBody>
          </p:sp>
          <p:sp>
            <p:nvSpPr>
              <p:cNvPr id="41" name="TextBox 40">
                <a:extLst>
                  <a:ext uri="{FF2B5EF4-FFF2-40B4-BE49-F238E27FC236}">
                    <a16:creationId xmlns:a16="http://schemas.microsoft.com/office/drawing/2014/main" id="{6AAF8B1A-071D-47C9-9ADF-F3D50DFD73E7}"/>
                  </a:ext>
                </a:extLst>
              </p:cNvPr>
              <p:cNvSpPr txBox="1"/>
              <p:nvPr/>
            </p:nvSpPr>
            <p:spPr>
              <a:xfrm>
                <a:off x="6751979" y="1666120"/>
                <a:ext cx="4507692" cy="461665"/>
              </a:xfrm>
              <a:prstGeom prst="rect">
                <a:avLst/>
              </a:prstGeom>
              <a:grpFill/>
            </p:spPr>
            <p:txBody>
              <a:bodyPr wrap="square" lIns="108000" rIns="108000" rtlCol="0">
                <a:spAutoFit/>
              </a:bodyPr>
              <a:lstStyle/>
              <a:p>
                <a:r>
                  <a:rPr lang="en-US" altLang="ko-KR" sz="2400" b="1" dirty="0">
                    <a:solidFill>
                      <a:schemeClr val="bg1"/>
                    </a:solidFill>
                    <a:cs typeface="Arial" pitchFamily="34" charset="0"/>
                  </a:rPr>
                  <a:t>Vision and mission</a:t>
                </a:r>
                <a:endParaRPr lang="ko-KR" altLang="en-US" sz="2400" b="1" dirty="0">
                  <a:solidFill>
                    <a:schemeClr val="bg1"/>
                  </a:solidFill>
                  <a:cs typeface="Arial" pitchFamily="34" charset="0"/>
                </a:endParaRPr>
              </a:p>
            </p:txBody>
          </p:sp>
        </p:grpSp>
        <p:sp>
          <p:nvSpPr>
            <p:cNvPr id="39" name="TextBox 38">
              <a:extLst>
                <a:ext uri="{FF2B5EF4-FFF2-40B4-BE49-F238E27FC236}">
                  <a16:creationId xmlns:a16="http://schemas.microsoft.com/office/drawing/2014/main" id="{E7135994-2783-4CDF-9F78-CD8AFF1306CF}"/>
                </a:ext>
              </a:extLst>
            </p:cNvPr>
            <p:cNvSpPr txBox="1"/>
            <p:nvPr/>
          </p:nvSpPr>
          <p:spPr>
            <a:xfrm>
              <a:off x="5616952" y="2519949"/>
              <a:ext cx="958096" cy="584775"/>
            </a:xfrm>
            <a:prstGeom prst="rect">
              <a:avLst/>
            </a:prstGeom>
            <a:grpFill/>
          </p:spPr>
          <p:txBody>
            <a:bodyPr wrap="square" lIns="108000" rIns="108000" rtlCol="0">
              <a:spAutoFit/>
            </a:bodyPr>
            <a:lstStyle/>
            <a:p>
              <a:pPr algn="ctr"/>
              <a:r>
                <a:rPr lang="en-US" altLang="ko-KR" sz="3200" b="1" dirty="0">
                  <a:solidFill>
                    <a:schemeClr val="bg1"/>
                  </a:solidFill>
                  <a:cs typeface="Arial" pitchFamily="34" charset="0"/>
                </a:rPr>
                <a:t>05</a:t>
              </a:r>
              <a:endParaRPr lang="ko-KR" altLang="en-US" sz="3200" b="1" dirty="0">
                <a:solidFill>
                  <a:schemeClr val="bg1"/>
                </a:solidFill>
                <a:cs typeface="Arial" pitchFamily="34" charset="0"/>
              </a:endParaRPr>
            </a:p>
          </p:txBody>
        </p:sp>
      </p:grpSp>
    </p:spTree>
    <p:extLst>
      <p:ext uri="{BB962C8B-B14F-4D97-AF65-F5344CB8AC3E}">
        <p14:creationId xmlns:p14="http://schemas.microsoft.com/office/powerpoint/2010/main" val="33893580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C9B381-47EF-4180-A6FB-3A5E1E6AD3B9}"/>
              </a:ext>
            </a:extLst>
          </p:cNvPr>
          <p:cNvSpPr/>
          <p:nvPr/>
        </p:nvSpPr>
        <p:spPr>
          <a:xfrm rot="2700000">
            <a:off x="6554663" y="1315738"/>
            <a:ext cx="1916665" cy="1916665"/>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0" name="Rectangle 9">
            <a:extLst>
              <a:ext uri="{FF2B5EF4-FFF2-40B4-BE49-F238E27FC236}">
                <a16:creationId xmlns:a16="http://schemas.microsoft.com/office/drawing/2014/main" id="{E486715C-4605-4802-AFF0-B2FA52490846}"/>
              </a:ext>
            </a:extLst>
          </p:cNvPr>
          <p:cNvSpPr/>
          <p:nvPr/>
        </p:nvSpPr>
        <p:spPr>
          <a:xfrm rot="2700000">
            <a:off x="8822331" y="3624241"/>
            <a:ext cx="1916665" cy="1916665"/>
          </a:xfrm>
          <a:prstGeom prst="rect">
            <a:avLst/>
          </a:prstGeom>
          <a:ln w="5715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11" name="Rectangle 10">
            <a:extLst>
              <a:ext uri="{FF2B5EF4-FFF2-40B4-BE49-F238E27FC236}">
                <a16:creationId xmlns:a16="http://schemas.microsoft.com/office/drawing/2014/main" id="{9D99846F-80EB-4FAE-B90A-BF36A2E521C7}"/>
              </a:ext>
            </a:extLst>
          </p:cNvPr>
          <p:cNvSpPr/>
          <p:nvPr/>
        </p:nvSpPr>
        <p:spPr>
          <a:xfrm rot="2700000">
            <a:off x="8825342" y="1354579"/>
            <a:ext cx="1916665" cy="1916665"/>
          </a:xfrm>
          <a:prstGeom prst="rect">
            <a:avLst/>
          </a:prstGeom>
          <a:ln w="571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23C6545-8F35-4064-80E3-E30BDC7C46F3}"/>
              </a:ext>
            </a:extLst>
          </p:cNvPr>
          <p:cNvSpPr/>
          <p:nvPr/>
        </p:nvSpPr>
        <p:spPr>
          <a:xfrm rot="2700000">
            <a:off x="6554662" y="3624243"/>
            <a:ext cx="1916665" cy="1916665"/>
          </a:xfrm>
          <a:prstGeom prst="rect">
            <a:avLst/>
          </a:prstGeom>
          <a:ln w="571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50" name="TextBox 49">
            <a:extLst>
              <a:ext uri="{FF2B5EF4-FFF2-40B4-BE49-F238E27FC236}">
                <a16:creationId xmlns:a16="http://schemas.microsoft.com/office/drawing/2014/main" id="{0338D58E-2B11-406D-A0AA-225117CADC7C}"/>
              </a:ext>
            </a:extLst>
          </p:cNvPr>
          <p:cNvSpPr txBox="1"/>
          <p:nvPr/>
        </p:nvSpPr>
        <p:spPr>
          <a:xfrm>
            <a:off x="343736" y="3611854"/>
            <a:ext cx="5438404" cy="3139321"/>
          </a:xfrm>
          <a:prstGeom prst="rect">
            <a:avLst/>
          </a:prstGeom>
          <a:noFill/>
        </p:spPr>
        <p:txBody>
          <a:bodyPr wrap="square" rtlCol="0">
            <a:spAutoFit/>
          </a:bodyPr>
          <a:lstStyle/>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Grand opening in 2020</a:t>
            </a:r>
          </a:p>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The hotel will welcome all nations of guests</a:t>
            </a:r>
          </a:p>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Meeting the requirements of all target customer segments</a:t>
            </a:r>
          </a:p>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Greek architectural style to stand out</a:t>
            </a:r>
          </a:p>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Brightened rooms to ensure an excellent ambient</a:t>
            </a:r>
          </a:p>
          <a:p>
            <a:pPr marL="171450" indent="-171450">
              <a:buFont typeface="Arial" panose="020B0604020202020204" pitchFamily="34" charset="0"/>
              <a:buChar char="•"/>
            </a:pPr>
            <a:r>
              <a:rPr lang="en-US" altLang="ko-KR" dirty="0">
                <a:latin typeface="Acumin Pro Wide Light" panose="020B0405020202020204" pitchFamily="34" charset="0"/>
                <a:cs typeface="Arial" pitchFamily="34" charset="0"/>
              </a:rPr>
              <a:t>The hotel will be located in the old Birmingham Curzon Street Railway to decrease the costs</a:t>
            </a:r>
          </a:p>
          <a:p>
            <a:pPr marL="171450" indent="-171450">
              <a:buFont typeface="Arial" panose="020B0604020202020204" pitchFamily="34" charset="0"/>
              <a:buChar char="•"/>
            </a:pPr>
            <a:endParaRPr lang="ko-KR" altLang="en-US" dirty="0">
              <a:latin typeface="Acumin Pro Wide Light" panose="020B0405020202020204" pitchFamily="34" charset="0"/>
              <a:cs typeface="Arial" pitchFamily="34" charset="0"/>
            </a:endParaRPr>
          </a:p>
        </p:txBody>
      </p:sp>
      <p:sp>
        <p:nvSpPr>
          <p:cNvPr id="51" name="TextBox 50">
            <a:extLst>
              <a:ext uri="{FF2B5EF4-FFF2-40B4-BE49-F238E27FC236}">
                <a16:creationId xmlns:a16="http://schemas.microsoft.com/office/drawing/2014/main" id="{0D5AEB30-F5DB-4F2E-A580-703774B2E545}"/>
              </a:ext>
            </a:extLst>
          </p:cNvPr>
          <p:cNvSpPr txBox="1"/>
          <p:nvPr/>
        </p:nvSpPr>
        <p:spPr>
          <a:xfrm>
            <a:off x="86105" y="2934898"/>
            <a:ext cx="3973499" cy="584775"/>
          </a:xfrm>
          <a:prstGeom prst="rect">
            <a:avLst/>
          </a:prstGeom>
          <a:noFill/>
        </p:spPr>
        <p:txBody>
          <a:bodyPr wrap="square" rtlCol="0">
            <a:spAutoFit/>
          </a:bodyPr>
          <a:lstStyle/>
          <a:p>
            <a:r>
              <a:rPr lang="en-US" altLang="ko-KR" sz="3200" b="1" dirty="0">
                <a:latin typeface="Lucida Handwriting" panose="03010101010101010101" pitchFamily="66" charset="0"/>
                <a:cs typeface="Arial" pitchFamily="34" charset="0"/>
              </a:rPr>
              <a:t>Liberty</a:t>
            </a:r>
            <a:r>
              <a:rPr lang="en-US" altLang="ko-KR" sz="3200" b="1" dirty="0">
                <a:cs typeface="Arial" pitchFamily="34" charset="0"/>
              </a:rPr>
              <a:t> </a:t>
            </a:r>
            <a:r>
              <a:rPr lang="en-US" altLang="ko-KR" sz="3200" b="1" dirty="0">
                <a:latin typeface="Acumin Pro Wide Light" panose="020B0405020202020204" pitchFamily="34" charset="0"/>
                <a:cs typeface="Arial" pitchFamily="34" charset="0"/>
              </a:rPr>
              <a:t>Hotel</a:t>
            </a:r>
            <a:endParaRPr lang="ko-KR" altLang="en-US" sz="3200" b="1" dirty="0">
              <a:latin typeface="Acumin Pro Wide Light" panose="020B0405020202020204" pitchFamily="34" charset="0"/>
              <a:cs typeface="Arial" pitchFamily="34" charset="0"/>
            </a:endParaRPr>
          </a:p>
        </p:txBody>
      </p:sp>
      <p:sp>
        <p:nvSpPr>
          <p:cNvPr id="52" name="Title 1">
            <a:extLst>
              <a:ext uri="{FF2B5EF4-FFF2-40B4-BE49-F238E27FC236}">
                <a16:creationId xmlns:a16="http://schemas.microsoft.com/office/drawing/2014/main" id="{595CB8E7-8BA6-4681-9782-6A9A840605EB}"/>
              </a:ext>
            </a:extLst>
          </p:cNvPr>
          <p:cNvSpPr txBox="1">
            <a:spLocks/>
          </p:cNvSpPr>
          <p:nvPr/>
        </p:nvSpPr>
        <p:spPr>
          <a:xfrm>
            <a:off x="771527" y="721366"/>
            <a:ext cx="4460040" cy="1922462"/>
          </a:xfrm>
          <a:prstGeom prst="rect">
            <a:avLst/>
          </a:prstGeom>
        </p:spPr>
        <p:txBody>
          <a:bodyPr anchor="ctr">
            <a:noAutofit/>
          </a:bodyPr>
          <a:lstStyle>
            <a:lvl1pPr algn="l" defTabSz="914400" rtl="0" eaLnBrk="1" latinLnBrk="1" hangingPunct="1">
              <a:spcBef>
                <a:spcPct val="0"/>
              </a:spcBef>
              <a:buNone/>
              <a:defRPr sz="3600" b="0" kern="1200" baseline="0">
                <a:solidFill>
                  <a:schemeClr val="tx1">
                    <a:lumMod val="75000"/>
                    <a:lumOff val="25000"/>
                  </a:schemeClr>
                </a:solidFill>
                <a:latin typeface="+mj-lt"/>
                <a:ea typeface="+mj-ea"/>
                <a:cs typeface="Arial" pitchFamily="34" charset="0"/>
              </a:defRPr>
            </a:lvl1pPr>
          </a:lstStyle>
          <a:p>
            <a:r>
              <a:rPr lang="en-US" altLang="ko-KR" b="1" dirty="0"/>
              <a:t>Company </a:t>
            </a:r>
            <a:r>
              <a:rPr lang="en-US" altLang="ko-KR" b="1" dirty="0">
                <a:solidFill>
                  <a:schemeClr val="bg1">
                    <a:lumMod val="65000"/>
                  </a:schemeClr>
                </a:solidFill>
              </a:rPr>
              <a:t>Overview</a:t>
            </a:r>
            <a:endParaRPr lang="ko-KR" altLang="en-US" dirty="0"/>
          </a:p>
        </p:txBody>
      </p:sp>
      <p:pic>
        <p:nvPicPr>
          <p:cNvPr id="13" name="Picture Placeholder 12" descr="A kitchen with a table and chairs&#10;&#10;Description automatically generated">
            <a:extLst>
              <a:ext uri="{FF2B5EF4-FFF2-40B4-BE49-F238E27FC236}">
                <a16:creationId xmlns:a16="http://schemas.microsoft.com/office/drawing/2014/main" id="{6A4F2071-C09A-481F-B3D2-93C6B5DD1A8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7143" r="7143"/>
          <a:stretch>
            <a:fillRect/>
          </a:stretch>
        </p:blipFill>
        <p:spPr/>
      </p:pic>
      <p:pic>
        <p:nvPicPr>
          <p:cNvPr id="6" name="Picture Placeholder 5" descr="A large white building&#10;&#10;Description automatically generated">
            <a:extLst>
              <a:ext uri="{FF2B5EF4-FFF2-40B4-BE49-F238E27FC236}">
                <a16:creationId xmlns:a16="http://schemas.microsoft.com/office/drawing/2014/main" id="{21D22A61-D452-45D1-A125-CAD348C60C3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233" r="24233"/>
          <a:stretch>
            <a:fillRect/>
          </a:stretch>
        </p:blipFill>
        <p:spPr/>
      </p:pic>
      <p:pic>
        <p:nvPicPr>
          <p:cNvPr id="15" name="Picture Placeholder 14" descr="A dining room table&#10;&#10;Description automatically generated">
            <a:extLst>
              <a:ext uri="{FF2B5EF4-FFF2-40B4-BE49-F238E27FC236}">
                <a16:creationId xmlns:a16="http://schemas.microsoft.com/office/drawing/2014/main" id="{F24912B4-33A9-482C-9738-A81F530A2983}"/>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l="15918" r="15918"/>
          <a:stretch>
            <a:fillRect/>
          </a:stretch>
        </p:blipFill>
        <p:spPr/>
      </p:pic>
      <p:pic>
        <p:nvPicPr>
          <p:cNvPr id="17" name="Picture Placeholder 16" descr="A bathroom with a large window&#10;&#10;Description automatically generated">
            <a:extLst>
              <a:ext uri="{FF2B5EF4-FFF2-40B4-BE49-F238E27FC236}">
                <a16:creationId xmlns:a16="http://schemas.microsoft.com/office/drawing/2014/main" id="{2F1FDA67-BBD4-45A3-B259-4A77B8B617B1}"/>
              </a:ext>
            </a:extLst>
          </p:cNvPr>
          <p:cNvPicPr>
            <a:picLocks noGrp="1" noChangeAspect="1"/>
          </p:cNvPicPr>
          <p:nvPr>
            <p:ph type="pic" sz="quarter" idx="11"/>
          </p:nvPr>
        </p:nvPicPr>
        <p:blipFill>
          <a:blip r:embed="rId5">
            <a:extLst>
              <a:ext uri="{28A0092B-C50C-407E-A947-70E740481C1C}">
                <a14:useLocalDpi xmlns:a14="http://schemas.microsoft.com/office/drawing/2010/main" val="0"/>
              </a:ext>
            </a:extLst>
          </a:blip>
          <a:srcRect l="25333" r="25333"/>
          <a:stretch>
            <a:fillRect/>
          </a:stretch>
        </p:blipFill>
        <p:spPr/>
      </p:pic>
    </p:spTree>
    <p:extLst>
      <p:ext uri="{BB962C8B-B14F-4D97-AF65-F5344CB8AC3E}">
        <p14:creationId xmlns:p14="http://schemas.microsoft.com/office/powerpoint/2010/main" val="9427615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46DE555A-463D-4A3A-8EC7-F2F9C93AAC9D}"/>
              </a:ext>
            </a:extLst>
          </p:cNvPr>
          <p:cNvSpPr/>
          <p:nvPr/>
        </p:nvSpPr>
        <p:spPr>
          <a:xfrm>
            <a:off x="6345952" y="1265591"/>
            <a:ext cx="4757118" cy="4757118"/>
          </a:xfrm>
          <a:prstGeom prst="ellipse">
            <a:avLst/>
          </a:prstGeom>
          <a:ln w="38100"/>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32" name="Text Placeholder 10">
            <a:extLst>
              <a:ext uri="{FF2B5EF4-FFF2-40B4-BE49-F238E27FC236}">
                <a16:creationId xmlns:a16="http://schemas.microsoft.com/office/drawing/2014/main" id="{F179900A-3C2E-4FAF-BBA0-27C7D52F4885}"/>
              </a:ext>
            </a:extLst>
          </p:cNvPr>
          <p:cNvSpPr txBox="1">
            <a:spLocks/>
          </p:cNvSpPr>
          <p:nvPr/>
        </p:nvSpPr>
        <p:spPr>
          <a:xfrm>
            <a:off x="2280623" y="932348"/>
            <a:ext cx="3096344" cy="1872208"/>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spcBef>
                <a:spcPts val="600"/>
              </a:spcBef>
              <a:buNone/>
            </a:pPr>
            <a:r>
              <a:rPr lang="en-US" altLang="ko-KR" sz="3600" b="1" dirty="0">
                <a:solidFill>
                  <a:schemeClr val="accent6">
                    <a:lumMod val="50000"/>
                    <a:lumOff val="50000"/>
                  </a:schemeClr>
                </a:solidFill>
                <a:latin typeface="+mj-lt"/>
                <a:cs typeface="Arial" pitchFamily="34" charset="0"/>
              </a:rPr>
              <a:t>Products</a:t>
            </a:r>
            <a:r>
              <a:rPr lang="en-US" altLang="ko-KR" sz="3600" b="1" dirty="0">
                <a:solidFill>
                  <a:schemeClr val="accent3"/>
                </a:solidFill>
                <a:latin typeface="+mj-lt"/>
                <a:cs typeface="Arial" pitchFamily="34" charset="0"/>
              </a:rPr>
              <a:t> </a:t>
            </a:r>
          </a:p>
          <a:p>
            <a:pPr marL="0" indent="0" algn="r">
              <a:spcBef>
                <a:spcPts val="600"/>
              </a:spcBef>
              <a:buNone/>
            </a:pPr>
            <a:r>
              <a:rPr lang="en-US" altLang="ko-KR" sz="3600" b="1" dirty="0">
                <a:solidFill>
                  <a:schemeClr val="tx1">
                    <a:lumMod val="75000"/>
                    <a:lumOff val="25000"/>
                  </a:schemeClr>
                </a:solidFill>
                <a:latin typeface="+mj-lt"/>
                <a:cs typeface="Arial" pitchFamily="34" charset="0"/>
              </a:rPr>
              <a:t>&amp;</a:t>
            </a:r>
          </a:p>
          <a:p>
            <a:pPr marL="0" indent="0" algn="r">
              <a:spcBef>
                <a:spcPts val="600"/>
              </a:spcBef>
              <a:buNone/>
            </a:pPr>
            <a:r>
              <a:rPr lang="en-US" altLang="ko-KR" sz="3600" b="1" dirty="0">
                <a:solidFill>
                  <a:schemeClr val="tx1">
                    <a:lumMod val="75000"/>
                    <a:lumOff val="25000"/>
                  </a:schemeClr>
                </a:solidFill>
                <a:latin typeface="+mj-lt"/>
                <a:cs typeface="Arial" pitchFamily="34" charset="0"/>
              </a:rPr>
              <a:t>Services</a:t>
            </a:r>
          </a:p>
        </p:txBody>
      </p:sp>
      <p:sp>
        <p:nvSpPr>
          <p:cNvPr id="34" name="TextBox 33">
            <a:extLst>
              <a:ext uri="{FF2B5EF4-FFF2-40B4-BE49-F238E27FC236}">
                <a16:creationId xmlns:a16="http://schemas.microsoft.com/office/drawing/2014/main" id="{E870738E-164A-4868-90CE-2C473B60425E}"/>
              </a:ext>
            </a:extLst>
          </p:cNvPr>
          <p:cNvSpPr txBox="1"/>
          <p:nvPr/>
        </p:nvSpPr>
        <p:spPr>
          <a:xfrm>
            <a:off x="693678" y="2804556"/>
            <a:ext cx="4538767" cy="3447098"/>
          </a:xfrm>
          <a:prstGeom prst="rect">
            <a:avLst/>
          </a:prstGeom>
          <a:noFill/>
        </p:spPr>
        <p:txBody>
          <a:bodyPr wrap="square" rtlCol="0">
            <a:spAutoFit/>
          </a:bodyPr>
          <a:lstStyle/>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Booking of a room (online/offline)</a:t>
            </a:r>
          </a:p>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Airport pick-up and drop-off</a:t>
            </a:r>
          </a:p>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Breakfast included in the offer</a:t>
            </a:r>
          </a:p>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Conference rooms</a:t>
            </a:r>
          </a:p>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Partnerships with other companies which would ensure the leisure travelers some sight-seeing trips and others</a:t>
            </a:r>
          </a:p>
          <a:p>
            <a:pPr marL="171450" indent="-171450" algn="r">
              <a:buFont typeface="Arial" panose="020B0604020202020204" pitchFamily="34" charset="0"/>
              <a:buChar char="•"/>
            </a:pPr>
            <a:r>
              <a:rPr lang="en-US" altLang="ko-KR" sz="2000" dirty="0">
                <a:solidFill>
                  <a:schemeClr val="tx1">
                    <a:lumMod val="75000"/>
                    <a:lumOff val="25000"/>
                  </a:schemeClr>
                </a:solidFill>
                <a:latin typeface="Acumin Pro Wide" panose="020B0505020202020204" pitchFamily="34" charset="0"/>
                <a:cs typeface="Arial" pitchFamily="34" charset="0"/>
              </a:rPr>
              <a:t>Laundry service</a:t>
            </a:r>
          </a:p>
          <a:p>
            <a:pPr marL="171450" indent="-171450" algn="r">
              <a:buFont typeface="Arial" panose="020B0604020202020204" pitchFamily="34" charset="0"/>
              <a:buChar char="•"/>
            </a:pPr>
            <a:endParaRPr lang="en-US" altLang="ko-KR" sz="2000" dirty="0">
              <a:solidFill>
                <a:schemeClr val="tx1">
                  <a:lumMod val="75000"/>
                  <a:lumOff val="25000"/>
                </a:schemeClr>
              </a:solidFill>
              <a:latin typeface="Acumin Pro Wide" panose="020B0505020202020204" pitchFamily="34" charset="0"/>
              <a:cs typeface="Arial" pitchFamily="34" charset="0"/>
            </a:endParaRPr>
          </a:p>
          <a:p>
            <a:pPr marL="171450" indent="-171450" algn="r">
              <a:buFont typeface="Arial" panose="020B0604020202020204" pitchFamily="34" charset="0"/>
              <a:buChar char="•"/>
            </a:pPr>
            <a:endParaRPr lang="en-US" altLang="ko-KR" sz="2000" dirty="0">
              <a:solidFill>
                <a:schemeClr val="tx1">
                  <a:lumMod val="75000"/>
                  <a:lumOff val="25000"/>
                </a:schemeClr>
              </a:solidFill>
              <a:latin typeface="Acumin Pro Wide" panose="020B0505020202020204" pitchFamily="34" charset="0"/>
              <a:cs typeface="Arial" pitchFamily="34" charset="0"/>
            </a:endParaRPr>
          </a:p>
        </p:txBody>
      </p:sp>
      <p:pic>
        <p:nvPicPr>
          <p:cNvPr id="16" name="Picture Placeholder 15">
            <a:extLst>
              <a:ext uri="{FF2B5EF4-FFF2-40B4-BE49-F238E27FC236}">
                <a16:creationId xmlns:a16="http://schemas.microsoft.com/office/drawing/2014/main" id="{12555EEE-7257-4A6B-86E0-F0CC943AE622}"/>
              </a:ext>
            </a:extLst>
          </p:cNvPr>
          <p:cNvPicPr>
            <a:picLocks noGrp="1" noChangeAspect="1"/>
          </p:cNvPicPr>
          <p:nvPr>
            <p:ph type="pic" sz="quarter" idx="11"/>
          </p:nvPr>
        </p:nvPicPr>
        <p:blipFill>
          <a:blip r:embed="rId2">
            <a:extLst>
              <a:ext uri="{28A0092B-C50C-407E-A947-70E740481C1C}">
                <a14:useLocalDpi xmlns:a14="http://schemas.microsoft.com/office/drawing/2010/main" val="0"/>
              </a:ext>
            </a:extLst>
          </a:blip>
          <a:srcRect l="7741" r="7741"/>
          <a:stretch>
            <a:fillRect/>
          </a:stretch>
        </p:blipFill>
        <p:spPr/>
      </p:pic>
      <p:pic>
        <p:nvPicPr>
          <p:cNvPr id="18" name="Picture Placeholder 17" descr="A dining room table&#10;&#10;Description automatically generated">
            <a:extLst>
              <a:ext uri="{FF2B5EF4-FFF2-40B4-BE49-F238E27FC236}">
                <a16:creationId xmlns:a16="http://schemas.microsoft.com/office/drawing/2014/main" id="{65A09C40-043C-4BA0-ADF4-B5127AA0C7E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5981" r="25981"/>
          <a:stretch>
            <a:fillRect/>
          </a:stretch>
        </p:blipFill>
        <p:spPr/>
      </p:pic>
      <p:pic>
        <p:nvPicPr>
          <p:cNvPr id="12" name="Picture Placeholder 11" descr="A bedroom with a large bed in a room&#10;&#10;Description automatically generated">
            <a:extLst>
              <a:ext uri="{FF2B5EF4-FFF2-40B4-BE49-F238E27FC236}">
                <a16:creationId xmlns:a16="http://schemas.microsoft.com/office/drawing/2014/main" id="{505E36EB-C5B9-4DB1-A366-B6B3D6C02D5C}"/>
              </a:ext>
            </a:extLst>
          </p:cNvPr>
          <p:cNvPicPr>
            <a:picLocks noGrp="1" noChangeAspect="1"/>
          </p:cNvPicPr>
          <p:nvPr>
            <p:ph type="pic" sz="quarter" idx="12"/>
          </p:nvPr>
        </p:nvPicPr>
        <p:blipFill>
          <a:blip r:embed="rId4">
            <a:extLst>
              <a:ext uri="{28A0092B-C50C-407E-A947-70E740481C1C}">
                <a14:useLocalDpi xmlns:a14="http://schemas.microsoft.com/office/drawing/2010/main" val="0"/>
              </a:ext>
            </a:extLst>
          </a:blip>
          <a:srcRect t="5181" b="5181"/>
          <a:stretch>
            <a:fillRect/>
          </a:stretch>
        </p:blipFill>
        <p:spPr/>
      </p:pic>
      <p:pic>
        <p:nvPicPr>
          <p:cNvPr id="20" name="Picture Placeholder 19" descr="A picture containing person, indoor, man&#10;&#10;Description automatically generated">
            <a:extLst>
              <a:ext uri="{FF2B5EF4-FFF2-40B4-BE49-F238E27FC236}">
                <a16:creationId xmlns:a16="http://schemas.microsoft.com/office/drawing/2014/main" id="{50EF8E9B-F6FB-4DD3-8730-2F4ADDE1824D}"/>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l="20088" r="20088"/>
          <a:stretch>
            <a:fillRect/>
          </a:stretch>
        </p:blipFill>
        <p:spPr>
          <a:xfrm>
            <a:off x="6392863" y="3144838"/>
            <a:ext cx="2193925" cy="2447925"/>
          </a:xfrm>
        </p:spPr>
      </p:pic>
      <p:sp>
        <p:nvSpPr>
          <p:cNvPr id="35" name="Text Placeholder 10">
            <a:extLst>
              <a:ext uri="{FF2B5EF4-FFF2-40B4-BE49-F238E27FC236}">
                <a16:creationId xmlns:a16="http://schemas.microsoft.com/office/drawing/2014/main" id="{E8B10A7D-ABC9-4879-959A-164F5221E4B8}"/>
              </a:ext>
            </a:extLst>
          </p:cNvPr>
          <p:cNvSpPr txBox="1">
            <a:spLocks/>
          </p:cNvSpPr>
          <p:nvPr/>
        </p:nvSpPr>
        <p:spPr>
          <a:xfrm>
            <a:off x="6103120" y="2198129"/>
            <a:ext cx="2934708" cy="947456"/>
          </a:xfrm>
          <a:prstGeom prst="rect">
            <a:avLst/>
          </a:prstGeom>
          <a:noFill/>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r">
              <a:lnSpc>
                <a:spcPct val="110000"/>
              </a:lnSpc>
              <a:buNone/>
            </a:pPr>
            <a:r>
              <a:rPr lang="en-US" altLang="ko-KR" sz="2800" b="1" dirty="0">
                <a:cs typeface="Arial" pitchFamily="34" charset="0"/>
              </a:rPr>
              <a:t>Portfolio Presentation</a:t>
            </a:r>
          </a:p>
        </p:txBody>
      </p:sp>
    </p:spTree>
    <p:extLst>
      <p:ext uri="{BB962C8B-B14F-4D97-AF65-F5344CB8AC3E}">
        <p14:creationId xmlns:p14="http://schemas.microsoft.com/office/powerpoint/2010/main" val="19617743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solidFill>
                  <a:schemeClr val="tx1"/>
                </a:solidFill>
              </a:rPr>
              <a:t>Targeted market</a:t>
            </a:r>
          </a:p>
        </p:txBody>
      </p:sp>
      <p:grpSp>
        <p:nvGrpSpPr>
          <p:cNvPr id="56" name="Group 55">
            <a:extLst>
              <a:ext uri="{FF2B5EF4-FFF2-40B4-BE49-F238E27FC236}">
                <a16:creationId xmlns:a16="http://schemas.microsoft.com/office/drawing/2014/main" id="{6D5C16C6-6CB5-4AC0-9510-2E158BE3A89D}"/>
              </a:ext>
            </a:extLst>
          </p:cNvPr>
          <p:cNvGrpSpPr/>
          <p:nvPr/>
        </p:nvGrpSpPr>
        <p:grpSpPr>
          <a:xfrm>
            <a:off x="2558048" y="1568648"/>
            <a:ext cx="2902507" cy="2831544"/>
            <a:chOff x="2113657" y="4283314"/>
            <a:chExt cx="2120136" cy="2831544"/>
          </a:xfrm>
        </p:grpSpPr>
        <p:sp>
          <p:nvSpPr>
            <p:cNvPr id="57" name="TextBox 56">
              <a:extLst>
                <a:ext uri="{FF2B5EF4-FFF2-40B4-BE49-F238E27FC236}">
                  <a16:creationId xmlns:a16="http://schemas.microsoft.com/office/drawing/2014/main" id="{89EC713E-11D7-4308-8822-3D04EA5ABFB6}"/>
                </a:ext>
              </a:extLst>
            </p:cNvPr>
            <p:cNvSpPr txBox="1"/>
            <p:nvPr/>
          </p:nvSpPr>
          <p:spPr>
            <a:xfrm>
              <a:off x="2113657" y="4560313"/>
              <a:ext cx="2120134" cy="2554545"/>
            </a:xfrm>
            <a:prstGeom prst="rect">
              <a:avLst/>
            </a:prstGeom>
            <a:noFill/>
          </p:spPr>
          <p:txBody>
            <a:bodyPr wrap="square" rtlCol="0">
              <a:spAutoFit/>
            </a:bodyPr>
            <a:lstStyle/>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Short trips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Located perfectly for discovering the city</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Great transportation links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Cheap and right in the heart of Birmingham</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Cultural events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“City-breaks”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Hotel special designed to meet their requirements</a:t>
              </a:r>
              <a:endParaRPr lang="ko-KR" altLang="en-US" sz="1600" dirty="0">
                <a:latin typeface="Bembo" panose="02020502050201020203" pitchFamily="18" charset="0"/>
                <a:cs typeface="Arial" pitchFamily="34" charset="0"/>
              </a:endParaRPr>
            </a:p>
          </p:txBody>
        </p:sp>
        <p:sp>
          <p:nvSpPr>
            <p:cNvPr id="58" name="TextBox 57">
              <a:extLst>
                <a:ext uri="{FF2B5EF4-FFF2-40B4-BE49-F238E27FC236}">
                  <a16:creationId xmlns:a16="http://schemas.microsoft.com/office/drawing/2014/main" id="{AA917B8F-A9E4-452A-908D-73ECCC1D3CF6}"/>
                </a:ext>
              </a:extLst>
            </p:cNvPr>
            <p:cNvSpPr txBox="1"/>
            <p:nvPr/>
          </p:nvSpPr>
          <p:spPr>
            <a:xfrm>
              <a:off x="2113659" y="4283314"/>
              <a:ext cx="2120134" cy="338554"/>
            </a:xfrm>
            <a:prstGeom prst="rect">
              <a:avLst/>
            </a:prstGeom>
            <a:noFill/>
          </p:spPr>
          <p:txBody>
            <a:bodyPr wrap="square" rtlCol="0">
              <a:spAutoFit/>
            </a:bodyPr>
            <a:lstStyle/>
            <a:p>
              <a:pPr algn="ctr"/>
              <a:r>
                <a:rPr lang="en-US" altLang="ko-KR" sz="1600" b="1" dirty="0">
                  <a:latin typeface="Bembo" panose="02020502050201020203" pitchFamily="18" charset="0"/>
                  <a:cs typeface="Arial" pitchFamily="34" charset="0"/>
                </a:rPr>
                <a:t>New affluent workers</a:t>
              </a:r>
              <a:endParaRPr lang="ko-KR" altLang="en-US" sz="1600" b="1" dirty="0">
                <a:latin typeface="Bembo" panose="02020502050201020203" pitchFamily="18" charset="0"/>
                <a:cs typeface="Arial" pitchFamily="34" charset="0"/>
              </a:endParaRPr>
            </a:p>
          </p:txBody>
        </p:sp>
      </p:grpSp>
      <p:grpSp>
        <p:nvGrpSpPr>
          <p:cNvPr id="59" name="Group 58">
            <a:extLst>
              <a:ext uri="{FF2B5EF4-FFF2-40B4-BE49-F238E27FC236}">
                <a16:creationId xmlns:a16="http://schemas.microsoft.com/office/drawing/2014/main" id="{B4C5D08D-262D-461B-A628-1EB3B3214E05}"/>
              </a:ext>
            </a:extLst>
          </p:cNvPr>
          <p:cNvGrpSpPr/>
          <p:nvPr/>
        </p:nvGrpSpPr>
        <p:grpSpPr>
          <a:xfrm>
            <a:off x="8303542" y="1568648"/>
            <a:ext cx="2799425" cy="2339102"/>
            <a:chOff x="2113657" y="4283314"/>
            <a:chExt cx="2120136" cy="2339102"/>
          </a:xfrm>
        </p:grpSpPr>
        <p:sp>
          <p:nvSpPr>
            <p:cNvPr id="60" name="TextBox 59">
              <a:extLst>
                <a:ext uri="{FF2B5EF4-FFF2-40B4-BE49-F238E27FC236}">
                  <a16:creationId xmlns:a16="http://schemas.microsoft.com/office/drawing/2014/main" id="{30B4186C-91A6-4425-9892-92B32D36D18A}"/>
                </a:ext>
              </a:extLst>
            </p:cNvPr>
            <p:cNvSpPr txBox="1"/>
            <p:nvPr/>
          </p:nvSpPr>
          <p:spPr>
            <a:xfrm>
              <a:off x="2113657" y="4560313"/>
              <a:ext cx="2120134" cy="2062103"/>
            </a:xfrm>
            <a:prstGeom prst="rect">
              <a:avLst/>
            </a:prstGeom>
            <a:noFill/>
          </p:spPr>
          <p:txBody>
            <a:bodyPr wrap="square" rtlCol="0">
              <a:spAutoFit/>
            </a:bodyPr>
            <a:lstStyle/>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Free Wi-Fi</a:t>
              </a:r>
              <a:r>
                <a:rPr lang="ko-KR" altLang="en-US" sz="1600" dirty="0">
                  <a:latin typeface="Bembo" panose="02020502050201020203" pitchFamily="18" charset="0"/>
                  <a:cs typeface="Arial" pitchFamily="34" charset="0"/>
                </a:rPr>
                <a:t> </a:t>
              </a:r>
              <a:r>
                <a:rPr lang="en-US" altLang="ko-KR" sz="1600" dirty="0">
                  <a:latin typeface="Bembo" panose="02020502050201020203" pitchFamily="18" charset="0"/>
                  <a:cs typeface="Arial" pitchFamily="34" charset="0"/>
                </a:rPr>
                <a:t>with</a:t>
              </a:r>
              <a:r>
                <a:rPr lang="ko-KR" altLang="en-US" sz="1600" dirty="0">
                  <a:latin typeface="Bembo" panose="02020502050201020203" pitchFamily="18" charset="0"/>
                  <a:cs typeface="Arial" pitchFamily="34" charset="0"/>
                </a:rPr>
                <a:t> </a:t>
              </a:r>
              <a:r>
                <a:rPr lang="en-US" altLang="ko-KR" sz="1600" dirty="0">
                  <a:latin typeface="Bembo" panose="02020502050201020203" pitchFamily="18" charset="0"/>
                  <a:cs typeface="Arial" pitchFamily="34" charset="0"/>
                </a:rPr>
                <a:t>high internet speed</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Conference rooms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Good lighted lobbies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Printers</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Buffet</a:t>
              </a:r>
            </a:p>
            <a:p>
              <a:pPr marL="171450" indent="-171450">
                <a:buFont typeface="Arial" panose="020B0604020202020204" pitchFamily="34" charset="0"/>
                <a:buChar char="•"/>
              </a:pPr>
              <a:r>
                <a:rPr lang="en-US" altLang="ko-KR" sz="1600" dirty="0">
                  <a:latin typeface="Bembo" panose="02020502050201020203" pitchFamily="18" charset="0"/>
                  <a:cs typeface="Arial" pitchFamily="34" charset="0"/>
                </a:rPr>
                <a:t>In-room work desks</a:t>
              </a:r>
            </a:p>
            <a:p>
              <a:pPr marL="171450" indent="-171450">
                <a:buFont typeface="Arial" panose="020B0604020202020204" pitchFamily="34" charset="0"/>
                <a:buChar char="•"/>
              </a:pPr>
              <a:endParaRPr lang="en-US" altLang="ko-KR" sz="1600" dirty="0">
                <a:latin typeface="Bembo" panose="02020502050201020203" pitchFamily="18" charset="0"/>
                <a:cs typeface="Arial" pitchFamily="34" charset="0"/>
              </a:endParaRPr>
            </a:p>
          </p:txBody>
        </p:sp>
        <p:sp>
          <p:nvSpPr>
            <p:cNvPr id="61" name="TextBox 60">
              <a:extLst>
                <a:ext uri="{FF2B5EF4-FFF2-40B4-BE49-F238E27FC236}">
                  <a16:creationId xmlns:a16="http://schemas.microsoft.com/office/drawing/2014/main" id="{6B2B2C87-2D28-4F54-BE8B-EE42A7BA4C64}"/>
                </a:ext>
              </a:extLst>
            </p:cNvPr>
            <p:cNvSpPr txBox="1"/>
            <p:nvPr/>
          </p:nvSpPr>
          <p:spPr>
            <a:xfrm>
              <a:off x="2113659" y="4283314"/>
              <a:ext cx="2120134" cy="338554"/>
            </a:xfrm>
            <a:prstGeom prst="rect">
              <a:avLst/>
            </a:prstGeom>
            <a:noFill/>
          </p:spPr>
          <p:txBody>
            <a:bodyPr wrap="square" rtlCol="0">
              <a:spAutoFit/>
            </a:bodyPr>
            <a:lstStyle/>
            <a:p>
              <a:pPr algn="ctr"/>
              <a:r>
                <a:rPr lang="en-US" altLang="ko-KR" sz="1600" b="1" dirty="0">
                  <a:latin typeface="Bembo" panose="02020502050201020203" pitchFamily="18" charset="0"/>
                  <a:cs typeface="Arial" pitchFamily="34" charset="0"/>
                </a:rPr>
                <a:t>Businessmen class</a:t>
              </a:r>
              <a:endParaRPr lang="ko-KR" altLang="en-US" sz="1600" b="1" dirty="0">
                <a:latin typeface="Bembo" panose="02020502050201020203" pitchFamily="18" charset="0"/>
                <a:cs typeface="Arial" pitchFamily="34" charset="0"/>
              </a:endParaRPr>
            </a:p>
          </p:txBody>
        </p:sp>
      </p:grpSp>
      <p:grpSp>
        <p:nvGrpSpPr>
          <p:cNvPr id="31" name="Group 30">
            <a:extLst>
              <a:ext uri="{FF2B5EF4-FFF2-40B4-BE49-F238E27FC236}">
                <a16:creationId xmlns:a16="http://schemas.microsoft.com/office/drawing/2014/main" id="{96FAA6EE-99E9-4C85-A5A9-3D660B05ECDE}"/>
              </a:ext>
            </a:extLst>
          </p:cNvPr>
          <p:cNvGrpSpPr/>
          <p:nvPr/>
        </p:nvGrpSpPr>
        <p:grpSpPr>
          <a:xfrm>
            <a:off x="-104931" y="-286893"/>
            <a:ext cx="12550648" cy="7216862"/>
            <a:chOff x="-104931" y="-286893"/>
            <a:chExt cx="12550648" cy="7216862"/>
          </a:xfrm>
        </p:grpSpPr>
        <p:sp>
          <p:nvSpPr>
            <p:cNvPr id="33" name="Rectangle 32">
              <a:extLst>
                <a:ext uri="{FF2B5EF4-FFF2-40B4-BE49-F238E27FC236}">
                  <a16:creationId xmlns:a16="http://schemas.microsoft.com/office/drawing/2014/main" id="{36817B88-1866-4533-A3BD-8038B1D8320C}"/>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1DED4AB4-5D0B-440C-8F32-1D0FA4FFD17F}"/>
                </a:ext>
              </a:extLst>
            </p:cNvPr>
            <p:cNvGrpSpPr/>
            <p:nvPr/>
          </p:nvGrpSpPr>
          <p:grpSpPr>
            <a:xfrm>
              <a:off x="-26099" y="-286893"/>
              <a:ext cx="12471816" cy="593171"/>
              <a:chOff x="-26099" y="-286893"/>
              <a:chExt cx="12471816" cy="593171"/>
            </a:xfrm>
          </p:grpSpPr>
          <p:sp>
            <p:nvSpPr>
              <p:cNvPr id="35" name="Rectangle 34">
                <a:extLst>
                  <a:ext uri="{FF2B5EF4-FFF2-40B4-BE49-F238E27FC236}">
                    <a16:creationId xmlns:a16="http://schemas.microsoft.com/office/drawing/2014/main" id="{6E3D2638-4230-44E4-942F-8EDC7C203B06}"/>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36" name="Isosceles Triangle 35">
                <a:extLst>
                  <a:ext uri="{FF2B5EF4-FFF2-40B4-BE49-F238E27FC236}">
                    <a16:creationId xmlns:a16="http://schemas.microsoft.com/office/drawing/2014/main" id="{AF4D8F11-8B52-456F-B5C9-ABCB4C7C8650}"/>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grpSp>
      <p:grpSp>
        <p:nvGrpSpPr>
          <p:cNvPr id="4" name="Group 3">
            <a:extLst>
              <a:ext uri="{FF2B5EF4-FFF2-40B4-BE49-F238E27FC236}">
                <a16:creationId xmlns:a16="http://schemas.microsoft.com/office/drawing/2014/main" id="{5D4DE85A-A3C0-4DAF-A827-DB1521B2EC00}"/>
              </a:ext>
            </a:extLst>
          </p:cNvPr>
          <p:cNvGrpSpPr/>
          <p:nvPr/>
        </p:nvGrpSpPr>
        <p:grpSpPr>
          <a:xfrm>
            <a:off x="6731445" y="1533294"/>
            <a:ext cx="1475166" cy="2088232"/>
            <a:chOff x="6877646" y="1860746"/>
            <a:chExt cx="1475166" cy="2088232"/>
          </a:xfrm>
        </p:grpSpPr>
        <p:sp>
          <p:nvSpPr>
            <p:cNvPr id="77" name="Freeform: Shape 76">
              <a:extLst>
                <a:ext uri="{FF2B5EF4-FFF2-40B4-BE49-F238E27FC236}">
                  <a16:creationId xmlns:a16="http://schemas.microsoft.com/office/drawing/2014/main" id="{263235E4-A130-4D79-A016-F1D73BCAEFB1}"/>
                </a:ext>
              </a:extLst>
            </p:cNvPr>
            <p:cNvSpPr/>
            <p:nvPr/>
          </p:nvSpPr>
          <p:spPr>
            <a:xfrm>
              <a:off x="6877646" y="1860746"/>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7 w 1475166"/>
                <a:gd name="connsiteY3" fmla="*/ 1290525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10" y="1125657"/>
                    <a:pt x="1259133" y="1259133"/>
                  </a:cubicBezTo>
                  <a:lnTo>
                    <a:pt x="1221087" y="1290525"/>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52" name="Oval 51">
              <a:extLst>
                <a:ext uri="{FF2B5EF4-FFF2-40B4-BE49-F238E27FC236}">
                  <a16:creationId xmlns:a16="http://schemas.microsoft.com/office/drawing/2014/main" id="{A34E626F-1409-4605-8004-C1CC8C1B86E1}"/>
                </a:ext>
              </a:extLst>
            </p:cNvPr>
            <p:cNvSpPr/>
            <p:nvPr/>
          </p:nvSpPr>
          <p:spPr>
            <a:xfrm>
              <a:off x="6970113" y="1953214"/>
              <a:ext cx="1290232" cy="1290232"/>
            </a:xfrm>
            <a:prstGeom prst="ellipse">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67" name="TextBox 66">
              <a:extLst>
                <a:ext uri="{FF2B5EF4-FFF2-40B4-BE49-F238E27FC236}">
                  <a16:creationId xmlns:a16="http://schemas.microsoft.com/office/drawing/2014/main" id="{CF67CF42-93D4-49E8-B44F-AADB1E8E733A}"/>
                </a:ext>
              </a:extLst>
            </p:cNvPr>
            <p:cNvSpPr txBox="1"/>
            <p:nvPr/>
          </p:nvSpPr>
          <p:spPr>
            <a:xfrm>
              <a:off x="7111172" y="3396100"/>
              <a:ext cx="1008112" cy="461665"/>
            </a:xfrm>
            <a:prstGeom prst="rect">
              <a:avLst/>
            </a:prstGeom>
            <a:solidFill>
              <a:schemeClr val="tx1"/>
            </a:solidFill>
          </p:spPr>
          <p:txBody>
            <a:bodyPr wrap="square" rtlCol="0">
              <a:spAutoFit/>
            </a:bodyPr>
            <a:lstStyle/>
            <a:p>
              <a:pPr algn="ctr"/>
              <a:r>
                <a:rPr lang="en-US" altLang="ko-KR" sz="1200" b="1" dirty="0">
                  <a:solidFill>
                    <a:schemeClr val="bg1"/>
                  </a:solidFill>
                  <a:latin typeface="Arial" pitchFamily="34" charset="0"/>
                  <a:cs typeface="Arial" pitchFamily="34" charset="0"/>
                </a:rPr>
                <a:t>Business class</a:t>
              </a:r>
              <a:endParaRPr lang="ko-KR" altLang="en-US" sz="1200" b="1" dirty="0">
                <a:solidFill>
                  <a:schemeClr val="bg1"/>
                </a:solidFill>
                <a:latin typeface="Arial" pitchFamily="34" charset="0"/>
                <a:cs typeface="Arial" pitchFamily="34" charset="0"/>
              </a:endParaRPr>
            </a:p>
          </p:txBody>
        </p:sp>
        <p:sp>
          <p:nvSpPr>
            <p:cNvPr id="37" name="Parallelogram 30">
              <a:extLst>
                <a:ext uri="{FF2B5EF4-FFF2-40B4-BE49-F238E27FC236}">
                  <a16:creationId xmlns:a16="http://schemas.microsoft.com/office/drawing/2014/main" id="{CD59098C-5589-42AD-B8D7-7B385B1B9088}"/>
                </a:ext>
              </a:extLst>
            </p:cNvPr>
            <p:cNvSpPr/>
            <p:nvPr/>
          </p:nvSpPr>
          <p:spPr>
            <a:xfrm flipH="1">
              <a:off x="7357741" y="2352184"/>
              <a:ext cx="514976" cy="516250"/>
            </a:xfrm>
            <a:custGeom>
              <a:avLst/>
              <a:gdLst/>
              <a:ahLst/>
              <a:cxnLst/>
              <a:rect l="l" t="t" r="r" b="b"/>
              <a:pathLst>
                <a:path w="3240000" h="3248012">
                  <a:moveTo>
                    <a:pt x="712553" y="858820"/>
                  </a:moveTo>
                  <a:cubicBezTo>
                    <a:pt x="727950" y="858820"/>
                    <a:pt x="743348" y="864694"/>
                    <a:pt x="755096" y="876443"/>
                  </a:cubicBezTo>
                  <a:lnTo>
                    <a:pt x="1193671" y="1315016"/>
                  </a:lnTo>
                  <a:lnTo>
                    <a:pt x="1509169" y="999517"/>
                  </a:lnTo>
                  <a:cubicBezTo>
                    <a:pt x="1509517" y="999169"/>
                    <a:pt x="1509868" y="998827"/>
                    <a:pt x="1510414" y="998691"/>
                  </a:cubicBezTo>
                  <a:lnTo>
                    <a:pt x="1518932" y="988592"/>
                  </a:lnTo>
                  <a:cubicBezTo>
                    <a:pt x="1531945" y="978263"/>
                    <a:pt x="1547912" y="974188"/>
                    <a:pt x="1563209" y="975946"/>
                  </a:cubicBezTo>
                  <a:cubicBezTo>
                    <a:pt x="1578505" y="977705"/>
                    <a:pt x="1593131" y="985299"/>
                    <a:pt x="1603459" y="998313"/>
                  </a:cubicBezTo>
                  <a:lnTo>
                    <a:pt x="1892346" y="1362277"/>
                  </a:lnTo>
                  <a:lnTo>
                    <a:pt x="2149759" y="1177067"/>
                  </a:lnTo>
                  <a:lnTo>
                    <a:pt x="2151621" y="1174867"/>
                  </a:lnTo>
                  <a:cubicBezTo>
                    <a:pt x="2159033" y="1169006"/>
                    <a:pt x="2167397" y="1165168"/>
                    <a:pt x="2176160" y="1163802"/>
                  </a:cubicBezTo>
                  <a:cubicBezTo>
                    <a:pt x="2177188" y="1163485"/>
                    <a:pt x="2178237" y="1163269"/>
                    <a:pt x="2179375" y="1163558"/>
                  </a:cubicBezTo>
                  <a:cubicBezTo>
                    <a:pt x="2184768" y="1161771"/>
                    <a:pt x="2190389" y="1161654"/>
                    <a:pt x="2195921" y="1162300"/>
                  </a:cubicBezTo>
                  <a:cubicBezTo>
                    <a:pt x="2196662" y="1162386"/>
                    <a:pt x="2197402" y="1162487"/>
                    <a:pt x="2198081" y="1162987"/>
                  </a:cubicBezTo>
                  <a:cubicBezTo>
                    <a:pt x="2202197" y="1163290"/>
                    <a:pt x="2206218" y="1164270"/>
                    <a:pt x="2209739" y="1166702"/>
                  </a:cubicBezTo>
                  <a:cubicBezTo>
                    <a:pt x="2213116" y="1166857"/>
                    <a:pt x="2216051" y="1168231"/>
                    <a:pt x="2218766" y="1170038"/>
                  </a:cubicBezTo>
                  <a:cubicBezTo>
                    <a:pt x="2225342" y="1173160"/>
                    <a:pt x="2231151" y="1177875"/>
                    <a:pt x="2235489" y="1184194"/>
                  </a:cubicBezTo>
                  <a:lnTo>
                    <a:pt x="2236132" y="1184737"/>
                  </a:lnTo>
                  <a:lnTo>
                    <a:pt x="2236287" y="1184934"/>
                  </a:lnTo>
                  <a:lnTo>
                    <a:pt x="2238712" y="1187183"/>
                  </a:lnTo>
                  <a:cubicBezTo>
                    <a:pt x="2239115" y="1187744"/>
                    <a:pt x="2239507" y="1188310"/>
                    <a:pt x="2239574" y="1189090"/>
                  </a:cubicBezTo>
                  <a:lnTo>
                    <a:pt x="2540580" y="1569705"/>
                  </a:lnTo>
                  <a:cubicBezTo>
                    <a:pt x="2561191" y="1595768"/>
                    <a:pt x="2556772" y="1633604"/>
                    <a:pt x="2530710" y="1654215"/>
                  </a:cubicBezTo>
                  <a:cubicBezTo>
                    <a:pt x="2504647" y="1674827"/>
                    <a:pt x="2466811" y="1670408"/>
                    <a:pt x="2446199" y="1644345"/>
                  </a:cubicBezTo>
                  <a:lnTo>
                    <a:pt x="2177884" y="1305067"/>
                  </a:lnTo>
                  <a:lnTo>
                    <a:pt x="1934804" y="1479967"/>
                  </a:lnTo>
                  <a:cubicBezTo>
                    <a:pt x="1927367" y="1485317"/>
                    <a:pt x="1919123" y="1488726"/>
                    <a:pt x="1910598" y="1489881"/>
                  </a:cubicBezTo>
                  <a:cubicBezTo>
                    <a:pt x="1885257" y="1507791"/>
                    <a:pt x="1850121" y="1502627"/>
                    <a:pt x="1830495" y="1477903"/>
                  </a:cubicBezTo>
                  <a:lnTo>
                    <a:pt x="1551924" y="1126933"/>
                  </a:lnTo>
                  <a:lnTo>
                    <a:pt x="1239041" y="1439816"/>
                  </a:lnTo>
                  <a:cubicBezTo>
                    <a:pt x="1226569" y="1452288"/>
                    <a:pt x="1209983" y="1458139"/>
                    <a:pt x="1193674" y="1456888"/>
                  </a:cubicBezTo>
                  <a:cubicBezTo>
                    <a:pt x="1177363" y="1458142"/>
                    <a:pt x="1160774" y="1452290"/>
                    <a:pt x="1148301" y="1439816"/>
                  </a:cubicBezTo>
                  <a:lnTo>
                    <a:pt x="670011" y="961527"/>
                  </a:lnTo>
                  <a:cubicBezTo>
                    <a:pt x="646515" y="938031"/>
                    <a:pt x="646515" y="899938"/>
                    <a:pt x="670011" y="876442"/>
                  </a:cubicBezTo>
                  <a:cubicBezTo>
                    <a:pt x="681760" y="864694"/>
                    <a:pt x="697157" y="858820"/>
                    <a:pt x="712553" y="858820"/>
                  </a:cubicBezTo>
                  <a:close/>
                  <a:moveTo>
                    <a:pt x="2790000" y="699581"/>
                  </a:moveTo>
                  <a:lnTo>
                    <a:pt x="450000" y="699581"/>
                  </a:lnTo>
                  <a:lnTo>
                    <a:pt x="450000" y="1851581"/>
                  </a:lnTo>
                  <a:lnTo>
                    <a:pt x="2790000" y="1851581"/>
                  </a:lnTo>
                  <a:close/>
                  <a:moveTo>
                    <a:pt x="2987972" y="519497"/>
                  </a:moveTo>
                  <a:lnTo>
                    <a:pt x="2987972" y="2031665"/>
                  </a:lnTo>
                  <a:lnTo>
                    <a:pt x="252028" y="2031665"/>
                  </a:lnTo>
                  <a:lnTo>
                    <a:pt x="252028" y="519497"/>
                  </a:lnTo>
                  <a:close/>
                  <a:moveTo>
                    <a:pt x="1620000" y="0"/>
                  </a:moveTo>
                  <a:cubicBezTo>
                    <a:pt x="1540462" y="0"/>
                    <a:pt x="1475984" y="64478"/>
                    <a:pt x="1475984" y="144016"/>
                  </a:cubicBezTo>
                  <a:lnTo>
                    <a:pt x="1475984" y="267469"/>
                  </a:lnTo>
                  <a:lnTo>
                    <a:pt x="0" y="267469"/>
                  </a:lnTo>
                  <a:lnTo>
                    <a:pt x="0" y="2283693"/>
                  </a:lnTo>
                  <a:lnTo>
                    <a:pt x="852101" y="2283693"/>
                  </a:lnTo>
                  <a:lnTo>
                    <a:pt x="323771" y="3248012"/>
                  </a:lnTo>
                  <a:lnTo>
                    <a:pt x="621526" y="3248012"/>
                  </a:lnTo>
                  <a:lnTo>
                    <a:pt x="1149856" y="2283693"/>
                  </a:lnTo>
                  <a:lnTo>
                    <a:pt x="2090146" y="2283693"/>
                  </a:lnTo>
                  <a:lnTo>
                    <a:pt x="2618476" y="3248012"/>
                  </a:lnTo>
                  <a:lnTo>
                    <a:pt x="2916231" y="3248012"/>
                  </a:lnTo>
                  <a:lnTo>
                    <a:pt x="2387901" y="2283693"/>
                  </a:lnTo>
                  <a:lnTo>
                    <a:pt x="3240000" y="2283693"/>
                  </a:lnTo>
                  <a:lnTo>
                    <a:pt x="3240000" y="267469"/>
                  </a:lnTo>
                  <a:lnTo>
                    <a:pt x="1764016" y="267469"/>
                  </a:lnTo>
                  <a:lnTo>
                    <a:pt x="1764016" y="144016"/>
                  </a:lnTo>
                  <a:cubicBezTo>
                    <a:pt x="1764016" y="64478"/>
                    <a:pt x="1699538" y="0"/>
                    <a:pt x="1620000"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grpSp>
      <p:grpSp>
        <p:nvGrpSpPr>
          <p:cNvPr id="3" name="Group 2">
            <a:extLst>
              <a:ext uri="{FF2B5EF4-FFF2-40B4-BE49-F238E27FC236}">
                <a16:creationId xmlns:a16="http://schemas.microsoft.com/office/drawing/2014/main" id="{B36D4F86-9EAE-44D5-96B6-1D1407381136}"/>
              </a:ext>
            </a:extLst>
          </p:cNvPr>
          <p:cNvGrpSpPr/>
          <p:nvPr/>
        </p:nvGrpSpPr>
        <p:grpSpPr>
          <a:xfrm>
            <a:off x="602379" y="1538700"/>
            <a:ext cx="1475166" cy="2088232"/>
            <a:chOff x="4020137" y="1860746"/>
            <a:chExt cx="1475166" cy="2088232"/>
          </a:xfrm>
        </p:grpSpPr>
        <p:sp>
          <p:nvSpPr>
            <p:cNvPr id="78" name="Freeform: Shape 77">
              <a:extLst>
                <a:ext uri="{FF2B5EF4-FFF2-40B4-BE49-F238E27FC236}">
                  <a16:creationId xmlns:a16="http://schemas.microsoft.com/office/drawing/2014/main" id="{67CA156B-F6CE-4BC1-8623-4437FE6308F1}"/>
                </a:ext>
              </a:extLst>
            </p:cNvPr>
            <p:cNvSpPr/>
            <p:nvPr/>
          </p:nvSpPr>
          <p:spPr>
            <a:xfrm>
              <a:off x="4020137" y="1860746"/>
              <a:ext cx="1475166" cy="2088232"/>
            </a:xfrm>
            <a:custGeom>
              <a:avLst/>
              <a:gdLst>
                <a:gd name="connsiteX0" fmla="*/ 737583 w 1475166"/>
                <a:gd name="connsiteY0" fmla="*/ 0 h 2088232"/>
                <a:gd name="connsiteX1" fmla="*/ 1475166 w 1475166"/>
                <a:gd name="connsiteY1" fmla="*/ 737583 h 2088232"/>
                <a:gd name="connsiteX2" fmla="*/ 1259133 w 1475166"/>
                <a:gd name="connsiteY2" fmla="*/ 1259133 h 2088232"/>
                <a:gd name="connsiteX3" fmla="*/ 1221087 w 1475166"/>
                <a:gd name="connsiteY3" fmla="*/ 1290524 h 2088232"/>
                <a:gd name="connsiteX4" fmla="*/ 1420513 w 1475166"/>
                <a:gd name="connsiteY4" fmla="*/ 2088232 h 2088232"/>
                <a:gd name="connsiteX5" fmla="*/ 54651 w 1475166"/>
                <a:gd name="connsiteY5" fmla="*/ 2088232 h 2088232"/>
                <a:gd name="connsiteX6" fmla="*/ 254078 w 1475166"/>
                <a:gd name="connsiteY6" fmla="*/ 1290523 h 2088232"/>
                <a:gd name="connsiteX7" fmla="*/ 216033 w 1475166"/>
                <a:gd name="connsiteY7" fmla="*/ 1259133 h 2088232"/>
                <a:gd name="connsiteX8" fmla="*/ 0 w 1475166"/>
                <a:gd name="connsiteY8" fmla="*/ 737583 h 2088232"/>
                <a:gd name="connsiteX9" fmla="*/ 737583 w 1475166"/>
                <a:gd name="connsiteY9" fmla="*/ 0 h 2088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5166" h="2088232">
                  <a:moveTo>
                    <a:pt x="737583" y="0"/>
                  </a:moveTo>
                  <a:cubicBezTo>
                    <a:pt x="1144939" y="0"/>
                    <a:pt x="1475166" y="330227"/>
                    <a:pt x="1475166" y="737583"/>
                  </a:cubicBezTo>
                  <a:cubicBezTo>
                    <a:pt x="1475166" y="941261"/>
                    <a:pt x="1392609" y="1125657"/>
                    <a:pt x="1259133" y="1259133"/>
                  </a:cubicBezTo>
                  <a:lnTo>
                    <a:pt x="1221087" y="1290524"/>
                  </a:lnTo>
                  <a:lnTo>
                    <a:pt x="1420513" y="2088232"/>
                  </a:lnTo>
                  <a:lnTo>
                    <a:pt x="54651" y="2088232"/>
                  </a:lnTo>
                  <a:lnTo>
                    <a:pt x="254078" y="1290523"/>
                  </a:lnTo>
                  <a:lnTo>
                    <a:pt x="216033" y="1259133"/>
                  </a:lnTo>
                  <a:cubicBezTo>
                    <a:pt x="82557" y="1125657"/>
                    <a:pt x="0" y="941261"/>
                    <a:pt x="0" y="737583"/>
                  </a:cubicBezTo>
                  <a:cubicBezTo>
                    <a:pt x="0" y="330227"/>
                    <a:pt x="330227" y="0"/>
                    <a:pt x="737583" y="0"/>
                  </a:cubicBezTo>
                  <a:close/>
                </a:path>
              </a:pathLst>
            </a:custGeom>
            <a:solidFill>
              <a:schemeClr val="bg1"/>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48" name="Oval 47">
              <a:extLst>
                <a:ext uri="{FF2B5EF4-FFF2-40B4-BE49-F238E27FC236}">
                  <a16:creationId xmlns:a16="http://schemas.microsoft.com/office/drawing/2014/main" id="{65426D48-9389-4A74-B6B6-4CB6AF18FABC}"/>
                </a:ext>
              </a:extLst>
            </p:cNvPr>
            <p:cNvSpPr/>
            <p:nvPr/>
          </p:nvSpPr>
          <p:spPr>
            <a:xfrm>
              <a:off x="4112604" y="1953214"/>
              <a:ext cx="1290232" cy="1290232"/>
            </a:xfrm>
            <a:prstGeom prst="ellipse">
              <a:avLst/>
            </a:pr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66" name="TextBox 65">
              <a:extLst>
                <a:ext uri="{FF2B5EF4-FFF2-40B4-BE49-F238E27FC236}">
                  <a16:creationId xmlns:a16="http://schemas.microsoft.com/office/drawing/2014/main" id="{2267F109-E1B6-4428-B808-639A6B80D4E5}"/>
                </a:ext>
              </a:extLst>
            </p:cNvPr>
            <p:cNvSpPr txBox="1"/>
            <p:nvPr/>
          </p:nvSpPr>
          <p:spPr>
            <a:xfrm>
              <a:off x="4258795" y="3246195"/>
              <a:ext cx="1008112" cy="646331"/>
            </a:xfrm>
            <a:prstGeom prst="rect">
              <a:avLst/>
            </a:prstGeom>
            <a:solidFill>
              <a:schemeClr val="accent2"/>
            </a:solidFill>
          </p:spPr>
          <p:txBody>
            <a:bodyPr wrap="square" rtlCol="0">
              <a:spAutoFit/>
            </a:bodyPr>
            <a:lstStyle/>
            <a:p>
              <a:pPr algn="ctr"/>
              <a:r>
                <a:rPr lang="en-US" altLang="ko-KR" sz="1200" b="1" dirty="0">
                  <a:solidFill>
                    <a:schemeClr val="bg1"/>
                  </a:solidFill>
                  <a:latin typeface="Arial" pitchFamily="34" charset="0"/>
                  <a:cs typeface="Arial" pitchFamily="34" charset="0"/>
                </a:rPr>
                <a:t>New affluent workers</a:t>
              </a:r>
              <a:endParaRPr lang="ko-KR" altLang="en-US" sz="1200" b="1" dirty="0">
                <a:solidFill>
                  <a:schemeClr val="bg1"/>
                </a:solidFill>
                <a:latin typeface="Arial" pitchFamily="34" charset="0"/>
                <a:cs typeface="Arial" pitchFamily="34" charset="0"/>
              </a:endParaRPr>
            </a:p>
          </p:txBody>
        </p:sp>
        <p:grpSp>
          <p:nvGrpSpPr>
            <p:cNvPr id="39" name="Group 110">
              <a:extLst>
                <a:ext uri="{FF2B5EF4-FFF2-40B4-BE49-F238E27FC236}">
                  <a16:creationId xmlns:a16="http://schemas.microsoft.com/office/drawing/2014/main" id="{A0ED1478-5861-48F5-94DB-72C8FC558142}"/>
                </a:ext>
              </a:extLst>
            </p:cNvPr>
            <p:cNvGrpSpPr/>
            <p:nvPr/>
          </p:nvGrpSpPr>
          <p:grpSpPr>
            <a:xfrm>
              <a:off x="4506790" y="2352258"/>
              <a:ext cx="501857" cy="554554"/>
              <a:chOff x="4835382" y="73243"/>
              <a:chExt cx="2920830" cy="3227535"/>
            </a:xfrm>
            <a:solidFill>
              <a:schemeClr val="accent4"/>
            </a:solidFill>
          </p:grpSpPr>
          <p:sp>
            <p:nvSpPr>
              <p:cNvPr id="40" name="Freeform 111">
                <a:extLst>
                  <a:ext uri="{FF2B5EF4-FFF2-40B4-BE49-F238E27FC236}">
                    <a16:creationId xmlns:a16="http://schemas.microsoft.com/office/drawing/2014/main" id="{E441722D-7FF0-499E-A122-7366F9B5221C}"/>
                  </a:ext>
                </a:extLst>
              </p:cNvPr>
              <p:cNvSpPr/>
              <p:nvPr/>
            </p:nvSpPr>
            <p:spPr>
              <a:xfrm>
                <a:off x="4835382" y="73243"/>
                <a:ext cx="2920830" cy="3227535"/>
              </a:xfrm>
              <a:custGeom>
                <a:avLst/>
                <a:gdLst>
                  <a:gd name="connsiteX0" fmla="*/ 3030279 w 4784651"/>
                  <a:gd name="connsiteY0" fmla="*/ 0 h 5890437"/>
                  <a:gd name="connsiteX1" fmla="*/ 765544 w 4784651"/>
                  <a:gd name="connsiteY1" fmla="*/ 1935126 h 5890437"/>
                  <a:gd name="connsiteX2" fmla="*/ 0 w 4784651"/>
                  <a:gd name="connsiteY2" fmla="*/ 3051544 h 5890437"/>
                  <a:gd name="connsiteX3" fmla="*/ 510363 w 4784651"/>
                  <a:gd name="connsiteY3" fmla="*/ 3327991 h 5890437"/>
                  <a:gd name="connsiteX4" fmla="*/ 297711 w 4784651"/>
                  <a:gd name="connsiteY4" fmla="*/ 3657600 h 5890437"/>
                  <a:gd name="connsiteX5" fmla="*/ 489097 w 4784651"/>
                  <a:gd name="connsiteY5" fmla="*/ 3870251 h 5890437"/>
                  <a:gd name="connsiteX6" fmla="*/ 372139 w 4784651"/>
                  <a:gd name="connsiteY6" fmla="*/ 4061637 h 5890437"/>
                  <a:gd name="connsiteX7" fmla="*/ 563525 w 4784651"/>
                  <a:gd name="connsiteY7" fmla="*/ 4316819 h 5890437"/>
                  <a:gd name="connsiteX8" fmla="*/ 499730 w 4784651"/>
                  <a:gd name="connsiteY8" fmla="*/ 4976037 h 5890437"/>
                  <a:gd name="connsiteX9" fmla="*/ 1754372 w 4784651"/>
                  <a:gd name="connsiteY9" fmla="*/ 5199321 h 5890437"/>
                  <a:gd name="connsiteX10" fmla="*/ 1945758 w 4784651"/>
                  <a:gd name="connsiteY10" fmla="*/ 5890437 h 5890437"/>
                  <a:gd name="connsiteX11" fmla="*/ 4784651 w 4784651"/>
                  <a:gd name="connsiteY11" fmla="*/ 5858540 h 5890437"/>
                  <a:gd name="connsiteX12" fmla="*/ 4561367 w 4784651"/>
                  <a:gd name="connsiteY12" fmla="*/ 4189228 h 5890437"/>
                  <a:gd name="connsiteX13" fmla="*/ 3030279 w 4784651"/>
                  <a:gd name="connsiteY13" fmla="*/ 0 h 5890437"/>
                  <a:gd name="connsiteX0" fmla="*/ 3030279 w 4784651"/>
                  <a:gd name="connsiteY0" fmla="*/ 114 h 5890551"/>
                  <a:gd name="connsiteX1" fmla="*/ 765544 w 4784651"/>
                  <a:gd name="connsiteY1" fmla="*/ 1935240 h 5890551"/>
                  <a:gd name="connsiteX2" fmla="*/ 0 w 4784651"/>
                  <a:gd name="connsiteY2" fmla="*/ 3051658 h 5890551"/>
                  <a:gd name="connsiteX3" fmla="*/ 510363 w 4784651"/>
                  <a:gd name="connsiteY3" fmla="*/ 3328105 h 5890551"/>
                  <a:gd name="connsiteX4" fmla="*/ 297711 w 4784651"/>
                  <a:gd name="connsiteY4" fmla="*/ 3657714 h 5890551"/>
                  <a:gd name="connsiteX5" fmla="*/ 489097 w 4784651"/>
                  <a:gd name="connsiteY5" fmla="*/ 3870365 h 5890551"/>
                  <a:gd name="connsiteX6" fmla="*/ 372139 w 4784651"/>
                  <a:gd name="connsiteY6" fmla="*/ 4061751 h 5890551"/>
                  <a:gd name="connsiteX7" fmla="*/ 563525 w 4784651"/>
                  <a:gd name="connsiteY7" fmla="*/ 4316933 h 5890551"/>
                  <a:gd name="connsiteX8" fmla="*/ 499730 w 4784651"/>
                  <a:gd name="connsiteY8" fmla="*/ 4976151 h 5890551"/>
                  <a:gd name="connsiteX9" fmla="*/ 1754372 w 4784651"/>
                  <a:gd name="connsiteY9" fmla="*/ 5199435 h 5890551"/>
                  <a:gd name="connsiteX10" fmla="*/ 1945758 w 4784651"/>
                  <a:gd name="connsiteY10" fmla="*/ 5890551 h 5890551"/>
                  <a:gd name="connsiteX11" fmla="*/ 4784651 w 4784651"/>
                  <a:gd name="connsiteY11" fmla="*/ 5858654 h 5890551"/>
                  <a:gd name="connsiteX12" fmla="*/ 4561367 w 4784651"/>
                  <a:gd name="connsiteY12" fmla="*/ 4189342 h 5890551"/>
                  <a:gd name="connsiteX13" fmla="*/ 3030279 w 4784651"/>
                  <a:gd name="connsiteY13" fmla="*/ 114 h 5890551"/>
                  <a:gd name="connsiteX0" fmla="*/ 3030279 w 4784651"/>
                  <a:gd name="connsiteY0" fmla="*/ 398 h 5890835"/>
                  <a:gd name="connsiteX1" fmla="*/ 765544 w 4784651"/>
                  <a:gd name="connsiteY1" fmla="*/ 1935524 h 5890835"/>
                  <a:gd name="connsiteX2" fmla="*/ 0 w 4784651"/>
                  <a:gd name="connsiteY2" fmla="*/ 3051942 h 5890835"/>
                  <a:gd name="connsiteX3" fmla="*/ 510363 w 4784651"/>
                  <a:gd name="connsiteY3" fmla="*/ 3328389 h 5890835"/>
                  <a:gd name="connsiteX4" fmla="*/ 297711 w 4784651"/>
                  <a:gd name="connsiteY4" fmla="*/ 3657998 h 5890835"/>
                  <a:gd name="connsiteX5" fmla="*/ 489097 w 4784651"/>
                  <a:gd name="connsiteY5" fmla="*/ 3870649 h 5890835"/>
                  <a:gd name="connsiteX6" fmla="*/ 372139 w 4784651"/>
                  <a:gd name="connsiteY6" fmla="*/ 4062035 h 5890835"/>
                  <a:gd name="connsiteX7" fmla="*/ 563525 w 4784651"/>
                  <a:gd name="connsiteY7" fmla="*/ 4317217 h 5890835"/>
                  <a:gd name="connsiteX8" fmla="*/ 499730 w 4784651"/>
                  <a:gd name="connsiteY8" fmla="*/ 4976435 h 5890835"/>
                  <a:gd name="connsiteX9" fmla="*/ 1754372 w 4784651"/>
                  <a:gd name="connsiteY9" fmla="*/ 5199719 h 5890835"/>
                  <a:gd name="connsiteX10" fmla="*/ 1945758 w 4784651"/>
                  <a:gd name="connsiteY10" fmla="*/ 5890835 h 5890835"/>
                  <a:gd name="connsiteX11" fmla="*/ 4784651 w 4784651"/>
                  <a:gd name="connsiteY11" fmla="*/ 5858938 h 5890835"/>
                  <a:gd name="connsiteX12" fmla="*/ 4561367 w 4784651"/>
                  <a:gd name="connsiteY12" fmla="*/ 4189626 h 5890835"/>
                  <a:gd name="connsiteX13" fmla="*/ 3030279 w 4784651"/>
                  <a:gd name="connsiteY13" fmla="*/ 398 h 5890835"/>
                  <a:gd name="connsiteX0" fmla="*/ 3030279 w 5042277"/>
                  <a:gd name="connsiteY0" fmla="*/ 663 h 5891100"/>
                  <a:gd name="connsiteX1" fmla="*/ 765544 w 5042277"/>
                  <a:gd name="connsiteY1" fmla="*/ 1935789 h 5891100"/>
                  <a:gd name="connsiteX2" fmla="*/ 0 w 5042277"/>
                  <a:gd name="connsiteY2" fmla="*/ 3052207 h 5891100"/>
                  <a:gd name="connsiteX3" fmla="*/ 510363 w 5042277"/>
                  <a:gd name="connsiteY3" fmla="*/ 3328654 h 5891100"/>
                  <a:gd name="connsiteX4" fmla="*/ 297711 w 5042277"/>
                  <a:gd name="connsiteY4" fmla="*/ 3658263 h 5891100"/>
                  <a:gd name="connsiteX5" fmla="*/ 489097 w 5042277"/>
                  <a:gd name="connsiteY5" fmla="*/ 3870914 h 5891100"/>
                  <a:gd name="connsiteX6" fmla="*/ 372139 w 5042277"/>
                  <a:gd name="connsiteY6" fmla="*/ 4062300 h 5891100"/>
                  <a:gd name="connsiteX7" fmla="*/ 563525 w 5042277"/>
                  <a:gd name="connsiteY7" fmla="*/ 4317482 h 5891100"/>
                  <a:gd name="connsiteX8" fmla="*/ 499730 w 5042277"/>
                  <a:gd name="connsiteY8" fmla="*/ 4976700 h 5891100"/>
                  <a:gd name="connsiteX9" fmla="*/ 1754372 w 5042277"/>
                  <a:gd name="connsiteY9" fmla="*/ 5199984 h 5891100"/>
                  <a:gd name="connsiteX10" fmla="*/ 1945758 w 5042277"/>
                  <a:gd name="connsiteY10" fmla="*/ 5891100 h 5891100"/>
                  <a:gd name="connsiteX11" fmla="*/ 4784651 w 5042277"/>
                  <a:gd name="connsiteY11" fmla="*/ 5859203 h 5891100"/>
                  <a:gd name="connsiteX12" fmla="*/ 4561367 w 5042277"/>
                  <a:gd name="connsiteY12" fmla="*/ 4189891 h 5891100"/>
                  <a:gd name="connsiteX13" fmla="*/ 3030279 w 5042277"/>
                  <a:gd name="connsiteY13" fmla="*/ 663 h 5891100"/>
                  <a:gd name="connsiteX0" fmla="*/ 3030279 w 5316637"/>
                  <a:gd name="connsiteY0" fmla="*/ 1079 h 5891516"/>
                  <a:gd name="connsiteX1" fmla="*/ 765544 w 5316637"/>
                  <a:gd name="connsiteY1" fmla="*/ 1936205 h 5891516"/>
                  <a:gd name="connsiteX2" fmla="*/ 0 w 5316637"/>
                  <a:gd name="connsiteY2" fmla="*/ 3052623 h 5891516"/>
                  <a:gd name="connsiteX3" fmla="*/ 510363 w 5316637"/>
                  <a:gd name="connsiteY3" fmla="*/ 3329070 h 5891516"/>
                  <a:gd name="connsiteX4" fmla="*/ 297711 w 5316637"/>
                  <a:gd name="connsiteY4" fmla="*/ 3658679 h 5891516"/>
                  <a:gd name="connsiteX5" fmla="*/ 489097 w 5316637"/>
                  <a:gd name="connsiteY5" fmla="*/ 3871330 h 5891516"/>
                  <a:gd name="connsiteX6" fmla="*/ 372139 w 5316637"/>
                  <a:gd name="connsiteY6" fmla="*/ 4062716 h 5891516"/>
                  <a:gd name="connsiteX7" fmla="*/ 563525 w 5316637"/>
                  <a:gd name="connsiteY7" fmla="*/ 4317898 h 5891516"/>
                  <a:gd name="connsiteX8" fmla="*/ 499730 w 5316637"/>
                  <a:gd name="connsiteY8" fmla="*/ 4977116 h 5891516"/>
                  <a:gd name="connsiteX9" fmla="*/ 1754372 w 5316637"/>
                  <a:gd name="connsiteY9" fmla="*/ 5200400 h 5891516"/>
                  <a:gd name="connsiteX10" fmla="*/ 1945758 w 5316637"/>
                  <a:gd name="connsiteY10" fmla="*/ 5891516 h 5891516"/>
                  <a:gd name="connsiteX11" fmla="*/ 4784651 w 5316637"/>
                  <a:gd name="connsiteY11" fmla="*/ 5859619 h 5891516"/>
                  <a:gd name="connsiteX12" fmla="*/ 4890977 w 5316637"/>
                  <a:gd name="connsiteY12" fmla="*/ 3520456 h 5891516"/>
                  <a:gd name="connsiteX13" fmla="*/ 3030279 w 5316637"/>
                  <a:gd name="connsiteY13" fmla="*/ 1079 h 5891516"/>
                  <a:gd name="connsiteX0" fmla="*/ 3030279 w 5338934"/>
                  <a:gd name="connsiteY0" fmla="*/ 561 h 5890998"/>
                  <a:gd name="connsiteX1" fmla="*/ 765544 w 5338934"/>
                  <a:gd name="connsiteY1" fmla="*/ 1935687 h 5890998"/>
                  <a:gd name="connsiteX2" fmla="*/ 0 w 5338934"/>
                  <a:gd name="connsiteY2" fmla="*/ 3052105 h 5890998"/>
                  <a:gd name="connsiteX3" fmla="*/ 510363 w 5338934"/>
                  <a:gd name="connsiteY3" fmla="*/ 3328552 h 5890998"/>
                  <a:gd name="connsiteX4" fmla="*/ 297711 w 5338934"/>
                  <a:gd name="connsiteY4" fmla="*/ 3658161 h 5890998"/>
                  <a:gd name="connsiteX5" fmla="*/ 489097 w 5338934"/>
                  <a:gd name="connsiteY5" fmla="*/ 3870812 h 5890998"/>
                  <a:gd name="connsiteX6" fmla="*/ 372139 w 5338934"/>
                  <a:gd name="connsiteY6" fmla="*/ 4062198 h 5890998"/>
                  <a:gd name="connsiteX7" fmla="*/ 563525 w 5338934"/>
                  <a:gd name="connsiteY7" fmla="*/ 4317380 h 5890998"/>
                  <a:gd name="connsiteX8" fmla="*/ 499730 w 5338934"/>
                  <a:gd name="connsiteY8" fmla="*/ 4976598 h 5890998"/>
                  <a:gd name="connsiteX9" fmla="*/ 1754372 w 5338934"/>
                  <a:gd name="connsiteY9" fmla="*/ 5199882 h 5890998"/>
                  <a:gd name="connsiteX10" fmla="*/ 1945758 w 5338934"/>
                  <a:gd name="connsiteY10" fmla="*/ 5890998 h 5890998"/>
                  <a:gd name="connsiteX11" fmla="*/ 4784651 w 5338934"/>
                  <a:gd name="connsiteY11" fmla="*/ 5859101 h 5890998"/>
                  <a:gd name="connsiteX12" fmla="*/ 4890977 w 5338934"/>
                  <a:gd name="connsiteY12" fmla="*/ 3519938 h 5890998"/>
                  <a:gd name="connsiteX13" fmla="*/ 3030279 w 5338934"/>
                  <a:gd name="connsiteY13" fmla="*/ 561 h 5890998"/>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15 h 5890552"/>
                  <a:gd name="connsiteX1" fmla="*/ 765544 w 5381346"/>
                  <a:gd name="connsiteY1" fmla="*/ 1935241 h 5890552"/>
                  <a:gd name="connsiteX2" fmla="*/ 0 w 5381346"/>
                  <a:gd name="connsiteY2" fmla="*/ 3051659 h 5890552"/>
                  <a:gd name="connsiteX3" fmla="*/ 510363 w 5381346"/>
                  <a:gd name="connsiteY3" fmla="*/ 3328106 h 5890552"/>
                  <a:gd name="connsiteX4" fmla="*/ 297711 w 5381346"/>
                  <a:gd name="connsiteY4" fmla="*/ 3657715 h 5890552"/>
                  <a:gd name="connsiteX5" fmla="*/ 489097 w 5381346"/>
                  <a:gd name="connsiteY5" fmla="*/ 3870366 h 5890552"/>
                  <a:gd name="connsiteX6" fmla="*/ 372139 w 5381346"/>
                  <a:gd name="connsiteY6" fmla="*/ 4061752 h 5890552"/>
                  <a:gd name="connsiteX7" fmla="*/ 563525 w 5381346"/>
                  <a:gd name="connsiteY7" fmla="*/ 4316934 h 5890552"/>
                  <a:gd name="connsiteX8" fmla="*/ 499730 w 5381346"/>
                  <a:gd name="connsiteY8" fmla="*/ 4976152 h 5890552"/>
                  <a:gd name="connsiteX9" fmla="*/ 1754372 w 5381346"/>
                  <a:gd name="connsiteY9" fmla="*/ 5199436 h 5890552"/>
                  <a:gd name="connsiteX10" fmla="*/ 1945758 w 5381346"/>
                  <a:gd name="connsiteY10" fmla="*/ 5890552 h 5890552"/>
                  <a:gd name="connsiteX11" fmla="*/ 4784651 w 5381346"/>
                  <a:gd name="connsiteY11" fmla="*/ 5858655 h 5890552"/>
                  <a:gd name="connsiteX12" fmla="*/ 4890977 w 5381346"/>
                  <a:gd name="connsiteY12" fmla="*/ 3519492 h 5890552"/>
                  <a:gd name="connsiteX13" fmla="*/ 3030279 w 5381346"/>
                  <a:gd name="connsiteY13" fmla="*/ 115 h 5890552"/>
                  <a:gd name="connsiteX0" fmla="*/ 3030279 w 5381346"/>
                  <a:gd name="connsiteY0" fmla="*/ 175 h 5890612"/>
                  <a:gd name="connsiteX1" fmla="*/ 765544 w 5381346"/>
                  <a:gd name="connsiteY1" fmla="*/ 1935301 h 5890612"/>
                  <a:gd name="connsiteX2" fmla="*/ 0 w 5381346"/>
                  <a:gd name="connsiteY2" fmla="*/ 3051719 h 5890612"/>
                  <a:gd name="connsiteX3" fmla="*/ 510363 w 5381346"/>
                  <a:gd name="connsiteY3" fmla="*/ 3328166 h 5890612"/>
                  <a:gd name="connsiteX4" fmla="*/ 297711 w 5381346"/>
                  <a:gd name="connsiteY4" fmla="*/ 3657775 h 5890612"/>
                  <a:gd name="connsiteX5" fmla="*/ 489097 w 5381346"/>
                  <a:gd name="connsiteY5" fmla="*/ 3870426 h 5890612"/>
                  <a:gd name="connsiteX6" fmla="*/ 372139 w 5381346"/>
                  <a:gd name="connsiteY6" fmla="*/ 4061812 h 5890612"/>
                  <a:gd name="connsiteX7" fmla="*/ 563525 w 5381346"/>
                  <a:gd name="connsiteY7" fmla="*/ 4316994 h 5890612"/>
                  <a:gd name="connsiteX8" fmla="*/ 499730 w 5381346"/>
                  <a:gd name="connsiteY8" fmla="*/ 4976212 h 5890612"/>
                  <a:gd name="connsiteX9" fmla="*/ 1754372 w 5381346"/>
                  <a:gd name="connsiteY9" fmla="*/ 5199496 h 5890612"/>
                  <a:gd name="connsiteX10" fmla="*/ 1945758 w 5381346"/>
                  <a:gd name="connsiteY10" fmla="*/ 5890612 h 5890612"/>
                  <a:gd name="connsiteX11" fmla="*/ 4784651 w 5381346"/>
                  <a:gd name="connsiteY11" fmla="*/ 5858715 h 5890612"/>
                  <a:gd name="connsiteX12" fmla="*/ 4890977 w 5381346"/>
                  <a:gd name="connsiteY12" fmla="*/ 3519552 h 5890612"/>
                  <a:gd name="connsiteX13" fmla="*/ 3030279 w 5381346"/>
                  <a:gd name="connsiteY13" fmla="*/ 175 h 5890612"/>
                  <a:gd name="connsiteX0" fmla="*/ 3030279 w 5381346"/>
                  <a:gd name="connsiteY0" fmla="*/ 1733 h 5892170"/>
                  <a:gd name="connsiteX1" fmla="*/ 0 w 5381346"/>
                  <a:gd name="connsiteY1" fmla="*/ 3053277 h 5892170"/>
                  <a:gd name="connsiteX2" fmla="*/ 510363 w 5381346"/>
                  <a:gd name="connsiteY2" fmla="*/ 3329724 h 5892170"/>
                  <a:gd name="connsiteX3" fmla="*/ 297711 w 5381346"/>
                  <a:gd name="connsiteY3" fmla="*/ 3659333 h 5892170"/>
                  <a:gd name="connsiteX4" fmla="*/ 489097 w 5381346"/>
                  <a:gd name="connsiteY4" fmla="*/ 3871984 h 5892170"/>
                  <a:gd name="connsiteX5" fmla="*/ 372139 w 5381346"/>
                  <a:gd name="connsiteY5" fmla="*/ 4063370 h 5892170"/>
                  <a:gd name="connsiteX6" fmla="*/ 563525 w 5381346"/>
                  <a:gd name="connsiteY6" fmla="*/ 4318552 h 5892170"/>
                  <a:gd name="connsiteX7" fmla="*/ 499730 w 5381346"/>
                  <a:gd name="connsiteY7" fmla="*/ 4977770 h 5892170"/>
                  <a:gd name="connsiteX8" fmla="*/ 1754372 w 5381346"/>
                  <a:gd name="connsiteY8" fmla="*/ 5201054 h 5892170"/>
                  <a:gd name="connsiteX9" fmla="*/ 1945758 w 5381346"/>
                  <a:gd name="connsiteY9" fmla="*/ 5892170 h 5892170"/>
                  <a:gd name="connsiteX10" fmla="*/ 4784651 w 5381346"/>
                  <a:gd name="connsiteY10" fmla="*/ 5860273 h 5892170"/>
                  <a:gd name="connsiteX11" fmla="*/ 4890977 w 5381346"/>
                  <a:gd name="connsiteY11" fmla="*/ 3521110 h 5892170"/>
                  <a:gd name="connsiteX12" fmla="*/ 3030279 w 5381346"/>
                  <a:gd name="connsiteY12" fmla="*/ 1733 h 5892170"/>
                  <a:gd name="connsiteX0" fmla="*/ 3030279 w 5381346"/>
                  <a:gd name="connsiteY0" fmla="*/ 4 h 5890441"/>
                  <a:gd name="connsiteX1" fmla="*/ 0 w 5381346"/>
                  <a:gd name="connsiteY1" fmla="*/ 3051548 h 5890441"/>
                  <a:gd name="connsiteX2" fmla="*/ 510363 w 5381346"/>
                  <a:gd name="connsiteY2" fmla="*/ 3327995 h 5890441"/>
                  <a:gd name="connsiteX3" fmla="*/ 297711 w 5381346"/>
                  <a:gd name="connsiteY3" fmla="*/ 3657604 h 5890441"/>
                  <a:gd name="connsiteX4" fmla="*/ 489097 w 5381346"/>
                  <a:gd name="connsiteY4" fmla="*/ 3870255 h 5890441"/>
                  <a:gd name="connsiteX5" fmla="*/ 372139 w 5381346"/>
                  <a:gd name="connsiteY5" fmla="*/ 4061641 h 5890441"/>
                  <a:gd name="connsiteX6" fmla="*/ 563525 w 5381346"/>
                  <a:gd name="connsiteY6" fmla="*/ 4316823 h 5890441"/>
                  <a:gd name="connsiteX7" fmla="*/ 499730 w 5381346"/>
                  <a:gd name="connsiteY7" fmla="*/ 4976041 h 5890441"/>
                  <a:gd name="connsiteX8" fmla="*/ 1754372 w 5381346"/>
                  <a:gd name="connsiteY8" fmla="*/ 5199325 h 5890441"/>
                  <a:gd name="connsiteX9" fmla="*/ 1945758 w 5381346"/>
                  <a:gd name="connsiteY9" fmla="*/ 5890441 h 5890441"/>
                  <a:gd name="connsiteX10" fmla="*/ 4784651 w 5381346"/>
                  <a:gd name="connsiteY10" fmla="*/ 5858544 h 5890441"/>
                  <a:gd name="connsiteX11" fmla="*/ 4890977 w 5381346"/>
                  <a:gd name="connsiteY11" fmla="*/ 3519381 h 5890441"/>
                  <a:gd name="connsiteX12" fmla="*/ 3030279 w 5381346"/>
                  <a:gd name="connsiteY12" fmla="*/ 4 h 5890441"/>
                  <a:gd name="connsiteX0" fmla="*/ 3040277 w 5391344"/>
                  <a:gd name="connsiteY0" fmla="*/ 4 h 5890441"/>
                  <a:gd name="connsiteX1" fmla="*/ 9998 w 5391344"/>
                  <a:gd name="connsiteY1" fmla="*/ 3051548 h 5890441"/>
                  <a:gd name="connsiteX2" fmla="*/ 520361 w 5391344"/>
                  <a:gd name="connsiteY2" fmla="*/ 3327995 h 5890441"/>
                  <a:gd name="connsiteX3" fmla="*/ 307709 w 5391344"/>
                  <a:gd name="connsiteY3" fmla="*/ 3657604 h 5890441"/>
                  <a:gd name="connsiteX4" fmla="*/ 499095 w 5391344"/>
                  <a:gd name="connsiteY4" fmla="*/ 3870255 h 5890441"/>
                  <a:gd name="connsiteX5" fmla="*/ 382137 w 5391344"/>
                  <a:gd name="connsiteY5" fmla="*/ 4061641 h 5890441"/>
                  <a:gd name="connsiteX6" fmla="*/ 573523 w 5391344"/>
                  <a:gd name="connsiteY6" fmla="*/ 4316823 h 5890441"/>
                  <a:gd name="connsiteX7" fmla="*/ 509728 w 5391344"/>
                  <a:gd name="connsiteY7" fmla="*/ 4976041 h 5890441"/>
                  <a:gd name="connsiteX8" fmla="*/ 1764370 w 5391344"/>
                  <a:gd name="connsiteY8" fmla="*/ 5199325 h 5890441"/>
                  <a:gd name="connsiteX9" fmla="*/ 1955756 w 5391344"/>
                  <a:gd name="connsiteY9" fmla="*/ 5890441 h 5890441"/>
                  <a:gd name="connsiteX10" fmla="*/ 4794649 w 5391344"/>
                  <a:gd name="connsiteY10" fmla="*/ 5858544 h 5890441"/>
                  <a:gd name="connsiteX11" fmla="*/ 4900975 w 5391344"/>
                  <a:gd name="connsiteY11" fmla="*/ 3519381 h 5890441"/>
                  <a:gd name="connsiteX12" fmla="*/ 3040277 w 5391344"/>
                  <a:gd name="connsiteY12" fmla="*/ 4 h 5890441"/>
                  <a:gd name="connsiteX0" fmla="*/ 3040277 w 5391344"/>
                  <a:gd name="connsiteY0" fmla="*/ 4 h 5890441"/>
                  <a:gd name="connsiteX1" fmla="*/ 9998 w 5391344"/>
                  <a:gd name="connsiteY1" fmla="*/ 3051548 h 5890441"/>
                  <a:gd name="connsiteX2" fmla="*/ 520361 w 5391344"/>
                  <a:gd name="connsiteY2" fmla="*/ 3327995 h 5890441"/>
                  <a:gd name="connsiteX3" fmla="*/ 307709 w 5391344"/>
                  <a:gd name="connsiteY3" fmla="*/ 3657604 h 5890441"/>
                  <a:gd name="connsiteX4" fmla="*/ 499095 w 5391344"/>
                  <a:gd name="connsiteY4" fmla="*/ 3870255 h 5890441"/>
                  <a:gd name="connsiteX5" fmla="*/ 382137 w 5391344"/>
                  <a:gd name="connsiteY5" fmla="*/ 4061641 h 5890441"/>
                  <a:gd name="connsiteX6" fmla="*/ 573523 w 5391344"/>
                  <a:gd name="connsiteY6" fmla="*/ 4316823 h 5890441"/>
                  <a:gd name="connsiteX7" fmla="*/ 509728 w 5391344"/>
                  <a:gd name="connsiteY7" fmla="*/ 4976041 h 5890441"/>
                  <a:gd name="connsiteX8" fmla="*/ 1764370 w 5391344"/>
                  <a:gd name="connsiteY8" fmla="*/ 5199325 h 5890441"/>
                  <a:gd name="connsiteX9" fmla="*/ 1955756 w 5391344"/>
                  <a:gd name="connsiteY9" fmla="*/ 5890441 h 5890441"/>
                  <a:gd name="connsiteX10" fmla="*/ 4794649 w 5391344"/>
                  <a:gd name="connsiteY10" fmla="*/ 5858544 h 5890441"/>
                  <a:gd name="connsiteX11" fmla="*/ 4900975 w 5391344"/>
                  <a:gd name="connsiteY11" fmla="*/ 3519381 h 5890441"/>
                  <a:gd name="connsiteX12" fmla="*/ 3040277 w 5391344"/>
                  <a:gd name="connsiteY12" fmla="*/ 4 h 5890441"/>
                  <a:gd name="connsiteX0" fmla="*/ 3030279 w 5381346"/>
                  <a:gd name="connsiteY0" fmla="*/ 92120 h 5982557"/>
                  <a:gd name="connsiteX1" fmla="*/ 914399 w 5381346"/>
                  <a:gd name="connsiteY1" fmla="*/ 1187274 h 5982557"/>
                  <a:gd name="connsiteX2" fmla="*/ 0 w 5381346"/>
                  <a:gd name="connsiteY2" fmla="*/ 3143664 h 5982557"/>
                  <a:gd name="connsiteX3" fmla="*/ 510363 w 5381346"/>
                  <a:gd name="connsiteY3" fmla="*/ 3420111 h 5982557"/>
                  <a:gd name="connsiteX4" fmla="*/ 297711 w 5381346"/>
                  <a:gd name="connsiteY4" fmla="*/ 3749720 h 5982557"/>
                  <a:gd name="connsiteX5" fmla="*/ 489097 w 5381346"/>
                  <a:gd name="connsiteY5" fmla="*/ 3962371 h 5982557"/>
                  <a:gd name="connsiteX6" fmla="*/ 372139 w 5381346"/>
                  <a:gd name="connsiteY6" fmla="*/ 4153757 h 5982557"/>
                  <a:gd name="connsiteX7" fmla="*/ 563525 w 5381346"/>
                  <a:gd name="connsiteY7" fmla="*/ 4408939 h 5982557"/>
                  <a:gd name="connsiteX8" fmla="*/ 499730 w 5381346"/>
                  <a:gd name="connsiteY8" fmla="*/ 5068157 h 5982557"/>
                  <a:gd name="connsiteX9" fmla="*/ 1754372 w 5381346"/>
                  <a:gd name="connsiteY9" fmla="*/ 5291441 h 5982557"/>
                  <a:gd name="connsiteX10" fmla="*/ 1945758 w 5381346"/>
                  <a:gd name="connsiteY10" fmla="*/ 5982557 h 5982557"/>
                  <a:gd name="connsiteX11" fmla="*/ 4784651 w 5381346"/>
                  <a:gd name="connsiteY11" fmla="*/ 5950660 h 5982557"/>
                  <a:gd name="connsiteX12" fmla="*/ 4890977 w 5381346"/>
                  <a:gd name="connsiteY12" fmla="*/ 3611497 h 5982557"/>
                  <a:gd name="connsiteX13" fmla="*/ 3030279 w 5381346"/>
                  <a:gd name="connsiteY13" fmla="*/ 92120 h 5982557"/>
                  <a:gd name="connsiteX0" fmla="*/ 3030279 w 5381346"/>
                  <a:gd name="connsiteY0" fmla="*/ 94250 h 5984687"/>
                  <a:gd name="connsiteX1" fmla="*/ 914399 w 5381346"/>
                  <a:gd name="connsiteY1" fmla="*/ 1189404 h 5984687"/>
                  <a:gd name="connsiteX2" fmla="*/ 0 w 5381346"/>
                  <a:gd name="connsiteY2" fmla="*/ 3145794 h 5984687"/>
                  <a:gd name="connsiteX3" fmla="*/ 510363 w 5381346"/>
                  <a:gd name="connsiteY3" fmla="*/ 3422241 h 5984687"/>
                  <a:gd name="connsiteX4" fmla="*/ 297711 w 5381346"/>
                  <a:gd name="connsiteY4" fmla="*/ 3751850 h 5984687"/>
                  <a:gd name="connsiteX5" fmla="*/ 489097 w 5381346"/>
                  <a:gd name="connsiteY5" fmla="*/ 3964501 h 5984687"/>
                  <a:gd name="connsiteX6" fmla="*/ 372139 w 5381346"/>
                  <a:gd name="connsiteY6" fmla="*/ 4155887 h 5984687"/>
                  <a:gd name="connsiteX7" fmla="*/ 563525 w 5381346"/>
                  <a:gd name="connsiteY7" fmla="*/ 4411069 h 5984687"/>
                  <a:gd name="connsiteX8" fmla="*/ 499730 w 5381346"/>
                  <a:gd name="connsiteY8" fmla="*/ 5070287 h 5984687"/>
                  <a:gd name="connsiteX9" fmla="*/ 1754372 w 5381346"/>
                  <a:gd name="connsiteY9" fmla="*/ 5293571 h 5984687"/>
                  <a:gd name="connsiteX10" fmla="*/ 1945758 w 5381346"/>
                  <a:gd name="connsiteY10" fmla="*/ 5984687 h 5984687"/>
                  <a:gd name="connsiteX11" fmla="*/ 4784651 w 5381346"/>
                  <a:gd name="connsiteY11" fmla="*/ 5952790 h 5984687"/>
                  <a:gd name="connsiteX12" fmla="*/ 4890977 w 5381346"/>
                  <a:gd name="connsiteY12" fmla="*/ 3613627 h 5984687"/>
                  <a:gd name="connsiteX13" fmla="*/ 3030279 w 5381346"/>
                  <a:gd name="connsiteY13" fmla="*/ 94250 h 5984687"/>
                  <a:gd name="connsiteX0" fmla="*/ 3030279 w 5381346"/>
                  <a:gd name="connsiteY0" fmla="*/ 0 h 5890437"/>
                  <a:gd name="connsiteX1" fmla="*/ 914399 w 5381346"/>
                  <a:gd name="connsiteY1" fmla="*/ 1095154 h 5890437"/>
                  <a:gd name="connsiteX2" fmla="*/ 0 w 5381346"/>
                  <a:gd name="connsiteY2" fmla="*/ 3051544 h 5890437"/>
                  <a:gd name="connsiteX3" fmla="*/ 510363 w 5381346"/>
                  <a:gd name="connsiteY3" fmla="*/ 3327991 h 5890437"/>
                  <a:gd name="connsiteX4" fmla="*/ 297711 w 5381346"/>
                  <a:gd name="connsiteY4" fmla="*/ 3657600 h 5890437"/>
                  <a:gd name="connsiteX5" fmla="*/ 489097 w 5381346"/>
                  <a:gd name="connsiteY5" fmla="*/ 3870251 h 5890437"/>
                  <a:gd name="connsiteX6" fmla="*/ 372139 w 5381346"/>
                  <a:gd name="connsiteY6" fmla="*/ 4061637 h 5890437"/>
                  <a:gd name="connsiteX7" fmla="*/ 563525 w 5381346"/>
                  <a:gd name="connsiteY7" fmla="*/ 4316819 h 5890437"/>
                  <a:gd name="connsiteX8" fmla="*/ 499730 w 5381346"/>
                  <a:gd name="connsiteY8" fmla="*/ 4976037 h 5890437"/>
                  <a:gd name="connsiteX9" fmla="*/ 1754372 w 5381346"/>
                  <a:gd name="connsiteY9" fmla="*/ 5199321 h 5890437"/>
                  <a:gd name="connsiteX10" fmla="*/ 1945758 w 5381346"/>
                  <a:gd name="connsiteY10" fmla="*/ 5890437 h 5890437"/>
                  <a:gd name="connsiteX11" fmla="*/ 4784651 w 5381346"/>
                  <a:gd name="connsiteY11" fmla="*/ 5858540 h 5890437"/>
                  <a:gd name="connsiteX12" fmla="*/ 4890977 w 5381346"/>
                  <a:gd name="connsiteY12" fmla="*/ 3519377 h 5890437"/>
                  <a:gd name="connsiteX13" fmla="*/ 3030279 w 5381346"/>
                  <a:gd name="connsiteY13" fmla="*/ 0 h 5890437"/>
                  <a:gd name="connsiteX0" fmla="*/ 3030279 w 5381346"/>
                  <a:gd name="connsiteY0" fmla="*/ 0 h 5890437"/>
                  <a:gd name="connsiteX1" fmla="*/ 914399 w 5381346"/>
                  <a:gd name="connsiteY1" fmla="*/ 1095154 h 5890437"/>
                  <a:gd name="connsiteX2" fmla="*/ 0 w 5381346"/>
                  <a:gd name="connsiteY2" fmla="*/ 3051544 h 5890437"/>
                  <a:gd name="connsiteX3" fmla="*/ 510363 w 5381346"/>
                  <a:gd name="connsiteY3" fmla="*/ 3327991 h 5890437"/>
                  <a:gd name="connsiteX4" fmla="*/ 297711 w 5381346"/>
                  <a:gd name="connsiteY4" fmla="*/ 3657600 h 5890437"/>
                  <a:gd name="connsiteX5" fmla="*/ 489097 w 5381346"/>
                  <a:gd name="connsiteY5" fmla="*/ 3870251 h 5890437"/>
                  <a:gd name="connsiteX6" fmla="*/ 372139 w 5381346"/>
                  <a:gd name="connsiteY6" fmla="*/ 4061637 h 5890437"/>
                  <a:gd name="connsiteX7" fmla="*/ 563525 w 5381346"/>
                  <a:gd name="connsiteY7" fmla="*/ 4316819 h 5890437"/>
                  <a:gd name="connsiteX8" fmla="*/ 499730 w 5381346"/>
                  <a:gd name="connsiteY8" fmla="*/ 4976037 h 5890437"/>
                  <a:gd name="connsiteX9" fmla="*/ 1754372 w 5381346"/>
                  <a:gd name="connsiteY9" fmla="*/ 5199321 h 5890437"/>
                  <a:gd name="connsiteX10" fmla="*/ 1945758 w 5381346"/>
                  <a:gd name="connsiteY10" fmla="*/ 5890437 h 5890437"/>
                  <a:gd name="connsiteX11" fmla="*/ 4784651 w 5381346"/>
                  <a:gd name="connsiteY11" fmla="*/ 5858540 h 5890437"/>
                  <a:gd name="connsiteX12" fmla="*/ 4890977 w 5381346"/>
                  <a:gd name="connsiteY12" fmla="*/ 3519377 h 5890437"/>
                  <a:gd name="connsiteX13" fmla="*/ 3030279 w 5381346"/>
                  <a:gd name="connsiteY13"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914846 w 5381793"/>
                  <a:gd name="connsiteY1" fmla="*/ 1095154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72315 w 5381793"/>
                  <a:gd name="connsiteY1" fmla="*/ 1063257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90128 w 5381793"/>
                  <a:gd name="connsiteY1" fmla="*/ 1098883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26 w 5381793"/>
                  <a:gd name="connsiteY0" fmla="*/ 0 h 5890437"/>
                  <a:gd name="connsiteX1" fmla="*/ 890128 w 5381793"/>
                  <a:gd name="connsiteY1" fmla="*/ 1098883 h 5890437"/>
                  <a:gd name="connsiteX2" fmla="*/ 649032 w 5381793"/>
                  <a:gd name="connsiteY2" fmla="*/ 2137144 h 5890437"/>
                  <a:gd name="connsiteX3" fmla="*/ 447 w 5381793"/>
                  <a:gd name="connsiteY3" fmla="*/ 3051544 h 5890437"/>
                  <a:gd name="connsiteX4" fmla="*/ 510810 w 5381793"/>
                  <a:gd name="connsiteY4" fmla="*/ 3327991 h 5890437"/>
                  <a:gd name="connsiteX5" fmla="*/ 298158 w 5381793"/>
                  <a:gd name="connsiteY5" fmla="*/ 3657600 h 5890437"/>
                  <a:gd name="connsiteX6" fmla="*/ 489544 w 5381793"/>
                  <a:gd name="connsiteY6" fmla="*/ 3870251 h 5890437"/>
                  <a:gd name="connsiteX7" fmla="*/ 372586 w 5381793"/>
                  <a:gd name="connsiteY7" fmla="*/ 4061637 h 5890437"/>
                  <a:gd name="connsiteX8" fmla="*/ 563972 w 5381793"/>
                  <a:gd name="connsiteY8" fmla="*/ 4316819 h 5890437"/>
                  <a:gd name="connsiteX9" fmla="*/ 500177 w 5381793"/>
                  <a:gd name="connsiteY9" fmla="*/ 4976037 h 5890437"/>
                  <a:gd name="connsiteX10" fmla="*/ 1754819 w 5381793"/>
                  <a:gd name="connsiteY10" fmla="*/ 5199321 h 5890437"/>
                  <a:gd name="connsiteX11" fmla="*/ 1946205 w 5381793"/>
                  <a:gd name="connsiteY11" fmla="*/ 5890437 h 5890437"/>
                  <a:gd name="connsiteX12" fmla="*/ 4785098 w 5381793"/>
                  <a:gd name="connsiteY12" fmla="*/ 5858540 h 5890437"/>
                  <a:gd name="connsiteX13" fmla="*/ 4891424 w 5381793"/>
                  <a:gd name="connsiteY13" fmla="*/ 3519377 h 5890437"/>
                  <a:gd name="connsiteX14" fmla="*/ 3030726 w 5381793"/>
                  <a:gd name="connsiteY14" fmla="*/ 0 h 5890437"/>
                  <a:gd name="connsiteX0" fmla="*/ 3030764 w 5381831"/>
                  <a:gd name="connsiteY0" fmla="*/ 0 h 5890437"/>
                  <a:gd name="connsiteX1" fmla="*/ 890166 w 5381831"/>
                  <a:gd name="connsiteY1" fmla="*/ 1098883 h 5890437"/>
                  <a:gd name="connsiteX2" fmla="*/ 607506 w 5381831"/>
                  <a:gd name="connsiteY2" fmla="*/ 2172770 h 5890437"/>
                  <a:gd name="connsiteX3" fmla="*/ 485 w 5381831"/>
                  <a:gd name="connsiteY3" fmla="*/ 3051544 h 5890437"/>
                  <a:gd name="connsiteX4" fmla="*/ 510848 w 5381831"/>
                  <a:gd name="connsiteY4" fmla="*/ 3327991 h 5890437"/>
                  <a:gd name="connsiteX5" fmla="*/ 298196 w 5381831"/>
                  <a:gd name="connsiteY5" fmla="*/ 3657600 h 5890437"/>
                  <a:gd name="connsiteX6" fmla="*/ 489582 w 5381831"/>
                  <a:gd name="connsiteY6" fmla="*/ 3870251 h 5890437"/>
                  <a:gd name="connsiteX7" fmla="*/ 372624 w 5381831"/>
                  <a:gd name="connsiteY7" fmla="*/ 4061637 h 5890437"/>
                  <a:gd name="connsiteX8" fmla="*/ 564010 w 5381831"/>
                  <a:gd name="connsiteY8" fmla="*/ 4316819 h 5890437"/>
                  <a:gd name="connsiteX9" fmla="*/ 500215 w 5381831"/>
                  <a:gd name="connsiteY9" fmla="*/ 4976037 h 5890437"/>
                  <a:gd name="connsiteX10" fmla="*/ 1754857 w 5381831"/>
                  <a:gd name="connsiteY10" fmla="*/ 5199321 h 5890437"/>
                  <a:gd name="connsiteX11" fmla="*/ 1946243 w 5381831"/>
                  <a:gd name="connsiteY11" fmla="*/ 5890437 h 5890437"/>
                  <a:gd name="connsiteX12" fmla="*/ 4785136 w 5381831"/>
                  <a:gd name="connsiteY12" fmla="*/ 5858540 h 5890437"/>
                  <a:gd name="connsiteX13" fmla="*/ 4891462 w 5381831"/>
                  <a:gd name="connsiteY13" fmla="*/ 3519377 h 5890437"/>
                  <a:gd name="connsiteX14" fmla="*/ 3030764 w 5381831"/>
                  <a:gd name="connsiteY14" fmla="*/ 0 h 5890437"/>
                  <a:gd name="connsiteX0" fmla="*/ 3030764 w 5381831"/>
                  <a:gd name="connsiteY0" fmla="*/ 0 h 5890437"/>
                  <a:gd name="connsiteX1" fmla="*/ 890166 w 5381831"/>
                  <a:gd name="connsiteY1" fmla="*/ 1098883 h 5890437"/>
                  <a:gd name="connsiteX2" fmla="*/ 607506 w 5381831"/>
                  <a:gd name="connsiteY2" fmla="*/ 2172770 h 5890437"/>
                  <a:gd name="connsiteX3" fmla="*/ 485 w 5381831"/>
                  <a:gd name="connsiteY3" fmla="*/ 3051544 h 5890437"/>
                  <a:gd name="connsiteX4" fmla="*/ 510848 w 5381831"/>
                  <a:gd name="connsiteY4" fmla="*/ 3327991 h 5890437"/>
                  <a:gd name="connsiteX5" fmla="*/ 298196 w 5381831"/>
                  <a:gd name="connsiteY5" fmla="*/ 3657600 h 5890437"/>
                  <a:gd name="connsiteX6" fmla="*/ 489582 w 5381831"/>
                  <a:gd name="connsiteY6" fmla="*/ 3870251 h 5890437"/>
                  <a:gd name="connsiteX7" fmla="*/ 372624 w 5381831"/>
                  <a:gd name="connsiteY7" fmla="*/ 4061637 h 5890437"/>
                  <a:gd name="connsiteX8" fmla="*/ 564010 w 5381831"/>
                  <a:gd name="connsiteY8" fmla="*/ 4316819 h 5890437"/>
                  <a:gd name="connsiteX9" fmla="*/ 500215 w 5381831"/>
                  <a:gd name="connsiteY9" fmla="*/ 4976037 h 5890437"/>
                  <a:gd name="connsiteX10" fmla="*/ 1754857 w 5381831"/>
                  <a:gd name="connsiteY10" fmla="*/ 5199321 h 5890437"/>
                  <a:gd name="connsiteX11" fmla="*/ 1946243 w 5381831"/>
                  <a:gd name="connsiteY11" fmla="*/ 5890437 h 5890437"/>
                  <a:gd name="connsiteX12" fmla="*/ 4785136 w 5381831"/>
                  <a:gd name="connsiteY12" fmla="*/ 5858540 h 5890437"/>
                  <a:gd name="connsiteX13" fmla="*/ 4891462 w 5381831"/>
                  <a:gd name="connsiteY13" fmla="*/ 3519377 h 5890437"/>
                  <a:gd name="connsiteX14" fmla="*/ 3030764 w 5381831"/>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298271 w 5381906"/>
                  <a:gd name="connsiteY5" fmla="*/ 365760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489657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199321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839 w 5381906"/>
                  <a:gd name="connsiteY0" fmla="*/ 0 h 5890437"/>
                  <a:gd name="connsiteX1" fmla="*/ 890241 w 5381906"/>
                  <a:gd name="connsiteY1" fmla="*/ 1098883 h 5890437"/>
                  <a:gd name="connsiteX2" fmla="*/ 607581 w 5381906"/>
                  <a:gd name="connsiteY2" fmla="*/ 2172770 h 5890437"/>
                  <a:gd name="connsiteX3" fmla="*/ 560 w 5381906"/>
                  <a:gd name="connsiteY3" fmla="*/ 3051544 h 5890437"/>
                  <a:gd name="connsiteX4" fmla="*/ 510923 w 5381906"/>
                  <a:gd name="connsiteY4" fmla="*/ 3327991 h 5890437"/>
                  <a:gd name="connsiteX5" fmla="*/ 339835 w 5381906"/>
                  <a:gd name="connsiteY5" fmla="*/ 3734790 h 5890437"/>
                  <a:gd name="connsiteX6" fmla="*/ 531221 w 5381906"/>
                  <a:gd name="connsiteY6" fmla="*/ 3870251 h 5890437"/>
                  <a:gd name="connsiteX7" fmla="*/ 372699 w 5381906"/>
                  <a:gd name="connsiteY7" fmla="*/ 4061637 h 5890437"/>
                  <a:gd name="connsiteX8" fmla="*/ 564085 w 5381906"/>
                  <a:gd name="connsiteY8" fmla="*/ 4316819 h 5890437"/>
                  <a:gd name="connsiteX9" fmla="*/ 500290 w 5381906"/>
                  <a:gd name="connsiteY9" fmla="*/ 4976037 h 5890437"/>
                  <a:gd name="connsiteX10" fmla="*/ 1754932 w 5381906"/>
                  <a:gd name="connsiteY10" fmla="*/ 5039004 h 5890437"/>
                  <a:gd name="connsiteX11" fmla="*/ 1946318 w 5381906"/>
                  <a:gd name="connsiteY11" fmla="*/ 5890437 h 5890437"/>
                  <a:gd name="connsiteX12" fmla="*/ 4785211 w 5381906"/>
                  <a:gd name="connsiteY12" fmla="*/ 5858540 h 5890437"/>
                  <a:gd name="connsiteX13" fmla="*/ 4891537 w 5381906"/>
                  <a:gd name="connsiteY13" fmla="*/ 3519377 h 5890437"/>
                  <a:gd name="connsiteX14" fmla="*/ 3030839 w 5381906"/>
                  <a:gd name="connsiteY14" fmla="*/ 0 h 5890437"/>
                  <a:gd name="connsiteX0" fmla="*/ 3030765 w 5381832"/>
                  <a:gd name="connsiteY0" fmla="*/ 0 h 5890437"/>
                  <a:gd name="connsiteX1" fmla="*/ 890167 w 5381832"/>
                  <a:gd name="connsiteY1" fmla="*/ 1098883 h 5890437"/>
                  <a:gd name="connsiteX2" fmla="*/ 672821 w 5381832"/>
                  <a:gd name="connsiteY2" fmla="*/ 2220272 h 5890437"/>
                  <a:gd name="connsiteX3" fmla="*/ 486 w 5381832"/>
                  <a:gd name="connsiteY3" fmla="*/ 3051544 h 5890437"/>
                  <a:gd name="connsiteX4" fmla="*/ 510849 w 5381832"/>
                  <a:gd name="connsiteY4" fmla="*/ 3327991 h 5890437"/>
                  <a:gd name="connsiteX5" fmla="*/ 339761 w 5381832"/>
                  <a:gd name="connsiteY5" fmla="*/ 3734790 h 5890437"/>
                  <a:gd name="connsiteX6" fmla="*/ 531147 w 5381832"/>
                  <a:gd name="connsiteY6" fmla="*/ 3870251 h 5890437"/>
                  <a:gd name="connsiteX7" fmla="*/ 372625 w 5381832"/>
                  <a:gd name="connsiteY7" fmla="*/ 4061637 h 5890437"/>
                  <a:gd name="connsiteX8" fmla="*/ 564011 w 5381832"/>
                  <a:gd name="connsiteY8" fmla="*/ 4316819 h 5890437"/>
                  <a:gd name="connsiteX9" fmla="*/ 500216 w 5381832"/>
                  <a:gd name="connsiteY9" fmla="*/ 4976037 h 5890437"/>
                  <a:gd name="connsiteX10" fmla="*/ 1754858 w 5381832"/>
                  <a:gd name="connsiteY10" fmla="*/ 5039004 h 5890437"/>
                  <a:gd name="connsiteX11" fmla="*/ 1946244 w 5381832"/>
                  <a:gd name="connsiteY11" fmla="*/ 5890437 h 5890437"/>
                  <a:gd name="connsiteX12" fmla="*/ 4785137 w 5381832"/>
                  <a:gd name="connsiteY12" fmla="*/ 5858540 h 5890437"/>
                  <a:gd name="connsiteX13" fmla="*/ 4891463 w 5381832"/>
                  <a:gd name="connsiteY13" fmla="*/ 3519377 h 5890437"/>
                  <a:gd name="connsiteX14" fmla="*/ 3030765 w 5381832"/>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90264 w 5381929"/>
                  <a:gd name="connsiteY1" fmla="*/ 1098883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72451 w 5381929"/>
                  <a:gd name="connsiteY1" fmla="*/ 1057320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872451 w 5381929"/>
                  <a:gd name="connsiteY1" fmla="*/ 1057320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81633 w 5381929"/>
                  <a:gd name="connsiteY1" fmla="*/ 920842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81633 w 5381929"/>
                  <a:gd name="connsiteY1" fmla="*/ 920842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0 h 5890437"/>
                  <a:gd name="connsiteX1" fmla="*/ 927042 w 5381929"/>
                  <a:gd name="connsiteY1" fmla="*/ 866251 h 5890437"/>
                  <a:gd name="connsiteX2" fmla="*/ 672918 w 5381929"/>
                  <a:gd name="connsiteY2" fmla="*/ 2220272 h 5890437"/>
                  <a:gd name="connsiteX3" fmla="*/ 583 w 5381929"/>
                  <a:gd name="connsiteY3" fmla="*/ 3051544 h 5890437"/>
                  <a:gd name="connsiteX4" fmla="*/ 510946 w 5381929"/>
                  <a:gd name="connsiteY4" fmla="*/ 3327991 h 5890437"/>
                  <a:gd name="connsiteX5" fmla="*/ 339858 w 5381929"/>
                  <a:gd name="connsiteY5" fmla="*/ 3734790 h 5890437"/>
                  <a:gd name="connsiteX6" fmla="*/ 531244 w 5381929"/>
                  <a:gd name="connsiteY6" fmla="*/ 3870251 h 5890437"/>
                  <a:gd name="connsiteX7" fmla="*/ 372722 w 5381929"/>
                  <a:gd name="connsiteY7" fmla="*/ 4061637 h 5890437"/>
                  <a:gd name="connsiteX8" fmla="*/ 564108 w 5381929"/>
                  <a:gd name="connsiteY8" fmla="*/ 4316819 h 5890437"/>
                  <a:gd name="connsiteX9" fmla="*/ 500313 w 5381929"/>
                  <a:gd name="connsiteY9" fmla="*/ 4976037 h 5890437"/>
                  <a:gd name="connsiteX10" fmla="*/ 1754955 w 5381929"/>
                  <a:gd name="connsiteY10" fmla="*/ 5039004 h 5890437"/>
                  <a:gd name="connsiteX11" fmla="*/ 1946341 w 5381929"/>
                  <a:gd name="connsiteY11" fmla="*/ 5890437 h 5890437"/>
                  <a:gd name="connsiteX12" fmla="*/ 4785234 w 5381929"/>
                  <a:gd name="connsiteY12" fmla="*/ 5858540 h 5890437"/>
                  <a:gd name="connsiteX13" fmla="*/ 4891560 w 5381929"/>
                  <a:gd name="connsiteY13" fmla="*/ 3519377 h 5890437"/>
                  <a:gd name="connsiteX14" fmla="*/ 3030862 w 5381929"/>
                  <a:gd name="connsiteY14" fmla="*/ 0 h 5890437"/>
                  <a:gd name="connsiteX0" fmla="*/ 3030862 w 5381929"/>
                  <a:gd name="connsiteY0" fmla="*/ 1751 h 5892188"/>
                  <a:gd name="connsiteX1" fmla="*/ 927042 w 5381929"/>
                  <a:gd name="connsiteY1" fmla="*/ 868002 h 5892188"/>
                  <a:gd name="connsiteX2" fmla="*/ 672918 w 5381929"/>
                  <a:gd name="connsiteY2" fmla="*/ 2222023 h 5892188"/>
                  <a:gd name="connsiteX3" fmla="*/ 583 w 5381929"/>
                  <a:gd name="connsiteY3" fmla="*/ 3053295 h 5892188"/>
                  <a:gd name="connsiteX4" fmla="*/ 510946 w 5381929"/>
                  <a:gd name="connsiteY4" fmla="*/ 3329742 h 5892188"/>
                  <a:gd name="connsiteX5" fmla="*/ 339858 w 5381929"/>
                  <a:gd name="connsiteY5" fmla="*/ 3736541 h 5892188"/>
                  <a:gd name="connsiteX6" fmla="*/ 531244 w 5381929"/>
                  <a:gd name="connsiteY6" fmla="*/ 3872002 h 5892188"/>
                  <a:gd name="connsiteX7" fmla="*/ 372722 w 5381929"/>
                  <a:gd name="connsiteY7" fmla="*/ 4063388 h 5892188"/>
                  <a:gd name="connsiteX8" fmla="*/ 564108 w 5381929"/>
                  <a:gd name="connsiteY8" fmla="*/ 4318570 h 5892188"/>
                  <a:gd name="connsiteX9" fmla="*/ 500313 w 5381929"/>
                  <a:gd name="connsiteY9" fmla="*/ 4977788 h 5892188"/>
                  <a:gd name="connsiteX10" fmla="*/ 1754955 w 5381929"/>
                  <a:gd name="connsiteY10" fmla="*/ 5040755 h 5892188"/>
                  <a:gd name="connsiteX11" fmla="*/ 1946341 w 5381929"/>
                  <a:gd name="connsiteY11" fmla="*/ 5892188 h 5892188"/>
                  <a:gd name="connsiteX12" fmla="*/ 4785234 w 5381929"/>
                  <a:gd name="connsiteY12" fmla="*/ 5860291 h 5892188"/>
                  <a:gd name="connsiteX13" fmla="*/ 4891560 w 5381929"/>
                  <a:gd name="connsiteY13" fmla="*/ 3521128 h 5892188"/>
                  <a:gd name="connsiteX14" fmla="*/ 3030862 w 5381929"/>
                  <a:gd name="connsiteY14" fmla="*/ 1751 h 5892188"/>
                  <a:gd name="connsiteX0" fmla="*/ 3031042 w 5382109"/>
                  <a:gd name="connsiteY0" fmla="*/ 1751 h 5892188"/>
                  <a:gd name="connsiteX1" fmla="*/ 927222 w 5382109"/>
                  <a:gd name="connsiteY1" fmla="*/ 868002 h 5892188"/>
                  <a:gd name="connsiteX2" fmla="*/ 577563 w 5382109"/>
                  <a:gd name="connsiteY2" fmla="*/ 2303910 h 5892188"/>
                  <a:gd name="connsiteX3" fmla="*/ 763 w 5382109"/>
                  <a:gd name="connsiteY3" fmla="*/ 3053295 h 5892188"/>
                  <a:gd name="connsiteX4" fmla="*/ 511126 w 5382109"/>
                  <a:gd name="connsiteY4" fmla="*/ 3329742 h 5892188"/>
                  <a:gd name="connsiteX5" fmla="*/ 340038 w 5382109"/>
                  <a:gd name="connsiteY5" fmla="*/ 3736541 h 5892188"/>
                  <a:gd name="connsiteX6" fmla="*/ 531424 w 5382109"/>
                  <a:gd name="connsiteY6" fmla="*/ 3872002 h 5892188"/>
                  <a:gd name="connsiteX7" fmla="*/ 372902 w 5382109"/>
                  <a:gd name="connsiteY7" fmla="*/ 4063388 h 5892188"/>
                  <a:gd name="connsiteX8" fmla="*/ 564288 w 5382109"/>
                  <a:gd name="connsiteY8" fmla="*/ 4318570 h 5892188"/>
                  <a:gd name="connsiteX9" fmla="*/ 500493 w 5382109"/>
                  <a:gd name="connsiteY9" fmla="*/ 4977788 h 5892188"/>
                  <a:gd name="connsiteX10" fmla="*/ 1755135 w 5382109"/>
                  <a:gd name="connsiteY10" fmla="*/ 5040755 h 5892188"/>
                  <a:gd name="connsiteX11" fmla="*/ 1946521 w 5382109"/>
                  <a:gd name="connsiteY11" fmla="*/ 5892188 h 5892188"/>
                  <a:gd name="connsiteX12" fmla="*/ 4785414 w 5382109"/>
                  <a:gd name="connsiteY12" fmla="*/ 5860291 h 5892188"/>
                  <a:gd name="connsiteX13" fmla="*/ 4891740 w 5382109"/>
                  <a:gd name="connsiteY13" fmla="*/ 3521128 h 5892188"/>
                  <a:gd name="connsiteX14" fmla="*/ 3031042 w 5382109"/>
                  <a:gd name="connsiteY14" fmla="*/ 1751 h 5892188"/>
                  <a:gd name="connsiteX0" fmla="*/ 3031042 w 5382109"/>
                  <a:gd name="connsiteY0" fmla="*/ 2101 h 5892538"/>
                  <a:gd name="connsiteX1" fmla="*/ 913575 w 5382109"/>
                  <a:gd name="connsiteY1" fmla="*/ 827408 h 5892538"/>
                  <a:gd name="connsiteX2" fmla="*/ 577563 w 5382109"/>
                  <a:gd name="connsiteY2" fmla="*/ 2304260 h 5892538"/>
                  <a:gd name="connsiteX3" fmla="*/ 763 w 5382109"/>
                  <a:gd name="connsiteY3" fmla="*/ 3053645 h 5892538"/>
                  <a:gd name="connsiteX4" fmla="*/ 511126 w 5382109"/>
                  <a:gd name="connsiteY4" fmla="*/ 3330092 h 5892538"/>
                  <a:gd name="connsiteX5" fmla="*/ 340038 w 5382109"/>
                  <a:gd name="connsiteY5" fmla="*/ 3736891 h 5892538"/>
                  <a:gd name="connsiteX6" fmla="*/ 531424 w 5382109"/>
                  <a:gd name="connsiteY6" fmla="*/ 3872352 h 5892538"/>
                  <a:gd name="connsiteX7" fmla="*/ 372902 w 5382109"/>
                  <a:gd name="connsiteY7" fmla="*/ 4063738 h 5892538"/>
                  <a:gd name="connsiteX8" fmla="*/ 564288 w 5382109"/>
                  <a:gd name="connsiteY8" fmla="*/ 4318920 h 5892538"/>
                  <a:gd name="connsiteX9" fmla="*/ 500493 w 5382109"/>
                  <a:gd name="connsiteY9" fmla="*/ 4978138 h 5892538"/>
                  <a:gd name="connsiteX10" fmla="*/ 1755135 w 5382109"/>
                  <a:gd name="connsiteY10" fmla="*/ 5041105 h 5892538"/>
                  <a:gd name="connsiteX11" fmla="*/ 1946521 w 5382109"/>
                  <a:gd name="connsiteY11" fmla="*/ 5892538 h 5892538"/>
                  <a:gd name="connsiteX12" fmla="*/ 4785414 w 5382109"/>
                  <a:gd name="connsiteY12" fmla="*/ 5860641 h 5892538"/>
                  <a:gd name="connsiteX13" fmla="*/ 4891740 w 5382109"/>
                  <a:gd name="connsiteY13" fmla="*/ 3521478 h 5892538"/>
                  <a:gd name="connsiteX14" fmla="*/ 3031042 w 5382109"/>
                  <a:gd name="connsiteY14" fmla="*/ 2101 h 5892538"/>
                  <a:gd name="connsiteX0" fmla="*/ 3031042 w 5382109"/>
                  <a:gd name="connsiteY0" fmla="*/ 941 h 5891378"/>
                  <a:gd name="connsiteX1" fmla="*/ 886280 w 5382109"/>
                  <a:gd name="connsiteY1" fmla="*/ 1071908 h 5891378"/>
                  <a:gd name="connsiteX2" fmla="*/ 577563 w 5382109"/>
                  <a:gd name="connsiteY2" fmla="*/ 2303100 h 5891378"/>
                  <a:gd name="connsiteX3" fmla="*/ 763 w 5382109"/>
                  <a:gd name="connsiteY3" fmla="*/ 3052485 h 5891378"/>
                  <a:gd name="connsiteX4" fmla="*/ 511126 w 5382109"/>
                  <a:gd name="connsiteY4" fmla="*/ 3328932 h 5891378"/>
                  <a:gd name="connsiteX5" fmla="*/ 340038 w 5382109"/>
                  <a:gd name="connsiteY5" fmla="*/ 3735731 h 5891378"/>
                  <a:gd name="connsiteX6" fmla="*/ 531424 w 5382109"/>
                  <a:gd name="connsiteY6" fmla="*/ 3871192 h 5891378"/>
                  <a:gd name="connsiteX7" fmla="*/ 372902 w 5382109"/>
                  <a:gd name="connsiteY7" fmla="*/ 4062578 h 5891378"/>
                  <a:gd name="connsiteX8" fmla="*/ 564288 w 5382109"/>
                  <a:gd name="connsiteY8" fmla="*/ 4317760 h 5891378"/>
                  <a:gd name="connsiteX9" fmla="*/ 500493 w 5382109"/>
                  <a:gd name="connsiteY9" fmla="*/ 4976978 h 5891378"/>
                  <a:gd name="connsiteX10" fmla="*/ 1755135 w 5382109"/>
                  <a:gd name="connsiteY10" fmla="*/ 5039945 h 5891378"/>
                  <a:gd name="connsiteX11" fmla="*/ 1946521 w 5382109"/>
                  <a:gd name="connsiteY11" fmla="*/ 5891378 h 5891378"/>
                  <a:gd name="connsiteX12" fmla="*/ 4785414 w 5382109"/>
                  <a:gd name="connsiteY12" fmla="*/ 5859481 h 5891378"/>
                  <a:gd name="connsiteX13" fmla="*/ 4891740 w 5382109"/>
                  <a:gd name="connsiteY13" fmla="*/ 3520318 h 5891378"/>
                  <a:gd name="connsiteX14" fmla="*/ 3031042 w 5382109"/>
                  <a:gd name="connsiteY14" fmla="*/ 941 h 5891378"/>
                  <a:gd name="connsiteX0" fmla="*/ 3031042 w 5382109"/>
                  <a:gd name="connsiteY0" fmla="*/ 753 h 5891190"/>
                  <a:gd name="connsiteX1" fmla="*/ 886280 w 5382109"/>
                  <a:gd name="connsiteY1" fmla="*/ 1071720 h 5891190"/>
                  <a:gd name="connsiteX2" fmla="*/ 577563 w 5382109"/>
                  <a:gd name="connsiteY2" fmla="*/ 2302912 h 5891190"/>
                  <a:gd name="connsiteX3" fmla="*/ 763 w 5382109"/>
                  <a:gd name="connsiteY3" fmla="*/ 3052297 h 5891190"/>
                  <a:gd name="connsiteX4" fmla="*/ 511126 w 5382109"/>
                  <a:gd name="connsiteY4" fmla="*/ 3328744 h 5891190"/>
                  <a:gd name="connsiteX5" fmla="*/ 340038 w 5382109"/>
                  <a:gd name="connsiteY5" fmla="*/ 3735543 h 5891190"/>
                  <a:gd name="connsiteX6" fmla="*/ 531424 w 5382109"/>
                  <a:gd name="connsiteY6" fmla="*/ 3871004 h 5891190"/>
                  <a:gd name="connsiteX7" fmla="*/ 372902 w 5382109"/>
                  <a:gd name="connsiteY7" fmla="*/ 4062390 h 5891190"/>
                  <a:gd name="connsiteX8" fmla="*/ 564288 w 5382109"/>
                  <a:gd name="connsiteY8" fmla="*/ 4317572 h 5891190"/>
                  <a:gd name="connsiteX9" fmla="*/ 500493 w 5382109"/>
                  <a:gd name="connsiteY9" fmla="*/ 4976790 h 5891190"/>
                  <a:gd name="connsiteX10" fmla="*/ 1755135 w 5382109"/>
                  <a:gd name="connsiteY10" fmla="*/ 5039757 h 5891190"/>
                  <a:gd name="connsiteX11" fmla="*/ 1946521 w 5382109"/>
                  <a:gd name="connsiteY11" fmla="*/ 5891190 h 5891190"/>
                  <a:gd name="connsiteX12" fmla="*/ 4785414 w 5382109"/>
                  <a:gd name="connsiteY12" fmla="*/ 5859293 h 5891190"/>
                  <a:gd name="connsiteX13" fmla="*/ 4891740 w 5382109"/>
                  <a:gd name="connsiteY13" fmla="*/ 3520130 h 5891190"/>
                  <a:gd name="connsiteX14" fmla="*/ 3031042 w 5382109"/>
                  <a:gd name="connsiteY14" fmla="*/ 753 h 5891190"/>
                  <a:gd name="connsiteX0" fmla="*/ 3031042 w 5382109"/>
                  <a:gd name="connsiteY0" fmla="*/ 753 h 5891190"/>
                  <a:gd name="connsiteX1" fmla="*/ 886280 w 5382109"/>
                  <a:gd name="connsiteY1" fmla="*/ 1071720 h 5891190"/>
                  <a:gd name="connsiteX2" fmla="*/ 577563 w 5382109"/>
                  <a:gd name="connsiteY2" fmla="*/ 2302912 h 5891190"/>
                  <a:gd name="connsiteX3" fmla="*/ 763 w 5382109"/>
                  <a:gd name="connsiteY3" fmla="*/ 3052297 h 5891190"/>
                  <a:gd name="connsiteX4" fmla="*/ 511126 w 5382109"/>
                  <a:gd name="connsiteY4" fmla="*/ 3328744 h 5891190"/>
                  <a:gd name="connsiteX5" fmla="*/ 340038 w 5382109"/>
                  <a:gd name="connsiteY5" fmla="*/ 3735543 h 5891190"/>
                  <a:gd name="connsiteX6" fmla="*/ 531424 w 5382109"/>
                  <a:gd name="connsiteY6" fmla="*/ 3871004 h 5891190"/>
                  <a:gd name="connsiteX7" fmla="*/ 372902 w 5382109"/>
                  <a:gd name="connsiteY7" fmla="*/ 4062390 h 5891190"/>
                  <a:gd name="connsiteX8" fmla="*/ 564288 w 5382109"/>
                  <a:gd name="connsiteY8" fmla="*/ 4317572 h 5891190"/>
                  <a:gd name="connsiteX9" fmla="*/ 500493 w 5382109"/>
                  <a:gd name="connsiteY9" fmla="*/ 4976790 h 5891190"/>
                  <a:gd name="connsiteX10" fmla="*/ 1755135 w 5382109"/>
                  <a:gd name="connsiteY10" fmla="*/ 5039757 h 5891190"/>
                  <a:gd name="connsiteX11" fmla="*/ 1946521 w 5382109"/>
                  <a:gd name="connsiteY11" fmla="*/ 5891190 h 5891190"/>
                  <a:gd name="connsiteX12" fmla="*/ 4785414 w 5382109"/>
                  <a:gd name="connsiteY12" fmla="*/ 5859293 h 5891190"/>
                  <a:gd name="connsiteX13" fmla="*/ 4891740 w 5382109"/>
                  <a:gd name="connsiteY13" fmla="*/ 3520130 h 5891190"/>
                  <a:gd name="connsiteX14" fmla="*/ 3031042 w 5382109"/>
                  <a:gd name="connsiteY14" fmla="*/ 753 h 5891190"/>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792 h 5891229"/>
                  <a:gd name="connsiteX1" fmla="*/ 777098 w 5382109"/>
                  <a:gd name="connsiteY1" fmla="*/ 1044464 h 5891229"/>
                  <a:gd name="connsiteX2" fmla="*/ 577563 w 5382109"/>
                  <a:gd name="connsiteY2" fmla="*/ 2302951 h 5891229"/>
                  <a:gd name="connsiteX3" fmla="*/ 763 w 5382109"/>
                  <a:gd name="connsiteY3" fmla="*/ 3052336 h 5891229"/>
                  <a:gd name="connsiteX4" fmla="*/ 511126 w 5382109"/>
                  <a:gd name="connsiteY4" fmla="*/ 3328783 h 5891229"/>
                  <a:gd name="connsiteX5" fmla="*/ 340038 w 5382109"/>
                  <a:gd name="connsiteY5" fmla="*/ 3735582 h 5891229"/>
                  <a:gd name="connsiteX6" fmla="*/ 531424 w 5382109"/>
                  <a:gd name="connsiteY6" fmla="*/ 3871043 h 5891229"/>
                  <a:gd name="connsiteX7" fmla="*/ 372902 w 5382109"/>
                  <a:gd name="connsiteY7" fmla="*/ 4062429 h 5891229"/>
                  <a:gd name="connsiteX8" fmla="*/ 564288 w 5382109"/>
                  <a:gd name="connsiteY8" fmla="*/ 4317611 h 5891229"/>
                  <a:gd name="connsiteX9" fmla="*/ 500493 w 5382109"/>
                  <a:gd name="connsiteY9" fmla="*/ 4976829 h 5891229"/>
                  <a:gd name="connsiteX10" fmla="*/ 1755135 w 5382109"/>
                  <a:gd name="connsiteY10" fmla="*/ 5039796 h 5891229"/>
                  <a:gd name="connsiteX11" fmla="*/ 1946521 w 5382109"/>
                  <a:gd name="connsiteY11" fmla="*/ 5891229 h 5891229"/>
                  <a:gd name="connsiteX12" fmla="*/ 4785414 w 5382109"/>
                  <a:gd name="connsiteY12" fmla="*/ 5859332 h 5891229"/>
                  <a:gd name="connsiteX13" fmla="*/ 4891740 w 5382109"/>
                  <a:gd name="connsiteY13" fmla="*/ 3520169 h 5891229"/>
                  <a:gd name="connsiteX14" fmla="*/ 3031042 w 5382109"/>
                  <a:gd name="connsiteY14" fmla="*/ 792 h 5891229"/>
                  <a:gd name="connsiteX0" fmla="*/ 3031042 w 5382109"/>
                  <a:gd name="connsiteY0" fmla="*/ 627 h 5891064"/>
                  <a:gd name="connsiteX1" fmla="*/ 777098 w 5382109"/>
                  <a:gd name="connsiteY1" fmla="*/ 1180776 h 5891064"/>
                  <a:gd name="connsiteX2" fmla="*/ 577563 w 5382109"/>
                  <a:gd name="connsiteY2" fmla="*/ 2302786 h 5891064"/>
                  <a:gd name="connsiteX3" fmla="*/ 763 w 5382109"/>
                  <a:gd name="connsiteY3" fmla="*/ 3052171 h 5891064"/>
                  <a:gd name="connsiteX4" fmla="*/ 511126 w 5382109"/>
                  <a:gd name="connsiteY4" fmla="*/ 3328618 h 5891064"/>
                  <a:gd name="connsiteX5" fmla="*/ 340038 w 5382109"/>
                  <a:gd name="connsiteY5" fmla="*/ 3735417 h 5891064"/>
                  <a:gd name="connsiteX6" fmla="*/ 531424 w 5382109"/>
                  <a:gd name="connsiteY6" fmla="*/ 3870878 h 5891064"/>
                  <a:gd name="connsiteX7" fmla="*/ 372902 w 5382109"/>
                  <a:gd name="connsiteY7" fmla="*/ 4062264 h 5891064"/>
                  <a:gd name="connsiteX8" fmla="*/ 564288 w 5382109"/>
                  <a:gd name="connsiteY8" fmla="*/ 4317446 h 5891064"/>
                  <a:gd name="connsiteX9" fmla="*/ 500493 w 5382109"/>
                  <a:gd name="connsiteY9" fmla="*/ 4976664 h 5891064"/>
                  <a:gd name="connsiteX10" fmla="*/ 1755135 w 5382109"/>
                  <a:gd name="connsiteY10" fmla="*/ 5039631 h 5891064"/>
                  <a:gd name="connsiteX11" fmla="*/ 1946521 w 5382109"/>
                  <a:gd name="connsiteY11" fmla="*/ 5891064 h 5891064"/>
                  <a:gd name="connsiteX12" fmla="*/ 4785414 w 5382109"/>
                  <a:gd name="connsiteY12" fmla="*/ 5859167 h 5891064"/>
                  <a:gd name="connsiteX13" fmla="*/ 4891740 w 5382109"/>
                  <a:gd name="connsiteY13" fmla="*/ 3520004 h 5891064"/>
                  <a:gd name="connsiteX14" fmla="*/ 3031042 w 5382109"/>
                  <a:gd name="connsiteY14" fmla="*/ 627 h 5891064"/>
                  <a:gd name="connsiteX0" fmla="*/ 3031042 w 5382109"/>
                  <a:gd name="connsiteY0" fmla="*/ 968 h 5891405"/>
                  <a:gd name="connsiteX1" fmla="*/ 777098 w 5382109"/>
                  <a:gd name="connsiteY1" fmla="*/ 1181117 h 5891405"/>
                  <a:gd name="connsiteX2" fmla="*/ 577563 w 5382109"/>
                  <a:gd name="connsiteY2" fmla="*/ 2303127 h 5891405"/>
                  <a:gd name="connsiteX3" fmla="*/ 763 w 5382109"/>
                  <a:gd name="connsiteY3" fmla="*/ 3052512 h 5891405"/>
                  <a:gd name="connsiteX4" fmla="*/ 511126 w 5382109"/>
                  <a:gd name="connsiteY4" fmla="*/ 3328959 h 5891405"/>
                  <a:gd name="connsiteX5" fmla="*/ 340038 w 5382109"/>
                  <a:gd name="connsiteY5" fmla="*/ 3735758 h 5891405"/>
                  <a:gd name="connsiteX6" fmla="*/ 531424 w 5382109"/>
                  <a:gd name="connsiteY6" fmla="*/ 3871219 h 5891405"/>
                  <a:gd name="connsiteX7" fmla="*/ 372902 w 5382109"/>
                  <a:gd name="connsiteY7" fmla="*/ 4062605 h 5891405"/>
                  <a:gd name="connsiteX8" fmla="*/ 564288 w 5382109"/>
                  <a:gd name="connsiteY8" fmla="*/ 4317787 h 5891405"/>
                  <a:gd name="connsiteX9" fmla="*/ 500493 w 5382109"/>
                  <a:gd name="connsiteY9" fmla="*/ 4977005 h 5891405"/>
                  <a:gd name="connsiteX10" fmla="*/ 1755135 w 5382109"/>
                  <a:gd name="connsiteY10" fmla="*/ 5039972 h 5891405"/>
                  <a:gd name="connsiteX11" fmla="*/ 1946521 w 5382109"/>
                  <a:gd name="connsiteY11" fmla="*/ 5891405 h 5891405"/>
                  <a:gd name="connsiteX12" fmla="*/ 4785414 w 5382109"/>
                  <a:gd name="connsiteY12" fmla="*/ 5859508 h 5891405"/>
                  <a:gd name="connsiteX13" fmla="*/ 4891740 w 5382109"/>
                  <a:gd name="connsiteY13" fmla="*/ 3520345 h 5891405"/>
                  <a:gd name="connsiteX14" fmla="*/ 3031042 w 5382109"/>
                  <a:gd name="connsiteY14" fmla="*/ 968 h 5891405"/>
                  <a:gd name="connsiteX0" fmla="*/ 3031042 w 5382109"/>
                  <a:gd name="connsiteY0" fmla="*/ 968 h 5891405"/>
                  <a:gd name="connsiteX1" fmla="*/ 777098 w 5382109"/>
                  <a:gd name="connsiteY1" fmla="*/ 1181117 h 5891405"/>
                  <a:gd name="connsiteX2" fmla="*/ 577563 w 5382109"/>
                  <a:gd name="connsiteY2" fmla="*/ 2303127 h 5891405"/>
                  <a:gd name="connsiteX3" fmla="*/ 763 w 5382109"/>
                  <a:gd name="connsiteY3" fmla="*/ 3052512 h 5891405"/>
                  <a:gd name="connsiteX4" fmla="*/ 511126 w 5382109"/>
                  <a:gd name="connsiteY4" fmla="*/ 3328959 h 5891405"/>
                  <a:gd name="connsiteX5" fmla="*/ 340038 w 5382109"/>
                  <a:gd name="connsiteY5" fmla="*/ 3735758 h 5891405"/>
                  <a:gd name="connsiteX6" fmla="*/ 531424 w 5382109"/>
                  <a:gd name="connsiteY6" fmla="*/ 3871219 h 5891405"/>
                  <a:gd name="connsiteX7" fmla="*/ 372902 w 5382109"/>
                  <a:gd name="connsiteY7" fmla="*/ 4062605 h 5891405"/>
                  <a:gd name="connsiteX8" fmla="*/ 564288 w 5382109"/>
                  <a:gd name="connsiteY8" fmla="*/ 4317787 h 5891405"/>
                  <a:gd name="connsiteX9" fmla="*/ 500493 w 5382109"/>
                  <a:gd name="connsiteY9" fmla="*/ 4977005 h 5891405"/>
                  <a:gd name="connsiteX10" fmla="*/ 1755135 w 5382109"/>
                  <a:gd name="connsiteY10" fmla="*/ 5039972 h 5891405"/>
                  <a:gd name="connsiteX11" fmla="*/ 1946521 w 5382109"/>
                  <a:gd name="connsiteY11" fmla="*/ 5891405 h 5891405"/>
                  <a:gd name="connsiteX12" fmla="*/ 4785414 w 5382109"/>
                  <a:gd name="connsiteY12" fmla="*/ 5859508 h 5891405"/>
                  <a:gd name="connsiteX13" fmla="*/ 4891740 w 5382109"/>
                  <a:gd name="connsiteY13" fmla="*/ 3520345 h 5891405"/>
                  <a:gd name="connsiteX14" fmla="*/ 3031042 w 5382109"/>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1204 w 5382271"/>
                  <a:gd name="connsiteY0" fmla="*/ 968 h 5891405"/>
                  <a:gd name="connsiteX1" fmla="*/ 777260 w 5382271"/>
                  <a:gd name="connsiteY1" fmla="*/ 1181117 h 5891405"/>
                  <a:gd name="connsiteX2" fmla="*/ 523134 w 5382271"/>
                  <a:gd name="connsiteY2" fmla="*/ 2303127 h 5891405"/>
                  <a:gd name="connsiteX3" fmla="*/ 925 w 5382271"/>
                  <a:gd name="connsiteY3" fmla="*/ 3052512 h 5891405"/>
                  <a:gd name="connsiteX4" fmla="*/ 511288 w 5382271"/>
                  <a:gd name="connsiteY4" fmla="*/ 3328959 h 5891405"/>
                  <a:gd name="connsiteX5" fmla="*/ 340200 w 5382271"/>
                  <a:gd name="connsiteY5" fmla="*/ 3735758 h 5891405"/>
                  <a:gd name="connsiteX6" fmla="*/ 531586 w 5382271"/>
                  <a:gd name="connsiteY6" fmla="*/ 3871219 h 5891405"/>
                  <a:gd name="connsiteX7" fmla="*/ 373064 w 5382271"/>
                  <a:gd name="connsiteY7" fmla="*/ 4062605 h 5891405"/>
                  <a:gd name="connsiteX8" fmla="*/ 564450 w 5382271"/>
                  <a:gd name="connsiteY8" fmla="*/ 4317787 h 5891405"/>
                  <a:gd name="connsiteX9" fmla="*/ 500655 w 5382271"/>
                  <a:gd name="connsiteY9" fmla="*/ 4977005 h 5891405"/>
                  <a:gd name="connsiteX10" fmla="*/ 1755297 w 5382271"/>
                  <a:gd name="connsiteY10" fmla="*/ 5039972 h 5891405"/>
                  <a:gd name="connsiteX11" fmla="*/ 1946683 w 5382271"/>
                  <a:gd name="connsiteY11" fmla="*/ 5891405 h 5891405"/>
                  <a:gd name="connsiteX12" fmla="*/ 4785576 w 5382271"/>
                  <a:gd name="connsiteY12" fmla="*/ 5859508 h 5891405"/>
                  <a:gd name="connsiteX13" fmla="*/ 4891902 w 5382271"/>
                  <a:gd name="connsiteY13" fmla="*/ 3520345 h 5891405"/>
                  <a:gd name="connsiteX14" fmla="*/ 3031204 w 5382271"/>
                  <a:gd name="connsiteY14" fmla="*/ 968 h 5891405"/>
                  <a:gd name="connsiteX0" fmla="*/ 3038119 w 5389186"/>
                  <a:gd name="connsiteY0" fmla="*/ 968 h 5891405"/>
                  <a:gd name="connsiteX1" fmla="*/ 784175 w 5389186"/>
                  <a:gd name="connsiteY1" fmla="*/ 1181117 h 5891405"/>
                  <a:gd name="connsiteX2" fmla="*/ 530049 w 5389186"/>
                  <a:gd name="connsiteY2" fmla="*/ 2303127 h 5891405"/>
                  <a:gd name="connsiteX3" fmla="*/ 7840 w 5389186"/>
                  <a:gd name="connsiteY3" fmla="*/ 3052512 h 5891405"/>
                  <a:gd name="connsiteX4" fmla="*/ 518203 w 5389186"/>
                  <a:gd name="connsiteY4" fmla="*/ 3328959 h 5891405"/>
                  <a:gd name="connsiteX5" fmla="*/ 347115 w 5389186"/>
                  <a:gd name="connsiteY5" fmla="*/ 3735758 h 5891405"/>
                  <a:gd name="connsiteX6" fmla="*/ 538501 w 5389186"/>
                  <a:gd name="connsiteY6" fmla="*/ 3871219 h 5891405"/>
                  <a:gd name="connsiteX7" fmla="*/ 379979 w 5389186"/>
                  <a:gd name="connsiteY7" fmla="*/ 4062605 h 5891405"/>
                  <a:gd name="connsiteX8" fmla="*/ 571365 w 5389186"/>
                  <a:gd name="connsiteY8" fmla="*/ 4317787 h 5891405"/>
                  <a:gd name="connsiteX9" fmla="*/ 507570 w 5389186"/>
                  <a:gd name="connsiteY9" fmla="*/ 4977005 h 5891405"/>
                  <a:gd name="connsiteX10" fmla="*/ 1762212 w 5389186"/>
                  <a:gd name="connsiteY10" fmla="*/ 5039972 h 5891405"/>
                  <a:gd name="connsiteX11" fmla="*/ 1953598 w 5389186"/>
                  <a:gd name="connsiteY11" fmla="*/ 5891405 h 5891405"/>
                  <a:gd name="connsiteX12" fmla="*/ 4792491 w 5389186"/>
                  <a:gd name="connsiteY12" fmla="*/ 5859508 h 5891405"/>
                  <a:gd name="connsiteX13" fmla="*/ 4898817 w 5389186"/>
                  <a:gd name="connsiteY13" fmla="*/ 3520345 h 5891405"/>
                  <a:gd name="connsiteX14" fmla="*/ 3038119 w 5389186"/>
                  <a:gd name="connsiteY14" fmla="*/ 968 h 5891405"/>
                  <a:gd name="connsiteX0" fmla="*/ 3037057 w 5388124"/>
                  <a:gd name="connsiteY0" fmla="*/ 968 h 5891405"/>
                  <a:gd name="connsiteX1" fmla="*/ 783113 w 5388124"/>
                  <a:gd name="connsiteY1" fmla="*/ 1181117 h 5891405"/>
                  <a:gd name="connsiteX2" fmla="*/ 528987 w 5388124"/>
                  <a:gd name="connsiteY2" fmla="*/ 2303127 h 5891405"/>
                  <a:gd name="connsiteX3" fmla="*/ 6778 w 5388124"/>
                  <a:gd name="connsiteY3" fmla="*/ 3052512 h 5891405"/>
                  <a:gd name="connsiteX4" fmla="*/ 517141 w 5388124"/>
                  <a:gd name="connsiteY4" fmla="*/ 3328959 h 5891405"/>
                  <a:gd name="connsiteX5" fmla="*/ 346053 w 5388124"/>
                  <a:gd name="connsiteY5" fmla="*/ 3735758 h 5891405"/>
                  <a:gd name="connsiteX6" fmla="*/ 537439 w 5388124"/>
                  <a:gd name="connsiteY6" fmla="*/ 3871219 h 5891405"/>
                  <a:gd name="connsiteX7" fmla="*/ 378917 w 5388124"/>
                  <a:gd name="connsiteY7" fmla="*/ 4062605 h 5891405"/>
                  <a:gd name="connsiteX8" fmla="*/ 570303 w 5388124"/>
                  <a:gd name="connsiteY8" fmla="*/ 4317787 h 5891405"/>
                  <a:gd name="connsiteX9" fmla="*/ 506508 w 5388124"/>
                  <a:gd name="connsiteY9" fmla="*/ 4977005 h 5891405"/>
                  <a:gd name="connsiteX10" fmla="*/ 1761150 w 5388124"/>
                  <a:gd name="connsiteY10" fmla="*/ 5039972 h 5891405"/>
                  <a:gd name="connsiteX11" fmla="*/ 1952536 w 5388124"/>
                  <a:gd name="connsiteY11" fmla="*/ 5891405 h 5891405"/>
                  <a:gd name="connsiteX12" fmla="*/ 4791429 w 5388124"/>
                  <a:gd name="connsiteY12" fmla="*/ 5859508 h 5891405"/>
                  <a:gd name="connsiteX13" fmla="*/ 4897755 w 5388124"/>
                  <a:gd name="connsiteY13" fmla="*/ 3520345 h 5891405"/>
                  <a:gd name="connsiteX14" fmla="*/ 3037057 w 5388124"/>
                  <a:gd name="connsiteY14" fmla="*/ 968 h 5891405"/>
                  <a:gd name="connsiteX0" fmla="*/ 3034541 w 5385608"/>
                  <a:gd name="connsiteY0" fmla="*/ 968 h 5891405"/>
                  <a:gd name="connsiteX1" fmla="*/ 780597 w 5385608"/>
                  <a:gd name="connsiteY1" fmla="*/ 1181117 h 5891405"/>
                  <a:gd name="connsiteX2" fmla="*/ 526471 w 5385608"/>
                  <a:gd name="connsiteY2" fmla="*/ 2303127 h 5891405"/>
                  <a:gd name="connsiteX3" fmla="*/ 4262 w 5385608"/>
                  <a:gd name="connsiteY3" fmla="*/ 3052512 h 5891405"/>
                  <a:gd name="connsiteX4" fmla="*/ 514625 w 5385608"/>
                  <a:gd name="connsiteY4" fmla="*/ 3328959 h 5891405"/>
                  <a:gd name="connsiteX5" fmla="*/ 343537 w 5385608"/>
                  <a:gd name="connsiteY5" fmla="*/ 3735758 h 5891405"/>
                  <a:gd name="connsiteX6" fmla="*/ 534923 w 5385608"/>
                  <a:gd name="connsiteY6" fmla="*/ 3871219 h 5891405"/>
                  <a:gd name="connsiteX7" fmla="*/ 376401 w 5385608"/>
                  <a:gd name="connsiteY7" fmla="*/ 4062605 h 5891405"/>
                  <a:gd name="connsiteX8" fmla="*/ 567787 w 5385608"/>
                  <a:gd name="connsiteY8" fmla="*/ 4317787 h 5891405"/>
                  <a:gd name="connsiteX9" fmla="*/ 503992 w 5385608"/>
                  <a:gd name="connsiteY9" fmla="*/ 4977005 h 5891405"/>
                  <a:gd name="connsiteX10" fmla="*/ 1758634 w 5385608"/>
                  <a:gd name="connsiteY10" fmla="*/ 5039972 h 5891405"/>
                  <a:gd name="connsiteX11" fmla="*/ 1950020 w 5385608"/>
                  <a:gd name="connsiteY11" fmla="*/ 5891405 h 5891405"/>
                  <a:gd name="connsiteX12" fmla="*/ 4788913 w 5385608"/>
                  <a:gd name="connsiteY12" fmla="*/ 5859508 h 5891405"/>
                  <a:gd name="connsiteX13" fmla="*/ 4895239 w 5385608"/>
                  <a:gd name="connsiteY13" fmla="*/ 3520345 h 5891405"/>
                  <a:gd name="connsiteX14" fmla="*/ 3034541 w 5385608"/>
                  <a:gd name="connsiteY14" fmla="*/ 968 h 5891405"/>
                  <a:gd name="connsiteX0" fmla="*/ 3034541 w 5385608"/>
                  <a:gd name="connsiteY0" fmla="*/ 968 h 5891405"/>
                  <a:gd name="connsiteX1" fmla="*/ 780597 w 5385608"/>
                  <a:gd name="connsiteY1" fmla="*/ 1181117 h 5891405"/>
                  <a:gd name="connsiteX2" fmla="*/ 526471 w 5385608"/>
                  <a:gd name="connsiteY2" fmla="*/ 2303127 h 5891405"/>
                  <a:gd name="connsiteX3" fmla="*/ 4262 w 5385608"/>
                  <a:gd name="connsiteY3" fmla="*/ 3052512 h 5891405"/>
                  <a:gd name="connsiteX4" fmla="*/ 514625 w 5385608"/>
                  <a:gd name="connsiteY4" fmla="*/ 3328959 h 5891405"/>
                  <a:gd name="connsiteX5" fmla="*/ 343537 w 5385608"/>
                  <a:gd name="connsiteY5" fmla="*/ 3735758 h 5891405"/>
                  <a:gd name="connsiteX6" fmla="*/ 534923 w 5385608"/>
                  <a:gd name="connsiteY6" fmla="*/ 3871219 h 5891405"/>
                  <a:gd name="connsiteX7" fmla="*/ 376401 w 5385608"/>
                  <a:gd name="connsiteY7" fmla="*/ 4062605 h 5891405"/>
                  <a:gd name="connsiteX8" fmla="*/ 567787 w 5385608"/>
                  <a:gd name="connsiteY8" fmla="*/ 4317787 h 5891405"/>
                  <a:gd name="connsiteX9" fmla="*/ 503992 w 5385608"/>
                  <a:gd name="connsiteY9" fmla="*/ 4977005 h 5891405"/>
                  <a:gd name="connsiteX10" fmla="*/ 1758634 w 5385608"/>
                  <a:gd name="connsiteY10" fmla="*/ 5039972 h 5891405"/>
                  <a:gd name="connsiteX11" fmla="*/ 1950020 w 5385608"/>
                  <a:gd name="connsiteY11" fmla="*/ 5891405 h 5891405"/>
                  <a:gd name="connsiteX12" fmla="*/ 4788913 w 5385608"/>
                  <a:gd name="connsiteY12" fmla="*/ 5859508 h 5891405"/>
                  <a:gd name="connsiteX13" fmla="*/ 4895239 w 5385608"/>
                  <a:gd name="connsiteY13" fmla="*/ 3520345 h 5891405"/>
                  <a:gd name="connsiteX14" fmla="*/ 3034541 w 5385608"/>
                  <a:gd name="connsiteY14" fmla="*/ 968 h 5891405"/>
                  <a:gd name="connsiteX0" fmla="*/ 2980702 w 5331769"/>
                  <a:gd name="connsiteY0" fmla="*/ 968 h 5891405"/>
                  <a:gd name="connsiteX1" fmla="*/ 726758 w 5331769"/>
                  <a:gd name="connsiteY1" fmla="*/ 1181117 h 5891405"/>
                  <a:gd name="connsiteX2" fmla="*/ 472632 w 5331769"/>
                  <a:gd name="connsiteY2" fmla="*/ 2303127 h 5891405"/>
                  <a:gd name="connsiteX3" fmla="*/ 5014 w 5331769"/>
                  <a:gd name="connsiteY3" fmla="*/ 3079808 h 5891405"/>
                  <a:gd name="connsiteX4" fmla="*/ 460786 w 5331769"/>
                  <a:gd name="connsiteY4" fmla="*/ 3328959 h 5891405"/>
                  <a:gd name="connsiteX5" fmla="*/ 289698 w 5331769"/>
                  <a:gd name="connsiteY5" fmla="*/ 3735758 h 5891405"/>
                  <a:gd name="connsiteX6" fmla="*/ 481084 w 5331769"/>
                  <a:gd name="connsiteY6" fmla="*/ 3871219 h 5891405"/>
                  <a:gd name="connsiteX7" fmla="*/ 322562 w 5331769"/>
                  <a:gd name="connsiteY7" fmla="*/ 4062605 h 5891405"/>
                  <a:gd name="connsiteX8" fmla="*/ 513948 w 5331769"/>
                  <a:gd name="connsiteY8" fmla="*/ 4317787 h 5891405"/>
                  <a:gd name="connsiteX9" fmla="*/ 450153 w 5331769"/>
                  <a:gd name="connsiteY9" fmla="*/ 4977005 h 5891405"/>
                  <a:gd name="connsiteX10" fmla="*/ 1704795 w 5331769"/>
                  <a:gd name="connsiteY10" fmla="*/ 5039972 h 5891405"/>
                  <a:gd name="connsiteX11" fmla="*/ 1896181 w 5331769"/>
                  <a:gd name="connsiteY11" fmla="*/ 5891405 h 5891405"/>
                  <a:gd name="connsiteX12" fmla="*/ 4735074 w 5331769"/>
                  <a:gd name="connsiteY12" fmla="*/ 5859508 h 5891405"/>
                  <a:gd name="connsiteX13" fmla="*/ 4841400 w 5331769"/>
                  <a:gd name="connsiteY13" fmla="*/ 3520345 h 5891405"/>
                  <a:gd name="connsiteX14" fmla="*/ 2980702 w 5331769"/>
                  <a:gd name="connsiteY14" fmla="*/ 968 h 5891405"/>
                  <a:gd name="connsiteX0" fmla="*/ 2980491 w 5331558"/>
                  <a:gd name="connsiteY0" fmla="*/ 968 h 5891405"/>
                  <a:gd name="connsiteX1" fmla="*/ 726547 w 5331558"/>
                  <a:gd name="connsiteY1" fmla="*/ 1181117 h 5891405"/>
                  <a:gd name="connsiteX2" fmla="*/ 486068 w 5331558"/>
                  <a:gd name="connsiteY2" fmla="*/ 2371366 h 5891405"/>
                  <a:gd name="connsiteX3" fmla="*/ 4803 w 5331558"/>
                  <a:gd name="connsiteY3" fmla="*/ 3079808 h 5891405"/>
                  <a:gd name="connsiteX4" fmla="*/ 460575 w 5331558"/>
                  <a:gd name="connsiteY4" fmla="*/ 3328959 h 5891405"/>
                  <a:gd name="connsiteX5" fmla="*/ 289487 w 5331558"/>
                  <a:gd name="connsiteY5" fmla="*/ 3735758 h 5891405"/>
                  <a:gd name="connsiteX6" fmla="*/ 480873 w 5331558"/>
                  <a:gd name="connsiteY6" fmla="*/ 3871219 h 5891405"/>
                  <a:gd name="connsiteX7" fmla="*/ 322351 w 5331558"/>
                  <a:gd name="connsiteY7" fmla="*/ 4062605 h 5891405"/>
                  <a:gd name="connsiteX8" fmla="*/ 513737 w 5331558"/>
                  <a:gd name="connsiteY8" fmla="*/ 4317787 h 5891405"/>
                  <a:gd name="connsiteX9" fmla="*/ 449942 w 5331558"/>
                  <a:gd name="connsiteY9" fmla="*/ 4977005 h 5891405"/>
                  <a:gd name="connsiteX10" fmla="*/ 1704584 w 5331558"/>
                  <a:gd name="connsiteY10" fmla="*/ 5039972 h 5891405"/>
                  <a:gd name="connsiteX11" fmla="*/ 1895970 w 5331558"/>
                  <a:gd name="connsiteY11" fmla="*/ 5891405 h 5891405"/>
                  <a:gd name="connsiteX12" fmla="*/ 4734863 w 5331558"/>
                  <a:gd name="connsiteY12" fmla="*/ 5859508 h 5891405"/>
                  <a:gd name="connsiteX13" fmla="*/ 4841189 w 5331558"/>
                  <a:gd name="connsiteY13" fmla="*/ 3520345 h 5891405"/>
                  <a:gd name="connsiteX14" fmla="*/ 2980491 w 5331558"/>
                  <a:gd name="connsiteY14" fmla="*/ 968 h 589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1558" h="5891405">
                    <a:moveTo>
                      <a:pt x="2980491" y="968"/>
                    </a:moveTo>
                    <a:cubicBezTo>
                      <a:pt x="1784302" y="-22254"/>
                      <a:pt x="1040642" y="372305"/>
                      <a:pt x="726547" y="1181117"/>
                    </a:cubicBezTo>
                    <a:cubicBezTo>
                      <a:pt x="528785" y="1834793"/>
                      <a:pt x="744238" y="2066938"/>
                      <a:pt x="486068" y="2371366"/>
                    </a:cubicBezTo>
                    <a:cubicBezTo>
                      <a:pt x="239818" y="2677225"/>
                      <a:pt x="-40213" y="2911644"/>
                      <a:pt x="4803" y="3079808"/>
                    </a:cubicBezTo>
                    <a:cubicBezTo>
                      <a:pt x="109541" y="3181162"/>
                      <a:pt x="260766" y="3266498"/>
                      <a:pt x="460575" y="3328959"/>
                    </a:cubicBezTo>
                    <a:cubicBezTo>
                      <a:pt x="403546" y="3464559"/>
                      <a:pt x="198074" y="3641722"/>
                      <a:pt x="289487" y="3735758"/>
                    </a:cubicBezTo>
                    <a:lnTo>
                      <a:pt x="480873" y="3871219"/>
                    </a:lnTo>
                    <a:cubicBezTo>
                      <a:pt x="428032" y="3935014"/>
                      <a:pt x="303940" y="3939433"/>
                      <a:pt x="322351" y="4062605"/>
                    </a:cubicBezTo>
                    <a:cubicBezTo>
                      <a:pt x="362395" y="4195168"/>
                      <a:pt x="550882" y="4226788"/>
                      <a:pt x="513737" y="4317787"/>
                    </a:cubicBezTo>
                    <a:cubicBezTo>
                      <a:pt x="397470" y="4561276"/>
                      <a:pt x="358392" y="4876020"/>
                      <a:pt x="449942" y="4977005"/>
                    </a:cubicBezTo>
                    <a:cubicBezTo>
                      <a:pt x="636587" y="5158310"/>
                      <a:pt x="1197305" y="5208988"/>
                      <a:pt x="1704584" y="5039972"/>
                    </a:cubicBezTo>
                    <a:lnTo>
                      <a:pt x="1895970" y="5891405"/>
                    </a:lnTo>
                    <a:lnTo>
                      <a:pt x="4734863" y="5859508"/>
                    </a:lnTo>
                    <a:cubicBezTo>
                      <a:pt x="4366268" y="4516262"/>
                      <a:pt x="4422975" y="3927926"/>
                      <a:pt x="4841189" y="3520345"/>
                    </a:cubicBezTo>
                    <a:cubicBezTo>
                      <a:pt x="6117095" y="1964448"/>
                      <a:pt x="4692333" y="36409"/>
                      <a:pt x="2980491" y="9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41" name="Oval 37">
                <a:extLst>
                  <a:ext uri="{FF2B5EF4-FFF2-40B4-BE49-F238E27FC236}">
                    <a16:creationId xmlns:a16="http://schemas.microsoft.com/office/drawing/2014/main" id="{07B0CCCD-2BFD-4839-B1D5-3D75D9235DD3}"/>
                  </a:ext>
                </a:extLst>
              </p:cNvPr>
              <p:cNvSpPr/>
              <p:nvPr/>
            </p:nvSpPr>
            <p:spPr>
              <a:xfrm rot="18100542">
                <a:off x="5907878" y="-58593"/>
                <a:ext cx="1436045" cy="2141152"/>
              </a:xfrm>
              <a:custGeom>
                <a:avLst/>
                <a:gdLst/>
                <a:ahLst/>
                <a:cxnLst/>
                <a:rect l="l" t="t" r="r" b="b"/>
                <a:pathLst>
                  <a:path w="1170491" h="1745209">
                    <a:moveTo>
                      <a:pt x="429221" y="671495"/>
                    </a:moveTo>
                    <a:cubicBezTo>
                      <a:pt x="415869" y="670322"/>
                      <a:pt x="402356" y="670624"/>
                      <a:pt x="388917" y="672439"/>
                    </a:cubicBezTo>
                    <a:cubicBezTo>
                      <a:pt x="370997" y="674859"/>
                      <a:pt x="353207" y="679968"/>
                      <a:pt x="336101" y="687858"/>
                    </a:cubicBezTo>
                    <a:lnTo>
                      <a:pt x="344770" y="708640"/>
                    </a:lnTo>
                    <a:cubicBezTo>
                      <a:pt x="405276" y="680369"/>
                      <a:pt x="475531" y="691805"/>
                      <a:pt x="523918" y="737799"/>
                    </a:cubicBezTo>
                    <a:cubicBezTo>
                      <a:pt x="569388" y="781022"/>
                      <a:pt x="587723" y="847396"/>
                      <a:pt x="571504" y="910067"/>
                    </a:cubicBezTo>
                    <a:lnTo>
                      <a:pt x="593243" y="915886"/>
                    </a:lnTo>
                    <a:cubicBezTo>
                      <a:pt x="611678" y="844923"/>
                      <a:pt x="590662" y="769719"/>
                      <a:pt x="538740" y="720849"/>
                    </a:cubicBezTo>
                    <a:cubicBezTo>
                      <a:pt x="507886" y="691808"/>
                      <a:pt x="469277" y="675014"/>
                      <a:pt x="429221" y="671495"/>
                    </a:cubicBezTo>
                    <a:close/>
                    <a:moveTo>
                      <a:pt x="588421" y="580980"/>
                    </a:moveTo>
                    <a:cubicBezTo>
                      <a:pt x="534186" y="581239"/>
                      <a:pt x="482134" y="605639"/>
                      <a:pt x="446738" y="649695"/>
                    </a:cubicBezTo>
                    <a:lnTo>
                      <a:pt x="463760" y="664437"/>
                    </a:lnTo>
                    <a:cubicBezTo>
                      <a:pt x="505329" y="612166"/>
                      <a:pt x="573320" y="591099"/>
                      <a:pt x="637132" y="610714"/>
                    </a:cubicBezTo>
                    <a:cubicBezTo>
                      <a:pt x="697098" y="629147"/>
                      <a:pt x="743088" y="680397"/>
                      <a:pt x="756495" y="743730"/>
                    </a:cubicBezTo>
                    <a:lnTo>
                      <a:pt x="778549" y="739251"/>
                    </a:lnTo>
                    <a:cubicBezTo>
                      <a:pt x="763432" y="667508"/>
                      <a:pt x="711108" y="609548"/>
                      <a:pt x="642848" y="588934"/>
                    </a:cubicBezTo>
                    <a:cubicBezTo>
                      <a:pt x="624821" y="583490"/>
                      <a:pt x="606500" y="580894"/>
                      <a:pt x="588421" y="580980"/>
                    </a:cubicBezTo>
                    <a:close/>
                    <a:moveTo>
                      <a:pt x="533817" y="0"/>
                    </a:moveTo>
                    <a:cubicBezTo>
                      <a:pt x="617807" y="1"/>
                      <a:pt x="687626" y="60667"/>
                      <a:pt x="697680" y="141081"/>
                    </a:cubicBezTo>
                    <a:cubicBezTo>
                      <a:pt x="603869" y="182843"/>
                      <a:pt x="547102" y="268997"/>
                      <a:pt x="562024" y="352718"/>
                    </a:cubicBezTo>
                    <a:lnTo>
                      <a:pt x="584367" y="347971"/>
                    </a:lnTo>
                    <a:cubicBezTo>
                      <a:pt x="570422" y="267354"/>
                      <a:pt x="633895" y="183716"/>
                      <a:pt x="732836" y="150639"/>
                    </a:cubicBezTo>
                    <a:cubicBezTo>
                      <a:pt x="738208" y="147500"/>
                      <a:pt x="743991" y="147205"/>
                      <a:pt x="749842" y="147205"/>
                    </a:cubicBezTo>
                    <a:cubicBezTo>
                      <a:pt x="844103" y="147205"/>
                      <a:pt x="920515" y="223618"/>
                      <a:pt x="920515" y="317877"/>
                    </a:cubicBezTo>
                    <a:lnTo>
                      <a:pt x="910716" y="366417"/>
                    </a:lnTo>
                    <a:lnTo>
                      <a:pt x="920515" y="366418"/>
                    </a:lnTo>
                    <a:lnTo>
                      <a:pt x="920515" y="371433"/>
                    </a:lnTo>
                    <a:cubicBezTo>
                      <a:pt x="997755" y="379016"/>
                      <a:pt x="1056877" y="445155"/>
                      <a:pt x="1056877" y="525101"/>
                    </a:cubicBezTo>
                    <a:lnTo>
                      <a:pt x="1047351" y="572282"/>
                    </a:lnTo>
                    <a:cubicBezTo>
                      <a:pt x="1119671" y="602218"/>
                      <a:pt x="1170491" y="673500"/>
                      <a:pt x="1170491" y="756650"/>
                    </a:cubicBezTo>
                    <a:cubicBezTo>
                      <a:pt x="1170490" y="802863"/>
                      <a:pt x="1154794" y="845409"/>
                      <a:pt x="1127569" y="878235"/>
                    </a:cubicBezTo>
                    <a:cubicBezTo>
                      <a:pt x="1080615" y="934488"/>
                      <a:pt x="1014142" y="959925"/>
                      <a:pt x="954678" y="939840"/>
                    </a:cubicBezTo>
                    <a:lnTo>
                      <a:pt x="947373" y="961469"/>
                    </a:lnTo>
                    <a:cubicBezTo>
                      <a:pt x="1000817" y="979520"/>
                      <a:pt x="1058949" y="966083"/>
                      <a:pt x="1106746" y="928282"/>
                    </a:cubicBezTo>
                    <a:cubicBezTo>
                      <a:pt x="1128548" y="955588"/>
                      <a:pt x="1138907" y="990708"/>
                      <a:pt x="1138907" y="1028247"/>
                    </a:cubicBezTo>
                    <a:cubicBezTo>
                      <a:pt x="1138907" y="1124134"/>
                      <a:pt x="1071328" y="1204237"/>
                      <a:pt x="981133" y="1223220"/>
                    </a:cubicBezTo>
                    <a:cubicBezTo>
                      <a:pt x="889088" y="1236998"/>
                      <a:pt x="805358" y="1200898"/>
                      <a:pt x="777272" y="1134408"/>
                    </a:cubicBezTo>
                    <a:cubicBezTo>
                      <a:pt x="791057" y="1124903"/>
                      <a:pt x="802061" y="1111678"/>
                      <a:pt x="810210" y="1096167"/>
                    </a:cubicBezTo>
                    <a:cubicBezTo>
                      <a:pt x="831546" y="1055553"/>
                      <a:pt x="830022" y="1005443"/>
                      <a:pt x="806195" y="964175"/>
                    </a:cubicBezTo>
                    <a:lnTo>
                      <a:pt x="787267" y="975103"/>
                    </a:lnTo>
                    <a:cubicBezTo>
                      <a:pt x="807161" y="1009560"/>
                      <a:pt x="808703" y="1051275"/>
                      <a:pt x="791333" y="1085110"/>
                    </a:cubicBezTo>
                    <a:cubicBezTo>
                      <a:pt x="784855" y="1097727"/>
                      <a:pt x="776117" y="1108536"/>
                      <a:pt x="763385" y="1114320"/>
                    </a:cubicBezTo>
                    <a:lnTo>
                      <a:pt x="744063" y="1119497"/>
                    </a:lnTo>
                    <a:lnTo>
                      <a:pt x="747716" y="1128718"/>
                    </a:lnTo>
                    <a:cubicBezTo>
                      <a:pt x="731558" y="1137628"/>
                      <a:pt x="712804" y="1141697"/>
                      <a:pt x="693327" y="1140344"/>
                    </a:cubicBezTo>
                    <a:cubicBezTo>
                      <a:pt x="655409" y="1137711"/>
                      <a:pt x="620494" y="1114908"/>
                      <a:pt x="601213" y="1080185"/>
                    </a:cubicBezTo>
                    <a:lnTo>
                      <a:pt x="582082" y="1090754"/>
                    </a:lnTo>
                    <a:cubicBezTo>
                      <a:pt x="605167" y="1132362"/>
                      <a:pt x="647281" y="1159482"/>
                      <a:pt x="693051" y="1162221"/>
                    </a:cubicBezTo>
                    <a:cubicBezTo>
                      <a:pt x="715413" y="1163558"/>
                      <a:pt x="736989" y="1158982"/>
                      <a:pt x="755684" y="1148835"/>
                    </a:cubicBezTo>
                    <a:cubicBezTo>
                      <a:pt x="792539" y="1222022"/>
                      <a:pt x="887119" y="1262260"/>
                      <a:pt x="989751" y="1247587"/>
                    </a:cubicBezTo>
                    <a:cubicBezTo>
                      <a:pt x="1000157" y="1267987"/>
                      <a:pt x="1004489" y="1291252"/>
                      <a:pt x="1004488" y="1315531"/>
                    </a:cubicBezTo>
                    <a:cubicBezTo>
                      <a:pt x="1004488" y="1381750"/>
                      <a:pt x="972258" y="1440443"/>
                      <a:pt x="920375" y="1473506"/>
                    </a:cubicBezTo>
                    <a:lnTo>
                      <a:pt x="913116" y="1474079"/>
                    </a:lnTo>
                    <a:cubicBezTo>
                      <a:pt x="850536" y="1469665"/>
                      <a:pt x="794159" y="1430126"/>
                      <a:pt x="766796" y="1371458"/>
                    </a:cubicBezTo>
                    <a:lnTo>
                      <a:pt x="746323" y="1380801"/>
                    </a:lnTo>
                    <a:cubicBezTo>
                      <a:pt x="776874" y="1446464"/>
                      <a:pt x="839753" y="1490827"/>
                      <a:pt x="909888" y="1496052"/>
                    </a:cubicBezTo>
                    <a:cubicBezTo>
                      <a:pt x="891948" y="1561049"/>
                      <a:pt x="840393" y="1611456"/>
                      <a:pt x="774838" y="1628054"/>
                    </a:cubicBezTo>
                    <a:cubicBezTo>
                      <a:pt x="686646" y="1642970"/>
                      <a:pt x="605133" y="1612285"/>
                      <a:pt x="571751" y="1552195"/>
                    </a:cubicBezTo>
                    <a:lnTo>
                      <a:pt x="550649" y="1566422"/>
                    </a:lnTo>
                    <a:cubicBezTo>
                      <a:pt x="577499" y="1609979"/>
                      <a:pt x="626419" y="1639383"/>
                      <a:pt x="685031" y="1648114"/>
                    </a:cubicBezTo>
                    <a:cubicBezTo>
                      <a:pt x="659684" y="1706013"/>
                      <a:pt x="601329" y="1745210"/>
                      <a:pt x="533818" y="1745209"/>
                    </a:cubicBezTo>
                    <a:cubicBezTo>
                      <a:pt x="455549" y="1745210"/>
                      <a:pt x="416747" y="1692524"/>
                      <a:pt x="372301" y="1619888"/>
                    </a:cubicBezTo>
                    <a:lnTo>
                      <a:pt x="366380" y="1592106"/>
                    </a:lnTo>
                    <a:cubicBezTo>
                      <a:pt x="305091" y="1567105"/>
                      <a:pt x="259811" y="1511085"/>
                      <a:pt x="250590" y="1443452"/>
                    </a:cubicBezTo>
                    <a:cubicBezTo>
                      <a:pt x="203712" y="1453117"/>
                      <a:pt x="158965" y="1444975"/>
                      <a:pt x="117260" y="1407178"/>
                    </a:cubicBezTo>
                    <a:cubicBezTo>
                      <a:pt x="55030" y="1350772"/>
                      <a:pt x="44039" y="1258933"/>
                      <a:pt x="90593" y="1192598"/>
                    </a:cubicBezTo>
                    <a:cubicBezTo>
                      <a:pt x="186799" y="1224213"/>
                      <a:pt x="285304" y="1199642"/>
                      <a:pt x="330760" y="1129474"/>
                    </a:cubicBezTo>
                    <a:lnTo>
                      <a:pt x="344999" y="1132822"/>
                    </a:lnTo>
                    <a:cubicBezTo>
                      <a:pt x="420009" y="1139731"/>
                      <a:pt x="490500" y="1101048"/>
                      <a:pt x="524987" y="1034051"/>
                    </a:cubicBezTo>
                    <a:lnTo>
                      <a:pt x="505360" y="1023014"/>
                    </a:lnTo>
                    <a:cubicBezTo>
                      <a:pt x="475089" y="1082544"/>
                      <a:pt x="412689" y="1116790"/>
                      <a:pt x="346243" y="1110339"/>
                    </a:cubicBezTo>
                    <a:cubicBezTo>
                      <a:pt x="283801" y="1104277"/>
                      <a:pt x="228486" y="1063265"/>
                      <a:pt x="202679" y="1003895"/>
                    </a:cubicBezTo>
                    <a:lnTo>
                      <a:pt x="181967" y="1012696"/>
                    </a:lnTo>
                    <a:cubicBezTo>
                      <a:pt x="205492" y="1066954"/>
                      <a:pt x="250941" y="1107583"/>
                      <a:pt x="305288" y="1123484"/>
                    </a:cubicBezTo>
                    <a:cubicBezTo>
                      <a:pt x="260051" y="1186174"/>
                      <a:pt x="162021" y="1201884"/>
                      <a:pt x="70961" y="1161909"/>
                    </a:cubicBezTo>
                    <a:cubicBezTo>
                      <a:pt x="64874" y="1160625"/>
                      <a:pt x="60391" y="1156961"/>
                      <a:pt x="56055" y="1153032"/>
                    </a:cubicBezTo>
                    <a:cubicBezTo>
                      <a:pt x="-13786" y="1089729"/>
                      <a:pt x="-19088" y="981796"/>
                      <a:pt x="44214" y="911953"/>
                    </a:cubicBezTo>
                    <a:lnTo>
                      <a:pt x="84073" y="882569"/>
                    </a:lnTo>
                    <a:lnTo>
                      <a:pt x="76811" y="875989"/>
                    </a:lnTo>
                    <a:lnTo>
                      <a:pt x="80179" y="872273"/>
                    </a:lnTo>
                    <a:cubicBezTo>
                      <a:pt x="28040" y="814783"/>
                      <a:pt x="28651" y="726072"/>
                      <a:pt x="82340" y="666836"/>
                    </a:cubicBezTo>
                    <a:lnTo>
                      <a:pt x="121082" y="638275"/>
                    </a:lnTo>
                    <a:cubicBezTo>
                      <a:pt x="89526" y="571593"/>
                      <a:pt x="96788" y="490523"/>
                      <a:pt x="145805" y="430894"/>
                    </a:cubicBezTo>
                    <a:cubicBezTo>
                      <a:pt x="198586" y="400645"/>
                      <a:pt x="259015" y="385179"/>
                      <a:pt x="321878" y="383347"/>
                    </a:cubicBezTo>
                    <a:lnTo>
                      <a:pt x="321111" y="357014"/>
                    </a:lnTo>
                    <a:cubicBezTo>
                      <a:pt x="257723" y="358862"/>
                      <a:pt x="196668" y="373772"/>
                      <a:pt x="141180" y="399723"/>
                    </a:cubicBezTo>
                    <a:cubicBezTo>
                      <a:pt x="117813" y="370058"/>
                      <a:pt x="106816" y="332072"/>
                      <a:pt x="106816" y="291518"/>
                    </a:cubicBezTo>
                    <a:cubicBezTo>
                      <a:pt x="106816" y="170286"/>
                      <a:pt x="205094" y="72008"/>
                      <a:pt x="326327" y="72008"/>
                    </a:cubicBezTo>
                    <a:cubicBezTo>
                      <a:pt x="350305" y="72008"/>
                      <a:pt x="373385" y="75853"/>
                      <a:pt x="394659" y="83948"/>
                    </a:cubicBezTo>
                    <a:cubicBezTo>
                      <a:pt x="425371" y="33609"/>
                      <a:pt x="467237" y="0"/>
                      <a:pt x="533817"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grpSp>
      <p:sp>
        <p:nvSpPr>
          <p:cNvPr id="5" name="Rectangle 4">
            <a:extLst>
              <a:ext uri="{FF2B5EF4-FFF2-40B4-BE49-F238E27FC236}">
                <a16:creationId xmlns:a16="http://schemas.microsoft.com/office/drawing/2014/main" id="{890A1CF1-351B-431B-A615-40613867AE1F}"/>
              </a:ext>
            </a:extLst>
          </p:cNvPr>
          <p:cNvSpPr/>
          <p:nvPr/>
        </p:nvSpPr>
        <p:spPr>
          <a:xfrm>
            <a:off x="0" y="6581001"/>
            <a:ext cx="1499128" cy="276999"/>
          </a:xfrm>
          <a:prstGeom prst="rect">
            <a:avLst/>
          </a:prstGeom>
        </p:spPr>
        <p:txBody>
          <a:bodyPr wrap="none">
            <a:spAutoFit/>
          </a:bodyPr>
          <a:lstStyle/>
          <a:p>
            <a:r>
              <a:rPr lang="en-US" altLang="ko-KR" sz="1200" dirty="0">
                <a:solidFill>
                  <a:schemeClr val="bg1"/>
                </a:solidFill>
                <a:latin typeface="Arial" pitchFamily="34" charset="0"/>
                <a:cs typeface="Arial" pitchFamily="34" charset="0"/>
              </a:rPr>
              <a:t>Source: BBC News</a:t>
            </a:r>
            <a:endParaRPr lang="en-US" sz="1200" dirty="0">
              <a:solidFill>
                <a:schemeClr val="bg1"/>
              </a:solidFill>
            </a:endParaRPr>
          </a:p>
        </p:txBody>
      </p:sp>
    </p:spTree>
    <p:extLst>
      <p:ext uri="{BB962C8B-B14F-4D97-AF65-F5344CB8AC3E}">
        <p14:creationId xmlns:p14="http://schemas.microsoft.com/office/powerpoint/2010/main" val="32777699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solidFill>
                  <a:schemeClr val="tx1"/>
                </a:solidFill>
              </a:rPr>
              <a:t>Market segment</a:t>
            </a:r>
          </a:p>
        </p:txBody>
      </p:sp>
      <p:cxnSp>
        <p:nvCxnSpPr>
          <p:cNvPr id="32" name="Straight Connector 31">
            <a:extLst>
              <a:ext uri="{FF2B5EF4-FFF2-40B4-BE49-F238E27FC236}">
                <a16:creationId xmlns:a16="http://schemas.microsoft.com/office/drawing/2014/main" id="{9D7630C0-A3BB-4AD5-8176-186FA750F356}"/>
              </a:ext>
            </a:extLst>
          </p:cNvPr>
          <p:cNvCxnSpPr>
            <a:cxnSpLocks/>
          </p:cNvCxnSpPr>
          <p:nvPr/>
        </p:nvCxnSpPr>
        <p:spPr>
          <a:xfrm>
            <a:off x="4206686" y="3907735"/>
            <a:ext cx="720587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4" name="Group 53">
            <a:extLst>
              <a:ext uri="{FF2B5EF4-FFF2-40B4-BE49-F238E27FC236}">
                <a16:creationId xmlns:a16="http://schemas.microsoft.com/office/drawing/2014/main" id="{FB3A1AE1-2F27-428B-98E1-5D7A52DBA366}"/>
              </a:ext>
            </a:extLst>
          </p:cNvPr>
          <p:cNvGrpSpPr/>
          <p:nvPr/>
        </p:nvGrpSpPr>
        <p:grpSpPr>
          <a:xfrm>
            <a:off x="4206686" y="1786226"/>
            <a:ext cx="5503143" cy="892552"/>
            <a:chOff x="4276262" y="2034701"/>
            <a:chExt cx="5503143" cy="892552"/>
          </a:xfrm>
        </p:grpSpPr>
        <p:sp>
          <p:nvSpPr>
            <p:cNvPr id="34" name="Oval 33">
              <a:extLst>
                <a:ext uri="{FF2B5EF4-FFF2-40B4-BE49-F238E27FC236}">
                  <a16:creationId xmlns:a16="http://schemas.microsoft.com/office/drawing/2014/main" id="{7B2A6893-9409-4B24-AED6-CCEBF719AADA}"/>
                </a:ext>
              </a:extLst>
            </p:cNvPr>
            <p:cNvSpPr/>
            <p:nvPr/>
          </p:nvSpPr>
          <p:spPr>
            <a:xfrm>
              <a:off x="4276262" y="2085870"/>
              <a:ext cx="605549" cy="60554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nvGrpSpPr>
            <p:cNvPr id="42" name="Group 41">
              <a:extLst>
                <a:ext uri="{FF2B5EF4-FFF2-40B4-BE49-F238E27FC236}">
                  <a16:creationId xmlns:a16="http://schemas.microsoft.com/office/drawing/2014/main" id="{E12F1651-B7CC-48F6-9F07-A58A434C0D43}"/>
                </a:ext>
              </a:extLst>
            </p:cNvPr>
            <p:cNvGrpSpPr/>
            <p:nvPr/>
          </p:nvGrpSpPr>
          <p:grpSpPr>
            <a:xfrm>
              <a:off x="5043619" y="2034701"/>
              <a:ext cx="4735786" cy="892552"/>
              <a:chOff x="592509" y="1556792"/>
              <a:chExt cx="2361076" cy="892552"/>
            </a:xfrm>
          </p:grpSpPr>
          <p:sp>
            <p:nvSpPr>
              <p:cNvPr id="43" name="TextBox 42">
                <a:extLst>
                  <a:ext uri="{FF2B5EF4-FFF2-40B4-BE49-F238E27FC236}">
                    <a16:creationId xmlns:a16="http://schemas.microsoft.com/office/drawing/2014/main" id="{DDCF57A4-4810-490F-B44E-F69CE6ED81CE}"/>
                  </a:ext>
                </a:extLst>
              </p:cNvPr>
              <p:cNvSpPr txBox="1"/>
              <p:nvPr/>
            </p:nvSpPr>
            <p:spPr>
              <a:xfrm>
                <a:off x="592509" y="1803013"/>
                <a:ext cx="2361076"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education is according to the millennials and affluent workers cohort, at a medium level and, respectively, the executive directors or managers who have a high level of education</a:t>
                </a:r>
              </a:p>
            </p:txBody>
          </p:sp>
          <p:sp>
            <p:nvSpPr>
              <p:cNvPr id="44" name="TextBox 43">
                <a:extLst>
                  <a:ext uri="{FF2B5EF4-FFF2-40B4-BE49-F238E27FC236}">
                    <a16:creationId xmlns:a16="http://schemas.microsoft.com/office/drawing/2014/main" id="{DC4BA341-B799-4B12-A621-44A4B8CEE98A}"/>
                  </a:ext>
                </a:extLst>
              </p:cNvPr>
              <p:cNvSpPr txBox="1"/>
              <p:nvPr/>
            </p:nvSpPr>
            <p:spPr>
              <a:xfrm>
                <a:off x="592509" y="1556792"/>
                <a:ext cx="2361075" cy="276999"/>
              </a:xfrm>
              <a:prstGeom prst="rect">
                <a:avLst/>
              </a:prstGeom>
              <a:noFill/>
            </p:spPr>
            <p:txBody>
              <a:bodyPr wrap="square" lIns="108000" rIns="108000" rtlCol="0">
                <a:spAutoFit/>
              </a:bodyPr>
              <a:lstStyle/>
              <a:p>
                <a:r>
                  <a:rPr lang="en-US" altLang="ko-KR" sz="1200" b="1" dirty="0">
                    <a:solidFill>
                      <a:schemeClr val="tx1">
                        <a:lumMod val="75000"/>
                        <a:lumOff val="25000"/>
                      </a:schemeClr>
                    </a:solidFill>
                    <a:cs typeface="Arial" pitchFamily="34" charset="0"/>
                  </a:rPr>
                  <a:t>Demographic</a:t>
                </a:r>
                <a:endParaRPr lang="ko-KR" altLang="en-US" sz="1200" b="1" dirty="0">
                  <a:solidFill>
                    <a:schemeClr val="tx1">
                      <a:lumMod val="75000"/>
                      <a:lumOff val="25000"/>
                    </a:schemeClr>
                  </a:solidFill>
                  <a:cs typeface="Arial" pitchFamily="34" charset="0"/>
                </a:endParaRPr>
              </a:p>
            </p:txBody>
          </p:sp>
        </p:grpSp>
      </p:grpSp>
      <p:grpSp>
        <p:nvGrpSpPr>
          <p:cNvPr id="57" name="Group 56">
            <a:extLst>
              <a:ext uri="{FF2B5EF4-FFF2-40B4-BE49-F238E27FC236}">
                <a16:creationId xmlns:a16="http://schemas.microsoft.com/office/drawing/2014/main" id="{36E97FBF-F893-425E-A0C9-9F23596551C4}"/>
              </a:ext>
            </a:extLst>
          </p:cNvPr>
          <p:cNvGrpSpPr/>
          <p:nvPr/>
        </p:nvGrpSpPr>
        <p:grpSpPr>
          <a:xfrm>
            <a:off x="4206686" y="5254773"/>
            <a:ext cx="5503142" cy="892552"/>
            <a:chOff x="4276263" y="4323254"/>
            <a:chExt cx="5503142" cy="892552"/>
          </a:xfrm>
        </p:grpSpPr>
        <p:sp>
          <p:nvSpPr>
            <p:cNvPr id="37" name="Oval 36">
              <a:extLst>
                <a:ext uri="{FF2B5EF4-FFF2-40B4-BE49-F238E27FC236}">
                  <a16:creationId xmlns:a16="http://schemas.microsoft.com/office/drawing/2014/main" id="{8D789DE5-485B-4254-A55C-586E8B376E76}"/>
                </a:ext>
              </a:extLst>
            </p:cNvPr>
            <p:cNvSpPr/>
            <p:nvPr/>
          </p:nvSpPr>
          <p:spPr>
            <a:xfrm>
              <a:off x="4276263" y="4374423"/>
              <a:ext cx="605549" cy="605549"/>
            </a:xfrm>
            <a:prstGeom prst="ellipse">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nvGrpSpPr>
            <p:cNvPr id="51" name="Group 50">
              <a:extLst>
                <a:ext uri="{FF2B5EF4-FFF2-40B4-BE49-F238E27FC236}">
                  <a16:creationId xmlns:a16="http://schemas.microsoft.com/office/drawing/2014/main" id="{5E4123E4-D3E9-43AD-8B6E-F75D92F39618}"/>
                </a:ext>
              </a:extLst>
            </p:cNvPr>
            <p:cNvGrpSpPr/>
            <p:nvPr/>
          </p:nvGrpSpPr>
          <p:grpSpPr>
            <a:xfrm>
              <a:off x="5043619" y="4323254"/>
              <a:ext cx="4735786" cy="892552"/>
              <a:chOff x="592509" y="1556792"/>
              <a:chExt cx="2361076" cy="892552"/>
            </a:xfrm>
          </p:grpSpPr>
          <p:sp>
            <p:nvSpPr>
              <p:cNvPr id="52" name="TextBox 51">
                <a:extLst>
                  <a:ext uri="{FF2B5EF4-FFF2-40B4-BE49-F238E27FC236}">
                    <a16:creationId xmlns:a16="http://schemas.microsoft.com/office/drawing/2014/main" id="{E3D17B09-8B15-4FC1-9DC5-C62D5E7FB32D}"/>
                  </a:ext>
                </a:extLst>
              </p:cNvPr>
              <p:cNvSpPr txBox="1"/>
              <p:nvPr/>
            </p:nvSpPr>
            <p:spPr>
              <a:xfrm>
                <a:off x="592509" y="1803013"/>
                <a:ext cx="2361076"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The personality of the business travelers is restrained because of the duties they have, yet the leisure ones is more extroverted. The travelers are more adventurous and seeking for new experiences.</a:t>
                </a:r>
              </a:p>
            </p:txBody>
          </p:sp>
          <p:sp>
            <p:nvSpPr>
              <p:cNvPr id="53" name="TextBox 52">
                <a:extLst>
                  <a:ext uri="{FF2B5EF4-FFF2-40B4-BE49-F238E27FC236}">
                    <a16:creationId xmlns:a16="http://schemas.microsoft.com/office/drawing/2014/main" id="{E588BE34-7886-4051-A685-C08EFA21B613}"/>
                  </a:ext>
                </a:extLst>
              </p:cNvPr>
              <p:cNvSpPr txBox="1"/>
              <p:nvPr/>
            </p:nvSpPr>
            <p:spPr>
              <a:xfrm>
                <a:off x="592509" y="1556792"/>
                <a:ext cx="2361075" cy="276999"/>
              </a:xfrm>
              <a:prstGeom prst="rect">
                <a:avLst/>
              </a:prstGeom>
              <a:noFill/>
            </p:spPr>
            <p:txBody>
              <a:bodyPr wrap="square" lIns="108000" rIns="108000" rtlCol="0">
                <a:spAutoFit/>
              </a:bodyPr>
              <a:lstStyle/>
              <a:p>
                <a:r>
                  <a:rPr lang="en-US" altLang="ko-KR" sz="1200" b="1" dirty="0">
                    <a:solidFill>
                      <a:schemeClr val="tx1">
                        <a:lumMod val="75000"/>
                        <a:lumOff val="25000"/>
                      </a:schemeClr>
                    </a:solidFill>
                    <a:cs typeface="Arial" pitchFamily="34" charset="0"/>
                  </a:rPr>
                  <a:t>Psychographic</a:t>
                </a:r>
                <a:endParaRPr lang="ko-KR" altLang="en-US" sz="1200" b="1" dirty="0">
                  <a:solidFill>
                    <a:schemeClr val="tx1">
                      <a:lumMod val="75000"/>
                      <a:lumOff val="25000"/>
                    </a:schemeClr>
                  </a:solidFill>
                  <a:cs typeface="Arial" pitchFamily="34" charset="0"/>
                </a:endParaRPr>
              </a:p>
            </p:txBody>
          </p:sp>
        </p:grpSp>
      </p:grpSp>
      <p:grpSp>
        <p:nvGrpSpPr>
          <p:cNvPr id="58" name="Group 57">
            <a:extLst>
              <a:ext uri="{FF2B5EF4-FFF2-40B4-BE49-F238E27FC236}">
                <a16:creationId xmlns:a16="http://schemas.microsoft.com/office/drawing/2014/main" id="{150B9510-3B05-45B2-A959-D82E7F92AA61}"/>
              </a:ext>
            </a:extLst>
          </p:cNvPr>
          <p:cNvGrpSpPr/>
          <p:nvPr/>
        </p:nvGrpSpPr>
        <p:grpSpPr>
          <a:xfrm>
            <a:off x="5442452" y="4144972"/>
            <a:ext cx="5503144" cy="892552"/>
            <a:chOff x="4276261" y="2797552"/>
            <a:chExt cx="5503144" cy="892552"/>
          </a:xfrm>
        </p:grpSpPr>
        <p:sp>
          <p:nvSpPr>
            <p:cNvPr id="59" name="Oval 58">
              <a:extLst>
                <a:ext uri="{FF2B5EF4-FFF2-40B4-BE49-F238E27FC236}">
                  <a16:creationId xmlns:a16="http://schemas.microsoft.com/office/drawing/2014/main" id="{BDEE347B-4EA5-42B7-A280-424CE94A49EF}"/>
                </a:ext>
              </a:extLst>
            </p:cNvPr>
            <p:cNvSpPr/>
            <p:nvPr/>
          </p:nvSpPr>
          <p:spPr>
            <a:xfrm>
              <a:off x="4276261" y="2848721"/>
              <a:ext cx="605549" cy="605549"/>
            </a:xfrm>
            <a:prstGeom prst="ellipse">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nvGrpSpPr>
            <p:cNvPr id="61" name="Group 60">
              <a:extLst>
                <a:ext uri="{FF2B5EF4-FFF2-40B4-BE49-F238E27FC236}">
                  <a16:creationId xmlns:a16="http://schemas.microsoft.com/office/drawing/2014/main" id="{1474F5D7-1CC5-4FED-A6F7-0EE452E97668}"/>
                </a:ext>
              </a:extLst>
            </p:cNvPr>
            <p:cNvGrpSpPr/>
            <p:nvPr/>
          </p:nvGrpSpPr>
          <p:grpSpPr>
            <a:xfrm>
              <a:off x="5043619" y="2797552"/>
              <a:ext cx="4735786" cy="892552"/>
              <a:chOff x="592509" y="1556792"/>
              <a:chExt cx="2361076" cy="892552"/>
            </a:xfrm>
          </p:grpSpPr>
          <p:sp>
            <p:nvSpPr>
              <p:cNvPr id="62" name="TextBox 61">
                <a:extLst>
                  <a:ext uri="{FF2B5EF4-FFF2-40B4-BE49-F238E27FC236}">
                    <a16:creationId xmlns:a16="http://schemas.microsoft.com/office/drawing/2014/main" id="{1160D095-D825-48DF-929C-A75EC55E8256}"/>
                  </a:ext>
                </a:extLst>
              </p:cNvPr>
              <p:cNvSpPr txBox="1"/>
              <p:nvPr/>
            </p:nvSpPr>
            <p:spPr>
              <a:xfrm>
                <a:off x="592509" y="1803013"/>
                <a:ext cx="2361076" cy="646331"/>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Loyalty programs and how conduct a research on how well guests respond to the loyalty offers. The rate of usage should also be monetarized</a:t>
                </a:r>
              </a:p>
            </p:txBody>
          </p:sp>
          <p:sp>
            <p:nvSpPr>
              <p:cNvPr id="63" name="TextBox 62">
                <a:extLst>
                  <a:ext uri="{FF2B5EF4-FFF2-40B4-BE49-F238E27FC236}">
                    <a16:creationId xmlns:a16="http://schemas.microsoft.com/office/drawing/2014/main" id="{4099883D-0BCD-4765-AB37-F6DCAED97BE9}"/>
                  </a:ext>
                </a:extLst>
              </p:cNvPr>
              <p:cNvSpPr txBox="1"/>
              <p:nvPr/>
            </p:nvSpPr>
            <p:spPr>
              <a:xfrm>
                <a:off x="592509" y="1556792"/>
                <a:ext cx="2361075" cy="276999"/>
              </a:xfrm>
              <a:prstGeom prst="rect">
                <a:avLst/>
              </a:prstGeom>
              <a:noFill/>
            </p:spPr>
            <p:txBody>
              <a:bodyPr wrap="square" lIns="108000" rIns="108000" rtlCol="0">
                <a:spAutoFit/>
              </a:bodyPr>
              <a:lstStyle/>
              <a:p>
                <a:r>
                  <a:rPr lang="en-US" altLang="ko-KR" sz="1200" b="1" dirty="0">
                    <a:solidFill>
                      <a:schemeClr val="tx1">
                        <a:lumMod val="75000"/>
                        <a:lumOff val="25000"/>
                      </a:schemeClr>
                    </a:solidFill>
                    <a:cs typeface="Arial" pitchFamily="34" charset="0"/>
                  </a:rPr>
                  <a:t>Behavioral</a:t>
                </a:r>
                <a:endParaRPr lang="ko-KR" altLang="en-US" sz="1200" b="1" dirty="0">
                  <a:solidFill>
                    <a:schemeClr val="tx1">
                      <a:lumMod val="75000"/>
                      <a:lumOff val="25000"/>
                    </a:schemeClr>
                  </a:solidFill>
                  <a:cs typeface="Arial" pitchFamily="34" charset="0"/>
                </a:endParaRPr>
              </a:p>
            </p:txBody>
          </p:sp>
        </p:grpSp>
      </p:grpSp>
      <p:grpSp>
        <p:nvGrpSpPr>
          <p:cNvPr id="64" name="Group 63">
            <a:extLst>
              <a:ext uri="{FF2B5EF4-FFF2-40B4-BE49-F238E27FC236}">
                <a16:creationId xmlns:a16="http://schemas.microsoft.com/office/drawing/2014/main" id="{8E65A29D-57D4-4293-A90E-CF758939E977}"/>
              </a:ext>
            </a:extLst>
          </p:cNvPr>
          <p:cNvGrpSpPr/>
          <p:nvPr/>
        </p:nvGrpSpPr>
        <p:grpSpPr>
          <a:xfrm>
            <a:off x="5442452" y="2737036"/>
            <a:ext cx="5504522" cy="1077218"/>
            <a:chOff x="4274883" y="3560403"/>
            <a:chExt cx="5504522" cy="1077218"/>
          </a:xfrm>
        </p:grpSpPr>
        <p:sp>
          <p:nvSpPr>
            <p:cNvPr id="65" name="Oval 64">
              <a:extLst>
                <a:ext uri="{FF2B5EF4-FFF2-40B4-BE49-F238E27FC236}">
                  <a16:creationId xmlns:a16="http://schemas.microsoft.com/office/drawing/2014/main" id="{0F385C1C-F284-45DE-A4B6-CC92E944EE03}"/>
                </a:ext>
              </a:extLst>
            </p:cNvPr>
            <p:cNvSpPr/>
            <p:nvPr/>
          </p:nvSpPr>
          <p:spPr>
            <a:xfrm>
              <a:off x="4274883" y="3599208"/>
              <a:ext cx="605549" cy="605549"/>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grpSp>
          <p:nvGrpSpPr>
            <p:cNvPr id="67" name="Group 66">
              <a:extLst>
                <a:ext uri="{FF2B5EF4-FFF2-40B4-BE49-F238E27FC236}">
                  <a16:creationId xmlns:a16="http://schemas.microsoft.com/office/drawing/2014/main" id="{C83EABB8-A247-4A5E-9826-DD65A75EB8E0}"/>
                </a:ext>
              </a:extLst>
            </p:cNvPr>
            <p:cNvGrpSpPr/>
            <p:nvPr/>
          </p:nvGrpSpPr>
          <p:grpSpPr>
            <a:xfrm>
              <a:off x="5043619" y="3560403"/>
              <a:ext cx="4735786" cy="1077218"/>
              <a:chOff x="592509" y="1556792"/>
              <a:chExt cx="2361076" cy="1077218"/>
            </a:xfrm>
          </p:grpSpPr>
          <p:sp>
            <p:nvSpPr>
              <p:cNvPr id="68" name="TextBox 67">
                <a:extLst>
                  <a:ext uri="{FF2B5EF4-FFF2-40B4-BE49-F238E27FC236}">
                    <a16:creationId xmlns:a16="http://schemas.microsoft.com/office/drawing/2014/main" id="{FD90ABC4-E3B9-4F3C-9025-9B45132777B3}"/>
                  </a:ext>
                </a:extLst>
              </p:cNvPr>
              <p:cNvSpPr txBox="1"/>
              <p:nvPr/>
            </p:nvSpPr>
            <p:spPr>
              <a:xfrm>
                <a:off x="592509" y="1803013"/>
                <a:ext cx="2361076" cy="830997"/>
              </a:xfrm>
              <a:prstGeom prst="rect">
                <a:avLst/>
              </a:prstGeom>
              <a:noFill/>
            </p:spPr>
            <p:txBody>
              <a:bodyPr wrap="square" rtlCol="0">
                <a:spAutoFit/>
              </a:bodyPr>
              <a:lstStyle/>
              <a:p>
                <a:r>
                  <a:rPr lang="en-US" altLang="ko-KR" sz="1200" dirty="0">
                    <a:solidFill>
                      <a:schemeClr val="tx1">
                        <a:lumMod val="75000"/>
                        <a:lumOff val="25000"/>
                      </a:schemeClr>
                    </a:solidFill>
                    <a:cs typeface="Arial" pitchFamily="34" charset="0"/>
                  </a:rPr>
                  <a:t>Most of the guests will come from UK and Europe thanks to the new HS2. The size of the city they are coming from does not matter since the focus is on the millennials and businessmen (both international and national ones)</a:t>
                </a:r>
              </a:p>
            </p:txBody>
          </p:sp>
          <p:sp>
            <p:nvSpPr>
              <p:cNvPr id="69" name="TextBox 68">
                <a:extLst>
                  <a:ext uri="{FF2B5EF4-FFF2-40B4-BE49-F238E27FC236}">
                    <a16:creationId xmlns:a16="http://schemas.microsoft.com/office/drawing/2014/main" id="{F7AC3808-A92D-46A0-9FFC-878A34CD47BD}"/>
                  </a:ext>
                </a:extLst>
              </p:cNvPr>
              <p:cNvSpPr txBox="1"/>
              <p:nvPr/>
            </p:nvSpPr>
            <p:spPr>
              <a:xfrm>
                <a:off x="592509" y="1556792"/>
                <a:ext cx="2361075" cy="276999"/>
              </a:xfrm>
              <a:prstGeom prst="rect">
                <a:avLst/>
              </a:prstGeom>
              <a:noFill/>
            </p:spPr>
            <p:txBody>
              <a:bodyPr wrap="square" lIns="108000" rIns="108000" rtlCol="0">
                <a:spAutoFit/>
              </a:bodyPr>
              <a:lstStyle/>
              <a:p>
                <a:r>
                  <a:rPr lang="en-US" altLang="ko-KR" sz="1200" b="1" dirty="0">
                    <a:solidFill>
                      <a:schemeClr val="tx1">
                        <a:lumMod val="75000"/>
                        <a:lumOff val="25000"/>
                      </a:schemeClr>
                    </a:solidFill>
                    <a:cs typeface="Arial" pitchFamily="34" charset="0"/>
                  </a:rPr>
                  <a:t>Geographic</a:t>
                </a:r>
                <a:endParaRPr lang="ko-KR" altLang="en-US" sz="1200" b="1" dirty="0">
                  <a:solidFill>
                    <a:schemeClr val="tx1">
                      <a:lumMod val="75000"/>
                      <a:lumOff val="25000"/>
                    </a:schemeClr>
                  </a:solidFill>
                  <a:cs typeface="Arial" pitchFamily="34" charset="0"/>
                </a:endParaRPr>
              </a:p>
            </p:txBody>
          </p:sp>
        </p:grpSp>
      </p:grpSp>
      <p:grpSp>
        <p:nvGrpSpPr>
          <p:cNvPr id="72" name="Group 71">
            <a:extLst>
              <a:ext uri="{FF2B5EF4-FFF2-40B4-BE49-F238E27FC236}">
                <a16:creationId xmlns:a16="http://schemas.microsoft.com/office/drawing/2014/main" id="{95ABC2C1-F9BE-4210-9BB0-7D84109CFB42}"/>
              </a:ext>
            </a:extLst>
          </p:cNvPr>
          <p:cNvGrpSpPr/>
          <p:nvPr/>
        </p:nvGrpSpPr>
        <p:grpSpPr>
          <a:xfrm>
            <a:off x="953311" y="1053817"/>
            <a:ext cx="2100413" cy="5324912"/>
            <a:chOff x="953311" y="1053817"/>
            <a:chExt cx="2100413" cy="5324912"/>
          </a:xfrm>
        </p:grpSpPr>
        <p:grpSp>
          <p:nvGrpSpPr>
            <p:cNvPr id="30" name="Group 29">
              <a:extLst>
                <a:ext uri="{FF2B5EF4-FFF2-40B4-BE49-F238E27FC236}">
                  <a16:creationId xmlns:a16="http://schemas.microsoft.com/office/drawing/2014/main" id="{019BCBBC-1564-44C3-9320-8C29FC565E0E}"/>
                </a:ext>
              </a:extLst>
            </p:cNvPr>
            <p:cNvGrpSpPr/>
            <p:nvPr/>
          </p:nvGrpSpPr>
          <p:grpSpPr>
            <a:xfrm>
              <a:off x="953311" y="1053817"/>
              <a:ext cx="2100413" cy="2643864"/>
              <a:chOff x="1350877" y="1098163"/>
              <a:chExt cx="2100413" cy="2643864"/>
            </a:xfrm>
          </p:grpSpPr>
          <p:sp>
            <p:nvSpPr>
              <p:cNvPr id="24" name="Freeform: Shape 23">
                <a:extLst>
                  <a:ext uri="{FF2B5EF4-FFF2-40B4-BE49-F238E27FC236}">
                    <a16:creationId xmlns:a16="http://schemas.microsoft.com/office/drawing/2014/main" id="{03BCEA1B-E756-4DA4-9457-C97A2658E644}"/>
                  </a:ext>
                </a:extLst>
              </p:cNvPr>
              <p:cNvSpPr>
                <a:spLocks/>
              </p:cNvSpPr>
              <p:nvPr/>
            </p:nvSpPr>
            <p:spPr bwMode="auto">
              <a:xfrm rot="395367">
                <a:off x="1350877" y="1729407"/>
                <a:ext cx="2100413" cy="2012620"/>
              </a:xfrm>
              <a:custGeom>
                <a:avLst/>
                <a:gdLst>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112347 w 2334182"/>
                  <a:gd name="connsiteY104" fmla="*/ 7377 h 2236619"/>
                  <a:gd name="connsiteX105" fmla="*/ 1202794 w 2334182"/>
                  <a:gd name="connsiteY105" fmla="*/ 0 h 2236619"/>
                  <a:gd name="connsiteX106" fmla="*/ 1304349 w 2334182"/>
                  <a:gd name="connsiteY106" fmla="*/ 820 h 2236619"/>
                  <a:gd name="connsiteX107" fmla="*/ 1399557 w 2334182"/>
                  <a:gd name="connsiteY107" fmla="*/ 8195 h 2236619"/>
                  <a:gd name="connsiteX108" fmla="*/ 1490005 w 2334182"/>
                  <a:gd name="connsiteY108" fmla="*/ 20490 h 2236619"/>
                  <a:gd name="connsiteX109" fmla="*/ 1576486 w 2334182"/>
                  <a:gd name="connsiteY109" fmla="*/ 38520 h 2236619"/>
                  <a:gd name="connsiteX110" fmla="*/ 1658999 w 2334182"/>
                  <a:gd name="connsiteY110" fmla="*/ 60649 h 2236619"/>
                  <a:gd name="connsiteX111" fmla="*/ 1735165 w 2334182"/>
                  <a:gd name="connsiteY111" fmla="*/ 89334 h 2236619"/>
                  <a:gd name="connsiteX112" fmla="*/ 1808952 w 2334182"/>
                  <a:gd name="connsiteY112" fmla="*/ 120478 h 2236619"/>
                  <a:gd name="connsiteX113" fmla="*/ 1876391 w 2334182"/>
                  <a:gd name="connsiteY113" fmla="*/ 157358 h 2236619"/>
                  <a:gd name="connsiteX114" fmla="*/ 1939862 w 2334182"/>
                  <a:gd name="connsiteY114" fmla="*/ 199157 h 2236619"/>
                  <a:gd name="connsiteX115" fmla="*/ 2000955 w 2334182"/>
                  <a:gd name="connsiteY115" fmla="*/ 245873 h 2236619"/>
                  <a:gd name="connsiteX116" fmla="*/ 2055699 w 2334182"/>
                  <a:gd name="connsiteY116" fmla="*/ 295866 h 2236619"/>
                  <a:gd name="connsiteX117" fmla="*/ 2105683 w 2334182"/>
                  <a:gd name="connsiteY117" fmla="*/ 351598 h 2236619"/>
                  <a:gd name="connsiteX118" fmla="*/ 2152493 w 2334182"/>
                  <a:gd name="connsiteY118" fmla="*/ 409787 h 2236619"/>
                  <a:gd name="connsiteX119" fmla="*/ 2193750 w 2334182"/>
                  <a:gd name="connsiteY119" fmla="*/ 472075 h 2236619"/>
                  <a:gd name="connsiteX120" fmla="*/ 2231834 w 2334182"/>
                  <a:gd name="connsiteY120" fmla="*/ 537641 h 2236619"/>
                  <a:gd name="connsiteX121" fmla="*/ 2257223 w 2334182"/>
                  <a:gd name="connsiteY121" fmla="*/ 592553 h 2236619"/>
                  <a:gd name="connsiteX122" fmla="*/ 2279437 w 2334182"/>
                  <a:gd name="connsiteY122" fmla="*/ 654021 h 2236619"/>
                  <a:gd name="connsiteX123" fmla="*/ 2299273 w 2334182"/>
                  <a:gd name="connsiteY123" fmla="*/ 721226 h 2236619"/>
                  <a:gd name="connsiteX124" fmla="*/ 2315141 w 2334182"/>
                  <a:gd name="connsiteY124" fmla="*/ 794168 h 2236619"/>
                  <a:gd name="connsiteX125" fmla="*/ 2327042 w 2334182"/>
                  <a:gd name="connsiteY125" fmla="*/ 868749 h 2236619"/>
                  <a:gd name="connsiteX126" fmla="*/ 2332595 w 2334182"/>
                  <a:gd name="connsiteY126" fmla="*/ 945790 h 2236619"/>
                  <a:gd name="connsiteX127" fmla="*/ 2334182 w 2334182"/>
                  <a:gd name="connsiteY127" fmla="*/ 1024469 h 2236619"/>
                  <a:gd name="connsiteX128" fmla="*/ 2329422 w 2334182"/>
                  <a:gd name="connsiteY128" fmla="*/ 1102329 h 2236619"/>
                  <a:gd name="connsiteX129" fmla="*/ 2319901 w 2334182"/>
                  <a:gd name="connsiteY129" fmla="*/ 1178549 h 2236619"/>
                  <a:gd name="connsiteX130" fmla="*/ 2302446 w 2334182"/>
                  <a:gd name="connsiteY130" fmla="*/ 1253131 h 2236619"/>
                  <a:gd name="connsiteX131" fmla="*/ 2279438 w 2334182"/>
                  <a:gd name="connsiteY131" fmla="*/ 1317056 h 2236619"/>
                  <a:gd name="connsiteX132" fmla="*/ 2251669 w 2334182"/>
                  <a:gd name="connsiteY132" fmla="*/ 1376887 h 2236619"/>
                  <a:gd name="connsiteX133" fmla="*/ 2218347 w 2334182"/>
                  <a:gd name="connsiteY133" fmla="*/ 1431798 h 2236619"/>
                  <a:gd name="connsiteX134" fmla="*/ 2184230 w 2334182"/>
                  <a:gd name="connsiteY134" fmla="*/ 1485070 h 2236619"/>
                  <a:gd name="connsiteX135" fmla="*/ 2146146 w 2334182"/>
                  <a:gd name="connsiteY135" fmla="*/ 1537523 h 2236619"/>
                  <a:gd name="connsiteX136" fmla="*/ 2108857 w 2334182"/>
                  <a:gd name="connsiteY136" fmla="*/ 1586698 h 2236619"/>
                  <a:gd name="connsiteX137" fmla="*/ 2071567 w 2334182"/>
                  <a:gd name="connsiteY137" fmla="*/ 1637511 h 2236619"/>
                  <a:gd name="connsiteX138" fmla="*/ 2035070 w 2334182"/>
                  <a:gd name="connsiteY138" fmla="*/ 1688324 h 2236619"/>
                  <a:gd name="connsiteX139" fmla="*/ 2010476 w 2334182"/>
                  <a:gd name="connsiteY139" fmla="*/ 1729303 h 2236619"/>
                  <a:gd name="connsiteX140" fmla="*/ 1990641 w 2334182"/>
                  <a:gd name="connsiteY140" fmla="*/ 1776019 h 2236619"/>
                  <a:gd name="connsiteX141" fmla="*/ 1974772 w 2334182"/>
                  <a:gd name="connsiteY141" fmla="*/ 1825194 h 2236619"/>
                  <a:gd name="connsiteX142" fmla="*/ 1962078 w 2334182"/>
                  <a:gd name="connsiteY142" fmla="*/ 1878466 h 2236619"/>
                  <a:gd name="connsiteX143" fmla="*/ 1960491 w 2334182"/>
                  <a:gd name="connsiteY143" fmla="*/ 1903872 h 2236619"/>
                  <a:gd name="connsiteX144" fmla="*/ 1962078 w 2334182"/>
                  <a:gd name="connsiteY144" fmla="*/ 1934197 h 2236619"/>
                  <a:gd name="connsiteX145" fmla="*/ 1966044 w 2334182"/>
                  <a:gd name="connsiteY145" fmla="*/ 1971077 h 2236619"/>
                  <a:gd name="connsiteX146" fmla="*/ 1971598 w 2334182"/>
                  <a:gd name="connsiteY146" fmla="*/ 2009597 h 2236619"/>
                  <a:gd name="connsiteX147" fmla="*/ 1980326 w 2334182"/>
                  <a:gd name="connsiteY147" fmla="*/ 2051395 h 2236619"/>
                  <a:gd name="connsiteX148" fmla="*/ 1990640 w 2334182"/>
                  <a:gd name="connsiteY148" fmla="*/ 2093195 h 2236619"/>
                  <a:gd name="connsiteX149" fmla="*/ 1991123 w 2334182"/>
                  <a:gd name="connsiteY149" fmla="*/ 2095075 h 2236619"/>
                  <a:gd name="connsiteX150" fmla="*/ 1365671 w 2334182"/>
                  <a:gd name="connsiteY150" fmla="*/ 2095075 h 2236619"/>
                  <a:gd name="connsiteX151" fmla="*/ 1211165 w 2334182"/>
                  <a:gd name="connsiteY151" fmla="*/ 2159073 h 2236619"/>
                  <a:gd name="connsiteX152" fmla="*/ 1185737 w 2334182"/>
                  <a:gd name="connsiteY152" fmla="*/ 2196789 h 2236619"/>
                  <a:gd name="connsiteX153" fmla="*/ 951135 w 2334182"/>
                  <a:gd name="connsiteY153" fmla="*/ 2223889 h 2236619"/>
                  <a:gd name="connsiteX154" fmla="*/ 947319 w 2334182"/>
                  <a:gd name="connsiteY154" fmla="*/ 2215311 h 2236619"/>
                  <a:gd name="connsiteX155" fmla="*/ 933038 w 2334182"/>
                  <a:gd name="connsiteY155" fmla="*/ 2191544 h 2236619"/>
                  <a:gd name="connsiteX156" fmla="*/ 917170 w 2334182"/>
                  <a:gd name="connsiteY156" fmla="*/ 2176791 h 2236619"/>
                  <a:gd name="connsiteX157" fmla="*/ 899716 w 2334182"/>
                  <a:gd name="connsiteY157" fmla="*/ 2169415 h 2236619"/>
                  <a:gd name="connsiteX158" fmla="*/ 879881 w 2334182"/>
                  <a:gd name="connsiteY158" fmla="*/ 2166136 h 2236619"/>
                  <a:gd name="connsiteX159" fmla="*/ 856872 w 2334182"/>
                  <a:gd name="connsiteY159" fmla="*/ 2167777 h 2236619"/>
                  <a:gd name="connsiteX160" fmla="*/ 833864 w 2334182"/>
                  <a:gd name="connsiteY160" fmla="*/ 2171054 h 2236619"/>
                  <a:gd name="connsiteX161" fmla="*/ 812442 w 2334182"/>
                  <a:gd name="connsiteY161" fmla="*/ 2176791 h 2236619"/>
                  <a:gd name="connsiteX162" fmla="*/ 791813 w 2334182"/>
                  <a:gd name="connsiteY162" fmla="*/ 2182528 h 2236619"/>
                  <a:gd name="connsiteX163" fmla="*/ 772771 w 2334182"/>
                  <a:gd name="connsiteY163" fmla="*/ 2188264 h 2236619"/>
                  <a:gd name="connsiteX164" fmla="*/ 758490 w 2334182"/>
                  <a:gd name="connsiteY164" fmla="*/ 2193182 h 2236619"/>
                  <a:gd name="connsiteX165" fmla="*/ 724374 w 2334182"/>
                  <a:gd name="connsiteY165" fmla="*/ 2204657 h 2236619"/>
                  <a:gd name="connsiteX166" fmla="*/ 685497 w 2334182"/>
                  <a:gd name="connsiteY166" fmla="*/ 2215311 h 2236619"/>
                  <a:gd name="connsiteX167" fmla="*/ 641861 w 2334182"/>
                  <a:gd name="connsiteY167" fmla="*/ 2224326 h 2236619"/>
                  <a:gd name="connsiteX168" fmla="*/ 595844 w 2334182"/>
                  <a:gd name="connsiteY168" fmla="*/ 2230063 h 2236619"/>
                  <a:gd name="connsiteX169" fmla="*/ 549827 w 2334182"/>
                  <a:gd name="connsiteY169" fmla="*/ 2234981 h 2236619"/>
                  <a:gd name="connsiteX170" fmla="*/ 503016 w 2334182"/>
                  <a:gd name="connsiteY170" fmla="*/ 2236619 h 2236619"/>
                  <a:gd name="connsiteX171" fmla="*/ 458585 w 2334182"/>
                  <a:gd name="connsiteY171" fmla="*/ 2233342 h 2236619"/>
                  <a:gd name="connsiteX172" fmla="*/ 416535 w 2334182"/>
                  <a:gd name="connsiteY172" fmla="*/ 2225965 h 2236619"/>
                  <a:gd name="connsiteX173" fmla="*/ 393527 w 2334182"/>
                  <a:gd name="connsiteY173" fmla="*/ 2220229 h 2236619"/>
                  <a:gd name="connsiteX174" fmla="*/ 370518 w 2334182"/>
                  <a:gd name="connsiteY174" fmla="*/ 2209574 h 2236619"/>
                  <a:gd name="connsiteX175" fmla="*/ 347509 w 2334182"/>
                  <a:gd name="connsiteY175" fmla="*/ 2197280 h 2236619"/>
                  <a:gd name="connsiteX176" fmla="*/ 327675 w 2334182"/>
                  <a:gd name="connsiteY176" fmla="*/ 2182528 h 2236619"/>
                  <a:gd name="connsiteX177" fmla="*/ 307047 w 2334182"/>
                  <a:gd name="connsiteY177" fmla="*/ 2164497 h 2236619"/>
                  <a:gd name="connsiteX178" fmla="*/ 291178 w 2334182"/>
                  <a:gd name="connsiteY178" fmla="*/ 2145647 h 2236619"/>
                  <a:gd name="connsiteX179" fmla="*/ 280070 w 2334182"/>
                  <a:gd name="connsiteY179" fmla="*/ 2121880 h 2236619"/>
                  <a:gd name="connsiteX180" fmla="*/ 271342 w 2334182"/>
                  <a:gd name="connsiteY180" fmla="*/ 2094833 h 2236619"/>
                  <a:gd name="connsiteX181" fmla="*/ 268169 w 2334182"/>
                  <a:gd name="connsiteY181" fmla="*/ 2065329 h 2236619"/>
                  <a:gd name="connsiteX182" fmla="*/ 271342 w 2334182"/>
                  <a:gd name="connsiteY182" fmla="*/ 2032546 h 2236619"/>
                  <a:gd name="connsiteX183" fmla="*/ 275310 w 2334182"/>
                  <a:gd name="connsiteY183" fmla="*/ 2009597 h 2236619"/>
                  <a:gd name="connsiteX184" fmla="*/ 280864 w 2334182"/>
                  <a:gd name="connsiteY184" fmla="*/ 1984191 h 2236619"/>
                  <a:gd name="connsiteX185" fmla="*/ 287211 w 2334182"/>
                  <a:gd name="connsiteY185" fmla="*/ 1957964 h 2236619"/>
                  <a:gd name="connsiteX186" fmla="*/ 289591 w 2334182"/>
                  <a:gd name="connsiteY186" fmla="*/ 1932558 h 2236619"/>
                  <a:gd name="connsiteX187" fmla="*/ 289591 w 2334182"/>
                  <a:gd name="connsiteY187" fmla="*/ 1905512 h 2236619"/>
                  <a:gd name="connsiteX188" fmla="*/ 282450 w 2334182"/>
                  <a:gd name="connsiteY188" fmla="*/ 1881745 h 2236619"/>
                  <a:gd name="connsiteX189" fmla="*/ 275310 w 2334182"/>
                  <a:gd name="connsiteY189" fmla="*/ 1868630 h 2236619"/>
                  <a:gd name="connsiteX190" fmla="*/ 262615 w 2334182"/>
                  <a:gd name="connsiteY190" fmla="*/ 1856338 h 2236619"/>
                  <a:gd name="connsiteX191" fmla="*/ 249128 w 2334182"/>
                  <a:gd name="connsiteY191" fmla="*/ 1847322 h 2236619"/>
                  <a:gd name="connsiteX192" fmla="*/ 234847 w 2334182"/>
                  <a:gd name="connsiteY192" fmla="*/ 1839945 h 2236619"/>
                  <a:gd name="connsiteX193" fmla="*/ 220565 w 2334182"/>
                  <a:gd name="connsiteY193" fmla="*/ 1829291 h 2236619"/>
                  <a:gd name="connsiteX194" fmla="*/ 209457 w 2334182"/>
                  <a:gd name="connsiteY194" fmla="*/ 1817817 h 2236619"/>
                  <a:gd name="connsiteX195" fmla="*/ 200730 w 2334182"/>
                  <a:gd name="connsiteY195" fmla="*/ 1803065 h 2236619"/>
                  <a:gd name="connsiteX196" fmla="*/ 197557 w 2334182"/>
                  <a:gd name="connsiteY196" fmla="*/ 1786674 h 2236619"/>
                  <a:gd name="connsiteX197" fmla="*/ 199143 w 2334182"/>
                  <a:gd name="connsiteY197" fmla="*/ 1770281 h 2236619"/>
                  <a:gd name="connsiteX198" fmla="*/ 204697 w 2334182"/>
                  <a:gd name="connsiteY198" fmla="*/ 1754709 h 2236619"/>
                  <a:gd name="connsiteX199" fmla="*/ 211838 w 2334182"/>
                  <a:gd name="connsiteY199" fmla="*/ 1741596 h 2236619"/>
                  <a:gd name="connsiteX200" fmla="*/ 216598 w 2334182"/>
                  <a:gd name="connsiteY200" fmla="*/ 1728483 h 2236619"/>
                  <a:gd name="connsiteX201" fmla="*/ 193590 w 2334182"/>
                  <a:gd name="connsiteY201" fmla="*/ 1712092 h 2236619"/>
                  <a:gd name="connsiteX202" fmla="*/ 177722 w 2334182"/>
                  <a:gd name="connsiteY202" fmla="*/ 1695701 h 2236619"/>
                  <a:gd name="connsiteX203" fmla="*/ 168994 w 2334182"/>
                  <a:gd name="connsiteY203" fmla="*/ 1679309 h 2236619"/>
                  <a:gd name="connsiteX204" fmla="*/ 167408 w 2334182"/>
                  <a:gd name="connsiteY204" fmla="*/ 1661278 h 2236619"/>
                  <a:gd name="connsiteX205" fmla="*/ 169787 w 2334182"/>
                  <a:gd name="connsiteY205" fmla="*/ 1644887 h 2236619"/>
                  <a:gd name="connsiteX206" fmla="*/ 176135 w 2334182"/>
                  <a:gd name="connsiteY206" fmla="*/ 1626857 h 2236619"/>
                  <a:gd name="connsiteX207" fmla="*/ 184862 w 2334182"/>
                  <a:gd name="connsiteY207" fmla="*/ 1608826 h 2236619"/>
                  <a:gd name="connsiteX208" fmla="*/ 194383 w 2334182"/>
                  <a:gd name="connsiteY208" fmla="*/ 1590796 h 2236619"/>
                  <a:gd name="connsiteX209" fmla="*/ 203111 w 2334182"/>
                  <a:gd name="connsiteY209" fmla="*/ 1571944 h 2236619"/>
                  <a:gd name="connsiteX210" fmla="*/ 211838 w 2334182"/>
                  <a:gd name="connsiteY210" fmla="*/ 1553914 h 2236619"/>
                  <a:gd name="connsiteX211" fmla="*/ 216598 w 2334182"/>
                  <a:gd name="connsiteY211" fmla="*/ 1534245 h 2236619"/>
                  <a:gd name="connsiteX212" fmla="*/ 200730 w 2334182"/>
                  <a:gd name="connsiteY212" fmla="*/ 1519492 h 2236619"/>
                  <a:gd name="connsiteX213" fmla="*/ 178514 w 2334182"/>
                  <a:gd name="connsiteY213" fmla="*/ 1508018 h 2236619"/>
                  <a:gd name="connsiteX214" fmla="*/ 153919 w 2334182"/>
                  <a:gd name="connsiteY214" fmla="*/ 1497364 h 2236619"/>
                  <a:gd name="connsiteX215" fmla="*/ 128531 w 2334182"/>
                  <a:gd name="connsiteY215" fmla="*/ 1488349 h 2236619"/>
                  <a:gd name="connsiteX216" fmla="*/ 102348 w 2334182"/>
                  <a:gd name="connsiteY216" fmla="*/ 1479333 h 2236619"/>
                  <a:gd name="connsiteX217" fmla="*/ 76166 w 2334182"/>
                  <a:gd name="connsiteY217" fmla="*/ 1470318 h 2236619"/>
                  <a:gd name="connsiteX218" fmla="*/ 51571 w 2334182"/>
                  <a:gd name="connsiteY218" fmla="*/ 1459663 h 2236619"/>
                  <a:gd name="connsiteX219" fmla="*/ 31736 w 2334182"/>
                  <a:gd name="connsiteY219" fmla="*/ 1448189 h 2236619"/>
                  <a:gd name="connsiteX220" fmla="*/ 14281 w 2334182"/>
                  <a:gd name="connsiteY220" fmla="*/ 1431798 h 2236619"/>
                  <a:gd name="connsiteX221" fmla="*/ 3967 w 2334182"/>
                  <a:gd name="connsiteY221" fmla="*/ 1412128 h 2236619"/>
                  <a:gd name="connsiteX222" fmla="*/ 0 w 2334182"/>
                  <a:gd name="connsiteY222" fmla="*/ 1391638 h 2236619"/>
                  <a:gd name="connsiteX223" fmla="*/ 3174 w 2334182"/>
                  <a:gd name="connsiteY223" fmla="*/ 1371969 h 2236619"/>
                  <a:gd name="connsiteX224" fmla="*/ 10314 w 2334182"/>
                  <a:gd name="connsiteY224" fmla="*/ 1353938 h 2236619"/>
                  <a:gd name="connsiteX225" fmla="*/ 21422 w 2334182"/>
                  <a:gd name="connsiteY225" fmla="*/ 1339185 h 2236619"/>
                  <a:gd name="connsiteX226" fmla="*/ 34909 w 2334182"/>
                  <a:gd name="connsiteY226" fmla="*/ 1324433 h 2236619"/>
                  <a:gd name="connsiteX227" fmla="*/ 47604 w 2334182"/>
                  <a:gd name="connsiteY227" fmla="*/ 1312140 h 2236619"/>
                  <a:gd name="connsiteX228" fmla="*/ 57919 w 2334182"/>
                  <a:gd name="connsiteY228" fmla="*/ 1302305 h 2236619"/>
                  <a:gd name="connsiteX229" fmla="*/ 88068 w 2334182"/>
                  <a:gd name="connsiteY229" fmla="*/ 1266244 h 2236619"/>
                  <a:gd name="connsiteX230" fmla="*/ 119803 w 2334182"/>
                  <a:gd name="connsiteY230" fmla="*/ 1233461 h 2236619"/>
                  <a:gd name="connsiteX231" fmla="*/ 151540 w 2334182"/>
                  <a:gd name="connsiteY231" fmla="*/ 1200677 h 2236619"/>
                  <a:gd name="connsiteX232" fmla="*/ 181689 w 2334182"/>
                  <a:gd name="connsiteY232" fmla="*/ 1164615 h 2236619"/>
                  <a:gd name="connsiteX233" fmla="*/ 210251 w 2334182"/>
                  <a:gd name="connsiteY233" fmla="*/ 1129374 h 2236619"/>
                  <a:gd name="connsiteX234" fmla="*/ 236433 w 2334182"/>
                  <a:gd name="connsiteY234" fmla="*/ 1089215 h 2236619"/>
                  <a:gd name="connsiteX235" fmla="*/ 257855 w 2334182"/>
                  <a:gd name="connsiteY235" fmla="*/ 1045778 h 2236619"/>
                  <a:gd name="connsiteX236" fmla="*/ 269756 w 2334182"/>
                  <a:gd name="connsiteY236" fmla="*/ 1009716 h 2236619"/>
                  <a:gd name="connsiteX237" fmla="*/ 273723 w 2334182"/>
                  <a:gd name="connsiteY237" fmla="*/ 974475 h 2236619"/>
                  <a:gd name="connsiteX238" fmla="*/ 273723 w 2334182"/>
                  <a:gd name="connsiteY238" fmla="*/ 936775 h 2236619"/>
                  <a:gd name="connsiteX239" fmla="*/ 272930 w 2334182"/>
                  <a:gd name="connsiteY239" fmla="*/ 896615 h 2236619"/>
                  <a:gd name="connsiteX240" fmla="*/ 271342 w 2334182"/>
                  <a:gd name="connsiteY240" fmla="*/ 856456 h 2236619"/>
                  <a:gd name="connsiteX241" fmla="*/ 272930 w 2334182"/>
                  <a:gd name="connsiteY241" fmla="*/ 813019 h 2236619"/>
                  <a:gd name="connsiteX242" fmla="*/ 276896 w 2334182"/>
                  <a:gd name="connsiteY242" fmla="*/ 767123 h 2236619"/>
                  <a:gd name="connsiteX243" fmla="*/ 321327 w 2334182"/>
                  <a:gd name="connsiteY243" fmla="*/ 577800 h 2236619"/>
                  <a:gd name="connsiteX244" fmla="*/ 349096 w 2334182"/>
                  <a:gd name="connsiteY244" fmla="*/ 508956 h 2236619"/>
                  <a:gd name="connsiteX245" fmla="*/ 382419 w 2334182"/>
                  <a:gd name="connsiteY245" fmla="*/ 445030 h 2236619"/>
                  <a:gd name="connsiteX246" fmla="*/ 421295 w 2334182"/>
                  <a:gd name="connsiteY246" fmla="*/ 385200 h 2236619"/>
                  <a:gd name="connsiteX247" fmla="*/ 465726 w 2334182"/>
                  <a:gd name="connsiteY247" fmla="*/ 328650 h 2236619"/>
                  <a:gd name="connsiteX248" fmla="*/ 514917 w 2334182"/>
                  <a:gd name="connsiteY248" fmla="*/ 277017 h 2236619"/>
                  <a:gd name="connsiteX249" fmla="*/ 568074 w 2334182"/>
                  <a:gd name="connsiteY249" fmla="*/ 229481 h 2236619"/>
                  <a:gd name="connsiteX250" fmla="*/ 625993 w 2334182"/>
                  <a:gd name="connsiteY250" fmla="*/ 186044 h 2236619"/>
                  <a:gd name="connsiteX251" fmla="*/ 686291 w 2334182"/>
                  <a:gd name="connsiteY251" fmla="*/ 147523 h 2236619"/>
                  <a:gd name="connsiteX252" fmla="*/ 751351 w 2334182"/>
                  <a:gd name="connsiteY252" fmla="*/ 113101 h 2236619"/>
                  <a:gd name="connsiteX253" fmla="*/ 817996 w 2334182"/>
                  <a:gd name="connsiteY253" fmla="*/ 84416 h 2236619"/>
                  <a:gd name="connsiteX254" fmla="*/ 885434 w 2334182"/>
                  <a:gd name="connsiteY254" fmla="*/ 59010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1211165 w 2334182"/>
                  <a:gd name="connsiteY151" fmla="*/ 2159073 h 2236619"/>
                  <a:gd name="connsiteX152" fmla="*/ 1185737 w 2334182"/>
                  <a:gd name="connsiteY152" fmla="*/ 2196789 h 2236619"/>
                  <a:gd name="connsiteX153" fmla="*/ 951135 w 2334182"/>
                  <a:gd name="connsiteY153" fmla="*/ 2223889 h 2236619"/>
                  <a:gd name="connsiteX154" fmla="*/ 947319 w 2334182"/>
                  <a:gd name="connsiteY154" fmla="*/ 2215311 h 2236619"/>
                  <a:gd name="connsiteX155" fmla="*/ 933038 w 2334182"/>
                  <a:gd name="connsiteY155" fmla="*/ 2191544 h 2236619"/>
                  <a:gd name="connsiteX156" fmla="*/ 917170 w 2334182"/>
                  <a:gd name="connsiteY156" fmla="*/ 2176791 h 2236619"/>
                  <a:gd name="connsiteX157" fmla="*/ 899716 w 2334182"/>
                  <a:gd name="connsiteY157" fmla="*/ 2169415 h 2236619"/>
                  <a:gd name="connsiteX158" fmla="*/ 879881 w 2334182"/>
                  <a:gd name="connsiteY158" fmla="*/ 2166136 h 2236619"/>
                  <a:gd name="connsiteX159" fmla="*/ 856872 w 2334182"/>
                  <a:gd name="connsiteY159" fmla="*/ 2167777 h 2236619"/>
                  <a:gd name="connsiteX160" fmla="*/ 833864 w 2334182"/>
                  <a:gd name="connsiteY160" fmla="*/ 2171054 h 2236619"/>
                  <a:gd name="connsiteX161" fmla="*/ 812442 w 2334182"/>
                  <a:gd name="connsiteY161" fmla="*/ 2176791 h 2236619"/>
                  <a:gd name="connsiteX162" fmla="*/ 791813 w 2334182"/>
                  <a:gd name="connsiteY162" fmla="*/ 2182528 h 2236619"/>
                  <a:gd name="connsiteX163" fmla="*/ 772771 w 2334182"/>
                  <a:gd name="connsiteY163" fmla="*/ 2188264 h 2236619"/>
                  <a:gd name="connsiteX164" fmla="*/ 758490 w 2334182"/>
                  <a:gd name="connsiteY164" fmla="*/ 2193182 h 2236619"/>
                  <a:gd name="connsiteX165" fmla="*/ 724374 w 2334182"/>
                  <a:gd name="connsiteY165" fmla="*/ 2204657 h 2236619"/>
                  <a:gd name="connsiteX166" fmla="*/ 685497 w 2334182"/>
                  <a:gd name="connsiteY166" fmla="*/ 2215311 h 2236619"/>
                  <a:gd name="connsiteX167" fmla="*/ 641861 w 2334182"/>
                  <a:gd name="connsiteY167" fmla="*/ 2224326 h 2236619"/>
                  <a:gd name="connsiteX168" fmla="*/ 595844 w 2334182"/>
                  <a:gd name="connsiteY168" fmla="*/ 2230063 h 2236619"/>
                  <a:gd name="connsiteX169" fmla="*/ 549827 w 2334182"/>
                  <a:gd name="connsiteY169" fmla="*/ 2234981 h 2236619"/>
                  <a:gd name="connsiteX170" fmla="*/ 503016 w 2334182"/>
                  <a:gd name="connsiteY170" fmla="*/ 2236619 h 2236619"/>
                  <a:gd name="connsiteX171" fmla="*/ 458585 w 2334182"/>
                  <a:gd name="connsiteY171" fmla="*/ 2233342 h 2236619"/>
                  <a:gd name="connsiteX172" fmla="*/ 416535 w 2334182"/>
                  <a:gd name="connsiteY172" fmla="*/ 2225965 h 2236619"/>
                  <a:gd name="connsiteX173" fmla="*/ 393527 w 2334182"/>
                  <a:gd name="connsiteY173" fmla="*/ 2220229 h 2236619"/>
                  <a:gd name="connsiteX174" fmla="*/ 370518 w 2334182"/>
                  <a:gd name="connsiteY174" fmla="*/ 2209574 h 2236619"/>
                  <a:gd name="connsiteX175" fmla="*/ 347509 w 2334182"/>
                  <a:gd name="connsiteY175" fmla="*/ 2197280 h 2236619"/>
                  <a:gd name="connsiteX176" fmla="*/ 327675 w 2334182"/>
                  <a:gd name="connsiteY176" fmla="*/ 2182528 h 2236619"/>
                  <a:gd name="connsiteX177" fmla="*/ 307047 w 2334182"/>
                  <a:gd name="connsiteY177" fmla="*/ 2164497 h 2236619"/>
                  <a:gd name="connsiteX178" fmla="*/ 291178 w 2334182"/>
                  <a:gd name="connsiteY178" fmla="*/ 2145647 h 2236619"/>
                  <a:gd name="connsiteX179" fmla="*/ 280070 w 2334182"/>
                  <a:gd name="connsiteY179" fmla="*/ 2121880 h 2236619"/>
                  <a:gd name="connsiteX180" fmla="*/ 271342 w 2334182"/>
                  <a:gd name="connsiteY180" fmla="*/ 2094833 h 2236619"/>
                  <a:gd name="connsiteX181" fmla="*/ 268169 w 2334182"/>
                  <a:gd name="connsiteY181" fmla="*/ 2065329 h 2236619"/>
                  <a:gd name="connsiteX182" fmla="*/ 271342 w 2334182"/>
                  <a:gd name="connsiteY182" fmla="*/ 2032546 h 2236619"/>
                  <a:gd name="connsiteX183" fmla="*/ 275310 w 2334182"/>
                  <a:gd name="connsiteY183" fmla="*/ 2009597 h 2236619"/>
                  <a:gd name="connsiteX184" fmla="*/ 280864 w 2334182"/>
                  <a:gd name="connsiteY184" fmla="*/ 1984191 h 2236619"/>
                  <a:gd name="connsiteX185" fmla="*/ 287211 w 2334182"/>
                  <a:gd name="connsiteY185" fmla="*/ 1957964 h 2236619"/>
                  <a:gd name="connsiteX186" fmla="*/ 289591 w 2334182"/>
                  <a:gd name="connsiteY186" fmla="*/ 1932558 h 2236619"/>
                  <a:gd name="connsiteX187" fmla="*/ 289591 w 2334182"/>
                  <a:gd name="connsiteY187" fmla="*/ 1905512 h 2236619"/>
                  <a:gd name="connsiteX188" fmla="*/ 282450 w 2334182"/>
                  <a:gd name="connsiteY188" fmla="*/ 1881745 h 2236619"/>
                  <a:gd name="connsiteX189" fmla="*/ 275310 w 2334182"/>
                  <a:gd name="connsiteY189" fmla="*/ 1868630 h 2236619"/>
                  <a:gd name="connsiteX190" fmla="*/ 262615 w 2334182"/>
                  <a:gd name="connsiteY190" fmla="*/ 1856338 h 2236619"/>
                  <a:gd name="connsiteX191" fmla="*/ 249128 w 2334182"/>
                  <a:gd name="connsiteY191" fmla="*/ 1847322 h 2236619"/>
                  <a:gd name="connsiteX192" fmla="*/ 234847 w 2334182"/>
                  <a:gd name="connsiteY192" fmla="*/ 1839945 h 2236619"/>
                  <a:gd name="connsiteX193" fmla="*/ 220565 w 2334182"/>
                  <a:gd name="connsiteY193" fmla="*/ 1829291 h 2236619"/>
                  <a:gd name="connsiteX194" fmla="*/ 209457 w 2334182"/>
                  <a:gd name="connsiteY194" fmla="*/ 1817817 h 2236619"/>
                  <a:gd name="connsiteX195" fmla="*/ 200730 w 2334182"/>
                  <a:gd name="connsiteY195" fmla="*/ 1803065 h 2236619"/>
                  <a:gd name="connsiteX196" fmla="*/ 197557 w 2334182"/>
                  <a:gd name="connsiteY196" fmla="*/ 1786674 h 2236619"/>
                  <a:gd name="connsiteX197" fmla="*/ 199143 w 2334182"/>
                  <a:gd name="connsiteY197" fmla="*/ 1770281 h 2236619"/>
                  <a:gd name="connsiteX198" fmla="*/ 204697 w 2334182"/>
                  <a:gd name="connsiteY198" fmla="*/ 1754709 h 2236619"/>
                  <a:gd name="connsiteX199" fmla="*/ 211838 w 2334182"/>
                  <a:gd name="connsiteY199" fmla="*/ 1741596 h 2236619"/>
                  <a:gd name="connsiteX200" fmla="*/ 216598 w 2334182"/>
                  <a:gd name="connsiteY200" fmla="*/ 1728483 h 2236619"/>
                  <a:gd name="connsiteX201" fmla="*/ 193590 w 2334182"/>
                  <a:gd name="connsiteY201" fmla="*/ 1712092 h 2236619"/>
                  <a:gd name="connsiteX202" fmla="*/ 177722 w 2334182"/>
                  <a:gd name="connsiteY202" fmla="*/ 1695701 h 2236619"/>
                  <a:gd name="connsiteX203" fmla="*/ 168994 w 2334182"/>
                  <a:gd name="connsiteY203" fmla="*/ 1679309 h 2236619"/>
                  <a:gd name="connsiteX204" fmla="*/ 167408 w 2334182"/>
                  <a:gd name="connsiteY204" fmla="*/ 1661278 h 2236619"/>
                  <a:gd name="connsiteX205" fmla="*/ 169787 w 2334182"/>
                  <a:gd name="connsiteY205" fmla="*/ 1644887 h 2236619"/>
                  <a:gd name="connsiteX206" fmla="*/ 176135 w 2334182"/>
                  <a:gd name="connsiteY206" fmla="*/ 1626857 h 2236619"/>
                  <a:gd name="connsiteX207" fmla="*/ 184862 w 2334182"/>
                  <a:gd name="connsiteY207" fmla="*/ 1608826 h 2236619"/>
                  <a:gd name="connsiteX208" fmla="*/ 194383 w 2334182"/>
                  <a:gd name="connsiteY208" fmla="*/ 1590796 h 2236619"/>
                  <a:gd name="connsiteX209" fmla="*/ 203111 w 2334182"/>
                  <a:gd name="connsiteY209" fmla="*/ 1571944 h 2236619"/>
                  <a:gd name="connsiteX210" fmla="*/ 211838 w 2334182"/>
                  <a:gd name="connsiteY210" fmla="*/ 1553914 h 2236619"/>
                  <a:gd name="connsiteX211" fmla="*/ 216598 w 2334182"/>
                  <a:gd name="connsiteY211" fmla="*/ 1534245 h 2236619"/>
                  <a:gd name="connsiteX212" fmla="*/ 200730 w 2334182"/>
                  <a:gd name="connsiteY212" fmla="*/ 1519492 h 2236619"/>
                  <a:gd name="connsiteX213" fmla="*/ 178514 w 2334182"/>
                  <a:gd name="connsiteY213" fmla="*/ 1508018 h 2236619"/>
                  <a:gd name="connsiteX214" fmla="*/ 153919 w 2334182"/>
                  <a:gd name="connsiteY214" fmla="*/ 1497364 h 2236619"/>
                  <a:gd name="connsiteX215" fmla="*/ 128531 w 2334182"/>
                  <a:gd name="connsiteY215" fmla="*/ 1488349 h 2236619"/>
                  <a:gd name="connsiteX216" fmla="*/ 102348 w 2334182"/>
                  <a:gd name="connsiteY216" fmla="*/ 1479333 h 2236619"/>
                  <a:gd name="connsiteX217" fmla="*/ 76166 w 2334182"/>
                  <a:gd name="connsiteY217" fmla="*/ 1470318 h 2236619"/>
                  <a:gd name="connsiteX218" fmla="*/ 51571 w 2334182"/>
                  <a:gd name="connsiteY218" fmla="*/ 1459663 h 2236619"/>
                  <a:gd name="connsiteX219" fmla="*/ 31736 w 2334182"/>
                  <a:gd name="connsiteY219" fmla="*/ 1448189 h 2236619"/>
                  <a:gd name="connsiteX220" fmla="*/ 14281 w 2334182"/>
                  <a:gd name="connsiteY220" fmla="*/ 1431798 h 2236619"/>
                  <a:gd name="connsiteX221" fmla="*/ 3967 w 2334182"/>
                  <a:gd name="connsiteY221" fmla="*/ 1412128 h 2236619"/>
                  <a:gd name="connsiteX222" fmla="*/ 0 w 2334182"/>
                  <a:gd name="connsiteY222" fmla="*/ 1391638 h 2236619"/>
                  <a:gd name="connsiteX223" fmla="*/ 3174 w 2334182"/>
                  <a:gd name="connsiteY223" fmla="*/ 1371969 h 2236619"/>
                  <a:gd name="connsiteX224" fmla="*/ 10314 w 2334182"/>
                  <a:gd name="connsiteY224" fmla="*/ 1353938 h 2236619"/>
                  <a:gd name="connsiteX225" fmla="*/ 21422 w 2334182"/>
                  <a:gd name="connsiteY225" fmla="*/ 1339185 h 2236619"/>
                  <a:gd name="connsiteX226" fmla="*/ 34909 w 2334182"/>
                  <a:gd name="connsiteY226" fmla="*/ 1324433 h 2236619"/>
                  <a:gd name="connsiteX227" fmla="*/ 47604 w 2334182"/>
                  <a:gd name="connsiteY227" fmla="*/ 1312140 h 2236619"/>
                  <a:gd name="connsiteX228" fmla="*/ 57919 w 2334182"/>
                  <a:gd name="connsiteY228" fmla="*/ 1302305 h 2236619"/>
                  <a:gd name="connsiteX229" fmla="*/ 88068 w 2334182"/>
                  <a:gd name="connsiteY229" fmla="*/ 1266244 h 2236619"/>
                  <a:gd name="connsiteX230" fmla="*/ 119803 w 2334182"/>
                  <a:gd name="connsiteY230" fmla="*/ 1233461 h 2236619"/>
                  <a:gd name="connsiteX231" fmla="*/ 151540 w 2334182"/>
                  <a:gd name="connsiteY231" fmla="*/ 1200677 h 2236619"/>
                  <a:gd name="connsiteX232" fmla="*/ 181689 w 2334182"/>
                  <a:gd name="connsiteY232" fmla="*/ 1164615 h 2236619"/>
                  <a:gd name="connsiteX233" fmla="*/ 210251 w 2334182"/>
                  <a:gd name="connsiteY233" fmla="*/ 1129374 h 2236619"/>
                  <a:gd name="connsiteX234" fmla="*/ 236433 w 2334182"/>
                  <a:gd name="connsiteY234" fmla="*/ 1089215 h 2236619"/>
                  <a:gd name="connsiteX235" fmla="*/ 257855 w 2334182"/>
                  <a:gd name="connsiteY235" fmla="*/ 1045778 h 2236619"/>
                  <a:gd name="connsiteX236" fmla="*/ 269756 w 2334182"/>
                  <a:gd name="connsiteY236" fmla="*/ 1009716 h 2236619"/>
                  <a:gd name="connsiteX237" fmla="*/ 273723 w 2334182"/>
                  <a:gd name="connsiteY237" fmla="*/ 974475 h 2236619"/>
                  <a:gd name="connsiteX238" fmla="*/ 273723 w 2334182"/>
                  <a:gd name="connsiteY238" fmla="*/ 936775 h 2236619"/>
                  <a:gd name="connsiteX239" fmla="*/ 272930 w 2334182"/>
                  <a:gd name="connsiteY239" fmla="*/ 896615 h 2236619"/>
                  <a:gd name="connsiteX240" fmla="*/ 271342 w 2334182"/>
                  <a:gd name="connsiteY240" fmla="*/ 856456 h 2236619"/>
                  <a:gd name="connsiteX241" fmla="*/ 272930 w 2334182"/>
                  <a:gd name="connsiteY241" fmla="*/ 813019 h 2236619"/>
                  <a:gd name="connsiteX242" fmla="*/ 276896 w 2334182"/>
                  <a:gd name="connsiteY242" fmla="*/ 767123 h 2236619"/>
                  <a:gd name="connsiteX243" fmla="*/ 321327 w 2334182"/>
                  <a:gd name="connsiteY243" fmla="*/ 577800 h 2236619"/>
                  <a:gd name="connsiteX244" fmla="*/ 349096 w 2334182"/>
                  <a:gd name="connsiteY244" fmla="*/ 508956 h 2236619"/>
                  <a:gd name="connsiteX245" fmla="*/ 382419 w 2334182"/>
                  <a:gd name="connsiteY245" fmla="*/ 445030 h 2236619"/>
                  <a:gd name="connsiteX246" fmla="*/ 421295 w 2334182"/>
                  <a:gd name="connsiteY246" fmla="*/ 385200 h 2236619"/>
                  <a:gd name="connsiteX247" fmla="*/ 465726 w 2334182"/>
                  <a:gd name="connsiteY247" fmla="*/ 328650 h 2236619"/>
                  <a:gd name="connsiteX248" fmla="*/ 514917 w 2334182"/>
                  <a:gd name="connsiteY248" fmla="*/ 277017 h 2236619"/>
                  <a:gd name="connsiteX249" fmla="*/ 568074 w 2334182"/>
                  <a:gd name="connsiteY249" fmla="*/ 229481 h 2236619"/>
                  <a:gd name="connsiteX250" fmla="*/ 625993 w 2334182"/>
                  <a:gd name="connsiteY250" fmla="*/ 186044 h 2236619"/>
                  <a:gd name="connsiteX251" fmla="*/ 686291 w 2334182"/>
                  <a:gd name="connsiteY251" fmla="*/ 147523 h 2236619"/>
                  <a:gd name="connsiteX252" fmla="*/ 751351 w 2334182"/>
                  <a:gd name="connsiteY252" fmla="*/ 113101 h 2236619"/>
                  <a:gd name="connsiteX253" fmla="*/ 817996 w 2334182"/>
                  <a:gd name="connsiteY253" fmla="*/ 84416 h 2236619"/>
                  <a:gd name="connsiteX254" fmla="*/ 885434 w 2334182"/>
                  <a:gd name="connsiteY254" fmla="*/ 59010 h 2236619"/>
                  <a:gd name="connsiteX255" fmla="*/ 1112347 w 2334182"/>
                  <a:gd name="connsiteY255" fmla="*/ 7377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1211165 w 2334182"/>
                  <a:gd name="connsiteY151" fmla="*/ 2159073 h 2236619"/>
                  <a:gd name="connsiteX152" fmla="*/ 951135 w 2334182"/>
                  <a:gd name="connsiteY152" fmla="*/ 2223889 h 2236619"/>
                  <a:gd name="connsiteX153" fmla="*/ 947319 w 2334182"/>
                  <a:gd name="connsiteY153" fmla="*/ 2215311 h 2236619"/>
                  <a:gd name="connsiteX154" fmla="*/ 933038 w 2334182"/>
                  <a:gd name="connsiteY154" fmla="*/ 2191544 h 2236619"/>
                  <a:gd name="connsiteX155" fmla="*/ 917170 w 2334182"/>
                  <a:gd name="connsiteY155" fmla="*/ 2176791 h 2236619"/>
                  <a:gd name="connsiteX156" fmla="*/ 899716 w 2334182"/>
                  <a:gd name="connsiteY156" fmla="*/ 2169415 h 2236619"/>
                  <a:gd name="connsiteX157" fmla="*/ 879881 w 2334182"/>
                  <a:gd name="connsiteY157" fmla="*/ 2166136 h 2236619"/>
                  <a:gd name="connsiteX158" fmla="*/ 856872 w 2334182"/>
                  <a:gd name="connsiteY158" fmla="*/ 2167777 h 2236619"/>
                  <a:gd name="connsiteX159" fmla="*/ 833864 w 2334182"/>
                  <a:gd name="connsiteY159" fmla="*/ 2171054 h 2236619"/>
                  <a:gd name="connsiteX160" fmla="*/ 812442 w 2334182"/>
                  <a:gd name="connsiteY160" fmla="*/ 2176791 h 2236619"/>
                  <a:gd name="connsiteX161" fmla="*/ 791813 w 2334182"/>
                  <a:gd name="connsiteY161" fmla="*/ 2182528 h 2236619"/>
                  <a:gd name="connsiteX162" fmla="*/ 772771 w 2334182"/>
                  <a:gd name="connsiteY162" fmla="*/ 2188264 h 2236619"/>
                  <a:gd name="connsiteX163" fmla="*/ 758490 w 2334182"/>
                  <a:gd name="connsiteY163" fmla="*/ 2193182 h 2236619"/>
                  <a:gd name="connsiteX164" fmla="*/ 724374 w 2334182"/>
                  <a:gd name="connsiteY164" fmla="*/ 2204657 h 2236619"/>
                  <a:gd name="connsiteX165" fmla="*/ 685497 w 2334182"/>
                  <a:gd name="connsiteY165" fmla="*/ 2215311 h 2236619"/>
                  <a:gd name="connsiteX166" fmla="*/ 641861 w 2334182"/>
                  <a:gd name="connsiteY166" fmla="*/ 2224326 h 2236619"/>
                  <a:gd name="connsiteX167" fmla="*/ 595844 w 2334182"/>
                  <a:gd name="connsiteY167" fmla="*/ 2230063 h 2236619"/>
                  <a:gd name="connsiteX168" fmla="*/ 549827 w 2334182"/>
                  <a:gd name="connsiteY168" fmla="*/ 2234981 h 2236619"/>
                  <a:gd name="connsiteX169" fmla="*/ 503016 w 2334182"/>
                  <a:gd name="connsiteY169" fmla="*/ 2236619 h 2236619"/>
                  <a:gd name="connsiteX170" fmla="*/ 458585 w 2334182"/>
                  <a:gd name="connsiteY170" fmla="*/ 2233342 h 2236619"/>
                  <a:gd name="connsiteX171" fmla="*/ 416535 w 2334182"/>
                  <a:gd name="connsiteY171" fmla="*/ 2225965 h 2236619"/>
                  <a:gd name="connsiteX172" fmla="*/ 393527 w 2334182"/>
                  <a:gd name="connsiteY172" fmla="*/ 2220229 h 2236619"/>
                  <a:gd name="connsiteX173" fmla="*/ 370518 w 2334182"/>
                  <a:gd name="connsiteY173" fmla="*/ 2209574 h 2236619"/>
                  <a:gd name="connsiteX174" fmla="*/ 347509 w 2334182"/>
                  <a:gd name="connsiteY174" fmla="*/ 2197280 h 2236619"/>
                  <a:gd name="connsiteX175" fmla="*/ 327675 w 2334182"/>
                  <a:gd name="connsiteY175" fmla="*/ 2182528 h 2236619"/>
                  <a:gd name="connsiteX176" fmla="*/ 307047 w 2334182"/>
                  <a:gd name="connsiteY176" fmla="*/ 2164497 h 2236619"/>
                  <a:gd name="connsiteX177" fmla="*/ 291178 w 2334182"/>
                  <a:gd name="connsiteY177" fmla="*/ 2145647 h 2236619"/>
                  <a:gd name="connsiteX178" fmla="*/ 280070 w 2334182"/>
                  <a:gd name="connsiteY178" fmla="*/ 2121880 h 2236619"/>
                  <a:gd name="connsiteX179" fmla="*/ 271342 w 2334182"/>
                  <a:gd name="connsiteY179" fmla="*/ 2094833 h 2236619"/>
                  <a:gd name="connsiteX180" fmla="*/ 268169 w 2334182"/>
                  <a:gd name="connsiteY180" fmla="*/ 2065329 h 2236619"/>
                  <a:gd name="connsiteX181" fmla="*/ 271342 w 2334182"/>
                  <a:gd name="connsiteY181" fmla="*/ 2032546 h 2236619"/>
                  <a:gd name="connsiteX182" fmla="*/ 275310 w 2334182"/>
                  <a:gd name="connsiteY182" fmla="*/ 2009597 h 2236619"/>
                  <a:gd name="connsiteX183" fmla="*/ 280864 w 2334182"/>
                  <a:gd name="connsiteY183" fmla="*/ 1984191 h 2236619"/>
                  <a:gd name="connsiteX184" fmla="*/ 287211 w 2334182"/>
                  <a:gd name="connsiteY184" fmla="*/ 1957964 h 2236619"/>
                  <a:gd name="connsiteX185" fmla="*/ 289591 w 2334182"/>
                  <a:gd name="connsiteY185" fmla="*/ 1932558 h 2236619"/>
                  <a:gd name="connsiteX186" fmla="*/ 289591 w 2334182"/>
                  <a:gd name="connsiteY186" fmla="*/ 1905512 h 2236619"/>
                  <a:gd name="connsiteX187" fmla="*/ 282450 w 2334182"/>
                  <a:gd name="connsiteY187" fmla="*/ 1881745 h 2236619"/>
                  <a:gd name="connsiteX188" fmla="*/ 275310 w 2334182"/>
                  <a:gd name="connsiteY188" fmla="*/ 1868630 h 2236619"/>
                  <a:gd name="connsiteX189" fmla="*/ 262615 w 2334182"/>
                  <a:gd name="connsiteY189" fmla="*/ 1856338 h 2236619"/>
                  <a:gd name="connsiteX190" fmla="*/ 249128 w 2334182"/>
                  <a:gd name="connsiteY190" fmla="*/ 1847322 h 2236619"/>
                  <a:gd name="connsiteX191" fmla="*/ 234847 w 2334182"/>
                  <a:gd name="connsiteY191" fmla="*/ 1839945 h 2236619"/>
                  <a:gd name="connsiteX192" fmla="*/ 220565 w 2334182"/>
                  <a:gd name="connsiteY192" fmla="*/ 1829291 h 2236619"/>
                  <a:gd name="connsiteX193" fmla="*/ 209457 w 2334182"/>
                  <a:gd name="connsiteY193" fmla="*/ 1817817 h 2236619"/>
                  <a:gd name="connsiteX194" fmla="*/ 200730 w 2334182"/>
                  <a:gd name="connsiteY194" fmla="*/ 1803065 h 2236619"/>
                  <a:gd name="connsiteX195" fmla="*/ 197557 w 2334182"/>
                  <a:gd name="connsiteY195" fmla="*/ 1786674 h 2236619"/>
                  <a:gd name="connsiteX196" fmla="*/ 199143 w 2334182"/>
                  <a:gd name="connsiteY196" fmla="*/ 1770281 h 2236619"/>
                  <a:gd name="connsiteX197" fmla="*/ 204697 w 2334182"/>
                  <a:gd name="connsiteY197" fmla="*/ 1754709 h 2236619"/>
                  <a:gd name="connsiteX198" fmla="*/ 211838 w 2334182"/>
                  <a:gd name="connsiteY198" fmla="*/ 1741596 h 2236619"/>
                  <a:gd name="connsiteX199" fmla="*/ 216598 w 2334182"/>
                  <a:gd name="connsiteY199" fmla="*/ 1728483 h 2236619"/>
                  <a:gd name="connsiteX200" fmla="*/ 193590 w 2334182"/>
                  <a:gd name="connsiteY200" fmla="*/ 1712092 h 2236619"/>
                  <a:gd name="connsiteX201" fmla="*/ 177722 w 2334182"/>
                  <a:gd name="connsiteY201" fmla="*/ 1695701 h 2236619"/>
                  <a:gd name="connsiteX202" fmla="*/ 168994 w 2334182"/>
                  <a:gd name="connsiteY202" fmla="*/ 1679309 h 2236619"/>
                  <a:gd name="connsiteX203" fmla="*/ 167408 w 2334182"/>
                  <a:gd name="connsiteY203" fmla="*/ 1661278 h 2236619"/>
                  <a:gd name="connsiteX204" fmla="*/ 169787 w 2334182"/>
                  <a:gd name="connsiteY204" fmla="*/ 1644887 h 2236619"/>
                  <a:gd name="connsiteX205" fmla="*/ 176135 w 2334182"/>
                  <a:gd name="connsiteY205" fmla="*/ 1626857 h 2236619"/>
                  <a:gd name="connsiteX206" fmla="*/ 184862 w 2334182"/>
                  <a:gd name="connsiteY206" fmla="*/ 1608826 h 2236619"/>
                  <a:gd name="connsiteX207" fmla="*/ 194383 w 2334182"/>
                  <a:gd name="connsiteY207" fmla="*/ 1590796 h 2236619"/>
                  <a:gd name="connsiteX208" fmla="*/ 203111 w 2334182"/>
                  <a:gd name="connsiteY208" fmla="*/ 1571944 h 2236619"/>
                  <a:gd name="connsiteX209" fmla="*/ 211838 w 2334182"/>
                  <a:gd name="connsiteY209" fmla="*/ 1553914 h 2236619"/>
                  <a:gd name="connsiteX210" fmla="*/ 216598 w 2334182"/>
                  <a:gd name="connsiteY210" fmla="*/ 1534245 h 2236619"/>
                  <a:gd name="connsiteX211" fmla="*/ 200730 w 2334182"/>
                  <a:gd name="connsiteY211" fmla="*/ 1519492 h 2236619"/>
                  <a:gd name="connsiteX212" fmla="*/ 178514 w 2334182"/>
                  <a:gd name="connsiteY212" fmla="*/ 1508018 h 2236619"/>
                  <a:gd name="connsiteX213" fmla="*/ 153919 w 2334182"/>
                  <a:gd name="connsiteY213" fmla="*/ 1497364 h 2236619"/>
                  <a:gd name="connsiteX214" fmla="*/ 128531 w 2334182"/>
                  <a:gd name="connsiteY214" fmla="*/ 1488349 h 2236619"/>
                  <a:gd name="connsiteX215" fmla="*/ 102348 w 2334182"/>
                  <a:gd name="connsiteY215" fmla="*/ 1479333 h 2236619"/>
                  <a:gd name="connsiteX216" fmla="*/ 76166 w 2334182"/>
                  <a:gd name="connsiteY216" fmla="*/ 1470318 h 2236619"/>
                  <a:gd name="connsiteX217" fmla="*/ 51571 w 2334182"/>
                  <a:gd name="connsiteY217" fmla="*/ 1459663 h 2236619"/>
                  <a:gd name="connsiteX218" fmla="*/ 31736 w 2334182"/>
                  <a:gd name="connsiteY218" fmla="*/ 1448189 h 2236619"/>
                  <a:gd name="connsiteX219" fmla="*/ 14281 w 2334182"/>
                  <a:gd name="connsiteY219" fmla="*/ 1431798 h 2236619"/>
                  <a:gd name="connsiteX220" fmla="*/ 3967 w 2334182"/>
                  <a:gd name="connsiteY220" fmla="*/ 1412128 h 2236619"/>
                  <a:gd name="connsiteX221" fmla="*/ 0 w 2334182"/>
                  <a:gd name="connsiteY221" fmla="*/ 1391638 h 2236619"/>
                  <a:gd name="connsiteX222" fmla="*/ 3174 w 2334182"/>
                  <a:gd name="connsiteY222" fmla="*/ 1371969 h 2236619"/>
                  <a:gd name="connsiteX223" fmla="*/ 10314 w 2334182"/>
                  <a:gd name="connsiteY223" fmla="*/ 1353938 h 2236619"/>
                  <a:gd name="connsiteX224" fmla="*/ 21422 w 2334182"/>
                  <a:gd name="connsiteY224" fmla="*/ 1339185 h 2236619"/>
                  <a:gd name="connsiteX225" fmla="*/ 34909 w 2334182"/>
                  <a:gd name="connsiteY225" fmla="*/ 1324433 h 2236619"/>
                  <a:gd name="connsiteX226" fmla="*/ 47604 w 2334182"/>
                  <a:gd name="connsiteY226" fmla="*/ 1312140 h 2236619"/>
                  <a:gd name="connsiteX227" fmla="*/ 57919 w 2334182"/>
                  <a:gd name="connsiteY227" fmla="*/ 1302305 h 2236619"/>
                  <a:gd name="connsiteX228" fmla="*/ 88068 w 2334182"/>
                  <a:gd name="connsiteY228" fmla="*/ 1266244 h 2236619"/>
                  <a:gd name="connsiteX229" fmla="*/ 119803 w 2334182"/>
                  <a:gd name="connsiteY229" fmla="*/ 1233461 h 2236619"/>
                  <a:gd name="connsiteX230" fmla="*/ 151540 w 2334182"/>
                  <a:gd name="connsiteY230" fmla="*/ 1200677 h 2236619"/>
                  <a:gd name="connsiteX231" fmla="*/ 181689 w 2334182"/>
                  <a:gd name="connsiteY231" fmla="*/ 1164615 h 2236619"/>
                  <a:gd name="connsiteX232" fmla="*/ 210251 w 2334182"/>
                  <a:gd name="connsiteY232" fmla="*/ 1129374 h 2236619"/>
                  <a:gd name="connsiteX233" fmla="*/ 236433 w 2334182"/>
                  <a:gd name="connsiteY233" fmla="*/ 1089215 h 2236619"/>
                  <a:gd name="connsiteX234" fmla="*/ 257855 w 2334182"/>
                  <a:gd name="connsiteY234" fmla="*/ 1045778 h 2236619"/>
                  <a:gd name="connsiteX235" fmla="*/ 269756 w 2334182"/>
                  <a:gd name="connsiteY235" fmla="*/ 1009716 h 2236619"/>
                  <a:gd name="connsiteX236" fmla="*/ 273723 w 2334182"/>
                  <a:gd name="connsiteY236" fmla="*/ 974475 h 2236619"/>
                  <a:gd name="connsiteX237" fmla="*/ 273723 w 2334182"/>
                  <a:gd name="connsiteY237" fmla="*/ 936775 h 2236619"/>
                  <a:gd name="connsiteX238" fmla="*/ 272930 w 2334182"/>
                  <a:gd name="connsiteY238" fmla="*/ 896615 h 2236619"/>
                  <a:gd name="connsiteX239" fmla="*/ 271342 w 2334182"/>
                  <a:gd name="connsiteY239" fmla="*/ 856456 h 2236619"/>
                  <a:gd name="connsiteX240" fmla="*/ 272930 w 2334182"/>
                  <a:gd name="connsiteY240" fmla="*/ 813019 h 2236619"/>
                  <a:gd name="connsiteX241" fmla="*/ 276896 w 2334182"/>
                  <a:gd name="connsiteY241" fmla="*/ 767123 h 2236619"/>
                  <a:gd name="connsiteX242" fmla="*/ 321327 w 2334182"/>
                  <a:gd name="connsiteY242" fmla="*/ 577800 h 2236619"/>
                  <a:gd name="connsiteX243" fmla="*/ 349096 w 2334182"/>
                  <a:gd name="connsiteY243" fmla="*/ 508956 h 2236619"/>
                  <a:gd name="connsiteX244" fmla="*/ 382419 w 2334182"/>
                  <a:gd name="connsiteY244" fmla="*/ 445030 h 2236619"/>
                  <a:gd name="connsiteX245" fmla="*/ 421295 w 2334182"/>
                  <a:gd name="connsiteY245" fmla="*/ 385200 h 2236619"/>
                  <a:gd name="connsiteX246" fmla="*/ 465726 w 2334182"/>
                  <a:gd name="connsiteY246" fmla="*/ 328650 h 2236619"/>
                  <a:gd name="connsiteX247" fmla="*/ 514917 w 2334182"/>
                  <a:gd name="connsiteY247" fmla="*/ 277017 h 2236619"/>
                  <a:gd name="connsiteX248" fmla="*/ 568074 w 2334182"/>
                  <a:gd name="connsiteY248" fmla="*/ 229481 h 2236619"/>
                  <a:gd name="connsiteX249" fmla="*/ 625993 w 2334182"/>
                  <a:gd name="connsiteY249" fmla="*/ 186044 h 2236619"/>
                  <a:gd name="connsiteX250" fmla="*/ 686291 w 2334182"/>
                  <a:gd name="connsiteY250" fmla="*/ 147523 h 2236619"/>
                  <a:gd name="connsiteX251" fmla="*/ 751351 w 2334182"/>
                  <a:gd name="connsiteY251" fmla="*/ 113101 h 2236619"/>
                  <a:gd name="connsiteX252" fmla="*/ 817996 w 2334182"/>
                  <a:gd name="connsiteY252" fmla="*/ 84416 h 2236619"/>
                  <a:gd name="connsiteX253" fmla="*/ 885434 w 2334182"/>
                  <a:gd name="connsiteY253" fmla="*/ 59010 h 2236619"/>
                  <a:gd name="connsiteX254" fmla="*/ 1112347 w 2334182"/>
                  <a:gd name="connsiteY254" fmla="*/ 7377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951135 w 2334182"/>
                  <a:gd name="connsiteY151" fmla="*/ 2223889 h 2236619"/>
                  <a:gd name="connsiteX152" fmla="*/ 947319 w 2334182"/>
                  <a:gd name="connsiteY152" fmla="*/ 2215311 h 2236619"/>
                  <a:gd name="connsiteX153" fmla="*/ 933038 w 2334182"/>
                  <a:gd name="connsiteY153" fmla="*/ 2191544 h 2236619"/>
                  <a:gd name="connsiteX154" fmla="*/ 917170 w 2334182"/>
                  <a:gd name="connsiteY154" fmla="*/ 2176791 h 2236619"/>
                  <a:gd name="connsiteX155" fmla="*/ 899716 w 2334182"/>
                  <a:gd name="connsiteY155" fmla="*/ 2169415 h 2236619"/>
                  <a:gd name="connsiteX156" fmla="*/ 879881 w 2334182"/>
                  <a:gd name="connsiteY156" fmla="*/ 2166136 h 2236619"/>
                  <a:gd name="connsiteX157" fmla="*/ 856872 w 2334182"/>
                  <a:gd name="connsiteY157" fmla="*/ 2167777 h 2236619"/>
                  <a:gd name="connsiteX158" fmla="*/ 833864 w 2334182"/>
                  <a:gd name="connsiteY158" fmla="*/ 2171054 h 2236619"/>
                  <a:gd name="connsiteX159" fmla="*/ 812442 w 2334182"/>
                  <a:gd name="connsiteY159" fmla="*/ 2176791 h 2236619"/>
                  <a:gd name="connsiteX160" fmla="*/ 791813 w 2334182"/>
                  <a:gd name="connsiteY160" fmla="*/ 2182528 h 2236619"/>
                  <a:gd name="connsiteX161" fmla="*/ 772771 w 2334182"/>
                  <a:gd name="connsiteY161" fmla="*/ 2188264 h 2236619"/>
                  <a:gd name="connsiteX162" fmla="*/ 758490 w 2334182"/>
                  <a:gd name="connsiteY162" fmla="*/ 2193182 h 2236619"/>
                  <a:gd name="connsiteX163" fmla="*/ 724374 w 2334182"/>
                  <a:gd name="connsiteY163" fmla="*/ 2204657 h 2236619"/>
                  <a:gd name="connsiteX164" fmla="*/ 685497 w 2334182"/>
                  <a:gd name="connsiteY164" fmla="*/ 2215311 h 2236619"/>
                  <a:gd name="connsiteX165" fmla="*/ 641861 w 2334182"/>
                  <a:gd name="connsiteY165" fmla="*/ 2224326 h 2236619"/>
                  <a:gd name="connsiteX166" fmla="*/ 595844 w 2334182"/>
                  <a:gd name="connsiteY166" fmla="*/ 2230063 h 2236619"/>
                  <a:gd name="connsiteX167" fmla="*/ 549827 w 2334182"/>
                  <a:gd name="connsiteY167" fmla="*/ 2234981 h 2236619"/>
                  <a:gd name="connsiteX168" fmla="*/ 503016 w 2334182"/>
                  <a:gd name="connsiteY168" fmla="*/ 2236619 h 2236619"/>
                  <a:gd name="connsiteX169" fmla="*/ 458585 w 2334182"/>
                  <a:gd name="connsiteY169" fmla="*/ 2233342 h 2236619"/>
                  <a:gd name="connsiteX170" fmla="*/ 416535 w 2334182"/>
                  <a:gd name="connsiteY170" fmla="*/ 2225965 h 2236619"/>
                  <a:gd name="connsiteX171" fmla="*/ 393527 w 2334182"/>
                  <a:gd name="connsiteY171" fmla="*/ 2220229 h 2236619"/>
                  <a:gd name="connsiteX172" fmla="*/ 370518 w 2334182"/>
                  <a:gd name="connsiteY172" fmla="*/ 2209574 h 2236619"/>
                  <a:gd name="connsiteX173" fmla="*/ 347509 w 2334182"/>
                  <a:gd name="connsiteY173" fmla="*/ 2197280 h 2236619"/>
                  <a:gd name="connsiteX174" fmla="*/ 327675 w 2334182"/>
                  <a:gd name="connsiteY174" fmla="*/ 2182528 h 2236619"/>
                  <a:gd name="connsiteX175" fmla="*/ 307047 w 2334182"/>
                  <a:gd name="connsiteY175" fmla="*/ 2164497 h 2236619"/>
                  <a:gd name="connsiteX176" fmla="*/ 291178 w 2334182"/>
                  <a:gd name="connsiteY176" fmla="*/ 2145647 h 2236619"/>
                  <a:gd name="connsiteX177" fmla="*/ 280070 w 2334182"/>
                  <a:gd name="connsiteY177" fmla="*/ 2121880 h 2236619"/>
                  <a:gd name="connsiteX178" fmla="*/ 271342 w 2334182"/>
                  <a:gd name="connsiteY178" fmla="*/ 2094833 h 2236619"/>
                  <a:gd name="connsiteX179" fmla="*/ 268169 w 2334182"/>
                  <a:gd name="connsiteY179" fmla="*/ 2065329 h 2236619"/>
                  <a:gd name="connsiteX180" fmla="*/ 271342 w 2334182"/>
                  <a:gd name="connsiteY180" fmla="*/ 2032546 h 2236619"/>
                  <a:gd name="connsiteX181" fmla="*/ 275310 w 2334182"/>
                  <a:gd name="connsiteY181" fmla="*/ 2009597 h 2236619"/>
                  <a:gd name="connsiteX182" fmla="*/ 280864 w 2334182"/>
                  <a:gd name="connsiteY182" fmla="*/ 1984191 h 2236619"/>
                  <a:gd name="connsiteX183" fmla="*/ 287211 w 2334182"/>
                  <a:gd name="connsiteY183" fmla="*/ 1957964 h 2236619"/>
                  <a:gd name="connsiteX184" fmla="*/ 289591 w 2334182"/>
                  <a:gd name="connsiteY184" fmla="*/ 1932558 h 2236619"/>
                  <a:gd name="connsiteX185" fmla="*/ 289591 w 2334182"/>
                  <a:gd name="connsiteY185" fmla="*/ 1905512 h 2236619"/>
                  <a:gd name="connsiteX186" fmla="*/ 282450 w 2334182"/>
                  <a:gd name="connsiteY186" fmla="*/ 1881745 h 2236619"/>
                  <a:gd name="connsiteX187" fmla="*/ 275310 w 2334182"/>
                  <a:gd name="connsiteY187" fmla="*/ 1868630 h 2236619"/>
                  <a:gd name="connsiteX188" fmla="*/ 262615 w 2334182"/>
                  <a:gd name="connsiteY188" fmla="*/ 1856338 h 2236619"/>
                  <a:gd name="connsiteX189" fmla="*/ 249128 w 2334182"/>
                  <a:gd name="connsiteY189" fmla="*/ 1847322 h 2236619"/>
                  <a:gd name="connsiteX190" fmla="*/ 234847 w 2334182"/>
                  <a:gd name="connsiteY190" fmla="*/ 1839945 h 2236619"/>
                  <a:gd name="connsiteX191" fmla="*/ 220565 w 2334182"/>
                  <a:gd name="connsiteY191" fmla="*/ 1829291 h 2236619"/>
                  <a:gd name="connsiteX192" fmla="*/ 209457 w 2334182"/>
                  <a:gd name="connsiteY192" fmla="*/ 1817817 h 2236619"/>
                  <a:gd name="connsiteX193" fmla="*/ 200730 w 2334182"/>
                  <a:gd name="connsiteY193" fmla="*/ 1803065 h 2236619"/>
                  <a:gd name="connsiteX194" fmla="*/ 197557 w 2334182"/>
                  <a:gd name="connsiteY194" fmla="*/ 1786674 h 2236619"/>
                  <a:gd name="connsiteX195" fmla="*/ 199143 w 2334182"/>
                  <a:gd name="connsiteY195" fmla="*/ 1770281 h 2236619"/>
                  <a:gd name="connsiteX196" fmla="*/ 204697 w 2334182"/>
                  <a:gd name="connsiteY196" fmla="*/ 1754709 h 2236619"/>
                  <a:gd name="connsiteX197" fmla="*/ 211838 w 2334182"/>
                  <a:gd name="connsiteY197" fmla="*/ 1741596 h 2236619"/>
                  <a:gd name="connsiteX198" fmla="*/ 216598 w 2334182"/>
                  <a:gd name="connsiteY198" fmla="*/ 1728483 h 2236619"/>
                  <a:gd name="connsiteX199" fmla="*/ 193590 w 2334182"/>
                  <a:gd name="connsiteY199" fmla="*/ 1712092 h 2236619"/>
                  <a:gd name="connsiteX200" fmla="*/ 177722 w 2334182"/>
                  <a:gd name="connsiteY200" fmla="*/ 1695701 h 2236619"/>
                  <a:gd name="connsiteX201" fmla="*/ 168994 w 2334182"/>
                  <a:gd name="connsiteY201" fmla="*/ 1679309 h 2236619"/>
                  <a:gd name="connsiteX202" fmla="*/ 167408 w 2334182"/>
                  <a:gd name="connsiteY202" fmla="*/ 1661278 h 2236619"/>
                  <a:gd name="connsiteX203" fmla="*/ 169787 w 2334182"/>
                  <a:gd name="connsiteY203" fmla="*/ 1644887 h 2236619"/>
                  <a:gd name="connsiteX204" fmla="*/ 176135 w 2334182"/>
                  <a:gd name="connsiteY204" fmla="*/ 1626857 h 2236619"/>
                  <a:gd name="connsiteX205" fmla="*/ 184862 w 2334182"/>
                  <a:gd name="connsiteY205" fmla="*/ 1608826 h 2236619"/>
                  <a:gd name="connsiteX206" fmla="*/ 194383 w 2334182"/>
                  <a:gd name="connsiteY206" fmla="*/ 1590796 h 2236619"/>
                  <a:gd name="connsiteX207" fmla="*/ 203111 w 2334182"/>
                  <a:gd name="connsiteY207" fmla="*/ 1571944 h 2236619"/>
                  <a:gd name="connsiteX208" fmla="*/ 211838 w 2334182"/>
                  <a:gd name="connsiteY208" fmla="*/ 1553914 h 2236619"/>
                  <a:gd name="connsiteX209" fmla="*/ 216598 w 2334182"/>
                  <a:gd name="connsiteY209" fmla="*/ 1534245 h 2236619"/>
                  <a:gd name="connsiteX210" fmla="*/ 200730 w 2334182"/>
                  <a:gd name="connsiteY210" fmla="*/ 1519492 h 2236619"/>
                  <a:gd name="connsiteX211" fmla="*/ 178514 w 2334182"/>
                  <a:gd name="connsiteY211" fmla="*/ 1508018 h 2236619"/>
                  <a:gd name="connsiteX212" fmla="*/ 153919 w 2334182"/>
                  <a:gd name="connsiteY212" fmla="*/ 1497364 h 2236619"/>
                  <a:gd name="connsiteX213" fmla="*/ 128531 w 2334182"/>
                  <a:gd name="connsiteY213" fmla="*/ 1488349 h 2236619"/>
                  <a:gd name="connsiteX214" fmla="*/ 102348 w 2334182"/>
                  <a:gd name="connsiteY214" fmla="*/ 1479333 h 2236619"/>
                  <a:gd name="connsiteX215" fmla="*/ 76166 w 2334182"/>
                  <a:gd name="connsiteY215" fmla="*/ 1470318 h 2236619"/>
                  <a:gd name="connsiteX216" fmla="*/ 51571 w 2334182"/>
                  <a:gd name="connsiteY216" fmla="*/ 1459663 h 2236619"/>
                  <a:gd name="connsiteX217" fmla="*/ 31736 w 2334182"/>
                  <a:gd name="connsiteY217" fmla="*/ 1448189 h 2236619"/>
                  <a:gd name="connsiteX218" fmla="*/ 14281 w 2334182"/>
                  <a:gd name="connsiteY218" fmla="*/ 1431798 h 2236619"/>
                  <a:gd name="connsiteX219" fmla="*/ 3967 w 2334182"/>
                  <a:gd name="connsiteY219" fmla="*/ 1412128 h 2236619"/>
                  <a:gd name="connsiteX220" fmla="*/ 0 w 2334182"/>
                  <a:gd name="connsiteY220" fmla="*/ 1391638 h 2236619"/>
                  <a:gd name="connsiteX221" fmla="*/ 3174 w 2334182"/>
                  <a:gd name="connsiteY221" fmla="*/ 1371969 h 2236619"/>
                  <a:gd name="connsiteX222" fmla="*/ 10314 w 2334182"/>
                  <a:gd name="connsiteY222" fmla="*/ 1353938 h 2236619"/>
                  <a:gd name="connsiteX223" fmla="*/ 21422 w 2334182"/>
                  <a:gd name="connsiteY223" fmla="*/ 1339185 h 2236619"/>
                  <a:gd name="connsiteX224" fmla="*/ 34909 w 2334182"/>
                  <a:gd name="connsiteY224" fmla="*/ 1324433 h 2236619"/>
                  <a:gd name="connsiteX225" fmla="*/ 47604 w 2334182"/>
                  <a:gd name="connsiteY225" fmla="*/ 1312140 h 2236619"/>
                  <a:gd name="connsiteX226" fmla="*/ 57919 w 2334182"/>
                  <a:gd name="connsiteY226" fmla="*/ 1302305 h 2236619"/>
                  <a:gd name="connsiteX227" fmla="*/ 88068 w 2334182"/>
                  <a:gd name="connsiteY227" fmla="*/ 1266244 h 2236619"/>
                  <a:gd name="connsiteX228" fmla="*/ 119803 w 2334182"/>
                  <a:gd name="connsiteY228" fmla="*/ 1233461 h 2236619"/>
                  <a:gd name="connsiteX229" fmla="*/ 151540 w 2334182"/>
                  <a:gd name="connsiteY229" fmla="*/ 1200677 h 2236619"/>
                  <a:gd name="connsiteX230" fmla="*/ 181689 w 2334182"/>
                  <a:gd name="connsiteY230" fmla="*/ 1164615 h 2236619"/>
                  <a:gd name="connsiteX231" fmla="*/ 210251 w 2334182"/>
                  <a:gd name="connsiteY231" fmla="*/ 1129374 h 2236619"/>
                  <a:gd name="connsiteX232" fmla="*/ 236433 w 2334182"/>
                  <a:gd name="connsiteY232" fmla="*/ 1089215 h 2236619"/>
                  <a:gd name="connsiteX233" fmla="*/ 257855 w 2334182"/>
                  <a:gd name="connsiteY233" fmla="*/ 1045778 h 2236619"/>
                  <a:gd name="connsiteX234" fmla="*/ 269756 w 2334182"/>
                  <a:gd name="connsiteY234" fmla="*/ 1009716 h 2236619"/>
                  <a:gd name="connsiteX235" fmla="*/ 273723 w 2334182"/>
                  <a:gd name="connsiteY235" fmla="*/ 974475 h 2236619"/>
                  <a:gd name="connsiteX236" fmla="*/ 273723 w 2334182"/>
                  <a:gd name="connsiteY236" fmla="*/ 936775 h 2236619"/>
                  <a:gd name="connsiteX237" fmla="*/ 272930 w 2334182"/>
                  <a:gd name="connsiteY237" fmla="*/ 896615 h 2236619"/>
                  <a:gd name="connsiteX238" fmla="*/ 271342 w 2334182"/>
                  <a:gd name="connsiteY238" fmla="*/ 856456 h 2236619"/>
                  <a:gd name="connsiteX239" fmla="*/ 272930 w 2334182"/>
                  <a:gd name="connsiteY239" fmla="*/ 813019 h 2236619"/>
                  <a:gd name="connsiteX240" fmla="*/ 276896 w 2334182"/>
                  <a:gd name="connsiteY240" fmla="*/ 767123 h 2236619"/>
                  <a:gd name="connsiteX241" fmla="*/ 321327 w 2334182"/>
                  <a:gd name="connsiteY241" fmla="*/ 577800 h 2236619"/>
                  <a:gd name="connsiteX242" fmla="*/ 349096 w 2334182"/>
                  <a:gd name="connsiteY242" fmla="*/ 508956 h 2236619"/>
                  <a:gd name="connsiteX243" fmla="*/ 382419 w 2334182"/>
                  <a:gd name="connsiteY243" fmla="*/ 445030 h 2236619"/>
                  <a:gd name="connsiteX244" fmla="*/ 421295 w 2334182"/>
                  <a:gd name="connsiteY244" fmla="*/ 385200 h 2236619"/>
                  <a:gd name="connsiteX245" fmla="*/ 465726 w 2334182"/>
                  <a:gd name="connsiteY245" fmla="*/ 328650 h 2236619"/>
                  <a:gd name="connsiteX246" fmla="*/ 514917 w 2334182"/>
                  <a:gd name="connsiteY246" fmla="*/ 277017 h 2236619"/>
                  <a:gd name="connsiteX247" fmla="*/ 568074 w 2334182"/>
                  <a:gd name="connsiteY247" fmla="*/ 229481 h 2236619"/>
                  <a:gd name="connsiteX248" fmla="*/ 625993 w 2334182"/>
                  <a:gd name="connsiteY248" fmla="*/ 186044 h 2236619"/>
                  <a:gd name="connsiteX249" fmla="*/ 686291 w 2334182"/>
                  <a:gd name="connsiteY249" fmla="*/ 147523 h 2236619"/>
                  <a:gd name="connsiteX250" fmla="*/ 751351 w 2334182"/>
                  <a:gd name="connsiteY250" fmla="*/ 113101 h 2236619"/>
                  <a:gd name="connsiteX251" fmla="*/ 817996 w 2334182"/>
                  <a:gd name="connsiteY251" fmla="*/ 84416 h 2236619"/>
                  <a:gd name="connsiteX252" fmla="*/ 885434 w 2334182"/>
                  <a:gd name="connsiteY252" fmla="*/ 59010 h 2236619"/>
                  <a:gd name="connsiteX253" fmla="*/ 1112347 w 2334182"/>
                  <a:gd name="connsiteY253" fmla="*/ 7377 h 223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Lst>
                <a:rect l="l" t="t" r="r" b="b"/>
                <a:pathLst>
                  <a:path w="2334182" h="2236619">
                    <a:moveTo>
                      <a:pt x="1083647" y="171768"/>
                    </a:moveTo>
                    <a:lnTo>
                      <a:pt x="950300" y="202779"/>
                    </a:lnTo>
                    <a:lnTo>
                      <a:pt x="907661" y="218284"/>
                    </a:lnTo>
                    <a:lnTo>
                      <a:pt x="862695" y="235340"/>
                    </a:lnTo>
                    <a:lnTo>
                      <a:pt x="819281" y="254722"/>
                    </a:lnTo>
                    <a:lnTo>
                      <a:pt x="775091" y="277980"/>
                    </a:lnTo>
                    <a:lnTo>
                      <a:pt x="733227" y="302787"/>
                    </a:lnTo>
                    <a:lnTo>
                      <a:pt x="692138" y="329922"/>
                    </a:lnTo>
                    <a:lnTo>
                      <a:pt x="654149" y="360932"/>
                    </a:lnTo>
                    <a:lnTo>
                      <a:pt x="618487" y="394269"/>
                    </a:lnTo>
                    <a:lnTo>
                      <a:pt x="586702" y="431482"/>
                    </a:lnTo>
                    <a:lnTo>
                      <a:pt x="558017" y="469469"/>
                    </a:lnTo>
                    <a:lnTo>
                      <a:pt x="535534" y="511334"/>
                    </a:lnTo>
                    <a:lnTo>
                      <a:pt x="516928" y="557074"/>
                    </a:lnTo>
                    <a:lnTo>
                      <a:pt x="506075" y="604366"/>
                    </a:lnTo>
                    <a:lnTo>
                      <a:pt x="500647" y="657083"/>
                    </a:lnTo>
                    <a:lnTo>
                      <a:pt x="502973" y="693521"/>
                    </a:lnTo>
                    <a:lnTo>
                      <a:pt x="513051" y="727633"/>
                    </a:lnTo>
                    <a:lnTo>
                      <a:pt x="527007" y="758644"/>
                    </a:lnTo>
                    <a:lnTo>
                      <a:pt x="547163" y="786552"/>
                    </a:lnTo>
                    <a:lnTo>
                      <a:pt x="568095" y="812912"/>
                    </a:lnTo>
                    <a:lnTo>
                      <a:pt x="592129" y="836170"/>
                    </a:lnTo>
                    <a:lnTo>
                      <a:pt x="616162" y="854001"/>
                    </a:lnTo>
                    <a:lnTo>
                      <a:pt x="640970" y="871056"/>
                    </a:lnTo>
                    <a:lnTo>
                      <a:pt x="673532" y="883460"/>
                    </a:lnTo>
                    <a:lnTo>
                      <a:pt x="709194" y="891988"/>
                    </a:lnTo>
                    <a:lnTo>
                      <a:pt x="748732" y="898190"/>
                    </a:lnTo>
                    <a:lnTo>
                      <a:pt x="790596" y="902067"/>
                    </a:lnTo>
                    <a:lnTo>
                      <a:pt x="834786" y="905168"/>
                    </a:lnTo>
                    <a:lnTo>
                      <a:pt x="878201" y="905943"/>
                    </a:lnTo>
                    <a:lnTo>
                      <a:pt x="923167" y="905943"/>
                    </a:lnTo>
                    <a:lnTo>
                      <a:pt x="968132" y="907493"/>
                    </a:lnTo>
                    <a:lnTo>
                      <a:pt x="1010772" y="910595"/>
                    </a:lnTo>
                    <a:lnTo>
                      <a:pt x="1050310" y="913696"/>
                    </a:lnTo>
                    <a:lnTo>
                      <a:pt x="1086747" y="919122"/>
                    </a:lnTo>
                    <a:lnTo>
                      <a:pt x="1120859" y="927650"/>
                    </a:lnTo>
                    <a:lnTo>
                      <a:pt x="1148768" y="938505"/>
                    </a:lnTo>
                    <a:lnTo>
                      <a:pt x="1169700" y="954009"/>
                    </a:lnTo>
                    <a:lnTo>
                      <a:pt x="1186756" y="971065"/>
                    </a:lnTo>
                    <a:lnTo>
                      <a:pt x="1202261" y="991222"/>
                    </a:lnTo>
                    <a:lnTo>
                      <a:pt x="1213891" y="1010604"/>
                    </a:lnTo>
                    <a:lnTo>
                      <a:pt x="1224744" y="1033086"/>
                    </a:lnTo>
                    <a:lnTo>
                      <a:pt x="1233272" y="1054018"/>
                    </a:lnTo>
                    <a:lnTo>
                      <a:pt x="1241801" y="1076501"/>
                    </a:lnTo>
                    <a:lnTo>
                      <a:pt x="1250328" y="1099759"/>
                    </a:lnTo>
                    <a:lnTo>
                      <a:pt x="1260407" y="1120691"/>
                    </a:lnTo>
                    <a:lnTo>
                      <a:pt x="1269710" y="1141624"/>
                    </a:lnTo>
                    <a:lnTo>
                      <a:pt x="1281339" y="1161780"/>
                    </a:lnTo>
                    <a:lnTo>
                      <a:pt x="1293743" y="1179611"/>
                    </a:lnTo>
                    <a:lnTo>
                      <a:pt x="1309248" y="1196668"/>
                    </a:lnTo>
                    <a:lnTo>
                      <a:pt x="1327855" y="1210622"/>
                    </a:lnTo>
                    <a:lnTo>
                      <a:pt x="1350338" y="1222251"/>
                    </a:lnTo>
                    <a:lnTo>
                      <a:pt x="1377471" y="1231555"/>
                    </a:lnTo>
                    <a:lnTo>
                      <a:pt x="1406932" y="1237756"/>
                    </a:lnTo>
                    <a:lnTo>
                      <a:pt x="1441818" y="1240082"/>
                    </a:lnTo>
                    <a:lnTo>
                      <a:pt x="1484458" y="1239307"/>
                    </a:lnTo>
                    <a:lnTo>
                      <a:pt x="1502289" y="1267216"/>
                    </a:lnTo>
                    <a:lnTo>
                      <a:pt x="1523996" y="1296677"/>
                    </a:lnTo>
                    <a:lnTo>
                      <a:pt x="1548805" y="1327687"/>
                    </a:lnTo>
                    <a:lnTo>
                      <a:pt x="1577490" y="1357146"/>
                    </a:lnTo>
                    <a:lnTo>
                      <a:pt x="1606949" y="1385831"/>
                    </a:lnTo>
                    <a:lnTo>
                      <a:pt x="1636410" y="1406764"/>
                    </a:lnTo>
                    <a:lnTo>
                      <a:pt x="1665870" y="1422268"/>
                    </a:lnTo>
                    <a:lnTo>
                      <a:pt x="1691453" y="1429246"/>
                    </a:lnTo>
                    <a:lnTo>
                      <a:pt x="1720914" y="1430797"/>
                    </a:lnTo>
                    <a:lnTo>
                      <a:pt x="1753474" y="1429246"/>
                    </a:lnTo>
                    <a:lnTo>
                      <a:pt x="1787587" y="1426145"/>
                    </a:lnTo>
                    <a:lnTo>
                      <a:pt x="1822473" y="1419168"/>
                    </a:lnTo>
                    <a:lnTo>
                      <a:pt x="1856584" y="1410640"/>
                    </a:lnTo>
                    <a:lnTo>
                      <a:pt x="1889921" y="1401336"/>
                    </a:lnTo>
                    <a:lnTo>
                      <a:pt x="1920156" y="1389708"/>
                    </a:lnTo>
                    <a:lnTo>
                      <a:pt x="1948066" y="1378853"/>
                    </a:lnTo>
                    <a:lnTo>
                      <a:pt x="1968998" y="1367225"/>
                    </a:lnTo>
                    <a:lnTo>
                      <a:pt x="1986054" y="1357146"/>
                    </a:lnTo>
                    <a:lnTo>
                      <a:pt x="2011638" y="1337766"/>
                    </a:lnTo>
                    <a:lnTo>
                      <a:pt x="2036446" y="1315283"/>
                    </a:lnTo>
                    <a:lnTo>
                      <a:pt x="2060480" y="1291250"/>
                    </a:lnTo>
                    <a:lnTo>
                      <a:pt x="2084513" y="1265666"/>
                    </a:lnTo>
                    <a:lnTo>
                      <a:pt x="2106995" y="1236205"/>
                    </a:lnTo>
                    <a:lnTo>
                      <a:pt x="2127153" y="1205195"/>
                    </a:lnTo>
                    <a:lnTo>
                      <a:pt x="2144983" y="1171083"/>
                    </a:lnTo>
                    <a:lnTo>
                      <a:pt x="2160488" y="1133095"/>
                    </a:lnTo>
                    <a:lnTo>
                      <a:pt x="2172117" y="1093557"/>
                    </a:lnTo>
                    <a:lnTo>
                      <a:pt x="2180645" y="1048591"/>
                    </a:lnTo>
                    <a:lnTo>
                      <a:pt x="2183747" y="1002076"/>
                    </a:lnTo>
                    <a:lnTo>
                      <a:pt x="2182196" y="950133"/>
                    </a:lnTo>
                    <a:lnTo>
                      <a:pt x="2175218" y="895090"/>
                    </a:lnTo>
                    <a:lnTo>
                      <a:pt x="2158162" y="812912"/>
                    </a:lnTo>
                    <a:lnTo>
                      <a:pt x="2137231" y="736936"/>
                    </a:lnTo>
                    <a:lnTo>
                      <a:pt x="2110096" y="664061"/>
                    </a:lnTo>
                    <a:lnTo>
                      <a:pt x="2077535" y="595837"/>
                    </a:lnTo>
                    <a:lnTo>
                      <a:pt x="2041098" y="533041"/>
                    </a:lnTo>
                    <a:lnTo>
                      <a:pt x="1997683" y="473346"/>
                    </a:lnTo>
                    <a:lnTo>
                      <a:pt x="1951167" y="419853"/>
                    </a:lnTo>
                    <a:lnTo>
                      <a:pt x="1896899" y="371786"/>
                    </a:lnTo>
                    <a:lnTo>
                      <a:pt x="1841079" y="326821"/>
                    </a:lnTo>
                    <a:lnTo>
                      <a:pt x="1777508" y="288833"/>
                    </a:lnTo>
                    <a:lnTo>
                      <a:pt x="1710061" y="254722"/>
                    </a:lnTo>
                    <a:lnTo>
                      <a:pt x="1637960" y="225261"/>
                    </a:lnTo>
                    <a:lnTo>
                      <a:pt x="1560433" y="202779"/>
                    </a:lnTo>
                    <a:lnTo>
                      <a:pt x="1477481" y="184948"/>
                    </a:lnTo>
                    <a:lnTo>
                      <a:pt x="1391427" y="171768"/>
                    </a:lnTo>
                    <a:lnTo>
                      <a:pt x="1298395" y="164791"/>
                    </a:lnTo>
                    <a:lnTo>
                      <a:pt x="1200712" y="163240"/>
                    </a:lnTo>
                    <a:lnTo>
                      <a:pt x="1083647" y="171768"/>
                    </a:lnTo>
                    <a:close/>
                    <a:moveTo>
                      <a:pt x="1112347" y="7377"/>
                    </a:moveTo>
                    <a:lnTo>
                      <a:pt x="1202794" y="0"/>
                    </a:lnTo>
                    <a:lnTo>
                      <a:pt x="1304349" y="820"/>
                    </a:lnTo>
                    <a:lnTo>
                      <a:pt x="1399557" y="8195"/>
                    </a:lnTo>
                    <a:lnTo>
                      <a:pt x="1490005" y="20490"/>
                    </a:lnTo>
                    <a:lnTo>
                      <a:pt x="1576486" y="38520"/>
                    </a:lnTo>
                    <a:lnTo>
                      <a:pt x="1658999" y="60649"/>
                    </a:lnTo>
                    <a:lnTo>
                      <a:pt x="1735165" y="89334"/>
                    </a:lnTo>
                    <a:lnTo>
                      <a:pt x="1808952" y="120478"/>
                    </a:lnTo>
                    <a:lnTo>
                      <a:pt x="1876391" y="157358"/>
                    </a:lnTo>
                    <a:lnTo>
                      <a:pt x="1939862" y="199157"/>
                    </a:lnTo>
                    <a:lnTo>
                      <a:pt x="2000955" y="245873"/>
                    </a:lnTo>
                    <a:lnTo>
                      <a:pt x="2055699" y="295866"/>
                    </a:lnTo>
                    <a:lnTo>
                      <a:pt x="2105683" y="351598"/>
                    </a:lnTo>
                    <a:lnTo>
                      <a:pt x="2152493" y="409787"/>
                    </a:lnTo>
                    <a:lnTo>
                      <a:pt x="2193750" y="472075"/>
                    </a:lnTo>
                    <a:lnTo>
                      <a:pt x="2231834" y="537641"/>
                    </a:lnTo>
                    <a:lnTo>
                      <a:pt x="2257223" y="592553"/>
                    </a:lnTo>
                    <a:lnTo>
                      <a:pt x="2279437" y="654021"/>
                    </a:lnTo>
                    <a:lnTo>
                      <a:pt x="2299273" y="721226"/>
                    </a:lnTo>
                    <a:lnTo>
                      <a:pt x="2315141" y="794168"/>
                    </a:lnTo>
                    <a:lnTo>
                      <a:pt x="2327042" y="868749"/>
                    </a:lnTo>
                    <a:lnTo>
                      <a:pt x="2332595" y="945790"/>
                    </a:lnTo>
                    <a:lnTo>
                      <a:pt x="2334182" y="1024469"/>
                    </a:lnTo>
                    <a:lnTo>
                      <a:pt x="2329422" y="1102329"/>
                    </a:lnTo>
                    <a:lnTo>
                      <a:pt x="2319901" y="1178549"/>
                    </a:lnTo>
                    <a:lnTo>
                      <a:pt x="2302446" y="1253131"/>
                    </a:lnTo>
                    <a:lnTo>
                      <a:pt x="2279438" y="1317056"/>
                    </a:lnTo>
                    <a:lnTo>
                      <a:pt x="2251669" y="1376887"/>
                    </a:lnTo>
                    <a:lnTo>
                      <a:pt x="2218347" y="1431798"/>
                    </a:lnTo>
                    <a:lnTo>
                      <a:pt x="2184230" y="1485070"/>
                    </a:lnTo>
                    <a:lnTo>
                      <a:pt x="2146146" y="1537523"/>
                    </a:lnTo>
                    <a:lnTo>
                      <a:pt x="2108857" y="1586698"/>
                    </a:lnTo>
                    <a:lnTo>
                      <a:pt x="2071567" y="1637511"/>
                    </a:lnTo>
                    <a:lnTo>
                      <a:pt x="2035070" y="1688324"/>
                    </a:lnTo>
                    <a:lnTo>
                      <a:pt x="2010476" y="1729303"/>
                    </a:lnTo>
                    <a:lnTo>
                      <a:pt x="1990641" y="1776019"/>
                    </a:lnTo>
                    <a:lnTo>
                      <a:pt x="1974772" y="1825194"/>
                    </a:lnTo>
                    <a:lnTo>
                      <a:pt x="1962078" y="1878466"/>
                    </a:lnTo>
                    <a:lnTo>
                      <a:pt x="1960491" y="1903872"/>
                    </a:lnTo>
                    <a:lnTo>
                      <a:pt x="1962078" y="1934197"/>
                    </a:lnTo>
                    <a:lnTo>
                      <a:pt x="1966044" y="1971077"/>
                    </a:lnTo>
                    <a:lnTo>
                      <a:pt x="1971598" y="2009597"/>
                    </a:lnTo>
                    <a:lnTo>
                      <a:pt x="1980326" y="2051395"/>
                    </a:lnTo>
                    <a:lnTo>
                      <a:pt x="1990640" y="2093195"/>
                    </a:lnTo>
                    <a:lnTo>
                      <a:pt x="1991123" y="2095075"/>
                    </a:lnTo>
                    <a:lnTo>
                      <a:pt x="951135" y="2223889"/>
                    </a:lnTo>
                    <a:lnTo>
                      <a:pt x="947319" y="2215311"/>
                    </a:lnTo>
                    <a:lnTo>
                      <a:pt x="933038" y="2191544"/>
                    </a:lnTo>
                    <a:lnTo>
                      <a:pt x="917170" y="2176791"/>
                    </a:lnTo>
                    <a:lnTo>
                      <a:pt x="899716" y="2169415"/>
                    </a:lnTo>
                    <a:lnTo>
                      <a:pt x="879881" y="2166136"/>
                    </a:lnTo>
                    <a:lnTo>
                      <a:pt x="856872" y="2167777"/>
                    </a:lnTo>
                    <a:lnTo>
                      <a:pt x="833864" y="2171054"/>
                    </a:lnTo>
                    <a:lnTo>
                      <a:pt x="812442" y="2176791"/>
                    </a:lnTo>
                    <a:lnTo>
                      <a:pt x="791813" y="2182528"/>
                    </a:lnTo>
                    <a:lnTo>
                      <a:pt x="772771" y="2188264"/>
                    </a:lnTo>
                    <a:lnTo>
                      <a:pt x="758490" y="2193182"/>
                    </a:lnTo>
                    <a:lnTo>
                      <a:pt x="724374" y="2204657"/>
                    </a:lnTo>
                    <a:lnTo>
                      <a:pt x="685497" y="2215311"/>
                    </a:lnTo>
                    <a:lnTo>
                      <a:pt x="641861" y="2224326"/>
                    </a:lnTo>
                    <a:lnTo>
                      <a:pt x="595844" y="2230063"/>
                    </a:lnTo>
                    <a:lnTo>
                      <a:pt x="549827" y="2234981"/>
                    </a:lnTo>
                    <a:lnTo>
                      <a:pt x="503016" y="2236619"/>
                    </a:lnTo>
                    <a:lnTo>
                      <a:pt x="458585" y="2233342"/>
                    </a:lnTo>
                    <a:lnTo>
                      <a:pt x="416535" y="2225965"/>
                    </a:lnTo>
                    <a:lnTo>
                      <a:pt x="393527" y="2220229"/>
                    </a:lnTo>
                    <a:lnTo>
                      <a:pt x="370518" y="2209574"/>
                    </a:lnTo>
                    <a:lnTo>
                      <a:pt x="347509" y="2197280"/>
                    </a:lnTo>
                    <a:lnTo>
                      <a:pt x="327675" y="2182528"/>
                    </a:lnTo>
                    <a:lnTo>
                      <a:pt x="307047" y="2164497"/>
                    </a:lnTo>
                    <a:lnTo>
                      <a:pt x="291178" y="2145647"/>
                    </a:lnTo>
                    <a:lnTo>
                      <a:pt x="280070" y="2121880"/>
                    </a:lnTo>
                    <a:lnTo>
                      <a:pt x="271342" y="2094833"/>
                    </a:lnTo>
                    <a:lnTo>
                      <a:pt x="268169" y="2065329"/>
                    </a:lnTo>
                    <a:lnTo>
                      <a:pt x="271342" y="2032546"/>
                    </a:lnTo>
                    <a:lnTo>
                      <a:pt x="275310" y="2009597"/>
                    </a:lnTo>
                    <a:lnTo>
                      <a:pt x="280864" y="1984191"/>
                    </a:lnTo>
                    <a:lnTo>
                      <a:pt x="287211" y="1957964"/>
                    </a:lnTo>
                    <a:lnTo>
                      <a:pt x="289591" y="1932558"/>
                    </a:lnTo>
                    <a:lnTo>
                      <a:pt x="289591" y="1905512"/>
                    </a:lnTo>
                    <a:lnTo>
                      <a:pt x="282450" y="1881745"/>
                    </a:lnTo>
                    <a:lnTo>
                      <a:pt x="275310" y="1868630"/>
                    </a:lnTo>
                    <a:lnTo>
                      <a:pt x="262615" y="1856338"/>
                    </a:lnTo>
                    <a:lnTo>
                      <a:pt x="249128" y="1847322"/>
                    </a:lnTo>
                    <a:lnTo>
                      <a:pt x="234847" y="1839945"/>
                    </a:lnTo>
                    <a:lnTo>
                      <a:pt x="220565" y="1829291"/>
                    </a:lnTo>
                    <a:lnTo>
                      <a:pt x="209457" y="1817817"/>
                    </a:lnTo>
                    <a:lnTo>
                      <a:pt x="200730" y="1803065"/>
                    </a:lnTo>
                    <a:lnTo>
                      <a:pt x="197557" y="1786674"/>
                    </a:lnTo>
                    <a:lnTo>
                      <a:pt x="199143" y="1770281"/>
                    </a:lnTo>
                    <a:lnTo>
                      <a:pt x="204697" y="1754709"/>
                    </a:lnTo>
                    <a:lnTo>
                      <a:pt x="211838" y="1741596"/>
                    </a:lnTo>
                    <a:lnTo>
                      <a:pt x="216598" y="1728483"/>
                    </a:lnTo>
                    <a:lnTo>
                      <a:pt x="193590" y="1712092"/>
                    </a:lnTo>
                    <a:lnTo>
                      <a:pt x="177722" y="1695701"/>
                    </a:lnTo>
                    <a:lnTo>
                      <a:pt x="168994" y="1679309"/>
                    </a:lnTo>
                    <a:lnTo>
                      <a:pt x="167408" y="1661278"/>
                    </a:lnTo>
                    <a:lnTo>
                      <a:pt x="169787" y="1644887"/>
                    </a:lnTo>
                    <a:lnTo>
                      <a:pt x="176135" y="1626857"/>
                    </a:lnTo>
                    <a:lnTo>
                      <a:pt x="184862" y="1608826"/>
                    </a:lnTo>
                    <a:lnTo>
                      <a:pt x="194383" y="1590796"/>
                    </a:lnTo>
                    <a:lnTo>
                      <a:pt x="203111" y="1571944"/>
                    </a:lnTo>
                    <a:lnTo>
                      <a:pt x="211838" y="1553914"/>
                    </a:lnTo>
                    <a:lnTo>
                      <a:pt x="216598" y="1534245"/>
                    </a:lnTo>
                    <a:lnTo>
                      <a:pt x="200730" y="1519492"/>
                    </a:lnTo>
                    <a:lnTo>
                      <a:pt x="178514" y="1508018"/>
                    </a:lnTo>
                    <a:lnTo>
                      <a:pt x="153919" y="1497364"/>
                    </a:lnTo>
                    <a:lnTo>
                      <a:pt x="128531" y="1488349"/>
                    </a:lnTo>
                    <a:lnTo>
                      <a:pt x="102348" y="1479333"/>
                    </a:lnTo>
                    <a:lnTo>
                      <a:pt x="76166" y="1470318"/>
                    </a:lnTo>
                    <a:lnTo>
                      <a:pt x="51571" y="1459663"/>
                    </a:lnTo>
                    <a:lnTo>
                      <a:pt x="31736" y="1448189"/>
                    </a:lnTo>
                    <a:lnTo>
                      <a:pt x="14281" y="1431798"/>
                    </a:lnTo>
                    <a:lnTo>
                      <a:pt x="3967" y="1412128"/>
                    </a:lnTo>
                    <a:lnTo>
                      <a:pt x="0" y="1391638"/>
                    </a:lnTo>
                    <a:lnTo>
                      <a:pt x="3174" y="1371969"/>
                    </a:lnTo>
                    <a:lnTo>
                      <a:pt x="10314" y="1353938"/>
                    </a:lnTo>
                    <a:lnTo>
                      <a:pt x="21422" y="1339185"/>
                    </a:lnTo>
                    <a:lnTo>
                      <a:pt x="34909" y="1324433"/>
                    </a:lnTo>
                    <a:lnTo>
                      <a:pt x="47604" y="1312140"/>
                    </a:lnTo>
                    <a:lnTo>
                      <a:pt x="57919" y="1302305"/>
                    </a:lnTo>
                    <a:lnTo>
                      <a:pt x="88068" y="1266244"/>
                    </a:lnTo>
                    <a:lnTo>
                      <a:pt x="119803" y="1233461"/>
                    </a:lnTo>
                    <a:lnTo>
                      <a:pt x="151540" y="1200677"/>
                    </a:lnTo>
                    <a:lnTo>
                      <a:pt x="181689" y="1164615"/>
                    </a:lnTo>
                    <a:lnTo>
                      <a:pt x="210251" y="1129374"/>
                    </a:lnTo>
                    <a:lnTo>
                      <a:pt x="236433" y="1089215"/>
                    </a:lnTo>
                    <a:lnTo>
                      <a:pt x="257855" y="1045778"/>
                    </a:lnTo>
                    <a:lnTo>
                      <a:pt x="269756" y="1009716"/>
                    </a:lnTo>
                    <a:lnTo>
                      <a:pt x="273723" y="974475"/>
                    </a:lnTo>
                    <a:lnTo>
                      <a:pt x="273723" y="936775"/>
                    </a:lnTo>
                    <a:cubicBezTo>
                      <a:pt x="273459" y="923388"/>
                      <a:pt x="273194" y="910002"/>
                      <a:pt x="272930" y="896615"/>
                    </a:cubicBezTo>
                    <a:cubicBezTo>
                      <a:pt x="272401" y="883229"/>
                      <a:pt x="271871" y="869842"/>
                      <a:pt x="271342" y="856456"/>
                    </a:cubicBezTo>
                    <a:cubicBezTo>
                      <a:pt x="271871" y="841977"/>
                      <a:pt x="272401" y="827498"/>
                      <a:pt x="272930" y="813019"/>
                    </a:cubicBezTo>
                    <a:lnTo>
                      <a:pt x="276896" y="767123"/>
                    </a:lnTo>
                    <a:lnTo>
                      <a:pt x="321327" y="577800"/>
                    </a:lnTo>
                    <a:lnTo>
                      <a:pt x="349096" y="508956"/>
                    </a:lnTo>
                    <a:lnTo>
                      <a:pt x="382419" y="445030"/>
                    </a:lnTo>
                    <a:lnTo>
                      <a:pt x="421295" y="385200"/>
                    </a:lnTo>
                    <a:lnTo>
                      <a:pt x="465726" y="328650"/>
                    </a:lnTo>
                    <a:lnTo>
                      <a:pt x="514917" y="277017"/>
                    </a:lnTo>
                    <a:lnTo>
                      <a:pt x="568074" y="229481"/>
                    </a:lnTo>
                    <a:lnTo>
                      <a:pt x="625993" y="186044"/>
                    </a:lnTo>
                    <a:lnTo>
                      <a:pt x="686291" y="147523"/>
                    </a:lnTo>
                    <a:lnTo>
                      <a:pt x="751351" y="113101"/>
                    </a:lnTo>
                    <a:lnTo>
                      <a:pt x="817996" y="84416"/>
                    </a:lnTo>
                    <a:lnTo>
                      <a:pt x="885434" y="59010"/>
                    </a:lnTo>
                    <a:lnTo>
                      <a:pt x="1112347" y="7377"/>
                    </a:lnTo>
                    <a:close/>
                  </a:path>
                </a:pathLst>
              </a:custGeom>
              <a:solidFill>
                <a:srgbClr val="2C2C2C"/>
              </a:solidFill>
              <a:ln>
                <a:noFill/>
              </a:ln>
            </p:spPr>
            <p:txBody>
              <a:bodyPr vert="horz" wrap="square" lIns="91440" tIns="45720" rIns="91440" bIns="45720" numCol="1" anchor="t" anchorCtr="0" compatLnSpc="1">
                <a:prstTxWarp prst="textNoShape">
                  <a:avLst/>
                </a:prstTxWarp>
                <a:noAutofit/>
              </a:bodyPr>
              <a:lstStyle/>
              <a:p>
                <a:endParaRPr lang="ko-KR" altLang="en-US" sz="2701" dirty="0"/>
              </a:p>
            </p:txBody>
          </p:sp>
          <p:sp>
            <p:nvSpPr>
              <p:cNvPr id="29" name="Block Arc 28">
                <a:extLst>
                  <a:ext uri="{FF2B5EF4-FFF2-40B4-BE49-F238E27FC236}">
                    <a16:creationId xmlns:a16="http://schemas.microsoft.com/office/drawing/2014/main" id="{A771171A-DD3F-4C8B-8380-13CC077F3037}"/>
                  </a:ext>
                </a:extLst>
              </p:cNvPr>
              <p:cNvSpPr/>
              <p:nvPr/>
            </p:nvSpPr>
            <p:spPr>
              <a:xfrm rot="324606">
                <a:off x="2229496" y="1098163"/>
                <a:ext cx="1202635" cy="1202635"/>
              </a:xfrm>
              <a:prstGeom prst="blockArc">
                <a:avLst>
                  <a:gd name="adj1" fmla="val 10088498"/>
                  <a:gd name="adj2" fmla="val 9280578"/>
                  <a:gd name="adj3" fmla="val 9563"/>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71" name="Graphic 69">
              <a:extLst>
                <a:ext uri="{FF2B5EF4-FFF2-40B4-BE49-F238E27FC236}">
                  <a16:creationId xmlns:a16="http://schemas.microsoft.com/office/drawing/2014/main" id="{D35CF4AC-8B57-4B19-B22A-6BB9429CC192}"/>
                </a:ext>
              </a:extLst>
            </p:cNvPr>
            <p:cNvSpPr/>
            <p:nvPr/>
          </p:nvSpPr>
          <p:spPr>
            <a:xfrm flipH="1">
              <a:off x="1674014" y="3603912"/>
              <a:ext cx="985833" cy="2774817"/>
            </a:xfrm>
            <a:custGeom>
              <a:avLst/>
              <a:gdLst>
                <a:gd name="connsiteX0" fmla="*/ 7144 w 361950"/>
                <a:gd name="connsiteY0" fmla="*/ 7144 h 1171575"/>
                <a:gd name="connsiteX1" fmla="*/ 29051 w 361950"/>
                <a:gd name="connsiteY1" fmla="*/ 51911 h 1171575"/>
                <a:gd name="connsiteX2" fmla="*/ 106204 w 361950"/>
                <a:gd name="connsiteY2" fmla="*/ 178594 h 1171575"/>
                <a:gd name="connsiteX3" fmla="*/ 108109 w 361950"/>
                <a:gd name="connsiteY3" fmla="*/ 229076 h 1171575"/>
                <a:gd name="connsiteX4" fmla="*/ 75724 w 361950"/>
                <a:gd name="connsiteY4" fmla="*/ 257651 h 1171575"/>
                <a:gd name="connsiteX5" fmla="*/ 60484 w 361950"/>
                <a:gd name="connsiteY5" fmla="*/ 404336 h 1171575"/>
                <a:gd name="connsiteX6" fmla="*/ 64294 w 361950"/>
                <a:gd name="connsiteY6" fmla="*/ 463391 h 1171575"/>
                <a:gd name="connsiteX7" fmla="*/ 76676 w 361950"/>
                <a:gd name="connsiteY7" fmla="*/ 611029 h 1171575"/>
                <a:gd name="connsiteX8" fmla="*/ 73819 w 361950"/>
                <a:gd name="connsiteY8" fmla="*/ 664369 h 1171575"/>
                <a:gd name="connsiteX9" fmla="*/ 72866 w 361950"/>
                <a:gd name="connsiteY9" fmla="*/ 813911 h 1171575"/>
                <a:gd name="connsiteX10" fmla="*/ 76676 w 361950"/>
                <a:gd name="connsiteY10" fmla="*/ 871061 h 1171575"/>
                <a:gd name="connsiteX11" fmla="*/ 69056 w 361950"/>
                <a:gd name="connsiteY11" fmla="*/ 1064419 h 1171575"/>
                <a:gd name="connsiteX12" fmla="*/ 118586 w 361950"/>
                <a:gd name="connsiteY12" fmla="*/ 1128236 h 1171575"/>
                <a:gd name="connsiteX13" fmla="*/ 174784 w 361950"/>
                <a:gd name="connsiteY13" fmla="*/ 1162526 h 1171575"/>
                <a:gd name="connsiteX14" fmla="*/ 195739 w 361950"/>
                <a:gd name="connsiteY14" fmla="*/ 1101566 h 1171575"/>
                <a:gd name="connsiteX15" fmla="*/ 206216 w 361950"/>
                <a:gd name="connsiteY15" fmla="*/ 159544 h 1171575"/>
                <a:gd name="connsiteX16" fmla="*/ 218599 w 361950"/>
                <a:gd name="connsiteY16" fmla="*/ 110014 h 1171575"/>
                <a:gd name="connsiteX17" fmla="*/ 233839 w 361950"/>
                <a:gd name="connsiteY17" fmla="*/ 160496 h 1171575"/>
                <a:gd name="connsiteX18" fmla="*/ 225266 w 361950"/>
                <a:gd name="connsiteY18" fmla="*/ 897731 h 1171575"/>
                <a:gd name="connsiteX19" fmla="*/ 225266 w 361950"/>
                <a:gd name="connsiteY19" fmla="*/ 1116806 h 1171575"/>
                <a:gd name="connsiteX20" fmla="*/ 245269 w 361950"/>
                <a:gd name="connsiteY20" fmla="*/ 1137761 h 1171575"/>
                <a:gd name="connsiteX21" fmla="*/ 311944 w 361950"/>
                <a:gd name="connsiteY21" fmla="*/ 1031081 h 1171575"/>
                <a:gd name="connsiteX22" fmla="*/ 319564 w 361950"/>
                <a:gd name="connsiteY22" fmla="*/ 98584 h 1171575"/>
                <a:gd name="connsiteX23" fmla="*/ 356711 w 361950"/>
                <a:gd name="connsiteY23" fmla="*/ 7144 h 1171575"/>
                <a:gd name="connsiteX24" fmla="*/ 7144 w 361950"/>
                <a:gd name="connsiteY24" fmla="*/ 7144 h 1171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1950" h="1171575">
                  <a:moveTo>
                    <a:pt x="7144" y="7144"/>
                  </a:moveTo>
                  <a:cubicBezTo>
                    <a:pt x="20479" y="19526"/>
                    <a:pt x="29051" y="36671"/>
                    <a:pt x="29051" y="51911"/>
                  </a:cubicBezTo>
                  <a:cubicBezTo>
                    <a:pt x="30004" y="114776"/>
                    <a:pt x="63341" y="147161"/>
                    <a:pt x="106204" y="178594"/>
                  </a:cubicBezTo>
                  <a:cubicBezTo>
                    <a:pt x="129064" y="194786"/>
                    <a:pt x="127159" y="211931"/>
                    <a:pt x="108109" y="229076"/>
                  </a:cubicBezTo>
                  <a:cubicBezTo>
                    <a:pt x="97631" y="238601"/>
                    <a:pt x="87154" y="248126"/>
                    <a:pt x="75724" y="257651"/>
                  </a:cubicBezTo>
                  <a:cubicBezTo>
                    <a:pt x="22384" y="301466"/>
                    <a:pt x="16669" y="350044"/>
                    <a:pt x="60484" y="404336"/>
                  </a:cubicBezTo>
                  <a:cubicBezTo>
                    <a:pt x="77629" y="425291"/>
                    <a:pt x="78581" y="440531"/>
                    <a:pt x="64294" y="463391"/>
                  </a:cubicBezTo>
                  <a:cubicBezTo>
                    <a:pt x="18574" y="531019"/>
                    <a:pt x="20479" y="551021"/>
                    <a:pt x="76676" y="611029"/>
                  </a:cubicBezTo>
                  <a:cubicBezTo>
                    <a:pt x="95726" y="631984"/>
                    <a:pt x="97631" y="645319"/>
                    <a:pt x="73819" y="664369"/>
                  </a:cubicBezTo>
                  <a:cubicBezTo>
                    <a:pt x="16669" y="711041"/>
                    <a:pt x="15716" y="765334"/>
                    <a:pt x="72866" y="813911"/>
                  </a:cubicBezTo>
                  <a:cubicBezTo>
                    <a:pt x="97631" y="834866"/>
                    <a:pt x="97631" y="848201"/>
                    <a:pt x="76676" y="871061"/>
                  </a:cubicBezTo>
                  <a:cubicBezTo>
                    <a:pt x="17621" y="932974"/>
                    <a:pt x="16669" y="995839"/>
                    <a:pt x="69056" y="1064419"/>
                  </a:cubicBezTo>
                  <a:cubicBezTo>
                    <a:pt x="85249" y="1085374"/>
                    <a:pt x="102394" y="1107281"/>
                    <a:pt x="118586" y="1128236"/>
                  </a:cubicBezTo>
                  <a:cubicBezTo>
                    <a:pt x="132874" y="1146334"/>
                    <a:pt x="146209" y="1172051"/>
                    <a:pt x="174784" y="1162526"/>
                  </a:cubicBezTo>
                  <a:cubicBezTo>
                    <a:pt x="206216" y="1153001"/>
                    <a:pt x="195739" y="1122521"/>
                    <a:pt x="195739" y="1101566"/>
                  </a:cubicBezTo>
                  <a:cubicBezTo>
                    <a:pt x="197644" y="787241"/>
                    <a:pt x="195739" y="472916"/>
                    <a:pt x="206216" y="159544"/>
                  </a:cubicBezTo>
                  <a:cubicBezTo>
                    <a:pt x="207169" y="141446"/>
                    <a:pt x="198596" y="110014"/>
                    <a:pt x="218599" y="110014"/>
                  </a:cubicBezTo>
                  <a:cubicBezTo>
                    <a:pt x="245269" y="110014"/>
                    <a:pt x="233839" y="142399"/>
                    <a:pt x="233839" y="160496"/>
                  </a:cubicBezTo>
                  <a:cubicBezTo>
                    <a:pt x="235744" y="406241"/>
                    <a:pt x="231934" y="651986"/>
                    <a:pt x="225266" y="897731"/>
                  </a:cubicBezTo>
                  <a:cubicBezTo>
                    <a:pt x="225266" y="971074"/>
                    <a:pt x="225266" y="1043464"/>
                    <a:pt x="225266" y="1116806"/>
                  </a:cubicBezTo>
                  <a:cubicBezTo>
                    <a:pt x="225266" y="1128236"/>
                    <a:pt x="222409" y="1154906"/>
                    <a:pt x="245269" y="1137761"/>
                  </a:cubicBezTo>
                  <a:cubicBezTo>
                    <a:pt x="279559" y="1112044"/>
                    <a:pt x="311944" y="1086326"/>
                    <a:pt x="311944" y="1031081"/>
                  </a:cubicBezTo>
                  <a:cubicBezTo>
                    <a:pt x="311944" y="720566"/>
                    <a:pt x="316706" y="409099"/>
                    <a:pt x="319564" y="98584"/>
                  </a:cubicBezTo>
                  <a:cubicBezTo>
                    <a:pt x="319564" y="57626"/>
                    <a:pt x="332899" y="26194"/>
                    <a:pt x="356711" y="7144"/>
                  </a:cubicBezTo>
                  <a:lnTo>
                    <a:pt x="7144" y="7144"/>
                  </a:lnTo>
                  <a:close/>
                </a:path>
              </a:pathLst>
            </a:custGeom>
            <a:solidFill>
              <a:srgbClr val="000000"/>
            </a:solidFill>
            <a:ln w="9525" cap="flat">
              <a:noFill/>
              <a:prstDash val="solid"/>
              <a:miter/>
            </a:ln>
          </p:spPr>
          <p:txBody>
            <a:bodyPr rtlCol="0" anchor="ctr"/>
            <a:lstStyle/>
            <a:p>
              <a:endParaRPr lang="en-US" dirty="0"/>
            </a:p>
          </p:txBody>
        </p:sp>
      </p:grpSp>
      <p:grpSp>
        <p:nvGrpSpPr>
          <p:cNvPr id="6" name="Group 5">
            <a:extLst>
              <a:ext uri="{FF2B5EF4-FFF2-40B4-BE49-F238E27FC236}">
                <a16:creationId xmlns:a16="http://schemas.microsoft.com/office/drawing/2014/main" id="{9B2878D5-265F-4C3D-90AB-C7A84E117D1D}"/>
              </a:ext>
            </a:extLst>
          </p:cNvPr>
          <p:cNvGrpSpPr/>
          <p:nvPr/>
        </p:nvGrpSpPr>
        <p:grpSpPr>
          <a:xfrm>
            <a:off x="-104931" y="-286893"/>
            <a:ext cx="12550648" cy="7216862"/>
            <a:chOff x="-104931" y="-286893"/>
            <a:chExt cx="12550648" cy="7216862"/>
          </a:xfrm>
        </p:grpSpPr>
        <p:sp>
          <p:nvSpPr>
            <p:cNvPr id="3" name="Rectangle 2">
              <a:extLst>
                <a:ext uri="{FF2B5EF4-FFF2-40B4-BE49-F238E27FC236}">
                  <a16:creationId xmlns:a16="http://schemas.microsoft.com/office/drawing/2014/main" id="{FB6993A4-1198-4DFB-9197-64D24356267E}"/>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16344445-6252-491B-A3DD-A7A3B026CE83}"/>
                </a:ext>
              </a:extLst>
            </p:cNvPr>
            <p:cNvGrpSpPr/>
            <p:nvPr/>
          </p:nvGrpSpPr>
          <p:grpSpPr>
            <a:xfrm>
              <a:off x="-26099" y="-286893"/>
              <a:ext cx="12471816" cy="593171"/>
              <a:chOff x="-26099" y="-286893"/>
              <a:chExt cx="12471816" cy="593171"/>
            </a:xfrm>
          </p:grpSpPr>
          <p:sp>
            <p:nvSpPr>
              <p:cNvPr id="35" name="Rectangle 34">
                <a:extLst>
                  <a:ext uri="{FF2B5EF4-FFF2-40B4-BE49-F238E27FC236}">
                    <a16:creationId xmlns:a16="http://schemas.microsoft.com/office/drawing/2014/main" id="{6F85A276-184B-4055-BFF8-7D51F0E05D11}"/>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61983A58-5288-44FE-ADFA-5E8FF9B03827}"/>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grpSp>
      <p:sp>
        <p:nvSpPr>
          <p:cNvPr id="39" name="Block Arc 41">
            <a:extLst>
              <a:ext uri="{FF2B5EF4-FFF2-40B4-BE49-F238E27FC236}">
                <a16:creationId xmlns:a16="http://schemas.microsoft.com/office/drawing/2014/main" id="{E5D6B997-22CE-4D55-88B9-31E633425D65}"/>
              </a:ext>
            </a:extLst>
          </p:cNvPr>
          <p:cNvSpPr/>
          <p:nvPr/>
        </p:nvSpPr>
        <p:spPr>
          <a:xfrm>
            <a:off x="5584076" y="2829852"/>
            <a:ext cx="352336" cy="491612"/>
          </a:xfrm>
          <a:custGeom>
            <a:avLst/>
            <a:gdLst/>
            <a:ahLst/>
            <a:cxnLst/>
            <a:rect l="l" t="t" r="r" b="b"/>
            <a:pathLst>
              <a:path w="2512265" h="3505352">
                <a:moveTo>
                  <a:pt x="1276582" y="2106401"/>
                </a:moveTo>
                <a:cubicBezTo>
                  <a:pt x="1154832" y="2195007"/>
                  <a:pt x="1018024" y="2262207"/>
                  <a:pt x="871321" y="2302645"/>
                </a:cubicBezTo>
                <a:cubicBezTo>
                  <a:pt x="1041049" y="2346709"/>
                  <a:pt x="1216984" y="2342691"/>
                  <a:pt x="1380867" y="2295542"/>
                </a:cubicBezTo>
                <a:cubicBezTo>
                  <a:pt x="1352791" y="2227964"/>
                  <a:pt x="1317377" y="2164934"/>
                  <a:pt x="1276582" y="2106401"/>
                </a:cubicBezTo>
                <a:close/>
                <a:moveTo>
                  <a:pt x="931061" y="1768598"/>
                </a:moveTo>
                <a:lnTo>
                  <a:pt x="785084" y="2021438"/>
                </a:lnTo>
                <a:lnTo>
                  <a:pt x="684448" y="2196711"/>
                </a:lnTo>
                <a:cubicBezTo>
                  <a:pt x="868931" y="2169533"/>
                  <a:pt x="1041385" y="2098006"/>
                  <a:pt x="1189228" y="1991290"/>
                </a:cubicBezTo>
                <a:cubicBezTo>
                  <a:pt x="1113839" y="1904543"/>
                  <a:pt x="1026949" y="1829435"/>
                  <a:pt x="931061" y="1768598"/>
                </a:cubicBezTo>
                <a:close/>
                <a:moveTo>
                  <a:pt x="1626242" y="1739577"/>
                </a:moveTo>
                <a:cubicBezTo>
                  <a:pt x="1556851" y="1850020"/>
                  <a:pt x="1471526" y="1947792"/>
                  <a:pt x="1374302" y="2030973"/>
                </a:cubicBezTo>
                <a:cubicBezTo>
                  <a:pt x="1422822" y="2099916"/>
                  <a:pt x="1464618" y="2174537"/>
                  <a:pt x="1497466" y="2254701"/>
                </a:cubicBezTo>
                <a:cubicBezTo>
                  <a:pt x="1664534" y="2184833"/>
                  <a:pt x="1813198" y="2068027"/>
                  <a:pt x="1922549" y="1910651"/>
                </a:cubicBezTo>
                <a:close/>
                <a:moveTo>
                  <a:pt x="531158" y="1601275"/>
                </a:moveTo>
                <a:cubicBezTo>
                  <a:pt x="514831" y="1769123"/>
                  <a:pt x="535254" y="1939877"/>
                  <a:pt x="594029" y="2101141"/>
                </a:cubicBezTo>
                <a:lnTo>
                  <a:pt x="822377" y="1705631"/>
                </a:lnTo>
                <a:cubicBezTo>
                  <a:pt x="730789" y="1658398"/>
                  <a:pt x="632873" y="1623335"/>
                  <a:pt x="531158" y="1601275"/>
                </a:cubicBezTo>
                <a:close/>
                <a:moveTo>
                  <a:pt x="270885" y="1572115"/>
                </a:moveTo>
                <a:cubicBezTo>
                  <a:pt x="231457" y="1572339"/>
                  <a:pt x="191799" y="1574812"/>
                  <a:pt x="152057" y="1579894"/>
                </a:cubicBezTo>
                <a:cubicBezTo>
                  <a:pt x="195418" y="1760005"/>
                  <a:pt x="289893" y="1927350"/>
                  <a:pt x="428945" y="2058945"/>
                </a:cubicBezTo>
                <a:cubicBezTo>
                  <a:pt x="384418" y="1901749"/>
                  <a:pt x="371313" y="1738504"/>
                  <a:pt x="388331" y="1577832"/>
                </a:cubicBezTo>
                <a:cubicBezTo>
                  <a:pt x="349511" y="1573916"/>
                  <a:pt x="310313" y="1571891"/>
                  <a:pt x="270885" y="1572115"/>
                </a:cubicBezTo>
                <a:close/>
                <a:moveTo>
                  <a:pt x="1117422" y="1445810"/>
                </a:moveTo>
                <a:lnTo>
                  <a:pt x="992684" y="1661863"/>
                </a:lnTo>
                <a:cubicBezTo>
                  <a:pt x="1102065" y="1730612"/>
                  <a:pt x="1200940" y="1816138"/>
                  <a:pt x="1286200" y="1915345"/>
                </a:cubicBezTo>
                <a:cubicBezTo>
                  <a:pt x="1368713" y="1844119"/>
                  <a:pt x="1441290" y="1760865"/>
                  <a:pt x="1500981" y="1667258"/>
                </a:cubicBezTo>
                <a:close/>
                <a:moveTo>
                  <a:pt x="2092402" y="1221082"/>
                </a:moveTo>
                <a:cubicBezTo>
                  <a:pt x="2001593" y="1234047"/>
                  <a:pt x="1911092" y="1235450"/>
                  <a:pt x="1822337" y="1227227"/>
                </a:cubicBezTo>
                <a:cubicBezTo>
                  <a:pt x="1800443" y="1366691"/>
                  <a:pt x="1756170" y="1503162"/>
                  <a:pt x="1688847" y="1630684"/>
                </a:cubicBezTo>
                <a:lnTo>
                  <a:pt x="1987299" y="1802996"/>
                </a:lnTo>
                <a:cubicBezTo>
                  <a:pt x="2084887" y="1618081"/>
                  <a:pt x="2117858" y="1415133"/>
                  <a:pt x="2092402" y="1221082"/>
                </a:cubicBezTo>
                <a:close/>
                <a:moveTo>
                  <a:pt x="649579" y="1175701"/>
                </a:moveTo>
                <a:cubicBezTo>
                  <a:pt x="600911" y="1272240"/>
                  <a:pt x="566994" y="1374279"/>
                  <a:pt x="548013" y="1478728"/>
                </a:cubicBezTo>
                <a:cubicBezTo>
                  <a:pt x="665588" y="1503392"/>
                  <a:pt x="778659" y="1543786"/>
                  <a:pt x="883938" y="1599004"/>
                </a:cubicBezTo>
                <a:lnTo>
                  <a:pt x="1008644" y="1383007"/>
                </a:lnTo>
                <a:close/>
                <a:moveTo>
                  <a:pt x="1325201" y="1085928"/>
                </a:moveTo>
                <a:lnTo>
                  <a:pt x="1180226" y="1337032"/>
                </a:lnTo>
                <a:lnTo>
                  <a:pt x="1563461" y="1558293"/>
                </a:lnTo>
                <a:cubicBezTo>
                  <a:pt x="1621429" y="1447029"/>
                  <a:pt x="1659763" y="1328223"/>
                  <a:pt x="1679185" y="1206861"/>
                </a:cubicBezTo>
                <a:cubicBezTo>
                  <a:pt x="1555153" y="1183834"/>
                  <a:pt x="1435895" y="1143161"/>
                  <a:pt x="1325201" y="1085928"/>
                </a:cubicBezTo>
                <a:close/>
                <a:moveTo>
                  <a:pt x="216369" y="925587"/>
                </a:moveTo>
                <a:cubicBezTo>
                  <a:pt x="135862" y="1096620"/>
                  <a:pt x="108667" y="1281041"/>
                  <a:pt x="130011" y="1458436"/>
                </a:cubicBezTo>
                <a:cubicBezTo>
                  <a:pt x="222591" y="1446071"/>
                  <a:pt x="314795" y="1446181"/>
                  <a:pt x="405131" y="1455463"/>
                </a:cubicBezTo>
                <a:cubicBezTo>
                  <a:pt x="426945" y="1333935"/>
                  <a:pt x="466667" y="1215249"/>
                  <a:pt x="524206" y="1103317"/>
                </a:cubicBezTo>
                <a:close/>
                <a:moveTo>
                  <a:pt x="943246" y="797103"/>
                </a:moveTo>
                <a:cubicBezTo>
                  <a:pt x="853400" y="873630"/>
                  <a:pt x="774733" y="963960"/>
                  <a:pt x="711316" y="1066306"/>
                </a:cubicBezTo>
                <a:lnTo>
                  <a:pt x="1071447" y="1274228"/>
                </a:lnTo>
                <a:lnTo>
                  <a:pt x="1215869" y="1024081"/>
                </a:lnTo>
                <a:cubicBezTo>
                  <a:pt x="1115458" y="961776"/>
                  <a:pt x="1023809" y="885272"/>
                  <a:pt x="943246" y="797103"/>
                </a:cubicBezTo>
                <a:close/>
                <a:moveTo>
                  <a:pt x="1777831" y="614825"/>
                </a:moveTo>
                <a:cubicBezTo>
                  <a:pt x="1828108" y="774217"/>
                  <a:pt x="1847177" y="940426"/>
                  <a:pt x="1835302" y="1104709"/>
                </a:cubicBezTo>
                <a:cubicBezTo>
                  <a:pt x="1912529" y="1111680"/>
                  <a:pt x="1991200" y="1110618"/>
                  <a:pt x="2070135" y="1099634"/>
                </a:cubicBezTo>
                <a:cubicBezTo>
                  <a:pt x="2023430" y="916066"/>
                  <a:pt x="1923963" y="746103"/>
                  <a:pt x="1777831" y="614825"/>
                </a:cubicBezTo>
                <a:close/>
                <a:moveTo>
                  <a:pt x="1613169" y="587153"/>
                </a:moveTo>
                <a:lnTo>
                  <a:pt x="1386789" y="979253"/>
                </a:lnTo>
                <a:cubicBezTo>
                  <a:pt x="1482593" y="1028182"/>
                  <a:pt x="1585369" y="1063521"/>
                  <a:pt x="1692132" y="1084514"/>
                </a:cubicBezTo>
                <a:cubicBezTo>
                  <a:pt x="1702376" y="916614"/>
                  <a:pt x="1676765" y="746730"/>
                  <a:pt x="1613169" y="587153"/>
                </a:cubicBezTo>
                <a:close/>
                <a:moveTo>
                  <a:pt x="1500307" y="531421"/>
                </a:moveTo>
                <a:cubicBezTo>
                  <a:pt x="1333628" y="560682"/>
                  <a:pt x="1177718" y="626786"/>
                  <a:pt x="1041762" y="721997"/>
                </a:cubicBezTo>
                <a:cubicBezTo>
                  <a:pt x="1111912" y="797410"/>
                  <a:pt x="1191076" y="863204"/>
                  <a:pt x="1277416" y="917480"/>
                </a:cubicBezTo>
                <a:close/>
                <a:moveTo>
                  <a:pt x="708730" y="442269"/>
                </a:moveTo>
                <a:cubicBezTo>
                  <a:pt x="536145" y="518354"/>
                  <a:pt x="384460" y="645249"/>
                  <a:pt x="277225" y="815684"/>
                </a:cubicBezTo>
                <a:lnTo>
                  <a:pt x="586010" y="993961"/>
                </a:lnTo>
                <a:cubicBezTo>
                  <a:pt x="658009" y="876621"/>
                  <a:pt x="747803" y="773217"/>
                  <a:pt x="850548" y="685844"/>
                </a:cubicBezTo>
                <a:cubicBezTo>
                  <a:pt x="795399" y="611028"/>
                  <a:pt x="747545" y="529652"/>
                  <a:pt x="708730" y="442269"/>
                </a:cubicBezTo>
                <a:close/>
                <a:moveTo>
                  <a:pt x="1114411" y="355452"/>
                </a:moveTo>
                <a:cubicBezTo>
                  <a:pt x="1016499" y="355167"/>
                  <a:pt x="919324" y="369705"/>
                  <a:pt x="826255" y="398131"/>
                </a:cubicBezTo>
                <a:cubicBezTo>
                  <a:pt x="858722" y="474940"/>
                  <a:pt x="900618" y="545829"/>
                  <a:pt x="948599" y="611249"/>
                </a:cubicBezTo>
                <a:cubicBezTo>
                  <a:pt x="1085375" y="512974"/>
                  <a:pt x="1240825" y="441488"/>
                  <a:pt x="1406980" y="401715"/>
                </a:cubicBezTo>
                <a:cubicBezTo>
                  <a:pt x="1310969" y="370847"/>
                  <a:pt x="1212322" y="355738"/>
                  <a:pt x="1114411" y="355452"/>
                </a:cubicBezTo>
                <a:close/>
                <a:moveTo>
                  <a:pt x="1776283" y="295101"/>
                </a:moveTo>
                <a:lnTo>
                  <a:pt x="1710896" y="408983"/>
                </a:lnTo>
                <a:cubicBezTo>
                  <a:pt x="2209777" y="726145"/>
                  <a:pt x="2373723" y="1383396"/>
                  <a:pt x="2075153" y="1900534"/>
                </a:cubicBezTo>
                <a:cubicBezTo>
                  <a:pt x="1777480" y="2416119"/>
                  <a:pt x="1129323" y="2603192"/>
                  <a:pt x="606057" y="2333243"/>
                </a:cubicBezTo>
                <a:lnTo>
                  <a:pt x="534769" y="2457402"/>
                </a:lnTo>
                <a:cubicBezTo>
                  <a:pt x="1115347" y="2755664"/>
                  <a:pt x="1834151" y="2554240"/>
                  <a:pt x="2173557" y="1987198"/>
                </a:cubicBezTo>
                <a:cubicBezTo>
                  <a:pt x="2520801" y="1407062"/>
                  <a:pt x="2343129" y="657734"/>
                  <a:pt x="1776283" y="295101"/>
                </a:cubicBezTo>
                <a:close/>
                <a:moveTo>
                  <a:pt x="1831804" y="0"/>
                </a:moveTo>
                <a:cubicBezTo>
                  <a:pt x="1881515" y="0"/>
                  <a:pt x="1921814" y="40299"/>
                  <a:pt x="1921814" y="90010"/>
                </a:cubicBezTo>
                <a:cubicBezTo>
                  <a:pt x="1921814" y="123853"/>
                  <a:pt x="1903137" y="153333"/>
                  <a:pt x="1874873" y="167531"/>
                </a:cubicBezTo>
                <a:cubicBezTo>
                  <a:pt x="2505724" y="579432"/>
                  <a:pt x="2701456" y="1419035"/>
                  <a:pt x="2311836" y="2069966"/>
                </a:cubicBezTo>
                <a:cubicBezTo>
                  <a:pt x="2067801" y="2477672"/>
                  <a:pt x="1650037" y="2717958"/>
                  <a:pt x="1209422" y="2750781"/>
                </a:cubicBezTo>
                <a:lnTo>
                  <a:pt x="1209422" y="3191198"/>
                </a:lnTo>
                <a:cubicBezTo>
                  <a:pt x="1228953" y="3190691"/>
                  <a:pt x="1248332" y="3191937"/>
                  <a:pt x="1267595" y="3193449"/>
                </a:cubicBezTo>
                <a:cubicBezTo>
                  <a:pt x="1660899" y="3224325"/>
                  <a:pt x="1926978" y="3358049"/>
                  <a:pt x="1884661" y="3503570"/>
                </a:cubicBezTo>
                <a:lnTo>
                  <a:pt x="318693" y="3505352"/>
                </a:lnTo>
                <a:cubicBezTo>
                  <a:pt x="273700" y="3359367"/>
                  <a:pt x="539657" y="3224666"/>
                  <a:pt x="934393" y="3193515"/>
                </a:cubicBezTo>
                <a:lnTo>
                  <a:pt x="993398" y="3191208"/>
                </a:lnTo>
                <a:lnTo>
                  <a:pt x="993398" y="2750894"/>
                </a:lnTo>
                <a:cubicBezTo>
                  <a:pt x="812915" y="2737642"/>
                  <a:pt x="632784" y="2688481"/>
                  <a:pt x="463078" y="2601537"/>
                </a:cubicBezTo>
                <a:cubicBezTo>
                  <a:pt x="463677" y="2602537"/>
                  <a:pt x="463694" y="2603560"/>
                  <a:pt x="463694" y="2604587"/>
                </a:cubicBezTo>
                <a:cubicBezTo>
                  <a:pt x="463694" y="2654298"/>
                  <a:pt x="423395" y="2694597"/>
                  <a:pt x="373684" y="2694597"/>
                </a:cubicBezTo>
                <a:cubicBezTo>
                  <a:pt x="323973" y="2694597"/>
                  <a:pt x="283674" y="2654298"/>
                  <a:pt x="283674" y="2604587"/>
                </a:cubicBezTo>
                <a:cubicBezTo>
                  <a:pt x="283674" y="2554876"/>
                  <a:pt x="323973" y="2514577"/>
                  <a:pt x="373684" y="2514577"/>
                </a:cubicBezTo>
                <a:lnTo>
                  <a:pt x="377019" y="2515250"/>
                </a:lnTo>
                <a:lnTo>
                  <a:pt x="511820" y="2280472"/>
                </a:lnTo>
                <a:lnTo>
                  <a:pt x="495824" y="2271237"/>
                </a:lnTo>
                <a:lnTo>
                  <a:pt x="496783" y="2269575"/>
                </a:lnTo>
                <a:cubicBezTo>
                  <a:pt x="34226" y="1964050"/>
                  <a:pt x="-130424" y="1362029"/>
                  <a:pt x="110016" y="864184"/>
                </a:cubicBezTo>
                <a:lnTo>
                  <a:pt x="106296" y="862036"/>
                </a:lnTo>
                <a:lnTo>
                  <a:pt x="148828" y="788370"/>
                </a:lnTo>
                <a:lnTo>
                  <a:pt x="169099" y="753258"/>
                </a:lnTo>
                <a:lnTo>
                  <a:pt x="170873" y="754281"/>
                </a:lnTo>
                <a:cubicBezTo>
                  <a:pt x="475914" y="264737"/>
                  <a:pt x="1106018" y="92008"/>
                  <a:pt x="1617242" y="355196"/>
                </a:cubicBezTo>
                <a:lnTo>
                  <a:pt x="1748044" y="127384"/>
                </a:lnTo>
                <a:lnTo>
                  <a:pt x="1751959" y="129632"/>
                </a:lnTo>
                <a:cubicBezTo>
                  <a:pt x="1745165" y="117975"/>
                  <a:pt x="1741794" y="104386"/>
                  <a:pt x="1741794" y="90010"/>
                </a:cubicBezTo>
                <a:cubicBezTo>
                  <a:pt x="1741794" y="40299"/>
                  <a:pt x="1782093" y="0"/>
                  <a:pt x="1831804" y="0"/>
                </a:cubicBez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dirty="0">
              <a:solidFill>
                <a:schemeClr val="tx1"/>
              </a:solidFill>
            </a:endParaRPr>
          </a:p>
        </p:txBody>
      </p:sp>
      <p:sp>
        <p:nvSpPr>
          <p:cNvPr id="45" name="Heart 38">
            <a:extLst>
              <a:ext uri="{FF2B5EF4-FFF2-40B4-BE49-F238E27FC236}">
                <a16:creationId xmlns:a16="http://schemas.microsoft.com/office/drawing/2014/main" id="{C2D5E6C6-A3C5-42CF-A81C-E4C82718A1BD}"/>
              </a:ext>
            </a:extLst>
          </p:cNvPr>
          <p:cNvSpPr/>
          <p:nvPr/>
        </p:nvSpPr>
        <p:spPr>
          <a:xfrm>
            <a:off x="5568577" y="4336349"/>
            <a:ext cx="383335" cy="383335"/>
          </a:xfrm>
          <a:prstGeom prst="heart">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a:p>
        </p:txBody>
      </p:sp>
      <p:sp>
        <p:nvSpPr>
          <p:cNvPr id="46" name="Block Arc 11">
            <a:extLst>
              <a:ext uri="{FF2B5EF4-FFF2-40B4-BE49-F238E27FC236}">
                <a16:creationId xmlns:a16="http://schemas.microsoft.com/office/drawing/2014/main" id="{F2FE8A61-272B-4374-A0B1-DCAE72FC6C25}"/>
              </a:ext>
            </a:extLst>
          </p:cNvPr>
          <p:cNvSpPr/>
          <p:nvPr/>
        </p:nvSpPr>
        <p:spPr>
          <a:xfrm rot="10800000">
            <a:off x="4404016" y="1936007"/>
            <a:ext cx="210887" cy="396438"/>
          </a:xfrm>
          <a:custGeom>
            <a:avLst/>
            <a:gdLst/>
            <a:ahLst/>
            <a:cxnLst/>
            <a:rect l="l" t="t" r="r" b="b"/>
            <a:pathLst>
              <a:path w="3636337" h="7138182">
                <a:moveTo>
                  <a:pt x="1563551" y="3029061"/>
                </a:moveTo>
                <a:lnTo>
                  <a:pt x="1563551" y="1171769"/>
                </a:lnTo>
                <a:cubicBezTo>
                  <a:pt x="1444523" y="1201084"/>
                  <a:pt x="1330799" y="1254073"/>
                  <a:pt x="1228219" y="1328453"/>
                </a:cubicBezTo>
                <a:cubicBezTo>
                  <a:pt x="927220" y="1546705"/>
                  <a:pt x="771440" y="1913395"/>
                  <a:pt x="823311" y="2281559"/>
                </a:cubicBezTo>
                <a:cubicBezTo>
                  <a:pt x="886035" y="2761950"/>
                  <a:pt x="1181988" y="2923981"/>
                  <a:pt x="1563551" y="3029061"/>
                </a:cubicBezTo>
                <a:close/>
                <a:moveTo>
                  <a:pt x="2056123" y="5971053"/>
                </a:moveTo>
                <a:cubicBezTo>
                  <a:pt x="2180706" y="5941789"/>
                  <a:pt x="2300029" y="5887431"/>
                  <a:pt x="2407191" y="5809729"/>
                </a:cubicBezTo>
                <a:cubicBezTo>
                  <a:pt x="2708190" y="5591477"/>
                  <a:pt x="2863970" y="5224787"/>
                  <a:pt x="2812099" y="4856623"/>
                </a:cubicBezTo>
                <a:cubicBezTo>
                  <a:pt x="2712300" y="4365494"/>
                  <a:pt x="2419393" y="4148018"/>
                  <a:pt x="2056123" y="4007016"/>
                </a:cubicBezTo>
                <a:close/>
                <a:moveTo>
                  <a:pt x="2056123" y="7138182"/>
                </a:moveTo>
                <a:lnTo>
                  <a:pt x="1563551" y="7138182"/>
                </a:lnTo>
                <a:lnTo>
                  <a:pt x="1563551" y="6796553"/>
                </a:lnTo>
                <a:cubicBezTo>
                  <a:pt x="1376287" y="6771102"/>
                  <a:pt x="1191751" y="6715291"/>
                  <a:pt x="1016794" y="6629471"/>
                </a:cubicBezTo>
                <a:cubicBezTo>
                  <a:pt x="412303" y="6332946"/>
                  <a:pt x="21102" y="5726704"/>
                  <a:pt x="0" y="5053734"/>
                </a:cubicBezTo>
                <a:lnTo>
                  <a:pt x="813973" y="5028205"/>
                </a:lnTo>
                <a:cubicBezTo>
                  <a:pt x="825624" y="5399818"/>
                  <a:pt x="1041643" y="5734588"/>
                  <a:pt x="1375441" y="5898325"/>
                </a:cubicBezTo>
                <a:cubicBezTo>
                  <a:pt x="1436179" y="5928119"/>
                  <a:pt x="1499008" y="5951362"/>
                  <a:pt x="1563551" y="5965918"/>
                </a:cubicBezTo>
                <a:lnTo>
                  <a:pt x="1563551" y="3847635"/>
                </a:lnTo>
                <a:cubicBezTo>
                  <a:pt x="920238" y="3662345"/>
                  <a:pt x="233045" y="3450393"/>
                  <a:pt x="16852" y="2382091"/>
                </a:cubicBezTo>
                <a:cubicBezTo>
                  <a:pt x="-73403" y="1719933"/>
                  <a:pt x="208577" y="1061859"/>
                  <a:pt x="750173" y="669157"/>
                </a:cubicBezTo>
                <a:cubicBezTo>
                  <a:pt x="994931" y="491686"/>
                  <a:pt x="1274723" y="381458"/>
                  <a:pt x="1563551" y="341319"/>
                </a:cubicBezTo>
                <a:lnTo>
                  <a:pt x="1563551" y="0"/>
                </a:lnTo>
                <a:lnTo>
                  <a:pt x="2056123" y="0"/>
                </a:lnTo>
                <a:lnTo>
                  <a:pt x="2056123" y="339268"/>
                </a:lnTo>
                <a:cubicBezTo>
                  <a:pt x="2248752" y="363969"/>
                  <a:pt x="2438747" y="420481"/>
                  <a:pt x="2618616" y="508711"/>
                </a:cubicBezTo>
                <a:cubicBezTo>
                  <a:pt x="3223107" y="805237"/>
                  <a:pt x="3614308" y="1411478"/>
                  <a:pt x="3635410" y="2084448"/>
                </a:cubicBezTo>
                <a:lnTo>
                  <a:pt x="2821437" y="2109978"/>
                </a:lnTo>
                <a:cubicBezTo>
                  <a:pt x="2809786" y="1738364"/>
                  <a:pt x="2593767" y="1403594"/>
                  <a:pt x="2259969" y="1239857"/>
                </a:cubicBezTo>
                <a:cubicBezTo>
                  <a:pt x="2194243" y="1207617"/>
                  <a:pt x="2126069" y="1183046"/>
                  <a:pt x="2056123" y="1168235"/>
                </a:cubicBezTo>
                <a:lnTo>
                  <a:pt x="2056123" y="3150890"/>
                </a:lnTo>
                <a:cubicBezTo>
                  <a:pt x="2675271" y="3303511"/>
                  <a:pt x="3347939" y="3564428"/>
                  <a:pt x="3618512" y="4743007"/>
                </a:cubicBezTo>
                <a:cubicBezTo>
                  <a:pt x="3712448" y="5409725"/>
                  <a:pt x="3430336" y="6073786"/>
                  <a:pt x="2885237" y="6469025"/>
                </a:cubicBezTo>
                <a:cubicBezTo>
                  <a:pt x="2636047" y="6649712"/>
                  <a:pt x="2350538" y="6760700"/>
                  <a:pt x="2056123" y="6798748"/>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47" name="Oval 8">
            <a:extLst>
              <a:ext uri="{FF2B5EF4-FFF2-40B4-BE49-F238E27FC236}">
                <a16:creationId xmlns:a16="http://schemas.microsoft.com/office/drawing/2014/main" id="{1D55AEAF-6DF8-42EE-8AFD-973AAD463530}"/>
              </a:ext>
            </a:extLst>
          </p:cNvPr>
          <p:cNvSpPr/>
          <p:nvPr/>
        </p:nvSpPr>
        <p:spPr>
          <a:xfrm>
            <a:off x="4280628" y="5372527"/>
            <a:ext cx="463860" cy="466251"/>
          </a:xfrm>
          <a:custGeom>
            <a:avLst/>
            <a:gdLst/>
            <a:ahLst/>
            <a:cxnLst/>
            <a:rect l="l" t="t" r="r" b="b"/>
            <a:pathLst>
              <a:path w="3068057" h="3083879">
                <a:moveTo>
                  <a:pt x="1943022" y="0"/>
                </a:moveTo>
                <a:cubicBezTo>
                  <a:pt x="2091435" y="0"/>
                  <a:pt x="2214809" y="107202"/>
                  <a:pt x="2232575" y="249298"/>
                </a:cubicBezTo>
                <a:cubicBezTo>
                  <a:pt x="2066806" y="323095"/>
                  <a:pt x="1966497" y="475331"/>
                  <a:pt x="1992863" y="623272"/>
                </a:cubicBezTo>
                <a:lnTo>
                  <a:pt x="2032344" y="614884"/>
                </a:lnTo>
                <a:cubicBezTo>
                  <a:pt x="2007703" y="472429"/>
                  <a:pt x="2119863" y="324636"/>
                  <a:pt x="2294697" y="266187"/>
                </a:cubicBezTo>
                <a:cubicBezTo>
                  <a:pt x="2304190" y="260641"/>
                  <a:pt x="2314409" y="260119"/>
                  <a:pt x="2324748" y="260119"/>
                </a:cubicBezTo>
                <a:cubicBezTo>
                  <a:pt x="2491310" y="260119"/>
                  <a:pt x="2626336" y="395145"/>
                  <a:pt x="2626336" y="561708"/>
                </a:cubicBezTo>
                <a:lnTo>
                  <a:pt x="2609021" y="647481"/>
                </a:lnTo>
                <a:lnTo>
                  <a:pt x="2626336" y="647481"/>
                </a:lnTo>
                <a:lnTo>
                  <a:pt x="2626336" y="656343"/>
                </a:lnTo>
                <a:cubicBezTo>
                  <a:pt x="2762823" y="669742"/>
                  <a:pt x="2867295" y="786613"/>
                  <a:pt x="2867295" y="927882"/>
                </a:cubicBezTo>
                <a:lnTo>
                  <a:pt x="2850464" y="1011252"/>
                </a:lnTo>
                <a:cubicBezTo>
                  <a:pt x="2978255" y="1064152"/>
                  <a:pt x="3068057" y="1190111"/>
                  <a:pt x="3068057" y="1337042"/>
                </a:cubicBezTo>
                <a:cubicBezTo>
                  <a:pt x="3068057" y="1418703"/>
                  <a:pt x="3040320" y="1493884"/>
                  <a:pt x="2992210" y="1551889"/>
                </a:cubicBezTo>
                <a:cubicBezTo>
                  <a:pt x="2909241" y="1651289"/>
                  <a:pt x="2791782" y="1696238"/>
                  <a:pt x="2686704" y="1660749"/>
                </a:cubicBezTo>
                <a:lnTo>
                  <a:pt x="2673794" y="1698968"/>
                </a:lnTo>
                <a:cubicBezTo>
                  <a:pt x="2768232" y="1730865"/>
                  <a:pt x="2870956" y="1707121"/>
                  <a:pt x="2955415" y="1640323"/>
                </a:cubicBezTo>
                <a:cubicBezTo>
                  <a:pt x="2993943" y="1688574"/>
                  <a:pt x="3012247" y="1750635"/>
                  <a:pt x="3012247" y="1816968"/>
                </a:cubicBezTo>
                <a:cubicBezTo>
                  <a:pt x="3012247" y="1986406"/>
                  <a:pt x="2892829" y="2127952"/>
                  <a:pt x="2733451" y="2161496"/>
                </a:cubicBezTo>
                <a:cubicBezTo>
                  <a:pt x="2570803" y="2185843"/>
                  <a:pt x="2422847" y="2122052"/>
                  <a:pt x="2373218" y="2004561"/>
                </a:cubicBezTo>
                <a:cubicBezTo>
                  <a:pt x="2397575" y="1987765"/>
                  <a:pt x="2417022" y="1964396"/>
                  <a:pt x="2431421" y="1936987"/>
                </a:cubicBezTo>
                <a:cubicBezTo>
                  <a:pt x="2469123" y="1865220"/>
                  <a:pt x="2466430" y="1776674"/>
                  <a:pt x="2424327" y="1703750"/>
                </a:cubicBezTo>
                <a:lnTo>
                  <a:pt x="2390880" y="1723060"/>
                </a:lnTo>
                <a:cubicBezTo>
                  <a:pt x="2426033" y="1783948"/>
                  <a:pt x="2428758" y="1857660"/>
                  <a:pt x="2398065" y="1917447"/>
                </a:cubicBezTo>
                <a:cubicBezTo>
                  <a:pt x="2386618" y="1939743"/>
                  <a:pt x="2371177" y="1958844"/>
                  <a:pt x="2348681" y="1969064"/>
                </a:cubicBezTo>
                <a:lnTo>
                  <a:pt x="2314536" y="1978212"/>
                </a:lnTo>
                <a:lnTo>
                  <a:pt x="2320989" y="1994504"/>
                </a:lnTo>
                <a:cubicBezTo>
                  <a:pt x="2292439" y="2010252"/>
                  <a:pt x="2259301" y="2017439"/>
                  <a:pt x="2224883" y="2015050"/>
                </a:cubicBezTo>
                <a:cubicBezTo>
                  <a:pt x="2157880" y="2010397"/>
                  <a:pt x="2096183" y="1970105"/>
                  <a:pt x="2062112" y="1908746"/>
                </a:cubicBezTo>
                <a:lnTo>
                  <a:pt x="2028307" y="1927422"/>
                </a:lnTo>
                <a:cubicBezTo>
                  <a:pt x="2069101" y="2000945"/>
                  <a:pt x="2143517" y="2048870"/>
                  <a:pt x="2224395" y="2053708"/>
                </a:cubicBezTo>
                <a:cubicBezTo>
                  <a:pt x="2263912" y="2056070"/>
                  <a:pt x="2302036" y="2047984"/>
                  <a:pt x="2335071" y="2030056"/>
                </a:cubicBezTo>
                <a:cubicBezTo>
                  <a:pt x="2400196" y="2159379"/>
                  <a:pt x="2567325" y="2230480"/>
                  <a:pt x="2748680" y="2204554"/>
                </a:cubicBezTo>
                <a:cubicBezTo>
                  <a:pt x="2767068" y="2240602"/>
                  <a:pt x="2774723" y="2281713"/>
                  <a:pt x="2774723" y="2324613"/>
                </a:cubicBezTo>
                <a:cubicBezTo>
                  <a:pt x="2774723" y="2444667"/>
                  <a:pt x="2714770" y="2550720"/>
                  <a:pt x="2619461" y="2609132"/>
                </a:cubicBezTo>
                <a:cubicBezTo>
                  <a:pt x="2594093" y="2739763"/>
                  <a:pt x="2496512" y="2844553"/>
                  <a:pt x="2368919" y="2876858"/>
                </a:cubicBezTo>
                <a:cubicBezTo>
                  <a:pt x="2184369" y="2908073"/>
                  <a:pt x="2016372" y="2826285"/>
                  <a:pt x="1978290" y="2684161"/>
                </a:cubicBezTo>
                <a:lnTo>
                  <a:pt x="1939323" y="2694602"/>
                </a:lnTo>
                <a:cubicBezTo>
                  <a:pt x="1970494" y="2810931"/>
                  <a:pt x="2075973" y="2892306"/>
                  <a:pt x="2210223" y="2912307"/>
                </a:cubicBezTo>
                <a:cubicBezTo>
                  <a:pt x="2165434" y="3014618"/>
                  <a:pt x="2062317" y="3083879"/>
                  <a:pt x="1943022" y="3083879"/>
                </a:cubicBezTo>
                <a:cubicBezTo>
                  <a:pt x="1804718" y="3083879"/>
                  <a:pt x="1736151" y="2990782"/>
                  <a:pt x="1657612" y="2862428"/>
                </a:cubicBezTo>
                <a:cubicBezTo>
                  <a:pt x="1632100" y="2775963"/>
                  <a:pt x="1598588" y="2449530"/>
                  <a:pt x="1653064" y="2147091"/>
                </a:cubicBezTo>
                <a:cubicBezTo>
                  <a:pt x="1775302" y="2294672"/>
                  <a:pt x="1947360" y="2360889"/>
                  <a:pt x="2101389" y="2319520"/>
                </a:cubicBezTo>
                <a:lnTo>
                  <a:pt x="2085913" y="2268654"/>
                </a:lnTo>
                <a:cubicBezTo>
                  <a:pt x="1935632" y="2308197"/>
                  <a:pt x="1765039" y="2228547"/>
                  <a:pt x="1652548" y="2065927"/>
                </a:cubicBezTo>
                <a:cubicBezTo>
                  <a:pt x="1594744" y="1988631"/>
                  <a:pt x="1552933" y="1543383"/>
                  <a:pt x="1647107" y="1210118"/>
                </a:cubicBezTo>
                <a:cubicBezTo>
                  <a:pt x="1757451" y="1073526"/>
                  <a:pt x="1924310" y="1023711"/>
                  <a:pt x="2044795" y="1095494"/>
                </a:cubicBezTo>
                <a:lnTo>
                  <a:pt x="2046624" y="1092427"/>
                </a:lnTo>
                <a:cubicBezTo>
                  <a:pt x="2044963" y="1115904"/>
                  <a:pt x="2049817" y="1139574"/>
                  <a:pt x="2059741" y="1162003"/>
                </a:cubicBezTo>
                <a:cubicBezTo>
                  <a:pt x="2085174" y="1219476"/>
                  <a:pt x="2140055" y="1259997"/>
                  <a:pt x="2204060" y="1268556"/>
                </a:cubicBezTo>
                <a:lnTo>
                  <a:pt x="2208020" y="1238949"/>
                </a:lnTo>
                <a:cubicBezTo>
                  <a:pt x="2154665" y="1231814"/>
                  <a:pt x="2108853" y="1198319"/>
                  <a:pt x="2087448" y="1150798"/>
                </a:cubicBezTo>
                <a:cubicBezTo>
                  <a:pt x="2064784" y="1100476"/>
                  <a:pt x="2073123" y="1042569"/>
                  <a:pt x="2109077" y="1000639"/>
                </a:cubicBezTo>
                <a:cubicBezTo>
                  <a:pt x="2142987" y="961090"/>
                  <a:pt x="2196315" y="941798"/>
                  <a:pt x="2249471" y="949847"/>
                </a:cubicBezTo>
                <a:lnTo>
                  <a:pt x="2253988" y="920317"/>
                </a:lnTo>
                <a:cubicBezTo>
                  <a:pt x="2190211" y="910645"/>
                  <a:pt x="2126205" y="934132"/>
                  <a:pt x="2085632" y="982099"/>
                </a:cubicBezTo>
                <a:lnTo>
                  <a:pt x="2052614" y="1055246"/>
                </a:lnTo>
                <a:cubicBezTo>
                  <a:pt x="1928226" y="988072"/>
                  <a:pt x="1765306" y="1028878"/>
                  <a:pt x="1646726" y="1149851"/>
                </a:cubicBezTo>
                <a:cubicBezTo>
                  <a:pt x="1576863" y="1018908"/>
                  <a:pt x="1584053" y="461235"/>
                  <a:pt x="1633436" y="269593"/>
                </a:cubicBezTo>
                <a:cubicBezTo>
                  <a:pt x="1697428" y="119029"/>
                  <a:pt x="1776459" y="0"/>
                  <a:pt x="1943022" y="0"/>
                </a:cubicBezTo>
                <a:close/>
                <a:moveTo>
                  <a:pt x="1125035" y="0"/>
                </a:moveTo>
                <a:cubicBezTo>
                  <a:pt x="1263339" y="0"/>
                  <a:pt x="1331906" y="93097"/>
                  <a:pt x="1410445" y="221451"/>
                </a:cubicBezTo>
                <a:cubicBezTo>
                  <a:pt x="1435957" y="307916"/>
                  <a:pt x="1469469" y="634350"/>
                  <a:pt x="1414993" y="936788"/>
                </a:cubicBezTo>
                <a:cubicBezTo>
                  <a:pt x="1292755" y="789207"/>
                  <a:pt x="1120697" y="722990"/>
                  <a:pt x="966668" y="764359"/>
                </a:cubicBezTo>
                <a:lnTo>
                  <a:pt x="982144" y="815225"/>
                </a:lnTo>
                <a:cubicBezTo>
                  <a:pt x="1132425" y="775682"/>
                  <a:pt x="1303018" y="855332"/>
                  <a:pt x="1415509" y="1017952"/>
                </a:cubicBezTo>
                <a:cubicBezTo>
                  <a:pt x="1473313" y="1095249"/>
                  <a:pt x="1515123" y="1540497"/>
                  <a:pt x="1420950" y="1873762"/>
                </a:cubicBezTo>
                <a:cubicBezTo>
                  <a:pt x="1310606" y="2010353"/>
                  <a:pt x="1143747" y="2060168"/>
                  <a:pt x="1023262" y="1988385"/>
                </a:cubicBezTo>
                <a:lnTo>
                  <a:pt x="1021433" y="1991453"/>
                </a:lnTo>
                <a:cubicBezTo>
                  <a:pt x="1023094" y="1967976"/>
                  <a:pt x="1018240" y="1944306"/>
                  <a:pt x="1008316" y="1921877"/>
                </a:cubicBezTo>
                <a:cubicBezTo>
                  <a:pt x="982883" y="1864403"/>
                  <a:pt x="928002" y="1823883"/>
                  <a:pt x="863997" y="1815323"/>
                </a:cubicBezTo>
                <a:lnTo>
                  <a:pt x="860037" y="1844930"/>
                </a:lnTo>
                <a:cubicBezTo>
                  <a:pt x="913392" y="1852066"/>
                  <a:pt x="959204" y="1885560"/>
                  <a:pt x="980609" y="1933082"/>
                </a:cubicBezTo>
                <a:cubicBezTo>
                  <a:pt x="1003273" y="1983404"/>
                  <a:pt x="994934" y="2041310"/>
                  <a:pt x="958980" y="2083241"/>
                </a:cubicBezTo>
                <a:cubicBezTo>
                  <a:pt x="925070" y="2122789"/>
                  <a:pt x="871742" y="2142082"/>
                  <a:pt x="818586" y="2134033"/>
                </a:cubicBezTo>
                <a:lnTo>
                  <a:pt x="814069" y="2163562"/>
                </a:lnTo>
                <a:cubicBezTo>
                  <a:pt x="877846" y="2173235"/>
                  <a:pt x="941852" y="2149747"/>
                  <a:pt x="982425" y="2101780"/>
                </a:cubicBezTo>
                <a:lnTo>
                  <a:pt x="1015443" y="2028633"/>
                </a:lnTo>
                <a:cubicBezTo>
                  <a:pt x="1139831" y="2095808"/>
                  <a:pt x="1302751" y="2055001"/>
                  <a:pt x="1421331" y="1934029"/>
                </a:cubicBezTo>
                <a:cubicBezTo>
                  <a:pt x="1491194" y="2064971"/>
                  <a:pt x="1484003" y="2622644"/>
                  <a:pt x="1434621" y="2814287"/>
                </a:cubicBezTo>
                <a:cubicBezTo>
                  <a:pt x="1370629" y="2964850"/>
                  <a:pt x="1291598" y="3083879"/>
                  <a:pt x="1125035" y="3083879"/>
                </a:cubicBezTo>
                <a:cubicBezTo>
                  <a:pt x="976622" y="3083879"/>
                  <a:pt x="853248" y="2976677"/>
                  <a:pt x="835482" y="2834581"/>
                </a:cubicBezTo>
                <a:cubicBezTo>
                  <a:pt x="1001251" y="2760784"/>
                  <a:pt x="1101560" y="2608549"/>
                  <a:pt x="1075194" y="2460607"/>
                </a:cubicBezTo>
                <a:lnTo>
                  <a:pt x="1035713" y="2468996"/>
                </a:lnTo>
                <a:cubicBezTo>
                  <a:pt x="1060354" y="2611450"/>
                  <a:pt x="948194" y="2759243"/>
                  <a:pt x="773360" y="2817692"/>
                </a:cubicBezTo>
                <a:cubicBezTo>
                  <a:pt x="763867" y="2823239"/>
                  <a:pt x="753648" y="2823760"/>
                  <a:pt x="743309" y="2823760"/>
                </a:cubicBezTo>
                <a:cubicBezTo>
                  <a:pt x="576747" y="2823760"/>
                  <a:pt x="441721" y="2688734"/>
                  <a:pt x="441721" y="2522172"/>
                </a:cubicBezTo>
                <a:lnTo>
                  <a:pt x="459036" y="2436399"/>
                </a:lnTo>
                <a:lnTo>
                  <a:pt x="441721" y="2436399"/>
                </a:lnTo>
                <a:lnTo>
                  <a:pt x="441721" y="2427537"/>
                </a:lnTo>
                <a:cubicBezTo>
                  <a:pt x="305234" y="2414137"/>
                  <a:pt x="200762" y="2297266"/>
                  <a:pt x="200762" y="2155997"/>
                </a:cubicBezTo>
                <a:lnTo>
                  <a:pt x="217593" y="2072628"/>
                </a:lnTo>
                <a:cubicBezTo>
                  <a:pt x="89802" y="2019727"/>
                  <a:pt x="0" y="1893768"/>
                  <a:pt x="0" y="1746838"/>
                </a:cubicBezTo>
                <a:cubicBezTo>
                  <a:pt x="0" y="1665177"/>
                  <a:pt x="27737" y="1589996"/>
                  <a:pt x="75847" y="1531990"/>
                </a:cubicBezTo>
                <a:cubicBezTo>
                  <a:pt x="158816" y="1432590"/>
                  <a:pt x="276275" y="1387641"/>
                  <a:pt x="381353" y="1423131"/>
                </a:cubicBezTo>
                <a:lnTo>
                  <a:pt x="394263" y="1384911"/>
                </a:lnTo>
                <a:cubicBezTo>
                  <a:pt x="299825" y="1353014"/>
                  <a:pt x="197101" y="1376758"/>
                  <a:pt x="112642" y="1443556"/>
                </a:cubicBezTo>
                <a:cubicBezTo>
                  <a:pt x="74114" y="1395305"/>
                  <a:pt x="55810" y="1333244"/>
                  <a:pt x="55810" y="1266911"/>
                </a:cubicBezTo>
                <a:cubicBezTo>
                  <a:pt x="55810" y="1097473"/>
                  <a:pt x="175228" y="955927"/>
                  <a:pt x="334606" y="922383"/>
                </a:cubicBezTo>
                <a:cubicBezTo>
                  <a:pt x="497254" y="898036"/>
                  <a:pt x="645210" y="961827"/>
                  <a:pt x="694839" y="1079319"/>
                </a:cubicBezTo>
                <a:cubicBezTo>
                  <a:pt x="670482" y="1096114"/>
                  <a:pt x="651035" y="1119484"/>
                  <a:pt x="636636" y="1146893"/>
                </a:cubicBezTo>
                <a:cubicBezTo>
                  <a:pt x="598934" y="1218660"/>
                  <a:pt x="601627" y="1307205"/>
                  <a:pt x="643730" y="1380130"/>
                </a:cubicBezTo>
                <a:lnTo>
                  <a:pt x="677177" y="1360819"/>
                </a:lnTo>
                <a:cubicBezTo>
                  <a:pt x="642024" y="1299932"/>
                  <a:pt x="639299" y="1226219"/>
                  <a:pt x="669992" y="1166433"/>
                </a:cubicBezTo>
                <a:cubicBezTo>
                  <a:pt x="681439" y="1144136"/>
                  <a:pt x="696880" y="1125036"/>
                  <a:pt x="719376" y="1114815"/>
                </a:cubicBezTo>
                <a:lnTo>
                  <a:pt x="753521" y="1105667"/>
                </a:lnTo>
                <a:lnTo>
                  <a:pt x="747068" y="1089375"/>
                </a:lnTo>
                <a:cubicBezTo>
                  <a:pt x="775618" y="1073627"/>
                  <a:pt x="808756" y="1066440"/>
                  <a:pt x="843174" y="1068829"/>
                </a:cubicBezTo>
                <a:cubicBezTo>
                  <a:pt x="910177" y="1073482"/>
                  <a:pt x="971874" y="1113774"/>
                  <a:pt x="1005945" y="1175134"/>
                </a:cubicBezTo>
                <a:lnTo>
                  <a:pt x="1039750" y="1156458"/>
                </a:lnTo>
                <a:cubicBezTo>
                  <a:pt x="998956" y="1082934"/>
                  <a:pt x="924540" y="1035010"/>
                  <a:pt x="843662" y="1030172"/>
                </a:cubicBezTo>
                <a:cubicBezTo>
                  <a:pt x="804145" y="1027809"/>
                  <a:pt x="766021" y="1035895"/>
                  <a:pt x="732986" y="1053824"/>
                </a:cubicBezTo>
                <a:cubicBezTo>
                  <a:pt x="667861" y="924500"/>
                  <a:pt x="500732" y="853399"/>
                  <a:pt x="319377" y="879325"/>
                </a:cubicBezTo>
                <a:cubicBezTo>
                  <a:pt x="300989" y="843277"/>
                  <a:pt x="293334" y="802167"/>
                  <a:pt x="293334" y="759266"/>
                </a:cubicBezTo>
                <a:cubicBezTo>
                  <a:pt x="293334" y="639212"/>
                  <a:pt x="353287" y="533159"/>
                  <a:pt x="448596" y="474747"/>
                </a:cubicBezTo>
                <a:cubicBezTo>
                  <a:pt x="473964" y="344116"/>
                  <a:pt x="571545" y="239326"/>
                  <a:pt x="699138" y="207021"/>
                </a:cubicBezTo>
                <a:cubicBezTo>
                  <a:pt x="883688" y="175806"/>
                  <a:pt x="1051685" y="257594"/>
                  <a:pt x="1089767" y="399718"/>
                </a:cubicBezTo>
                <a:lnTo>
                  <a:pt x="1128734" y="389277"/>
                </a:lnTo>
                <a:cubicBezTo>
                  <a:pt x="1097563" y="272948"/>
                  <a:pt x="992084" y="191573"/>
                  <a:pt x="857834" y="171572"/>
                </a:cubicBezTo>
                <a:cubicBezTo>
                  <a:pt x="902623" y="69261"/>
                  <a:pt x="1005740" y="0"/>
                  <a:pt x="1125035"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Tree>
    <p:extLst>
      <p:ext uri="{BB962C8B-B14F-4D97-AF65-F5344CB8AC3E}">
        <p14:creationId xmlns:p14="http://schemas.microsoft.com/office/powerpoint/2010/main" val="14241952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0D6F7A2-66A3-4BA0-8846-87A3D32F4950}"/>
              </a:ext>
            </a:extLst>
          </p:cNvPr>
          <p:cNvGrpSpPr/>
          <p:nvPr/>
        </p:nvGrpSpPr>
        <p:grpSpPr>
          <a:xfrm>
            <a:off x="5080208" y="642796"/>
            <a:ext cx="6721278" cy="5572408"/>
            <a:chOff x="5080208" y="642796"/>
            <a:chExt cx="6721278" cy="5572408"/>
          </a:xfrm>
        </p:grpSpPr>
        <p:sp>
          <p:nvSpPr>
            <p:cNvPr id="4" name="Frame 3">
              <a:extLst>
                <a:ext uri="{FF2B5EF4-FFF2-40B4-BE49-F238E27FC236}">
                  <a16:creationId xmlns:a16="http://schemas.microsoft.com/office/drawing/2014/main" id="{BF15EDF5-5B42-498E-A68D-9C9AC8466B66}"/>
                </a:ext>
              </a:extLst>
            </p:cNvPr>
            <p:cNvSpPr/>
            <p:nvPr/>
          </p:nvSpPr>
          <p:spPr>
            <a:xfrm>
              <a:off x="5654642" y="642796"/>
              <a:ext cx="5572410" cy="5572408"/>
            </a:xfrm>
            <a:prstGeom prst="frame">
              <a:avLst>
                <a:gd name="adj1" fmla="val 844"/>
              </a:avLst>
            </a:prstGeom>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grpSp>
          <p:nvGrpSpPr>
            <p:cNvPr id="9" name="Group 8">
              <a:extLst>
                <a:ext uri="{FF2B5EF4-FFF2-40B4-BE49-F238E27FC236}">
                  <a16:creationId xmlns:a16="http://schemas.microsoft.com/office/drawing/2014/main" id="{625BD1D9-88B9-4451-A9FD-CCA880B871AC}"/>
                </a:ext>
              </a:extLst>
            </p:cNvPr>
            <p:cNvGrpSpPr/>
            <p:nvPr/>
          </p:nvGrpSpPr>
          <p:grpSpPr>
            <a:xfrm>
              <a:off x="5080208" y="912892"/>
              <a:ext cx="1148868" cy="1050202"/>
              <a:chOff x="5080208" y="914399"/>
              <a:chExt cx="1148868" cy="1050202"/>
            </a:xfrm>
          </p:grpSpPr>
          <p:sp>
            <p:nvSpPr>
              <p:cNvPr id="8" name="Rectangle 7">
                <a:extLst>
                  <a:ext uri="{FF2B5EF4-FFF2-40B4-BE49-F238E27FC236}">
                    <a16:creationId xmlns:a16="http://schemas.microsoft.com/office/drawing/2014/main" id="{13F36217-EC50-476E-BEF1-34C17FA902DF}"/>
                  </a:ext>
                </a:extLst>
              </p:cNvPr>
              <p:cNvSpPr/>
              <p:nvPr/>
            </p:nvSpPr>
            <p:spPr>
              <a:xfrm>
                <a:off x="5080208" y="914399"/>
                <a:ext cx="1148868" cy="105020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542BCEE2-22C7-438D-9078-0ADFFE47FEB3}"/>
                  </a:ext>
                </a:extLst>
              </p:cNvPr>
              <p:cNvSpPr/>
              <p:nvPr/>
            </p:nvSpPr>
            <p:spPr>
              <a:xfrm>
                <a:off x="5208178" y="1088336"/>
                <a:ext cx="892929" cy="702329"/>
              </a:xfrm>
              <a:custGeom>
                <a:avLst/>
                <a:gdLst/>
                <a:ahLst/>
                <a:cxnLst/>
                <a:rect l="l" t="t" r="r" b="b"/>
                <a:pathLst>
                  <a:path w="460177" h="361950">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grpSp>
          <p:nvGrpSpPr>
            <p:cNvPr id="10" name="Group 9">
              <a:extLst>
                <a:ext uri="{FF2B5EF4-FFF2-40B4-BE49-F238E27FC236}">
                  <a16:creationId xmlns:a16="http://schemas.microsoft.com/office/drawing/2014/main" id="{A711E980-E0A2-45FA-9272-2D6B82F6E397}"/>
                </a:ext>
              </a:extLst>
            </p:cNvPr>
            <p:cNvGrpSpPr/>
            <p:nvPr/>
          </p:nvGrpSpPr>
          <p:grpSpPr>
            <a:xfrm rot="10800000">
              <a:off x="10652618" y="4894907"/>
              <a:ext cx="1148868" cy="1050202"/>
              <a:chOff x="5080208" y="914399"/>
              <a:chExt cx="1148868" cy="1050202"/>
            </a:xfrm>
          </p:grpSpPr>
          <p:sp>
            <p:nvSpPr>
              <p:cNvPr id="11" name="Rectangle 10">
                <a:extLst>
                  <a:ext uri="{FF2B5EF4-FFF2-40B4-BE49-F238E27FC236}">
                    <a16:creationId xmlns:a16="http://schemas.microsoft.com/office/drawing/2014/main" id="{53FD185D-967A-482E-A979-AD7DA67AA014}"/>
                  </a:ext>
                </a:extLst>
              </p:cNvPr>
              <p:cNvSpPr/>
              <p:nvPr/>
            </p:nvSpPr>
            <p:spPr>
              <a:xfrm>
                <a:off x="5080208" y="914399"/>
                <a:ext cx="1148868" cy="10502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F7D585F-3694-482A-A01D-77646E46619A}"/>
                  </a:ext>
                </a:extLst>
              </p:cNvPr>
              <p:cNvSpPr/>
              <p:nvPr/>
            </p:nvSpPr>
            <p:spPr>
              <a:xfrm>
                <a:off x="5208178" y="1088336"/>
                <a:ext cx="892929" cy="702329"/>
              </a:xfrm>
              <a:custGeom>
                <a:avLst/>
                <a:gdLst/>
                <a:ahLst/>
                <a:cxnLst/>
                <a:rect l="l" t="t" r="r" b="b"/>
                <a:pathLst>
                  <a:path w="460177" h="361950">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grpSp>
      </p:grpSp>
      <p:sp>
        <p:nvSpPr>
          <p:cNvPr id="15" name="TextBox 14">
            <a:extLst>
              <a:ext uri="{FF2B5EF4-FFF2-40B4-BE49-F238E27FC236}">
                <a16:creationId xmlns:a16="http://schemas.microsoft.com/office/drawing/2014/main" id="{440E4680-F21E-46D2-9070-D61650FA6E4F}"/>
              </a:ext>
            </a:extLst>
          </p:cNvPr>
          <p:cNvSpPr txBox="1"/>
          <p:nvPr/>
        </p:nvSpPr>
        <p:spPr>
          <a:xfrm>
            <a:off x="6815747" y="1579272"/>
            <a:ext cx="3310877" cy="1077218"/>
          </a:xfrm>
          <a:prstGeom prst="rect">
            <a:avLst/>
          </a:prstGeom>
          <a:noFill/>
        </p:spPr>
        <p:txBody>
          <a:bodyPr wrap="square" rtlCol="0" anchor="ctr">
            <a:spAutoFit/>
          </a:bodyPr>
          <a:lstStyle/>
          <a:p>
            <a:r>
              <a:rPr lang="en-GB" altLang="ko-KR" sz="3200" dirty="0">
                <a:latin typeface="Acumin Pro Wide Extra Light" panose="020B0305020202020204" pitchFamily="34" charset="0"/>
                <a:cs typeface="Arial" pitchFamily="34" charset="0"/>
              </a:rPr>
              <a:t>Macro &amp; Micro Environment</a:t>
            </a:r>
          </a:p>
        </p:txBody>
      </p:sp>
      <p:sp>
        <p:nvSpPr>
          <p:cNvPr id="16" name="TextBox 15">
            <a:extLst>
              <a:ext uri="{FF2B5EF4-FFF2-40B4-BE49-F238E27FC236}">
                <a16:creationId xmlns:a16="http://schemas.microsoft.com/office/drawing/2014/main" id="{534809C4-79EE-4C3A-A25F-AAA7738C4DE7}"/>
              </a:ext>
            </a:extLst>
          </p:cNvPr>
          <p:cNvSpPr txBox="1"/>
          <p:nvPr/>
        </p:nvSpPr>
        <p:spPr>
          <a:xfrm>
            <a:off x="6803510" y="3226408"/>
            <a:ext cx="3721138" cy="1938992"/>
          </a:xfrm>
          <a:prstGeom prst="rect">
            <a:avLst/>
          </a:prstGeom>
          <a:noFill/>
        </p:spPr>
        <p:txBody>
          <a:bodyPr wrap="square" rtlCol="0">
            <a:spAutoFit/>
          </a:bodyPr>
          <a:lstStyle/>
          <a:p>
            <a:r>
              <a:rPr lang="en-US" altLang="ko-KR" sz="2000" dirty="0">
                <a:latin typeface="Bookman Old Style" panose="02050604050505020204" pitchFamily="18" charset="0"/>
                <a:cs typeface="Arial" pitchFamily="34" charset="0"/>
              </a:rPr>
              <a:t>“</a:t>
            </a:r>
            <a:r>
              <a:rPr lang="en-US" altLang="ko-KR" sz="2000" dirty="0">
                <a:solidFill>
                  <a:schemeClr val="tx1">
                    <a:lumMod val="50000"/>
                    <a:lumOff val="50000"/>
                  </a:schemeClr>
                </a:solidFill>
                <a:latin typeface="Bookman Old Style" panose="02050604050505020204" pitchFamily="18" charset="0"/>
                <a:cs typeface="Arial" pitchFamily="34" charset="0"/>
              </a:rPr>
              <a:t>Micro</a:t>
            </a:r>
            <a:r>
              <a:rPr lang="en-US" altLang="ko-KR" sz="2000" dirty="0">
                <a:latin typeface="Bookman Old Style" panose="02050604050505020204" pitchFamily="18" charset="0"/>
                <a:cs typeface="Arial" pitchFamily="34" charset="0"/>
              </a:rPr>
              <a:t> trends matter more than </a:t>
            </a:r>
            <a:r>
              <a:rPr lang="en-US" altLang="ko-KR" sz="2000" dirty="0">
                <a:solidFill>
                  <a:schemeClr val="tx1">
                    <a:lumMod val="50000"/>
                    <a:lumOff val="50000"/>
                  </a:schemeClr>
                </a:solidFill>
                <a:latin typeface="Bookman Old Style" panose="02050604050505020204" pitchFamily="18" charset="0"/>
                <a:cs typeface="Arial" pitchFamily="34" charset="0"/>
              </a:rPr>
              <a:t>macro</a:t>
            </a:r>
            <a:r>
              <a:rPr lang="en-US" altLang="ko-KR" sz="2000" dirty="0">
                <a:latin typeface="Bookman Old Style" panose="02050604050505020204" pitchFamily="18" charset="0"/>
                <a:cs typeface="Arial" pitchFamily="34" charset="0"/>
              </a:rPr>
              <a:t> ones, but most of all, people matter. Individual human-beings with names and wants and interests”</a:t>
            </a:r>
          </a:p>
        </p:txBody>
      </p:sp>
      <p:pic>
        <p:nvPicPr>
          <p:cNvPr id="5" name="Picture Placeholder 4">
            <a:extLst>
              <a:ext uri="{FF2B5EF4-FFF2-40B4-BE49-F238E27FC236}">
                <a16:creationId xmlns:a16="http://schemas.microsoft.com/office/drawing/2014/main" id="{55B743E3-35C3-4AEF-9B0A-F7DA18A59F06}"/>
              </a:ext>
            </a:extLst>
          </p:cNvPr>
          <p:cNvPicPr>
            <a:picLocks noGrp="1" noChangeAspect="1"/>
          </p:cNvPicPr>
          <p:nvPr>
            <p:ph type="pic" sz="quarter" idx="41"/>
          </p:nvPr>
        </p:nvPicPr>
        <p:blipFill rotWithShape="1">
          <a:blip r:embed="rId2">
            <a:extLst>
              <a:ext uri="{28A0092B-C50C-407E-A947-70E740481C1C}">
                <a14:useLocalDpi xmlns:a14="http://schemas.microsoft.com/office/drawing/2010/main" val="0"/>
              </a:ext>
            </a:extLst>
          </a:blip>
          <a:srcRect l="771" r="379"/>
          <a:stretch/>
        </p:blipFill>
        <p:spPr>
          <a:xfrm>
            <a:off x="475959" y="912892"/>
            <a:ext cx="4604249" cy="4672748"/>
          </a:xfrm>
        </p:spPr>
      </p:pic>
      <p:grpSp>
        <p:nvGrpSpPr>
          <p:cNvPr id="23" name="Group 22">
            <a:extLst>
              <a:ext uri="{FF2B5EF4-FFF2-40B4-BE49-F238E27FC236}">
                <a16:creationId xmlns:a16="http://schemas.microsoft.com/office/drawing/2014/main" id="{7879F5CD-D540-4155-B8F0-772FD82D5032}"/>
              </a:ext>
            </a:extLst>
          </p:cNvPr>
          <p:cNvGrpSpPr/>
          <p:nvPr/>
        </p:nvGrpSpPr>
        <p:grpSpPr>
          <a:xfrm>
            <a:off x="3723862" y="543560"/>
            <a:ext cx="1069129" cy="728800"/>
            <a:chOff x="3723862" y="543560"/>
            <a:chExt cx="1069129" cy="728800"/>
          </a:xfrm>
        </p:grpSpPr>
        <p:sp>
          <p:nvSpPr>
            <p:cNvPr id="6" name="Rectangle 5">
              <a:extLst>
                <a:ext uri="{FF2B5EF4-FFF2-40B4-BE49-F238E27FC236}">
                  <a16:creationId xmlns:a16="http://schemas.microsoft.com/office/drawing/2014/main" id="{268E1273-98A7-4619-B9A6-68A77963AED9}"/>
                </a:ext>
              </a:extLst>
            </p:cNvPr>
            <p:cNvSpPr/>
            <p:nvPr/>
          </p:nvSpPr>
          <p:spPr>
            <a:xfrm>
              <a:off x="3897553" y="543560"/>
              <a:ext cx="895438" cy="369332"/>
            </a:xfrm>
            <a:prstGeom prst="rect">
              <a:avLst/>
            </a:prstGeom>
          </p:spPr>
          <p:txBody>
            <a:bodyPr wrap="none">
              <a:spAutoFit/>
            </a:bodyPr>
            <a:lstStyle/>
            <a:p>
              <a:r>
                <a:rPr lang="en-GB" altLang="ko-KR" dirty="0">
                  <a:latin typeface="Acumin Pro Wide Extra Light" panose="020B0305020202020204" pitchFamily="34" charset="0"/>
                  <a:cs typeface="Arial" pitchFamily="34" charset="0"/>
                </a:rPr>
                <a:t>Macro</a:t>
              </a:r>
              <a:endParaRPr lang="en-US" dirty="0"/>
            </a:p>
          </p:txBody>
        </p:sp>
        <p:cxnSp>
          <p:nvCxnSpPr>
            <p:cNvPr id="17" name="Straight Arrow Connector 16">
              <a:extLst>
                <a:ext uri="{FF2B5EF4-FFF2-40B4-BE49-F238E27FC236}">
                  <a16:creationId xmlns:a16="http://schemas.microsoft.com/office/drawing/2014/main" id="{CB06BABD-B7FE-4E11-9777-AF852F149EE6}"/>
                </a:ext>
              </a:extLst>
            </p:cNvPr>
            <p:cNvCxnSpPr>
              <a:cxnSpLocks/>
            </p:cNvCxnSpPr>
            <p:nvPr/>
          </p:nvCxnSpPr>
          <p:spPr>
            <a:xfrm flipH="1">
              <a:off x="3723862" y="827462"/>
              <a:ext cx="247952" cy="44489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 name="Group 23">
            <a:extLst>
              <a:ext uri="{FF2B5EF4-FFF2-40B4-BE49-F238E27FC236}">
                <a16:creationId xmlns:a16="http://schemas.microsoft.com/office/drawing/2014/main" id="{83E1D989-1F70-40B4-A0DB-D844421272A3}"/>
              </a:ext>
            </a:extLst>
          </p:cNvPr>
          <p:cNvGrpSpPr/>
          <p:nvPr/>
        </p:nvGrpSpPr>
        <p:grpSpPr>
          <a:xfrm>
            <a:off x="70765" y="4195904"/>
            <a:ext cx="1678798" cy="1484816"/>
            <a:chOff x="70765" y="4195904"/>
            <a:chExt cx="1678798" cy="1484816"/>
          </a:xfrm>
        </p:grpSpPr>
        <p:sp>
          <p:nvSpPr>
            <p:cNvPr id="19" name="Rectangle 18">
              <a:extLst>
                <a:ext uri="{FF2B5EF4-FFF2-40B4-BE49-F238E27FC236}">
                  <a16:creationId xmlns:a16="http://schemas.microsoft.com/office/drawing/2014/main" id="{2A3D5E6B-68F6-4C5F-8587-EB7BBBEB5CC0}"/>
                </a:ext>
              </a:extLst>
            </p:cNvPr>
            <p:cNvSpPr/>
            <p:nvPr/>
          </p:nvSpPr>
          <p:spPr>
            <a:xfrm>
              <a:off x="70765" y="5311388"/>
              <a:ext cx="817147" cy="369332"/>
            </a:xfrm>
            <a:prstGeom prst="rect">
              <a:avLst/>
            </a:prstGeom>
          </p:spPr>
          <p:txBody>
            <a:bodyPr wrap="none">
              <a:spAutoFit/>
            </a:bodyPr>
            <a:lstStyle/>
            <a:p>
              <a:r>
                <a:rPr lang="en-GB" altLang="ko-KR" dirty="0">
                  <a:latin typeface="Acumin Pro Wide Extra Light" panose="020B0305020202020204" pitchFamily="34" charset="0"/>
                  <a:cs typeface="Arial" pitchFamily="34" charset="0"/>
                </a:rPr>
                <a:t>Micro</a:t>
              </a:r>
              <a:endParaRPr lang="en-US" dirty="0"/>
            </a:p>
          </p:txBody>
        </p:sp>
        <p:cxnSp>
          <p:nvCxnSpPr>
            <p:cNvPr id="20" name="Straight Arrow Connector 19">
              <a:extLst>
                <a:ext uri="{FF2B5EF4-FFF2-40B4-BE49-F238E27FC236}">
                  <a16:creationId xmlns:a16="http://schemas.microsoft.com/office/drawing/2014/main" id="{C8425254-4534-4D67-BE75-6F4263DE5060}"/>
                </a:ext>
              </a:extLst>
            </p:cNvPr>
            <p:cNvCxnSpPr>
              <a:cxnSpLocks/>
              <a:stCxn id="19" idx="3"/>
            </p:cNvCxnSpPr>
            <p:nvPr/>
          </p:nvCxnSpPr>
          <p:spPr>
            <a:xfrm flipV="1">
              <a:off x="887912" y="4195904"/>
              <a:ext cx="861651" cy="13001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5535220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fade">
                                      <p:cBhvr>
                                        <p:cTn id="1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E8DE8812-BB9C-4C25-9375-FF3A3613B908}"/>
              </a:ext>
            </a:extLst>
          </p:cNvPr>
          <p:cNvSpPr txBox="1"/>
          <p:nvPr/>
        </p:nvSpPr>
        <p:spPr>
          <a:xfrm>
            <a:off x="626166" y="1053599"/>
            <a:ext cx="6480485" cy="830997"/>
          </a:xfrm>
          <a:prstGeom prst="rect">
            <a:avLst/>
          </a:prstGeom>
          <a:noFill/>
        </p:spPr>
        <p:txBody>
          <a:bodyPr wrap="square" rtlCol="0" anchor="ctr">
            <a:spAutoFit/>
          </a:bodyPr>
          <a:lstStyle/>
          <a:p>
            <a:r>
              <a:rPr lang="en-US" altLang="ko-KR" sz="4800" b="1" dirty="0">
                <a:cs typeface="Arial" pitchFamily="34" charset="0"/>
              </a:rPr>
              <a:t>PESTEL analysis</a:t>
            </a:r>
            <a:endParaRPr lang="ko-KR" altLang="en-US" sz="4800" b="1" dirty="0">
              <a:cs typeface="Arial" pitchFamily="34" charset="0"/>
            </a:endParaRPr>
          </a:p>
        </p:txBody>
      </p:sp>
      <p:sp>
        <p:nvSpPr>
          <p:cNvPr id="11" name="TextBox 10">
            <a:extLst>
              <a:ext uri="{FF2B5EF4-FFF2-40B4-BE49-F238E27FC236}">
                <a16:creationId xmlns:a16="http://schemas.microsoft.com/office/drawing/2014/main" id="{4E475BEE-6325-441B-8B2A-5BB7F38C366B}"/>
              </a:ext>
            </a:extLst>
          </p:cNvPr>
          <p:cNvSpPr txBox="1"/>
          <p:nvPr/>
        </p:nvSpPr>
        <p:spPr>
          <a:xfrm>
            <a:off x="709372" y="2130817"/>
            <a:ext cx="4108171" cy="3785652"/>
          </a:xfrm>
          <a:prstGeom prst="rect">
            <a:avLst/>
          </a:prstGeom>
          <a:noFill/>
        </p:spPr>
        <p:txBody>
          <a:bodyPr wrap="square" rtlCol="0" anchor="ctr">
            <a:spAutoFit/>
          </a:bodyPr>
          <a:lstStyle/>
          <a:p>
            <a:r>
              <a:rPr lang="en-US" altLang="ko-KR" sz="1600" b="1" dirty="0">
                <a:cs typeface="Arial" pitchFamily="34" charset="0"/>
              </a:rPr>
              <a:t>Political – </a:t>
            </a:r>
            <a:r>
              <a:rPr lang="en-US" altLang="ko-KR" sz="1600" dirty="0">
                <a:cs typeface="Arial" pitchFamily="34" charset="0"/>
              </a:rPr>
              <a:t>Instability of UK regarding the Brexit, Theresa May’s resign</a:t>
            </a:r>
          </a:p>
          <a:p>
            <a:r>
              <a:rPr lang="en-US" altLang="ko-KR" sz="1600" b="1" dirty="0">
                <a:cs typeface="Arial" pitchFamily="34" charset="0"/>
              </a:rPr>
              <a:t>Economic – </a:t>
            </a:r>
            <a:r>
              <a:rPr lang="en-US" altLang="ko-KR" sz="1600" dirty="0">
                <a:cs typeface="Arial" pitchFamily="34" charset="0"/>
              </a:rPr>
              <a:t>Instability of the sterling pound and international transactions which would mean a loss to the online booking system</a:t>
            </a:r>
          </a:p>
          <a:p>
            <a:r>
              <a:rPr lang="en-US" altLang="ko-KR" sz="1600" b="1" dirty="0">
                <a:cs typeface="Arial" pitchFamily="34" charset="0"/>
              </a:rPr>
              <a:t>Social – </a:t>
            </a:r>
            <a:r>
              <a:rPr lang="en-US" altLang="ko-KR" sz="1600" dirty="0">
                <a:cs typeface="Arial" pitchFamily="34" charset="0"/>
              </a:rPr>
              <a:t>New trends forecasted regarding the millennial sector and Gen Z cohort</a:t>
            </a:r>
          </a:p>
          <a:p>
            <a:r>
              <a:rPr lang="en-US" altLang="ko-KR" sz="1600" b="1" dirty="0">
                <a:cs typeface="Arial" pitchFamily="34" charset="0"/>
              </a:rPr>
              <a:t>Technological – </a:t>
            </a:r>
            <a:r>
              <a:rPr lang="en-US" altLang="ko-KR" sz="1600" dirty="0">
                <a:cs typeface="Arial" pitchFamily="34" charset="0"/>
              </a:rPr>
              <a:t>Keeping up with the development of technology, new machines, IT programs etc.</a:t>
            </a:r>
          </a:p>
          <a:p>
            <a:r>
              <a:rPr lang="en-US" altLang="ko-KR" sz="1600" b="1" dirty="0">
                <a:cs typeface="Arial" pitchFamily="34" charset="0"/>
              </a:rPr>
              <a:t>Environmental – </a:t>
            </a:r>
            <a:r>
              <a:rPr lang="en-US" altLang="ko-KR" sz="1600" dirty="0">
                <a:cs typeface="Arial" pitchFamily="34" charset="0"/>
              </a:rPr>
              <a:t>Sustainability, leaving no “foot-print”, going green through recycling</a:t>
            </a:r>
          </a:p>
          <a:p>
            <a:r>
              <a:rPr lang="en-US" altLang="ko-KR" sz="1600" b="1" dirty="0">
                <a:cs typeface="Arial" pitchFamily="34" charset="0"/>
              </a:rPr>
              <a:t>Legal – </a:t>
            </a:r>
            <a:r>
              <a:rPr lang="en-US" altLang="ko-KR" sz="1600" dirty="0">
                <a:cs typeface="Arial" pitchFamily="34" charset="0"/>
              </a:rPr>
              <a:t>Laws regarding the hospitality industry</a:t>
            </a:r>
            <a:endParaRPr lang="ko-KR" altLang="en-US" sz="1600" dirty="0">
              <a:cs typeface="Arial" pitchFamily="34" charset="0"/>
            </a:endParaRPr>
          </a:p>
        </p:txBody>
      </p:sp>
      <p:pic>
        <p:nvPicPr>
          <p:cNvPr id="4" name="Picture Placeholder 3" descr="A close up of a logo&#10;&#10;Description automatically generated">
            <a:extLst>
              <a:ext uri="{FF2B5EF4-FFF2-40B4-BE49-F238E27FC236}">
                <a16:creationId xmlns:a16="http://schemas.microsoft.com/office/drawing/2014/main" id="{01C0E9A3-9CC0-458E-B365-70A8CE6126C8}"/>
              </a:ext>
            </a:extLst>
          </p:cNvPr>
          <p:cNvPicPr>
            <a:picLocks noGrp="1" noChangeAspect="1"/>
          </p:cNvPicPr>
          <p:nvPr>
            <p:ph type="pic" sz="quarter" idx="41"/>
          </p:nvPr>
        </p:nvPicPr>
        <p:blipFill rotWithShape="1">
          <a:blip r:embed="rId2">
            <a:extLst>
              <a:ext uri="{28A0092B-C50C-407E-A947-70E740481C1C}">
                <a14:useLocalDpi xmlns:a14="http://schemas.microsoft.com/office/drawing/2010/main" val="0"/>
              </a:ext>
            </a:extLst>
          </a:blip>
          <a:srcRect l="13057" t="143" r="13194" b="-143"/>
          <a:stretch/>
        </p:blipFill>
        <p:spPr>
          <a:xfrm>
            <a:off x="4483600" y="0"/>
            <a:ext cx="8991771" cy="6858000"/>
          </a:xfrm>
        </p:spPr>
      </p:pic>
      <p:cxnSp>
        <p:nvCxnSpPr>
          <p:cNvPr id="6" name="Straight Connector 5">
            <a:extLst>
              <a:ext uri="{FF2B5EF4-FFF2-40B4-BE49-F238E27FC236}">
                <a16:creationId xmlns:a16="http://schemas.microsoft.com/office/drawing/2014/main" id="{E46EA900-1A25-44ED-85BC-B0ABFDE63959}"/>
              </a:ext>
            </a:extLst>
          </p:cNvPr>
          <p:cNvCxnSpPr/>
          <p:nvPr/>
        </p:nvCxnSpPr>
        <p:spPr>
          <a:xfrm>
            <a:off x="503582" y="477078"/>
            <a:ext cx="6056244" cy="0"/>
          </a:xfrm>
          <a:prstGeom prst="line">
            <a:avLst/>
          </a:prstGeom>
          <a:ln w="38100"/>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3935DA77-0C76-4ED4-80EE-2F10ABCEF2AE}"/>
              </a:ext>
            </a:extLst>
          </p:cNvPr>
          <p:cNvCxnSpPr>
            <a:cxnSpLocks/>
          </p:cNvCxnSpPr>
          <p:nvPr/>
        </p:nvCxnSpPr>
        <p:spPr>
          <a:xfrm>
            <a:off x="503582" y="477078"/>
            <a:ext cx="0" cy="5923722"/>
          </a:xfrm>
          <a:prstGeom prst="line">
            <a:avLst/>
          </a:prstGeom>
          <a:ln w="38100"/>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9D50465C-7C2C-47D1-986F-85D538288CD6}"/>
              </a:ext>
            </a:extLst>
          </p:cNvPr>
          <p:cNvCxnSpPr>
            <a:cxnSpLocks/>
          </p:cNvCxnSpPr>
          <p:nvPr/>
        </p:nvCxnSpPr>
        <p:spPr>
          <a:xfrm>
            <a:off x="503582" y="6400800"/>
            <a:ext cx="4108175" cy="0"/>
          </a:xfrm>
          <a:prstGeom prst="line">
            <a:avLst/>
          </a:prstGeom>
          <a:ln w="381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991719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solidFill>
                  <a:schemeClr val="tx1"/>
                </a:solidFill>
              </a:rPr>
              <a:t>SWOT analysis</a:t>
            </a:r>
          </a:p>
        </p:txBody>
      </p:sp>
      <p:sp>
        <p:nvSpPr>
          <p:cNvPr id="3" name="Quad Arrow 1">
            <a:extLst>
              <a:ext uri="{FF2B5EF4-FFF2-40B4-BE49-F238E27FC236}">
                <a16:creationId xmlns:a16="http://schemas.microsoft.com/office/drawing/2014/main" id="{7CDE02F4-F586-48FA-923C-1640F30ABE8B}"/>
              </a:ext>
            </a:extLst>
          </p:cNvPr>
          <p:cNvSpPr/>
          <p:nvPr/>
        </p:nvSpPr>
        <p:spPr>
          <a:xfrm>
            <a:off x="662749" y="1717318"/>
            <a:ext cx="4984125" cy="4456456"/>
          </a:xfrm>
          <a:prstGeom prst="quadArrow">
            <a:avLst>
              <a:gd name="adj1" fmla="val 3495"/>
              <a:gd name="adj2" fmla="val 4359"/>
              <a:gd name="adj3" fmla="val 5655"/>
            </a:avLst>
          </a:prstGeom>
          <a:solidFill>
            <a:schemeClr val="accent4">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3200"/>
          </a:p>
        </p:txBody>
      </p:sp>
      <p:sp>
        <p:nvSpPr>
          <p:cNvPr id="4" name="Rectangle 3">
            <a:extLst>
              <a:ext uri="{FF2B5EF4-FFF2-40B4-BE49-F238E27FC236}">
                <a16:creationId xmlns:a16="http://schemas.microsoft.com/office/drawing/2014/main" id="{9A6108A8-50FB-4D1F-8787-81A4B9093C3D}"/>
              </a:ext>
            </a:extLst>
          </p:cNvPr>
          <p:cNvSpPr/>
          <p:nvPr/>
        </p:nvSpPr>
        <p:spPr>
          <a:xfrm>
            <a:off x="3342925" y="2171806"/>
            <a:ext cx="1920000" cy="1584000"/>
          </a:xfrm>
          <a:prstGeom prst="rect">
            <a:avLst/>
          </a:prstGeom>
          <a:solidFill>
            <a:schemeClr val="bg1"/>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3200"/>
          </a:p>
        </p:txBody>
      </p:sp>
      <p:sp>
        <p:nvSpPr>
          <p:cNvPr id="5" name="Rectangle 4">
            <a:extLst>
              <a:ext uri="{FF2B5EF4-FFF2-40B4-BE49-F238E27FC236}">
                <a16:creationId xmlns:a16="http://schemas.microsoft.com/office/drawing/2014/main" id="{64DB5895-495F-49C4-ABCB-B0B4A2BCE9A6}"/>
              </a:ext>
            </a:extLst>
          </p:cNvPr>
          <p:cNvSpPr/>
          <p:nvPr/>
        </p:nvSpPr>
        <p:spPr>
          <a:xfrm>
            <a:off x="1046792" y="2171806"/>
            <a:ext cx="1920000" cy="1584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ko-KR" altLang="en-US" sz="3200"/>
          </a:p>
        </p:txBody>
      </p:sp>
      <p:sp>
        <p:nvSpPr>
          <p:cNvPr id="6" name="Rectangle 5">
            <a:extLst>
              <a:ext uri="{FF2B5EF4-FFF2-40B4-BE49-F238E27FC236}">
                <a16:creationId xmlns:a16="http://schemas.microsoft.com/office/drawing/2014/main" id="{F54CBE45-E887-46CE-9241-9EC5F065AC8B}"/>
              </a:ext>
            </a:extLst>
          </p:cNvPr>
          <p:cNvSpPr/>
          <p:nvPr/>
        </p:nvSpPr>
        <p:spPr>
          <a:xfrm>
            <a:off x="1046792" y="4147390"/>
            <a:ext cx="1920000" cy="1584000"/>
          </a:xfrm>
          <a:prstGeom prst="rect">
            <a:avLst/>
          </a:prstGeom>
          <a:solidFill>
            <a:schemeClr val="bg1"/>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3200"/>
          </a:p>
        </p:txBody>
      </p:sp>
      <p:sp>
        <p:nvSpPr>
          <p:cNvPr id="7" name="Rectangle 6">
            <a:extLst>
              <a:ext uri="{FF2B5EF4-FFF2-40B4-BE49-F238E27FC236}">
                <a16:creationId xmlns:a16="http://schemas.microsoft.com/office/drawing/2014/main" id="{05FE2C01-5195-45B6-9BFF-32E40252F307}"/>
              </a:ext>
            </a:extLst>
          </p:cNvPr>
          <p:cNvSpPr/>
          <p:nvPr/>
        </p:nvSpPr>
        <p:spPr>
          <a:xfrm>
            <a:off x="3342925" y="4147390"/>
            <a:ext cx="1920000" cy="1584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ko-KR" altLang="en-US" sz="3200"/>
          </a:p>
        </p:txBody>
      </p:sp>
      <p:sp>
        <p:nvSpPr>
          <p:cNvPr id="8" name="TextBox 7">
            <a:extLst>
              <a:ext uri="{FF2B5EF4-FFF2-40B4-BE49-F238E27FC236}">
                <a16:creationId xmlns:a16="http://schemas.microsoft.com/office/drawing/2014/main" id="{BF3836C3-180D-472E-B952-ADC03A90945D}"/>
              </a:ext>
            </a:extLst>
          </p:cNvPr>
          <p:cNvSpPr txBox="1"/>
          <p:nvPr/>
        </p:nvSpPr>
        <p:spPr>
          <a:xfrm>
            <a:off x="1358559" y="2779140"/>
            <a:ext cx="1296465"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Strengths</a:t>
            </a:r>
            <a:endParaRPr lang="ko-KR" altLang="en-US" sz="1600" b="1" dirty="0">
              <a:solidFill>
                <a:schemeClr val="tx1">
                  <a:lumMod val="75000"/>
                  <a:lumOff val="25000"/>
                </a:schemeClr>
              </a:solidFill>
              <a:cs typeface="Arial" pitchFamily="34" charset="0"/>
            </a:endParaRPr>
          </a:p>
        </p:txBody>
      </p:sp>
      <p:sp>
        <p:nvSpPr>
          <p:cNvPr id="9" name="TextBox 8">
            <a:extLst>
              <a:ext uri="{FF2B5EF4-FFF2-40B4-BE49-F238E27FC236}">
                <a16:creationId xmlns:a16="http://schemas.microsoft.com/office/drawing/2014/main" id="{B9C7BDD9-8E02-440E-8491-DE5560BA4D52}"/>
              </a:ext>
            </a:extLst>
          </p:cNvPr>
          <p:cNvSpPr txBox="1"/>
          <p:nvPr/>
        </p:nvSpPr>
        <p:spPr>
          <a:xfrm>
            <a:off x="3543521" y="2791151"/>
            <a:ext cx="1407637"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Weaknesses</a:t>
            </a:r>
            <a:endParaRPr lang="ko-KR" altLang="en-US" sz="1600" b="1" dirty="0">
              <a:solidFill>
                <a:schemeClr val="tx1">
                  <a:lumMod val="75000"/>
                  <a:lumOff val="25000"/>
                </a:schemeClr>
              </a:solidFill>
              <a:cs typeface="Arial" pitchFamily="34" charset="0"/>
            </a:endParaRPr>
          </a:p>
        </p:txBody>
      </p:sp>
      <p:sp>
        <p:nvSpPr>
          <p:cNvPr id="10" name="TextBox 9">
            <a:extLst>
              <a:ext uri="{FF2B5EF4-FFF2-40B4-BE49-F238E27FC236}">
                <a16:creationId xmlns:a16="http://schemas.microsoft.com/office/drawing/2014/main" id="{0EAE32E3-6999-42DB-B2C4-8AB13837FFAD}"/>
              </a:ext>
            </a:extLst>
          </p:cNvPr>
          <p:cNvSpPr txBox="1"/>
          <p:nvPr/>
        </p:nvSpPr>
        <p:spPr>
          <a:xfrm>
            <a:off x="3654693" y="4754724"/>
            <a:ext cx="1296465"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Threats</a:t>
            </a:r>
            <a:endParaRPr lang="ko-KR" altLang="en-US" sz="1600" b="1" dirty="0">
              <a:solidFill>
                <a:schemeClr val="tx1">
                  <a:lumMod val="75000"/>
                  <a:lumOff val="25000"/>
                </a:schemeClr>
              </a:solidFill>
              <a:cs typeface="Arial" pitchFamily="34" charset="0"/>
            </a:endParaRPr>
          </a:p>
        </p:txBody>
      </p:sp>
      <p:sp>
        <p:nvSpPr>
          <p:cNvPr id="11" name="TextBox 10">
            <a:extLst>
              <a:ext uri="{FF2B5EF4-FFF2-40B4-BE49-F238E27FC236}">
                <a16:creationId xmlns:a16="http://schemas.microsoft.com/office/drawing/2014/main" id="{A07A3E4B-4031-425B-B27D-400E0CE10453}"/>
              </a:ext>
            </a:extLst>
          </p:cNvPr>
          <p:cNvSpPr txBox="1"/>
          <p:nvPr/>
        </p:nvSpPr>
        <p:spPr>
          <a:xfrm>
            <a:off x="1206582" y="4753841"/>
            <a:ext cx="1600417" cy="338554"/>
          </a:xfrm>
          <a:prstGeom prst="rect">
            <a:avLst/>
          </a:prstGeom>
          <a:noFill/>
        </p:spPr>
        <p:txBody>
          <a:bodyPr wrap="square" rtlCol="0">
            <a:spAutoFit/>
          </a:bodyPr>
          <a:lstStyle/>
          <a:p>
            <a:pPr algn="ctr"/>
            <a:r>
              <a:rPr lang="en-US" altLang="ko-KR" sz="1600" b="1" dirty="0">
                <a:solidFill>
                  <a:schemeClr val="tx1">
                    <a:lumMod val="75000"/>
                    <a:lumOff val="25000"/>
                  </a:schemeClr>
                </a:solidFill>
                <a:cs typeface="Arial" pitchFamily="34" charset="0"/>
              </a:rPr>
              <a:t>Opportunities</a:t>
            </a:r>
            <a:endParaRPr lang="ko-KR" altLang="en-US" sz="1600" b="1" dirty="0">
              <a:solidFill>
                <a:schemeClr val="tx1">
                  <a:lumMod val="75000"/>
                  <a:lumOff val="25000"/>
                </a:schemeClr>
              </a:solidFill>
              <a:cs typeface="Arial" pitchFamily="34" charset="0"/>
            </a:endParaRPr>
          </a:p>
        </p:txBody>
      </p:sp>
      <p:grpSp>
        <p:nvGrpSpPr>
          <p:cNvPr id="14" name="Group 13">
            <a:extLst>
              <a:ext uri="{FF2B5EF4-FFF2-40B4-BE49-F238E27FC236}">
                <a16:creationId xmlns:a16="http://schemas.microsoft.com/office/drawing/2014/main" id="{EB9625A7-AAB7-46D0-BD75-B01888746419}"/>
              </a:ext>
            </a:extLst>
          </p:cNvPr>
          <p:cNvGrpSpPr/>
          <p:nvPr/>
        </p:nvGrpSpPr>
        <p:grpSpPr>
          <a:xfrm>
            <a:off x="6213583" y="2037606"/>
            <a:ext cx="2112235" cy="1581491"/>
            <a:chOff x="5004048" y="1666126"/>
            <a:chExt cx="1584176" cy="1186119"/>
          </a:xfrm>
        </p:grpSpPr>
        <p:sp>
          <p:nvSpPr>
            <p:cNvPr id="15" name="TextBox 14">
              <a:extLst>
                <a:ext uri="{FF2B5EF4-FFF2-40B4-BE49-F238E27FC236}">
                  <a16:creationId xmlns:a16="http://schemas.microsoft.com/office/drawing/2014/main" id="{9E94619E-F3B1-43C4-B116-E7628C1D26B5}"/>
                </a:ext>
              </a:extLst>
            </p:cNvPr>
            <p:cNvSpPr txBox="1"/>
            <p:nvPr/>
          </p:nvSpPr>
          <p:spPr>
            <a:xfrm>
              <a:off x="5004048" y="1880680"/>
              <a:ext cx="1584176" cy="971565"/>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Close to the city-center</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Heathrow Airport – HS2 – Liberty Hotel</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Staff committed to offer a qualitative service</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International restaurant</a:t>
              </a:r>
            </a:p>
          </p:txBody>
        </p:sp>
        <p:sp>
          <p:nvSpPr>
            <p:cNvPr id="16" name="TextBox 15">
              <a:extLst>
                <a:ext uri="{FF2B5EF4-FFF2-40B4-BE49-F238E27FC236}">
                  <a16:creationId xmlns:a16="http://schemas.microsoft.com/office/drawing/2014/main" id="{56B99819-8E97-44ED-92D6-D14958EE0FC7}"/>
                </a:ext>
              </a:extLst>
            </p:cNvPr>
            <p:cNvSpPr txBox="1"/>
            <p:nvPr/>
          </p:nvSpPr>
          <p:spPr>
            <a:xfrm>
              <a:off x="5004048" y="1666126"/>
              <a:ext cx="1584176" cy="20774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Strengths</a:t>
              </a:r>
              <a:endParaRPr lang="ko-KR" altLang="en-US" sz="1200" b="1" dirty="0">
                <a:solidFill>
                  <a:schemeClr val="tx1">
                    <a:lumMod val="75000"/>
                    <a:lumOff val="25000"/>
                  </a:schemeClr>
                </a:solidFill>
                <a:cs typeface="Arial" pitchFamily="34" charset="0"/>
              </a:endParaRPr>
            </a:p>
          </p:txBody>
        </p:sp>
      </p:grpSp>
      <p:grpSp>
        <p:nvGrpSpPr>
          <p:cNvPr id="17" name="Group 16">
            <a:extLst>
              <a:ext uri="{FF2B5EF4-FFF2-40B4-BE49-F238E27FC236}">
                <a16:creationId xmlns:a16="http://schemas.microsoft.com/office/drawing/2014/main" id="{56603AA6-4A73-4C87-9728-233A728D538B}"/>
              </a:ext>
            </a:extLst>
          </p:cNvPr>
          <p:cNvGrpSpPr/>
          <p:nvPr/>
        </p:nvGrpSpPr>
        <p:grpSpPr>
          <a:xfrm>
            <a:off x="8892527" y="2037605"/>
            <a:ext cx="2112235" cy="1175226"/>
            <a:chOff x="5004048" y="1666126"/>
            <a:chExt cx="1584176" cy="881420"/>
          </a:xfrm>
        </p:grpSpPr>
        <p:sp>
          <p:nvSpPr>
            <p:cNvPr id="18" name="TextBox 17">
              <a:extLst>
                <a:ext uri="{FF2B5EF4-FFF2-40B4-BE49-F238E27FC236}">
                  <a16:creationId xmlns:a16="http://schemas.microsoft.com/office/drawing/2014/main" id="{DFE5B94D-25A9-40DA-A219-76327B2C0EE9}"/>
                </a:ext>
              </a:extLst>
            </p:cNvPr>
            <p:cNvSpPr txBox="1"/>
            <p:nvPr/>
          </p:nvSpPr>
          <p:spPr>
            <a:xfrm>
              <a:off x="5004048" y="1880680"/>
              <a:ext cx="1584176" cy="666866"/>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The perturbation of railway</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Limited occupancy due to the reduced sizes of hotel</a:t>
              </a:r>
            </a:p>
          </p:txBody>
        </p:sp>
        <p:sp>
          <p:nvSpPr>
            <p:cNvPr id="19" name="TextBox 18">
              <a:extLst>
                <a:ext uri="{FF2B5EF4-FFF2-40B4-BE49-F238E27FC236}">
                  <a16:creationId xmlns:a16="http://schemas.microsoft.com/office/drawing/2014/main" id="{42A1DDE2-97D2-43EA-BEEB-5D62E3AC3256}"/>
                </a:ext>
              </a:extLst>
            </p:cNvPr>
            <p:cNvSpPr txBox="1"/>
            <p:nvPr/>
          </p:nvSpPr>
          <p:spPr>
            <a:xfrm>
              <a:off x="5004048" y="1666126"/>
              <a:ext cx="1584176" cy="20774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Weaknesses</a:t>
              </a:r>
              <a:endParaRPr lang="ko-KR" altLang="en-US" sz="1200" b="1" dirty="0">
                <a:solidFill>
                  <a:schemeClr val="tx1">
                    <a:lumMod val="75000"/>
                    <a:lumOff val="25000"/>
                  </a:schemeClr>
                </a:solidFill>
                <a:cs typeface="Arial" pitchFamily="34" charset="0"/>
              </a:endParaRPr>
            </a:p>
          </p:txBody>
        </p:sp>
      </p:grpSp>
      <p:grpSp>
        <p:nvGrpSpPr>
          <p:cNvPr id="22" name="Group 21">
            <a:extLst>
              <a:ext uri="{FF2B5EF4-FFF2-40B4-BE49-F238E27FC236}">
                <a16:creationId xmlns:a16="http://schemas.microsoft.com/office/drawing/2014/main" id="{EB5E4616-1C09-4F4B-8A53-2DA9B98A1BF6}"/>
              </a:ext>
            </a:extLst>
          </p:cNvPr>
          <p:cNvGrpSpPr/>
          <p:nvPr/>
        </p:nvGrpSpPr>
        <p:grpSpPr>
          <a:xfrm>
            <a:off x="-104931" y="-286893"/>
            <a:ext cx="12550648" cy="7216862"/>
            <a:chOff x="-104931" y="-286893"/>
            <a:chExt cx="12550648" cy="7216862"/>
          </a:xfrm>
        </p:grpSpPr>
        <p:sp>
          <p:nvSpPr>
            <p:cNvPr id="23" name="Rectangle 22">
              <a:extLst>
                <a:ext uri="{FF2B5EF4-FFF2-40B4-BE49-F238E27FC236}">
                  <a16:creationId xmlns:a16="http://schemas.microsoft.com/office/drawing/2014/main" id="{E9764FC9-6EFA-4787-837C-A0C9CAD21203}"/>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5A74648F-A4E0-4914-9F99-4D8A35266779}"/>
                </a:ext>
              </a:extLst>
            </p:cNvPr>
            <p:cNvGrpSpPr/>
            <p:nvPr/>
          </p:nvGrpSpPr>
          <p:grpSpPr>
            <a:xfrm>
              <a:off x="-26099" y="-286893"/>
              <a:ext cx="12471816" cy="593171"/>
              <a:chOff x="-26099" y="-286893"/>
              <a:chExt cx="12471816" cy="593171"/>
            </a:xfrm>
          </p:grpSpPr>
          <p:sp>
            <p:nvSpPr>
              <p:cNvPr id="25" name="Rectangle 24">
                <a:extLst>
                  <a:ext uri="{FF2B5EF4-FFF2-40B4-BE49-F238E27FC236}">
                    <a16:creationId xmlns:a16="http://schemas.microsoft.com/office/drawing/2014/main" id="{93DD38F9-5F54-40C0-807F-802648FAD157}"/>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524019B2-B7A0-4F81-9D67-8FB4CAC976F0}"/>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grpSp>
      <p:grpSp>
        <p:nvGrpSpPr>
          <p:cNvPr id="27" name="Group 26">
            <a:extLst>
              <a:ext uri="{FF2B5EF4-FFF2-40B4-BE49-F238E27FC236}">
                <a16:creationId xmlns:a16="http://schemas.microsoft.com/office/drawing/2014/main" id="{9F2521BD-81AB-4CC7-8D45-5312E355986E}"/>
              </a:ext>
            </a:extLst>
          </p:cNvPr>
          <p:cNvGrpSpPr/>
          <p:nvPr/>
        </p:nvGrpSpPr>
        <p:grpSpPr>
          <a:xfrm>
            <a:off x="6213583" y="3945545"/>
            <a:ext cx="2112235" cy="1581491"/>
            <a:chOff x="5004048" y="1666126"/>
            <a:chExt cx="1584176" cy="1186119"/>
          </a:xfrm>
        </p:grpSpPr>
        <p:sp>
          <p:nvSpPr>
            <p:cNvPr id="28" name="TextBox 27">
              <a:extLst>
                <a:ext uri="{FF2B5EF4-FFF2-40B4-BE49-F238E27FC236}">
                  <a16:creationId xmlns:a16="http://schemas.microsoft.com/office/drawing/2014/main" id="{56529F21-9914-4CEE-A427-BF3287954E1F}"/>
                </a:ext>
              </a:extLst>
            </p:cNvPr>
            <p:cNvSpPr txBox="1"/>
            <p:nvPr/>
          </p:nvSpPr>
          <p:spPr>
            <a:xfrm>
              <a:off x="5004048" y="1880680"/>
              <a:ext cx="1584176" cy="971565"/>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Promotion of the hotel since it is in the proximity of the railway</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Increasing globalization</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Higher demands on quality</a:t>
              </a:r>
            </a:p>
          </p:txBody>
        </p:sp>
        <p:sp>
          <p:nvSpPr>
            <p:cNvPr id="29" name="TextBox 28">
              <a:extLst>
                <a:ext uri="{FF2B5EF4-FFF2-40B4-BE49-F238E27FC236}">
                  <a16:creationId xmlns:a16="http://schemas.microsoft.com/office/drawing/2014/main" id="{DABB21CA-FD70-4382-856A-B9B421D0C24B}"/>
                </a:ext>
              </a:extLst>
            </p:cNvPr>
            <p:cNvSpPr txBox="1"/>
            <p:nvPr/>
          </p:nvSpPr>
          <p:spPr>
            <a:xfrm>
              <a:off x="5004048" y="1666126"/>
              <a:ext cx="1584176" cy="20774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Opportunities</a:t>
              </a:r>
              <a:endParaRPr lang="ko-KR" altLang="en-US" sz="1200" b="1" dirty="0">
                <a:solidFill>
                  <a:schemeClr val="tx1">
                    <a:lumMod val="75000"/>
                    <a:lumOff val="25000"/>
                  </a:schemeClr>
                </a:solidFill>
                <a:cs typeface="Arial" pitchFamily="34" charset="0"/>
              </a:endParaRPr>
            </a:p>
          </p:txBody>
        </p:sp>
      </p:grpSp>
      <p:grpSp>
        <p:nvGrpSpPr>
          <p:cNvPr id="30" name="Group 29">
            <a:extLst>
              <a:ext uri="{FF2B5EF4-FFF2-40B4-BE49-F238E27FC236}">
                <a16:creationId xmlns:a16="http://schemas.microsoft.com/office/drawing/2014/main" id="{0D95C4C2-7DF2-4A6A-8151-7D80004E5CA5}"/>
              </a:ext>
            </a:extLst>
          </p:cNvPr>
          <p:cNvGrpSpPr/>
          <p:nvPr/>
        </p:nvGrpSpPr>
        <p:grpSpPr>
          <a:xfrm>
            <a:off x="8889888" y="3945544"/>
            <a:ext cx="2112235" cy="1581491"/>
            <a:chOff x="5004048" y="1666126"/>
            <a:chExt cx="1584176" cy="1186119"/>
          </a:xfrm>
        </p:grpSpPr>
        <p:sp>
          <p:nvSpPr>
            <p:cNvPr id="31" name="TextBox 30">
              <a:extLst>
                <a:ext uri="{FF2B5EF4-FFF2-40B4-BE49-F238E27FC236}">
                  <a16:creationId xmlns:a16="http://schemas.microsoft.com/office/drawing/2014/main" id="{D947F9CE-42BB-485F-84C7-410D9E0C7D5D}"/>
                </a:ext>
              </a:extLst>
            </p:cNvPr>
            <p:cNvSpPr txBox="1"/>
            <p:nvPr/>
          </p:nvSpPr>
          <p:spPr>
            <a:xfrm>
              <a:off x="5004048" y="1880680"/>
              <a:ext cx="1584176" cy="971565"/>
            </a:xfrm>
            <a:prstGeom prst="rect">
              <a:avLst/>
            </a:prstGeom>
            <a:noFill/>
          </p:spPr>
          <p:txBody>
            <a:bodyPr wrap="square" rtlCol="0">
              <a:spAutoFit/>
            </a:bodyPr>
            <a:lstStyle/>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Clayton hotel which is very close to ours</a:t>
              </a:r>
            </a:p>
            <a:p>
              <a:pPr marL="171450" indent="-171450">
                <a:lnSpc>
                  <a:spcPct val="110000"/>
                </a:lnSpc>
                <a:buFont typeface="Arial" panose="020B0604020202020204" pitchFamily="34" charset="0"/>
                <a:buChar char="•"/>
              </a:pPr>
              <a:r>
                <a:rPr lang="en-US" altLang="ko-KR" sz="1200" dirty="0">
                  <a:solidFill>
                    <a:schemeClr val="tx1">
                      <a:lumMod val="75000"/>
                      <a:lumOff val="25000"/>
                    </a:schemeClr>
                  </a:solidFill>
                  <a:cs typeface="Arial" pitchFamily="34" charset="0"/>
                </a:rPr>
                <a:t>Due to the climate of UK, some travelers would not like to do sight-seeing while raining</a:t>
              </a:r>
            </a:p>
          </p:txBody>
        </p:sp>
        <p:sp>
          <p:nvSpPr>
            <p:cNvPr id="32" name="TextBox 31">
              <a:extLst>
                <a:ext uri="{FF2B5EF4-FFF2-40B4-BE49-F238E27FC236}">
                  <a16:creationId xmlns:a16="http://schemas.microsoft.com/office/drawing/2014/main" id="{C5835C03-B78A-4022-B75F-FDA05FAC8A69}"/>
                </a:ext>
              </a:extLst>
            </p:cNvPr>
            <p:cNvSpPr txBox="1"/>
            <p:nvPr/>
          </p:nvSpPr>
          <p:spPr>
            <a:xfrm>
              <a:off x="5004048" y="1666126"/>
              <a:ext cx="1584176" cy="207749"/>
            </a:xfrm>
            <a:prstGeom prst="rect">
              <a:avLst/>
            </a:prstGeom>
            <a:noFill/>
          </p:spPr>
          <p:txBody>
            <a:bodyPr wrap="square" rtlCol="0">
              <a:spAutoFit/>
            </a:bodyPr>
            <a:lstStyle/>
            <a:p>
              <a:r>
                <a:rPr lang="en-US" altLang="ko-KR" sz="1200" b="1" dirty="0">
                  <a:solidFill>
                    <a:schemeClr val="tx1">
                      <a:lumMod val="75000"/>
                      <a:lumOff val="25000"/>
                    </a:schemeClr>
                  </a:solidFill>
                  <a:cs typeface="Arial" pitchFamily="34" charset="0"/>
                </a:rPr>
                <a:t>Threats</a:t>
              </a:r>
              <a:endParaRPr lang="ko-KR" altLang="en-US" sz="1200"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38390743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 name="Picture 3" descr="E:\002-KIMS BUSINESS\007-02-MaxPPT-Contents\150902-com-Global-Laptop\mo900.png">
            <a:extLst>
              <a:ext uri="{FF2B5EF4-FFF2-40B4-BE49-F238E27FC236}">
                <a16:creationId xmlns:a16="http://schemas.microsoft.com/office/drawing/2014/main" id="{BBE30405-5EBA-4D38-9156-9DF8815392C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18253"/>
          <a:stretch/>
        </p:blipFill>
        <p:spPr bwMode="auto">
          <a:xfrm>
            <a:off x="-12487" y="2204429"/>
            <a:ext cx="3711818" cy="4543401"/>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solidFill>
                  <a:schemeClr val="tx1"/>
                </a:solidFill>
              </a:rPr>
              <a:t>Marketing Communication Mix</a:t>
            </a:r>
          </a:p>
        </p:txBody>
      </p:sp>
      <p:sp>
        <p:nvSpPr>
          <p:cNvPr id="9" name="Freeform 25">
            <a:extLst>
              <a:ext uri="{FF2B5EF4-FFF2-40B4-BE49-F238E27FC236}">
                <a16:creationId xmlns:a16="http://schemas.microsoft.com/office/drawing/2014/main" id="{57A73AC1-D2BC-4733-99BB-651F78D1B52B}"/>
              </a:ext>
            </a:extLst>
          </p:cNvPr>
          <p:cNvSpPr/>
          <p:nvPr/>
        </p:nvSpPr>
        <p:spPr>
          <a:xfrm rot="21289989" flipH="1">
            <a:off x="803574" y="1523029"/>
            <a:ext cx="1048706" cy="787438"/>
          </a:xfrm>
          <a:custGeom>
            <a:avLst/>
            <a:gdLst/>
            <a:ahLst/>
            <a:cxnLst/>
            <a:rect l="l" t="t" r="r" b="b"/>
            <a:pathLst>
              <a:path w="3379769" h="3383677">
                <a:moveTo>
                  <a:pt x="1566674" y="8617"/>
                </a:moveTo>
                <a:cubicBezTo>
                  <a:pt x="2497447" y="-75547"/>
                  <a:pt x="3307150" y="466278"/>
                  <a:pt x="3375197" y="1218817"/>
                </a:cubicBezTo>
                <a:cubicBezTo>
                  <a:pt x="3414663" y="1655275"/>
                  <a:pt x="3195986" y="2066754"/>
                  <a:pt x="2822915" y="2350758"/>
                </a:cubicBezTo>
                <a:lnTo>
                  <a:pt x="2415824" y="3383677"/>
                </a:lnTo>
                <a:lnTo>
                  <a:pt x="2346481" y="2612235"/>
                </a:lnTo>
                <a:cubicBezTo>
                  <a:pt x="2181509" y="2675136"/>
                  <a:pt x="2002072" y="2716714"/>
                  <a:pt x="1813096" y="2733802"/>
                </a:cubicBezTo>
                <a:cubicBezTo>
                  <a:pt x="882323" y="2817966"/>
                  <a:pt x="72620" y="2276141"/>
                  <a:pt x="4573" y="1523602"/>
                </a:cubicBezTo>
                <a:cubicBezTo>
                  <a:pt x="-63475" y="771063"/>
                  <a:pt x="635901" y="92781"/>
                  <a:pt x="1566674" y="8617"/>
                </a:cubicBezTo>
                <a:close/>
              </a:path>
            </a:pathLst>
          </a:custGeom>
          <a:ln/>
        </p:spPr>
        <p:style>
          <a:lnRef idx="3">
            <a:schemeClr val="lt1"/>
          </a:lnRef>
          <a:fillRef idx="1">
            <a:schemeClr val="dk1"/>
          </a:fillRef>
          <a:effectRef idx="1">
            <a:schemeClr val="dk1"/>
          </a:effectRef>
          <a:fontRef idx="minor">
            <a:schemeClr val="lt1"/>
          </a:fontRef>
        </p:style>
        <p:txBody>
          <a:bodyPr rtlCol="0" anchor="ctr"/>
          <a:lstStyle/>
          <a:p>
            <a:pPr algn="ctr"/>
            <a:endParaRPr lang="ko-KR" altLang="en-US" sz="2700"/>
          </a:p>
        </p:txBody>
      </p:sp>
      <p:sp>
        <p:nvSpPr>
          <p:cNvPr id="10" name="Rounded Rectangle 15">
            <a:extLst>
              <a:ext uri="{FF2B5EF4-FFF2-40B4-BE49-F238E27FC236}">
                <a16:creationId xmlns:a16="http://schemas.microsoft.com/office/drawing/2014/main" id="{A3519F3F-FD6C-42DD-98EA-89E11168ADC1}"/>
              </a:ext>
            </a:extLst>
          </p:cNvPr>
          <p:cNvSpPr/>
          <p:nvPr/>
        </p:nvSpPr>
        <p:spPr>
          <a:xfrm rot="20485669" flipH="1">
            <a:off x="506248" y="2490811"/>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ko-KR" altLang="en-US" sz="2700"/>
          </a:p>
        </p:txBody>
      </p:sp>
      <p:grpSp>
        <p:nvGrpSpPr>
          <p:cNvPr id="11" name="Group 10">
            <a:extLst>
              <a:ext uri="{FF2B5EF4-FFF2-40B4-BE49-F238E27FC236}">
                <a16:creationId xmlns:a16="http://schemas.microsoft.com/office/drawing/2014/main" id="{5291132B-648C-4D11-8EC2-427F62873E51}"/>
              </a:ext>
            </a:extLst>
          </p:cNvPr>
          <p:cNvGrpSpPr/>
          <p:nvPr/>
        </p:nvGrpSpPr>
        <p:grpSpPr>
          <a:xfrm rot="2091076" flipH="1">
            <a:off x="1839484" y="1271817"/>
            <a:ext cx="1051344" cy="715676"/>
            <a:chOff x="6936205" y="2105936"/>
            <a:chExt cx="1051344" cy="715676"/>
          </a:xfrm>
          <a:solidFill>
            <a:schemeClr val="bg1"/>
          </a:solidFill>
        </p:grpSpPr>
        <p:sp>
          <p:nvSpPr>
            <p:cNvPr id="12" name="Oval 17">
              <a:extLst>
                <a:ext uri="{FF2B5EF4-FFF2-40B4-BE49-F238E27FC236}">
                  <a16:creationId xmlns:a16="http://schemas.microsoft.com/office/drawing/2014/main" id="{AA8D0930-BD7A-4DF8-A805-9CC80FB46D3E}"/>
                </a:ext>
              </a:extLst>
            </p:cNvPr>
            <p:cNvSpPr/>
            <p:nvPr/>
          </p:nvSpPr>
          <p:spPr>
            <a:xfrm rot="1802267">
              <a:off x="6936205" y="2105936"/>
              <a:ext cx="1051344" cy="534013"/>
            </a:xfrm>
            <a:custGeom>
              <a:avLst/>
              <a:gdLst/>
              <a:ahLst/>
              <a:cxnLst/>
              <a:rect l="l" t="t" r="r" b="b"/>
              <a:pathLst>
                <a:path w="1642560" h="1112415">
                  <a:moveTo>
                    <a:pt x="785832" y="0"/>
                  </a:moveTo>
                  <a:cubicBezTo>
                    <a:pt x="889284" y="0"/>
                    <a:pt x="978919" y="59154"/>
                    <a:pt x="1021736" y="146002"/>
                  </a:cubicBezTo>
                  <a:cubicBezTo>
                    <a:pt x="1051604" y="124976"/>
                    <a:pt x="1088165" y="114656"/>
                    <a:pt x="1127136" y="114656"/>
                  </a:cubicBezTo>
                  <a:cubicBezTo>
                    <a:pt x="1241918" y="114656"/>
                    <a:pt x="1335792" y="204176"/>
                    <a:pt x="1341808" y="317265"/>
                  </a:cubicBezTo>
                  <a:cubicBezTo>
                    <a:pt x="1367781" y="306011"/>
                    <a:pt x="1396440" y="299856"/>
                    <a:pt x="1426536" y="299856"/>
                  </a:cubicBezTo>
                  <a:cubicBezTo>
                    <a:pt x="1545843" y="299856"/>
                    <a:pt x="1642560" y="396573"/>
                    <a:pt x="1642560" y="515880"/>
                  </a:cubicBezTo>
                  <a:cubicBezTo>
                    <a:pt x="1642560" y="635187"/>
                    <a:pt x="1545843" y="731904"/>
                    <a:pt x="1426536" y="731904"/>
                  </a:cubicBezTo>
                  <a:cubicBezTo>
                    <a:pt x="1410361" y="731904"/>
                    <a:pt x="1394601" y="730126"/>
                    <a:pt x="1379539" y="726326"/>
                  </a:cubicBezTo>
                  <a:cubicBezTo>
                    <a:pt x="1382751" y="740807"/>
                    <a:pt x="1384368" y="755855"/>
                    <a:pt x="1384368" y="771280"/>
                  </a:cubicBezTo>
                  <a:cubicBezTo>
                    <a:pt x="1384368" y="890587"/>
                    <a:pt x="1287651" y="987304"/>
                    <a:pt x="1168344" y="987304"/>
                  </a:cubicBezTo>
                  <a:cubicBezTo>
                    <a:pt x="1116932" y="987304"/>
                    <a:pt x="1069714" y="969344"/>
                    <a:pt x="1034633" y="936870"/>
                  </a:cubicBezTo>
                  <a:cubicBezTo>
                    <a:pt x="998570" y="1039401"/>
                    <a:pt x="900661" y="1112415"/>
                    <a:pt x="785697" y="1112415"/>
                  </a:cubicBezTo>
                  <a:cubicBezTo>
                    <a:pt x="664714" y="1112415"/>
                    <a:pt x="562616" y="1031553"/>
                    <a:pt x="531704" y="920578"/>
                  </a:cubicBezTo>
                  <a:cubicBezTo>
                    <a:pt x="504162" y="935791"/>
                    <a:pt x="472429" y="943424"/>
                    <a:pt x="438912" y="943424"/>
                  </a:cubicBezTo>
                  <a:cubicBezTo>
                    <a:pt x="328998" y="943424"/>
                    <a:pt x="238256" y="861336"/>
                    <a:pt x="225670" y="754991"/>
                  </a:cubicBezTo>
                  <a:cubicBezTo>
                    <a:pt x="222493" y="755833"/>
                    <a:pt x="219267" y="755904"/>
                    <a:pt x="216024" y="755904"/>
                  </a:cubicBezTo>
                  <a:cubicBezTo>
                    <a:pt x="96717" y="755904"/>
                    <a:pt x="0" y="659187"/>
                    <a:pt x="0" y="539880"/>
                  </a:cubicBezTo>
                  <a:cubicBezTo>
                    <a:pt x="0" y="429577"/>
                    <a:pt x="82669" y="338583"/>
                    <a:pt x="189559" y="326524"/>
                  </a:cubicBezTo>
                  <a:cubicBezTo>
                    <a:pt x="199739" y="217704"/>
                    <a:pt x="291631" y="132944"/>
                    <a:pt x="403320" y="132944"/>
                  </a:cubicBezTo>
                  <a:cubicBezTo>
                    <a:pt x="453838" y="132944"/>
                    <a:pt x="500306" y="150285"/>
                    <a:pt x="534992" y="182003"/>
                  </a:cubicBezTo>
                  <a:cubicBezTo>
                    <a:pt x="568948" y="76087"/>
                    <a:pt x="668505" y="0"/>
                    <a:pt x="785832" y="0"/>
                  </a:cubicBezTo>
                  <a:close/>
                </a:path>
              </a:pathLst>
            </a:cu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3" name="Oval 12">
              <a:extLst>
                <a:ext uri="{FF2B5EF4-FFF2-40B4-BE49-F238E27FC236}">
                  <a16:creationId xmlns:a16="http://schemas.microsoft.com/office/drawing/2014/main" id="{7119803B-5918-4424-AAD0-6B805A298713}"/>
                </a:ext>
              </a:extLst>
            </p:cNvPr>
            <p:cNvSpPr/>
            <p:nvPr/>
          </p:nvSpPr>
          <p:spPr>
            <a:xfrm rot="1802267">
              <a:off x="7415754" y="2668663"/>
              <a:ext cx="138270" cy="82883"/>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4" name="Oval 13">
              <a:extLst>
                <a:ext uri="{FF2B5EF4-FFF2-40B4-BE49-F238E27FC236}">
                  <a16:creationId xmlns:a16="http://schemas.microsoft.com/office/drawing/2014/main" id="{B04205D2-B022-4217-9D73-2B5AE3D95513}"/>
                </a:ext>
              </a:extLst>
            </p:cNvPr>
            <p:cNvSpPr/>
            <p:nvPr/>
          </p:nvSpPr>
          <p:spPr>
            <a:xfrm rot="1802267">
              <a:off x="7328019" y="2747505"/>
              <a:ext cx="99123" cy="59418"/>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15" name="Oval 14">
              <a:extLst>
                <a:ext uri="{FF2B5EF4-FFF2-40B4-BE49-F238E27FC236}">
                  <a16:creationId xmlns:a16="http://schemas.microsoft.com/office/drawing/2014/main" id="{04E010F6-CAA5-414F-9496-128B6C351D58}"/>
                </a:ext>
              </a:extLst>
            </p:cNvPr>
            <p:cNvSpPr/>
            <p:nvPr/>
          </p:nvSpPr>
          <p:spPr>
            <a:xfrm rot="1802267">
              <a:off x="7223281" y="2780130"/>
              <a:ext cx="69202" cy="41482"/>
            </a:xfrm>
            <a:prstGeom prst="ellipse">
              <a:avLst/>
            </a:prstGeom>
            <a:grp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16" name="Freeform 31">
            <a:extLst>
              <a:ext uri="{FF2B5EF4-FFF2-40B4-BE49-F238E27FC236}">
                <a16:creationId xmlns:a16="http://schemas.microsoft.com/office/drawing/2014/main" id="{3DD973AA-14C3-49C1-82B0-50F806EB883A}"/>
              </a:ext>
            </a:extLst>
          </p:cNvPr>
          <p:cNvSpPr/>
          <p:nvPr/>
        </p:nvSpPr>
        <p:spPr>
          <a:xfrm rot="704199">
            <a:off x="3729856" y="2143576"/>
            <a:ext cx="980439" cy="691652"/>
          </a:xfrm>
          <a:custGeom>
            <a:avLst/>
            <a:gdLst/>
            <a:ahLst/>
            <a:cxnLst/>
            <a:rect l="l" t="t" r="r" b="b"/>
            <a:pathLst>
              <a:path w="3369265" h="3169133">
                <a:moveTo>
                  <a:pt x="1853392" y="22467"/>
                </a:moveTo>
                <a:cubicBezTo>
                  <a:pt x="2779038" y="151306"/>
                  <a:pt x="3453866" y="798582"/>
                  <a:pt x="3360663" y="1468199"/>
                </a:cubicBezTo>
                <a:cubicBezTo>
                  <a:pt x="3310970" y="1825219"/>
                  <a:pt x="3052981" y="2116507"/>
                  <a:pt x="2681968" y="2289712"/>
                </a:cubicBezTo>
                <a:cubicBezTo>
                  <a:pt x="2533004" y="2673273"/>
                  <a:pt x="2266664" y="2974536"/>
                  <a:pt x="1905221" y="3169133"/>
                </a:cubicBezTo>
                <a:cubicBezTo>
                  <a:pt x="2064692" y="2914965"/>
                  <a:pt x="2148188" y="2677164"/>
                  <a:pt x="2159688" y="2445531"/>
                </a:cubicBezTo>
                <a:cubicBezTo>
                  <a:pt x="1956897" y="2476512"/>
                  <a:pt x="1739289" y="2478459"/>
                  <a:pt x="1515873" y="2447362"/>
                </a:cubicBezTo>
                <a:cubicBezTo>
                  <a:pt x="590227" y="2318523"/>
                  <a:pt x="-84601" y="1671247"/>
                  <a:pt x="8602" y="1001630"/>
                </a:cubicBezTo>
                <a:cubicBezTo>
                  <a:pt x="101805" y="332013"/>
                  <a:pt x="927745" y="-106373"/>
                  <a:pt x="1853392" y="22467"/>
                </a:cubicBezTo>
                <a:close/>
              </a:path>
            </a:pathLst>
          </a:custGeom>
          <a:solidFill>
            <a:schemeClr val="bg1"/>
          </a:solid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ko-KR" altLang="en-US" sz="2700" dirty="0"/>
          </a:p>
        </p:txBody>
      </p:sp>
      <p:sp>
        <p:nvSpPr>
          <p:cNvPr id="17" name="Rounded Rectangle 15">
            <a:extLst>
              <a:ext uri="{FF2B5EF4-FFF2-40B4-BE49-F238E27FC236}">
                <a16:creationId xmlns:a16="http://schemas.microsoft.com/office/drawing/2014/main" id="{FEFFA414-B121-45AC-9C99-72B4AB4CF3AD}"/>
              </a:ext>
            </a:extLst>
          </p:cNvPr>
          <p:cNvSpPr/>
          <p:nvPr/>
        </p:nvSpPr>
        <p:spPr>
          <a:xfrm rot="1300296">
            <a:off x="3944330" y="3012023"/>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lvl="0" algn="ctr"/>
            <a:endParaRPr lang="ko-KR" altLang="en-US" sz="2700"/>
          </a:p>
        </p:txBody>
      </p:sp>
      <p:sp>
        <p:nvSpPr>
          <p:cNvPr id="18" name="Rounded Rectangle 15">
            <a:extLst>
              <a:ext uri="{FF2B5EF4-FFF2-40B4-BE49-F238E27FC236}">
                <a16:creationId xmlns:a16="http://schemas.microsoft.com/office/drawing/2014/main" id="{2C07B8ED-1BE8-4A82-898C-1D7D87EC4B56}"/>
              </a:ext>
            </a:extLst>
          </p:cNvPr>
          <p:cNvSpPr/>
          <p:nvPr/>
        </p:nvSpPr>
        <p:spPr>
          <a:xfrm rot="1300296">
            <a:off x="3079146" y="1359731"/>
            <a:ext cx="889974" cy="823654"/>
          </a:xfrm>
          <a:custGeom>
            <a:avLst/>
            <a:gdLst/>
            <a:ahLst/>
            <a:cxnLst/>
            <a:rect l="l" t="t" r="r" b="b"/>
            <a:pathLst>
              <a:path w="936104" h="1001868">
                <a:moveTo>
                  <a:pt x="108014" y="0"/>
                </a:moveTo>
                <a:lnTo>
                  <a:pt x="828090" y="0"/>
                </a:lnTo>
                <a:cubicBezTo>
                  <a:pt x="887744" y="0"/>
                  <a:pt x="936104" y="48360"/>
                  <a:pt x="936104" y="108014"/>
                </a:cubicBezTo>
                <a:lnTo>
                  <a:pt x="936104" y="540058"/>
                </a:lnTo>
                <a:cubicBezTo>
                  <a:pt x="936104" y="599712"/>
                  <a:pt x="887744" y="648072"/>
                  <a:pt x="828090" y="648072"/>
                </a:cubicBezTo>
                <a:lnTo>
                  <a:pt x="676954" y="648072"/>
                </a:lnTo>
                <a:lnTo>
                  <a:pt x="500056" y="1001868"/>
                </a:lnTo>
                <a:lnTo>
                  <a:pt x="521498" y="648072"/>
                </a:lnTo>
                <a:lnTo>
                  <a:pt x="108014" y="648072"/>
                </a:lnTo>
                <a:cubicBezTo>
                  <a:pt x="48360" y="648072"/>
                  <a:pt x="0" y="599712"/>
                  <a:pt x="0" y="540058"/>
                </a:cubicBezTo>
                <a:lnTo>
                  <a:pt x="0" y="108014"/>
                </a:lnTo>
                <a:cubicBezTo>
                  <a:pt x="0" y="48360"/>
                  <a:pt x="48360" y="0"/>
                  <a:pt x="108014" y="0"/>
                </a:cubicBezTo>
                <a:close/>
              </a:path>
            </a:pathLst>
          </a:custGeom>
          <a:ln/>
        </p:spPr>
        <p:style>
          <a:lnRef idx="3">
            <a:schemeClr val="lt1"/>
          </a:lnRef>
          <a:fillRef idx="1">
            <a:schemeClr val="accent4"/>
          </a:fillRef>
          <a:effectRef idx="1">
            <a:schemeClr val="accent4"/>
          </a:effectRef>
          <a:fontRef idx="minor">
            <a:schemeClr val="lt1"/>
          </a:fontRef>
        </p:style>
        <p:txBody>
          <a:bodyPr rtlCol="0" anchor="ctr"/>
          <a:lstStyle/>
          <a:p>
            <a:pPr lvl="0" algn="ctr"/>
            <a:endParaRPr lang="ko-KR" altLang="en-US" sz="2700"/>
          </a:p>
        </p:txBody>
      </p:sp>
      <p:sp>
        <p:nvSpPr>
          <p:cNvPr id="19" name="Rounded Rectangle 27">
            <a:extLst>
              <a:ext uri="{FF2B5EF4-FFF2-40B4-BE49-F238E27FC236}">
                <a16:creationId xmlns:a16="http://schemas.microsoft.com/office/drawing/2014/main" id="{89E33818-B6BC-45FB-BD3C-F48F51D4A000}"/>
              </a:ext>
            </a:extLst>
          </p:cNvPr>
          <p:cNvSpPr/>
          <p:nvPr/>
        </p:nvSpPr>
        <p:spPr>
          <a:xfrm>
            <a:off x="3427023" y="1473228"/>
            <a:ext cx="350627" cy="269329"/>
          </a:xfrm>
          <a:custGeom>
            <a:avLst/>
            <a:gdLst/>
            <a:ahLst/>
            <a:cxnLst/>
            <a:rect l="l" t="t" r="r" b="b"/>
            <a:pathLst>
              <a:path w="3186824" h="2447912">
                <a:moveTo>
                  <a:pt x="1917737" y="1021643"/>
                </a:moveTo>
                <a:cubicBezTo>
                  <a:pt x="2188548" y="1021643"/>
                  <a:pt x="2408083" y="1241178"/>
                  <a:pt x="2408083" y="1511989"/>
                </a:cubicBezTo>
                <a:cubicBezTo>
                  <a:pt x="2408083" y="1782800"/>
                  <a:pt x="2188548" y="2002335"/>
                  <a:pt x="1917737" y="2002335"/>
                </a:cubicBezTo>
                <a:cubicBezTo>
                  <a:pt x="1646926" y="2002335"/>
                  <a:pt x="1427391" y="1782800"/>
                  <a:pt x="1427391" y="1511989"/>
                </a:cubicBezTo>
                <a:cubicBezTo>
                  <a:pt x="1427391" y="1241178"/>
                  <a:pt x="1646926" y="1021643"/>
                  <a:pt x="1917737" y="1021643"/>
                </a:cubicBezTo>
                <a:close/>
                <a:moveTo>
                  <a:pt x="1917737" y="827913"/>
                </a:moveTo>
                <a:cubicBezTo>
                  <a:pt x="1539932" y="827913"/>
                  <a:pt x="1233661" y="1134184"/>
                  <a:pt x="1233661" y="1511989"/>
                </a:cubicBezTo>
                <a:cubicBezTo>
                  <a:pt x="1233661" y="1889794"/>
                  <a:pt x="1539932" y="2196065"/>
                  <a:pt x="1917737" y="2196065"/>
                </a:cubicBezTo>
                <a:cubicBezTo>
                  <a:pt x="2295542" y="2196065"/>
                  <a:pt x="2601813" y="1889794"/>
                  <a:pt x="2601813" y="1511989"/>
                </a:cubicBezTo>
                <a:cubicBezTo>
                  <a:pt x="2601813" y="1134184"/>
                  <a:pt x="2295542" y="827913"/>
                  <a:pt x="1917737" y="827913"/>
                </a:cubicBezTo>
                <a:close/>
                <a:moveTo>
                  <a:pt x="1112286" y="675885"/>
                </a:moveTo>
                <a:lnTo>
                  <a:pt x="1112286" y="830188"/>
                </a:lnTo>
                <a:lnTo>
                  <a:pt x="1328310" y="830188"/>
                </a:lnTo>
                <a:lnTo>
                  <a:pt x="1328310" y="675885"/>
                </a:lnTo>
                <a:close/>
                <a:moveTo>
                  <a:pt x="2586084" y="626422"/>
                </a:moveTo>
                <a:lnTo>
                  <a:pt x="2586084" y="830188"/>
                </a:lnTo>
                <a:lnTo>
                  <a:pt x="3001340" y="830188"/>
                </a:lnTo>
                <a:lnTo>
                  <a:pt x="3001340" y="626422"/>
                </a:lnTo>
                <a:close/>
                <a:moveTo>
                  <a:pt x="1593701" y="108218"/>
                </a:moveTo>
                <a:lnTo>
                  <a:pt x="1593701" y="432905"/>
                </a:lnTo>
                <a:lnTo>
                  <a:pt x="2241773" y="432905"/>
                </a:lnTo>
                <a:lnTo>
                  <a:pt x="2241773" y="108218"/>
                </a:lnTo>
                <a:close/>
                <a:moveTo>
                  <a:pt x="1452512" y="0"/>
                </a:moveTo>
                <a:lnTo>
                  <a:pt x="2382963" y="0"/>
                </a:lnTo>
                <a:cubicBezTo>
                  <a:pt x="2433311" y="0"/>
                  <a:pt x="2474127" y="40816"/>
                  <a:pt x="2474127" y="91164"/>
                </a:cubicBezTo>
                <a:lnTo>
                  <a:pt x="2474127" y="432905"/>
                </a:lnTo>
                <a:lnTo>
                  <a:pt x="2933014" y="432905"/>
                </a:lnTo>
                <a:cubicBezTo>
                  <a:pt x="3073189" y="432905"/>
                  <a:pt x="3186824" y="546540"/>
                  <a:pt x="3186824" y="686715"/>
                </a:cubicBezTo>
                <a:lnTo>
                  <a:pt x="3186824" y="2194102"/>
                </a:lnTo>
                <a:cubicBezTo>
                  <a:pt x="3186824" y="2334277"/>
                  <a:pt x="3073189" y="2447912"/>
                  <a:pt x="2933014" y="2447912"/>
                </a:cubicBezTo>
                <a:lnTo>
                  <a:pt x="253810" y="2447912"/>
                </a:lnTo>
                <a:cubicBezTo>
                  <a:pt x="113635" y="2447912"/>
                  <a:pt x="0" y="2334277"/>
                  <a:pt x="0" y="2194102"/>
                </a:cubicBezTo>
                <a:lnTo>
                  <a:pt x="0" y="686715"/>
                </a:lnTo>
                <a:cubicBezTo>
                  <a:pt x="0" y="546540"/>
                  <a:pt x="113635" y="432905"/>
                  <a:pt x="253810" y="432905"/>
                </a:cubicBezTo>
                <a:lnTo>
                  <a:pt x="307082" y="432905"/>
                </a:lnTo>
                <a:lnTo>
                  <a:pt x="307082" y="313169"/>
                </a:lnTo>
                <a:cubicBezTo>
                  <a:pt x="307082" y="287995"/>
                  <a:pt x="327490" y="267587"/>
                  <a:pt x="352664" y="267587"/>
                </a:cubicBezTo>
                <a:lnTo>
                  <a:pt x="817888" y="267587"/>
                </a:lnTo>
                <a:cubicBezTo>
                  <a:pt x="843062" y="267587"/>
                  <a:pt x="863470" y="287995"/>
                  <a:pt x="863470" y="313169"/>
                </a:cubicBezTo>
                <a:lnTo>
                  <a:pt x="863470" y="432905"/>
                </a:lnTo>
                <a:lnTo>
                  <a:pt x="1361348" y="432905"/>
                </a:lnTo>
                <a:lnTo>
                  <a:pt x="1361348" y="91164"/>
                </a:lnTo>
                <a:cubicBezTo>
                  <a:pt x="1361348" y="40816"/>
                  <a:pt x="1402164" y="0"/>
                  <a:pt x="145251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0" name="Rounded Rectangle 7">
            <a:extLst>
              <a:ext uri="{FF2B5EF4-FFF2-40B4-BE49-F238E27FC236}">
                <a16:creationId xmlns:a16="http://schemas.microsoft.com/office/drawing/2014/main" id="{BEDD43BA-4A2D-4F33-9650-1791A6E3AF4A}"/>
              </a:ext>
            </a:extLst>
          </p:cNvPr>
          <p:cNvSpPr/>
          <p:nvPr/>
        </p:nvSpPr>
        <p:spPr>
          <a:xfrm>
            <a:off x="4040092" y="2225543"/>
            <a:ext cx="356478" cy="307637"/>
          </a:xfrm>
          <a:custGeom>
            <a:avLst/>
            <a:gdLst/>
            <a:ahLst/>
            <a:cxnLst/>
            <a:rect l="l" t="t" r="r" b="b"/>
            <a:pathLst>
              <a:path w="3240006" h="2796091">
                <a:moveTo>
                  <a:pt x="686867" y="612319"/>
                </a:moveTo>
                <a:cubicBezTo>
                  <a:pt x="611281" y="612319"/>
                  <a:pt x="550007" y="673593"/>
                  <a:pt x="550007" y="749179"/>
                </a:cubicBezTo>
                <a:cubicBezTo>
                  <a:pt x="550007" y="824765"/>
                  <a:pt x="611281" y="886039"/>
                  <a:pt x="686867" y="886039"/>
                </a:cubicBezTo>
                <a:cubicBezTo>
                  <a:pt x="762453" y="886039"/>
                  <a:pt x="823727" y="824765"/>
                  <a:pt x="823727" y="749179"/>
                </a:cubicBezTo>
                <a:cubicBezTo>
                  <a:pt x="823727" y="673593"/>
                  <a:pt x="762453" y="612319"/>
                  <a:pt x="686867" y="612319"/>
                </a:cubicBezTo>
                <a:close/>
                <a:moveTo>
                  <a:pt x="1587500" y="281447"/>
                </a:moveTo>
                <a:cubicBezTo>
                  <a:pt x="1432061" y="281447"/>
                  <a:pt x="1306053" y="407455"/>
                  <a:pt x="1306053" y="562894"/>
                </a:cubicBezTo>
                <a:cubicBezTo>
                  <a:pt x="1306053" y="718333"/>
                  <a:pt x="1432061" y="844341"/>
                  <a:pt x="1587500" y="844341"/>
                </a:cubicBezTo>
                <a:cubicBezTo>
                  <a:pt x="1742939" y="844341"/>
                  <a:pt x="1868947" y="718333"/>
                  <a:pt x="1868947" y="562894"/>
                </a:cubicBezTo>
                <a:cubicBezTo>
                  <a:pt x="1868947" y="407455"/>
                  <a:pt x="1742939" y="281447"/>
                  <a:pt x="1587500" y="281447"/>
                </a:cubicBezTo>
                <a:close/>
                <a:moveTo>
                  <a:pt x="1587500" y="0"/>
                </a:moveTo>
                <a:cubicBezTo>
                  <a:pt x="1898378" y="0"/>
                  <a:pt x="2150394" y="252016"/>
                  <a:pt x="2150394" y="562894"/>
                </a:cubicBezTo>
                <a:cubicBezTo>
                  <a:pt x="2150394" y="786167"/>
                  <a:pt x="2020401" y="979078"/>
                  <a:pt x="1831095" y="1068260"/>
                </a:cubicBezTo>
                <a:lnTo>
                  <a:pt x="2215710" y="1068260"/>
                </a:lnTo>
                <a:cubicBezTo>
                  <a:pt x="2374756" y="1068260"/>
                  <a:pt x="2503688" y="1197192"/>
                  <a:pt x="2503688" y="1356238"/>
                </a:cubicBezTo>
                <a:lnTo>
                  <a:pt x="2503688" y="1474975"/>
                </a:lnTo>
                <a:lnTo>
                  <a:pt x="2656086" y="1474975"/>
                </a:lnTo>
                <a:cubicBezTo>
                  <a:pt x="2692420" y="1474975"/>
                  <a:pt x="2722815" y="1500405"/>
                  <a:pt x="2728975" y="1534767"/>
                </a:cubicBezTo>
                <a:lnTo>
                  <a:pt x="3240006" y="1109804"/>
                </a:lnTo>
                <a:lnTo>
                  <a:pt x="3240006" y="2754548"/>
                </a:lnTo>
                <a:lnTo>
                  <a:pt x="2728975" y="2329585"/>
                </a:lnTo>
                <a:cubicBezTo>
                  <a:pt x="2722815" y="2363946"/>
                  <a:pt x="2692420" y="2389375"/>
                  <a:pt x="2656086" y="2389375"/>
                </a:cubicBezTo>
                <a:lnTo>
                  <a:pt x="2503688" y="2389375"/>
                </a:lnTo>
                <a:lnTo>
                  <a:pt x="2503688" y="2508113"/>
                </a:lnTo>
                <a:cubicBezTo>
                  <a:pt x="2503688" y="2667159"/>
                  <a:pt x="2374756" y="2796091"/>
                  <a:pt x="2215710" y="2796091"/>
                </a:cubicBezTo>
                <a:lnTo>
                  <a:pt x="287978" y="2796091"/>
                </a:lnTo>
                <a:cubicBezTo>
                  <a:pt x="128932" y="2796091"/>
                  <a:pt x="0" y="2667159"/>
                  <a:pt x="0" y="2508113"/>
                </a:cubicBezTo>
                <a:lnTo>
                  <a:pt x="0" y="1356238"/>
                </a:lnTo>
                <a:cubicBezTo>
                  <a:pt x="0" y="1197192"/>
                  <a:pt x="128932" y="1068260"/>
                  <a:pt x="287978" y="1068260"/>
                </a:cubicBezTo>
                <a:lnTo>
                  <a:pt x="544513" y="1068260"/>
                </a:lnTo>
                <a:cubicBezTo>
                  <a:pt x="422089" y="1014226"/>
                  <a:pt x="336949" y="891645"/>
                  <a:pt x="336949" y="749179"/>
                </a:cubicBezTo>
                <a:cubicBezTo>
                  <a:pt x="336949" y="555925"/>
                  <a:pt x="493613" y="399261"/>
                  <a:pt x="686867" y="399261"/>
                </a:cubicBezTo>
                <a:cubicBezTo>
                  <a:pt x="880121" y="399261"/>
                  <a:pt x="1036785" y="555925"/>
                  <a:pt x="1036785" y="749179"/>
                </a:cubicBezTo>
                <a:cubicBezTo>
                  <a:pt x="1036785" y="891645"/>
                  <a:pt x="951645" y="1014226"/>
                  <a:pt x="829222" y="1068260"/>
                </a:cubicBezTo>
                <a:lnTo>
                  <a:pt x="1343906" y="1068260"/>
                </a:lnTo>
                <a:cubicBezTo>
                  <a:pt x="1154600" y="979078"/>
                  <a:pt x="1024606" y="786167"/>
                  <a:pt x="1024606" y="562894"/>
                </a:cubicBezTo>
                <a:cubicBezTo>
                  <a:pt x="1024606" y="252016"/>
                  <a:pt x="1276622" y="0"/>
                  <a:pt x="15875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1" name="Teardrop 6">
            <a:extLst>
              <a:ext uri="{FF2B5EF4-FFF2-40B4-BE49-F238E27FC236}">
                <a16:creationId xmlns:a16="http://schemas.microsoft.com/office/drawing/2014/main" id="{C1EA3BFA-76A0-45AC-A96D-8F7BAD509DBE}"/>
              </a:ext>
            </a:extLst>
          </p:cNvPr>
          <p:cNvSpPr/>
          <p:nvPr/>
        </p:nvSpPr>
        <p:spPr>
          <a:xfrm rot="8100000">
            <a:off x="2287699" y="1431162"/>
            <a:ext cx="245027" cy="245028"/>
          </a:xfrm>
          <a:custGeom>
            <a:avLst/>
            <a:gdLst/>
            <a:ahLst/>
            <a:cxnLst/>
            <a:rect l="l" t="t" r="r" b="b"/>
            <a:pathLst>
              <a:path w="2483832" h="2483835">
                <a:moveTo>
                  <a:pt x="657616" y="1826218"/>
                </a:moveTo>
                <a:cubicBezTo>
                  <a:pt x="806520" y="1975122"/>
                  <a:pt x="1047940" y="1975122"/>
                  <a:pt x="1196844" y="1826218"/>
                </a:cubicBezTo>
                <a:cubicBezTo>
                  <a:pt x="1345748" y="1677314"/>
                  <a:pt x="1345748" y="1435894"/>
                  <a:pt x="1196844" y="1286990"/>
                </a:cubicBezTo>
                <a:cubicBezTo>
                  <a:pt x="1047940" y="1138086"/>
                  <a:pt x="806520" y="1138086"/>
                  <a:pt x="657616" y="1286990"/>
                </a:cubicBezTo>
                <a:cubicBezTo>
                  <a:pt x="508712" y="1435894"/>
                  <a:pt x="508712" y="1677314"/>
                  <a:pt x="657616" y="1826218"/>
                </a:cubicBezTo>
                <a:close/>
                <a:moveTo>
                  <a:pt x="293335" y="2190500"/>
                </a:moveTo>
                <a:cubicBezTo>
                  <a:pt x="112098" y="2009262"/>
                  <a:pt x="0" y="1758885"/>
                  <a:pt x="0" y="1482325"/>
                </a:cubicBezTo>
                <a:cubicBezTo>
                  <a:pt x="0" y="929206"/>
                  <a:pt x="459290" y="590078"/>
                  <a:pt x="1001509" y="480815"/>
                </a:cubicBezTo>
                <a:cubicBezTo>
                  <a:pt x="1569704" y="366317"/>
                  <a:pt x="1861757" y="259925"/>
                  <a:pt x="2483832" y="0"/>
                </a:cubicBezTo>
                <a:cubicBezTo>
                  <a:pt x="2230640" y="682694"/>
                  <a:pt x="2130986" y="873716"/>
                  <a:pt x="2003018" y="1482325"/>
                </a:cubicBezTo>
                <a:cubicBezTo>
                  <a:pt x="1901990" y="2042180"/>
                  <a:pt x="1554627" y="2483835"/>
                  <a:pt x="1001509" y="2483835"/>
                </a:cubicBezTo>
                <a:cubicBezTo>
                  <a:pt x="724950" y="2483835"/>
                  <a:pt x="474573" y="2371737"/>
                  <a:pt x="293335" y="219050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2" name="Oval 21">
            <a:extLst>
              <a:ext uri="{FF2B5EF4-FFF2-40B4-BE49-F238E27FC236}">
                <a16:creationId xmlns:a16="http://schemas.microsoft.com/office/drawing/2014/main" id="{754EB3AB-E6EC-46DA-9FF8-275C3D9C86B6}"/>
              </a:ext>
            </a:extLst>
          </p:cNvPr>
          <p:cNvSpPr>
            <a:spLocks noChangeAspect="1"/>
          </p:cNvSpPr>
          <p:nvPr/>
        </p:nvSpPr>
        <p:spPr>
          <a:xfrm>
            <a:off x="4313514" y="3145281"/>
            <a:ext cx="300658" cy="303169"/>
          </a:xfrm>
          <a:custGeom>
            <a:avLst/>
            <a:gdLst/>
            <a:ahLst/>
            <a:cxnLst/>
            <a:rect l="l" t="t" r="r" b="b"/>
            <a:pathLst>
              <a:path w="165214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652142" y="394531"/>
                </a:moveTo>
                <a:lnTo>
                  <a:pt x="1649662" y="403784"/>
                </a:lnTo>
                <a:lnTo>
                  <a:pt x="1647140" y="399895"/>
                </a:lnTo>
                <a:close/>
                <a:moveTo>
                  <a:pt x="1158157" y="65026"/>
                </a:moveTo>
                <a:lnTo>
                  <a:pt x="1154679" y="271718"/>
                </a:lnTo>
                <a:lnTo>
                  <a:pt x="1148331" y="270017"/>
                </a:lnTo>
                <a:cubicBezTo>
                  <a:pt x="1200055" y="299127"/>
                  <a:pt x="1246804" y="334821"/>
                  <a:pt x="1286346" y="377149"/>
                </a:cubicBez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1011291" y="1467215"/>
                </a:lnTo>
                <a:cubicBezTo>
                  <a:pt x="951500" y="1486565"/>
                  <a:pt x="888271" y="1495869"/>
                  <a:pt x="823805" y="1495510"/>
                </a:cubicBezTo>
                <a:lnTo>
                  <a:pt x="729193" y="1665940"/>
                </a:lnTo>
                <a:lnTo>
                  <a:pt x="486511" y="1600914"/>
                </a:lnTo>
                <a:lnTo>
                  <a:pt x="489790" y="1406012"/>
                </a:lnTo>
                <a:cubicBezTo>
                  <a:pt x="438364" y="1376702"/>
                  <a:pt x="391917" y="1340859"/>
                  <a:pt x="352658" y="1298452"/>
                </a:cubicBezTo>
                <a:lnTo>
                  <a:pt x="355803" y="1305197"/>
                </a:ln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638348" y="208660"/>
                </a:lnTo>
                <a:cubicBezTo>
                  <a:pt x="696840" y="190256"/>
                  <a:pt x="758594" y="181748"/>
                  <a:pt x="821488" y="182440"/>
                </a:cubicBezTo>
                <a:lnTo>
                  <a:pt x="815140" y="180739"/>
                </a:lnTo>
                <a:lnTo>
                  <a:pt x="915476" y="0"/>
                </a:ln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23" name="Rectangle 16">
            <a:extLst>
              <a:ext uri="{FF2B5EF4-FFF2-40B4-BE49-F238E27FC236}">
                <a16:creationId xmlns:a16="http://schemas.microsoft.com/office/drawing/2014/main" id="{FA15F103-0C68-4E68-88A0-323B06A4F50C}"/>
              </a:ext>
            </a:extLst>
          </p:cNvPr>
          <p:cNvSpPr/>
          <p:nvPr/>
        </p:nvSpPr>
        <p:spPr>
          <a:xfrm rot="2700000">
            <a:off x="752408" y="2531155"/>
            <a:ext cx="250429" cy="448973"/>
          </a:xfrm>
          <a:custGeom>
            <a:avLst/>
            <a:gdLst/>
            <a:ahLst/>
            <a:cxnLst/>
            <a:rect l="l" t="t" r="r" b="b"/>
            <a:pathLst>
              <a:path w="2232248" h="4001999">
                <a:moveTo>
                  <a:pt x="1116887" y="0"/>
                </a:moveTo>
                <a:cubicBezTo>
                  <a:pt x="1270748" y="4762"/>
                  <a:pt x="1433283" y="120651"/>
                  <a:pt x="1447291" y="308459"/>
                </a:cubicBezTo>
                <a:cubicBezTo>
                  <a:pt x="1483174" y="544979"/>
                  <a:pt x="1283237" y="603082"/>
                  <a:pt x="1339988" y="887363"/>
                </a:cubicBezTo>
                <a:lnTo>
                  <a:pt x="2232248" y="887363"/>
                </a:lnTo>
                <a:lnTo>
                  <a:pt x="2232248" y="1778237"/>
                </a:lnTo>
                <a:cubicBezTo>
                  <a:pt x="1956566" y="1829261"/>
                  <a:pt x="1897086" y="1634366"/>
                  <a:pt x="1663321" y="1669832"/>
                </a:cubicBezTo>
                <a:cubicBezTo>
                  <a:pt x="1475513" y="1683840"/>
                  <a:pt x="1359624" y="1846375"/>
                  <a:pt x="1354862" y="2000236"/>
                </a:cubicBezTo>
                <a:cubicBezTo>
                  <a:pt x="1358037" y="2135389"/>
                  <a:pt x="1477787" y="2334920"/>
                  <a:pt x="1701420" y="2336507"/>
                </a:cubicBezTo>
                <a:cubicBezTo>
                  <a:pt x="1972077" y="2308709"/>
                  <a:pt x="1932339" y="2176007"/>
                  <a:pt x="2232248" y="2187989"/>
                </a:cubicBezTo>
                <a:lnTo>
                  <a:pt x="2232248" y="3119611"/>
                </a:lnTo>
                <a:lnTo>
                  <a:pt x="1303259" y="3119611"/>
                </a:lnTo>
                <a:cubicBezTo>
                  <a:pt x="1289664" y="3424971"/>
                  <a:pt x="1423682" y="3383289"/>
                  <a:pt x="1451633" y="3655441"/>
                </a:cubicBezTo>
                <a:cubicBezTo>
                  <a:pt x="1450046" y="3879074"/>
                  <a:pt x="1250515" y="3998824"/>
                  <a:pt x="1115362" y="4001999"/>
                </a:cubicBezTo>
                <a:cubicBezTo>
                  <a:pt x="961501" y="3997237"/>
                  <a:pt x="798966" y="3881348"/>
                  <a:pt x="784958" y="3693540"/>
                </a:cubicBezTo>
                <a:cubicBezTo>
                  <a:pt x="749282" y="3458385"/>
                  <a:pt x="946712" y="3399594"/>
                  <a:pt x="892811" y="3119611"/>
                </a:cubicBezTo>
                <a:lnTo>
                  <a:pt x="0" y="3119611"/>
                </a:lnTo>
                <a:lnTo>
                  <a:pt x="0" y="2203607"/>
                </a:lnTo>
                <a:cubicBezTo>
                  <a:pt x="285884" y="2145799"/>
                  <a:pt x="343730" y="2346665"/>
                  <a:pt x="580754" y="2310706"/>
                </a:cubicBezTo>
                <a:cubicBezTo>
                  <a:pt x="768562" y="2296698"/>
                  <a:pt x="884451" y="2134163"/>
                  <a:pt x="889213" y="1980302"/>
                </a:cubicBezTo>
                <a:cubicBezTo>
                  <a:pt x="886038" y="1845149"/>
                  <a:pt x="766288" y="1645618"/>
                  <a:pt x="542655" y="1644031"/>
                </a:cubicBezTo>
                <a:cubicBezTo>
                  <a:pt x="268493" y="1672188"/>
                  <a:pt x="312817" y="1807984"/>
                  <a:pt x="0" y="1792208"/>
                </a:cubicBezTo>
                <a:lnTo>
                  <a:pt x="0" y="887363"/>
                </a:lnTo>
                <a:lnTo>
                  <a:pt x="928847" y="887363"/>
                </a:lnTo>
                <a:cubicBezTo>
                  <a:pt x="944034" y="576570"/>
                  <a:pt x="808718" y="620178"/>
                  <a:pt x="780616" y="346558"/>
                </a:cubicBezTo>
                <a:cubicBezTo>
                  <a:pt x="782203" y="122925"/>
                  <a:pt x="981734" y="3175"/>
                  <a:pt x="111688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24" name="Rectangle 9">
            <a:extLst>
              <a:ext uri="{FF2B5EF4-FFF2-40B4-BE49-F238E27FC236}">
                <a16:creationId xmlns:a16="http://schemas.microsoft.com/office/drawing/2014/main" id="{34FF0D13-F027-413B-A1EF-973FE0259C6D}"/>
              </a:ext>
            </a:extLst>
          </p:cNvPr>
          <p:cNvSpPr/>
          <p:nvPr/>
        </p:nvSpPr>
        <p:spPr>
          <a:xfrm>
            <a:off x="1130426" y="1681818"/>
            <a:ext cx="339147" cy="317472"/>
          </a:xfrm>
          <a:custGeom>
            <a:avLst/>
            <a:gdLst>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833935 w 3239999"/>
              <a:gd name="connsiteY0" fmla="*/ 22 h 3032924"/>
              <a:gd name="connsiteX1" fmla="*/ 1576606 w 3239999"/>
              <a:gd name="connsiteY1" fmla="*/ 402054 h 3032924"/>
              <a:gd name="connsiteX2" fmla="*/ 1576606 w 3239999"/>
              <a:gd name="connsiteY2" fmla="*/ 430441 h 3032924"/>
              <a:gd name="connsiteX3" fmla="*/ 1576606 w 3239999"/>
              <a:gd name="connsiteY3" fmla="*/ 526981 h 3032924"/>
              <a:gd name="connsiteX4" fmla="*/ 1576606 w 3239999"/>
              <a:gd name="connsiteY4" fmla="*/ 2765302 h 3032924"/>
              <a:gd name="connsiteX5" fmla="*/ 378630 w 3239999"/>
              <a:gd name="connsiteY5" fmla="*/ 2472117 h 3032924"/>
              <a:gd name="connsiteX6" fmla="*/ 384918 w 3239999"/>
              <a:gd name="connsiteY6" fmla="*/ 526981 h 3032924"/>
              <a:gd name="connsiteX7" fmla="*/ 239143 w 3239999"/>
              <a:gd name="connsiteY7" fmla="*/ 526981 h 3032924"/>
              <a:gd name="connsiteX8" fmla="*/ 239143 w 3239999"/>
              <a:gd name="connsiteY8" fmla="*/ 2776423 h 3032924"/>
              <a:gd name="connsiteX9" fmla="*/ 1576606 w 3239999"/>
              <a:gd name="connsiteY9" fmla="*/ 2776423 h 3032924"/>
              <a:gd name="connsiteX10" fmla="*/ 1576606 w 3239999"/>
              <a:gd name="connsiteY10" fmla="*/ 2778202 h 3032924"/>
              <a:gd name="connsiteX11" fmla="*/ 1663394 w 3239999"/>
              <a:gd name="connsiteY11" fmla="*/ 2778202 h 3032924"/>
              <a:gd name="connsiteX12" fmla="*/ 1663394 w 3239999"/>
              <a:gd name="connsiteY12" fmla="*/ 2776423 h 3032924"/>
              <a:gd name="connsiteX13" fmla="*/ 3000856 w 3239999"/>
              <a:gd name="connsiteY13" fmla="*/ 2776423 h 3032924"/>
              <a:gd name="connsiteX14" fmla="*/ 3000856 w 3239999"/>
              <a:gd name="connsiteY14" fmla="*/ 526981 h 3032924"/>
              <a:gd name="connsiteX15" fmla="*/ 2855082 w 3239999"/>
              <a:gd name="connsiteY15" fmla="*/ 526981 h 3032924"/>
              <a:gd name="connsiteX16" fmla="*/ 2861369 w 3239999"/>
              <a:gd name="connsiteY16" fmla="*/ 2472117 h 3032924"/>
              <a:gd name="connsiteX17" fmla="*/ 1663394 w 3239999"/>
              <a:gd name="connsiteY17" fmla="*/ 2765302 h 3032924"/>
              <a:gd name="connsiteX18" fmla="*/ 1663394 w 3239999"/>
              <a:gd name="connsiteY18" fmla="*/ 526981 h 3032924"/>
              <a:gd name="connsiteX19" fmla="*/ 1663394 w 3239999"/>
              <a:gd name="connsiteY19" fmla="*/ 430441 h 3032924"/>
              <a:gd name="connsiteX20" fmla="*/ 1663394 w 3239999"/>
              <a:gd name="connsiteY20" fmla="*/ 402054 h 3032924"/>
              <a:gd name="connsiteX21" fmla="*/ 2406065 w 3239999"/>
              <a:gd name="connsiteY21" fmla="*/ 22 h 3032924"/>
              <a:gd name="connsiteX22" fmla="*/ 2853673 w 3239999"/>
              <a:gd name="connsiteY22" fmla="*/ 91100 h 3032924"/>
              <a:gd name="connsiteX23" fmla="*/ 2854770 w 3239999"/>
              <a:gd name="connsiteY23" fmla="*/ 430441 h 3032924"/>
              <a:gd name="connsiteX24" fmla="*/ 3120669 w 3239999"/>
              <a:gd name="connsiteY24" fmla="*/ 428517 h 3032924"/>
              <a:gd name="connsiteX25" fmla="*/ 3120669 w 3239999"/>
              <a:gd name="connsiteY25" fmla="*/ 738345 h 3032924"/>
              <a:gd name="connsiteX26" fmla="*/ 3239999 w 3239999"/>
              <a:gd name="connsiteY26" fmla="*/ 738345 h 3032924"/>
              <a:gd name="connsiteX27" fmla="*/ 3239999 w 3239999"/>
              <a:gd name="connsiteY27" fmla="*/ 3032924 h 3032924"/>
              <a:gd name="connsiteX28" fmla="*/ 0 w 3239999"/>
              <a:gd name="connsiteY28" fmla="*/ 3032924 h 3032924"/>
              <a:gd name="connsiteX29" fmla="*/ 0 w 3239999"/>
              <a:gd name="connsiteY29" fmla="*/ 738345 h 3032924"/>
              <a:gd name="connsiteX30" fmla="*/ 102477 w 3239999"/>
              <a:gd name="connsiteY30" fmla="*/ 738345 h 3032924"/>
              <a:gd name="connsiteX31" fmla="*/ 102477 w 3239999"/>
              <a:gd name="connsiteY31" fmla="*/ 428517 h 3032924"/>
              <a:gd name="connsiteX32" fmla="*/ 385229 w 3239999"/>
              <a:gd name="connsiteY32" fmla="*/ 430441 h 3032924"/>
              <a:gd name="connsiteX33" fmla="*/ 386326 w 3239999"/>
              <a:gd name="connsiteY33" fmla="*/ 91100 h 3032924"/>
              <a:gd name="connsiteX34" fmla="*/ 833935 w 3239999"/>
              <a:gd name="connsiteY34" fmla="*/ 2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34" fmla="*/ 1668046 w 3239999"/>
              <a:gd name="connsiteY34" fmla="*/ 2869642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39143 w 3239999"/>
              <a:gd name="connsiteY32" fmla="*/ 2776423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3000856 w 3239999"/>
              <a:gd name="connsiteY3" fmla="*/ 2776423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 name="connsiteX0" fmla="*/ 1576606 w 3239999"/>
              <a:gd name="connsiteY0" fmla="*/ 2778202 h 3032924"/>
              <a:gd name="connsiteX1" fmla="*/ 1663394 w 3239999"/>
              <a:gd name="connsiteY1" fmla="*/ 2778202 h 3032924"/>
              <a:gd name="connsiteX2" fmla="*/ 1663394 w 3239999"/>
              <a:gd name="connsiteY2" fmla="*/ 2776423 h 3032924"/>
              <a:gd name="connsiteX3" fmla="*/ 2991331 w 3239999"/>
              <a:gd name="connsiteY3" fmla="*/ 2709748 h 3032924"/>
              <a:gd name="connsiteX4" fmla="*/ 3000856 w 3239999"/>
              <a:gd name="connsiteY4" fmla="*/ 526981 h 3032924"/>
              <a:gd name="connsiteX5" fmla="*/ 2855082 w 3239999"/>
              <a:gd name="connsiteY5" fmla="*/ 526981 h 3032924"/>
              <a:gd name="connsiteX6" fmla="*/ 2861369 w 3239999"/>
              <a:gd name="connsiteY6" fmla="*/ 2472117 h 3032924"/>
              <a:gd name="connsiteX7" fmla="*/ 1663394 w 3239999"/>
              <a:gd name="connsiteY7" fmla="*/ 2765302 h 3032924"/>
              <a:gd name="connsiteX8" fmla="*/ 1663394 w 3239999"/>
              <a:gd name="connsiteY8" fmla="*/ 526981 h 3032924"/>
              <a:gd name="connsiteX9" fmla="*/ 1663394 w 3239999"/>
              <a:gd name="connsiteY9" fmla="*/ 430441 h 3032924"/>
              <a:gd name="connsiteX10" fmla="*/ 1663394 w 3239999"/>
              <a:gd name="connsiteY10" fmla="*/ 402054 h 3032924"/>
              <a:gd name="connsiteX11" fmla="*/ 2406065 w 3239999"/>
              <a:gd name="connsiteY11" fmla="*/ 22 h 3032924"/>
              <a:gd name="connsiteX12" fmla="*/ 2853673 w 3239999"/>
              <a:gd name="connsiteY12" fmla="*/ 91100 h 3032924"/>
              <a:gd name="connsiteX13" fmla="*/ 2854770 w 3239999"/>
              <a:gd name="connsiteY13" fmla="*/ 430441 h 3032924"/>
              <a:gd name="connsiteX14" fmla="*/ 3120669 w 3239999"/>
              <a:gd name="connsiteY14" fmla="*/ 428517 h 3032924"/>
              <a:gd name="connsiteX15" fmla="*/ 3120669 w 3239999"/>
              <a:gd name="connsiteY15" fmla="*/ 738345 h 3032924"/>
              <a:gd name="connsiteX16" fmla="*/ 3239999 w 3239999"/>
              <a:gd name="connsiteY16" fmla="*/ 738345 h 3032924"/>
              <a:gd name="connsiteX17" fmla="*/ 3239999 w 3239999"/>
              <a:gd name="connsiteY17" fmla="*/ 3032924 h 3032924"/>
              <a:gd name="connsiteX18" fmla="*/ 0 w 3239999"/>
              <a:gd name="connsiteY18" fmla="*/ 3032924 h 3032924"/>
              <a:gd name="connsiteX19" fmla="*/ 0 w 3239999"/>
              <a:gd name="connsiteY19" fmla="*/ 738345 h 3032924"/>
              <a:gd name="connsiteX20" fmla="*/ 102477 w 3239999"/>
              <a:gd name="connsiteY20" fmla="*/ 738345 h 3032924"/>
              <a:gd name="connsiteX21" fmla="*/ 102477 w 3239999"/>
              <a:gd name="connsiteY21" fmla="*/ 428517 h 3032924"/>
              <a:gd name="connsiteX22" fmla="*/ 385229 w 3239999"/>
              <a:gd name="connsiteY22" fmla="*/ 430441 h 3032924"/>
              <a:gd name="connsiteX23" fmla="*/ 386326 w 3239999"/>
              <a:gd name="connsiteY23" fmla="*/ 91100 h 3032924"/>
              <a:gd name="connsiteX24" fmla="*/ 833935 w 3239999"/>
              <a:gd name="connsiteY24" fmla="*/ 22 h 3032924"/>
              <a:gd name="connsiteX25" fmla="*/ 1576606 w 3239999"/>
              <a:gd name="connsiteY25" fmla="*/ 402054 h 3032924"/>
              <a:gd name="connsiteX26" fmla="*/ 1576606 w 3239999"/>
              <a:gd name="connsiteY26" fmla="*/ 430441 h 3032924"/>
              <a:gd name="connsiteX27" fmla="*/ 1576606 w 3239999"/>
              <a:gd name="connsiteY27" fmla="*/ 526981 h 3032924"/>
              <a:gd name="connsiteX28" fmla="*/ 1576606 w 3239999"/>
              <a:gd name="connsiteY28" fmla="*/ 2765302 h 3032924"/>
              <a:gd name="connsiteX29" fmla="*/ 378630 w 3239999"/>
              <a:gd name="connsiteY29" fmla="*/ 2472117 h 3032924"/>
              <a:gd name="connsiteX30" fmla="*/ 384918 w 3239999"/>
              <a:gd name="connsiteY30" fmla="*/ 526981 h 3032924"/>
              <a:gd name="connsiteX31" fmla="*/ 239143 w 3239999"/>
              <a:gd name="connsiteY31" fmla="*/ 526981 h 3032924"/>
              <a:gd name="connsiteX32" fmla="*/ 229618 w 3239999"/>
              <a:gd name="connsiteY32" fmla="*/ 2690698 h 3032924"/>
              <a:gd name="connsiteX33" fmla="*/ 1576606 w 3239999"/>
              <a:gd name="connsiteY33" fmla="*/ 2776423 h 3032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3239999" h="3032924">
                <a:moveTo>
                  <a:pt x="1576606" y="2778202"/>
                </a:moveTo>
                <a:cubicBezTo>
                  <a:pt x="1576606" y="2778795"/>
                  <a:pt x="1663394" y="2792670"/>
                  <a:pt x="1663394" y="2778202"/>
                </a:cubicBezTo>
                <a:lnTo>
                  <a:pt x="1663394" y="2776423"/>
                </a:lnTo>
                <a:cubicBezTo>
                  <a:pt x="2185083" y="2605634"/>
                  <a:pt x="2444552" y="2500589"/>
                  <a:pt x="2991331" y="2709748"/>
                </a:cubicBezTo>
                <a:lnTo>
                  <a:pt x="3000856" y="526981"/>
                </a:lnTo>
                <a:lnTo>
                  <a:pt x="2855082" y="526981"/>
                </a:lnTo>
                <a:cubicBezTo>
                  <a:pt x="2857178" y="1175360"/>
                  <a:pt x="2859273" y="1823738"/>
                  <a:pt x="2861369" y="2472117"/>
                </a:cubicBezTo>
                <a:cubicBezTo>
                  <a:pt x="2483869" y="2318121"/>
                  <a:pt x="2052449" y="2439541"/>
                  <a:pt x="1663394" y="2765302"/>
                </a:cubicBezTo>
                <a:lnTo>
                  <a:pt x="1663394" y="526981"/>
                </a:lnTo>
                <a:lnTo>
                  <a:pt x="1663394" y="430441"/>
                </a:lnTo>
                <a:lnTo>
                  <a:pt x="1663394" y="402054"/>
                </a:lnTo>
                <a:cubicBezTo>
                  <a:pt x="1896442" y="149589"/>
                  <a:pt x="2115835" y="2106"/>
                  <a:pt x="2406065" y="22"/>
                </a:cubicBezTo>
                <a:cubicBezTo>
                  <a:pt x="2537987" y="-925"/>
                  <a:pt x="2684544" y="28169"/>
                  <a:pt x="2853673" y="91100"/>
                </a:cubicBezTo>
                <a:cubicBezTo>
                  <a:pt x="2854039" y="204214"/>
                  <a:pt x="2854404" y="317327"/>
                  <a:pt x="2854770" y="430441"/>
                </a:cubicBezTo>
                <a:lnTo>
                  <a:pt x="3120669" y="428517"/>
                </a:lnTo>
                <a:lnTo>
                  <a:pt x="3120669" y="738345"/>
                </a:lnTo>
                <a:lnTo>
                  <a:pt x="3239999" y="738345"/>
                </a:lnTo>
                <a:lnTo>
                  <a:pt x="3239999" y="3032924"/>
                </a:lnTo>
                <a:lnTo>
                  <a:pt x="0" y="3032924"/>
                </a:lnTo>
                <a:lnTo>
                  <a:pt x="0" y="738345"/>
                </a:lnTo>
                <a:lnTo>
                  <a:pt x="102477" y="738345"/>
                </a:lnTo>
                <a:lnTo>
                  <a:pt x="102477" y="428517"/>
                </a:lnTo>
                <a:lnTo>
                  <a:pt x="385229" y="430441"/>
                </a:lnTo>
                <a:cubicBezTo>
                  <a:pt x="385595" y="317327"/>
                  <a:pt x="385960" y="204214"/>
                  <a:pt x="386326" y="91100"/>
                </a:cubicBezTo>
                <a:cubicBezTo>
                  <a:pt x="555455" y="28169"/>
                  <a:pt x="702013" y="-925"/>
                  <a:pt x="833935" y="22"/>
                </a:cubicBezTo>
                <a:cubicBezTo>
                  <a:pt x="1124164" y="2106"/>
                  <a:pt x="1343558" y="149589"/>
                  <a:pt x="1576606" y="402054"/>
                </a:cubicBezTo>
                <a:lnTo>
                  <a:pt x="1576606" y="430441"/>
                </a:lnTo>
                <a:lnTo>
                  <a:pt x="1576606" y="526981"/>
                </a:lnTo>
                <a:lnTo>
                  <a:pt x="1576606" y="2765302"/>
                </a:lnTo>
                <a:cubicBezTo>
                  <a:pt x="1187550" y="2439541"/>
                  <a:pt x="756130" y="2318121"/>
                  <a:pt x="378630" y="2472117"/>
                </a:cubicBezTo>
                <a:lnTo>
                  <a:pt x="384918" y="526981"/>
                </a:lnTo>
                <a:lnTo>
                  <a:pt x="239143" y="526981"/>
                </a:lnTo>
                <a:lnTo>
                  <a:pt x="229618" y="2690698"/>
                </a:lnTo>
                <a:cubicBezTo>
                  <a:pt x="773243" y="2466244"/>
                  <a:pt x="1081748" y="2626096"/>
                  <a:pt x="1576606" y="2776423"/>
                </a:cubicBezTo>
              </a:path>
            </a:pathLst>
          </a:cu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32" name="TextBox 31">
            <a:extLst>
              <a:ext uri="{FF2B5EF4-FFF2-40B4-BE49-F238E27FC236}">
                <a16:creationId xmlns:a16="http://schemas.microsoft.com/office/drawing/2014/main" id="{54DBD23C-176C-44B2-8D21-6CD60B94CF3F}"/>
              </a:ext>
            </a:extLst>
          </p:cNvPr>
          <p:cNvSpPr txBox="1"/>
          <p:nvPr/>
        </p:nvSpPr>
        <p:spPr>
          <a:xfrm>
            <a:off x="5586728" y="1840897"/>
            <a:ext cx="4093607" cy="369332"/>
          </a:xfrm>
          <a:prstGeom prst="rect">
            <a:avLst/>
          </a:prstGeom>
          <a:noFill/>
        </p:spPr>
        <p:txBody>
          <a:bodyPr wrap="square" rtlCol="0">
            <a:spAutoFit/>
          </a:bodyPr>
          <a:lstStyle/>
          <a:p>
            <a:r>
              <a:rPr lang="en-US" altLang="ko-KR" b="1" dirty="0">
                <a:solidFill>
                  <a:schemeClr val="tx1">
                    <a:lumMod val="65000"/>
                    <a:lumOff val="35000"/>
                  </a:schemeClr>
                </a:solidFill>
                <a:latin typeface="Acumin Pro Wide Extra Light" panose="020B0305020202020204" pitchFamily="34" charset="0"/>
                <a:cs typeface="Arial" pitchFamily="34" charset="0"/>
              </a:rPr>
              <a:t>Social media channel</a:t>
            </a:r>
            <a:endParaRPr lang="ko-KR" altLang="en-US" b="1" dirty="0">
              <a:solidFill>
                <a:schemeClr val="tx1">
                  <a:lumMod val="65000"/>
                  <a:lumOff val="35000"/>
                </a:schemeClr>
              </a:solidFill>
              <a:latin typeface="Acumin Pro Wide Extra Light" panose="020B0305020202020204" pitchFamily="34" charset="0"/>
              <a:cs typeface="Arial" pitchFamily="34" charset="0"/>
            </a:endParaRPr>
          </a:p>
        </p:txBody>
      </p:sp>
      <p:pic>
        <p:nvPicPr>
          <p:cNvPr id="1026" name="Picture 2" descr="Imagini pentru tripadvisor logo">
            <a:extLst>
              <a:ext uri="{FF2B5EF4-FFF2-40B4-BE49-F238E27FC236}">
                <a16:creationId xmlns:a16="http://schemas.microsoft.com/office/drawing/2014/main" id="{7F5D49B6-F32F-492E-B78D-F618E2A161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0837" y="2929639"/>
            <a:ext cx="635086" cy="4408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ini pentru facebook logo">
            <a:extLst>
              <a:ext uri="{FF2B5EF4-FFF2-40B4-BE49-F238E27FC236}">
                <a16:creationId xmlns:a16="http://schemas.microsoft.com/office/drawing/2014/main" id="{5699F6E4-9334-410E-8416-9819E37171E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5923" y="3499701"/>
            <a:ext cx="680642" cy="6806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ini pentru ig logo">
            <a:extLst>
              <a:ext uri="{FF2B5EF4-FFF2-40B4-BE49-F238E27FC236}">
                <a16:creationId xmlns:a16="http://schemas.microsoft.com/office/drawing/2014/main" id="{84347E46-9FC7-4B05-8B7A-8EDA1EE2B03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2439" y="3866630"/>
            <a:ext cx="567773" cy="56777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ini pentru twitter logo">
            <a:extLst>
              <a:ext uri="{FF2B5EF4-FFF2-40B4-BE49-F238E27FC236}">
                <a16:creationId xmlns:a16="http://schemas.microsoft.com/office/drawing/2014/main" id="{EBD869BA-7187-441F-BB66-F8F8489BA31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03709" y="4676458"/>
            <a:ext cx="680451" cy="408271"/>
          </a:xfrm>
          <a:prstGeom prst="rect">
            <a:avLst/>
          </a:prstGeom>
          <a:noFill/>
          <a:extLst>
            <a:ext uri="{909E8E84-426E-40DD-AFC4-6F175D3DCCD1}">
              <a14:hiddenFill xmlns:a14="http://schemas.microsoft.com/office/drawing/2010/main">
                <a:solidFill>
                  <a:srgbClr val="FFFFFF"/>
                </a:solidFill>
              </a14:hiddenFill>
            </a:ext>
          </a:extLst>
        </p:spPr>
      </p:pic>
      <p:grpSp>
        <p:nvGrpSpPr>
          <p:cNvPr id="34" name="Group 33">
            <a:extLst>
              <a:ext uri="{FF2B5EF4-FFF2-40B4-BE49-F238E27FC236}">
                <a16:creationId xmlns:a16="http://schemas.microsoft.com/office/drawing/2014/main" id="{52FCCA8C-B646-4B70-B802-19AF11AD7189}"/>
              </a:ext>
            </a:extLst>
          </p:cNvPr>
          <p:cNvGrpSpPr/>
          <p:nvPr/>
        </p:nvGrpSpPr>
        <p:grpSpPr>
          <a:xfrm>
            <a:off x="-104931" y="-286893"/>
            <a:ext cx="12550648" cy="7216862"/>
            <a:chOff x="-104931" y="-286893"/>
            <a:chExt cx="12550648" cy="7216862"/>
          </a:xfrm>
        </p:grpSpPr>
        <p:sp>
          <p:nvSpPr>
            <p:cNvPr id="35" name="Rectangle 34">
              <a:extLst>
                <a:ext uri="{FF2B5EF4-FFF2-40B4-BE49-F238E27FC236}">
                  <a16:creationId xmlns:a16="http://schemas.microsoft.com/office/drawing/2014/main" id="{E1B3D806-B198-46C7-9173-8FD35F3F990F}"/>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98BE20A5-A8D6-4202-BD18-430C90F1E8AD}"/>
                </a:ext>
              </a:extLst>
            </p:cNvPr>
            <p:cNvGrpSpPr/>
            <p:nvPr/>
          </p:nvGrpSpPr>
          <p:grpSpPr>
            <a:xfrm>
              <a:off x="-26099" y="-286893"/>
              <a:ext cx="12471816" cy="593171"/>
              <a:chOff x="-26099" y="-286893"/>
              <a:chExt cx="12471816" cy="593171"/>
            </a:xfrm>
          </p:grpSpPr>
          <p:sp>
            <p:nvSpPr>
              <p:cNvPr id="37" name="Rectangle 36">
                <a:extLst>
                  <a:ext uri="{FF2B5EF4-FFF2-40B4-BE49-F238E27FC236}">
                    <a16:creationId xmlns:a16="http://schemas.microsoft.com/office/drawing/2014/main" id="{64E662E2-1073-464F-8A7B-D62E0EE7E76D}"/>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C31A15A8-80D5-4D03-805D-422CAFFA0996}"/>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grpSp>
      <p:sp>
        <p:nvSpPr>
          <p:cNvPr id="42" name="TextBox 41">
            <a:extLst>
              <a:ext uri="{FF2B5EF4-FFF2-40B4-BE49-F238E27FC236}">
                <a16:creationId xmlns:a16="http://schemas.microsoft.com/office/drawing/2014/main" id="{853406F5-AF0E-4EBB-A5AC-9C01F579E066}"/>
              </a:ext>
            </a:extLst>
          </p:cNvPr>
          <p:cNvSpPr txBox="1"/>
          <p:nvPr/>
        </p:nvSpPr>
        <p:spPr>
          <a:xfrm>
            <a:off x="5986304" y="2204429"/>
            <a:ext cx="4093607" cy="1815882"/>
          </a:xfrm>
          <a:prstGeom prst="rect">
            <a:avLst/>
          </a:prstGeom>
          <a:noFill/>
        </p:spPr>
        <p:txBody>
          <a:bodyPr wrap="square" rtlCol="0">
            <a:spAutoFit/>
          </a:bodyPr>
          <a:lstStyle/>
          <a:p>
            <a:pPr marL="285750" indent="-285750">
              <a:buFont typeface="Arial" panose="020B0604020202020204" pitchFamily="34" charset="0"/>
              <a:buChar char="•"/>
            </a:pPr>
            <a:r>
              <a:rPr lang="en-US" altLang="ko-KR" sz="1400" b="1" dirty="0">
                <a:solidFill>
                  <a:schemeClr val="tx1">
                    <a:lumMod val="65000"/>
                    <a:lumOff val="35000"/>
                  </a:schemeClr>
                </a:solidFill>
                <a:latin typeface="Acumin Pro Wide Extra Light" panose="020B0305020202020204" pitchFamily="34" charset="0"/>
                <a:cs typeface="Arial" pitchFamily="34" charset="0"/>
              </a:rPr>
              <a:t>Facebook, Twitter, Instagram because of the high usage on data spent there (Statista, 2018)</a:t>
            </a:r>
          </a:p>
          <a:p>
            <a:pPr marL="285750" indent="-285750">
              <a:buFont typeface="Arial" panose="020B0604020202020204" pitchFamily="34" charset="0"/>
              <a:buChar char="•"/>
            </a:pPr>
            <a:r>
              <a:rPr lang="en-US" altLang="ko-KR" sz="1400" b="1" dirty="0">
                <a:solidFill>
                  <a:schemeClr val="tx1">
                    <a:lumMod val="65000"/>
                    <a:lumOff val="35000"/>
                  </a:schemeClr>
                </a:solidFill>
                <a:latin typeface="Acumin Pro Wide Extra Light" panose="020B0305020202020204" pitchFamily="34" charset="0"/>
                <a:cs typeface="Arial" pitchFamily="34" charset="0"/>
              </a:rPr>
              <a:t>TripAdvisor to attract more guests</a:t>
            </a:r>
          </a:p>
          <a:p>
            <a:pPr marL="285750" indent="-285750">
              <a:buFont typeface="Arial" panose="020B0604020202020204" pitchFamily="34" charset="0"/>
              <a:buChar char="•"/>
            </a:pPr>
            <a:r>
              <a:rPr lang="en-US" altLang="ko-KR" sz="1400" b="1" dirty="0">
                <a:solidFill>
                  <a:schemeClr val="tx1">
                    <a:lumMod val="65000"/>
                    <a:lumOff val="35000"/>
                  </a:schemeClr>
                </a:solidFill>
                <a:latin typeface="Acumin Pro Wide Extra Light" panose="020B0305020202020204" pitchFamily="34" charset="0"/>
                <a:cs typeface="Arial" pitchFamily="34" charset="0"/>
              </a:rPr>
              <a:t>Word of mouth</a:t>
            </a:r>
          </a:p>
          <a:p>
            <a:pPr marL="285750" indent="-285750">
              <a:buFont typeface="Arial" panose="020B0604020202020204" pitchFamily="34" charset="0"/>
              <a:buChar char="•"/>
            </a:pPr>
            <a:r>
              <a:rPr lang="en-US" altLang="ko-KR" sz="1400" b="1" dirty="0">
                <a:solidFill>
                  <a:schemeClr val="tx1">
                    <a:lumMod val="65000"/>
                    <a:lumOff val="35000"/>
                  </a:schemeClr>
                </a:solidFill>
                <a:latin typeface="Acumin Pro Wide Extra Light" panose="020B0305020202020204" pitchFamily="34" charset="0"/>
                <a:cs typeface="Arial" pitchFamily="34" charset="0"/>
              </a:rPr>
              <a:t>Advertisements on social media and on the internet</a:t>
            </a:r>
          </a:p>
          <a:p>
            <a:pPr marL="285750" indent="-285750">
              <a:buFont typeface="Arial" panose="020B0604020202020204" pitchFamily="34" charset="0"/>
              <a:buChar char="•"/>
            </a:pPr>
            <a:r>
              <a:rPr lang="en-US" altLang="ko-KR" sz="1400" b="1" dirty="0">
                <a:solidFill>
                  <a:schemeClr val="tx1">
                    <a:lumMod val="65000"/>
                    <a:lumOff val="35000"/>
                  </a:schemeClr>
                </a:solidFill>
                <a:latin typeface="Acumin Pro Wide Extra Light" panose="020B0305020202020204" pitchFamily="34" charset="0"/>
                <a:cs typeface="Arial" pitchFamily="34" charset="0"/>
              </a:rPr>
              <a:t>Promoted posts</a:t>
            </a:r>
            <a:endParaRPr lang="ko-KR" altLang="en-US" sz="1400" b="1" dirty="0">
              <a:solidFill>
                <a:schemeClr val="tx1">
                  <a:lumMod val="65000"/>
                  <a:lumOff val="35000"/>
                </a:schemeClr>
              </a:solidFill>
              <a:latin typeface="Acumin Pro Wide Extra Light" panose="020B0305020202020204" pitchFamily="34" charset="0"/>
              <a:cs typeface="Arial" pitchFamily="34" charset="0"/>
            </a:endParaRPr>
          </a:p>
        </p:txBody>
      </p:sp>
    </p:spTree>
    <p:extLst>
      <p:ext uri="{BB962C8B-B14F-4D97-AF65-F5344CB8AC3E}">
        <p14:creationId xmlns:p14="http://schemas.microsoft.com/office/powerpoint/2010/main" val="29729328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solidFill>
                  <a:schemeClr val="tx1"/>
                </a:solidFill>
              </a:rPr>
              <a:t>Business Strategy</a:t>
            </a:r>
          </a:p>
        </p:txBody>
      </p:sp>
      <p:sp>
        <p:nvSpPr>
          <p:cNvPr id="17" name="TextBox 16">
            <a:extLst>
              <a:ext uri="{FF2B5EF4-FFF2-40B4-BE49-F238E27FC236}">
                <a16:creationId xmlns:a16="http://schemas.microsoft.com/office/drawing/2014/main" id="{4EBB1F87-819A-46A9-80B3-E5429D00BD90}"/>
              </a:ext>
            </a:extLst>
          </p:cNvPr>
          <p:cNvSpPr txBox="1"/>
          <p:nvPr/>
        </p:nvSpPr>
        <p:spPr>
          <a:xfrm>
            <a:off x="1142725" y="3749108"/>
            <a:ext cx="1800000" cy="523220"/>
          </a:xfrm>
          <a:prstGeom prst="rect">
            <a:avLst/>
          </a:prstGeom>
          <a:noFill/>
        </p:spPr>
        <p:txBody>
          <a:bodyPr wrap="square" lIns="0" rtlCol="0" anchor="ctr">
            <a:spAutoFit/>
          </a:bodyPr>
          <a:lstStyle/>
          <a:p>
            <a:pPr algn="ctr"/>
            <a:r>
              <a:rPr lang="en-US" altLang="ko-KR" sz="1400" b="1" dirty="0">
                <a:solidFill>
                  <a:schemeClr val="tx1">
                    <a:lumMod val="75000"/>
                    <a:lumOff val="25000"/>
                  </a:schemeClr>
                </a:solidFill>
                <a:cs typeface="Arial" pitchFamily="34" charset="0"/>
              </a:rPr>
              <a:t>Promoting the Grand Opening</a:t>
            </a:r>
            <a:endParaRPr lang="ko-KR" altLang="en-US" sz="1400" b="1" dirty="0">
              <a:solidFill>
                <a:schemeClr val="tx1">
                  <a:lumMod val="75000"/>
                  <a:lumOff val="25000"/>
                </a:schemeClr>
              </a:solidFill>
              <a:cs typeface="Arial" pitchFamily="34" charset="0"/>
            </a:endParaRPr>
          </a:p>
        </p:txBody>
      </p:sp>
      <p:sp>
        <p:nvSpPr>
          <p:cNvPr id="21" name="TextBox 20">
            <a:extLst>
              <a:ext uri="{FF2B5EF4-FFF2-40B4-BE49-F238E27FC236}">
                <a16:creationId xmlns:a16="http://schemas.microsoft.com/office/drawing/2014/main" id="{3BF543AD-9581-409D-94ED-01D652A3BCD4}"/>
              </a:ext>
            </a:extLst>
          </p:cNvPr>
          <p:cNvSpPr txBox="1"/>
          <p:nvPr/>
        </p:nvSpPr>
        <p:spPr>
          <a:xfrm>
            <a:off x="3838160" y="3698763"/>
            <a:ext cx="1836000" cy="738664"/>
          </a:xfrm>
          <a:prstGeom prst="rect">
            <a:avLst/>
          </a:prstGeom>
          <a:noFill/>
        </p:spPr>
        <p:txBody>
          <a:bodyPr wrap="square" lIns="0" rtlCol="0" anchor="ctr">
            <a:spAutoFit/>
          </a:bodyPr>
          <a:lstStyle/>
          <a:p>
            <a:pPr algn="ctr"/>
            <a:r>
              <a:rPr lang="en-US" altLang="ko-KR" sz="1400" b="1" dirty="0">
                <a:solidFill>
                  <a:schemeClr val="tx1">
                    <a:lumMod val="75000"/>
                    <a:lumOff val="25000"/>
                  </a:schemeClr>
                </a:solidFill>
                <a:cs typeface="Arial" pitchFamily="34" charset="0"/>
              </a:rPr>
              <a:t>Customer service quality, improvements</a:t>
            </a:r>
            <a:endParaRPr lang="ko-KR" altLang="en-US" sz="1400" b="1" dirty="0">
              <a:solidFill>
                <a:schemeClr val="tx1">
                  <a:lumMod val="75000"/>
                  <a:lumOff val="25000"/>
                </a:schemeClr>
              </a:solidFill>
              <a:cs typeface="Arial" pitchFamily="34" charset="0"/>
            </a:endParaRPr>
          </a:p>
        </p:txBody>
      </p:sp>
      <p:sp>
        <p:nvSpPr>
          <p:cNvPr id="25" name="TextBox 24">
            <a:extLst>
              <a:ext uri="{FF2B5EF4-FFF2-40B4-BE49-F238E27FC236}">
                <a16:creationId xmlns:a16="http://schemas.microsoft.com/office/drawing/2014/main" id="{89489D07-AFD4-4300-BC51-BA6ADD5E8F52}"/>
              </a:ext>
            </a:extLst>
          </p:cNvPr>
          <p:cNvSpPr txBox="1"/>
          <p:nvPr/>
        </p:nvSpPr>
        <p:spPr>
          <a:xfrm>
            <a:off x="6545595" y="3749108"/>
            <a:ext cx="1800000" cy="523220"/>
          </a:xfrm>
          <a:prstGeom prst="rect">
            <a:avLst/>
          </a:prstGeom>
          <a:noFill/>
        </p:spPr>
        <p:txBody>
          <a:bodyPr wrap="square" lIns="0" rtlCol="0" anchor="ctr">
            <a:spAutoFit/>
          </a:bodyPr>
          <a:lstStyle/>
          <a:p>
            <a:pPr algn="ctr"/>
            <a:r>
              <a:rPr lang="en-US" altLang="ko-KR" sz="1400" b="1" dirty="0">
                <a:solidFill>
                  <a:schemeClr val="tx1">
                    <a:lumMod val="75000"/>
                    <a:lumOff val="25000"/>
                  </a:schemeClr>
                </a:solidFill>
                <a:cs typeface="Arial" pitchFamily="34" charset="0"/>
              </a:rPr>
              <a:t>The stay at the hotel</a:t>
            </a:r>
            <a:endParaRPr lang="ko-KR" altLang="en-US" sz="1400" b="1" dirty="0">
              <a:solidFill>
                <a:schemeClr val="tx1">
                  <a:lumMod val="75000"/>
                  <a:lumOff val="25000"/>
                </a:schemeClr>
              </a:solidFill>
              <a:cs typeface="Arial" pitchFamily="34" charset="0"/>
            </a:endParaRPr>
          </a:p>
        </p:txBody>
      </p:sp>
      <p:sp>
        <p:nvSpPr>
          <p:cNvPr id="29" name="TextBox 28">
            <a:extLst>
              <a:ext uri="{FF2B5EF4-FFF2-40B4-BE49-F238E27FC236}">
                <a16:creationId xmlns:a16="http://schemas.microsoft.com/office/drawing/2014/main" id="{6B080E01-E772-4FC6-9F68-B7BA01EA13AA}"/>
              </a:ext>
            </a:extLst>
          </p:cNvPr>
          <p:cNvSpPr txBox="1"/>
          <p:nvPr/>
        </p:nvSpPr>
        <p:spPr>
          <a:xfrm>
            <a:off x="9229031" y="3749108"/>
            <a:ext cx="1800000" cy="523220"/>
          </a:xfrm>
          <a:prstGeom prst="rect">
            <a:avLst/>
          </a:prstGeom>
          <a:noFill/>
        </p:spPr>
        <p:txBody>
          <a:bodyPr wrap="square" lIns="0" rtlCol="0" anchor="ctr">
            <a:spAutoFit/>
          </a:bodyPr>
          <a:lstStyle/>
          <a:p>
            <a:pPr algn="ctr"/>
            <a:r>
              <a:rPr lang="en-US" altLang="ko-KR" sz="1400" b="1" dirty="0">
                <a:solidFill>
                  <a:schemeClr val="tx1">
                    <a:lumMod val="75000"/>
                    <a:lumOff val="25000"/>
                  </a:schemeClr>
                </a:solidFill>
                <a:cs typeface="Arial" pitchFamily="34" charset="0"/>
              </a:rPr>
              <a:t>Checking-out and leaving the review</a:t>
            </a:r>
            <a:endParaRPr lang="ko-KR" altLang="en-US" sz="1400" b="1" dirty="0">
              <a:solidFill>
                <a:schemeClr val="tx1">
                  <a:lumMod val="75000"/>
                  <a:lumOff val="25000"/>
                </a:schemeClr>
              </a:solidFill>
              <a:cs typeface="Arial" pitchFamily="34" charset="0"/>
            </a:endParaRPr>
          </a:p>
        </p:txBody>
      </p:sp>
      <p:sp>
        <p:nvSpPr>
          <p:cNvPr id="49" name="Chevron 13">
            <a:extLst>
              <a:ext uri="{FF2B5EF4-FFF2-40B4-BE49-F238E27FC236}">
                <a16:creationId xmlns:a16="http://schemas.microsoft.com/office/drawing/2014/main" id="{DD8EE394-6051-4620-BD8A-08C148B4C905}"/>
              </a:ext>
            </a:extLst>
          </p:cNvPr>
          <p:cNvSpPr/>
          <p:nvPr/>
        </p:nvSpPr>
        <p:spPr>
          <a:xfrm>
            <a:off x="3299274" y="2555364"/>
            <a:ext cx="182339" cy="428055"/>
          </a:xfrm>
          <a:prstGeom prst="chevron">
            <a:avLst/>
          </a:prstGeom>
          <a:solidFill>
            <a:schemeClr val="dk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dirty="0">
              <a:solidFill>
                <a:schemeClr val="tx1"/>
              </a:solidFill>
            </a:endParaRPr>
          </a:p>
        </p:txBody>
      </p:sp>
      <p:sp>
        <p:nvSpPr>
          <p:cNvPr id="50" name="Chevron 14">
            <a:extLst>
              <a:ext uri="{FF2B5EF4-FFF2-40B4-BE49-F238E27FC236}">
                <a16:creationId xmlns:a16="http://schemas.microsoft.com/office/drawing/2014/main" id="{5F3310EF-9822-4B3F-BD2A-EABCCF431CE6}"/>
              </a:ext>
            </a:extLst>
          </p:cNvPr>
          <p:cNvSpPr/>
          <p:nvPr/>
        </p:nvSpPr>
        <p:spPr>
          <a:xfrm>
            <a:off x="5994709" y="2555364"/>
            <a:ext cx="182339" cy="428055"/>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sp>
        <p:nvSpPr>
          <p:cNvPr id="51" name="Chevron 15">
            <a:extLst>
              <a:ext uri="{FF2B5EF4-FFF2-40B4-BE49-F238E27FC236}">
                <a16:creationId xmlns:a16="http://schemas.microsoft.com/office/drawing/2014/main" id="{C486FAA1-B439-484A-84A3-F04068B7DD01}"/>
              </a:ext>
            </a:extLst>
          </p:cNvPr>
          <p:cNvSpPr/>
          <p:nvPr/>
        </p:nvSpPr>
        <p:spPr>
          <a:xfrm>
            <a:off x="8690144" y="2555364"/>
            <a:ext cx="182339" cy="428055"/>
          </a:xfrm>
          <a:prstGeom prst="chevron">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a:solidFill>
                <a:schemeClr val="tx1"/>
              </a:solidFill>
            </a:endParaRPr>
          </a:p>
        </p:txBody>
      </p:sp>
      <p:pic>
        <p:nvPicPr>
          <p:cNvPr id="9" name="Picture Placeholder 8" descr="A picture containing clipart&#10;&#10;Description automatically generated">
            <a:extLst>
              <a:ext uri="{FF2B5EF4-FFF2-40B4-BE49-F238E27FC236}">
                <a16:creationId xmlns:a16="http://schemas.microsoft.com/office/drawing/2014/main" id="{2959AA18-BA88-4538-9E43-6EE5E653DC46}"/>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6712" r="16712"/>
          <a:stretch>
            <a:fillRect/>
          </a:stretch>
        </p:blipFill>
        <p:spPr/>
        <p:style>
          <a:lnRef idx="2">
            <a:schemeClr val="dk1">
              <a:shade val="50000"/>
            </a:schemeClr>
          </a:lnRef>
          <a:fillRef idx="1">
            <a:schemeClr val="dk1"/>
          </a:fillRef>
          <a:effectRef idx="0">
            <a:schemeClr val="dk1"/>
          </a:effectRef>
          <a:fontRef idx="minor">
            <a:schemeClr val="lt1"/>
          </a:fontRef>
        </p:style>
      </p:pic>
      <p:pic>
        <p:nvPicPr>
          <p:cNvPr id="12" name="Picture Placeholder 11" descr="A person standing in a room&#10;&#10;Description automatically generated">
            <a:extLst>
              <a:ext uri="{FF2B5EF4-FFF2-40B4-BE49-F238E27FC236}">
                <a16:creationId xmlns:a16="http://schemas.microsoft.com/office/drawing/2014/main" id="{3E385D90-1D52-4BB4-BC97-1F86A480426B}"/>
              </a:ext>
            </a:extLst>
          </p:cNvPr>
          <p:cNvPicPr>
            <a:picLocks noGrp="1" noChangeAspect="1"/>
          </p:cNvPicPr>
          <p:nvPr>
            <p:ph type="pic" sz="quarter" idx="16"/>
          </p:nvPr>
        </p:nvPicPr>
        <p:blipFill rotWithShape="1">
          <a:blip r:embed="rId3">
            <a:extLst>
              <a:ext uri="{28A0092B-C50C-407E-A947-70E740481C1C}">
                <a14:useLocalDpi xmlns:a14="http://schemas.microsoft.com/office/drawing/2010/main" val="0"/>
              </a:ext>
            </a:extLst>
          </a:blip>
          <a:srcRect l="7682" r="25604"/>
          <a:stretch/>
        </p:blipFill>
        <p:spPr>
          <a:xfrm>
            <a:off x="3802160" y="1826763"/>
            <a:ext cx="1872000" cy="1872000"/>
          </a:xfrm>
        </p:spPr>
      </p:pic>
      <p:pic>
        <p:nvPicPr>
          <p:cNvPr id="35" name="Picture Placeholder 34" descr="A person sitting on a bed&#10;&#10;Description automatically generated">
            <a:extLst>
              <a:ext uri="{FF2B5EF4-FFF2-40B4-BE49-F238E27FC236}">
                <a16:creationId xmlns:a16="http://schemas.microsoft.com/office/drawing/2014/main" id="{D74F92CE-5C85-4A79-8BFE-D862FD49A707}"/>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l="22213" r="22213"/>
          <a:stretch>
            <a:fillRect/>
          </a:stretch>
        </p:blipFill>
        <p:spPr/>
        <p:style>
          <a:lnRef idx="2">
            <a:schemeClr val="accent2"/>
          </a:lnRef>
          <a:fillRef idx="1">
            <a:schemeClr val="lt1"/>
          </a:fillRef>
          <a:effectRef idx="0">
            <a:schemeClr val="accent2"/>
          </a:effectRef>
          <a:fontRef idx="minor">
            <a:schemeClr val="dk1"/>
          </a:fontRef>
        </p:style>
      </p:pic>
      <p:pic>
        <p:nvPicPr>
          <p:cNvPr id="39" name="Picture Placeholder 38" descr="A picture containing person, man, holding, indoor&#10;&#10;Description automatically generated">
            <a:extLst>
              <a:ext uri="{FF2B5EF4-FFF2-40B4-BE49-F238E27FC236}">
                <a16:creationId xmlns:a16="http://schemas.microsoft.com/office/drawing/2014/main" id="{9BD9C6B5-0A0E-49A7-96EC-86AD5D1ABE05}"/>
              </a:ext>
            </a:extLst>
          </p:cNvPr>
          <p:cNvPicPr>
            <a:picLocks noGrp="1" noChangeAspect="1"/>
          </p:cNvPicPr>
          <p:nvPr>
            <p:ph type="pic" sz="quarter" idx="14"/>
          </p:nvPr>
        </p:nvPicPr>
        <p:blipFill>
          <a:blip r:embed="rId5">
            <a:extLst>
              <a:ext uri="{28A0092B-C50C-407E-A947-70E740481C1C}">
                <a14:useLocalDpi xmlns:a14="http://schemas.microsoft.com/office/drawing/2010/main" val="0"/>
              </a:ext>
            </a:extLst>
          </a:blip>
          <a:srcRect l="15724" r="15724"/>
          <a:stretch>
            <a:fillRect/>
          </a:stretch>
        </p:blipFill>
        <p:spPr/>
      </p:pic>
      <p:grpSp>
        <p:nvGrpSpPr>
          <p:cNvPr id="30" name="Group 29">
            <a:extLst>
              <a:ext uri="{FF2B5EF4-FFF2-40B4-BE49-F238E27FC236}">
                <a16:creationId xmlns:a16="http://schemas.microsoft.com/office/drawing/2014/main" id="{4B5FF429-091A-42AA-917E-3F9384FD76AB}"/>
              </a:ext>
            </a:extLst>
          </p:cNvPr>
          <p:cNvGrpSpPr/>
          <p:nvPr/>
        </p:nvGrpSpPr>
        <p:grpSpPr>
          <a:xfrm>
            <a:off x="-104931" y="-286893"/>
            <a:ext cx="12550648" cy="7216862"/>
            <a:chOff x="-104931" y="-286893"/>
            <a:chExt cx="12550648" cy="7216862"/>
          </a:xfrm>
        </p:grpSpPr>
        <p:sp>
          <p:nvSpPr>
            <p:cNvPr id="31" name="Rectangle 30">
              <a:extLst>
                <a:ext uri="{FF2B5EF4-FFF2-40B4-BE49-F238E27FC236}">
                  <a16:creationId xmlns:a16="http://schemas.microsoft.com/office/drawing/2014/main" id="{EB3908D2-3A1C-4C36-82E4-1B97D822A388}"/>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14C42CE1-7096-449C-B2E1-A3AB14B42BAA}"/>
                </a:ext>
              </a:extLst>
            </p:cNvPr>
            <p:cNvGrpSpPr/>
            <p:nvPr/>
          </p:nvGrpSpPr>
          <p:grpSpPr>
            <a:xfrm>
              <a:off x="-26099" y="-286893"/>
              <a:ext cx="12471816" cy="593171"/>
              <a:chOff x="-26099" y="-286893"/>
              <a:chExt cx="12471816" cy="593171"/>
            </a:xfrm>
          </p:grpSpPr>
          <p:sp>
            <p:nvSpPr>
              <p:cNvPr id="33" name="Rectangle 32">
                <a:extLst>
                  <a:ext uri="{FF2B5EF4-FFF2-40B4-BE49-F238E27FC236}">
                    <a16:creationId xmlns:a16="http://schemas.microsoft.com/office/drawing/2014/main" id="{242F4CD4-0C8F-4AEA-AF0E-456B03B20AE5}"/>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05E913F8-2FEB-4483-B42D-E1EFCBE54316}"/>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0672752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62B4140D-F70D-4433-8524-661E52B3F1C6}"/>
              </a:ext>
            </a:extLst>
          </p:cNvPr>
          <p:cNvSpPr/>
          <p:nvPr/>
        </p:nvSpPr>
        <p:spPr>
          <a:xfrm>
            <a:off x="3498572" y="1741840"/>
            <a:ext cx="5059018" cy="3828872"/>
          </a:xfrm>
          <a:custGeom>
            <a:avLst/>
            <a:gdLst>
              <a:gd name="connsiteX0" fmla="*/ 2193607 w 2321888"/>
              <a:gd name="connsiteY0" fmla="*/ 0 h 1877378"/>
              <a:gd name="connsiteX1" fmla="*/ 2279332 w 2321888"/>
              <a:gd name="connsiteY1" fmla="*/ 33337 h 1877378"/>
              <a:gd name="connsiteX2" fmla="*/ 2320290 w 2321888"/>
              <a:gd name="connsiteY2" fmla="*/ 152400 h 1877378"/>
              <a:gd name="connsiteX3" fmla="*/ 2114550 w 2321888"/>
              <a:gd name="connsiteY3" fmla="*/ 1479232 h 1877378"/>
              <a:gd name="connsiteX4" fmla="*/ 1984057 w 2321888"/>
              <a:gd name="connsiteY4" fmla="*/ 1609725 h 1877378"/>
              <a:gd name="connsiteX5" fmla="*/ 869124 w 2321888"/>
              <a:gd name="connsiteY5" fmla="*/ 1590997 h 1877378"/>
              <a:gd name="connsiteX6" fmla="*/ 947738 w 2321888"/>
              <a:gd name="connsiteY6" fmla="*/ 1877378 h 1877378"/>
              <a:gd name="connsiteX7" fmla="*/ 517223 w 2321888"/>
              <a:gd name="connsiteY7" fmla="*/ 1585086 h 1877378"/>
              <a:gd name="connsiteX8" fmla="*/ 282892 w 2321888"/>
              <a:gd name="connsiteY8" fmla="*/ 1581150 h 1877378"/>
              <a:gd name="connsiteX9" fmla="*/ 152400 w 2321888"/>
              <a:gd name="connsiteY9" fmla="*/ 1450657 h 1877378"/>
              <a:gd name="connsiteX10" fmla="*/ 0 w 2321888"/>
              <a:gd name="connsiteY10" fmla="*/ 254317 h 1877378"/>
              <a:gd name="connsiteX11" fmla="*/ 130492 w 2321888"/>
              <a:gd name="connsiteY11" fmla="*/ 123825 h 1877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1888" h="1877378">
                <a:moveTo>
                  <a:pt x="2193607" y="0"/>
                </a:moveTo>
                <a:cubicBezTo>
                  <a:pt x="2225992" y="0"/>
                  <a:pt x="2256472" y="12382"/>
                  <a:pt x="2279332" y="33337"/>
                </a:cubicBezTo>
                <a:cubicBezTo>
                  <a:pt x="2312670" y="62865"/>
                  <a:pt x="2326957" y="108585"/>
                  <a:pt x="2320290" y="152400"/>
                </a:cubicBezTo>
                <a:lnTo>
                  <a:pt x="2114550" y="1479232"/>
                </a:lnTo>
                <a:cubicBezTo>
                  <a:pt x="2114550" y="1550670"/>
                  <a:pt x="2055495" y="1609725"/>
                  <a:pt x="1984057" y="1609725"/>
                </a:cubicBezTo>
                <a:lnTo>
                  <a:pt x="869124" y="1590997"/>
                </a:lnTo>
                <a:lnTo>
                  <a:pt x="947738" y="1877378"/>
                </a:lnTo>
                <a:lnTo>
                  <a:pt x="517223" y="1585086"/>
                </a:lnTo>
                <a:lnTo>
                  <a:pt x="282892" y="1581150"/>
                </a:lnTo>
                <a:cubicBezTo>
                  <a:pt x="211455" y="1581150"/>
                  <a:pt x="152400" y="1522095"/>
                  <a:pt x="152400" y="1450657"/>
                </a:cubicBezTo>
                <a:lnTo>
                  <a:pt x="0" y="254317"/>
                </a:lnTo>
                <a:cubicBezTo>
                  <a:pt x="0" y="182880"/>
                  <a:pt x="59055" y="123825"/>
                  <a:pt x="130492" y="123825"/>
                </a:cubicBezTo>
                <a:close/>
              </a:path>
            </a:pathLst>
          </a:custGeom>
          <a:noFill/>
          <a:ln w="44450" cap="flat">
            <a:solidFill>
              <a:schemeClr val="bg1"/>
            </a:solidFill>
            <a:prstDash val="solid"/>
            <a:miter/>
          </a:ln>
        </p:spPr>
        <p:txBody>
          <a:bodyPr rtlCol="0" anchor="ctr"/>
          <a:lstStyle/>
          <a:p>
            <a:endParaRPr lang="en-US"/>
          </a:p>
        </p:txBody>
      </p:sp>
      <p:grpSp>
        <p:nvGrpSpPr>
          <p:cNvPr id="14" name="Group 13">
            <a:extLst>
              <a:ext uri="{FF2B5EF4-FFF2-40B4-BE49-F238E27FC236}">
                <a16:creationId xmlns:a16="http://schemas.microsoft.com/office/drawing/2014/main" id="{6A14F30D-37F0-4B94-BB6E-393EBBAD4F8F}"/>
              </a:ext>
            </a:extLst>
          </p:cNvPr>
          <p:cNvGrpSpPr/>
          <p:nvPr/>
        </p:nvGrpSpPr>
        <p:grpSpPr>
          <a:xfrm>
            <a:off x="7156175" y="718998"/>
            <a:ext cx="3296370" cy="2277649"/>
            <a:chOff x="6987253" y="1062393"/>
            <a:chExt cx="2613391" cy="1805740"/>
          </a:xfrm>
        </p:grpSpPr>
        <p:sp>
          <p:nvSpPr>
            <p:cNvPr id="3" name="Freeform: Shape 2">
              <a:extLst>
                <a:ext uri="{FF2B5EF4-FFF2-40B4-BE49-F238E27FC236}">
                  <a16:creationId xmlns:a16="http://schemas.microsoft.com/office/drawing/2014/main" id="{08CD5478-1821-4D79-B96A-DE3CB12B6125}"/>
                </a:ext>
              </a:extLst>
            </p:cNvPr>
            <p:cNvSpPr>
              <a:spLocks noChangeAspect="1"/>
            </p:cNvSpPr>
            <p:nvPr/>
          </p:nvSpPr>
          <p:spPr>
            <a:xfrm rot="20995473">
              <a:off x="6987253" y="1469605"/>
              <a:ext cx="1378735" cy="1398528"/>
            </a:xfrm>
            <a:custGeom>
              <a:avLst/>
              <a:gdLst>
                <a:gd name="connsiteX0" fmla="*/ 1386945 w 1386945"/>
                <a:gd name="connsiteY0" fmla="*/ 331202 h 1398528"/>
                <a:gd name="connsiteX1" fmla="*/ 1384863 w 1386945"/>
                <a:gd name="connsiteY1" fmla="*/ 338970 h 1398528"/>
                <a:gd name="connsiteX2" fmla="*/ 1382746 w 1386945"/>
                <a:gd name="connsiteY2" fmla="*/ 335705 h 1398528"/>
                <a:gd name="connsiteX3" fmla="*/ 768527 w 1386945"/>
                <a:gd name="connsiteY3" fmla="*/ 0 h 1398528"/>
                <a:gd name="connsiteX4" fmla="*/ 972253 w 1386945"/>
                <a:gd name="connsiteY4" fmla="*/ 54588 h 1398528"/>
                <a:gd name="connsiteX5" fmla="*/ 969334 w 1386945"/>
                <a:gd name="connsiteY5" fmla="*/ 228103 h 1398528"/>
                <a:gd name="connsiteX6" fmla="*/ 964004 w 1386945"/>
                <a:gd name="connsiteY6" fmla="*/ 226675 h 1398528"/>
                <a:gd name="connsiteX7" fmla="*/ 1079866 w 1386945"/>
                <a:gd name="connsiteY7" fmla="*/ 316610 h 1398528"/>
                <a:gd name="connsiteX8" fmla="*/ 1234336 w 1386945"/>
                <a:gd name="connsiteY8" fmla="*/ 278200 h 1398528"/>
                <a:gd name="connsiteX9" fmla="*/ 1333355 w 1386945"/>
                <a:gd name="connsiteY9" fmla="*/ 464426 h 1398528"/>
                <a:gd name="connsiteX10" fmla="*/ 1223290 w 1386945"/>
                <a:gd name="connsiteY10" fmla="*/ 563656 h 1398528"/>
                <a:gd name="connsiteX11" fmla="*/ 1241255 w 1386945"/>
                <a:gd name="connsiteY11" fmla="*/ 720028 h 1398528"/>
                <a:gd name="connsiteX12" fmla="*/ 1378735 w 1386945"/>
                <a:gd name="connsiteY12" fmla="*/ 796347 h 1398528"/>
                <a:gd name="connsiteX13" fmla="*/ 1324146 w 1386945"/>
                <a:gd name="connsiteY13" fmla="*/ 1000074 h 1398528"/>
                <a:gd name="connsiteX14" fmla="*/ 1157323 w 1386945"/>
                <a:gd name="connsiteY14" fmla="*/ 997268 h 1398528"/>
                <a:gd name="connsiteX15" fmla="*/ 1082042 w 1386945"/>
                <a:gd name="connsiteY15" fmla="*/ 1092670 h 1398528"/>
                <a:gd name="connsiteX16" fmla="*/ 1136829 w 1386945"/>
                <a:gd name="connsiteY16" fmla="*/ 1235662 h 1398528"/>
                <a:gd name="connsiteX17" fmla="*/ 964059 w 1386945"/>
                <a:gd name="connsiteY17" fmla="*/ 1356637 h 1398528"/>
                <a:gd name="connsiteX18" fmla="*/ 833014 w 1386945"/>
                <a:gd name="connsiteY18" fmla="*/ 1242868 h 1398528"/>
                <a:gd name="connsiteX19" fmla="*/ 848962 w 1386945"/>
                <a:gd name="connsiteY19" fmla="*/ 1231702 h 1398528"/>
                <a:gd name="connsiteX20" fmla="*/ 691570 w 1386945"/>
                <a:gd name="connsiteY20" fmla="*/ 1255455 h 1398528"/>
                <a:gd name="connsiteX21" fmla="*/ 612145 w 1386945"/>
                <a:gd name="connsiteY21" fmla="*/ 1398528 h 1398528"/>
                <a:gd name="connsiteX22" fmla="*/ 408418 w 1386945"/>
                <a:gd name="connsiteY22" fmla="*/ 1343940 h 1398528"/>
                <a:gd name="connsiteX23" fmla="*/ 411171 w 1386945"/>
                <a:gd name="connsiteY23" fmla="*/ 1180323 h 1398528"/>
                <a:gd name="connsiteX24" fmla="*/ 296051 w 1386945"/>
                <a:gd name="connsiteY24" fmla="*/ 1090028 h 1398528"/>
                <a:gd name="connsiteX25" fmla="*/ 298691 w 1386945"/>
                <a:gd name="connsiteY25" fmla="*/ 1095691 h 1398528"/>
                <a:gd name="connsiteX26" fmla="*/ 128320 w 1386945"/>
                <a:gd name="connsiteY26" fmla="*/ 1128695 h 1398528"/>
                <a:gd name="connsiteX27" fmla="*/ 39183 w 1386945"/>
                <a:gd name="connsiteY27" fmla="*/ 937542 h 1398528"/>
                <a:gd name="connsiteX28" fmla="*/ 154405 w 1386945"/>
                <a:gd name="connsiteY28" fmla="*/ 844117 h 1398528"/>
                <a:gd name="connsiteX29" fmla="*/ 135673 w 1386945"/>
                <a:gd name="connsiteY29" fmla="*/ 704255 h 1398528"/>
                <a:gd name="connsiteX30" fmla="*/ 0 w 1386945"/>
                <a:gd name="connsiteY30" fmla="*/ 628938 h 1398528"/>
                <a:gd name="connsiteX31" fmla="*/ 54588 w 1386945"/>
                <a:gd name="connsiteY31" fmla="*/ 425211 h 1398528"/>
                <a:gd name="connsiteX32" fmla="*/ 210062 w 1386945"/>
                <a:gd name="connsiteY32" fmla="*/ 427826 h 1398528"/>
                <a:gd name="connsiteX33" fmla="*/ 285437 w 1386945"/>
                <a:gd name="connsiteY33" fmla="*/ 326289 h 1398528"/>
                <a:gd name="connsiteX34" fmla="*/ 233363 w 1386945"/>
                <a:gd name="connsiteY34" fmla="*/ 165678 h 1398528"/>
                <a:gd name="connsiteX35" fmla="*/ 412228 w 1386945"/>
                <a:gd name="connsiteY35" fmla="*/ 53911 h 1398528"/>
                <a:gd name="connsiteX36" fmla="*/ 537137 w 1386945"/>
                <a:gd name="connsiteY36" fmla="*/ 174382 h 1398528"/>
                <a:gd name="connsiteX37" fmla="*/ 535882 w 1386945"/>
                <a:gd name="connsiteY37" fmla="*/ 175167 h 1398528"/>
                <a:gd name="connsiteX38" fmla="*/ 689625 w 1386945"/>
                <a:gd name="connsiteY38" fmla="*/ 153155 h 1398528"/>
                <a:gd name="connsiteX39" fmla="*/ 684296 w 1386945"/>
                <a:gd name="connsiteY39" fmla="*/ 151727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6051 w 1386945"/>
                <a:gd name="connsiteY25" fmla="*/ 1090028 h 1398528"/>
                <a:gd name="connsiteX26" fmla="*/ 298691 w 1386945"/>
                <a:gd name="connsiteY26" fmla="*/ 1095691 h 1398528"/>
                <a:gd name="connsiteX27" fmla="*/ 128320 w 1386945"/>
                <a:gd name="connsiteY27" fmla="*/ 1128695 h 1398528"/>
                <a:gd name="connsiteX28" fmla="*/ 39183 w 1386945"/>
                <a:gd name="connsiteY28" fmla="*/ 937542 h 1398528"/>
                <a:gd name="connsiteX29" fmla="*/ 154405 w 1386945"/>
                <a:gd name="connsiteY29" fmla="*/ 844117 h 1398528"/>
                <a:gd name="connsiteX30" fmla="*/ 135673 w 1386945"/>
                <a:gd name="connsiteY30" fmla="*/ 704255 h 1398528"/>
                <a:gd name="connsiteX31" fmla="*/ 0 w 1386945"/>
                <a:gd name="connsiteY31" fmla="*/ 628938 h 1398528"/>
                <a:gd name="connsiteX32" fmla="*/ 54588 w 1386945"/>
                <a:gd name="connsiteY32" fmla="*/ 425211 h 1398528"/>
                <a:gd name="connsiteX33" fmla="*/ 210062 w 1386945"/>
                <a:gd name="connsiteY33" fmla="*/ 427826 h 1398528"/>
                <a:gd name="connsiteX34" fmla="*/ 285437 w 1386945"/>
                <a:gd name="connsiteY34" fmla="*/ 326289 h 1398528"/>
                <a:gd name="connsiteX35" fmla="*/ 233363 w 1386945"/>
                <a:gd name="connsiteY35" fmla="*/ 165678 h 1398528"/>
                <a:gd name="connsiteX36" fmla="*/ 412228 w 1386945"/>
                <a:gd name="connsiteY36" fmla="*/ 53911 h 1398528"/>
                <a:gd name="connsiteX37" fmla="*/ 537137 w 1386945"/>
                <a:gd name="connsiteY37" fmla="*/ 174382 h 1398528"/>
                <a:gd name="connsiteX38" fmla="*/ 535882 w 1386945"/>
                <a:gd name="connsiteY38" fmla="*/ 175167 h 1398528"/>
                <a:gd name="connsiteX39" fmla="*/ 689625 w 1386945"/>
                <a:gd name="connsiteY39" fmla="*/ 153155 h 1398528"/>
                <a:gd name="connsiteX40" fmla="*/ 684296 w 1386945"/>
                <a:gd name="connsiteY40" fmla="*/ 151727 h 1398528"/>
                <a:gd name="connsiteX41" fmla="*/ 768527 w 1386945"/>
                <a:gd name="connsiteY41"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6051 w 1386945"/>
                <a:gd name="connsiteY25" fmla="*/ 1090028 h 1398528"/>
                <a:gd name="connsiteX26" fmla="*/ 298691 w 1386945"/>
                <a:gd name="connsiteY26" fmla="*/ 1095691 h 1398528"/>
                <a:gd name="connsiteX27" fmla="*/ 128320 w 1386945"/>
                <a:gd name="connsiteY27" fmla="*/ 1128695 h 1398528"/>
                <a:gd name="connsiteX28" fmla="*/ 39183 w 1386945"/>
                <a:gd name="connsiteY28" fmla="*/ 937542 h 1398528"/>
                <a:gd name="connsiteX29" fmla="*/ 154405 w 1386945"/>
                <a:gd name="connsiteY29" fmla="*/ 844117 h 1398528"/>
                <a:gd name="connsiteX30" fmla="*/ 135673 w 1386945"/>
                <a:gd name="connsiteY30" fmla="*/ 704255 h 1398528"/>
                <a:gd name="connsiteX31" fmla="*/ 0 w 1386945"/>
                <a:gd name="connsiteY31" fmla="*/ 628938 h 1398528"/>
                <a:gd name="connsiteX32" fmla="*/ 54588 w 1386945"/>
                <a:gd name="connsiteY32" fmla="*/ 425211 h 1398528"/>
                <a:gd name="connsiteX33" fmla="*/ 210062 w 1386945"/>
                <a:gd name="connsiteY33" fmla="*/ 427826 h 1398528"/>
                <a:gd name="connsiteX34" fmla="*/ 285437 w 1386945"/>
                <a:gd name="connsiteY34" fmla="*/ 326289 h 1398528"/>
                <a:gd name="connsiteX35" fmla="*/ 233363 w 1386945"/>
                <a:gd name="connsiteY35" fmla="*/ 165678 h 1398528"/>
                <a:gd name="connsiteX36" fmla="*/ 412228 w 1386945"/>
                <a:gd name="connsiteY36" fmla="*/ 53911 h 1398528"/>
                <a:gd name="connsiteX37" fmla="*/ 537137 w 1386945"/>
                <a:gd name="connsiteY37" fmla="*/ 174382 h 1398528"/>
                <a:gd name="connsiteX38" fmla="*/ 535882 w 1386945"/>
                <a:gd name="connsiteY38" fmla="*/ 175167 h 1398528"/>
                <a:gd name="connsiteX39" fmla="*/ 689625 w 1386945"/>
                <a:gd name="connsiteY39" fmla="*/ 153155 h 1398528"/>
                <a:gd name="connsiteX40" fmla="*/ 684296 w 1386945"/>
                <a:gd name="connsiteY40" fmla="*/ 151727 h 1398528"/>
                <a:gd name="connsiteX41" fmla="*/ 768527 w 1386945"/>
                <a:gd name="connsiteY41"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6051 w 1386945"/>
                <a:gd name="connsiteY25" fmla="*/ 1090028 h 1398528"/>
                <a:gd name="connsiteX26" fmla="*/ 298691 w 1386945"/>
                <a:gd name="connsiteY26" fmla="*/ 1095691 h 1398528"/>
                <a:gd name="connsiteX27" fmla="*/ 128320 w 1386945"/>
                <a:gd name="connsiteY27" fmla="*/ 1128695 h 1398528"/>
                <a:gd name="connsiteX28" fmla="*/ 39183 w 1386945"/>
                <a:gd name="connsiteY28" fmla="*/ 937542 h 1398528"/>
                <a:gd name="connsiteX29" fmla="*/ 154405 w 1386945"/>
                <a:gd name="connsiteY29" fmla="*/ 844117 h 1398528"/>
                <a:gd name="connsiteX30" fmla="*/ 135673 w 1386945"/>
                <a:gd name="connsiteY30" fmla="*/ 704255 h 1398528"/>
                <a:gd name="connsiteX31" fmla="*/ 0 w 1386945"/>
                <a:gd name="connsiteY31" fmla="*/ 628938 h 1398528"/>
                <a:gd name="connsiteX32" fmla="*/ 54588 w 1386945"/>
                <a:gd name="connsiteY32" fmla="*/ 425211 h 1398528"/>
                <a:gd name="connsiteX33" fmla="*/ 210062 w 1386945"/>
                <a:gd name="connsiteY33" fmla="*/ 427826 h 1398528"/>
                <a:gd name="connsiteX34" fmla="*/ 285437 w 1386945"/>
                <a:gd name="connsiteY34" fmla="*/ 326289 h 1398528"/>
                <a:gd name="connsiteX35" fmla="*/ 233363 w 1386945"/>
                <a:gd name="connsiteY35" fmla="*/ 165678 h 1398528"/>
                <a:gd name="connsiteX36" fmla="*/ 412228 w 1386945"/>
                <a:gd name="connsiteY36" fmla="*/ 53911 h 1398528"/>
                <a:gd name="connsiteX37" fmla="*/ 537137 w 1386945"/>
                <a:gd name="connsiteY37" fmla="*/ 174382 h 1398528"/>
                <a:gd name="connsiteX38" fmla="*/ 535882 w 1386945"/>
                <a:gd name="connsiteY38" fmla="*/ 175167 h 1398528"/>
                <a:gd name="connsiteX39" fmla="*/ 689625 w 1386945"/>
                <a:gd name="connsiteY39" fmla="*/ 153155 h 1398528"/>
                <a:gd name="connsiteX40" fmla="*/ 684296 w 1386945"/>
                <a:gd name="connsiteY40" fmla="*/ 151727 h 1398528"/>
                <a:gd name="connsiteX41" fmla="*/ 768527 w 1386945"/>
                <a:gd name="connsiteY41"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8691 w 1386945"/>
                <a:gd name="connsiteY25" fmla="*/ 1095691 h 1398528"/>
                <a:gd name="connsiteX26" fmla="*/ 128320 w 1386945"/>
                <a:gd name="connsiteY26" fmla="*/ 1128695 h 1398528"/>
                <a:gd name="connsiteX27" fmla="*/ 39183 w 1386945"/>
                <a:gd name="connsiteY27" fmla="*/ 937542 h 1398528"/>
                <a:gd name="connsiteX28" fmla="*/ 154405 w 1386945"/>
                <a:gd name="connsiteY28" fmla="*/ 844117 h 1398528"/>
                <a:gd name="connsiteX29" fmla="*/ 135673 w 1386945"/>
                <a:gd name="connsiteY29" fmla="*/ 704255 h 1398528"/>
                <a:gd name="connsiteX30" fmla="*/ 0 w 1386945"/>
                <a:gd name="connsiteY30" fmla="*/ 628938 h 1398528"/>
                <a:gd name="connsiteX31" fmla="*/ 54588 w 1386945"/>
                <a:gd name="connsiteY31" fmla="*/ 425211 h 1398528"/>
                <a:gd name="connsiteX32" fmla="*/ 210062 w 1386945"/>
                <a:gd name="connsiteY32" fmla="*/ 427826 h 1398528"/>
                <a:gd name="connsiteX33" fmla="*/ 285437 w 1386945"/>
                <a:gd name="connsiteY33" fmla="*/ 326289 h 1398528"/>
                <a:gd name="connsiteX34" fmla="*/ 233363 w 1386945"/>
                <a:gd name="connsiteY34" fmla="*/ 165678 h 1398528"/>
                <a:gd name="connsiteX35" fmla="*/ 412228 w 1386945"/>
                <a:gd name="connsiteY35" fmla="*/ 53911 h 1398528"/>
                <a:gd name="connsiteX36" fmla="*/ 537137 w 1386945"/>
                <a:gd name="connsiteY36" fmla="*/ 174382 h 1398528"/>
                <a:gd name="connsiteX37" fmla="*/ 535882 w 1386945"/>
                <a:gd name="connsiteY37" fmla="*/ 175167 h 1398528"/>
                <a:gd name="connsiteX38" fmla="*/ 689625 w 1386945"/>
                <a:gd name="connsiteY38" fmla="*/ 153155 h 1398528"/>
                <a:gd name="connsiteX39" fmla="*/ 684296 w 1386945"/>
                <a:gd name="connsiteY39" fmla="*/ 151727 h 1398528"/>
                <a:gd name="connsiteX40" fmla="*/ 768527 w 1386945"/>
                <a:gd name="connsiteY40"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8691 w 1386945"/>
                <a:gd name="connsiteY25" fmla="*/ 1095691 h 1398528"/>
                <a:gd name="connsiteX26" fmla="*/ 128320 w 1386945"/>
                <a:gd name="connsiteY26" fmla="*/ 1128695 h 1398528"/>
                <a:gd name="connsiteX27" fmla="*/ 39183 w 1386945"/>
                <a:gd name="connsiteY27" fmla="*/ 937542 h 1398528"/>
                <a:gd name="connsiteX28" fmla="*/ 154405 w 1386945"/>
                <a:gd name="connsiteY28" fmla="*/ 844117 h 1398528"/>
                <a:gd name="connsiteX29" fmla="*/ 135673 w 1386945"/>
                <a:gd name="connsiteY29" fmla="*/ 704255 h 1398528"/>
                <a:gd name="connsiteX30" fmla="*/ 0 w 1386945"/>
                <a:gd name="connsiteY30" fmla="*/ 628938 h 1398528"/>
                <a:gd name="connsiteX31" fmla="*/ 54588 w 1386945"/>
                <a:gd name="connsiteY31" fmla="*/ 425211 h 1398528"/>
                <a:gd name="connsiteX32" fmla="*/ 210062 w 1386945"/>
                <a:gd name="connsiteY32" fmla="*/ 427826 h 1398528"/>
                <a:gd name="connsiteX33" fmla="*/ 285437 w 1386945"/>
                <a:gd name="connsiteY33" fmla="*/ 326289 h 1398528"/>
                <a:gd name="connsiteX34" fmla="*/ 233363 w 1386945"/>
                <a:gd name="connsiteY34" fmla="*/ 165678 h 1398528"/>
                <a:gd name="connsiteX35" fmla="*/ 412228 w 1386945"/>
                <a:gd name="connsiteY35" fmla="*/ 53911 h 1398528"/>
                <a:gd name="connsiteX36" fmla="*/ 537137 w 1386945"/>
                <a:gd name="connsiteY36" fmla="*/ 174382 h 1398528"/>
                <a:gd name="connsiteX37" fmla="*/ 535882 w 1386945"/>
                <a:gd name="connsiteY37" fmla="*/ 175167 h 1398528"/>
                <a:gd name="connsiteX38" fmla="*/ 689625 w 1386945"/>
                <a:gd name="connsiteY38" fmla="*/ 153155 h 1398528"/>
                <a:gd name="connsiteX39" fmla="*/ 684296 w 1386945"/>
                <a:gd name="connsiteY39" fmla="*/ 151727 h 1398528"/>
                <a:gd name="connsiteX40" fmla="*/ 768527 w 1386945"/>
                <a:gd name="connsiteY40"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848962 w 1386945"/>
                <a:gd name="connsiteY20" fmla="*/ 1231702 h 1398528"/>
                <a:gd name="connsiteX21" fmla="*/ 691570 w 1386945"/>
                <a:gd name="connsiteY21" fmla="*/ 1255455 h 1398528"/>
                <a:gd name="connsiteX22" fmla="*/ 612145 w 1386945"/>
                <a:gd name="connsiteY22" fmla="*/ 1398528 h 1398528"/>
                <a:gd name="connsiteX23" fmla="*/ 408418 w 1386945"/>
                <a:gd name="connsiteY23" fmla="*/ 1343940 h 1398528"/>
                <a:gd name="connsiteX24" fmla="*/ 411171 w 1386945"/>
                <a:gd name="connsiteY24" fmla="*/ 1180323 h 1398528"/>
                <a:gd name="connsiteX25" fmla="*/ 298691 w 1386945"/>
                <a:gd name="connsiteY25" fmla="*/ 1095691 h 1398528"/>
                <a:gd name="connsiteX26" fmla="*/ 128320 w 1386945"/>
                <a:gd name="connsiteY26" fmla="*/ 1128695 h 1398528"/>
                <a:gd name="connsiteX27" fmla="*/ 39183 w 1386945"/>
                <a:gd name="connsiteY27" fmla="*/ 937542 h 1398528"/>
                <a:gd name="connsiteX28" fmla="*/ 154405 w 1386945"/>
                <a:gd name="connsiteY28" fmla="*/ 844117 h 1398528"/>
                <a:gd name="connsiteX29" fmla="*/ 135673 w 1386945"/>
                <a:gd name="connsiteY29" fmla="*/ 704255 h 1398528"/>
                <a:gd name="connsiteX30" fmla="*/ 0 w 1386945"/>
                <a:gd name="connsiteY30" fmla="*/ 628938 h 1398528"/>
                <a:gd name="connsiteX31" fmla="*/ 54588 w 1386945"/>
                <a:gd name="connsiteY31" fmla="*/ 425211 h 1398528"/>
                <a:gd name="connsiteX32" fmla="*/ 210062 w 1386945"/>
                <a:gd name="connsiteY32" fmla="*/ 427826 h 1398528"/>
                <a:gd name="connsiteX33" fmla="*/ 285437 w 1386945"/>
                <a:gd name="connsiteY33" fmla="*/ 326289 h 1398528"/>
                <a:gd name="connsiteX34" fmla="*/ 233363 w 1386945"/>
                <a:gd name="connsiteY34" fmla="*/ 165678 h 1398528"/>
                <a:gd name="connsiteX35" fmla="*/ 412228 w 1386945"/>
                <a:gd name="connsiteY35" fmla="*/ 53911 h 1398528"/>
                <a:gd name="connsiteX36" fmla="*/ 537137 w 1386945"/>
                <a:gd name="connsiteY36" fmla="*/ 174382 h 1398528"/>
                <a:gd name="connsiteX37" fmla="*/ 535882 w 1386945"/>
                <a:gd name="connsiteY37" fmla="*/ 175167 h 1398528"/>
                <a:gd name="connsiteX38" fmla="*/ 689625 w 1386945"/>
                <a:gd name="connsiteY38" fmla="*/ 153155 h 1398528"/>
                <a:gd name="connsiteX39" fmla="*/ 684296 w 1386945"/>
                <a:gd name="connsiteY39" fmla="*/ 151727 h 1398528"/>
                <a:gd name="connsiteX40" fmla="*/ 768527 w 1386945"/>
                <a:gd name="connsiteY40"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42868 h 1398528"/>
                <a:gd name="connsiteX20" fmla="*/ 691570 w 1386945"/>
                <a:gd name="connsiteY20" fmla="*/ 1255455 h 1398528"/>
                <a:gd name="connsiteX21" fmla="*/ 612145 w 1386945"/>
                <a:gd name="connsiteY21" fmla="*/ 1398528 h 1398528"/>
                <a:gd name="connsiteX22" fmla="*/ 408418 w 1386945"/>
                <a:gd name="connsiteY22" fmla="*/ 1343940 h 1398528"/>
                <a:gd name="connsiteX23" fmla="*/ 411171 w 1386945"/>
                <a:gd name="connsiteY23" fmla="*/ 1180323 h 1398528"/>
                <a:gd name="connsiteX24" fmla="*/ 298691 w 1386945"/>
                <a:gd name="connsiteY24" fmla="*/ 1095691 h 1398528"/>
                <a:gd name="connsiteX25" fmla="*/ 128320 w 1386945"/>
                <a:gd name="connsiteY25" fmla="*/ 1128695 h 1398528"/>
                <a:gd name="connsiteX26" fmla="*/ 39183 w 1386945"/>
                <a:gd name="connsiteY26" fmla="*/ 937542 h 1398528"/>
                <a:gd name="connsiteX27" fmla="*/ 154405 w 1386945"/>
                <a:gd name="connsiteY27" fmla="*/ 844117 h 1398528"/>
                <a:gd name="connsiteX28" fmla="*/ 135673 w 1386945"/>
                <a:gd name="connsiteY28" fmla="*/ 704255 h 1398528"/>
                <a:gd name="connsiteX29" fmla="*/ 0 w 1386945"/>
                <a:gd name="connsiteY29" fmla="*/ 628938 h 1398528"/>
                <a:gd name="connsiteX30" fmla="*/ 54588 w 1386945"/>
                <a:gd name="connsiteY30" fmla="*/ 425211 h 1398528"/>
                <a:gd name="connsiteX31" fmla="*/ 210062 w 1386945"/>
                <a:gd name="connsiteY31" fmla="*/ 427826 h 1398528"/>
                <a:gd name="connsiteX32" fmla="*/ 285437 w 1386945"/>
                <a:gd name="connsiteY32" fmla="*/ 326289 h 1398528"/>
                <a:gd name="connsiteX33" fmla="*/ 233363 w 1386945"/>
                <a:gd name="connsiteY33" fmla="*/ 165678 h 1398528"/>
                <a:gd name="connsiteX34" fmla="*/ 412228 w 1386945"/>
                <a:gd name="connsiteY34" fmla="*/ 53911 h 1398528"/>
                <a:gd name="connsiteX35" fmla="*/ 537137 w 1386945"/>
                <a:gd name="connsiteY35" fmla="*/ 174382 h 1398528"/>
                <a:gd name="connsiteX36" fmla="*/ 535882 w 1386945"/>
                <a:gd name="connsiteY36" fmla="*/ 175167 h 1398528"/>
                <a:gd name="connsiteX37" fmla="*/ 689625 w 1386945"/>
                <a:gd name="connsiteY37" fmla="*/ 153155 h 1398528"/>
                <a:gd name="connsiteX38" fmla="*/ 684296 w 1386945"/>
                <a:gd name="connsiteY38" fmla="*/ 151727 h 1398528"/>
                <a:gd name="connsiteX39" fmla="*/ 768527 w 1386945"/>
                <a:gd name="connsiteY39" fmla="*/ 0 h 1398528"/>
                <a:gd name="connsiteX0" fmla="*/ 1386945 w 1386945"/>
                <a:gd name="connsiteY0" fmla="*/ 331202 h 1398528"/>
                <a:gd name="connsiteX1" fmla="*/ 1384863 w 1386945"/>
                <a:gd name="connsiteY1" fmla="*/ 338970 h 1398528"/>
                <a:gd name="connsiteX2" fmla="*/ 1382746 w 1386945"/>
                <a:gd name="connsiteY2" fmla="*/ 335705 h 1398528"/>
                <a:gd name="connsiteX3" fmla="*/ 1386945 w 1386945"/>
                <a:gd name="connsiteY3" fmla="*/ 331202 h 1398528"/>
                <a:gd name="connsiteX4" fmla="*/ 768527 w 1386945"/>
                <a:gd name="connsiteY4" fmla="*/ 0 h 1398528"/>
                <a:gd name="connsiteX5" fmla="*/ 972253 w 1386945"/>
                <a:gd name="connsiteY5" fmla="*/ 54588 h 1398528"/>
                <a:gd name="connsiteX6" fmla="*/ 969334 w 1386945"/>
                <a:gd name="connsiteY6" fmla="*/ 228103 h 1398528"/>
                <a:gd name="connsiteX7" fmla="*/ 964004 w 1386945"/>
                <a:gd name="connsiteY7" fmla="*/ 226675 h 1398528"/>
                <a:gd name="connsiteX8" fmla="*/ 1079866 w 1386945"/>
                <a:gd name="connsiteY8" fmla="*/ 316610 h 1398528"/>
                <a:gd name="connsiteX9" fmla="*/ 1234336 w 1386945"/>
                <a:gd name="connsiteY9" fmla="*/ 278200 h 1398528"/>
                <a:gd name="connsiteX10" fmla="*/ 1333355 w 1386945"/>
                <a:gd name="connsiteY10" fmla="*/ 464426 h 1398528"/>
                <a:gd name="connsiteX11" fmla="*/ 1223290 w 1386945"/>
                <a:gd name="connsiteY11" fmla="*/ 563656 h 1398528"/>
                <a:gd name="connsiteX12" fmla="*/ 1241255 w 1386945"/>
                <a:gd name="connsiteY12" fmla="*/ 720028 h 1398528"/>
                <a:gd name="connsiteX13" fmla="*/ 1378735 w 1386945"/>
                <a:gd name="connsiteY13" fmla="*/ 796347 h 1398528"/>
                <a:gd name="connsiteX14" fmla="*/ 1324146 w 1386945"/>
                <a:gd name="connsiteY14" fmla="*/ 1000074 h 1398528"/>
                <a:gd name="connsiteX15" fmla="*/ 1157323 w 1386945"/>
                <a:gd name="connsiteY15" fmla="*/ 997268 h 1398528"/>
                <a:gd name="connsiteX16" fmla="*/ 1082042 w 1386945"/>
                <a:gd name="connsiteY16" fmla="*/ 1092670 h 1398528"/>
                <a:gd name="connsiteX17" fmla="*/ 1136829 w 1386945"/>
                <a:gd name="connsiteY17" fmla="*/ 1235662 h 1398528"/>
                <a:gd name="connsiteX18" fmla="*/ 964059 w 1386945"/>
                <a:gd name="connsiteY18" fmla="*/ 1356637 h 1398528"/>
                <a:gd name="connsiteX19" fmla="*/ 833014 w 1386945"/>
                <a:gd name="connsiteY19" fmla="*/ 1235724 h 1398528"/>
                <a:gd name="connsiteX20" fmla="*/ 691570 w 1386945"/>
                <a:gd name="connsiteY20" fmla="*/ 1255455 h 1398528"/>
                <a:gd name="connsiteX21" fmla="*/ 612145 w 1386945"/>
                <a:gd name="connsiteY21" fmla="*/ 1398528 h 1398528"/>
                <a:gd name="connsiteX22" fmla="*/ 408418 w 1386945"/>
                <a:gd name="connsiteY22" fmla="*/ 1343940 h 1398528"/>
                <a:gd name="connsiteX23" fmla="*/ 411171 w 1386945"/>
                <a:gd name="connsiteY23" fmla="*/ 1180323 h 1398528"/>
                <a:gd name="connsiteX24" fmla="*/ 298691 w 1386945"/>
                <a:gd name="connsiteY24" fmla="*/ 1095691 h 1398528"/>
                <a:gd name="connsiteX25" fmla="*/ 128320 w 1386945"/>
                <a:gd name="connsiteY25" fmla="*/ 1128695 h 1398528"/>
                <a:gd name="connsiteX26" fmla="*/ 39183 w 1386945"/>
                <a:gd name="connsiteY26" fmla="*/ 937542 h 1398528"/>
                <a:gd name="connsiteX27" fmla="*/ 154405 w 1386945"/>
                <a:gd name="connsiteY27" fmla="*/ 844117 h 1398528"/>
                <a:gd name="connsiteX28" fmla="*/ 135673 w 1386945"/>
                <a:gd name="connsiteY28" fmla="*/ 704255 h 1398528"/>
                <a:gd name="connsiteX29" fmla="*/ 0 w 1386945"/>
                <a:gd name="connsiteY29" fmla="*/ 628938 h 1398528"/>
                <a:gd name="connsiteX30" fmla="*/ 54588 w 1386945"/>
                <a:gd name="connsiteY30" fmla="*/ 425211 h 1398528"/>
                <a:gd name="connsiteX31" fmla="*/ 210062 w 1386945"/>
                <a:gd name="connsiteY31" fmla="*/ 427826 h 1398528"/>
                <a:gd name="connsiteX32" fmla="*/ 285437 w 1386945"/>
                <a:gd name="connsiteY32" fmla="*/ 326289 h 1398528"/>
                <a:gd name="connsiteX33" fmla="*/ 233363 w 1386945"/>
                <a:gd name="connsiteY33" fmla="*/ 165678 h 1398528"/>
                <a:gd name="connsiteX34" fmla="*/ 412228 w 1386945"/>
                <a:gd name="connsiteY34" fmla="*/ 53911 h 1398528"/>
                <a:gd name="connsiteX35" fmla="*/ 537137 w 1386945"/>
                <a:gd name="connsiteY35" fmla="*/ 174382 h 1398528"/>
                <a:gd name="connsiteX36" fmla="*/ 535882 w 1386945"/>
                <a:gd name="connsiteY36" fmla="*/ 175167 h 1398528"/>
                <a:gd name="connsiteX37" fmla="*/ 689625 w 1386945"/>
                <a:gd name="connsiteY37" fmla="*/ 153155 h 1398528"/>
                <a:gd name="connsiteX38" fmla="*/ 684296 w 1386945"/>
                <a:gd name="connsiteY38" fmla="*/ 151727 h 1398528"/>
                <a:gd name="connsiteX39" fmla="*/ 768527 w 1386945"/>
                <a:gd name="connsiteY39" fmla="*/ 0 h 1398528"/>
                <a:gd name="connsiteX0" fmla="*/ 1382746 w 1384863"/>
                <a:gd name="connsiteY0" fmla="*/ 335705 h 1398528"/>
                <a:gd name="connsiteX1" fmla="*/ 1384863 w 1384863"/>
                <a:gd name="connsiteY1" fmla="*/ 338970 h 1398528"/>
                <a:gd name="connsiteX2" fmla="*/ 1382746 w 1384863"/>
                <a:gd name="connsiteY2" fmla="*/ 335705 h 1398528"/>
                <a:gd name="connsiteX3" fmla="*/ 768527 w 1384863"/>
                <a:gd name="connsiteY3" fmla="*/ 0 h 1398528"/>
                <a:gd name="connsiteX4" fmla="*/ 972253 w 1384863"/>
                <a:gd name="connsiteY4" fmla="*/ 54588 h 1398528"/>
                <a:gd name="connsiteX5" fmla="*/ 969334 w 1384863"/>
                <a:gd name="connsiteY5" fmla="*/ 228103 h 1398528"/>
                <a:gd name="connsiteX6" fmla="*/ 964004 w 1384863"/>
                <a:gd name="connsiteY6" fmla="*/ 226675 h 1398528"/>
                <a:gd name="connsiteX7" fmla="*/ 1079866 w 1384863"/>
                <a:gd name="connsiteY7" fmla="*/ 316610 h 1398528"/>
                <a:gd name="connsiteX8" fmla="*/ 1234336 w 1384863"/>
                <a:gd name="connsiteY8" fmla="*/ 278200 h 1398528"/>
                <a:gd name="connsiteX9" fmla="*/ 1333355 w 1384863"/>
                <a:gd name="connsiteY9" fmla="*/ 464426 h 1398528"/>
                <a:gd name="connsiteX10" fmla="*/ 1223290 w 1384863"/>
                <a:gd name="connsiteY10" fmla="*/ 563656 h 1398528"/>
                <a:gd name="connsiteX11" fmla="*/ 1241255 w 1384863"/>
                <a:gd name="connsiteY11" fmla="*/ 720028 h 1398528"/>
                <a:gd name="connsiteX12" fmla="*/ 1378735 w 1384863"/>
                <a:gd name="connsiteY12" fmla="*/ 796347 h 1398528"/>
                <a:gd name="connsiteX13" fmla="*/ 1324146 w 1384863"/>
                <a:gd name="connsiteY13" fmla="*/ 1000074 h 1398528"/>
                <a:gd name="connsiteX14" fmla="*/ 1157323 w 1384863"/>
                <a:gd name="connsiteY14" fmla="*/ 997268 h 1398528"/>
                <a:gd name="connsiteX15" fmla="*/ 1082042 w 1384863"/>
                <a:gd name="connsiteY15" fmla="*/ 1092670 h 1398528"/>
                <a:gd name="connsiteX16" fmla="*/ 1136829 w 1384863"/>
                <a:gd name="connsiteY16" fmla="*/ 1235662 h 1398528"/>
                <a:gd name="connsiteX17" fmla="*/ 964059 w 1384863"/>
                <a:gd name="connsiteY17" fmla="*/ 1356637 h 1398528"/>
                <a:gd name="connsiteX18" fmla="*/ 833014 w 1384863"/>
                <a:gd name="connsiteY18" fmla="*/ 1235724 h 1398528"/>
                <a:gd name="connsiteX19" fmla="*/ 691570 w 1384863"/>
                <a:gd name="connsiteY19" fmla="*/ 1255455 h 1398528"/>
                <a:gd name="connsiteX20" fmla="*/ 612145 w 1384863"/>
                <a:gd name="connsiteY20" fmla="*/ 1398528 h 1398528"/>
                <a:gd name="connsiteX21" fmla="*/ 408418 w 1384863"/>
                <a:gd name="connsiteY21" fmla="*/ 1343940 h 1398528"/>
                <a:gd name="connsiteX22" fmla="*/ 411171 w 1384863"/>
                <a:gd name="connsiteY22" fmla="*/ 1180323 h 1398528"/>
                <a:gd name="connsiteX23" fmla="*/ 298691 w 1384863"/>
                <a:gd name="connsiteY23" fmla="*/ 1095691 h 1398528"/>
                <a:gd name="connsiteX24" fmla="*/ 128320 w 1384863"/>
                <a:gd name="connsiteY24" fmla="*/ 1128695 h 1398528"/>
                <a:gd name="connsiteX25" fmla="*/ 39183 w 1384863"/>
                <a:gd name="connsiteY25" fmla="*/ 937542 h 1398528"/>
                <a:gd name="connsiteX26" fmla="*/ 154405 w 1384863"/>
                <a:gd name="connsiteY26" fmla="*/ 844117 h 1398528"/>
                <a:gd name="connsiteX27" fmla="*/ 135673 w 1384863"/>
                <a:gd name="connsiteY27" fmla="*/ 704255 h 1398528"/>
                <a:gd name="connsiteX28" fmla="*/ 0 w 1384863"/>
                <a:gd name="connsiteY28" fmla="*/ 628938 h 1398528"/>
                <a:gd name="connsiteX29" fmla="*/ 54588 w 1384863"/>
                <a:gd name="connsiteY29" fmla="*/ 425211 h 1398528"/>
                <a:gd name="connsiteX30" fmla="*/ 210062 w 1384863"/>
                <a:gd name="connsiteY30" fmla="*/ 427826 h 1398528"/>
                <a:gd name="connsiteX31" fmla="*/ 285437 w 1384863"/>
                <a:gd name="connsiteY31" fmla="*/ 326289 h 1398528"/>
                <a:gd name="connsiteX32" fmla="*/ 233363 w 1384863"/>
                <a:gd name="connsiteY32" fmla="*/ 165678 h 1398528"/>
                <a:gd name="connsiteX33" fmla="*/ 412228 w 1384863"/>
                <a:gd name="connsiteY33" fmla="*/ 53911 h 1398528"/>
                <a:gd name="connsiteX34" fmla="*/ 537137 w 1384863"/>
                <a:gd name="connsiteY34" fmla="*/ 174382 h 1398528"/>
                <a:gd name="connsiteX35" fmla="*/ 535882 w 1384863"/>
                <a:gd name="connsiteY35" fmla="*/ 175167 h 1398528"/>
                <a:gd name="connsiteX36" fmla="*/ 689625 w 1384863"/>
                <a:gd name="connsiteY36" fmla="*/ 153155 h 1398528"/>
                <a:gd name="connsiteX37" fmla="*/ 684296 w 1384863"/>
                <a:gd name="connsiteY37" fmla="*/ 151727 h 1398528"/>
                <a:gd name="connsiteX38" fmla="*/ 768527 w 1384863"/>
                <a:gd name="connsiteY38" fmla="*/ 0 h 1398528"/>
                <a:gd name="connsiteX0" fmla="*/ 768527 w 1378735"/>
                <a:gd name="connsiteY0" fmla="*/ 0 h 1398528"/>
                <a:gd name="connsiteX1" fmla="*/ 972253 w 1378735"/>
                <a:gd name="connsiteY1" fmla="*/ 54588 h 1398528"/>
                <a:gd name="connsiteX2" fmla="*/ 969334 w 1378735"/>
                <a:gd name="connsiteY2" fmla="*/ 228103 h 1398528"/>
                <a:gd name="connsiteX3" fmla="*/ 964004 w 1378735"/>
                <a:gd name="connsiteY3" fmla="*/ 226675 h 1398528"/>
                <a:gd name="connsiteX4" fmla="*/ 1079866 w 1378735"/>
                <a:gd name="connsiteY4" fmla="*/ 316610 h 1398528"/>
                <a:gd name="connsiteX5" fmla="*/ 1234336 w 1378735"/>
                <a:gd name="connsiteY5" fmla="*/ 278200 h 1398528"/>
                <a:gd name="connsiteX6" fmla="*/ 1333355 w 1378735"/>
                <a:gd name="connsiteY6" fmla="*/ 464426 h 1398528"/>
                <a:gd name="connsiteX7" fmla="*/ 1223290 w 1378735"/>
                <a:gd name="connsiteY7" fmla="*/ 563656 h 1398528"/>
                <a:gd name="connsiteX8" fmla="*/ 1241255 w 1378735"/>
                <a:gd name="connsiteY8" fmla="*/ 720028 h 1398528"/>
                <a:gd name="connsiteX9" fmla="*/ 1378735 w 1378735"/>
                <a:gd name="connsiteY9" fmla="*/ 796347 h 1398528"/>
                <a:gd name="connsiteX10" fmla="*/ 1324146 w 1378735"/>
                <a:gd name="connsiteY10" fmla="*/ 1000074 h 1398528"/>
                <a:gd name="connsiteX11" fmla="*/ 1157323 w 1378735"/>
                <a:gd name="connsiteY11" fmla="*/ 997268 h 1398528"/>
                <a:gd name="connsiteX12" fmla="*/ 1082042 w 1378735"/>
                <a:gd name="connsiteY12" fmla="*/ 1092670 h 1398528"/>
                <a:gd name="connsiteX13" fmla="*/ 1136829 w 1378735"/>
                <a:gd name="connsiteY13" fmla="*/ 1235662 h 1398528"/>
                <a:gd name="connsiteX14" fmla="*/ 964059 w 1378735"/>
                <a:gd name="connsiteY14" fmla="*/ 1356637 h 1398528"/>
                <a:gd name="connsiteX15" fmla="*/ 833014 w 1378735"/>
                <a:gd name="connsiteY15" fmla="*/ 1235724 h 1398528"/>
                <a:gd name="connsiteX16" fmla="*/ 691570 w 1378735"/>
                <a:gd name="connsiteY16" fmla="*/ 1255455 h 1398528"/>
                <a:gd name="connsiteX17" fmla="*/ 612145 w 1378735"/>
                <a:gd name="connsiteY17" fmla="*/ 1398528 h 1398528"/>
                <a:gd name="connsiteX18" fmla="*/ 408418 w 1378735"/>
                <a:gd name="connsiteY18" fmla="*/ 1343940 h 1398528"/>
                <a:gd name="connsiteX19" fmla="*/ 411171 w 1378735"/>
                <a:gd name="connsiteY19" fmla="*/ 1180323 h 1398528"/>
                <a:gd name="connsiteX20" fmla="*/ 298691 w 1378735"/>
                <a:gd name="connsiteY20" fmla="*/ 1095691 h 1398528"/>
                <a:gd name="connsiteX21" fmla="*/ 128320 w 1378735"/>
                <a:gd name="connsiteY21" fmla="*/ 1128695 h 1398528"/>
                <a:gd name="connsiteX22" fmla="*/ 39183 w 1378735"/>
                <a:gd name="connsiteY22" fmla="*/ 937542 h 1398528"/>
                <a:gd name="connsiteX23" fmla="*/ 154405 w 1378735"/>
                <a:gd name="connsiteY23" fmla="*/ 844117 h 1398528"/>
                <a:gd name="connsiteX24" fmla="*/ 135673 w 1378735"/>
                <a:gd name="connsiteY24" fmla="*/ 704255 h 1398528"/>
                <a:gd name="connsiteX25" fmla="*/ 0 w 1378735"/>
                <a:gd name="connsiteY25" fmla="*/ 628938 h 1398528"/>
                <a:gd name="connsiteX26" fmla="*/ 54588 w 1378735"/>
                <a:gd name="connsiteY26" fmla="*/ 425211 h 1398528"/>
                <a:gd name="connsiteX27" fmla="*/ 210062 w 1378735"/>
                <a:gd name="connsiteY27" fmla="*/ 427826 h 1398528"/>
                <a:gd name="connsiteX28" fmla="*/ 285437 w 1378735"/>
                <a:gd name="connsiteY28" fmla="*/ 326289 h 1398528"/>
                <a:gd name="connsiteX29" fmla="*/ 233363 w 1378735"/>
                <a:gd name="connsiteY29" fmla="*/ 165678 h 1398528"/>
                <a:gd name="connsiteX30" fmla="*/ 412228 w 1378735"/>
                <a:gd name="connsiteY30" fmla="*/ 53911 h 1398528"/>
                <a:gd name="connsiteX31" fmla="*/ 537137 w 1378735"/>
                <a:gd name="connsiteY31" fmla="*/ 174382 h 1398528"/>
                <a:gd name="connsiteX32" fmla="*/ 535882 w 1378735"/>
                <a:gd name="connsiteY32" fmla="*/ 175167 h 1398528"/>
                <a:gd name="connsiteX33" fmla="*/ 689625 w 1378735"/>
                <a:gd name="connsiteY33" fmla="*/ 153155 h 1398528"/>
                <a:gd name="connsiteX34" fmla="*/ 684296 w 1378735"/>
                <a:gd name="connsiteY34" fmla="*/ 151727 h 1398528"/>
                <a:gd name="connsiteX35" fmla="*/ 768527 w 1378735"/>
                <a:gd name="connsiteY35" fmla="*/ 0 h 1398528"/>
                <a:gd name="connsiteX0" fmla="*/ 768527 w 1378735"/>
                <a:gd name="connsiteY0" fmla="*/ 0 h 1398528"/>
                <a:gd name="connsiteX1" fmla="*/ 972253 w 1378735"/>
                <a:gd name="connsiteY1" fmla="*/ 54588 h 1398528"/>
                <a:gd name="connsiteX2" fmla="*/ 969334 w 1378735"/>
                <a:gd name="connsiteY2" fmla="*/ 228103 h 1398528"/>
                <a:gd name="connsiteX3" fmla="*/ 1079866 w 1378735"/>
                <a:gd name="connsiteY3" fmla="*/ 316610 h 1398528"/>
                <a:gd name="connsiteX4" fmla="*/ 1234336 w 1378735"/>
                <a:gd name="connsiteY4" fmla="*/ 278200 h 1398528"/>
                <a:gd name="connsiteX5" fmla="*/ 1333355 w 1378735"/>
                <a:gd name="connsiteY5" fmla="*/ 464426 h 1398528"/>
                <a:gd name="connsiteX6" fmla="*/ 1223290 w 1378735"/>
                <a:gd name="connsiteY6" fmla="*/ 563656 h 1398528"/>
                <a:gd name="connsiteX7" fmla="*/ 1241255 w 1378735"/>
                <a:gd name="connsiteY7" fmla="*/ 720028 h 1398528"/>
                <a:gd name="connsiteX8" fmla="*/ 1378735 w 1378735"/>
                <a:gd name="connsiteY8" fmla="*/ 796347 h 1398528"/>
                <a:gd name="connsiteX9" fmla="*/ 1324146 w 1378735"/>
                <a:gd name="connsiteY9" fmla="*/ 1000074 h 1398528"/>
                <a:gd name="connsiteX10" fmla="*/ 1157323 w 1378735"/>
                <a:gd name="connsiteY10" fmla="*/ 997268 h 1398528"/>
                <a:gd name="connsiteX11" fmla="*/ 1082042 w 1378735"/>
                <a:gd name="connsiteY11" fmla="*/ 1092670 h 1398528"/>
                <a:gd name="connsiteX12" fmla="*/ 1136829 w 1378735"/>
                <a:gd name="connsiteY12" fmla="*/ 1235662 h 1398528"/>
                <a:gd name="connsiteX13" fmla="*/ 964059 w 1378735"/>
                <a:gd name="connsiteY13" fmla="*/ 1356637 h 1398528"/>
                <a:gd name="connsiteX14" fmla="*/ 833014 w 1378735"/>
                <a:gd name="connsiteY14" fmla="*/ 1235724 h 1398528"/>
                <a:gd name="connsiteX15" fmla="*/ 691570 w 1378735"/>
                <a:gd name="connsiteY15" fmla="*/ 1255455 h 1398528"/>
                <a:gd name="connsiteX16" fmla="*/ 612145 w 1378735"/>
                <a:gd name="connsiteY16" fmla="*/ 1398528 h 1398528"/>
                <a:gd name="connsiteX17" fmla="*/ 408418 w 1378735"/>
                <a:gd name="connsiteY17" fmla="*/ 1343940 h 1398528"/>
                <a:gd name="connsiteX18" fmla="*/ 411171 w 1378735"/>
                <a:gd name="connsiteY18" fmla="*/ 1180323 h 1398528"/>
                <a:gd name="connsiteX19" fmla="*/ 298691 w 1378735"/>
                <a:gd name="connsiteY19" fmla="*/ 1095691 h 1398528"/>
                <a:gd name="connsiteX20" fmla="*/ 128320 w 1378735"/>
                <a:gd name="connsiteY20" fmla="*/ 1128695 h 1398528"/>
                <a:gd name="connsiteX21" fmla="*/ 39183 w 1378735"/>
                <a:gd name="connsiteY21" fmla="*/ 937542 h 1398528"/>
                <a:gd name="connsiteX22" fmla="*/ 154405 w 1378735"/>
                <a:gd name="connsiteY22" fmla="*/ 844117 h 1398528"/>
                <a:gd name="connsiteX23" fmla="*/ 135673 w 1378735"/>
                <a:gd name="connsiteY23" fmla="*/ 704255 h 1398528"/>
                <a:gd name="connsiteX24" fmla="*/ 0 w 1378735"/>
                <a:gd name="connsiteY24" fmla="*/ 628938 h 1398528"/>
                <a:gd name="connsiteX25" fmla="*/ 54588 w 1378735"/>
                <a:gd name="connsiteY25" fmla="*/ 425211 h 1398528"/>
                <a:gd name="connsiteX26" fmla="*/ 210062 w 1378735"/>
                <a:gd name="connsiteY26" fmla="*/ 427826 h 1398528"/>
                <a:gd name="connsiteX27" fmla="*/ 285437 w 1378735"/>
                <a:gd name="connsiteY27" fmla="*/ 326289 h 1398528"/>
                <a:gd name="connsiteX28" fmla="*/ 233363 w 1378735"/>
                <a:gd name="connsiteY28" fmla="*/ 165678 h 1398528"/>
                <a:gd name="connsiteX29" fmla="*/ 412228 w 1378735"/>
                <a:gd name="connsiteY29" fmla="*/ 53911 h 1398528"/>
                <a:gd name="connsiteX30" fmla="*/ 537137 w 1378735"/>
                <a:gd name="connsiteY30" fmla="*/ 174382 h 1398528"/>
                <a:gd name="connsiteX31" fmla="*/ 535882 w 1378735"/>
                <a:gd name="connsiteY31" fmla="*/ 175167 h 1398528"/>
                <a:gd name="connsiteX32" fmla="*/ 689625 w 1378735"/>
                <a:gd name="connsiteY32" fmla="*/ 153155 h 1398528"/>
                <a:gd name="connsiteX33" fmla="*/ 684296 w 1378735"/>
                <a:gd name="connsiteY33" fmla="*/ 151727 h 1398528"/>
                <a:gd name="connsiteX34" fmla="*/ 768527 w 1378735"/>
                <a:gd name="connsiteY34" fmla="*/ 0 h 1398528"/>
                <a:gd name="connsiteX0" fmla="*/ 768527 w 1378735"/>
                <a:gd name="connsiteY0" fmla="*/ 0 h 1398528"/>
                <a:gd name="connsiteX1" fmla="*/ 972253 w 1378735"/>
                <a:gd name="connsiteY1" fmla="*/ 54588 h 1398528"/>
                <a:gd name="connsiteX2" fmla="*/ 969334 w 1378735"/>
                <a:gd name="connsiteY2" fmla="*/ 228103 h 1398528"/>
                <a:gd name="connsiteX3" fmla="*/ 1079866 w 1378735"/>
                <a:gd name="connsiteY3" fmla="*/ 316610 h 1398528"/>
                <a:gd name="connsiteX4" fmla="*/ 1234336 w 1378735"/>
                <a:gd name="connsiteY4" fmla="*/ 278200 h 1398528"/>
                <a:gd name="connsiteX5" fmla="*/ 1333355 w 1378735"/>
                <a:gd name="connsiteY5" fmla="*/ 464426 h 1398528"/>
                <a:gd name="connsiteX6" fmla="*/ 1223290 w 1378735"/>
                <a:gd name="connsiteY6" fmla="*/ 563656 h 1398528"/>
                <a:gd name="connsiteX7" fmla="*/ 1241255 w 1378735"/>
                <a:gd name="connsiteY7" fmla="*/ 720028 h 1398528"/>
                <a:gd name="connsiteX8" fmla="*/ 1378735 w 1378735"/>
                <a:gd name="connsiteY8" fmla="*/ 796347 h 1398528"/>
                <a:gd name="connsiteX9" fmla="*/ 1324146 w 1378735"/>
                <a:gd name="connsiteY9" fmla="*/ 1000074 h 1398528"/>
                <a:gd name="connsiteX10" fmla="*/ 1157323 w 1378735"/>
                <a:gd name="connsiteY10" fmla="*/ 997268 h 1398528"/>
                <a:gd name="connsiteX11" fmla="*/ 1082042 w 1378735"/>
                <a:gd name="connsiteY11" fmla="*/ 1092670 h 1398528"/>
                <a:gd name="connsiteX12" fmla="*/ 1136829 w 1378735"/>
                <a:gd name="connsiteY12" fmla="*/ 1235662 h 1398528"/>
                <a:gd name="connsiteX13" fmla="*/ 964059 w 1378735"/>
                <a:gd name="connsiteY13" fmla="*/ 1356637 h 1398528"/>
                <a:gd name="connsiteX14" fmla="*/ 833014 w 1378735"/>
                <a:gd name="connsiteY14" fmla="*/ 1235724 h 1398528"/>
                <a:gd name="connsiteX15" fmla="*/ 691570 w 1378735"/>
                <a:gd name="connsiteY15" fmla="*/ 1255455 h 1398528"/>
                <a:gd name="connsiteX16" fmla="*/ 612145 w 1378735"/>
                <a:gd name="connsiteY16" fmla="*/ 1398528 h 1398528"/>
                <a:gd name="connsiteX17" fmla="*/ 408418 w 1378735"/>
                <a:gd name="connsiteY17" fmla="*/ 1343940 h 1398528"/>
                <a:gd name="connsiteX18" fmla="*/ 411171 w 1378735"/>
                <a:gd name="connsiteY18" fmla="*/ 1180323 h 1398528"/>
                <a:gd name="connsiteX19" fmla="*/ 298691 w 1378735"/>
                <a:gd name="connsiteY19" fmla="*/ 1095691 h 1398528"/>
                <a:gd name="connsiteX20" fmla="*/ 128320 w 1378735"/>
                <a:gd name="connsiteY20" fmla="*/ 1128695 h 1398528"/>
                <a:gd name="connsiteX21" fmla="*/ 39183 w 1378735"/>
                <a:gd name="connsiteY21" fmla="*/ 937542 h 1398528"/>
                <a:gd name="connsiteX22" fmla="*/ 154405 w 1378735"/>
                <a:gd name="connsiteY22" fmla="*/ 844117 h 1398528"/>
                <a:gd name="connsiteX23" fmla="*/ 135673 w 1378735"/>
                <a:gd name="connsiteY23" fmla="*/ 704255 h 1398528"/>
                <a:gd name="connsiteX24" fmla="*/ 0 w 1378735"/>
                <a:gd name="connsiteY24" fmla="*/ 628938 h 1398528"/>
                <a:gd name="connsiteX25" fmla="*/ 54588 w 1378735"/>
                <a:gd name="connsiteY25" fmla="*/ 425211 h 1398528"/>
                <a:gd name="connsiteX26" fmla="*/ 210062 w 1378735"/>
                <a:gd name="connsiteY26" fmla="*/ 427826 h 1398528"/>
                <a:gd name="connsiteX27" fmla="*/ 285437 w 1378735"/>
                <a:gd name="connsiteY27" fmla="*/ 326289 h 1398528"/>
                <a:gd name="connsiteX28" fmla="*/ 233363 w 1378735"/>
                <a:gd name="connsiteY28" fmla="*/ 165678 h 1398528"/>
                <a:gd name="connsiteX29" fmla="*/ 412228 w 1378735"/>
                <a:gd name="connsiteY29" fmla="*/ 53911 h 1398528"/>
                <a:gd name="connsiteX30" fmla="*/ 537137 w 1378735"/>
                <a:gd name="connsiteY30" fmla="*/ 174382 h 1398528"/>
                <a:gd name="connsiteX31" fmla="*/ 535882 w 1378735"/>
                <a:gd name="connsiteY31" fmla="*/ 175167 h 1398528"/>
                <a:gd name="connsiteX32" fmla="*/ 689625 w 1378735"/>
                <a:gd name="connsiteY32" fmla="*/ 153155 h 1398528"/>
                <a:gd name="connsiteX33" fmla="*/ 684296 w 1378735"/>
                <a:gd name="connsiteY33" fmla="*/ 151727 h 1398528"/>
                <a:gd name="connsiteX34" fmla="*/ 768527 w 1378735"/>
                <a:gd name="connsiteY34" fmla="*/ 0 h 1398528"/>
                <a:gd name="connsiteX0" fmla="*/ 768527 w 1378735"/>
                <a:gd name="connsiteY0" fmla="*/ 0 h 1398528"/>
                <a:gd name="connsiteX1" fmla="*/ 972253 w 1378735"/>
                <a:gd name="connsiteY1" fmla="*/ 54588 h 1398528"/>
                <a:gd name="connsiteX2" fmla="*/ 969334 w 1378735"/>
                <a:gd name="connsiteY2" fmla="*/ 228103 h 1398528"/>
                <a:gd name="connsiteX3" fmla="*/ 1079866 w 1378735"/>
                <a:gd name="connsiteY3" fmla="*/ 316610 h 1398528"/>
                <a:gd name="connsiteX4" fmla="*/ 1234336 w 1378735"/>
                <a:gd name="connsiteY4" fmla="*/ 278200 h 1398528"/>
                <a:gd name="connsiteX5" fmla="*/ 1333355 w 1378735"/>
                <a:gd name="connsiteY5" fmla="*/ 464426 h 1398528"/>
                <a:gd name="connsiteX6" fmla="*/ 1223290 w 1378735"/>
                <a:gd name="connsiteY6" fmla="*/ 563656 h 1398528"/>
                <a:gd name="connsiteX7" fmla="*/ 1241255 w 1378735"/>
                <a:gd name="connsiteY7" fmla="*/ 720028 h 1398528"/>
                <a:gd name="connsiteX8" fmla="*/ 1378735 w 1378735"/>
                <a:gd name="connsiteY8" fmla="*/ 796347 h 1398528"/>
                <a:gd name="connsiteX9" fmla="*/ 1324146 w 1378735"/>
                <a:gd name="connsiteY9" fmla="*/ 1000074 h 1398528"/>
                <a:gd name="connsiteX10" fmla="*/ 1157323 w 1378735"/>
                <a:gd name="connsiteY10" fmla="*/ 997268 h 1398528"/>
                <a:gd name="connsiteX11" fmla="*/ 1082042 w 1378735"/>
                <a:gd name="connsiteY11" fmla="*/ 1092670 h 1398528"/>
                <a:gd name="connsiteX12" fmla="*/ 1136829 w 1378735"/>
                <a:gd name="connsiteY12" fmla="*/ 1235662 h 1398528"/>
                <a:gd name="connsiteX13" fmla="*/ 964059 w 1378735"/>
                <a:gd name="connsiteY13" fmla="*/ 1356637 h 1398528"/>
                <a:gd name="connsiteX14" fmla="*/ 833014 w 1378735"/>
                <a:gd name="connsiteY14" fmla="*/ 1235724 h 1398528"/>
                <a:gd name="connsiteX15" fmla="*/ 691570 w 1378735"/>
                <a:gd name="connsiteY15" fmla="*/ 1255455 h 1398528"/>
                <a:gd name="connsiteX16" fmla="*/ 612145 w 1378735"/>
                <a:gd name="connsiteY16" fmla="*/ 1398528 h 1398528"/>
                <a:gd name="connsiteX17" fmla="*/ 408418 w 1378735"/>
                <a:gd name="connsiteY17" fmla="*/ 1343940 h 1398528"/>
                <a:gd name="connsiteX18" fmla="*/ 411171 w 1378735"/>
                <a:gd name="connsiteY18" fmla="*/ 1180323 h 1398528"/>
                <a:gd name="connsiteX19" fmla="*/ 298691 w 1378735"/>
                <a:gd name="connsiteY19" fmla="*/ 1095691 h 1398528"/>
                <a:gd name="connsiteX20" fmla="*/ 128320 w 1378735"/>
                <a:gd name="connsiteY20" fmla="*/ 1128695 h 1398528"/>
                <a:gd name="connsiteX21" fmla="*/ 39183 w 1378735"/>
                <a:gd name="connsiteY21" fmla="*/ 937542 h 1398528"/>
                <a:gd name="connsiteX22" fmla="*/ 154405 w 1378735"/>
                <a:gd name="connsiteY22" fmla="*/ 844117 h 1398528"/>
                <a:gd name="connsiteX23" fmla="*/ 135673 w 1378735"/>
                <a:gd name="connsiteY23" fmla="*/ 704255 h 1398528"/>
                <a:gd name="connsiteX24" fmla="*/ 0 w 1378735"/>
                <a:gd name="connsiteY24" fmla="*/ 628938 h 1398528"/>
                <a:gd name="connsiteX25" fmla="*/ 54588 w 1378735"/>
                <a:gd name="connsiteY25" fmla="*/ 425211 h 1398528"/>
                <a:gd name="connsiteX26" fmla="*/ 210062 w 1378735"/>
                <a:gd name="connsiteY26" fmla="*/ 427826 h 1398528"/>
                <a:gd name="connsiteX27" fmla="*/ 285437 w 1378735"/>
                <a:gd name="connsiteY27" fmla="*/ 326289 h 1398528"/>
                <a:gd name="connsiteX28" fmla="*/ 233363 w 1378735"/>
                <a:gd name="connsiteY28" fmla="*/ 165678 h 1398528"/>
                <a:gd name="connsiteX29" fmla="*/ 412228 w 1378735"/>
                <a:gd name="connsiteY29" fmla="*/ 53911 h 1398528"/>
                <a:gd name="connsiteX30" fmla="*/ 537137 w 1378735"/>
                <a:gd name="connsiteY30" fmla="*/ 174382 h 1398528"/>
                <a:gd name="connsiteX31" fmla="*/ 535882 w 1378735"/>
                <a:gd name="connsiteY31" fmla="*/ 175167 h 1398528"/>
                <a:gd name="connsiteX32" fmla="*/ 689625 w 1378735"/>
                <a:gd name="connsiteY32" fmla="*/ 153155 h 1398528"/>
                <a:gd name="connsiteX33" fmla="*/ 768527 w 1378735"/>
                <a:gd name="connsiteY33" fmla="*/ 0 h 1398528"/>
                <a:gd name="connsiteX0" fmla="*/ 768527 w 1378735"/>
                <a:gd name="connsiteY0" fmla="*/ 0 h 1398528"/>
                <a:gd name="connsiteX1" fmla="*/ 972253 w 1378735"/>
                <a:gd name="connsiteY1" fmla="*/ 54588 h 1398528"/>
                <a:gd name="connsiteX2" fmla="*/ 969334 w 1378735"/>
                <a:gd name="connsiteY2" fmla="*/ 228103 h 1398528"/>
                <a:gd name="connsiteX3" fmla="*/ 1079866 w 1378735"/>
                <a:gd name="connsiteY3" fmla="*/ 316610 h 1398528"/>
                <a:gd name="connsiteX4" fmla="*/ 1234336 w 1378735"/>
                <a:gd name="connsiteY4" fmla="*/ 278200 h 1398528"/>
                <a:gd name="connsiteX5" fmla="*/ 1333355 w 1378735"/>
                <a:gd name="connsiteY5" fmla="*/ 464426 h 1398528"/>
                <a:gd name="connsiteX6" fmla="*/ 1223290 w 1378735"/>
                <a:gd name="connsiteY6" fmla="*/ 563656 h 1398528"/>
                <a:gd name="connsiteX7" fmla="*/ 1241255 w 1378735"/>
                <a:gd name="connsiteY7" fmla="*/ 720028 h 1398528"/>
                <a:gd name="connsiteX8" fmla="*/ 1378735 w 1378735"/>
                <a:gd name="connsiteY8" fmla="*/ 796347 h 1398528"/>
                <a:gd name="connsiteX9" fmla="*/ 1324146 w 1378735"/>
                <a:gd name="connsiteY9" fmla="*/ 1000074 h 1398528"/>
                <a:gd name="connsiteX10" fmla="*/ 1157323 w 1378735"/>
                <a:gd name="connsiteY10" fmla="*/ 997268 h 1398528"/>
                <a:gd name="connsiteX11" fmla="*/ 1082042 w 1378735"/>
                <a:gd name="connsiteY11" fmla="*/ 1092670 h 1398528"/>
                <a:gd name="connsiteX12" fmla="*/ 1136829 w 1378735"/>
                <a:gd name="connsiteY12" fmla="*/ 1235662 h 1398528"/>
                <a:gd name="connsiteX13" fmla="*/ 964059 w 1378735"/>
                <a:gd name="connsiteY13" fmla="*/ 1356637 h 1398528"/>
                <a:gd name="connsiteX14" fmla="*/ 833014 w 1378735"/>
                <a:gd name="connsiteY14" fmla="*/ 1235724 h 1398528"/>
                <a:gd name="connsiteX15" fmla="*/ 691570 w 1378735"/>
                <a:gd name="connsiteY15" fmla="*/ 1255455 h 1398528"/>
                <a:gd name="connsiteX16" fmla="*/ 612145 w 1378735"/>
                <a:gd name="connsiteY16" fmla="*/ 1398528 h 1398528"/>
                <a:gd name="connsiteX17" fmla="*/ 408418 w 1378735"/>
                <a:gd name="connsiteY17" fmla="*/ 1343940 h 1398528"/>
                <a:gd name="connsiteX18" fmla="*/ 411171 w 1378735"/>
                <a:gd name="connsiteY18" fmla="*/ 1180323 h 1398528"/>
                <a:gd name="connsiteX19" fmla="*/ 298691 w 1378735"/>
                <a:gd name="connsiteY19" fmla="*/ 1095691 h 1398528"/>
                <a:gd name="connsiteX20" fmla="*/ 128320 w 1378735"/>
                <a:gd name="connsiteY20" fmla="*/ 1128695 h 1398528"/>
                <a:gd name="connsiteX21" fmla="*/ 39183 w 1378735"/>
                <a:gd name="connsiteY21" fmla="*/ 937542 h 1398528"/>
                <a:gd name="connsiteX22" fmla="*/ 154405 w 1378735"/>
                <a:gd name="connsiteY22" fmla="*/ 844117 h 1398528"/>
                <a:gd name="connsiteX23" fmla="*/ 135673 w 1378735"/>
                <a:gd name="connsiteY23" fmla="*/ 704255 h 1398528"/>
                <a:gd name="connsiteX24" fmla="*/ 0 w 1378735"/>
                <a:gd name="connsiteY24" fmla="*/ 628938 h 1398528"/>
                <a:gd name="connsiteX25" fmla="*/ 54588 w 1378735"/>
                <a:gd name="connsiteY25" fmla="*/ 425211 h 1398528"/>
                <a:gd name="connsiteX26" fmla="*/ 210062 w 1378735"/>
                <a:gd name="connsiteY26" fmla="*/ 427826 h 1398528"/>
                <a:gd name="connsiteX27" fmla="*/ 285437 w 1378735"/>
                <a:gd name="connsiteY27" fmla="*/ 326289 h 1398528"/>
                <a:gd name="connsiteX28" fmla="*/ 233363 w 1378735"/>
                <a:gd name="connsiteY28" fmla="*/ 165678 h 1398528"/>
                <a:gd name="connsiteX29" fmla="*/ 412228 w 1378735"/>
                <a:gd name="connsiteY29" fmla="*/ 53911 h 1398528"/>
                <a:gd name="connsiteX30" fmla="*/ 537137 w 1378735"/>
                <a:gd name="connsiteY30" fmla="*/ 174382 h 1398528"/>
                <a:gd name="connsiteX31" fmla="*/ 689625 w 1378735"/>
                <a:gd name="connsiteY31" fmla="*/ 153155 h 1398528"/>
                <a:gd name="connsiteX32" fmla="*/ 768527 w 1378735"/>
                <a:gd name="connsiteY32" fmla="*/ 0 h 139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378735" h="1398528">
                  <a:moveTo>
                    <a:pt x="768527" y="0"/>
                  </a:moveTo>
                  <a:lnTo>
                    <a:pt x="972253" y="54588"/>
                  </a:lnTo>
                  <a:lnTo>
                    <a:pt x="969334" y="228103"/>
                  </a:lnTo>
                  <a:lnTo>
                    <a:pt x="1079866" y="316610"/>
                  </a:lnTo>
                  <a:lnTo>
                    <a:pt x="1234336" y="278200"/>
                  </a:lnTo>
                  <a:lnTo>
                    <a:pt x="1333355" y="464426"/>
                  </a:lnTo>
                  <a:lnTo>
                    <a:pt x="1223290" y="563656"/>
                  </a:lnTo>
                  <a:cubicBezTo>
                    <a:pt x="1237087" y="613911"/>
                    <a:pt x="1243590" y="666535"/>
                    <a:pt x="1241255" y="720028"/>
                  </a:cubicBezTo>
                  <a:lnTo>
                    <a:pt x="1378735" y="796347"/>
                  </a:lnTo>
                  <a:lnTo>
                    <a:pt x="1324146" y="1000074"/>
                  </a:lnTo>
                  <a:lnTo>
                    <a:pt x="1157323" y="997268"/>
                  </a:lnTo>
                  <a:cubicBezTo>
                    <a:pt x="1136231" y="1032510"/>
                    <a:pt x="1110676" y="1064296"/>
                    <a:pt x="1082042" y="1092670"/>
                  </a:cubicBezTo>
                  <a:lnTo>
                    <a:pt x="1136829" y="1235662"/>
                  </a:lnTo>
                  <a:lnTo>
                    <a:pt x="964059" y="1356637"/>
                  </a:lnTo>
                  <a:lnTo>
                    <a:pt x="833014" y="1235724"/>
                  </a:lnTo>
                  <a:lnTo>
                    <a:pt x="691570" y="1255455"/>
                  </a:lnTo>
                  <a:lnTo>
                    <a:pt x="612145" y="1398528"/>
                  </a:lnTo>
                  <a:lnTo>
                    <a:pt x="408418" y="1343940"/>
                  </a:lnTo>
                  <a:cubicBezTo>
                    <a:pt x="409336" y="1289401"/>
                    <a:pt x="410253" y="1234862"/>
                    <a:pt x="411171" y="1180323"/>
                  </a:cubicBezTo>
                  <a:cubicBezTo>
                    <a:pt x="369070" y="1150854"/>
                    <a:pt x="331546" y="1116202"/>
                    <a:pt x="298691" y="1095691"/>
                  </a:cubicBezTo>
                  <a:lnTo>
                    <a:pt x="128320" y="1128695"/>
                  </a:lnTo>
                  <a:lnTo>
                    <a:pt x="39183" y="937542"/>
                  </a:lnTo>
                  <a:lnTo>
                    <a:pt x="154405" y="844117"/>
                  </a:lnTo>
                  <a:cubicBezTo>
                    <a:pt x="142107" y="799040"/>
                    <a:pt x="135683" y="752063"/>
                    <a:pt x="135673" y="704255"/>
                  </a:cubicBezTo>
                  <a:lnTo>
                    <a:pt x="0" y="628938"/>
                  </a:lnTo>
                  <a:lnTo>
                    <a:pt x="54588" y="425211"/>
                  </a:lnTo>
                  <a:lnTo>
                    <a:pt x="210062" y="427826"/>
                  </a:lnTo>
                  <a:cubicBezTo>
                    <a:pt x="231154" y="390604"/>
                    <a:pt x="256624" y="356666"/>
                    <a:pt x="285437" y="326289"/>
                  </a:cubicBezTo>
                  <a:lnTo>
                    <a:pt x="233363" y="165678"/>
                  </a:lnTo>
                  <a:lnTo>
                    <a:pt x="412228" y="53911"/>
                  </a:lnTo>
                  <a:lnTo>
                    <a:pt x="537137" y="174382"/>
                  </a:lnTo>
                  <a:lnTo>
                    <a:pt x="689625" y="153155"/>
                  </a:lnTo>
                  <a:lnTo>
                    <a:pt x="768527" y="0"/>
                  </a:lnTo>
                  <a:close/>
                </a:path>
              </a:pathLst>
            </a:custGeom>
            <a:solidFill>
              <a:schemeClr val="accent2"/>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0"/>
            </a:p>
          </p:txBody>
        </p:sp>
        <p:sp>
          <p:nvSpPr>
            <p:cNvPr id="4" name="Freeform: Shape 3">
              <a:extLst>
                <a:ext uri="{FF2B5EF4-FFF2-40B4-BE49-F238E27FC236}">
                  <a16:creationId xmlns:a16="http://schemas.microsoft.com/office/drawing/2014/main" id="{60BEA59E-5B71-475C-991C-1E9E1A5BF538}"/>
                </a:ext>
              </a:extLst>
            </p:cNvPr>
            <p:cNvSpPr/>
            <p:nvPr/>
          </p:nvSpPr>
          <p:spPr>
            <a:xfrm>
              <a:off x="7502777" y="1830711"/>
              <a:ext cx="356861" cy="698675"/>
            </a:xfrm>
            <a:custGeom>
              <a:avLst/>
              <a:gdLst>
                <a:gd name="connsiteX0" fmla="*/ 178431 w 356861"/>
                <a:gd name="connsiteY0" fmla="*/ 0 h 698675"/>
                <a:gd name="connsiteX1" fmla="*/ 356861 w 356861"/>
                <a:gd name="connsiteY1" fmla="*/ 178431 h 698675"/>
                <a:gd name="connsiteX2" fmla="*/ 304600 w 356861"/>
                <a:gd name="connsiteY2" fmla="*/ 304601 h 698675"/>
                <a:gd name="connsiteX3" fmla="*/ 282306 w 356861"/>
                <a:gd name="connsiteY3" fmla="*/ 319632 h 698675"/>
                <a:gd name="connsiteX4" fmla="*/ 337514 w 356861"/>
                <a:gd name="connsiteY4" fmla="*/ 620208 h 698675"/>
                <a:gd name="connsiteX5" fmla="*/ 285920 w 356861"/>
                <a:gd name="connsiteY5" fmla="*/ 698675 h 698675"/>
                <a:gd name="connsiteX6" fmla="*/ 70943 w 356861"/>
                <a:gd name="connsiteY6" fmla="*/ 698675 h 698675"/>
                <a:gd name="connsiteX7" fmla="*/ 18274 w 356861"/>
                <a:gd name="connsiteY7" fmla="*/ 620208 h 698675"/>
                <a:gd name="connsiteX8" fmla="*/ 73601 w 356861"/>
                <a:gd name="connsiteY8" fmla="*/ 318987 h 698675"/>
                <a:gd name="connsiteX9" fmla="*/ 52262 w 356861"/>
                <a:gd name="connsiteY9" fmla="*/ 304601 h 698675"/>
                <a:gd name="connsiteX10" fmla="*/ 0 w 356861"/>
                <a:gd name="connsiteY10" fmla="*/ 178431 h 698675"/>
                <a:gd name="connsiteX11" fmla="*/ 178431 w 356861"/>
                <a:gd name="connsiteY11" fmla="*/ 0 h 69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861" h="698675">
                  <a:moveTo>
                    <a:pt x="178431" y="0"/>
                  </a:moveTo>
                  <a:cubicBezTo>
                    <a:pt x="276976" y="0"/>
                    <a:pt x="356861" y="79887"/>
                    <a:pt x="356861" y="178431"/>
                  </a:cubicBezTo>
                  <a:cubicBezTo>
                    <a:pt x="356861" y="227703"/>
                    <a:pt x="336890" y="272311"/>
                    <a:pt x="304600" y="304601"/>
                  </a:cubicBezTo>
                  <a:lnTo>
                    <a:pt x="282306" y="319632"/>
                  </a:lnTo>
                  <a:lnTo>
                    <a:pt x="337514" y="620208"/>
                  </a:lnTo>
                  <a:cubicBezTo>
                    <a:pt x="338590" y="663204"/>
                    <a:pt x="314942" y="698675"/>
                    <a:pt x="285920" y="698675"/>
                  </a:cubicBezTo>
                  <a:lnTo>
                    <a:pt x="70943" y="698675"/>
                  </a:lnTo>
                  <a:cubicBezTo>
                    <a:pt x="41922" y="698675"/>
                    <a:pt x="18274" y="663204"/>
                    <a:pt x="18274" y="620208"/>
                  </a:cubicBezTo>
                  <a:lnTo>
                    <a:pt x="73601" y="318987"/>
                  </a:lnTo>
                  <a:lnTo>
                    <a:pt x="52262" y="304601"/>
                  </a:lnTo>
                  <a:cubicBezTo>
                    <a:pt x="19972" y="272311"/>
                    <a:pt x="0" y="227703"/>
                    <a:pt x="0" y="178431"/>
                  </a:cubicBezTo>
                  <a:cubicBezTo>
                    <a:pt x="0" y="79887"/>
                    <a:pt x="79887" y="0"/>
                    <a:pt x="178431" y="0"/>
                  </a:cubicBezTo>
                  <a:close/>
                </a:path>
              </a:pathLst>
            </a:custGeom>
            <a:noFill/>
            <a:ln w="38100" cap="flat">
              <a:solidFill>
                <a:schemeClr val="bg1"/>
              </a:solidFill>
              <a:prstDash val="solid"/>
              <a:miter/>
            </a:ln>
          </p:spPr>
          <p:txBody>
            <a:bodyPr rtlCol="0" anchor="ctr"/>
            <a:lstStyle/>
            <a:p>
              <a:endParaRPr lang="en-US"/>
            </a:p>
          </p:txBody>
        </p:sp>
        <p:sp>
          <p:nvSpPr>
            <p:cNvPr id="5" name="Freeform: Shape 4">
              <a:extLst>
                <a:ext uri="{FF2B5EF4-FFF2-40B4-BE49-F238E27FC236}">
                  <a16:creationId xmlns:a16="http://schemas.microsoft.com/office/drawing/2014/main" id="{078F15BE-7EBE-472F-915C-DDE46D72CE57}"/>
                </a:ext>
              </a:extLst>
            </p:cNvPr>
            <p:cNvSpPr/>
            <p:nvPr/>
          </p:nvSpPr>
          <p:spPr>
            <a:xfrm rot="1603909">
              <a:off x="7893987" y="1062393"/>
              <a:ext cx="1706657" cy="1621837"/>
            </a:xfrm>
            <a:custGeom>
              <a:avLst/>
              <a:gdLst>
                <a:gd name="connsiteX0" fmla="*/ 1531909 w 1732097"/>
                <a:gd name="connsiteY0" fmla="*/ 236637 h 1658450"/>
                <a:gd name="connsiteX1" fmla="*/ 1333000 w 1732097"/>
                <a:gd name="connsiteY1" fmla="*/ 185737 h 1658450"/>
                <a:gd name="connsiteX2" fmla="*/ 1207270 w 1732097"/>
                <a:gd name="connsiteY2" fmla="*/ 388620 h 1658450"/>
                <a:gd name="connsiteX3" fmla="*/ 1192030 w 1732097"/>
                <a:gd name="connsiteY3" fmla="*/ 406717 h 1658450"/>
                <a:gd name="connsiteX4" fmla="*/ 1059632 w 1732097"/>
                <a:gd name="connsiteY4" fmla="*/ 409575 h 1658450"/>
                <a:gd name="connsiteX5" fmla="*/ 1027247 w 1732097"/>
                <a:gd name="connsiteY5" fmla="*/ 378142 h 1658450"/>
                <a:gd name="connsiteX6" fmla="*/ 745307 w 1732097"/>
                <a:gd name="connsiteY6" fmla="*/ 145732 h 1658450"/>
                <a:gd name="connsiteX7" fmla="*/ 535757 w 1732097"/>
                <a:gd name="connsiteY7" fmla="*/ 430530 h 1658450"/>
                <a:gd name="connsiteX8" fmla="*/ 773882 w 1732097"/>
                <a:gd name="connsiteY8" fmla="*/ 638175 h 1658450"/>
                <a:gd name="connsiteX9" fmla="*/ 913900 w 1732097"/>
                <a:gd name="connsiteY9" fmla="*/ 599122 h 1658450"/>
                <a:gd name="connsiteX10" fmla="*/ 942475 w 1732097"/>
                <a:gd name="connsiteY10" fmla="*/ 603885 h 1658450"/>
                <a:gd name="connsiteX11" fmla="*/ 964382 w 1732097"/>
                <a:gd name="connsiteY11" fmla="*/ 627697 h 1658450"/>
                <a:gd name="connsiteX12" fmla="*/ 975812 w 1732097"/>
                <a:gd name="connsiteY12" fmla="*/ 632460 h 1658450"/>
                <a:gd name="connsiteX13" fmla="*/ 983432 w 1732097"/>
                <a:gd name="connsiteY13" fmla="*/ 620077 h 1658450"/>
                <a:gd name="connsiteX14" fmla="*/ 981527 w 1732097"/>
                <a:gd name="connsiteY14" fmla="*/ 607695 h 1658450"/>
                <a:gd name="connsiteX15" fmla="*/ 1086302 w 1732097"/>
                <a:gd name="connsiteY15" fmla="*/ 506730 h 1658450"/>
                <a:gd name="connsiteX16" fmla="*/ 1224415 w 1732097"/>
                <a:gd name="connsiteY16" fmla="*/ 662940 h 1658450"/>
                <a:gd name="connsiteX17" fmla="*/ 1162502 w 1732097"/>
                <a:gd name="connsiteY17" fmla="*/ 750570 h 1658450"/>
                <a:gd name="connsiteX18" fmla="*/ 1111067 w 1732097"/>
                <a:gd name="connsiteY18" fmla="*/ 751522 h 1658450"/>
                <a:gd name="connsiteX19" fmla="*/ 1088207 w 1732097"/>
                <a:gd name="connsiteY19" fmla="*/ 757237 h 1658450"/>
                <a:gd name="connsiteX20" fmla="*/ 1097732 w 1732097"/>
                <a:gd name="connsiteY20" fmla="*/ 774382 h 1658450"/>
                <a:gd name="connsiteX21" fmla="*/ 1113925 w 1732097"/>
                <a:gd name="connsiteY21" fmla="*/ 791527 h 1658450"/>
                <a:gd name="connsiteX22" fmla="*/ 1115830 w 1732097"/>
                <a:gd name="connsiteY22" fmla="*/ 823912 h 1658450"/>
                <a:gd name="connsiteX23" fmla="*/ 1066300 w 1732097"/>
                <a:gd name="connsiteY23" fmla="*/ 956310 h 1658450"/>
                <a:gd name="connsiteX24" fmla="*/ 1312997 w 1732097"/>
                <a:gd name="connsiteY24" fmla="*/ 1220152 h 1658450"/>
                <a:gd name="connsiteX25" fmla="*/ 1351097 w 1732097"/>
                <a:gd name="connsiteY25" fmla="*/ 1217295 h 1658450"/>
                <a:gd name="connsiteX26" fmla="*/ 1548265 w 1732097"/>
                <a:gd name="connsiteY26" fmla="*/ 1047750 h 1658450"/>
                <a:gd name="connsiteX27" fmla="*/ 1484447 w 1732097"/>
                <a:gd name="connsiteY27" fmla="*/ 793432 h 1658450"/>
                <a:gd name="connsiteX28" fmla="*/ 1333000 w 1732097"/>
                <a:gd name="connsiteY28" fmla="*/ 725805 h 1658450"/>
                <a:gd name="connsiteX29" fmla="*/ 1315855 w 1732097"/>
                <a:gd name="connsiteY29" fmla="*/ 702945 h 1658450"/>
                <a:gd name="connsiteX30" fmla="*/ 1331095 w 1732097"/>
                <a:gd name="connsiteY30" fmla="*/ 568642 h 1658450"/>
                <a:gd name="connsiteX31" fmla="*/ 1358717 w 1732097"/>
                <a:gd name="connsiteY31" fmla="*/ 547687 h 1658450"/>
                <a:gd name="connsiteX32" fmla="*/ 1461587 w 1732097"/>
                <a:gd name="connsiteY32" fmla="*/ 538162 h 1658450"/>
                <a:gd name="connsiteX33" fmla="*/ 1570172 w 1732097"/>
                <a:gd name="connsiteY33" fmla="*/ 299085 h 1658450"/>
                <a:gd name="connsiteX34" fmla="*/ 1531909 w 1732097"/>
                <a:gd name="connsiteY34" fmla="*/ 236637 h 1658450"/>
                <a:gd name="connsiteX35" fmla="*/ 1645643 w 1732097"/>
                <a:gd name="connsiteY35" fmla="*/ 136464 h 1658450"/>
                <a:gd name="connsiteX36" fmla="*/ 1696855 w 1732097"/>
                <a:gd name="connsiteY36" fmla="*/ 211455 h 1658450"/>
                <a:gd name="connsiteX37" fmla="*/ 1731145 w 1732097"/>
                <a:gd name="connsiteY37" fmla="*/ 318135 h 1658450"/>
                <a:gd name="connsiteX38" fmla="*/ 1732097 w 1732097"/>
                <a:gd name="connsiteY38" fmla="*/ 412432 h 1658450"/>
                <a:gd name="connsiteX39" fmla="*/ 1684472 w 1732097"/>
                <a:gd name="connsiteY39" fmla="*/ 540067 h 1658450"/>
                <a:gd name="connsiteX40" fmla="*/ 1571125 w 1732097"/>
                <a:gd name="connsiteY40" fmla="*/ 653415 h 1658450"/>
                <a:gd name="connsiteX41" fmla="*/ 1569220 w 1732097"/>
                <a:gd name="connsiteY41" fmla="*/ 674370 h 1658450"/>
                <a:gd name="connsiteX42" fmla="*/ 1705427 w 1732097"/>
                <a:gd name="connsiteY42" fmla="*/ 943927 h 1658450"/>
                <a:gd name="connsiteX43" fmla="*/ 1445395 w 1732097"/>
                <a:gd name="connsiteY43" fmla="*/ 1343977 h 1658450"/>
                <a:gd name="connsiteX44" fmla="*/ 1066300 w 1732097"/>
                <a:gd name="connsiteY44" fmla="*/ 1281112 h 1658450"/>
                <a:gd name="connsiteX45" fmla="*/ 917710 w 1732097"/>
                <a:gd name="connsiteY45" fmla="*/ 973455 h 1658450"/>
                <a:gd name="connsiteX46" fmla="*/ 899612 w 1732097"/>
                <a:gd name="connsiteY46" fmla="*/ 996315 h 1658450"/>
                <a:gd name="connsiteX47" fmla="*/ 864370 w 1732097"/>
                <a:gd name="connsiteY47" fmla="*/ 1093470 h 1658450"/>
                <a:gd name="connsiteX48" fmla="*/ 843415 w 1732097"/>
                <a:gd name="connsiteY48" fmla="*/ 1108710 h 1658450"/>
                <a:gd name="connsiteX49" fmla="*/ 745307 w 1732097"/>
                <a:gd name="connsiteY49" fmla="*/ 1113472 h 1658450"/>
                <a:gd name="connsiteX50" fmla="*/ 769120 w 1732097"/>
                <a:gd name="connsiteY50" fmla="*/ 1163002 h 1658450"/>
                <a:gd name="connsiteX51" fmla="*/ 720542 w 1732097"/>
                <a:gd name="connsiteY51" fmla="*/ 1270635 h 1658450"/>
                <a:gd name="connsiteX52" fmla="*/ 603385 w 1732097"/>
                <a:gd name="connsiteY52" fmla="*/ 1259205 h 1658450"/>
                <a:gd name="connsiteX53" fmla="*/ 572905 w 1732097"/>
                <a:gd name="connsiteY53" fmla="*/ 1259205 h 1658450"/>
                <a:gd name="connsiteX54" fmla="*/ 139867 w 1732097"/>
                <a:gd name="connsiteY54" fmla="*/ 1658450 h 1658450"/>
                <a:gd name="connsiteX55" fmla="*/ 0 w 1732097"/>
                <a:gd name="connsiteY55" fmla="*/ 1504896 h 1658450"/>
                <a:gd name="connsiteX56" fmla="*/ 436697 w 1732097"/>
                <a:gd name="connsiteY56" fmla="*/ 1106805 h 1658450"/>
                <a:gd name="connsiteX57" fmla="*/ 438602 w 1732097"/>
                <a:gd name="connsiteY57" fmla="*/ 1083945 h 1658450"/>
                <a:gd name="connsiteX58" fmla="*/ 446222 w 1732097"/>
                <a:gd name="connsiteY58" fmla="*/ 947737 h 1658450"/>
                <a:gd name="connsiteX59" fmla="*/ 581477 w 1732097"/>
                <a:gd name="connsiteY59" fmla="*/ 941070 h 1658450"/>
                <a:gd name="connsiteX60" fmla="*/ 596717 w 1732097"/>
                <a:gd name="connsiteY60" fmla="*/ 934402 h 1658450"/>
                <a:gd name="connsiteX61" fmla="*/ 607195 w 1732097"/>
                <a:gd name="connsiteY61" fmla="*/ 855345 h 1658450"/>
                <a:gd name="connsiteX62" fmla="*/ 627197 w 1732097"/>
                <a:gd name="connsiteY62" fmla="*/ 832485 h 1658450"/>
                <a:gd name="connsiteX63" fmla="*/ 755373 w 1732097"/>
                <a:gd name="connsiteY63" fmla="*/ 809555 h 1658450"/>
                <a:gd name="connsiteX64" fmla="*/ 697682 w 1732097"/>
                <a:gd name="connsiteY64" fmla="*/ 782955 h 1658450"/>
                <a:gd name="connsiteX65" fmla="*/ 389072 w 1732097"/>
                <a:gd name="connsiteY65" fmla="*/ 446722 h 1658450"/>
                <a:gd name="connsiteX66" fmla="*/ 710065 w 1732097"/>
                <a:gd name="connsiteY66" fmla="*/ 4762 h 1658450"/>
                <a:gd name="connsiteX67" fmla="*/ 731020 w 1732097"/>
                <a:gd name="connsiteY67" fmla="*/ 0 h 1658450"/>
                <a:gd name="connsiteX68" fmla="*/ 826270 w 1732097"/>
                <a:gd name="connsiteY68" fmla="*/ 0 h 1658450"/>
                <a:gd name="connsiteX69" fmla="*/ 834842 w 1732097"/>
                <a:gd name="connsiteY69" fmla="*/ 1905 h 1658450"/>
                <a:gd name="connsiteX70" fmla="*/ 1097732 w 1732097"/>
                <a:gd name="connsiteY70" fmla="*/ 160972 h 1658450"/>
                <a:gd name="connsiteX71" fmla="*/ 1119640 w 1732097"/>
                <a:gd name="connsiteY71" fmla="*/ 160972 h 1658450"/>
                <a:gd name="connsiteX72" fmla="*/ 1645643 w 1732097"/>
                <a:gd name="connsiteY72" fmla="*/ 136464 h 1658450"/>
                <a:gd name="connsiteX0" fmla="*/ 1825913 w 2026101"/>
                <a:gd name="connsiteY0" fmla="*/ 236637 h 1769959"/>
                <a:gd name="connsiteX1" fmla="*/ 1627004 w 2026101"/>
                <a:gd name="connsiteY1" fmla="*/ 185737 h 1769959"/>
                <a:gd name="connsiteX2" fmla="*/ 1501274 w 2026101"/>
                <a:gd name="connsiteY2" fmla="*/ 388620 h 1769959"/>
                <a:gd name="connsiteX3" fmla="*/ 1486034 w 2026101"/>
                <a:gd name="connsiteY3" fmla="*/ 406717 h 1769959"/>
                <a:gd name="connsiteX4" fmla="*/ 1353636 w 2026101"/>
                <a:gd name="connsiteY4" fmla="*/ 409575 h 1769959"/>
                <a:gd name="connsiteX5" fmla="*/ 1321251 w 2026101"/>
                <a:gd name="connsiteY5" fmla="*/ 378142 h 1769959"/>
                <a:gd name="connsiteX6" fmla="*/ 1039311 w 2026101"/>
                <a:gd name="connsiteY6" fmla="*/ 145732 h 1769959"/>
                <a:gd name="connsiteX7" fmla="*/ 829761 w 2026101"/>
                <a:gd name="connsiteY7" fmla="*/ 430530 h 1769959"/>
                <a:gd name="connsiteX8" fmla="*/ 1067886 w 2026101"/>
                <a:gd name="connsiteY8" fmla="*/ 638175 h 1769959"/>
                <a:gd name="connsiteX9" fmla="*/ 1207904 w 2026101"/>
                <a:gd name="connsiteY9" fmla="*/ 599122 h 1769959"/>
                <a:gd name="connsiteX10" fmla="*/ 1236479 w 2026101"/>
                <a:gd name="connsiteY10" fmla="*/ 603885 h 1769959"/>
                <a:gd name="connsiteX11" fmla="*/ 1258386 w 2026101"/>
                <a:gd name="connsiteY11" fmla="*/ 627697 h 1769959"/>
                <a:gd name="connsiteX12" fmla="*/ 1269816 w 2026101"/>
                <a:gd name="connsiteY12" fmla="*/ 632460 h 1769959"/>
                <a:gd name="connsiteX13" fmla="*/ 1277436 w 2026101"/>
                <a:gd name="connsiteY13" fmla="*/ 620077 h 1769959"/>
                <a:gd name="connsiteX14" fmla="*/ 1275531 w 2026101"/>
                <a:gd name="connsiteY14" fmla="*/ 607695 h 1769959"/>
                <a:gd name="connsiteX15" fmla="*/ 1380306 w 2026101"/>
                <a:gd name="connsiteY15" fmla="*/ 506730 h 1769959"/>
                <a:gd name="connsiteX16" fmla="*/ 1518419 w 2026101"/>
                <a:gd name="connsiteY16" fmla="*/ 662940 h 1769959"/>
                <a:gd name="connsiteX17" fmla="*/ 1456506 w 2026101"/>
                <a:gd name="connsiteY17" fmla="*/ 750570 h 1769959"/>
                <a:gd name="connsiteX18" fmla="*/ 1405071 w 2026101"/>
                <a:gd name="connsiteY18" fmla="*/ 751522 h 1769959"/>
                <a:gd name="connsiteX19" fmla="*/ 1382211 w 2026101"/>
                <a:gd name="connsiteY19" fmla="*/ 757237 h 1769959"/>
                <a:gd name="connsiteX20" fmla="*/ 1391736 w 2026101"/>
                <a:gd name="connsiteY20" fmla="*/ 774382 h 1769959"/>
                <a:gd name="connsiteX21" fmla="*/ 1407929 w 2026101"/>
                <a:gd name="connsiteY21" fmla="*/ 791527 h 1769959"/>
                <a:gd name="connsiteX22" fmla="*/ 1409834 w 2026101"/>
                <a:gd name="connsiteY22" fmla="*/ 823912 h 1769959"/>
                <a:gd name="connsiteX23" fmla="*/ 1360304 w 2026101"/>
                <a:gd name="connsiteY23" fmla="*/ 956310 h 1769959"/>
                <a:gd name="connsiteX24" fmla="*/ 1607001 w 2026101"/>
                <a:gd name="connsiteY24" fmla="*/ 1220152 h 1769959"/>
                <a:gd name="connsiteX25" fmla="*/ 1645101 w 2026101"/>
                <a:gd name="connsiteY25" fmla="*/ 1217295 h 1769959"/>
                <a:gd name="connsiteX26" fmla="*/ 1842269 w 2026101"/>
                <a:gd name="connsiteY26" fmla="*/ 1047750 h 1769959"/>
                <a:gd name="connsiteX27" fmla="*/ 1778451 w 2026101"/>
                <a:gd name="connsiteY27" fmla="*/ 793432 h 1769959"/>
                <a:gd name="connsiteX28" fmla="*/ 1627004 w 2026101"/>
                <a:gd name="connsiteY28" fmla="*/ 725805 h 1769959"/>
                <a:gd name="connsiteX29" fmla="*/ 1609859 w 2026101"/>
                <a:gd name="connsiteY29" fmla="*/ 702945 h 1769959"/>
                <a:gd name="connsiteX30" fmla="*/ 1625099 w 2026101"/>
                <a:gd name="connsiteY30" fmla="*/ 568642 h 1769959"/>
                <a:gd name="connsiteX31" fmla="*/ 1652721 w 2026101"/>
                <a:gd name="connsiteY31" fmla="*/ 547687 h 1769959"/>
                <a:gd name="connsiteX32" fmla="*/ 1755591 w 2026101"/>
                <a:gd name="connsiteY32" fmla="*/ 538162 h 1769959"/>
                <a:gd name="connsiteX33" fmla="*/ 1864176 w 2026101"/>
                <a:gd name="connsiteY33" fmla="*/ 299085 h 1769959"/>
                <a:gd name="connsiteX34" fmla="*/ 1825913 w 2026101"/>
                <a:gd name="connsiteY34" fmla="*/ 236637 h 1769959"/>
                <a:gd name="connsiteX35" fmla="*/ 1939647 w 2026101"/>
                <a:gd name="connsiteY35" fmla="*/ 136464 h 1769959"/>
                <a:gd name="connsiteX36" fmla="*/ 1990859 w 2026101"/>
                <a:gd name="connsiteY36" fmla="*/ 211455 h 1769959"/>
                <a:gd name="connsiteX37" fmla="*/ 2025149 w 2026101"/>
                <a:gd name="connsiteY37" fmla="*/ 318135 h 1769959"/>
                <a:gd name="connsiteX38" fmla="*/ 2026101 w 2026101"/>
                <a:gd name="connsiteY38" fmla="*/ 412432 h 1769959"/>
                <a:gd name="connsiteX39" fmla="*/ 1978476 w 2026101"/>
                <a:gd name="connsiteY39" fmla="*/ 540067 h 1769959"/>
                <a:gd name="connsiteX40" fmla="*/ 1865129 w 2026101"/>
                <a:gd name="connsiteY40" fmla="*/ 653415 h 1769959"/>
                <a:gd name="connsiteX41" fmla="*/ 1863224 w 2026101"/>
                <a:gd name="connsiteY41" fmla="*/ 674370 h 1769959"/>
                <a:gd name="connsiteX42" fmla="*/ 1999431 w 2026101"/>
                <a:gd name="connsiteY42" fmla="*/ 943927 h 1769959"/>
                <a:gd name="connsiteX43" fmla="*/ 1739399 w 2026101"/>
                <a:gd name="connsiteY43" fmla="*/ 1343977 h 1769959"/>
                <a:gd name="connsiteX44" fmla="*/ 1360304 w 2026101"/>
                <a:gd name="connsiteY44" fmla="*/ 1281112 h 1769959"/>
                <a:gd name="connsiteX45" fmla="*/ 1211714 w 2026101"/>
                <a:gd name="connsiteY45" fmla="*/ 973455 h 1769959"/>
                <a:gd name="connsiteX46" fmla="*/ 1193616 w 2026101"/>
                <a:gd name="connsiteY46" fmla="*/ 996315 h 1769959"/>
                <a:gd name="connsiteX47" fmla="*/ 1158374 w 2026101"/>
                <a:gd name="connsiteY47" fmla="*/ 1093470 h 1769959"/>
                <a:gd name="connsiteX48" fmla="*/ 1137419 w 2026101"/>
                <a:gd name="connsiteY48" fmla="*/ 1108710 h 1769959"/>
                <a:gd name="connsiteX49" fmla="*/ 1039311 w 2026101"/>
                <a:gd name="connsiteY49" fmla="*/ 1113472 h 1769959"/>
                <a:gd name="connsiteX50" fmla="*/ 1063124 w 2026101"/>
                <a:gd name="connsiteY50" fmla="*/ 1163002 h 1769959"/>
                <a:gd name="connsiteX51" fmla="*/ 1014546 w 2026101"/>
                <a:gd name="connsiteY51" fmla="*/ 1270635 h 1769959"/>
                <a:gd name="connsiteX52" fmla="*/ 897389 w 2026101"/>
                <a:gd name="connsiteY52" fmla="*/ 1259205 h 1769959"/>
                <a:gd name="connsiteX53" fmla="*/ 866909 w 2026101"/>
                <a:gd name="connsiteY53" fmla="*/ 1259205 h 1769959"/>
                <a:gd name="connsiteX54" fmla="*/ 433871 w 2026101"/>
                <a:gd name="connsiteY54" fmla="*/ 1658450 h 1769959"/>
                <a:gd name="connsiteX55" fmla="*/ 0 w 2026101"/>
                <a:gd name="connsiteY55" fmla="*/ 1769959 h 1769959"/>
                <a:gd name="connsiteX56" fmla="*/ 730701 w 2026101"/>
                <a:gd name="connsiteY56" fmla="*/ 1106805 h 1769959"/>
                <a:gd name="connsiteX57" fmla="*/ 732606 w 2026101"/>
                <a:gd name="connsiteY57" fmla="*/ 1083945 h 1769959"/>
                <a:gd name="connsiteX58" fmla="*/ 740226 w 2026101"/>
                <a:gd name="connsiteY58" fmla="*/ 947737 h 1769959"/>
                <a:gd name="connsiteX59" fmla="*/ 875481 w 2026101"/>
                <a:gd name="connsiteY59" fmla="*/ 941070 h 1769959"/>
                <a:gd name="connsiteX60" fmla="*/ 890721 w 2026101"/>
                <a:gd name="connsiteY60" fmla="*/ 934402 h 1769959"/>
                <a:gd name="connsiteX61" fmla="*/ 901199 w 2026101"/>
                <a:gd name="connsiteY61" fmla="*/ 855345 h 1769959"/>
                <a:gd name="connsiteX62" fmla="*/ 921201 w 2026101"/>
                <a:gd name="connsiteY62" fmla="*/ 832485 h 1769959"/>
                <a:gd name="connsiteX63" fmla="*/ 1049377 w 2026101"/>
                <a:gd name="connsiteY63" fmla="*/ 809555 h 1769959"/>
                <a:gd name="connsiteX64" fmla="*/ 991686 w 2026101"/>
                <a:gd name="connsiteY64" fmla="*/ 782955 h 1769959"/>
                <a:gd name="connsiteX65" fmla="*/ 683076 w 2026101"/>
                <a:gd name="connsiteY65" fmla="*/ 446722 h 1769959"/>
                <a:gd name="connsiteX66" fmla="*/ 1004069 w 2026101"/>
                <a:gd name="connsiteY66" fmla="*/ 4762 h 1769959"/>
                <a:gd name="connsiteX67" fmla="*/ 1025024 w 2026101"/>
                <a:gd name="connsiteY67" fmla="*/ 0 h 1769959"/>
                <a:gd name="connsiteX68" fmla="*/ 1120274 w 2026101"/>
                <a:gd name="connsiteY68" fmla="*/ 0 h 1769959"/>
                <a:gd name="connsiteX69" fmla="*/ 1128846 w 2026101"/>
                <a:gd name="connsiteY69" fmla="*/ 1905 h 1769959"/>
                <a:gd name="connsiteX70" fmla="*/ 1391736 w 2026101"/>
                <a:gd name="connsiteY70" fmla="*/ 160972 h 1769959"/>
                <a:gd name="connsiteX71" fmla="*/ 1413644 w 2026101"/>
                <a:gd name="connsiteY71" fmla="*/ 160972 h 1769959"/>
                <a:gd name="connsiteX72" fmla="*/ 1939647 w 2026101"/>
                <a:gd name="connsiteY72" fmla="*/ 136464 h 1769959"/>
                <a:gd name="connsiteX0" fmla="*/ 1825913 w 2026101"/>
                <a:gd name="connsiteY0" fmla="*/ 236637 h 1925404"/>
                <a:gd name="connsiteX1" fmla="*/ 1627004 w 2026101"/>
                <a:gd name="connsiteY1" fmla="*/ 185737 h 1925404"/>
                <a:gd name="connsiteX2" fmla="*/ 1501274 w 2026101"/>
                <a:gd name="connsiteY2" fmla="*/ 388620 h 1925404"/>
                <a:gd name="connsiteX3" fmla="*/ 1486034 w 2026101"/>
                <a:gd name="connsiteY3" fmla="*/ 406717 h 1925404"/>
                <a:gd name="connsiteX4" fmla="*/ 1353636 w 2026101"/>
                <a:gd name="connsiteY4" fmla="*/ 409575 h 1925404"/>
                <a:gd name="connsiteX5" fmla="*/ 1321251 w 2026101"/>
                <a:gd name="connsiteY5" fmla="*/ 378142 h 1925404"/>
                <a:gd name="connsiteX6" fmla="*/ 1039311 w 2026101"/>
                <a:gd name="connsiteY6" fmla="*/ 145732 h 1925404"/>
                <a:gd name="connsiteX7" fmla="*/ 829761 w 2026101"/>
                <a:gd name="connsiteY7" fmla="*/ 430530 h 1925404"/>
                <a:gd name="connsiteX8" fmla="*/ 1067886 w 2026101"/>
                <a:gd name="connsiteY8" fmla="*/ 638175 h 1925404"/>
                <a:gd name="connsiteX9" fmla="*/ 1207904 w 2026101"/>
                <a:gd name="connsiteY9" fmla="*/ 599122 h 1925404"/>
                <a:gd name="connsiteX10" fmla="*/ 1236479 w 2026101"/>
                <a:gd name="connsiteY10" fmla="*/ 603885 h 1925404"/>
                <a:gd name="connsiteX11" fmla="*/ 1258386 w 2026101"/>
                <a:gd name="connsiteY11" fmla="*/ 627697 h 1925404"/>
                <a:gd name="connsiteX12" fmla="*/ 1269816 w 2026101"/>
                <a:gd name="connsiteY12" fmla="*/ 632460 h 1925404"/>
                <a:gd name="connsiteX13" fmla="*/ 1277436 w 2026101"/>
                <a:gd name="connsiteY13" fmla="*/ 620077 h 1925404"/>
                <a:gd name="connsiteX14" fmla="*/ 1275531 w 2026101"/>
                <a:gd name="connsiteY14" fmla="*/ 607695 h 1925404"/>
                <a:gd name="connsiteX15" fmla="*/ 1380306 w 2026101"/>
                <a:gd name="connsiteY15" fmla="*/ 506730 h 1925404"/>
                <a:gd name="connsiteX16" fmla="*/ 1518419 w 2026101"/>
                <a:gd name="connsiteY16" fmla="*/ 662940 h 1925404"/>
                <a:gd name="connsiteX17" fmla="*/ 1456506 w 2026101"/>
                <a:gd name="connsiteY17" fmla="*/ 750570 h 1925404"/>
                <a:gd name="connsiteX18" fmla="*/ 1405071 w 2026101"/>
                <a:gd name="connsiteY18" fmla="*/ 751522 h 1925404"/>
                <a:gd name="connsiteX19" fmla="*/ 1382211 w 2026101"/>
                <a:gd name="connsiteY19" fmla="*/ 757237 h 1925404"/>
                <a:gd name="connsiteX20" fmla="*/ 1391736 w 2026101"/>
                <a:gd name="connsiteY20" fmla="*/ 774382 h 1925404"/>
                <a:gd name="connsiteX21" fmla="*/ 1407929 w 2026101"/>
                <a:gd name="connsiteY21" fmla="*/ 791527 h 1925404"/>
                <a:gd name="connsiteX22" fmla="*/ 1409834 w 2026101"/>
                <a:gd name="connsiteY22" fmla="*/ 823912 h 1925404"/>
                <a:gd name="connsiteX23" fmla="*/ 1360304 w 2026101"/>
                <a:gd name="connsiteY23" fmla="*/ 956310 h 1925404"/>
                <a:gd name="connsiteX24" fmla="*/ 1607001 w 2026101"/>
                <a:gd name="connsiteY24" fmla="*/ 1220152 h 1925404"/>
                <a:gd name="connsiteX25" fmla="*/ 1645101 w 2026101"/>
                <a:gd name="connsiteY25" fmla="*/ 1217295 h 1925404"/>
                <a:gd name="connsiteX26" fmla="*/ 1842269 w 2026101"/>
                <a:gd name="connsiteY26" fmla="*/ 1047750 h 1925404"/>
                <a:gd name="connsiteX27" fmla="*/ 1778451 w 2026101"/>
                <a:gd name="connsiteY27" fmla="*/ 793432 h 1925404"/>
                <a:gd name="connsiteX28" fmla="*/ 1627004 w 2026101"/>
                <a:gd name="connsiteY28" fmla="*/ 725805 h 1925404"/>
                <a:gd name="connsiteX29" fmla="*/ 1609859 w 2026101"/>
                <a:gd name="connsiteY29" fmla="*/ 702945 h 1925404"/>
                <a:gd name="connsiteX30" fmla="*/ 1625099 w 2026101"/>
                <a:gd name="connsiteY30" fmla="*/ 568642 h 1925404"/>
                <a:gd name="connsiteX31" fmla="*/ 1652721 w 2026101"/>
                <a:gd name="connsiteY31" fmla="*/ 547687 h 1925404"/>
                <a:gd name="connsiteX32" fmla="*/ 1755591 w 2026101"/>
                <a:gd name="connsiteY32" fmla="*/ 538162 h 1925404"/>
                <a:gd name="connsiteX33" fmla="*/ 1864176 w 2026101"/>
                <a:gd name="connsiteY33" fmla="*/ 299085 h 1925404"/>
                <a:gd name="connsiteX34" fmla="*/ 1825913 w 2026101"/>
                <a:gd name="connsiteY34" fmla="*/ 236637 h 1925404"/>
                <a:gd name="connsiteX35" fmla="*/ 1939647 w 2026101"/>
                <a:gd name="connsiteY35" fmla="*/ 136464 h 1925404"/>
                <a:gd name="connsiteX36" fmla="*/ 1990859 w 2026101"/>
                <a:gd name="connsiteY36" fmla="*/ 211455 h 1925404"/>
                <a:gd name="connsiteX37" fmla="*/ 2025149 w 2026101"/>
                <a:gd name="connsiteY37" fmla="*/ 318135 h 1925404"/>
                <a:gd name="connsiteX38" fmla="*/ 2026101 w 2026101"/>
                <a:gd name="connsiteY38" fmla="*/ 412432 h 1925404"/>
                <a:gd name="connsiteX39" fmla="*/ 1978476 w 2026101"/>
                <a:gd name="connsiteY39" fmla="*/ 540067 h 1925404"/>
                <a:gd name="connsiteX40" fmla="*/ 1865129 w 2026101"/>
                <a:gd name="connsiteY40" fmla="*/ 653415 h 1925404"/>
                <a:gd name="connsiteX41" fmla="*/ 1863224 w 2026101"/>
                <a:gd name="connsiteY41" fmla="*/ 674370 h 1925404"/>
                <a:gd name="connsiteX42" fmla="*/ 1999431 w 2026101"/>
                <a:gd name="connsiteY42" fmla="*/ 943927 h 1925404"/>
                <a:gd name="connsiteX43" fmla="*/ 1739399 w 2026101"/>
                <a:gd name="connsiteY43" fmla="*/ 1343977 h 1925404"/>
                <a:gd name="connsiteX44" fmla="*/ 1360304 w 2026101"/>
                <a:gd name="connsiteY44" fmla="*/ 1281112 h 1925404"/>
                <a:gd name="connsiteX45" fmla="*/ 1211714 w 2026101"/>
                <a:gd name="connsiteY45" fmla="*/ 973455 h 1925404"/>
                <a:gd name="connsiteX46" fmla="*/ 1193616 w 2026101"/>
                <a:gd name="connsiteY46" fmla="*/ 996315 h 1925404"/>
                <a:gd name="connsiteX47" fmla="*/ 1158374 w 2026101"/>
                <a:gd name="connsiteY47" fmla="*/ 1093470 h 1925404"/>
                <a:gd name="connsiteX48" fmla="*/ 1137419 w 2026101"/>
                <a:gd name="connsiteY48" fmla="*/ 1108710 h 1925404"/>
                <a:gd name="connsiteX49" fmla="*/ 1039311 w 2026101"/>
                <a:gd name="connsiteY49" fmla="*/ 1113472 h 1925404"/>
                <a:gd name="connsiteX50" fmla="*/ 1063124 w 2026101"/>
                <a:gd name="connsiteY50" fmla="*/ 1163002 h 1925404"/>
                <a:gd name="connsiteX51" fmla="*/ 1014546 w 2026101"/>
                <a:gd name="connsiteY51" fmla="*/ 1270635 h 1925404"/>
                <a:gd name="connsiteX52" fmla="*/ 897389 w 2026101"/>
                <a:gd name="connsiteY52" fmla="*/ 1259205 h 1925404"/>
                <a:gd name="connsiteX53" fmla="*/ 866909 w 2026101"/>
                <a:gd name="connsiteY53" fmla="*/ 1259205 h 1925404"/>
                <a:gd name="connsiteX54" fmla="*/ 141485 w 2026101"/>
                <a:gd name="connsiteY54" fmla="*/ 1925404 h 1925404"/>
                <a:gd name="connsiteX55" fmla="*/ 0 w 2026101"/>
                <a:gd name="connsiteY55" fmla="*/ 1769959 h 1925404"/>
                <a:gd name="connsiteX56" fmla="*/ 730701 w 2026101"/>
                <a:gd name="connsiteY56" fmla="*/ 1106805 h 1925404"/>
                <a:gd name="connsiteX57" fmla="*/ 732606 w 2026101"/>
                <a:gd name="connsiteY57" fmla="*/ 1083945 h 1925404"/>
                <a:gd name="connsiteX58" fmla="*/ 740226 w 2026101"/>
                <a:gd name="connsiteY58" fmla="*/ 947737 h 1925404"/>
                <a:gd name="connsiteX59" fmla="*/ 875481 w 2026101"/>
                <a:gd name="connsiteY59" fmla="*/ 941070 h 1925404"/>
                <a:gd name="connsiteX60" fmla="*/ 890721 w 2026101"/>
                <a:gd name="connsiteY60" fmla="*/ 934402 h 1925404"/>
                <a:gd name="connsiteX61" fmla="*/ 901199 w 2026101"/>
                <a:gd name="connsiteY61" fmla="*/ 855345 h 1925404"/>
                <a:gd name="connsiteX62" fmla="*/ 921201 w 2026101"/>
                <a:gd name="connsiteY62" fmla="*/ 832485 h 1925404"/>
                <a:gd name="connsiteX63" fmla="*/ 1049377 w 2026101"/>
                <a:gd name="connsiteY63" fmla="*/ 809555 h 1925404"/>
                <a:gd name="connsiteX64" fmla="*/ 991686 w 2026101"/>
                <a:gd name="connsiteY64" fmla="*/ 782955 h 1925404"/>
                <a:gd name="connsiteX65" fmla="*/ 683076 w 2026101"/>
                <a:gd name="connsiteY65" fmla="*/ 446722 h 1925404"/>
                <a:gd name="connsiteX66" fmla="*/ 1004069 w 2026101"/>
                <a:gd name="connsiteY66" fmla="*/ 4762 h 1925404"/>
                <a:gd name="connsiteX67" fmla="*/ 1025024 w 2026101"/>
                <a:gd name="connsiteY67" fmla="*/ 0 h 1925404"/>
                <a:gd name="connsiteX68" fmla="*/ 1120274 w 2026101"/>
                <a:gd name="connsiteY68" fmla="*/ 0 h 1925404"/>
                <a:gd name="connsiteX69" fmla="*/ 1128846 w 2026101"/>
                <a:gd name="connsiteY69" fmla="*/ 1905 h 1925404"/>
                <a:gd name="connsiteX70" fmla="*/ 1391736 w 2026101"/>
                <a:gd name="connsiteY70" fmla="*/ 160972 h 1925404"/>
                <a:gd name="connsiteX71" fmla="*/ 1413644 w 2026101"/>
                <a:gd name="connsiteY71" fmla="*/ 160972 h 1925404"/>
                <a:gd name="connsiteX72" fmla="*/ 1939647 w 2026101"/>
                <a:gd name="connsiteY72" fmla="*/ 136464 h 1925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2026101" h="1925404">
                  <a:moveTo>
                    <a:pt x="1825913" y="236637"/>
                  </a:moveTo>
                  <a:cubicBezTo>
                    <a:pt x="1777023" y="183773"/>
                    <a:pt x="1699870" y="161448"/>
                    <a:pt x="1627004" y="185737"/>
                  </a:cubicBezTo>
                  <a:cubicBezTo>
                    <a:pt x="1553661" y="210502"/>
                    <a:pt x="1490796" y="283845"/>
                    <a:pt x="1501274" y="388620"/>
                  </a:cubicBezTo>
                  <a:cubicBezTo>
                    <a:pt x="1502226" y="401955"/>
                    <a:pt x="1499369" y="405765"/>
                    <a:pt x="1486034" y="406717"/>
                  </a:cubicBezTo>
                  <a:cubicBezTo>
                    <a:pt x="1442219" y="408622"/>
                    <a:pt x="1397451" y="408622"/>
                    <a:pt x="1353636" y="409575"/>
                  </a:cubicBezTo>
                  <a:cubicBezTo>
                    <a:pt x="1321251" y="410527"/>
                    <a:pt x="1322204" y="410527"/>
                    <a:pt x="1321251" y="378142"/>
                  </a:cubicBezTo>
                  <a:cubicBezTo>
                    <a:pt x="1317441" y="243840"/>
                    <a:pt x="1196474" y="122872"/>
                    <a:pt x="1039311" y="145732"/>
                  </a:cubicBezTo>
                  <a:cubicBezTo>
                    <a:pt x="898341" y="165735"/>
                    <a:pt x="809759" y="290512"/>
                    <a:pt x="829761" y="430530"/>
                  </a:cubicBezTo>
                  <a:cubicBezTo>
                    <a:pt x="846906" y="546735"/>
                    <a:pt x="950729" y="637222"/>
                    <a:pt x="1067886" y="638175"/>
                  </a:cubicBezTo>
                  <a:cubicBezTo>
                    <a:pt x="1118369" y="639127"/>
                    <a:pt x="1165041" y="626745"/>
                    <a:pt x="1207904" y="599122"/>
                  </a:cubicBezTo>
                  <a:cubicBezTo>
                    <a:pt x="1220286" y="591502"/>
                    <a:pt x="1227906" y="592455"/>
                    <a:pt x="1236479" y="603885"/>
                  </a:cubicBezTo>
                  <a:cubicBezTo>
                    <a:pt x="1243146" y="612457"/>
                    <a:pt x="1250766" y="620077"/>
                    <a:pt x="1258386" y="627697"/>
                  </a:cubicBezTo>
                  <a:cubicBezTo>
                    <a:pt x="1261244" y="630555"/>
                    <a:pt x="1264101" y="635317"/>
                    <a:pt x="1269816" y="632460"/>
                  </a:cubicBezTo>
                  <a:cubicBezTo>
                    <a:pt x="1274579" y="629602"/>
                    <a:pt x="1278389" y="625792"/>
                    <a:pt x="1277436" y="620077"/>
                  </a:cubicBezTo>
                  <a:cubicBezTo>
                    <a:pt x="1277436" y="616267"/>
                    <a:pt x="1276484" y="611505"/>
                    <a:pt x="1275531" y="607695"/>
                  </a:cubicBezTo>
                  <a:cubicBezTo>
                    <a:pt x="1266006" y="544830"/>
                    <a:pt x="1317441" y="495300"/>
                    <a:pt x="1380306" y="506730"/>
                  </a:cubicBezTo>
                  <a:cubicBezTo>
                    <a:pt x="1456506" y="520065"/>
                    <a:pt x="1514609" y="585787"/>
                    <a:pt x="1518419" y="662940"/>
                  </a:cubicBezTo>
                  <a:cubicBezTo>
                    <a:pt x="1520324" y="702945"/>
                    <a:pt x="1495559" y="739140"/>
                    <a:pt x="1456506" y="750570"/>
                  </a:cubicBezTo>
                  <a:cubicBezTo>
                    <a:pt x="1439361" y="755332"/>
                    <a:pt x="1422216" y="756285"/>
                    <a:pt x="1405071" y="751522"/>
                  </a:cubicBezTo>
                  <a:cubicBezTo>
                    <a:pt x="1396499" y="749617"/>
                    <a:pt x="1386974" y="747712"/>
                    <a:pt x="1382211" y="757237"/>
                  </a:cubicBezTo>
                  <a:cubicBezTo>
                    <a:pt x="1377449" y="766762"/>
                    <a:pt x="1387926" y="768667"/>
                    <a:pt x="1391736" y="774382"/>
                  </a:cubicBezTo>
                  <a:cubicBezTo>
                    <a:pt x="1396499" y="780097"/>
                    <a:pt x="1401261" y="785812"/>
                    <a:pt x="1407929" y="791527"/>
                  </a:cubicBezTo>
                  <a:cubicBezTo>
                    <a:pt x="1420311" y="802005"/>
                    <a:pt x="1420311" y="810577"/>
                    <a:pt x="1409834" y="823912"/>
                  </a:cubicBezTo>
                  <a:cubicBezTo>
                    <a:pt x="1379354" y="862012"/>
                    <a:pt x="1363161" y="907732"/>
                    <a:pt x="1360304" y="956310"/>
                  </a:cubicBezTo>
                  <a:cubicBezTo>
                    <a:pt x="1349826" y="1101090"/>
                    <a:pt x="1462221" y="1220152"/>
                    <a:pt x="1607001" y="1220152"/>
                  </a:cubicBezTo>
                  <a:cubicBezTo>
                    <a:pt x="1619384" y="1219200"/>
                    <a:pt x="1632719" y="1220152"/>
                    <a:pt x="1645101" y="1217295"/>
                  </a:cubicBezTo>
                  <a:cubicBezTo>
                    <a:pt x="1743209" y="1199197"/>
                    <a:pt x="1812741" y="1143000"/>
                    <a:pt x="1842269" y="1047750"/>
                  </a:cubicBezTo>
                  <a:cubicBezTo>
                    <a:pt x="1872749" y="951547"/>
                    <a:pt x="1849889" y="864870"/>
                    <a:pt x="1778451" y="793432"/>
                  </a:cubicBezTo>
                  <a:cubicBezTo>
                    <a:pt x="1737494" y="752475"/>
                    <a:pt x="1685106" y="730567"/>
                    <a:pt x="1627004" y="725805"/>
                  </a:cubicBezTo>
                  <a:cubicBezTo>
                    <a:pt x="1610811" y="724852"/>
                    <a:pt x="1607954" y="717232"/>
                    <a:pt x="1609859" y="702945"/>
                  </a:cubicBezTo>
                  <a:cubicBezTo>
                    <a:pt x="1615574" y="658177"/>
                    <a:pt x="1620336" y="613410"/>
                    <a:pt x="1625099" y="568642"/>
                  </a:cubicBezTo>
                  <a:cubicBezTo>
                    <a:pt x="1627956" y="544830"/>
                    <a:pt x="1628909" y="543877"/>
                    <a:pt x="1652721" y="547687"/>
                  </a:cubicBezTo>
                  <a:cubicBezTo>
                    <a:pt x="1687964" y="553402"/>
                    <a:pt x="1722254" y="551497"/>
                    <a:pt x="1755591" y="538162"/>
                  </a:cubicBezTo>
                  <a:cubicBezTo>
                    <a:pt x="1850841" y="501015"/>
                    <a:pt x="1898466" y="394335"/>
                    <a:pt x="1864176" y="299085"/>
                  </a:cubicBezTo>
                  <a:cubicBezTo>
                    <a:pt x="1855365" y="275272"/>
                    <a:pt x="1842209" y="254258"/>
                    <a:pt x="1825913" y="236637"/>
                  </a:cubicBezTo>
                  <a:close/>
                  <a:moveTo>
                    <a:pt x="1939647" y="136464"/>
                  </a:moveTo>
                  <a:cubicBezTo>
                    <a:pt x="1959382" y="158338"/>
                    <a:pt x="1976691" y="183356"/>
                    <a:pt x="1990859" y="211455"/>
                  </a:cubicBezTo>
                  <a:cubicBezTo>
                    <a:pt x="2008004" y="245745"/>
                    <a:pt x="2016576" y="281940"/>
                    <a:pt x="2025149" y="318135"/>
                  </a:cubicBezTo>
                  <a:cubicBezTo>
                    <a:pt x="2026101" y="349567"/>
                    <a:pt x="2026101" y="381000"/>
                    <a:pt x="2026101" y="412432"/>
                  </a:cubicBezTo>
                  <a:cubicBezTo>
                    <a:pt x="2015624" y="457200"/>
                    <a:pt x="2003241" y="501015"/>
                    <a:pt x="1978476" y="540067"/>
                  </a:cubicBezTo>
                  <a:cubicBezTo>
                    <a:pt x="1949901" y="586740"/>
                    <a:pt x="1912754" y="624840"/>
                    <a:pt x="1865129" y="653415"/>
                  </a:cubicBezTo>
                  <a:cubicBezTo>
                    <a:pt x="1849889" y="662940"/>
                    <a:pt x="1849889" y="662940"/>
                    <a:pt x="1863224" y="674370"/>
                  </a:cubicBezTo>
                  <a:cubicBezTo>
                    <a:pt x="1944186" y="745807"/>
                    <a:pt x="1989906" y="835342"/>
                    <a:pt x="1999431" y="943927"/>
                  </a:cubicBezTo>
                  <a:cubicBezTo>
                    <a:pt x="2013719" y="1120140"/>
                    <a:pt x="1907991" y="1285875"/>
                    <a:pt x="1739399" y="1343977"/>
                  </a:cubicBezTo>
                  <a:cubicBezTo>
                    <a:pt x="1603191" y="1391602"/>
                    <a:pt x="1474604" y="1370647"/>
                    <a:pt x="1360304" y="1281112"/>
                  </a:cubicBezTo>
                  <a:cubicBezTo>
                    <a:pt x="1261244" y="1203007"/>
                    <a:pt x="1213619" y="1098232"/>
                    <a:pt x="1211714" y="973455"/>
                  </a:cubicBezTo>
                  <a:cubicBezTo>
                    <a:pt x="1183933" y="925989"/>
                    <a:pt x="1202506" y="976313"/>
                    <a:pt x="1193616" y="996315"/>
                  </a:cubicBezTo>
                  <a:cubicBezTo>
                    <a:pt x="1181234" y="1028700"/>
                    <a:pt x="1169804" y="1061085"/>
                    <a:pt x="1158374" y="1093470"/>
                  </a:cubicBezTo>
                  <a:cubicBezTo>
                    <a:pt x="1154564" y="1104900"/>
                    <a:pt x="1148849" y="1108710"/>
                    <a:pt x="1137419" y="1108710"/>
                  </a:cubicBezTo>
                  <a:cubicBezTo>
                    <a:pt x="1105986" y="1109662"/>
                    <a:pt x="1073601" y="1111567"/>
                    <a:pt x="1039311" y="1113472"/>
                  </a:cubicBezTo>
                  <a:cubicBezTo>
                    <a:pt x="1050741" y="1130617"/>
                    <a:pt x="1059314" y="1145857"/>
                    <a:pt x="1063124" y="1163002"/>
                  </a:cubicBezTo>
                  <a:cubicBezTo>
                    <a:pt x="1071696" y="1203960"/>
                    <a:pt x="1051694" y="1248727"/>
                    <a:pt x="1014546" y="1270635"/>
                  </a:cubicBezTo>
                  <a:cubicBezTo>
                    <a:pt x="976446" y="1292542"/>
                    <a:pt x="926916" y="1288732"/>
                    <a:pt x="897389" y="1259205"/>
                  </a:cubicBezTo>
                  <a:cubicBezTo>
                    <a:pt x="885006" y="1246822"/>
                    <a:pt x="878339" y="1248727"/>
                    <a:pt x="866909" y="1259205"/>
                  </a:cubicBezTo>
                  <a:lnTo>
                    <a:pt x="141485" y="1925404"/>
                  </a:lnTo>
                  <a:lnTo>
                    <a:pt x="0" y="1769959"/>
                  </a:lnTo>
                  <a:lnTo>
                    <a:pt x="730701" y="1106805"/>
                  </a:lnTo>
                  <a:cubicBezTo>
                    <a:pt x="762259" y="1078078"/>
                    <a:pt x="740226" y="1093470"/>
                    <a:pt x="732606" y="1083945"/>
                  </a:cubicBezTo>
                  <a:cubicBezTo>
                    <a:pt x="699269" y="1042035"/>
                    <a:pt x="703079" y="984885"/>
                    <a:pt x="740226" y="947737"/>
                  </a:cubicBezTo>
                  <a:cubicBezTo>
                    <a:pt x="776421" y="911542"/>
                    <a:pt x="833571" y="908685"/>
                    <a:pt x="875481" y="941070"/>
                  </a:cubicBezTo>
                  <a:cubicBezTo>
                    <a:pt x="900563" y="938848"/>
                    <a:pt x="886435" y="948690"/>
                    <a:pt x="890721" y="934402"/>
                  </a:cubicBezTo>
                  <a:cubicBezTo>
                    <a:pt x="894531" y="907732"/>
                    <a:pt x="898341" y="882015"/>
                    <a:pt x="901199" y="855345"/>
                  </a:cubicBezTo>
                  <a:cubicBezTo>
                    <a:pt x="902151" y="842010"/>
                    <a:pt x="896505" y="840117"/>
                    <a:pt x="921201" y="832485"/>
                  </a:cubicBezTo>
                  <a:cubicBezTo>
                    <a:pt x="945897" y="824853"/>
                    <a:pt x="1012074" y="801103"/>
                    <a:pt x="1049377" y="809555"/>
                  </a:cubicBezTo>
                  <a:cubicBezTo>
                    <a:pt x="1022989" y="787723"/>
                    <a:pt x="1023634" y="795239"/>
                    <a:pt x="991686" y="782955"/>
                  </a:cubicBezTo>
                  <a:cubicBezTo>
                    <a:pt x="834473" y="722506"/>
                    <a:pt x="705936" y="609600"/>
                    <a:pt x="683076" y="446722"/>
                  </a:cubicBezTo>
                  <a:cubicBezTo>
                    <a:pt x="653549" y="238125"/>
                    <a:pt x="796424" y="40957"/>
                    <a:pt x="1004069" y="4762"/>
                  </a:cubicBezTo>
                  <a:cubicBezTo>
                    <a:pt x="1010736" y="3810"/>
                    <a:pt x="1018356" y="1905"/>
                    <a:pt x="1025024" y="0"/>
                  </a:cubicBezTo>
                  <a:lnTo>
                    <a:pt x="1120274" y="0"/>
                  </a:lnTo>
                  <a:cubicBezTo>
                    <a:pt x="1123131" y="952"/>
                    <a:pt x="1125989" y="1905"/>
                    <a:pt x="1128846" y="1905"/>
                  </a:cubicBezTo>
                  <a:cubicBezTo>
                    <a:pt x="1237431" y="20002"/>
                    <a:pt x="1326014" y="72390"/>
                    <a:pt x="1391736" y="160972"/>
                  </a:cubicBezTo>
                  <a:cubicBezTo>
                    <a:pt x="1403166" y="176212"/>
                    <a:pt x="1403166" y="176212"/>
                    <a:pt x="1413644" y="160972"/>
                  </a:cubicBezTo>
                  <a:cubicBezTo>
                    <a:pt x="1544493" y="-15717"/>
                    <a:pt x="1801504" y="-16654"/>
                    <a:pt x="1939647" y="136464"/>
                  </a:cubicBezTo>
                  <a:close/>
                </a:path>
              </a:pathLst>
            </a:custGeom>
            <a:solidFill>
              <a:schemeClr val="bg1"/>
            </a:solidFill>
            <a:ln w="9525" cap="flat">
              <a:noFill/>
              <a:prstDash val="solid"/>
              <a:miter/>
            </a:ln>
          </p:spPr>
          <p:txBody>
            <a:bodyPr wrap="square" rtlCol="0" anchor="ctr">
              <a:noAutofit/>
            </a:bodyPr>
            <a:lstStyle/>
            <a:p>
              <a:endParaRPr lang="en-US" dirty="0"/>
            </a:p>
          </p:txBody>
        </p:sp>
      </p:grpSp>
      <p:sp>
        <p:nvSpPr>
          <p:cNvPr id="15" name="TextBox 14">
            <a:extLst>
              <a:ext uri="{FF2B5EF4-FFF2-40B4-BE49-F238E27FC236}">
                <a16:creationId xmlns:a16="http://schemas.microsoft.com/office/drawing/2014/main" id="{A45364EB-4A1D-4728-B616-94F945ED8779}"/>
              </a:ext>
            </a:extLst>
          </p:cNvPr>
          <p:cNvSpPr txBox="1"/>
          <p:nvPr/>
        </p:nvSpPr>
        <p:spPr>
          <a:xfrm>
            <a:off x="3862396" y="2931395"/>
            <a:ext cx="4331369" cy="995209"/>
          </a:xfrm>
          <a:prstGeom prst="rect">
            <a:avLst/>
          </a:prstGeom>
          <a:noFill/>
        </p:spPr>
        <p:txBody>
          <a:bodyPr wrap="square" rtlCol="0" anchor="ctr">
            <a:spAutoFit/>
          </a:bodyPr>
          <a:lstStyle/>
          <a:p>
            <a:pPr algn="ctr"/>
            <a:r>
              <a:rPr lang="en-US" altLang="ko-KR" sz="5867" dirty="0">
                <a:solidFill>
                  <a:schemeClr val="bg1"/>
                </a:solidFill>
                <a:cs typeface="Arial" pitchFamily="34" charset="0"/>
              </a:rPr>
              <a:t>Thank You!</a:t>
            </a:r>
            <a:endParaRPr lang="ko-KR" altLang="en-US" sz="5867" dirty="0">
              <a:solidFill>
                <a:schemeClr val="bg1"/>
              </a:solidFill>
              <a:cs typeface="Arial" pitchFamily="34" charset="0"/>
            </a:endParaRPr>
          </a:p>
        </p:txBody>
      </p:sp>
    </p:spTree>
    <p:extLst>
      <p:ext uri="{BB962C8B-B14F-4D97-AF65-F5344CB8AC3E}">
        <p14:creationId xmlns:p14="http://schemas.microsoft.com/office/powerpoint/2010/main" val="7118557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pPr algn="l"/>
            <a:r>
              <a:rPr lang="en-US" dirty="0">
                <a:solidFill>
                  <a:schemeClr val="tx1"/>
                </a:solidFill>
              </a:rPr>
              <a:t>References</a:t>
            </a:r>
          </a:p>
        </p:txBody>
      </p:sp>
      <p:grpSp>
        <p:nvGrpSpPr>
          <p:cNvPr id="4" name="Group 3">
            <a:extLst>
              <a:ext uri="{FF2B5EF4-FFF2-40B4-BE49-F238E27FC236}">
                <a16:creationId xmlns:a16="http://schemas.microsoft.com/office/drawing/2014/main" id="{D0382903-2F39-41FE-A166-E1F4A1FF295D}"/>
              </a:ext>
            </a:extLst>
          </p:cNvPr>
          <p:cNvGrpSpPr/>
          <p:nvPr/>
        </p:nvGrpSpPr>
        <p:grpSpPr>
          <a:xfrm>
            <a:off x="956807" y="2339253"/>
            <a:ext cx="8626275" cy="800100"/>
            <a:chOff x="507103" y="2364220"/>
            <a:chExt cx="8626275" cy="800100"/>
          </a:xfrm>
        </p:grpSpPr>
        <p:sp>
          <p:nvSpPr>
            <p:cNvPr id="36" name="Freeform: Shape 35">
              <a:extLst>
                <a:ext uri="{FF2B5EF4-FFF2-40B4-BE49-F238E27FC236}">
                  <a16:creationId xmlns:a16="http://schemas.microsoft.com/office/drawing/2014/main" id="{98CD06CC-17B1-4D09-80EA-C9B0A7A5D796}"/>
                </a:ext>
              </a:extLst>
            </p:cNvPr>
            <p:cNvSpPr/>
            <p:nvPr/>
          </p:nvSpPr>
          <p:spPr>
            <a:xfrm>
              <a:off x="507103" y="2364220"/>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65000"/>
                  </a:schemeClr>
                </a:solidFill>
              </a:endParaRPr>
            </a:p>
          </p:txBody>
        </p:sp>
        <p:sp>
          <p:nvSpPr>
            <p:cNvPr id="41" name="TextBox 40">
              <a:extLst>
                <a:ext uri="{FF2B5EF4-FFF2-40B4-BE49-F238E27FC236}">
                  <a16:creationId xmlns:a16="http://schemas.microsoft.com/office/drawing/2014/main" id="{9B7B4851-559E-4473-B648-20FC0809C351}"/>
                </a:ext>
              </a:extLst>
            </p:cNvPr>
            <p:cNvSpPr txBox="1"/>
            <p:nvPr/>
          </p:nvSpPr>
          <p:spPr>
            <a:xfrm>
              <a:off x="632112" y="2436751"/>
              <a:ext cx="8501266" cy="646331"/>
            </a:xfrm>
            <a:prstGeom prst="rect">
              <a:avLst/>
            </a:prstGeom>
            <a:noFill/>
          </p:spPr>
          <p:txBody>
            <a:bodyPr wrap="square" rtlCol="0">
              <a:spAutoFit/>
            </a:bodyPr>
            <a:lstStyle/>
            <a:p>
              <a:r>
                <a:rPr lang="en-US" sz="1200" dirty="0"/>
                <a:t>Statista. (2019)</a:t>
              </a:r>
              <a:r>
                <a:rPr lang="en-US" sz="1200" i="1" dirty="0"/>
                <a:t>. Average cost per square meter of internal are in the United Kingdom (UK) for building a hotel in 2016 and 2018, by region (in GBP)</a:t>
              </a:r>
              <a:r>
                <a:rPr lang="en-US" sz="1200" dirty="0"/>
                <a:t>. [ONLINE] Available at: https://www.statista.com/statistics/601899/hotel-building-cost-uk-2016/. [Accessed 16 June 2019].</a:t>
              </a:r>
              <a:endParaRPr lang="en-US" altLang="ko-KR" sz="1200" dirty="0">
                <a:cs typeface="Arial" pitchFamily="34" charset="0"/>
              </a:endParaRPr>
            </a:p>
          </p:txBody>
        </p:sp>
      </p:grpSp>
      <p:grpSp>
        <p:nvGrpSpPr>
          <p:cNvPr id="14" name="Group 13">
            <a:extLst>
              <a:ext uri="{FF2B5EF4-FFF2-40B4-BE49-F238E27FC236}">
                <a16:creationId xmlns:a16="http://schemas.microsoft.com/office/drawing/2014/main" id="{7395E5FB-29B9-4FB8-998D-378333DBC820}"/>
              </a:ext>
            </a:extLst>
          </p:cNvPr>
          <p:cNvGrpSpPr/>
          <p:nvPr/>
        </p:nvGrpSpPr>
        <p:grpSpPr>
          <a:xfrm>
            <a:off x="956807" y="1260836"/>
            <a:ext cx="8626275" cy="800100"/>
            <a:chOff x="956808" y="2412578"/>
            <a:chExt cx="8626275" cy="800100"/>
          </a:xfrm>
        </p:grpSpPr>
        <p:sp>
          <p:nvSpPr>
            <p:cNvPr id="37" name="Freeform: Shape 36">
              <a:extLst>
                <a:ext uri="{FF2B5EF4-FFF2-40B4-BE49-F238E27FC236}">
                  <a16:creationId xmlns:a16="http://schemas.microsoft.com/office/drawing/2014/main" id="{0148ABD1-D833-4C5F-8DE3-641051BFCB18}"/>
                </a:ext>
              </a:extLst>
            </p:cNvPr>
            <p:cNvSpPr/>
            <p:nvPr/>
          </p:nvSpPr>
          <p:spPr>
            <a:xfrm>
              <a:off x="956808" y="2412578"/>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extBox 43">
              <a:extLst>
                <a:ext uri="{FF2B5EF4-FFF2-40B4-BE49-F238E27FC236}">
                  <a16:creationId xmlns:a16="http://schemas.microsoft.com/office/drawing/2014/main" id="{9BB11D0E-22D5-4943-B56B-BB35198744D2}"/>
                </a:ext>
              </a:extLst>
            </p:cNvPr>
            <p:cNvSpPr txBox="1"/>
            <p:nvPr/>
          </p:nvSpPr>
          <p:spPr>
            <a:xfrm>
              <a:off x="1081817" y="2566005"/>
              <a:ext cx="8501266" cy="461665"/>
            </a:xfrm>
            <a:prstGeom prst="rect">
              <a:avLst/>
            </a:prstGeom>
            <a:noFill/>
          </p:spPr>
          <p:txBody>
            <a:bodyPr wrap="square" rtlCol="0">
              <a:spAutoFit/>
            </a:bodyPr>
            <a:lstStyle/>
            <a:p>
              <a:r>
                <a:rPr lang="en-US" altLang="ko-KR" sz="1200" dirty="0">
                  <a:cs typeface="Arial" pitchFamily="34" charset="0"/>
                </a:rPr>
                <a:t>BBC. (2013). </a:t>
              </a:r>
              <a:r>
                <a:rPr lang="en-US" altLang="ko-KR" sz="1200" i="1" dirty="0">
                  <a:cs typeface="Arial" pitchFamily="34" charset="0"/>
                </a:rPr>
                <a:t>The Great British class calculator: What class are you?. </a:t>
              </a:r>
              <a:r>
                <a:rPr lang="en-US" altLang="ko-KR" sz="1200" dirty="0">
                  <a:cs typeface="Arial" pitchFamily="34" charset="0"/>
                </a:rPr>
                <a:t>[ONLINE] </a:t>
              </a:r>
            </a:p>
            <a:p>
              <a:r>
                <a:rPr lang="en-US" altLang="ko-KR" sz="1200" dirty="0">
                  <a:cs typeface="Arial" pitchFamily="34" charset="0"/>
                </a:rPr>
                <a:t>Available at: https://www.bbc.com/news/magazine-22000973</a:t>
              </a:r>
              <a:endParaRPr lang="en-US" altLang="ko-KR" sz="1200" i="1" dirty="0">
                <a:cs typeface="Arial" pitchFamily="34" charset="0"/>
              </a:endParaRPr>
            </a:p>
          </p:txBody>
        </p:sp>
      </p:grpSp>
      <p:grpSp>
        <p:nvGrpSpPr>
          <p:cNvPr id="15" name="Group 14">
            <a:extLst>
              <a:ext uri="{FF2B5EF4-FFF2-40B4-BE49-F238E27FC236}">
                <a16:creationId xmlns:a16="http://schemas.microsoft.com/office/drawing/2014/main" id="{33D080AC-B914-4733-A28A-561A8DEAD719}"/>
              </a:ext>
            </a:extLst>
          </p:cNvPr>
          <p:cNvGrpSpPr/>
          <p:nvPr/>
        </p:nvGrpSpPr>
        <p:grpSpPr>
          <a:xfrm>
            <a:off x="956808" y="3414674"/>
            <a:ext cx="8626274" cy="800100"/>
            <a:chOff x="956808" y="3414674"/>
            <a:chExt cx="8626274" cy="800100"/>
          </a:xfrm>
        </p:grpSpPr>
        <p:sp>
          <p:nvSpPr>
            <p:cNvPr id="38" name="Freeform: Shape 37">
              <a:extLst>
                <a:ext uri="{FF2B5EF4-FFF2-40B4-BE49-F238E27FC236}">
                  <a16:creationId xmlns:a16="http://schemas.microsoft.com/office/drawing/2014/main" id="{EC627B9C-57F8-41BF-B162-EA802DEFAD11}"/>
                </a:ext>
              </a:extLst>
            </p:cNvPr>
            <p:cNvSpPr/>
            <p:nvPr/>
          </p:nvSpPr>
          <p:spPr>
            <a:xfrm>
              <a:off x="956808" y="3414674"/>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7E6285C7-3347-471E-9FE3-8AF2608BAC00}"/>
                </a:ext>
              </a:extLst>
            </p:cNvPr>
            <p:cNvSpPr txBox="1"/>
            <p:nvPr/>
          </p:nvSpPr>
          <p:spPr>
            <a:xfrm>
              <a:off x="1081816" y="3568853"/>
              <a:ext cx="8501266" cy="461665"/>
            </a:xfrm>
            <a:prstGeom prst="rect">
              <a:avLst/>
            </a:prstGeom>
            <a:noFill/>
          </p:spPr>
          <p:txBody>
            <a:bodyPr wrap="square" rtlCol="0">
              <a:spAutoFit/>
            </a:bodyPr>
            <a:lstStyle/>
            <a:p>
              <a:r>
                <a:rPr lang="en-US" altLang="ko-KR" sz="1200" dirty="0">
                  <a:cs typeface="Arial" pitchFamily="34" charset="0"/>
                </a:rPr>
                <a:t>Statista. (2018) </a:t>
              </a:r>
              <a:r>
                <a:rPr lang="en-US" altLang="ko-KR" sz="1200" i="1" dirty="0">
                  <a:cs typeface="Arial" pitchFamily="34" charset="0"/>
                </a:rPr>
                <a:t>Most famous social network sites worldwide as of April 2019, ranked by number of active users (in millions) </a:t>
              </a:r>
              <a:r>
                <a:rPr lang="en-US" altLang="ko-KR" sz="1200" dirty="0">
                  <a:cs typeface="Arial" pitchFamily="34" charset="0"/>
                </a:rPr>
                <a:t>[ONLINE] Available at: https://www.statista.com/statistics/272014/global-social-networks-ranked-by-number-of-users/</a:t>
              </a:r>
            </a:p>
          </p:txBody>
        </p:sp>
      </p:grpSp>
      <p:sp>
        <p:nvSpPr>
          <p:cNvPr id="52" name="Rectangle 51">
            <a:extLst>
              <a:ext uri="{FF2B5EF4-FFF2-40B4-BE49-F238E27FC236}">
                <a16:creationId xmlns:a16="http://schemas.microsoft.com/office/drawing/2014/main" id="{E1B5A190-F4BA-4E8C-A852-22AD7032661F}"/>
              </a:ext>
            </a:extLst>
          </p:cNvPr>
          <p:cNvSpPr/>
          <p:nvPr/>
        </p:nvSpPr>
        <p:spPr>
          <a:xfrm>
            <a:off x="-104931" y="6565692"/>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DB8108B1-1931-4F9B-83C9-0CBB62577718}"/>
              </a:ext>
            </a:extLst>
          </p:cNvPr>
          <p:cNvGrpSpPr/>
          <p:nvPr/>
        </p:nvGrpSpPr>
        <p:grpSpPr>
          <a:xfrm>
            <a:off x="0" y="-240012"/>
            <a:ext cx="12471816" cy="593171"/>
            <a:chOff x="-26099" y="-286893"/>
            <a:chExt cx="12471816" cy="593171"/>
          </a:xfrm>
        </p:grpSpPr>
        <p:sp>
          <p:nvSpPr>
            <p:cNvPr id="55" name="Rectangle 54">
              <a:extLst>
                <a:ext uri="{FF2B5EF4-FFF2-40B4-BE49-F238E27FC236}">
                  <a16:creationId xmlns:a16="http://schemas.microsoft.com/office/drawing/2014/main" id="{71BE498B-2E5C-4E9C-8CC4-F9C21445BF14}"/>
                </a:ext>
              </a:extLst>
            </p:cNvPr>
            <p:cNvSpPr/>
            <p:nvPr/>
          </p:nvSpPr>
          <p:spPr>
            <a:xfrm>
              <a:off x="-26099" y="-286893"/>
              <a:ext cx="12471816" cy="3642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56" name="Isosceles Triangle 55">
              <a:extLst>
                <a:ext uri="{FF2B5EF4-FFF2-40B4-BE49-F238E27FC236}">
                  <a16:creationId xmlns:a16="http://schemas.microsoft.com/office/drawing/2014/main" id="{6499BBA9-6A24-4BE1-AE91-7F81D65D9206}"/>
                </a:ext>
              </a:extLst>
            </p:cNvPr>
            <p:cNvSpPr/>
            <p:nvPr/>
          </p:nvSpPr>
          <p:spPr>
            <a:xfrm rot="10800000">
              <a:off x="5936413" y="31128"/>
              <a:ext cx="319174" cy="275150"/>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660082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1755</TotalTime>
  <Words>875</Words>
  <Application>Microsoft Office PowerPoint</Application>
  <PresentationFormat>Widescreen</PresentationFormat>
  <Paragraphs>118</Paragraphs>
  <Slides>13</Slides>
  <Notes>0</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13</vt:i4>
      </vt:variant>
    </vt:vector>
  </HeadingPairs>
  <TitlesOfParts>
    <vt:vector size="25" baseType="lpstr">
      <vt:lpstr>Acumin Pro Wide</vt:lpstr>
      <vt:lpstr>Acumin Pro Wide Extra Light</vt:lpstr>
      <vt:lpstr>Acumin Pro Wide Light</vt:lpstr>
      <vt:lpstr>Acumin Pro Wide Thin</vt:lpstr>
      <vt:lpstr>Arial</vt:lpstr>
      <vt:lpstr>Bembo</vt:lpstr>
      <vt:lpstr>Bookman Old Style</vt:lpstr>
      <vt:lpstr>Calibri</vt:lpstr>
      <vt:lpstr>Lucida Handwriting</vt:lpstr>
      <vt:lpstr>Office Theme</vt:lpstr>
      <vt:lpstr>Contents Slide Master</vt:lpstr>
      <vt:lpstr>Section Break Slide Master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dc:creator>
  <cp:lastModifiedBy>Ramona Cicortas</cp:lastModifiedBy>
  <cp:revision>122</cp:revision>
  <dcterms:created xsi:type="dcterms:W3CDTF">2019-01-14T06:35:35Z</dcterms:created>
  <dcterms:modified xsi:type="dcterms:W3CDTF">2019-06-16T19:46:56Z</dcterms:modified>
</cp:coreProperties>
</file>