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8" r:id="rId4"/>
    <p:sldId id="259" r:id="rId5"/>
    <p:sldId id="260" r:id="rId6"/>
    <p:sldId id="261" r:id="rId7"/>
    <p:sldId id="262" r:id="rId8"/>
    <p:sldId id="263" r:id="rId9"/>
    <p:sldId id="264" r:id="rId10"/>
    <p:sldId id="265" r:id="rId11"/>
    <p:sldId id="28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F1B7AE-807D-4E71-A8B2-EC4EE40944F7}" v="90" dt="2022-11-16T10:55:08.370"/>
    <p1510:client id="{D238631A-9895-D889-4E67-49240109C73D}" v="576" dt="2022-11-17T13:01:47.4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D238631A-9895-D889-4E67-49240109C73D}"/>
    <pc:docChg chg="delSld modSld">
      <pc:chgData name="Zita Draper" userId="S::z.draper@uwtsd.ac.uk::b063123c-f51f-481b-b99c-f574606c9ace" providerId="AD" clId="Web-{D238631A-9895-D889-4E67-49240109C73D}" dt="2022-11-17T13:01:47.489" v="577"/>
      <pc:docMkLst>
        <pc:docMk/>
      </pc:docMkLst>
      <pc:sldChg chg="addSp delSp modSp mod setBg">
        <pc:chgData name="Zita Draper" userId="S::z.draper@uwtsd.ac.uk::b063123c-f51f-481b-b99c-f574606c9ace" providerId="AD" clId="Web-{D238631A-9895-D889-4E67-49240109C73D}" dt="2022-11-17T12:45:48.683" v="38"/>
        <pc:sldMkLst>
          <pc:docMk/>
          <pc:sldMk cId="3794384565" sldId="257"/>
        </pc:sldMkLst>
        <pc:spChg chg="mod">
          <ac:chgData name="Zita Draper" userId="S::z.draper@uwtsd.ac.uk::b063123c-f51f-481b-b99c-f574606c9ace" providerId="AD" clId="Web-{D238631A-9895-D889-4E67-49240109C73D}" dt="2022-11-17T12:45:48.683" v="38"/>
          <ac:spMkLst>
            <pc:docMk/>
            <pc:sldMk cId="3794384565" sldId="257"/>
            <ac:spMk id="2" creationId="{6E858D83-BEDB-1405-F2CC-82DAFA54DED6}"/>
          </ac:spMkLst>
        </pc:spChg>
        <pc:spChg chg="del mod">
          <ac:chgData name="Zita Draper" userId="S::z.draper@uwtsd.ac.uk::b063123c-f51f-481b-b99c-f574606c9ace" providerId="AD" clId="Web-{D238631A-9895-D889-4E67-49240109C73D}" dt="2022-11-17T12:45:48.683" v="38"/>
          <ac:spMkLst>
            <pc:docMk/>
            <pc:sldMk cId="3794384565" sldId="257"/>
            <ac:spMk id="3" creationId="{6FC07BED-E882-AE3E-3634-57A9FC2A8770}"/>
          </ac:spMkLst>
        </pc:spChg>
        <pc:spChg chg="add">
          <ac:chgData name="Zita Draper" userId="S::z.draper@uwtsd.ac.uk::b063123c-f51f-481b-b99c-f574606c9ace" providerId="AD" clId="Web-{D238631A-9895-D889-4E67-49240109C73D}" dt="2022-11-17T12:45:48.683" v="38"/>
          <ac:spMkLst>
            <pc:docMk/>
            <pc:sldMk cId="3794384565" sldId="257"/>
            <ac:spMk id="9" creationId="{51A01047-632B-4F57-9CDB-AA680D5BBB19}"/>
          </ac:spMkLst>
        </pc:spChg>
        <pc:spChg chg="add">
          <ac:chgData name="Zita Draper" userId="S::z.draper@uwtsd.ac.uk::b063123c-f51f-481b-b99c-f574606c9ace" providerId="AD" clId="Web-{D238631A-9895-D889-4E67-49240109C73D}" dt="2022-11-17T12:45:48.683" v="38"/>
          <ac:spMkLst>
            <pc:docMk/>
            <pc:sldMk cId="3794384565" sldId="257"/>
            <ac:spMk id="11" creationId="{6D7753FE-7408-46D8-999A-0B0C34EA8C09}"/>
          </ac:spMkLst>
        </pc:spChg>
        <pc:grpChg chg="add">
          <ac:chgData name="Zita Draper" userId="S::z.draper@uwtsd.ac.uk::b063123c-f51f-481b-b99c-f574606c9ace" providerId="AD" clId="Web-{D238631A-9895-D889-4E67-49240109C73D}" dt="2022-11-17T12:45:48.683" v="38"/>
          <ac:grpSpMkLst>
            <pc:docMk/>
            <pc:sldMk cId="3794384565" sldId="257"/>
            <ac:grpSpMk id="13" creationId="{E30DE9CB-4267-487A-915E-5665607E9F36}"/>
          </ac:grpSpMkLst>
        </pc:grpChg>
        <pc:graphicFrameChg chg="add">
          <ac:chgData name="Zita Draper" userId="S::z.draper@uwtsd.ac.uk::b063123c-f51f-481b-b99c-f574606c9ace" providerId="AD" clId="Web-{D238631A-9895-D889-4E67-49240109C73D}" dt="2022-11-17T12:45:48.683" v="38"/>
          <ac:graphicFrameMkLst>
            <pc:docMk/>
            <pc:sldMk cId="3794384565" sldId="257"/>
            <ac:graphicFrameMk id="5" creationId="{B317F13B-AA51-9838-B544-163F572632AB}"/>
          </ac:graphicFrameMkLst>
        </pc:graphicFrameChg>
      </pc:sldChg>
      <pc:sldChg chg="addSp modSp mod setBg">
        <pc:chgData name="Zita Draper" userId="S::z.draper@uwtsd.ac.uk::b063123c-f51f-481b-b99c-f574606c9ace" providerId="AD" clId="Web-{D238631A-9895-D889-4E67-49240109C73D}" dt="2022-11-17T12:47:22.389" v="163"/>
        <pc:sldMkLst>
          <pc:docMk/>
          <pc:sldMk cId="1376430264" sldId="258"/>
        </pc:sldMkLst>
        <pc:spChg chg="mod">
          <ac:chgData name="Zita Draper" userId="S::z.draper@uwtsd.ac.uk::b063123c-f51f-481b-b99c-f574606c9ace" providerId="AD" clId="Web-{D238631A-9895-D889-4E67-49240109C73D}" dt="2022-11-17T12:47:22.389" v="163"/>
          <ac:spMkLst>
            <pc:docMk/>
            <pc:sldMk cId="1376430264" sldId="258"/>
            <ac:spMk id="2" creationId="{062993A3-EE00-D189-3171-460C077F33CC}"/>
          </ac:spMkLst>
        </pc:spChg>
        <pc:spChg chg="mod">
          <ac:chgData name="Zita Draper" userId="S::z.draper@uwtsd.ac.uk::b063123c-f51f-481b-b99c-f574606c9ace" providerId="AD" clId="Web-{D238631A-9895-D889-4E67-49240109C73D}" dt="2022-11-17T12:47:22.389" v="163"/>
          <ac:spMkLst>
            <pc:docMk/>
            <pc:sldMk cId="1376430264" sldId="258"/>
            <ac:spMk id="3" creationId="{7A5F4A9D-5200-9E37-C36E-3CC4A6BD5A2C}"/>
          </ac:spMkLst>
        </pc:spChg>
        <pc:spChg chg="add">
          <ac:chgData name="Zita Draper" userId="S::z.draper@uwtsd.ac.uk::b063123c-f51f-481b-b99c-f574606c9ace" providerId="AD" clId="Web-{D238631A-9895-D889-4E67-49240109C73D}" dt="2022-11-17T12:47:22.389" v="163"/>
          <ac:spMkLst>
            <pc:docMk/>
            <pc:sldMk cId="1376430264" sldId="258"/>
            <ac:spMk id="10" creationId="{51A01047-632B-4F57-9CDB-AA680D5BBB19}"/>
          </ac:spMkLst>
        </pc:spChg>
        <pc:spChg chg="add">
          <ac:chgData name="Zita Draper" userId="S::z.draper@uwtsd.ac.uk::b063123c-f51f-481b-b99c-f574606c9ace" providerId="AD" clId="Web-{D238631A-9895-D889-4E67-49240109C73D}" dt="2022-11-17T12:47:22.389" v="163"/>
          <ac:spMkLst>
            <pc:docMk/>
            <pc:sldMk cId="1376430264" sldId="258"/>
            <ac:spMk id="12" creationId="{48EF695B-E7DE-4164-862A-9CD06DFB0EC0}"/>
          </ac:spMkLst>
        </pc:spChg>
        <pc:grpChg chg="add">
          <ac:chgData name="Zita Draper" userId="S::z.draper@uwtsd.ac.uk::b063123c-f51f-481b-b99c-f574606c9ace" providerId="AD" clId="Web-{D238631A-9895-D889-4E67-49240109C73D}" dt="2022-11-17T12:47:22.389" v="163"/>
          <ac:grpSpMkLst>
            <pc:docMk/>
            <pc:sldMk cId="1376430264" sldId="258"/>
            <ac:grpSpMk id="14" creationId="{D5ADB088-C125-457F-9C61-DFE21DCEF4A5}"/>
          </ac:grpSpMkLst>
        </pc:grpChg>
        <pc:picChg chg="add">
          <ac:chgData name="Zita Draper" userId="S::z.draper@uwtsd.ac.uk::b063123c-f51f-481b-b99c-f574606c9ace" providerId="AD" clId="Web-{D238631A-9895-D889-4E67-49240109C73D}" dt="2022-11-17T12:47:22.389" v="163"/>
          <ac:picMkLst>
            <pc:docMk/>
            <pc:sldMk cId="1376430264" sldId="258"/>
            <ac:picMk id="7" creationId="{AEF9B507-6A2E-0181-F52B-768093E4DF6B}"/>
          </ac:picMkLst>
        </pc:picChg>
      </pc:sldChg>
      <pc:sldChg chg="addSp delSp modSp mod setBg modClrScheme addAnim chgLayout">
        <pc:chgData name="Zita Draper" userId="S::z.draper@uwtsd.ac.uk::b063123c-f51f-481b-b99c-f574606c9ace" providerId="AD" clId="Web-{D238631A-9895-D889-4E67-49240109C73D}" dt="2022-11-17T12:48:33.985" v="184"/>
        <pc:sldMkLst>
          <pc:docMk/>
          <pc:sldMk cId="706197344" sldId="259"/>
        </pc:sldMkLst>
        <pc:spChg chg="mod ord">
          <ac:chgData name="Zita Draper" userId="S::z.draper@uwtsd.ac.uk::b063123c-f51f-481b-b99c-f574606c9ace" providerId="AD" clId="Web-{D238631A-9895-D889-4E67-49240109C73D}" dt="2022-11-17T12:48:33.985" v="184"/>
          <ac:spMkLst>
            <pc:docMk/>
            <pc:sldMk cId="706197344" sldId="259"/>
            <ac:spMk id="2" creationId="{2D6B7678-5CA0-1B42-469C-9DCF5B5C2463}"/>
          </ac:spMkLst>
        </pc:spChg>
        <pc:spChg chg="del mod ord">
          <ac:chgData name="Zita Draper" userId="S::z.draper@uwtsd.ac.uk::b063123c-f51f-481b-b99c-f574606c9ace" providerId="AD" clId="Web-{D238631A-9895-D889-4E67-49240109C73D}" dt="2022-11-17T12:47:54.921" v="173"/>
          <ac:spMkLst>
            <pc:docMk/>
            <pc:sldMk cId="706197344" sldId="259"/>
            <ac:spMk id="3" creationId="{E1929DA5-9DCF-2A45-6DDD-4C7BD106AE6F}"/>
          </ac:spMkLst>
        </pc:spChg>
        <pc:spChg chg="add del">
          <ac:chgData name="Zita Draper" userId="S::z.draper@uwtsd.ac.uk::b063123c-f51f-481b-b99c-f574606c9ace" providerId="AD" clId="Web-{D238631A-9895-D889-4E67-49240109C73D}" dt="2022-11-17T12:48:33.985" v="184"/>
          <ac:spMkLst>
            <pc:docMk/>
            <pc:sldMk cId="706197344" sldId="259"/>
            <ac:spMk id="8" creationId="{1AB7CFDD-E67B-4078-9BD0-D09D4200E4E1}"/>
          </ac:spMkLst>
        </pc:spChg>
        <pc:spChg chg="add del">
          <ac:chgData name="Zita Draper" userId="S::z.draper@uwtsd.ac.uk::b063123c-f51f-481b-b99c-f574606c9ace" providerId="AD" clId="Web-{D238631A-9895-D889-4E67-49240109C73D}" dt="2022-11-17T12:48:33.985" v="184"/>
          <ac:spMkLst>
            <pc:docMk/>
            <pc:sldMk cId="706197344" sldId="259"/>
            <ac:spMk id="10" creationId="{4DAEF25D-C97E-48E9-B20C-FEFC2EC6E59B}"/>
          </ac:spMkLst>
        </pc:spChg>
        <pc:spChg chg="add">
          <ac:chgData name="Zita Draper" userId="S::z.draper@uwtsd.ac.uk::b063123c-f51f-481b-b99c-f574606c9ace" providerId="AD" clId="Web-{D238631A-9895-D889-4E67-49240109C73D}" dt="2022-11-17T12:48:33.985" v="184"/>
          <ac:spMkLst>
            <pc:docMk/>
            <pc:sldMk cId="706197344" sldId="259"/>
            <ac:spMk id="15" creationId="{DD8EACB7-D372-470B-B76E-A829D00310CD}"/>
          </ac:spMkLst>
        </pc:spChg>
        <pc:spChg chg="add">
          <ac:chgData name="Zita Draper" userId="S::z.draper@uwtsd.ac.uk::b063123c-f51f-481b-b99c-f574606c9ace" providerId="AD" clId="Web-{D238631A-9895-D889-4E67-49240109C73D}" dt="2022-11-17T12:48:33.985" v="184"/>
          <ac:spMkLst>
            <pc:docMk/>
            <pc:sldMk cId="706197344" sldId="259"/>
            <ac:spMk id="17" creationId="{FBE11A49-02A1-4D4C-9A49-CDF496B1094F}"/>
          </ac:spMkLst>
        </pc:spChg>
        <pc:grpChg chg="add">
          <ac:chgData name="Zita Draper" userId="S::z.draper@uwtsd.ac.uk::b063123c-f51f-481b-b99c-f574606c9ace" providerId="AD" clId="Web-{D238631A-9895-D889-4E67-49240109C73D}" dt="2022-11-17T12:48:33.985" v="184"/>
          <ac:grpSpMkLst>
            <pc:docMk/>
            <pc:sldMk cId="706197344" sldId="259"/>
            <ac:grpSpMk id="19" creationId="{F1732D3A-CFF0-45BE-AD79-F83D0272C6C6}"/>
          </ac:grpSpMkLst>
        </pc:grpChg>
        <pc:picChg chg="add mod">
          <ac:chgData name="Zita Draper" userId="S::z.draper@uwtsd.ac.uk::b063123c-f51f-481b-b99c-f574606c9ace" providerId="AD" clId="Web-{D238631A-9895-D889-4E67-49240109C73D}" dt="2022-11-17T12:48:33.985" v="184"/>
          <ac:picMkLst>
            <pc:docMk/>
            <pc:sldMk cId="706197344" sldId="259"/>
            <ac:picMk id="4" creationId="{2F158D5E-C592-6947-17B1-7BC5D03A7170}"/>
          </ac:picMkLst>
        </pc:picChg>
      </pc:sldChg>
      <pc:sldChg chg="delSp modSp">
        <pc:chgData name="Zita Draper" userId="S::z.draper@uwtsd.ac.uk::b063123c-f51f-481b-b99c-f574606c9ace" providerId="AD" clId="Web-{D238631A-9895-D889-4E67-49240109C73D}" dt="2022-11-17T12:53:12.242" v="201" actId="20577"/>
        <pc:sldMkLst>
          <pc:docMk/>
          <pc:sldMk cId="687592035" sldId="260"/>
        </pc:sldMkLst>
        <pc:spChg chg="del">
          <ac:chgData name="Zita Draper" userId="S::z.draper@uwtsd.ac.uk::b063123c-f51f-481b-b99c-f574606c9ace" providerId="AD" clId="Web-{D238631A-9895-D889-4E67-49240109C73D}" dt="2022-11-17T12:48:55.751" v="185"/>
          <ac:spMkLst>
            <pc:docMk/>
            <pc:sldMk cId="687592035" sldId="260"/>
            <ac:spMk id="2" creationId="{72107A3E-A773-518D-343A-8F589202C347}"/>
          </ac:spMkLst>
        </pc:spChg>
        <pc:spChg chg="mod">
          <ac:chgData name="Zita Draper" userId="S::z.draper@uwtsd.ac.uk::b063123c-f51f-481b-b99c-f574606c9ace" providerId="AD" clId="Web-{D238631A-9895-D889-4E67-49240109C73D}" dt="2022-11-17T12:53:12.242" v="201" actId="20577"/>
          <ac:spMkLst>
            <pc:docMk/>
            <pc:sldMk cId="687592035" sldId="260"/>
            <ac:spMk id="3" creationId="{7580EC93-1E5B-47E6-DC78-2AE9B86EBE12}"/>
          </ac:spMkLst>
        </pc:spChg>
      </pc:sldChg>
      <pc:sldChg chg="addSp modSp mod setBg">
        <pc:chgData name="Zita Draper" userId="S::z.draper@uwtsd.ac.uk::b063123c-f51f-481b-b99c-f574606c9ace" providerId="AD" clId="Web-{D238631A-9895-D889-4E67-49240109C73D}" dt="2022-11-17T12:59:05.016" v="462" actId="20577"/>
        <pc:sldMkLst>
          <pc:docMk/>
          <pc:sldMk cId="1426826477" sldId="261"/>
        </pc:sldMkLst>
        <pc:spChg chg="mod">
          <ac:chgData name="Zita Draper" userId="S::z.draper@uwtsd.ac.uk::b063123c-f51f-481b-b99c-f574606c9ace" providerId="AD" clId="Web-{D238631A-9895-D889-4E67-49240109C73D}" dt="2022-11-17T12:58:45.391" v="460"/>
          <ac:spMkLst>
            <pc:docMk/>
            <pc:sldMk cId="1426826477" sldId="261"/>
            <ac:spMk id="2" creationId="{A928DAF4-E22E-D96E-8CE8-5AB6E95BD4F1}"/>
          </ac:spMkLst>
        </pc:spChg>
        <pc:spChg chg="mod">
          <ac:chgData name="Zita Draper" userId="S::z.draper@uwtsd.ac.uk::b063123c-f51f-481b-b99c-f574606c9ace" providerId="AD" clId="Web-{D238631A-9895-D889-4E67-49240109C73D}" dt="2022-11-17T12:59:05.016" v="462" actId="20577"/>
          <ac:spMkLst>
            <pc:docMk/>
            <pc:sldMk cId="1426826477" sldId="261"/>
            <ac:spMk id="3" creationId="{6154BEEC-51AB-24F9-4651-3972444E8FB6}"/>
          </ac:spMkLst>
        </pc:spChg>
        <pc:spChg chg="add">
          <ac:chgData name="Zita Draper" userId="S::z.draper@uwtsd.ac.uk::b063123c-f51f-481b-b99c-f574606c9ace" providerId="AD" clId="Web-{D238631A-9895-D889-4E67-49240109C73D}" dt="2022-11-17T12:58:45.391" v="460"/>
          <ac:spMkLst>
            <pc:docMk/>
            <pc:sldMk cId="1426826477" sldId="261"/>
            <ac:spMk id="8" creationId="{7B4854C3-58CC-4A2C-B4CA-926819F0C2A6}"/>
          </ac:spMkLst>
        </pc:spChg>
        <pc:spChg chg="add">
          <ac:chgData name="Zita Draper" userId="S::z.draper@uwtsd.ac.uk::b063123c-f51f-481b-b99c-f574606c9ace" providerId="AD" clId="Web-{D238631A-9895-D889-4E67-49240109C73D}" dt="2022-11-17T12:58:45.391" v="460"/>
          <ac:spMkLst>
            <pc:docMk/>
            <pc:sldMk cId="1426826477" sldId="261"/>
            <ac:spMk id="10" creationId="{E84EE6A7-BAA1-4637-940F-44728FCF4658}"/>
          </ac:spMkLst>
        </pc:spChg>
        <pc:grpChg chg="add">
          <ac:chgData name="Zita Draper" userId="S::z.draper@uwtsd.ac.uk::b063123c-f51f-481b-b99c-f574606c9ace" providerId="AD" clId="Web-{D238631A-9895-D889-4E67-49240109C73D}" dt="2022-11-17T12:58:45.391" v="460"/>
          <ac:grpSpMkLst>
            <pc:docMk/>
            <pc:sldMk cId="1426826477" sldId="261"/>
            <ac:grpSpMk id="12" creationId="{F07B0A1C-8465-4A90-9085-2269F48F5152}"/>
          </ac:grpSpMkLst>
        </pc:grpChg>
      </pc:sldChg>
      <pc:sldChg chg="delSp modSp">
        <pc:chgData name="Zita Draper" userId="S::z.draper@uwtsd.ac.uk::b063123c-f51f-481b-b99c-f574606c9ace" providerId="AD" clId="Web-{D238631A-9895-D889-4E67-49240109C73D}" dt="2022-11-17T12:54:57.619" v="227" actId="20577"/>
        <pc:sldMkLst>
          <pc:docMk/>
          <pc:sldMk cId="2946554351" sldId="262"/>
        </pc:sldMkLst>
        <pc:spChg chg="del">
          <ac:chgData name="Zita Draper" userId="S::z.draper@uwtsd.ac.uk::b063123c-f51f-481b-b99c-f574606c9ace" providerId="AD" clId="Web-{D238631A-9895-D889-4E67-49240109C73D}" dt="2022-11-17T12:54:26.447" v="221"/>
          <ac:spMkLst>
            <pc:docMk/>
            <pc:sldMk cId="2946554351" sldId="262"/>
            <ac:spMk id="2" creationId="{CF53C43D-4CE0-9592-EB9F-AAB58E7079B2}"/>
          </ac:spMkLst>
        </pc:spChg>
        <pc:spChg chg="mod">
          <ac:chgData name="Zita Draper" userId="S::z.draper@uwtsd.ac.uk::b063123c-f51f-481b-b99c-f574606c9ace" providerId="AD" clId="Web-{D238631A-9895-D889-4E67-49240109C73D}" dt="2022-11-17T12:54:57.619" v="227" actId="20577"/>
          <ac:spMkLst>
            <pc:docMk/>
            <pc:sldMk cId="2946554351" sldId="262"/>
            <ac:spMk id="3" creationId="{98619BC1-B2FF-2103-A720-D4A03CC963BF}"/>
          </ac:spMkLst>
        </pc:spChg>
      </pc:sldChg>
      <pc:sldChg chg="addSp modSp mod setBg">
        <pc:chgData name="Zita Draper" userId="S::z.draper@uwtsd.ac.uk::b063123c-f51f-481b-b99c-f574606c9ace" providerId="AD" clId="Web-{D238631A-9895-D889-4E67-49240109C73D}" dt="2022-11-17T12:58:18.296" v="459"/>
        <pc:sldMkLst>
          <pc:docMk/>
          <pc:sldMk cId="2206493608" sldId="263"/>
        </pc:sldMkLst>
        <pc:spChg chg="mod">
          <ac:chgData name="Zita Draper" userId="S::z.draper@uwtsd.ac.uk::b063123c-f51f-481b-b99c-f574606c9ace" providerId="AD" clId="Web-{D238631A-9895-D889-4E67-49240109C73D}" dt="2022-11-17T12:58:18.296" v="459"/>
          <ac:spMkLst>
            <pc:docMk/>
            <pc:sldMk cId="2206493608" sldId="263"/>
            <ac:spMk id="2" creationId="{27550175-E1CE-2374-07FC-537852D8D4C4}"/>
          </ac:spMkLst>
        </pc:spChg>
        <pc:spChg chg="mod">
          <ac:chgData name="Zita Draper" userId="S::z.draper@uwtsd.ac.uk::b063123c-f51f-481b-b99c-f574606c9ace" providerId="AD" clId="Web-{D238631A-9895-D889-4E67-49240109C73D}" dt="2022-11-17T12:58:18.296" v="459"/>
          <ac:spMkLst>
            <pc:docMk/>
            <pc:sldMk cId="2206493608" sldId="263"/>
            <ac:spMk id="3" creationId="{E75631FE-01F3-ADB5-CEC7-57D6C62AE59F}"/>
          </ac:spMkLst>
        </pc:spChg>
        <pc:spChg chg="add">
          <ac:chgData name="Zita Draper" userId="S::z.draper@uwtsd.ac.uk::b063123c-f51f-481b-b99c-f574606c9ace" providerId="AD" clId="Web-{D238631A-9895-D889-4E67-49240109C73D}" dt="2022-11-17T12:58:18.296" v="459"/>
          <ac:spMkLst>
            <pc:docMk/>
            <pc:sldMk cId="2206493608" sldId="263"/>
            <ac:spMk id="8" creationId="{7B4854C3-58CC-4A2C-B4CA-926819F0C2A6}"/>
          </ac:spMkLst>
        </pc:spChg>
        <pc:spChg chg="add">
          <ac:chgData name="Zita Draper" userId="S::z.draper@uwtsd.ac.uk::b063123c-f51f-481b-b99c-f574606c9ace" providerId="AD" clId="Web-{D238631A-9895-D889-4E67-49240109C73D}" dt="2022-11-17T12:58:18.296" v="459"/>
          <ac:spMkLst>
            <pc:docMk/>
            <pc:sldMk cId="2206493608" sldId="263"/>
            <ac:spMk id="10" creationId="{E84EE6A7-BAA1-4637-940F-44728FCF4658}"/>
          </ac:spMkLst>
        </pc:spChg>
        <pc:grpChg chg="add">
          <ac:chgData name="Zita Draper" userId="S::z.draper@uwtsd.ac.uk::b063123c-f51f-481b-b99c-f574606c9ace" providerId="AD" clId="Web-{D238631A-9895-D889-4E67-49240109C73D}" dt="2022-11-17T12:58:18.296" v="459"/>
          <ac:grpSpMkLst>
            <pc:docMk/>
            <pc:sldMk cId="2206493608" sldId="263"/>
            <ac:grpSpMk id="12" creationId="{F07B0A1C-8465-4A90-9085-2269F48F5152}"/>
          </ac:grpSpMkLst>
        </pc:grpChg>
      </pc:sldChg>
      <pc:sldChg chg="addSp delSp modSp mod setBg modClrScheme chgLayout">
        <pc:chgData name="Zita Draper" userId="S::z.draper@uwtsd.ac.uk::b063123c-f51f-481b-b99c-f574606c9ace" providerId="AD" clId="Web-{D238631A-9895-D889-4E67-49240109C73D}" dt="2022-11-17T12:59:35.673" v="468"/>
        <pc:sldMkLst>
          <pc:docMk/>
          <pc:sldMk cId="1174590782" sldId="264"/>
        </pc:sldMkLst>
        <pc:spChg chg="mod ord">
          <ac:chgData name="Zita Draper" userId="S::z.draper@uwtsd.ac.uk::b063123c-f51f-481b-b99c-f574606c9ace" providerId="AD" clId="Web-{D238631A-9895-D889-4E67-49240109C73D}" dt="2022-11-17T12:59:35.673" v="468"/>
          <ac:spMkLst>
            <pc:docMk/>
            <pc:sldMk cId="1174590782" sldId="264"/>
            <ac:spMk id="2" creationId="{A6D7A913-870A-7363-E20A-BC9A40984BE0}"/>
          </ac:spMkLst>
        </pc:spChg>
        <pc:spChg chg="del mod ord">
          <ac:chgData name="Zita Draper" userId="S::z.draper@uwtsd.ac.uk::b063123c-f51f-481b-b99c-f574606c9ace" providerId="AD" clId="Web-{D238631A-9895-D889-4E67-49240109C73D}" dt="2022-11-17T12:59:30.673" v="467"/>
          <ac:spMkLst>
            <pc:docMk/>
            <pc:sldMk cId="1174590782" sldId="264"/>
            <ac:spMk id="3" creationId="{66F2FCBB-5CBA-8574-6E6E-214C1302B951}"/>
          </ac:spMkLst>
        </pc:spChg>
        <pc:spChg chg="add">
          <ac:chgData name="Zita Draper" userId="S::z.draper@uwtsd.ac.uk::b063123c-f51f-481b-b99c-f574606c9ace" providerId="AD" clId="Web-{D238631A-9895-D889-4E67-49240109C73D}" dt="2022-11-17T12:59:35.673" v="468"/>
          <ac:spMkLst>
            <pc:docMk/>
            <pc:sldMk cId="1174590782" sldId="264"/>
            <ac:spMk id="8" creationId="{DD8EACB7-D372-470B-B76E-A829D00310CD}"/>
          </ac:spMkLst>
        </pc:spChg>
        <pc:spChg chg="add">
          <ac:chgData name="Zita Draper" userId="S::z.draper@uwtsd.ac.uk::b063123c-f51f-481b-b99c-f574606c9ace" providerId="AD" clId="Web-{D238631A-9895-D889-4E67-49240109C73D}" dt="2022-11-17T12:59:35.673" v="468"/>
          <ac:spMkLst>
            <pc:docMk/>
            <pc:sldMk cId="1174590782" sldId="264"/>
            <ac:spMk id="10" creationId="{C7EA4B13-46D3-41EE-95DA-7B2100DE940B}"/>
          </ac:spMkLst>
        </pc:spChg>
        <pc:grpChg chg="add">
          <ac:chgData name="Zita Draper" userId="S::z.draper@uwtsd.ac.uk::b063123c-f51f-481b-b99c-f574606c9ace" providerId="AD" clId="Web-{D238631A-9895-D889-4E67-49240109C73D}" dt="2022-11-17T12:59:35.673" v="468"/>
          <ac:grpSpMkLst>
            <pc:docMk/>
            <pc:sldMk cId="1174590782" sldId="264"/>
            <ac:grpSpMk id="12" creationId="{DCEEEBE1-DC7B-4168-90C6-DB88876E30DD}"/>
          </ac:grpSpMkLst>
        </pc:grpChg>
        <pc:picChg chg="add">
          <ac:chgData name="Zita Draper" userId="S::z.draper@uwtsd.ac.uk::b063123c-f51f-481b-b99c-f574606c9ace" providerId="AD" clId="Web-{D238631A-9895-D889-4E67-49240109C73D}" dt="2022-11-17T12:59:35.673" v="468"/>
          <ac:picMkLst>
            <pc:docMk/>
            <pc:sldMk cId="1174590782" sldId="264"/>
            <ac:picMk id="4" creationId="{DE6C2E1F-4B0F-62AC-D4A7-73DB3A23A575}"/>
          </ac:picMkLst>
        </pc:picChg>
      </pc:sldChg>
      <pc:sldChg chg="addSp modSp mod setBg">
        <pc:chgData name="Zita Draper" userId="S::z.draper@uwtsd.ac.uk::b063123c-f51f-481b-b99c-f574606c9ace" providerId="AD" clId="Web-{D238631A-9895-D889-4E67-49240109C73D}" dt="2022-11-17T13:01:26.801" v="558"/>
        <pc:sldMkLst>
          <pc:docMk/>
          <pc:sldMk cId="1247583754" sldId="265"/>
        </pc:sldMkLst>
        <pc:spChg chg="mod">
          <ac:chgData name="Zita Draper" userId="S::z.draper@uwtsd.ac.uk::b063123c-f51f-481b-b99c-f574606c9ace" providerId="AD" clId="Web-{D238631A-9895-D889-4E67-49240109C73D}" dt="2022-11-17T13:01:26.801" v="558"/>
          <ac:spMkLst>
            <pc:docMk/>
            <pc:sldMk cId="1247583754" sldId="265"/>
            <ac:spMk id="2" creationId="{EB6C3319-4752-A809-E239-EBA6F0BF0FD7}"/>
          </ac:spMkLst>
        </pc:spChg>
        <pc:spChg chg="mod">
          <ac:chgData name="Zita Draper" userId="S::z.draper@uwtsd.ac.uk::b063123c-f51f-481b-b99c-f574606c9ace" providerId="AD" clId="Web-{D238631A-9895-D889-4E67-49240109C73D}" dt="2022-11-17T13:01:26.801" v="558"/>
          <ac:spMkLst>
            <pc:docMk/>
            <pc:sldMk cId="1247583754" sldId="265"/>
            <ac:spMk id="3" creationId="{778C5E89-5F0B-62B7-40E6-71A4B771E404}"/>
          </ac:spMkLst>
        </pc:spChg>
        <pc:spChg chg="add">
          <ac:chgData name="Zita Draper" userId="S::z.draper@uwtsd.ac.uk::b063123c-f51f-481b-b99c-f574606c9ace" providerId="AD" clId="Web-{D238631A-9895-D889-4E67-49240109C73D}" dt="2022-11-17T13:01:26.801" v="558"/>
          <ac:spMkLst>
            <pc:docMk/>
            <pc:sldMk cId="1247583754" sldId="265"/>
            <ac:spMk id="10" creationId="{51A01047-632B-4F57-9CDB-AA680D5BBB19}"/>
          </ac:spMkLst>
        </pc:spChg>
        <pc:spChg chg="add">
          <ac:chgData name="Zita Draper" userId="S::z.draper@uwtsd.ac.uk::b063123c-f51f-481b-b99c-f574606c9ace" providerId="AD" clId="Web-{D238631A-9895-D889-4E67-49240109C73D}" dt="2022-11-17T13:01:26.801" v="558"/>
          <ac:spMkLst>
            <pc:docMk/>
            <pc:sldMk cId="1247583754" sldId="265"/>
            <ac:spMk id="12" creationId="{48EF695B-E7DE-4164-862A-9CD06DFB0EC0}"/>
          </ac:spMkLst>
        </pc:spChg>
        <pc:grpChg chg="add">
          <ac:chgData name="Zita Draper" userId="S::z.draper@uwtsd.ac.uk::b063123c-f51f-481b-b99c-f574606c9ace" providerId="AD" clId="Web-{D238631A-9895-D889-4E67-49240109C73D}" dt="2022-11-17T13:01:26.801" v="558"/>
          <ac:grpSpMkLst>
            <pc:docMk/>
            <pc:sldMk cId="1247583754" sldId="265"/>
            <ac:grpSpMk id="14" creationId="{D5ADB088-C125-457F-9C61-DFE21DCEF4A5}"/>
          </ac:grpSpMkLst>
        </pc:grpChg>
        <pc:picChg chg="add">
          <ac:chgData name="Zita Draper" userId="S::z.draper@uwtsd.ac.uk::b063123c-f51f-481b-b99c-f574606c9ace" providerId="AD" clId="Web-{D238631A-9895-D889-4E67-49240109C73D}" dt="2022-11-17T13:01:26.801" v="558"/>
          <ac:picMkLst>
            <pc:docMk/>
            <pc:sldMk cId="1247583754" sldId="265"/>
            <ac:picMk id="7" creationId="{B155B0BD-19B8-8CD8-619C-2058916CD51D}"/>
          </ac:picMkLst>
        </pc:picChg>
      </pc:sldChg>
      <pc:sldChg chg="del">
        <pc:chgData name="Zita Draper" userId="S::z.draper@uwtsd.ac.uk::b063123c-f51f-481b-b99c-f574606c9ace" providerId="AD" clId="Web-{D238631A-9895-D889-4E67-49240109C73D}" dt="2022-11-17T13:01:31.598" v="559"/>
        <pc:sldMkLst>
          <pc:docMk/>
          <pc:sldMk cId="2169682012" sldId="266"/>
        </pc:sldMkLst>
      </pc:sldChg>
      <pc:sldChg chg="del">
        <pc:chgData name="Zita Draper" userId="S::z.draper@uwtsd.ac.uk::b063123c-f51f-481b-b99c-f574606c9ace" providerId="AD" clId="Web-{D238631A-9895-D889-4E67-49240109C73D}" dt="2022-11-17T13:01:32.239" v="560"/>
        <pc:sldMkLst>
          <pc:docMk/>
          <pc:sldMk cId="3932418827" sldId="267"/>
        </pc:sldMkLst>
      </pc:sldChg>
      <pc:sldChg chg="del">
        <pc:chgData name="Zita Draper" userId="S::z.draper@uwtsd.ac.uk::b063123c-f51f-481b-b99c-f574606c9ace" providerId="AD" clId="Web-{D238631A-9895-D889-4E67-49240109C73D}" dt="2022-11-17T13:01:33.551" v="561"/>
        <pc:sldMkLst>
          <pc:docMk/>
          <pc:sldMk cId="2181220515" sldId="268"/>
        </pc:sldMkLst>
      </pc:sldChg>
      <pc:sldChg chg="del">
        <pc:chgData name="Zita Draper" userId="S::z.draper@uwtsd.ac.uk::b063123c-f51f-481b-b99c-f574606c9ace" providerId="AD" clId="Web-{D238631A-9895-D889-4E67-49240109C73D}" dt="2022-11-17T13:01:34.082" v="562"/>
        <pc:sldMkLst>
          <pc:docMk/>
          <pc:sldMk cId="1563308850" sldId="269"/>
        </pc:sldMkLst>
      </pc:sldChg>
      <pc:sldChg chg="del">
        <pc:chgData name="Zita Draper" userId="S::z.draper@uwtsd.ac.uk::b063123c-f51f-481b-b99c-f574606c9ace" providerId="AD" clId="Web-{D238631A-9895-D889-4E67-49240109C73D}" dt="2022-11-17T13:01:34.098" v="563"/>
        <pc:sldMkLst>
          <pc:docMk/>
          <pc:sldMk cId="3800029319" sldId="270"/>
        </pc:sldMkLst>
      </pc:sldChg>
      <pc:sldChg chg="del">
        <pc:chgData name="Zita Draper" userId="S::z.draper@uwtsd.ac.uk::b063123c-f51f-481b-b99c-f574606c9ace" providerId="AD" clId="Web-{D238631A-9895-D889-4E67-49240109C73D}" dt="2022-11-17T13:01:35.067" v="564"/>
        <pc:sldMkLst>
          <pc:docMk/>
          <pc:sldMk cId="1541261283" sldId="271"/>
        </pc:sldMkLst>
      </pc:sldChg>
      <pc:sldChg chg="del">
        <pc:chgData name="Zita Draper" userId="S::z.draper@uwtsd.ac.uk::b063123c-f51f-481b-b99c-f574606c9ace" providerId="AD" clId="Web-{D238631A-9895-D889-4E67-49240109C73D}" dt="2022-11-17T13:01:35.739" v="565"/>
        <pc:sldMkLst>
          <pc:docMk/>
          <pc:sldMk cId="191801933" sldId="272"/>
        </pc:sldMkLst>
      </pc:sldChg>
      <pc:sldChg chg="del">
        <pc:chgData name="Zita Draper" userId="S::z.draper@uwtsd.ac.uk::b063123c-f51f-481b-b99c-f574606c9ace" providerId="AD" clId="Web-{D238631A-9895-D889-4E67-49240109C73D}" dt="2022-11-17T13:01:37.192" v="566"/>
        <pc:sldMkLst>
          <pc:docMk/>
          <pc:sldMk cId="4080113452" sldId="273"/>
        </pc:sldMkLst>
      </pc:sldChg>
      <pc:sldChg chg="del">
        <pc:chgData name="Zita Draper" userId="S::z.draper@uwtsd.ac.uk::b063123c-f51f-481b-b99c-f574606c9ace" providerId="AD" clId="Web-{D238631A-9895-D889-4E67-49240109C73D}" dt="2022-11-17T13:01:37.473" v="567"/>
        <pc:sldMkLst>
          <pc:docMk/>
          <pc:sldMk cId="2075836069" sldId="274"/>
        </pc:sldMkLst>
      </pc:sldChg>
      <pc:sldChg chg="del">
        <pc:chgData name="Zita Draper" userId="S::z.draper@uwtsd.ac.uk::b063123c-f51f-481b-b99c-f574606c9ace" providerId="AD" clId="Web-{D238631A-9895-D889-4E67-49240109C73D}" dt="2022-11-17T13:01:37.942" v="568"/>
        <pc:sldMkLst>
          <pc:docMk/>
          <pc:sldMk cId="855233530" sldId="275"/>
        </pc:sldMkLst>
      </pc:sldChg>
      <pc:sldChg chg="del">
        <pc:chgData name="Zita Draper" userId="S::z.draper@uwtsd.ac.uk::b063123c-f51f-481b-b99c-f574606c9ace" providerId="AD" clId="Web-{D238631A-9895-D889-4E67-49240109C73D}" dt="2022-11-17T13:01:39.426" v="569"/>
        <pc:sldMkLst>
          <pc:docMk/>
          <pc:sldMk cId="1724567501" sldId="276"/>
        </pc:sldMkLst>
      </pc:sldChg>
      <pc:sldChg chg="del">
        <pc:chgData name="Zita Draper" userId="S::z.draper@uwtsd.ac.uk::b063123c-f51f-481b-b99c-f574606c9ace" providerId="AD" clId="Web-{D238631A-9895-D889-4E67-49240109C73D}" dt="2022-11-17T13:01:40.020" v="570"/>
        <pc:sldMkLst>
          <pc:docMk/>
          <pc:sldMk cId="1187437126" sldId="277"/>
        </pc:sldMkLst>
      </pc:sldChg>
      <pc:sldChg chg="del">
        <pc:chgData name="Zita Draper" userId="S::z.draper@uwtsd.ac.uk::b063123c-f51f-481b-b99c-f574606c9ace" providerId="AD" clId="Web-{D238631A-9895-D889-4E67-49240109C73D}" dt="2022-11-17T13:01:41.645" v="571"/>
        <pc:sldMkLst>
          <pc:docMk/>
          <pc:sldMk cId="4134326618" sldId="278"/>
        </pc:sldMkLst>
      </pc:sldChg>
      <pc:sldChg chg="del">
        <pc:chgData name="Zita Draper" userId="S::z.draper@uwtsd.ac.uk::b063123c-f51f-481b-b99c-f574606c9ace" providerId="AD" clId="Web-{D238631A-9895-D889-4E67-49240109C73D}" dt="2022-11-17T13:01:41.817" v="572"/>
        <pc:sldMkLst>
          <pc:docMk/>
          <pc:sldMk cId="1839582125" sldId="279"/>
        </pc:sldMkLst>
      </pc:sldChg>
      <pc:sldChg chg="del">
        <pc:chgData name="Zita Draper" userId="S::z.draper@uwtsd.ac.uk::b063123c-f51f-481b-b99c-f574606c9ace" providerId="AD" clId="Web-{D238631A-9895-D889-4E67-49240109C73D}" dt="2022-11-17T13:01:42.645" v="573"/>
        <pc:sldMkLst>
          <pc:docMk/>
          <pc:sldMk cId="1768617697" sldId="280"/>
        </pc:sldMkLst>
      </pc:sldChg>
      <pc:sldChg chg="del">
        <pc:chgData name="Zita Draper" userId="S::z.draper@uwtsd.ac.uk::b063123c-f51f-481b-b99c-f574606c9ace" providerId="AD" clId="Web-{D238631A-9895-D889-4E67-49240109C73D}" dt="2022-11-17T13:01:43.598" v="574"/>
        <pc:sldMkLst>
          <pc:docMk/>
          <pc:sldMk cId="923891822" sldId="281"/>
        </pc:sldMkLst>
      </pc:sldChg>
      <pc:sldChg chg="del">
        <pc:chgData name="Zita Draper" userId="S::z.draper@uwtsd.ac.uk::b063123c-f51f-481b-b99c-f574606c9ace" providerId="AD" clId="Web-{D238631A-9895-D889-4E67-49240109C73D}" dt="2022-11-17T13:01:44.255" v="575"/>
        <pc:sldMkLst>
          <pc:docMk/>
          <pc:sldMk cId="2793913951" sldId="282"/>
        </pc:sldMkLst>
      </pc:sldChg>
      <pc:sldChg chg="del">
        <pc:chgData name="Zita Draper" userId="S::z.draper@uwtsd.ac.uk::b063123c-f51f-481b-b99c-f574606c9ace" providerId="AD" clId="Web-{D238631A-9895-D889-4E67-49240109C73D}" dt="2022-11-17T13:01:46.317" v="576"/>
        <pc:sldMkLst>
          <pc:docMk/>
          <pc:sldMk cId="3343254792" sldId="283"/>
        </pc:sldMkLst>
      </pc:sldChg>
      <pc:sldChg chg="del">
        <pc:chgData name="Zita Draper" userId="S::z.draper@uwtsd.ac.uk::b063123c-f51f-481b-b99c-f574606c9ace" providerId="AD" clId="Web-{D238631A-9895-D889-4E67-49240109C73D}" dt="2022-11-17T13:01:47.489" v="577"/>
        <pc:sldMkLst>
          <pc:docMk/>
          <pc:sldMk cId="2417794431" sldId="284"/>
        </pc:sldMkLst>
      </pc:sldChg>
    </pc:docChg>
  </pc:docChgLst>
  <pc:docChgLst>
    <pc:chgData name="Zita Draper" userId="S::z.draper@uwtsd.ac.uk::b063123c-f51f-481b-b99c-f574606c9ace" providerId="AD" clId="Web-{C7F1B7AE-807D-4E71-A8B2-EC4EE40944F7}"/>
    <pc:docChg chg="addSld delSld modSld addMainMaster delMainMaster">
      <pc:chgData name="Zita Draper" userId="S::z.draper@uwtsd.ac.uk::b063123c-f51f-481b-b99c-f574606c9ace" providerId="AD" clId="Web-{C7F1B7AE-807D-4E71-A8B2-EC4EE40944F7}" dt="2022-11-16T10:55:08.370" v="94" actId="20577"/>
      <pc:docMkLst>
        <pc:docMk/>
      </pc:docMkLst>
      <pc:sldChg chg="addSp delSp modSp mod setBg modClrScheme addAnim delAnim chgLayout">
        <pc:chgData name="Zita Draper" userId="S::z.draper@uwtsd.ac.uk::b063123c-f51f-481b-b99c-f574606c9ace" providerId="AD" clId="Web-{C7F1B7AE-807D-4E71-A8B2-EC4EE40944F7}" dt="2022-11-16T10:49:37.596" v="21"/>
        <pc:sldMkLst>
          <pc:docMk/>
          <pc:sldMk cId="109857222" sldId="256"/>
        </pc:sldMkLst>
        <pc:spChg chg="mod">
          <ac:chgData name="Zita Draper" userId="S::z.draper@uwtsd.ac.uk::b063123c-f51f-481b-b99c-f574606c9ace" providerId="AD" clId="Web-{C7F1B7AE-807D-4E71-A8B2-EC4EE40944F7}" dt="2022-11-16T10:49:37.596" v="21"/>
          <ac:spMkLst>
            <pc:docMk/>
            <pc:sldMk cId="109857222" sldId="256"/>
            <ac:spMk id="2" creationId="{00000000-0000-0000-0000-000000000000}"/>
          </ac:spMkLst>
        </pc:spChg>
        <pc:spChg chg="mod">
          <ac:chgData name="Zita Draper" userId="S::z.draper@uwtsd.ac.uk::b063123c-f51f-481b-b99c-f574606c9ace" providerId="AD" clId="Web-{C7F1B7AE-807D-4E71-A8B2-EC4EE40944F7}" dt="2022-11-16T10:49:37.596" v="21"/>
          <ac:spMkLst>
            <pc:docMk/>
            <pc:sldMk cId="109857222" sldId="256"/>
            <ac:spMk id="3" creationId="{00000000-0000-0000-0000-000000000000}"/>
          </ac:spMkLst>
        </pc:spChg>
        <pc:spChg chg="add del">
          <ac:chgData name="Zita Draper" userId="S::z.draper@uwtsd.ac.uk::b063123c-f51f-481b-b99c-f574606c9ace" providerId="AD" clId="Web-{C7F1B7AE-807D-4E71-A8B2-EC4EE40944F7}" dt="2022-11-16T10:49:37.596" v="21"/>
          <ac:spMkLst>
            <pc:docMk/>
            <pc:sldMk cId="109857222" sldId="256"/>
            <ac:spMk id="9" creationId="{6BF1DCD9-4684-4B84-AD73-6652C8BAC73F}"/>
          </ac:spMkLst>
        </pc:spChg>
        <pc:spChg chg="add del">
          <ac:chgData name="Zita Draper" userId="S::z.draper@uwtsd.ac.uk::b063123c-f51f-481b-b99c-f574606c9ace" providerId="AD" clId="Web-{C7F1B7AE-807D-4E71-A8B2-EC4EE40944F7}" dt="2022-11-16T10:49:37.596" v="21"/>
          <ac:spMkLst>
            <pc:docMk/>
            <pc:sldMk cId="109857222" sldId="256"/>
            <ac:spMk id="11" creationId="{4BE6A732-8124-4A59-8EC9-BF4A1648A00C}"/>
          </ac:spMkLst>
        </pc:spChg>
        <pc:spChg chg="add del">
          <ac:chgData name="Zita Draper" userId="S::z.draper@uwtsd.ac.uk::b063123c-f51f-481b-b99c-f574606c9ace" providerId="AD" clId="Web-{C7F1B7AE-807D-4E71-A8B2-EC4EE40944F7}" dt="2022-11-16T10:49:37.518" v="20"/>
          <ac:spMkLst>
            <pc:docMk/>
            <pc:sldMk cId="109857222" sldId="256"/>
            <ac:spMk id="18" creationId="{D6F5F07B-A917-442C-82D5-5719737E9E68}"/>
          </ac:spMkLst>
        </pc:spChg>
        <pc:spChg chg="add del">
          <ac:chgData name="Zita Draper" userId="S::z.draper@uwtsd.ac.uk::b063123c-f51f-481b-b99c-f574606c9ace" providerId="AD" clId="Web-{C7F1B7AE-807D-4E71-A8B2-EC4EE40944F7}" dt="2022-11-16T10:49:37.518" v="20"/>
          <ac:spMkLst>
            <pc:docMk/>
            <pc:sldMk cId="109857222" sldId="256"/>
            <ac:spMk id="20" creationId="{B7E0C296-2B1B-4589-84EA-239D878496D5}"/>
          </ac:spMkLst>
        </pc:spChg>
        <pc:spChg chg="add">
          <ac:chgData name="Zita Draper" userId="S::z.draper@uwtsd.ac.uk::b063123c-f51f-481b-b99c-f574606c9ace" providerId="AD" clId="Web-{C7F1B7AE-807D-4E71-A8B2-EC4EE40944F7}" dt="2022-11-16T10:49:37.596" v="21"/>
          <ac:spMkLst>
            <pc:docMk/>
            <pc:sldMk cId="109857222" sldId="256"/>
            <ac:spMk id="104" creationId="{DD8EACB7-D372-470B-B76E-A829D00310CD}"/>
          </ac:spMkLst>
        </pc:spChg>
        <pc:spChg chg="add">
          <ac:chgData name="Zita Draper" userId="S::z.draper@uwtsd.ac.uk::b063123c-f51f-481b-b99c-f574606c9ace" providerId="AD" clId="Web-{C7F1B7AE-807D-4E71-A8B2-EC4EE40944F7}" dt="2022-11-16T10:49:37.596" v="21"/>
          <ac:spMkLst>
            <pc:docMk/>
            <pc:sldMk cId="109857222" sldId="256"/>
            <ac:spMk id="105" creationId="{FBE11A49-02A1-4D4C-9A49-CDF496B1094F}"/>
          </ac:spMkLst>
        </pc:spChg>
        <pc:grpChg chg="add del">
          <ac:chgData name="Zita Draper" userId="S::z.draper@uwtsd.ac.uk::b063123c-f51f-481b-b99c-f574606c9ace" providerId="AD" clId="Web-{C7F1B7AE-807D-4E71-A8B2-EC4EE40944F7}" dt="2022-11-16T10:49:37.518" v="20"/>
          <ac:grpSpMkLst>
            <pc:docMk/>
            <pc:sldMk cId="109857222" sldId="256"/>
            <ac:grpSpMk id="22" creationId="{3CDD339A-0D5C-435F-B70C-6498DB974BEE}"/>
          </ac:grpSpMkLst>
        </pc:grpChg>
        <pc:grpChg chg="add">
          <ac:chgData name="Zita Draper" userId="S::z.draper@uwtsd.ac.uk::b063123c-f51f-481b-b99c-f574606c9ace" providerId="AD" clId="Web-{C7F1B7AE-807D-4E71-A8B2-EC4EE40944F7}" dt="2022-11-16T10:49:37.596" v="21"/>
          <ac:grpSpMkLst>
            <pc:docMk/>
            <pc:sldMk cId="109857222" sldId="256"/>
            <ac:grpSpMk id="106" creationId="{F1732D3A-CFF0-45BE-AD79-F83D0272C6C6}"/>
          </ac:grpSpMkLst>
        </pc:grpChg>
        <pc:picChg chg="add mod">
          <ac:chgData name="Zita Draper" userId="S::z.draper@uwtsd.ac.uk::b063123c-f51f-481b-b99c-f574606c9ace" providerId="AD" clId="Web-{C7F1B7AE-807D-4E71-A8B2-EC4EE40944F7}" dt="2022-11-16T10:49:37.596" v="21"/>
          <ac:picMkLst>
            <pc:docMk/>
            <pc:sldMk cId="109857222" sldId="256"/>
            <ac:picMk id="4" creationId="{203B696C-58D0-17FC-8048-FA9CB5223FE6}"/>
          </ac:picMkLst>
        </pc:picChg>
        <pc:cxnChg chg="add del">
          <ac:chgData name="Zita Draper" userId="S::z.draper@uwtsd.ac.uk::b063123c-f51f-481b-b99c-f574606c9ace" providerId="AD" clId="Web-{C7F1B7AE-807D-4E71-A8B2-EC4EE40944F7}" dt="2022-11-16T10:49:37.596" v="21"/>
          <ac:cxnSpMkLst>
            <pc:docMk/>
            <pc:sldMk cId="109857222" sldId="256"/>
            <ac:cxnSpMk id="13" creationId="{EFDAA6A4-1F42-460B-A500-921EEB4BC01C}"/>
          </ac:cxnSpMkLst>
        </pc:cxnChg>
      </pc:sldChg>
      <pc:sldChg chg="modSp new">
        <pc:chgData name="Zita Draper" userId="S::z.draper@uwtsd.ac.uk::b063123c-f51f-481b-b99c-f574606c9ace" providerId="AD" clId="Web-{C7F1B7AE-807D-4E71-A8B2-EC4EE40944F7}" dt="2022-11-16T10:55:08.370" v="94" actId="20577"/>
        <pc:sldMkLst>
          <pc:docMk/>
          <pc:sldMk cId="3794384565" sldId="257"/>
        </pc:sldMkLst>
        <pc:spChg chg="mod">
          <ac:chgData name="Zita Draper" userId="S::z.draper@uwtsd.ac.uk::b063123c-f51f-481b-b99c-f574606c9ace" providerId="AD" clId="Web-{C7F1B7AE-807D-4E71-A8B2-EC4EE40944F7}" dt="2022-11-16T10:55:08.370" v="94" actId="20577"/>
          <ac:spMkLst>
            <pc:docMk/>
            <pc:sldMk cId="3794384565" sldId="257"/>
            <ac:spMk id="2" creationId="{6E858D83-BEDB-1405-F2CC-82DAFA54DED6}"/>
          </ac:spMkLst>
        </pc:spChg>
      </pc:sldChg>
      <pc:sldChg chg="new del mod setBg">
        <pc:chgData name="Zita Draper" userId="S::z.draper@uwtsd.ac.uk::b063123c-f51f-481b-b99c-f574606c9ace" providerId="AD" clId="Web-{C7F1B7AE-807D-4E71-A8B2-EC4EE40944F7}" dt="2022-11-16T10:49:01.595" v="14"/>
        <pc:sldMkLst>
          <pc:docMk/>
          <pc:sldMk cId="3880945738" sldId="257"/>
        </pc:sldMkLst>
      </pc:sldChg>
      <pc:sldChg chg="new">
        <pc:chgData name="Zita Draper" userId="S::z.draper@uwtsd.ac.uk::b063123c-f51f-481b-b99c-f574606c9ace" providerId="AD" clId="Web-{C7F1B7AE-807D-4E71-A8B2-EC4EE40944F7}" dt="2022-11-16T10:49:53.268" v="23"/>
        <pc:sldMkLst>
          <pc:docMk/>
          <pc:sldMk cId="1376430264" sldId="258"/>
        </pc:sldMkLst>
      </pc:sldChg>
      <pc:sldChg chg="new">
        <pc:chgData name="Zita Draper" userId="S::z.draper@uwtsd.ac.uk::b063123c-f51f-481b-b99c-f574606c9ace" providerId="AD" clId="Web-{C7F1B7AE-807D-4E71-A8B2-EC4EE40944F7}" dt="2022-11-16T10:49:55.659" v="24"/>
        <pc:sldMkLst>
          <pc:docMk/>
          <pc:sldMk cId="706197344" sldId="259"/>
        </pc:sldMkLst>
      </pc:sldChg>
      <pc:sldChg chg="new">
        <pc:chgData name="Zita Draper" userId="S::z.draper@uwtsd.ac.uk::b063123c-f51f-481b-b99c-f574606c9ace" providerId="AD" clId="Web-{C7F1B7AE-807D-4E71-A8B2-EC4EE40944F7}" dt="2022-11-16T10:49:58.050" v="25"/>
        <pc:sldMkLst>
          <pc:docMk/>
          <pc:sldMk cId="687592035" sldId="260"/>
        </pc:sldMkLst>
      </pc:sldChg>
      <pc:sldChg chg="new">
        <pc:chgData name="Zita Draper" userId="S::z.draper@uwtsd.ac.uk::b063123c-f51f-481b-b99c-f574606c9ace" providerId="AD" clId="Web-{C7F1B7AE-807D-4E71-A8B2-EC4EE40944F7}" dt="2022-11-16T10:50:00.018" v="26"/>
        <pc:sldMkLst>
          <pc:docMk/>
          <pc:sldMk cId="1426826477" sldId="261"/>
        </pc:sldMkLst>
      </pc:sldChg>
      <pc:sldChg chg="new">
        <pc:chgData name="Zita Draper" userId="S::z.draper@uwtsd.ac.uk::b063123c-f51f-481b-b99c-f574606c9ace" providerId="AD" clId="Web-{C7F1B7AE-807D-4E71-A8B2-EC4EE40944F7}" dt="2022-11-16T10:50:02.503" v="27"/>
        <pc:sldMkLst>
          <pc:docMk/>
          <pc:sldMk cId="2946554351" sldId="262"/>
        </pc:sldMkLst>
      </pc:sldChg>
      <pc:sldChg chg="new">
        <pc:chgData name="Zita Draper" userId="S::z.draper@uwtsd.ac.uk::b063123c-f51f-481b-b99c-f574606c9ace" providerId="AD" clId="Web-{C7F1B7AE-807D-4E71-A8B2-EC4EE40944F7}" dt="2022-11-16T10:50:04.815" v="28"/>
        <pc:sldMkLst>
          <pc:docMk/>
          <pc:sldMk cId="2206493608" sldId="263"/>
        </pc:sldMkLst>
      </pc:sldChg>
      <pc:sldChg chg="new">
        <pc:chgData name="Zita Draper" userId="S::z.draper@uwtsd.ac.uk::b063123c-f51f-481b-b99c-f574606c9ace" providerId="AD" clId="Web-{C7F1B7AE-807D-4E71-A8B2-EC4EE40944F7}" dt="2022-11-16T10:50:07.159" v="29"/>
        <pc:sldMkLst>
          <pc:docMk/>
          <pc:sldMk cId="1174590782" sldId="264"/>
        </pc:sldMkLst>
      </pc:sldChg>
      <pc:sldChg chg="new">
        <pc:chgData name="Zita Draper" userId="S::z.draper@uwtsd.ac.uk::b063123c-f51f-481b-b99c-f574606c9ace" providerId="AD" clId="Web-{C7F1B7AE-807D-4E71-A8B2-EC4EE40944F7}" dt="2022-11-16T10:50:08.831" v="30"/>
        <pc:sldMkLst>
          <pc:docMk/>
          <pc:sldMk cId="1247583754" sldId="265"/>
        </pc:sldMkLst>
      </pc:sldChg>
      <pc:sldChg chg="new">
        <pc:chgData name="Zita Draper" userId="S::z.draper@uwtsd.ac.uk::b063123c-f51f-481b-b99c-f574606c9ace" providerId="AD" clId="Web-{C7F1B7AE-807D-4E71-A8B2-EC4EE40944F7}" dt="2022-11-16T10:50:10.675" v="31"/>
        <pc:sldMkLst>
          <pc:docMk/>
          <pc:sldMk cId="2169682012" sldId="266"/>
        </pc:sldMkLst>
      </pc:sldChg>
      <pc:sldChg chg="new">
        <pc:chgData name="Zita Draper" userId="S::z.draper@uwtsd.ac.uk::b063123c-f51f-481b-b99c-f574606c9ace" providerId="AD" clId="Web-{C7F1B7AE-807D-4E71-A8B2-EC4EE40944F7}" dt="2022-11-16T10:50:12.487" v="32"/>
        <pc:sldMkLst>
          <pc:docMk/>
          <pc:sldMk cId="3932418827" sldId="267"/>
        </pc:sldMkLst>
      </pc:sldChg>
      <pc:sldChg chg="new">
        <pc:chgData name="Zita Draper" userId="S::z.draper@uwtsd.ac.uk::b063123c-f51f-481b-b99c-f574606c9ace" providerId="AD" clId="Web-{C7F1B7AE-807D-4E71-A8B2-EC4EE40944F7}" dt="2022-11-16T10:50:14.456" v="33"/>
        <pc:sldMkLst>
          <pc:docMk/>
          <pc:sldMk cId="2181220515" sldId="268"/>
        </pc:sldMkLst>
      </pc:sldChg>
      <pc:sldChg chg="new">
        <pc:chgData name="Zita Draper" userId="S::z.draper@uwtsd.ac.uk::b063123c-f51f-481b-b99c-f574606c9ace" providerId="AD" clId="Web-{C7F1B7AE-807D-4E71-A8B2-EC4EE40944F7}" dt="2022-11-16T10:50:16.238" v="34"/>
        <pc:sldMkLst>
          <pc:docMk/>
          <pc:sldMk cId="1563308850" sldId="269"/>
        </pc:sldMkLst>
      </pc:sldChg>
      <pc:sldChg chg="new">
        <pc:chgData name="Zita Draper" userId="S::z.draper@uwtsd.ac.uk::b063123c-f51f-481b-b99c-f574606c9ace" providerId="AD" clId="Web-{C7F1B7AE-807D-4E71-A8B2-EC4EE40944F7}" dt="2022-11-16T10:50:17.878" v="35"/>
        <pc:sldMkLst>
          <pc:docMk/>
          <pc:sldMk cId="3800029319" sldId="270"/>
        </pc:sldMkLst>
      </pc:sldChg>
      <pc:sldChg chg="new">
        <pc:chgData name="Zita Draper" userId="S::z.draper@uwtsd.ac.uk::b063123c-f51f-481b-b99c-f574606c9ace" providerId="AD" clId="Web-{C7F1B7AE-807D-4E71-A8B2-EC4EE40944F7}" dt="2022-11-16T10:50:19.988" v="36"/>
        <pc:sldMkLst>
          <pc:docMk/>
          <pc:sldMk cId="1541261283" sldId="271"/>
        </pc:sldMkLst>
      </pc:sldChg>
      <pc:sldChg chg="new">
        <pc:chgData name="Zita Draper" userId="S::z.draper@uwtsd.ac.uk::b063123c-f51f-481b-b99c-f574606c9ace" providerId="AD" clId="Web-{C7F1B7AE-807D-4E71-A8B2-EC4EE40944F7}" dt="2022-11-16T10:50:21.863" v="37"/>
        <pc:sldMkLst>
          <pc:docMk/>
          <pc:sldMk cId="191801933" sldId="272"/>
        </pc:sldMkLst>
      </pc:sldChg>
      <pc:sldChg chg="new">
        <pc:chgData name="Zita Draper" userId="S::z.draper@uwtsd.ac.uk::b063123c-f51f-481b-b99c-f574606c9ace" providerId="AD" clId="Web-{C7F1B7AE-807D-4E71-A8B2-EC4EE40944F7}" dt="2022-11-16T10:50:25.128" v="38"/>
        <pc:sldMkLst>
          <pc:docMk/>
          <pc:sldMk cId="4080113452" sldId="273"/>
        </pc:sldMkLst>
      </pc:sldChg>
      <pc:sldChg chg="new">
        <pc:chgData name="Zita Draper" userId="S::z.draper@uwtsd.ac.uk::b063123c-f51f-481b-b99c-f574606c9ace" providerId="AD" clId="Web-{C7F1B7AE-807D-4E71-A8B2-EC4EE40944F7}" dt="2022-11-16T10:50:26.910" v="39"/>
        <pc:sldMkLst>
          <pc:docMk/>
          <pc:sldMk cId="2075836069" sldId="274"/>
        </pc:sldMkLst>
      </pc:sldChg>
      <pc:sldChg chg="new">
        <pc:chgData name="Zita Draper" userId="S::z.draper@uwtsd.ac.uk::b063123c-f51f-481b-b99c-f574606c9ace" providerId="AD" clId="Web-{C7F1B7AE-807D-4E71-A8B2-EC4EE40944F7}" dt="2022-11-16T10:50:28.535" v="40"/>
        <pc:sldMkLst>
          <pc:docMk/>
          <pc:sldMk cId="855233530" sldId="275"/>
        </pc:sldMkLst>
      </pc:sldChg>
      <pc:sldChg chg="new">
        <pc:chgData name="Zita Draper" userId="S::z.draper@uwtsd.ac.uk::b063123c-f51f-481b-b99c-f574606c9ace" providerId="AD" clId="Web-{C7F1B7AE-807D-4E71-A8B2-EC4EE40944F7}" dt="2022-11-16T10:51:14.973" v="41"/>
        <pc:sldMkLst>
          <pc:docMk/>
          <pc:sldMk cId="1724567501" sldId="276"/>
        </pc:sldMkLst>
      </pc:sldChg>
      <pc:sldChg chg="new">
        <pc:chgData name="Zita Draper" userId="S::z.draper@uwtsd.ac.uk::b063123c-f51f-481b-b99c-f574606c9ace" providerId="AD" clId="Web-{C7F1B7AE-807D-4E71-A8B2-EC4EE40944F7}" dt="2022-11-16T10:51:17.630" v="42"/>
        <pc:sldMkLst>
          <pc:docMk/>
          <pc:sldMk cId="1187437126" sldId="277"/>
        </pc:sldMkLst>
      </pc:sldChg>
      <pc:sldChg chg="new">
        <pc:chgData name="Zita Draper" userId="S::z.draper@uwtsd.ac.uk::b063123c-f51f-481b-b99c-f574606c9ace" providerId="AD" clId="Web-{C7F1B7AE-807D-4E71-A8B2-EC4EE40944F7}" dt="2022-11-16T10:51:20.302" v="43"/>
        <pc:sldMkLst>
          <pc:docMk/>
          <pc:sldMk cId="4134326618" sldId="278"/>
        </pc:sldMkLst>
      </pc:sldChg>
      <pc:sldChg chg="new">
        <pc:chgData name="Zita Draper" userId="S::z.draper@uwtsd.ac.uk::b063123c-f51f-481b-b99c-f574606c9ace" providerId="AD" clId="Web-{C7F1B7AE-807D-4E71-A8B2-EC4EE40944F7}" dt="2022-11-16T10:51:23.067" v="44"/>
        <pc:sldMkLst>
          <pc:docMk/>
          <pc:sldMk cId="1839582125" sldId="279"/>
        </pc:sldMkLst>
      </pc:sldChg>
      <pc:sldChg chg="new">
        <pc:chgData name="Zita Draper" userId="S::z.draper@uwtsd.ac.uk::b063123c-f51f-481b-b99c-f574606c9ace" providerId="AD" clId="Web-{C7F1B7AE-807D-4E71-A8B2-EC4EE40944F7}" dt="2022-11-16T10:51:25.193" v="45"/>
        <pc:sldMkLst>
          <pc:docMk/>
          <pc:sldMk cId="1768617697" sldId="280"/>
        </pc:sldMkLst>
      </pc:sldChg>
      <pc:sldChg chg="new">
        <pc:chgData name="Zita Draper" userId="S::z.draper@uwtsd.ac.uk::b063123c-f51f-481b-b99c-f574606c9ace" providerId="AD" clId="Web-{C7F1B7AE-807D-4E71-A8B2-EC4EE40944F7}" dt="2022-11-16T10:51:27.146" v="46"/>
        <pc:sldMkLst>
          <pc:docMk/>
          <pc:sldMk cId="923891822" sldId="281"/>
        </pc:sldMkLst>
      </pc:sldChg>
      <pc:sldChg chg="new">
        <pc:chgData name="Zita Draper" userId="S::z.draper@uwtsd.ac.uk::b063123c-f51f-481b-b99c-f574606c9ace" providerId="AD" clId="Web-{C7F1B7AE-807D-4E71-A8B2-EC4EE40944F7}" dt="2022-11-16T10:51:29.536" v="47"/>
        <pc:sldMkLst>
          <pc:docMk/>
          <pc:sldMk cId="2793913951" sldId="282"/>
        </pc:sldMkLst>
      </pc:sldChg>
      <pc:sldChg chg="new">
        <pc:chgData name="Zita Draper" userId="S::z.draper@uwtsd.ac.uk::b063123c-f51f-481b-b99c-f574606c9ace" providerId="AD" clId="Web-{C7F1B7AE-807D-4E71-A8B2-EC4EE40944F7}" dt="2022-11-16T10:51:34.286" v="48"/>
        <pc:sldMkLst>
          <pc:docMk/>
          <pc:sldMk cId="3343254792" sldId="283"/>
        </pc:sldMkLst>
      </pc:sldChg>
      <pc:sldChg chg="modSp new">
        <pc:chgData name="Zita Draper" userId="S::z.draper@uwtsd.ac.uk::b063123c-f51f-481b-b99c-f574606c9ace" providerId="AD" clId="Web-{C7F1B7AE-807D-4E71-A8B2-EC4EE40944F7}" dt="2022-11-16T10:54:50.979" v="79" actId="20577"/>
        <pc:sldMkLst>
          <pc:docMk/>
          <pc:sldMk cId="2417794431" sldId="284"/>
        </pc:sldMkLst>
        <pc:spChg chg="mod">
          <ac:chgData name="Zita Draper" userId="S::z.draper@uwtsd.ac.uk::b063123c-f51f-481b-b99c-f574606c9ace" providerId="AD" clId="Web-{C7F1B7AE-807D-4E71-A8B2-EC4EE40944F7}" dt="2022-11-16T10:54:50.979" v="79" actId="20577"/>
          <ac:spMkLst>
            <pc:docMk/>
            <pc:sldMk cId="2417794431" sldId="284"/>
            <ac:spMk id="2" creationId="{6C3010BB-708A-4E89-DF6C-6AF7CE95F8E8}"/>
          </ac:spMkLst>
        </pc:spChg>
      </pc:sldChg>
      <pc:sldChg chg="addSp modSp new mod setBg modClrScheme chgLayout">
        <pc:chgData name="Zita Draper" userId="S::z.draper@uwtsd.ac.uk::b063123c-f51f-481b-b99c-f574606c9ace" providerId="AD" clId="Web-{C7F1B7AE-807D-4E71-A8B2-EC4EE40944F7}" dt="2022-11-16T10:53:44.321" v="66" actId="20577"/>
        <pc:sldMkLst>
          <pc:docMk/>
          <pc:sldMk cId="1080989724" sldId="285"/>
        </pc:sldMkLst>
        <pc:spChg chg="mod ord">
          <ac:chgData name="Zita Draper" userId="S::z.draper@uwtsd.ac.uk::b063123c-f51f-481b-b99c-f574606c9ace" providerId="AD" clId="Web-{C7F1B7AE-807D-4E71-A8B2-EC4EE40944F7}" dt="2022-11-16T10:53:44.321" v="66" actId="20577"/>
          <ac:spMkLst>
            <pc:docMk/>
            <pc:sldMk cId="1080989724" sldId="285"/>
            <ac:spMk id="2" creationId="{8A880947-19F6-087E-48A4-4A046C25A913}"/>
          </ac:spMkLst>
        </pc:spChg>
        <pc:spChg chg="mod ord">
          <ac:chgData name="Zita Draper" userId="S::z.draper@uwtsd.ac.uk::b063123c-f51f-481b-b99c-f574606c9ace" providerId="AD" clId="Web-{C7F1B7AE-807D-4E71-A8B2-EC4EE40944F7}" dt="2022-11-16T10:53:38.243" v="63" actId="20577"/>
          <ac:spMkLst>
            <pc:docMk/>
            <pc:sldMk cId="1080989724" sldId="285"/>
            <ac:spMk id="3" creationId="{D5A5A1A9-4542-C842-F937-763FE89F2908}"/>
          </ac:spMkLst>
        </pc:spChg>
        <pc:spChg chg="add">
          <ac:chgData name="Zita Draper" userId="S::z.draper@uwtsd.ac.uk::b063123c-f51f-481b-b99c-f574606c9ace" providerId="AD" clId="Web-{C7F1B7AE-807D-4E71-A8B2-EC4EE40944F7}" dt="2022-11-16T10:51:49.162" v="52"/>
          <ac:spMkLst>
            <pc:docMk/>
            <pc:sldMk cId="1080989724" sldId="285"/>
            <ac:spMk id="9" creationId="{DD8EACB7-D372-470B-B76E-A829D00310CD}"/>
          </ac:spMkLst>
        </pc:spChg>
        <pc:spChg chg="add">
          <ac:chgData name="Zita Draper" userId="S::z.draper@uwtsd.ac.uk::b063123c-f51f-481b-b99c-f574606c9ace" providerId="AD" clId="Web-{C7F1B7AE-807D-4E71-A8B2-EC4EE40944F7}" dt="2022-11-16T10:51:49.162" v="52"/>
          <ac:spMkLst>
            <pc:docMk/>
            <pc:sldMk cId="1080989724" sldId="285"/>
            <ac:spMk id="11" creationId="{FBE11A49-02A1-4D4C-9A49-CDF496B1094F}"/>
          </ac:spMkLst>
        </pc:spChg>
        <pc:grpChg chg="add">
          <ac:chgData name="Zita Draper" userId="S::z.draper@uwtsd.ac.uk::b063123c-f51f-481b-b99c-f574606c9ace" providerId="AD" clId="Web-{C7F1B7AE-807D-4E71-A8B2-EC4EE40944F7}" dt="2022-11-16T10:51:49.162" v="52"/>
          <ac:grpSpMkLst>
            <pc:docMk/>
            <pc:sldMk cId="1080989724" sldId="285"/>
            <ac:grpSpMk id="13" creationId="{F1732D3A-CFF0-45BE-AD79-F83D0272C6C6}"/>
          </ac:grpSpMkLst>
        </pc:grpChg>
        <pc:picChg chg="add">
          <ac:chgData name="Zita Draper" userId="S::z.draper@uwtsd.ac.uk::b063123c-f51f-481b-b99c-f574606c9ace" providerId="AD" clId="Web-{C7F1B7AE-807D-4E71-A8B2-EC4EE40944F7}" dt="2022-11-16T10:51:49.162" v="52"/>
          <ac:picMkLst>
            <pc:docMk/>
            <pc:sldMk cId="1080989724" sldId="285"/>
            <ac:picMk id="5" creationId="{1F50AE32-610C-B556-DD35-743B78709E66}"/>
          </ac:picMkLst>
        </pc:picChg>
      </pc:sldChg>
      <pc:sldMasterChg chg="del delSldLayout">
        <pc:chgData name="Zita Draper" userId="S::z.draper@uwtsd.ac.uk::b063123c-f51f-481b-b99c-f574606c9ace" providerId="AD" clId="Web-{C7F1B7AE-807D-4E71-A8B2-EC4EE40944F7}" dt="2022-11-16T10:46:23.575" v="8"/>
        <pc:sldMasterMkLst>
          <pc:docMk/>
          <pc:sldMasterMk cId="2460954070" sldId="2147483660"/>
        </pc:sldMasterMkLst>
        <pc:sldLayoutChg chg="del">
          <pc:chgData name="Zita Draper" userId="S::z.draper@uwtsd.ac.uk::b063123c-f51f-481b-b99c-f574606c9ace" providerId="AD" clId="Web-{C7F1B7AE-807D-4E71-A8B2-EC4EE40944F7}" dt="2022-11-16T10:46:23.575" v="8"/>
          <pc:sldLayoutMkLst>
            <pc:docMk/>
            <pc:sldMasterMk cId="2460954070" sldId="2147483660"/>
            <pc:sldLayoutMk cId="2385387890" sldId="2147483661"/>
          </pc:sldLayoutMkLst>
        </pc:sldLayoutChg>
        <pc:sldLayoutChg chg="del">
          <pc:chgData name="Zita Draper" userId="S::z.draper@uwtsd.ac.uk::b063123c-f51f-481b-b99c-f574606c9ace" providerId="AD" clId="Web-{C7F1B7AE-807D-4E71-A8B2-EC4EE40944F7}" dt="2022-11-16T10:46:23.575" v="8"/>
          <pc:sldLayoutMkLst>
            <pc:docMk/>
            <pc:sldMasterMk cId="2460954070" sldId="2147483660"/>
            <pc:sldLayoutMk cId="949138452" sldId="2147483662"/>
          </pc:sldLayoutMkLst>
        </pc:sldLayoutChg>
        <pc:sldLayoutChg chg="del">
          <pc:chgData name="Zita Draper" userId="S::z.draper@uwtsd.ac.uk::b063123c-f51f-481b-b99c-f574606c9ace" providerId="AD" clId="Web-{C7F1B7AE-807D-4E71-A8B2-EC4EE40944F7}" dt="2022-11-16T10:46:23.575" v="8"/>
          <pc:sldLayoutMkLst>
            <pc:docMk/>
            <pc:sldMasterMk cId="2460954070" sldId="2147483660"/>
            <pc:sldLayoutMk cId="2591524520" sldId="2147483663"/>
          </pc:sldLayoutMkLst>
        </pc:sldLayoutChg>
        <pc:sldLayoutChg chg="del">
          <pc:chgData name="Zita Draper" userId="S::z.draper@uwtsd.ac.uk::b063123c-f51f-481b-b99c-f574606c9ace" providerId="AD" clId="Web-{C7F1B7AE-807D-4E71-A8B2-EC4EE40944F7}" dt="2022-11-16T10:46:23.575" v="8"/>
          <pc:sldLayoutMkLst>
            <pc:docMk/>
            <pc:sldMasterMk cId="2460954070" sldId="2147483660"/>
            <pc:sldLayoutMk cId="1203092039" sldId="2147483664"/>
          </pc:sldLayoutMkLst>
        </pc:sldLayoutChg>
        <pc:sldLayoutChg chg="del">
          <pc:chgData name="Zita Draper" userId="S::z.draper@uwtsd.ac.uk::b063123c-f51f-481b-b99c-f574606c9ace" providerId="AD" clId="Web-{C7F1B7AE-807D-4E71-A8B2-EC4EE40944F7}" dt="2022-11-16T10:46:23.575" v="8"/>
          <pc:sldLayoutMkLst>
            <pc:docMk/>
            <pc:sldMasterMk cId="2460954070" sldId="2147483660"/>
            <pc:sldLayoutMk cId="3733172339" sldId="2147483665"/>
          </pc:sldLayoutMkLst>
        </pc:sldLayoutChg>
        <pc:sldLayoutChg chg="del">
          <pc:chgData name="Zita Draper" userId="S::z.draper@uwtsd.ac.uk::b063123c-f51f-481b-b99c-f574606c9ace" providerId="AD" clId="Web-{C7F1B7AE-807D-4E71-A8B2-EC4EE40944F7}" dt="2022-11-16T10:46:23.575" v="8"/>
          <pc:sldLayoutMkLst>
            <pc:docMk/>
            <pc:sldMasterMk cId="2460954070" sldId="2147483660"/>
            <pc:sldLayoutMk cId="3210312558" sldId="2147483666"/>
          </pc:sldLayoutMkLst>
        </pc:sldLayoutChg>
        <pc:sldLayoutChg chg="del">
          <pc:chgData name="Zita Draper" userId="S::z.draper@uwtsd.ac.uk::b063123c-f51f-481b-b99c-f574606c9ace" providerId="AD" clId="Web-{C7F1B7AE-807D-4E71-A8B2-EC4EE40944F7}" dt="2022-11-16T10:46:23.575" v="8"/>
          <pc:sldLayoutMkLst>
            <pc:docMk/>
            <pc:sldMasterMk cId="2460954070" sldId="2147483660"/>
            <pc:sldLayoutMk cId="3146388984" sldId="2147483667"/>
          </pc:sldLayoutMkLst>
        </pc:sldLayoutChg>
        <pc:sldLayoutChg chg="del">
          <pc:chgData name="Zita Draper" userId="S::z.draper@uwtsd.ac.uk::b063123c-f51f-481b-b99c-f574606c9ace" providerId="AD" clId="Web-{C7F1B7AE-807D-4E71-A8B2-EC4EE40944F7}" dt="2022-11-16T10:46:23.575" v="8"/>
          <pc:sldLayoutMkLst>
            <pc:docMk/>
            <pc:sldMasterMk cId="2460954070" sldId="2147483660"/>
            <pc:sldLayoutMk cId="3171841454" sldId="2147483668"/>
          </pc:sldLayoutMkLst>
        </pc:sldLayoutChg>
        <pc:sldLayoutChg chg="del">
          <pc:chgData name="Zita Draper" userId="S::z.draper@uwtsd.ac.uk::b063123c-f51f-481b-b99c-f574606c9ace" providerId="AD" clId="Web-{C7F1B7AE-807D-4E71-A8B2-EC4EE40944F7}" dt="2022-11-16T10:46:23.575" v="8"/>
          <pc:sldLayoutMkLst>
            <pc:docMk/>
            <pc:sldMasterMk cId="2460954070" sldId="2147483660"/>
            <pc:sldLayoutMk cId="1718958274" sldId="2147483669"/>
          </pc:sldLayoutMkLst>
        </pc:sldLayoutChg>
        <pc:sldLayoutChg chg="del">
          <pc:chgData name="Zita Draper" userId="S::z.draper@uwtsd.ac.uk::b063123c-f51f-481b-b99c-f574606c9ace" providerId="AD" clId="Web-{C7F1B7AE-807D-4E71-A8B2-EC4EE40944F7}" dt="2022-11-16T10:46:23.575" v="8"/>
          <pc:sldLayoutMkLst>
            <pc:docMk/>
            <pc:sldMasterMk cId="2460954070" sldId="2147483660"/>
            <pc:sldLayoutMk cId="2202905451" sldId="2147483670"/>
          </pc:sldLayoutMkLst>
        </pc:sldLayoutChg>
        <pc:sldLayoutChg chg="del">
          <pc:chgData name="Zita Draper" userId="S::z.draper@uwtsd.ac.uk::b063123c-f51f-481b-b99c-f574606c9ace" providerId="AD" clId="Web-{C7F1B7AE-807D-4E71-A8B2-EC4EE40944F7}" dt="2022-11-16T10:46:23.575" v="8"/>
          <pc:sldLayoutMkLst>
            <pc:docMk/>
            <pc:sldMasterMk cId="2460954070" sldId="2147483660"/>
            <pc:sldLayoutMk cId="3479445657" sldId="2147483671"/>
          </pc:sldLayoutMkLst>
        </pc:sldLayoutChg>
      </pc:sldMasterChg>
      <pc:sldMasterChg chg="add del addSldLayout delSldLayout">
        <pc:chgData name="Zita Draper" userId="S::z.draper@uwtsd.ac.uk::b063123c-f51f-481b-b99c-f574606c9ace" providerId="AD" clId="Web-{C7F1B7AE-807D-4E71-A8B2-EC4EE40944F7}" dt="2022-11-16T10:49:37.596" v="21"/>
        <pc:sldMasterMkLst>
          <pc:docMk/>
          <pc:sldMasterMk cId="829031487" sldId="2147483738"/>
        </pc:sldMasterMkLst>
        <pc:sldLayoutChg chg="add del">
          <pc:chgData name="Zita Draper" userId="S::z.draper@uwtsd.ac.uk::b063123c-f51f-481b-b99c-f574606c9ace" providerId="AD" clId="Web-{C7F1B7AE-807D-4E71-A8B2-EC4EE40944F7}" dt="2022-11-16T10:49:37.596" v="21"/>
          <pc:sldLayoutMkLst>
            <pc:docMk/>
            <pc:sldMasterMk cId="829031487" sldId="2147483738"/>
            <pc:sldLayoutMk cId="1348300846" sldId="2147483727"/>
          </pc:sldLayoutMkLst>
        </pc:sldLayoutChg>
        <pc:sldLayoutChg chg="add del">
          <pc:chgData name="Zita Draper" userId="S::z.draper@uwtsd.ac.uk::b063123c-f51f-481b-b99c-f574606c9ace" providerId="AD" clId="Web-{C7F1B7AE-807D-4E71-A8B2-EC4EE40944F7}" dt="2022-11-16T10:49:37.596" v="21"/>
          <pc:sldLayoutMkLst>
            <pc:docMk/>
            <pc:sldMasterMk cId="829031487" sldId="2147483738"/>
            <pc:sldLayoutMk cId="1861208542" sldId="2147483728"/>
          </pc:sldLayoutMkLst>
        </pc:sldLayoutChg>
        <pc:sldLayoutChg chg="add del">
          <pc:chgData name="Zita Draper" userId="S::z.draper@uwtsd.ac.uk::b063123c-f51f-481b-b99c-f574606c9ace" providerId="AD" clId="Web-{C7F1B7AE-807D-4E71-A8B2-EC4EE40944F7}" dt="2022-11-16T10:49:37.596" v="21"/>
          <pc:sldLayoutMkLst>
            <pc:docMk/>
            <pc:sldMasterMk cId="829031487" sldId="2147483738"/>
            <pc:sldLayoutMk cId="1188931063" sldId="2147483729"/>
          </pc:sldLayoutMkLst>
        </pc:sldLayoutChg>
        <pc:sldLayoutChg chg="add del">
          <pc:chgData name="Zita Draper" userId="S::z.draper@uwtsd.ac.uk::b063123c-f51f-481b-b99c-f574606c9ace" providerId="AD" clId="Web-{C7F1B7AE-807D-4E71-A8B2-EC4EE40944F7}" dt="2022-11-16T10:49:37.596" v="21"/>
          <pc:sldLayoutMkLst>
            <pc:docMk/>
            <pc:sldMasterMk cId="829031487" sldId="2147483738"/>
            <pc:sldLayoutMk cId="4111068027" sldId="2147483730"/>
          </pc:sldLayoutMkLst>
        </pc:sldLayoutChg>
        <pc:sldLayoutChg chg="add del">
          <pc:chgData name="Zita Draper" userId="S::z.draper@uwtsd.ac.uk::b063123c-f51f-481b-b99c-f574606c9ace" providerId="AD" clId="Web-{C7F1B7AE-807D-4E71-A8B2-EC4EE40944F7}" dt="2022-11-16T10:49:37.596" v="21"/>
          <pc:sldLayoutMkLst>
            <pc:docMk/>
            <pc:sldMasterMk cId="829031487" sldId="2147483738"/>
            <pc:sldLayoutMk cId="3551367773" sldId="2147483731"/>
          </pc:sldLayoutMkLst>
        </pc:sldLayoutChg>
        <pc:sldLayoutChg chg="add del">
          <pc:chgData name="Zita Draper" userId="S::z.draper@uwtsd.ac.uk::b063123c-f51f-481b-b99c-f574606c9ace" providerId="AD" clId="Web-{C7F1B7AE-807D-4E71-A8B2-EC4EE40944F7}" dt="2022-11-16T10:49:37.596" v="21"/>
          <pc:sldLayoutMkLst>
            <pc:docMk/>
            <pc:sldMasterMk cId="829031487" sldId="2147483738"/>
            <pc:sldLayoutMk cId="3836892089" sldId="2147483732"/>
          </pc:sldLayoutMkLst>
        </pc:sldLayoutChg>
        <pc:sldLayoutChg chg="add del">
          <pc:chgData name="Zita Draper" userId="S::z.draper@uwtsd.ac.uk::b063123c-f51f-481b-b99c-f574606c9ace" providerId="AD" clId="Web-{C7F1B7AE-807D-4E71-A8B2-EC4EE40944F7}" dt="2022-11-16T10:49:37.596" v="21"/>
          <pc:sldLayoutMkLst>
            <pc:docMk/>
            <pc:sldMasterMk cId="829031487" sldId="2147483738"/>
            <pc:sldLayoutMk cId="249725019" sldId="2147483733"/>
          </pc:sldLayoutMkLst>
        </pc:sldLayoutChg>
        <pc:sldLayoutChg chg="add del">
          <pc:chgData name="Zita Draper" userId="S::z.draper@uwtsd.ac.uk::b063123c-f51f-481b-b99c-f574606c9ace" providerId="AD" clId="Web-{C7F1B7AE-807D-4E71-A8B2-EC4EE40944F7}" dt="2022-11-16T10:49:37.596" v="21"/>
          <pc:sldLayoutMkLst>
            <pc:docMk/>
            <pc:sldMasterMk cId="829031487" sldId="2147483738"/>
            <pc:sldLayoutMk cId="3706934880" sldId="2147483734"/>
          </pc:sldLayoutMkLst>
        </pc:sldLayoutChg>
        <pc:sldLayoutChg chg="add del">
          <pc:chgData name="Zita Draper" userId="S::z.draper@uwtsd.ac.uk::b063123c-f51f-481b-b99c-f574606c9ace" providerId="AD" clId="Web-{C7F1B7AE-807D-4E71-A8B2-EC4EE40944F7}" dt="2022-11-16T10:49:37.596" v="21"/>
          <pc:sldLayoutMkLst>
            <pc:docMk/>
            <pc:sldMasterMk cId="829031487" sldId="2147483738"/>
            <pc:sldLayoutMk cId="1944132777" sldId="2147483735"/>
          </pc:sldLayoutMkLst>
        </pc:sldLayoutChg>
        <pc:sldLayoutChg chg="add del">
          <pc:chgData name="Zita Draper" userId="S::z.draper@uwtsd.ac.uk::b063123c-f51f-481b-b99c-f574606c9ace" providerId="AD" clId="Web-{C7F1B7AE-807D-4E71-A8B2-EC4EE40944F7}" dt="2022-11-16T10:49:37.596" v="21"/>
          <pc:sldLayoutMkLst>
            <pc:docMk/>
            <pc:sldMasterMk cId="829031487" sldId="2147483738"/>
            <pc:sldLayoutMk cId="533072447" sldId="2147483736"/>
          </pc:sldLayoutMkLst>
        </pc:sldLayoutChg>
        <pc:sldLayoutChg chg="add del">
          <pc:chgData name="Zita Draper" userId="S::z.draper@uwtsd.ac.uk::b063123c-f51f-481b-b99c-f574606c9ace" providerId="AD" clId="Web-{C7F1B7AE-807D-4E71-A8B2-EC4EE40944F7}" dt="2022-11-16T10:49:37.596" v="21"/>
          <pc:sldLayoutMkLst>
            <pc:docMk/>
            <pc:sldMasterMk cId="829031487" sldId="2147483738"/>
            <pc:sldLayoutMk cId="2349849217" sldId="2147483737"/>
          </pc:sldLayoutMkLst>
        </pc:sldLayoutChg>
      </pc:sldMasterChg>
      <pc:sldMasterChg chg="add del addSldLayout delSldLayout">
        <pc:chgData name="Zita Draper" userId="S::z.draper@uwtsd.ac.uk::b063123c-f51f-481b-b99c-f574606c9ace" providerId="AD" clId="Web-{C7F1B7AE-807D-4E71-A8B2-EC4EE40944F7}" dt="2022-11-16T10:49:37.518" v="20"/>
        <pc:sldMasterMkLst>
          <pc:docMk/>
          <pc:sldMasterMk cId="675761977" sldId="2147483739"/>
        </pc:sldMasterMkLst>
        <pc:sldLayoutChg chg="add del">
          <pc:chgData name="Zita Draper" userId="S::z.draper@uwtsd.ac.uk::b063123c-f51f-481b-b99c-f574606c9ace" providerId="AD" clId="Web-{C7F1B7AE-807D-4E71-A8B2-EC4EE40944F7}" dt="2022-11-16T10:49:37.518" v="20"/>
          <pc:sldLayoutMkLst>
            <pc:docMk/>
            <pc:sldMasterMk cId="675761977" sldId="2147483739"/>
            <pc:sldLayoutMk cId="3474710314" sldId="2147483740"/>
          </pc:sldLayoutMkLst>
        </pc:sldLayoutChg>
        <pc:sldLayoutChg chg="add del">
          <pc:chgData name="Zita Draper" userId="S::z.draper@uwtsd.ac.uk::b063123c-f51f-481b-b99c-f574606c9ace" providerId="AD" clId="Web-{C7F1B7AE-807D-4E71-A8B2-EC4EE40944F7}" dt="2022-11-16T10:49:37.518" v="20"/>
          <pc:sldLayoutMkLst>
            <pc:docMk/>
            <pc:sldMasterMk cId="675761977" sldId="2147483739"/>
            <pc:sldLayoutMk cId="4151233301" sldId="2147483741"/>
          </pc:sldLayoutMkLst>
        </pc:sldLayoutChg>
        <pc:sldLayoutChg chg="add del">
          <pc:chgData name="Zita Draper" userId="S::z.draper@uwtsd.ac.uk::b063123c-f51f-481b-b99c-f574606c9ace" providerId="AD" clId="Web-{C7F1B7AE-807D-4E71-A8B2-EC4EE40944F7}" dt="2022-11-16T10:49:37.518" v="20"/>
          <pc:sldLayoutMkLst>
            <pc:docMk/>
            <pc:sldMasterMk cId="675761977" sldId="2147483739"/>
            <pc:sldLayoutMk cId="2691876569" sldId="2147483742"/>
          </pc:sldLayoutMkLst>
        </pc:sldLayoutChg>
        <pc:sldLayoutChg chg="add del">
          <pc:chgData name="Zita Draper" userId="S::z.draper@uwtsd.ac.uk::b063123c-f51f-481b-b99c-f574606c9ace" providerId="AD" clId="Web-{C7F1B7AE-807D-4E71-A8B2-EC4EE40944F7}" dt="2022-11-16T10:49:37.518" v="20"/>
          <pc:sldLayoutMkLst>
            <pc:docMk/>
            <pc:sldMasterMk cId="675761977" sldId="2147483739"/>
            <pc:sldLayoutMk cId="2774716638" sldId="2147483743"/>
          </pc:sldLayoutMkLst>
        </pc:sldLayoutChg>
        <pc:sldLayoutChg chg="add del">
          <pc:chgData name="Zita Draper" userId="S::z.draper@uwtsd.ac.uk::b063123c-f51f-481b-b99c-f574606c9ace" providerId="AD" clId="Web-{C7F1B7AE-807D-4E71-A8B2-EC4EE40944F7}" dt="2022-11-16T10:49:37.518" v="20"/>
          <pc:sldLayoutMkLst>
            <pc:docMk/>
            <pc:sldMasterMk cId="675761977" sldId="2147483739"/>
            <pc:sldLayoutMk cId="434336984" sldId="2147483744"/>
          </pc:sldLayoutMkLst>
        </pc:sldLayoutChg>
        <pc:sldLayoutChg chg="add del">
          <pc:chgData name="Zita Draper" userId="S::z.draper@uwtsd.ac.uk::b063123c-f51f-481b-b99c-f574606c9ace" providerId="AD" clId="Web-{C7F1B7AE-807D-4E71-A8B2-EC4EE40944F7}" dt="2022-11-16T10:49:37.518" v="20"/>
          <pc:sldLayoutMkLst>
            <pc:docMk/>
            <pc:sldMasterMk cId="675761977" sldId="2147483739"/>
            <pc:sldLayoutMk cId="2095112647" sldId="2147483745"/>
          </pc:sldLayoutMkLst>
        </pc:sldLayoutChg>
        <pc:sldLayoutChg chg="add del">
          <pc:chgData name="Zita Draper" userId="S::z.draper@uwtsd.ac.uk::b063123c-f51f-481b-b99c-f574606c9ace" providerId="AD" clId="Web-{C7F1B7AE-807D-4E71-A8B2-EC4EE40944F7}" dt="2022-11-16T10:49:37.518" v="20"/>
          <pc:sldLayoutMkLst>
            <pc:docMk/>
            <pc:sldMasterMk cId="675761977" sldId="2147483739"/>
            <pc:sldLayoutMk cId="525595812" sldId="2147483746"/>
          </pc:sldLayoutMkLst>
        </pc:sldLayoutChg>
        <pc:sldLayoutChg chg="add del">
          <pc:chgData name="Zita Draper" userId="S::z.draper@uwtsd.ac.uk::b063123c-f51f-481b-b99c-f574606c9ace" providerId="AD" clId="Web-{C7F1B7AE-807D-4E71-A8B2-EC4EE40944F7}" dt="2022-11-16T10:49:37.518" v="20"/>
          <pc:sldLayoutMkLst>
            <pc:docMk/>
            <pc:sldMasterMk cId="675761977" sldId="2147483739"/>
            <pc:sldLayoutMk cId="1571797093" sldId="2147483747"/>
          </pc:sldLayoutMkLst>
        </pc:sldLayoutChg>
        <pc:sldLayoutChg chg="add del">
          <pc:chgData name="Zita Draper" userId="S::z.draper@uwtsd.ac.uk::b063123c-f51f-481b-b99c-f574606c9ace" providerId="AD" clId="Web-{C7F1B7AE-807D-4E71-A8B2-EC4EE40944F7}" dt="2022-11-16T10:49:37.518" v="20"/>
          <pc:sldLayoutMkLst>
            <pc:docMk/>
            <pc:sldMasterMk cId="675761977" sldId="2147483739"/>
            <pc:sldLayoutMk cId="3811927939" sldId="2147483748"/>
          </pc:sldLayoutMkLst>
        </pc:sldLayoutChg>
        <pc:sldLayoutChg chg="add del">
          <pc:chgData name="Zita Draper" userId="S::z.draper@uwtsd.ac.uk::b063123c-f51f-481b-b99c-f574606c9ace" providerId="AD" clId="Web-{C7F1B7AE-807D-4E71-A8B2-EC4EE40944F7}" dt="2022-11-16T10:49:37.518" v="20"/>
          <pc:sldLayoutMkLst>
            <pc:docMk/>
            <pc:sldMasterMk cId="675761977" sldId="2147483739"/>
            <pc:sldLayoutMk cId="4196005490" sldId="2147483749"/>
          </pc:sldLayoutMkLst>
        </pc:sldLayoutChg>
        <pc:sldLayoutChg chg="add del">
          <pc:chgData name="Zita Draper" userId="S::z.draper@uwtsd.ac.uk::b063123c-f51f-481b-b99c-f574606c9ace" providerId="AD" clId="Web-{C7F1B7AE-807D-4E71-A8B2-EC4EE40944F7}" dt="2022-11-16T10:49:37.518" v="20"/>
          <pc:sldLayoutMkLst>
            <pc:docMk/>
            <pc:sldMasterMk cId="675761977" sldId="2147483739"/>
            <pc:sldLayoutMk cId="130000309" sldId="2147483750"/>
          </pc:sldLayoutMkLst>
        </pc:sldLayoutChg>
      </pc:sldMasterChg>
      <pc:sldMasterChg chg="add addSldLayout">
        <pc:chgData name="Zita Draper" userId="S::z.draper@uwtsd.ac.uk::b063123c-f51f-481b-b99c-f574606c9ace" providerId="AD" clId="Web-{C7F1B7AE-807D-4E71-A8B2-EC4EE40944F7}" dt="2022-11-16T10:49:37.596" v="21"/>
        <pc:sldMasterMkLst>
          <pc:docMk/>
          <pc:sldMasterMk cId="1680525516" sldId="2147483840"/>
        </pc:sldMasterMkLst>
        <pc:sldLayoutChg chg="add">
          <pc:chgData name="Zita Draper" userId="S::z.draper@uwtsd.ac.uk::b063123c-f51f-481b-b99c-f574606c9ace" providerId="AD" clId="Web-{C7F1B7AE-807D-4E71-A8B2-EC4EE40944F7}" dt="2022-11-16T10:49:37.596" v="21"/>
          <pc:sldLayoutMkLst>
            <pc:docMk/>
            <pc:sldMasterMk cId="1680525516" sldId="2147483840"/>
            <pc:sldLayoutMk cId="598413392" sldId="2147483829"/>
          </pc:sldLayoutMkLst>
        </pc:sldLayoutChg>
        <pc:sldLayoutChg chg="add">
          <pc:chgData name="Zita Draper" userId="S::z.draper@uwtsd.ac.uk::b063123c-f51f-481b-b99c-f574606c9ace" providerId="AD" clId="Web-{C7F1B7AE-807D-4E71-A8B2-EC4EE40944F7}" dt="2022-11-16T10:49:37.596" v="21"/>
          <pc:sldLayoutMkLst>
            <pc:docMk/>
            <pc:sldMasterMk cId="1680525516" sldId="2147483840"/>
            <pc:sldLayoutMk cId="1641114190" sldId="2147483830"/>
          </pc:sldLayoutMkLst>
        </pc:sldLayoutChg>
        <pc:sldLayoutChg chg="add">
          <pc:chgData name="Zita Draper" userId="S::z.draper@uwtsd.ac.uk::b063123c-f51f-481b-b99c-f574606c9ace" providerId="AD" clId="Web-{C7F1B7AE-807D-4E71-A8B2-EC4EE40944F7}" dt="2022-11-16T10:49:37.596" v="21"/>
          <pc:sldLayoutMkLst>
            <pc:docMk/>
            <pc:sldMasterMk cId="1680525516" sldId="2147483840"/>
            <pc:sldLayoutMk cId="3276402924" sldId="2147483831"/>
          </pc:sldLayoutMkLst>
        </pc:sldLayoutChg>
        <pc:sldLayoutChg chg="add">
          <pc:chgData name="Zita Draper" userId="S::z.draper@uwtsd.ac.uk::b063123c-f51f-481b-b99c-f574606c9ace" providerId="AD" clId="Web-{C7F1B7AE-807D-4E71-A8B2-EC4EE40944F7}" dt="2022-11-16T10:49:37.596" v="21"/>
          <pc:sldLayoutMkLst>
            <pc:docMk/>
            <pc:sldMasterMk cId="1680525516" sldId="2147483840"/>
            <pc:sldLayoutMk cId="744453179" sldId="2147483832"/>
          </pc:sldLayoutMkLst>
        </pc:sldLayoutChg>
        <pc:sldLayoutChg chg="add">
          <pc:chgData name="Zita Draper" userId="S::z.draper@uwtsd.ac.uk::b063123c-f51f-481b-b99c-f574606c9ace" providerId="AD" clId="Web-{C7F1B7AE-807D-4E71-A8B2-EC4EE40944F7}" dt="2022-11-16T10:49:37.596" v="21"/>
          <pc:sldLayoutMkLst>
            <pc:docMk/>
            <pc:sldMasterMk cId="1680525516" sldId="2147483840"/>
            <pc:sldLayoutMk cId="3297047463" sldId="2147483833"/>
          </pc:sldLayoutMkLst>
        </pc:sldLayoutChg>
        <pc:sldLayoutChg chg="add">
          <pc:chgData name="Zita Draper" userId="S::z.draper@uwtsd.ac.uk::b063123c-f51f-481b-b99c-f574606c9ace" providerId="AD" clId="Web-{C7F1B7AE-807D-4E71-A8B2-EC4EE40944F7}" dt="2022-11-16T10:49:37.596" v="21"/>
          <pc:sldLayoutMkLst>
            <pc:docMk/>
            <pc:sldMasterMk cId="1680525516" sldId="2147483840"/>
            <pc:sldLayoutMk cId="3934313283" sldId="2147483834"/>
          </pc:sldLayoutMkLst>
        </pc:sldLayoutChg>
        <pc:sldLayoutChg chg="add">
          <pc:chgData name="Zita Draper" userId="S::z.draper@uwtsd.ac.uk::b063123c-f51f-481b-b99c-f574606c9ace" providerId="AD" clId="Web-{C7F1B7AE-807D-4E71-A8B2-EC4EE40944F7}" dt="2022-11-16T10:49:37.596" v="21"/>
          <pc:sldLayoutMkLst>
            <pc:docMk/>
            <pc:sldMasterMk cId="1680525516" sldId="2147483840"/>
            <pc:sldLayoutMk cId="1879486034" sldId="2147483835"/>
          </pc:sldLayoutMkLst>
        </pc:sldLayoutChg>
        <pc:sldLayoutChg chg="add">
          <pc:chgData name="Zita Draper" userId="S::z.draper@uwtsd.ac.uk::b063123c-f51f-481b-b99c-f574606c9ace" providerId="AD" clId="Web-{C7F1B7AE-807D-4E71-A8B2-EC4EE40944F7}" dt="2022-11-16T10:49:37.596" v="21"/>
          <pc:sldLayoutMkLst>
            <pc:docMk/>
            <pc:sldMasterMk cId="1680525516" sldId="2147483840"/>
            <pc:sldLayoutMk cId="271358024" sldId="2147483836"/>
          </pc:sldLayoutMkLst>
        </pc:sldLayoutChg>
        <pc:sldLayoutChg chg="add">
          <pc:chgData name="Zita Draper" userId="S::z.draper@uwtsd.ac.uk::b063123c-f51f-481b-b99c-f574606c9ace" providerId="AD" clId="Web-{C7F1B7AE-807D-4E71-A8B2-EC4EE40944F7}" dt="2022-11-16T10:49:37.596" v="21"/>
          <pc:sldLayoutMkLst>
            <pc:docMk/>
            <pc:sldMasterMk cId="1680525516" sldId="2147483840"/>
            <pc:sldLayoutMk cId="3577362513" sldId="2147483837"/>
          </pc:sldLayoutMkLst>
        </pc:sldLayoutChg>
        <pc:sldLayoutChg chg="add">
          <pc:chgData name="Zita Draper" userId="S::z.draper@uwtsd.ac.uk::b063123c-f51f-481b-b99c-f574606c9ace" providerId="AD" clId="Web-{C7F1B7AE-807D-4E71-A8B2-EC4EE40944F7}" dt="2022-11-16T10:49:37.596" v="21"/>
          <pc:sldLayoutMkLst>
            <pc:docMk/>
            <pc:sldMasterMk cId="1680525516" sldId="2147483840"/>
            <pc:sldLayoutMk cId="1664205367" sldId="2147483838"/>
          </pc:sldLayoutMkLst>
        </pc:sldLayoutChg>
        <pc:sldLayoutChg chg="add">
          <pc:chgData name="Zita Draper" userId="S::z.draper@uwtsd.ac.uk::b063123c-f51f-481b-b99c-f574606c9ace" providerId="AD" clId="Web-{C7F1B7AE-807D-4E71-A8B2-EC4EE40944F7}" dt="2022-11-16T10:49:37.596" v="21"/>
          <pc:sldLayoutMkLst>
            <pc:docMk/>
            <pc:sldMasterMk cId="1680525516" sldId="2147483840"/>
            <pc:sldLayoutMk cId="726292645" sldId="2147483839"/>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B40BC7-2E1C-4453-82C8-2138AD6367F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C37A16C-A075-4298-ACD4-C99B9FB25D22}">
      <dgm:prSet/>
      <dgm:spPr/>
      <dgm:t>
        <a:bodyPr/>
        <a:lstStyle/>
        <a:p>
          <a:r>
            <a:rPr lang="en-GB"/>
            <a:t>- Aims and Learning Objectives. </a:t>
          </a:r>
          <a:endParaRPr lang="en-US"/>
        </a:p>
      </dgm:t>
    </dgm:pt>
    <dgm:pt modelId="{D72FADF5-E151-47AE-B484-B3C09E6D7DE5}" type="parTrans" cxnId="{45BC2A2F-CC03-4812-81A1-1394DA0273ED}">
      <dgm:prSet/>
      <dgm:spPr/>
      <dgm:t>
        <a:bodyPr/>
        <a:lstStyle/>
        <a:p>
          <a:endParaRPr lang="en-US"/>
        </a:p>
      </dgm:t>
    </dgm:pt>
    <dgm:pt modelId="{2E06B723-504A-49CD-B16C-787CC699C08F}" type="sibTrans" cxnId="{45BC2A2F-CC03-4812-81A1-1394DA0273ED}">
      <dgm:prSet/>
      <dgm:spPr/>
      <dgm:t>
        <a:bodyPr/>
        <a:lstStyle/>
        <a:p>
          <a:endParaRPr lang="en-US"/>
        </a:p>
      </dgm:t>
    </dgm:pt>
    <dgm:pt modelId="{9EA3647D-6931-439B-A247-22844A96B999}">
      <dgm:prSet/>
      <dgm:spPr/>
      <dgm:t>
        <a:bodyPr/>
        <a:lstStyle/>
        <a:p>
          <a:r>
            <a:rPr lang="en-GB"/>
            <a:t>- Assignment two questions. </a:t>
          </a:r>
          <a:endParaRPr lang="en-US"/>
        </a:p>
      </dgm:t>
    </dgm:pt>
    <dgm:pt modelId="{291DFE6F-E1F6-44A0-8D23-9BEA4823B3E7}" type="parTrans" cxnId="{311BFA0A-2ED4-4573-AC96-30874CDCDA84}">
      <dgm:prSet/>
      <dgm:spPr/>
      <dgm:t>
        <a:bodyPr/>
        <a:lstStyle/>
        <a:p>
          <a:endParaRPr lang="en-US"/>
        </a:p>
      </dgm:t>
    </dgm:pt>
    <dgm:pt modelId="{C82F884A-057F-4295-B29F-B1CFE7F1B37D}" type="sibTrans" cxnId="{311BFA0A-2ED4-4573-AC96-30874CDCDA84}">
      <dgm:prSet/>
      <dgm:spPr/>
      <dgm:t>
        <a:bodyPr/>
        <a:lstStyle/>
        <a:p>
          <a:endParaRPr lang="en-US"/>
        </a:p>
      </dgm:t>
    </dgm:pt>
    <dgm:pt modelId="{ECEE8316-70BE-4844-A3BF-72B5C84C14BA}">
      <dgm:prSet/>
      <dgm:spPr/>
      <dgm:t>
        <a:bodyPr/>
        <a:lstStyle/>
        <a:p>
          <a:r>
            <a:rPr lang="en-GB"/>
            <a:t>- Guidance. </a:t>
          </a:r>
          <a:endParaRPr lang="en-US"/>
        </a:p>
      </dgm:t>
    </dgm:pt>
    <dgm:pt modelId="{BDD945E8-12D7-4534-A03D-64DD373C21C6}" type="parTrans" cxnId="{4C7190BE-E054-4675-B1AA-2051F725A378}">
      <dgm:prSet/>
      <dgm:spPr/>
      <dgm:t>
        <a:bodyPr/>
        <a:lstStyle/>
        <a:p>
          <a:endParaRPr lang="en-US"/>
        </a:p>
      </dgm:t>
    </dgm:pt>
    <dgm:pt modelId="{CE94F7EB-9DAB-4112-8B5F-4F3EDA06AA65}" type="sibTrans" cxnId="{4C7190BE-E054-4675-B1AA-2051F725A378}">
      <dgm:prSet/>
      <dgm:spPr/>
      <dgm:t>
        <a:bodyPr/>
        <a:lstStyle/>
        <a:p>
          <a:endParaRPr lang="en-US"/>
        </a:p>
      </dgm:t>
    </dgm:pt>
    <dgm:pt modelId="{C1274BD4-8248-49BE-B36D-5EDB18F20912}">
      <dgm:prSet/>
      <dgm:spPr/>
      <dgm:t>
        <a:bodyPr/>
        <a:lstStyle/>
        <a:p>
          <a:r>
            <a:rPr lang="en-GB"/>
            <a:t>- Breaking it down. </a:t>
          </a:r>
          <a:endParaRPr lang="en-US"/>
        </a:p>
      </dgm:t>
    </dgm:pt>
    <dgm:pt modelId="{2E417CB3-C706-4E11-9CB2-CBD7C34DA128}" type="parTrans" cxnId="{FEE8F3CE-23A0-45C0-893F-CCCCC6A5513A}">
      <dgm:prSet/>
      <dgm:spPr/>
      <dgm:t>
        <a:bodyPr/>
        <a:lstStyle/>
        <a:p>
          <a:endParaRPr lang="en-US"/>
        </a:p>
      </dgm:t>
    </dgm:pt>
    <dgm:pt modelId="{DDBC1E67-E014-4CC6-A9C7-CE53319EC1A3}" type="sibTrans" cxnId="{FEE8F3CE-23A0-45C0-893F-CCCCC6A5513A}">
      <dgm:prSet/>
      <dgm:spPr/>
      <dgm:t>
        <a:bodyPr/>
        <a:lstStyle/>
        <a:p>
          <a:endParaRPr lang="en-US"/>
        </a:p>
      </dgm:t>
    </dgm:pt>
    <dgm:pt modelId="{22C689B4-98E6-40FA-948F-353FD4672490}">
      <dgm:prSet/>
      <dgm:spPr/>
      <dgm:t>
        <a:bodyPr/>
        <a:lstStyle/>
        <a:p>
          <a:r>
            <a:rPr lang="en-GB"/>
            <a:t>- Any Questions. </a:t>
          </a:r>
          <a:endParaRPr lang="en-US"/>
        </a:p>
      </dgm:t>
    </dgm:pt>
    <dgm:pt modelId="{D4411619-2DB7-40A3-87A1-6AB7821C602F}" type="parTrans" cxnId="{BDC5A008-A00A-4E35-8E86-3D8FF049071C}">
      <dgm:prSet/>
      <dgm:spPr/>
      <dgm:t>
        <a:bodyPr/>
        <a:lstStyle/>
        <a:p>
          <a:endParaRPr lang="en-US"/>
        </a:p>
      </dgm:t>
    </dgm:pt>
    <dgm:pt modelId="{DC3878A6-FA3C-4A68-B5ED-A007C7E24ACC}" type="sibTrans" cxnId="{BDC5A008-A00A-4E35-8E86-3D8FF049071C}">
      <dgm:prSet/>
      <dgm:spPr/>
      <dgm:t>
        <a:bodyPr/>
        <a:lstStyle/>
        <a:p>
          <a:endParaRPr lang="en-US"/>
        </a:p>
      </dgm:t>
    </dgm:pt>
    <dgm:pt modelId="{7ED273A3-5BEB-480C-8527-248CA8AD79D4}">
      <dgm:prSet/>
      <dgm:spPr/>
      <dgm:t>
        <a:bodyPr/>
        <a:lstStyle/>
        <a:p>
          <a:r>
            <a:rPr lang="en-GB"/>
            <a:t>- Summary. </a:t>
          </a:r>
          <a:endParaRPr lang="en-US"/>
        </a:p>
      </dgm:t>
    </dgm:pt>
    <dgm:pt modelId="{050F1E11-B022-40F5-8315-D87FFE3B01BC}" type="parTrans" cxnId="{256C66CC-E7B3-461B-8588-36EAEC6B1549}">
      <dgm:prSet/>
      <dgm:spPr/>
      <dgm:t>
        <a:bodyPr/>
        <a:lstStyle/>
        <a:p>
          <a:endParaRPr lang="en-US"/>
        </a:p>
      </dgm:t>
    </dgm:pt>
    <dgm:pt modelId="{60CB539D-7DA2-474C-B618-88B0030E7DC4}" type="sibTrans" cxnId="{256C66CC-E7B3-461B-8588-36EAEC6B1549}">
      <dgm:prSet/>
      <dgm:spPr/>
      <dgm:t>
        <a:bodyPr/>
        <a:lstStyle/>
        <a:p>
          <a:endParaRPr lang="en-US"/>
        </a:p>
      </dgm:t>
    </dgm:pt>
    <dgm:pt modelId="{9833BE36-6B9E-444D-8BCD-382E247F3DBF}">
      <dgm:prSet/>
      <dgm:spPr/>
      <dgm:t>
        <a:bodyPr/>
        <a:lstStyle/>
        <a:p>
          <a:r>
            <a:rPr lang="en-GB"/>
            <a:t>- Thank you.</a:t>
          </a:r>
          <a:endParaRPr lang="en-US"/>
        </a:p>
      </dgm:t>
    </dgm:pt>
    <dgm:pt modelId="{CCFD4D02-9B0E-45C9-B13A-F0BEED68A2FC}" type="parTrans" cxnId="{56254662-9E52-40DA-BE5F-F7B3DBA80114}">
      <dgm:prSet/>
      <dgm:spPr/>
      <dgm:t>
        <a:bodyPr/>
        <a:lstStyle/>
        <a:p>
          <a:endParaRPr lang="en-US"/>
        </a:p>
      </dgm:t>
    </dgm:pt>
    <dgm:pt modelId="{213FB087-345C-4246-A562-B6DB2CE276EA}" type="sibTrans" cxnId="{56254662-9E52-40DA-BE5F-F7B3DBA80114}">
      <dgm:prSet/>
      <dgm:spPr/>
      <dgm:t>
        <a:bodyPr/>
        <a:lstStyle/>
        <a:p>
          <a:endParaRPr lang="en-US"/>
        </a:p>
      </dgm:t>
    </dgm:pt>
    <dgm:pt modelId="{4B971A00-119A-4CD5-ADC8-81B3C63E1E73}" type="pres">
      <dgm:prSet presAssocID="{2DB40BC7-2E1C-4453-82C8-2138AD6367F4}" presName="root" presStyleCnt="0">
        <dgm:presLayoutVars>
          <dgm:dir/>
          <dgm:resizeHandles val="exact"/>
        </dgm:presLayoutVars>
      </dgm:prSet>
      <dgm:spPr/>
    </dgm:pt>
    <dgm:pt modelId="{A9A91F1C-7F5D-491D-A3EA-BC72DF6183F0}" type="pres">
      <dgm:prSet presAssocID="{AC37A16C-A075-4298-ACD4-C99B9FB25D22}" presName="compNode" presStyleCnt="0"/>
      <dgm:spPr/>
    </dgm:pt>
    <dgm:pt modelId="{72BA65B7-4D3D-42EC-BFB0-B4CC292A0A87}" type="pres">
      <dgm:prSet presAssocID="{AC37A16C-A075-4298-ACD4-C99B9FB25D22}" presName="bgRect" presStyleLbl="bgShp" presStyleIdx="0" presStyleCnt="7"/>
      <dgm:spPr/>
    </dgm:pt>
    <dgm:pt modelId="{55C121DF-239F-47F1-B118-0E300EA818F7}" type="pres">
      <dgm:prSet presAssocID="{AC37A16C-A075-4298-ACD4-C99B9FB25D22}"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C5B555D-855F-4D0F-B88D-7A775A331941}" type="pres">
      <dgm:prSet presAssocID="{AC37A16C-A075-4298-ACD4-C99B9FB25D22}" presName="spaceRect" presStyleCnt="0"/>
      <dgm:spPr/>
    </dgm:pt>
    <dgm:pt modelId="{3A93791C-FA56-49FC-87CF-BB473B8DACBC}" type="pres">
      <dgm:prSet presAssocID="{AC37A16C-A075-4298-ACD4-C99B9FB25D22}" presName="parTx" presStyleLbl="revTx" presStyleIdx="0" presStyleCnt="7">
        <dgm:presLayoutVars>
          <dgm:chMax val="0"/>
          <dgm:chPref val="0"/>
        </dgm:presLayoutVars>
      </dgm:prSet>
      <dgm:spPr/>
    </dgm:pt>
    <dgm:pt modelId="{8A2FF421-27CF-452E-9C17-6BA58917C9CD}" type="pres">
      <dgm:prSet presAssocID="{2E06B723-504A-49CD-B16C-787CC699C08F}" presName="sibTrans" presStyleCnt="0"/>
      <dgm:spPr/>
    </dgm:pt>
    <dgm:pt modelId="{AEDCB110-5C69-4C5E-9066-525022A2C008}" type="pres">
      <dgm:prSet presAssocID="{9EA3647D-6931-439B-A247-22844A96B999}" presName="compNode" presStyleCnt="0"/>
      <dgm:spPr/>
    </dgm:pt>
    <dgm:pt modelId="{8CF770AD-98CC-417F-A37B-660EAB351208}" type="pres">
      <dgm:prSet presAssocID="{9EA3647D-6931-439B-A247-22844A96B999}" presName="bgRect" presStyleLbl="bgShp" presStyleIdx="1" presStyleCnt="7"/>
      <dgm:spPr/>
    </dgm:pt>
    <dgm:pt modelId="{DB69652E-0DF9-483D-8D85-798ED45F79CA}" type="pres">
      <dgm:prSet presAssocID="{9EA3647D-6931-439B-A247-22844A96B99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80C20A4E-2EDC-4792-B019-7E144FE1CD24}" type="pres">
      <dgm:prSet presAssocID="{9EA3647D-6931-439B-A247-22844A96B999}" presName="spaceRect" presStyleCnt="0"/>
      <dgm:spPr/>
    </dgm:pt>
    <dgm:pt modelId="{189ED783-3327-4935-9E74-9BC65389F990}" type="pres">
      <dgm:prSet presAssocID="{9EA3647D-6931-439B-A247-22844A96B999}" presName="parTx" presStyleLbl="revTx" presStyleIdx="1" presStyleCnt="7">
        <dgm:presLayoutVars>
          <dgm:chMax val="0"/>
          <dgm:chPref val="0"/>
        </dgm:presLayoutVars>
      </dgm:prSet>
      <dgm:spPr/>
    </dgm:pt>
    <dgm:pt modelId="{4DDE38D7-C264-4911-B2E0-B7F3966D7EB7}" type="pres">
      <dgm:prSet presAssocID="{C82F884A-057F-4295-B29F-B1CFE7F1B37D}" presName="sibTrans" presStyleCnt="0"/>
      <dgm:spPr/>
    </dgm:pt>
    <dgm:pt modelId="{B072A289-5D1A-414A-86AB-9FB7FA37F9CD}" type="pres">
      <dgm:prSet presAssocID="{ECEE8316-70BE-4844-A3BF-72B5C84C14BA}" presName="compNode" presStyleCnt="0"/>
      <dgm:spPr/>
    </dgm:pt>
    <dgm:pt modelId="{1D987D56-2765-4D91-9A0E-5675122D7EA4}" type="pres">
      <dgm:prSet presAssocID="{ECEE8316-70BE-4844-A3BF-72B5C84C14BA}" presName="bgRect" presStyleLbl="bgShp" presStyleIdx="2" presStyleCnt="7"/>
      <dgm:spPr/>
    </dgm:pt>
    <dgm:pt modelId="{8B719DA4-383A-414E-BA2E-69074F7AC0A5}" type="pres">
      <dgm:prSet presAssocID="{ECEE8316-70BE-4844-A3BF-72B5C84C14BA}"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fessor"/>
        </a:ext>
      </dgm:extLst>
    </dgm:pt>
    <dgm:pt modelId="{A8793E3C-3827-4484-993A-0643ABB297E8}" type="pres">
      <dgm:prSet presAssocID="{ECEE8316-70BE-4844-A3BF-72B5C84C14BA}" presName="spaceRect" presStyleCnt="0"/>
      <dgm:spPr/>
    </dgm:pt>
    <dgm:pt modelId="{4B7C78DE-1E72-4DD3-953D-C95D755C4EA0}" type="pres">
      <dgm:prSet presAssocID="{ECEE8316-70BE-4844-A3BF-72B5C84C14BA}" presName="parTx" presStyleLbl="revTx" presStyleIdx="2" presStyleCnt="7">
        <dgm:presLayoutVars>
          <dgm:chMax val="0"/>
          <dgm:chPref val="0"/>
        </dgm:presLayoutVars>
      </dgm:prSet>
      <dgm:spPr/>
    </dgm:pt>
    <dgm:pt modelId="{DFE5BAD4-EC77-472A-AE90-A4C21B20E081}" type="pres">
      <dgm:prSet presAssocID="{CE94F7EB-9DAB-4112-8B5F-4F3EDA06AA65}" presName="sibTrans" presStyleCnt="0"/>
      <dgm:spPr/>
    </dgm:pt>
    <dgm:pt modelId="{4AFBF75D-4BFF-47BD-906D-B1EC49B4A043}" type="pres">
      <dgm:prSet presAssocID="{C1274BD4-8248-49BE-B36D-5EDB18F20912}" presName="compNode" presStyleCnt="0"/>
      <dgm:spPr/>
    </dgm:pt>
    <dgm:pt modelId="{BAAFAEDA-CAB2-4A34-9D05-3245111A05CD}" type="pres">
      <dgm:prSet presAssocID="{C1274BD4-8248-49BE-B36D-5EDB18F20912}" presName="bgRect" presStyleLbl="bgShp" presStyleIdx="3" presStyleCnt="7"/>
      <dgm:spPr/>
    </dgm:pt>
    <dgm:pt modelId="{80D267D0-57CF-4DDB-933B-AFBE2B0DFCD6}" type="pres">
      <dgm:prSet presAssocID="{C1274BD4-8248-49BE-B36D-5EDB18F2091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ansfer"/>
        </a:ext>
      </dgm:extLst>
    </dgm:pt>
    <dgm:pt modelId="{6BE043DF-9DF2-41B0-A790-29D13974CA21}" type="pres">
      <dgm:prSet presAssocID="{C1274BD4-8248-49BE-B36D-5EDB18F20912}" presName="spaceRect" presStyleCnt="0"/>
      <dgm:spPr/>
    </dgm:pt>
    <dgm:pt modelId="{9E4ECAFB-094B-4AA8-A63B-9C710A013E5E}" type="pres">
      <dgm:prSet presAssocID="{C1274BD4-8248-49BE-B36D-5EDB18F20912}" presName="parTx" presStyleLbl="revTx" presStyleIdx="3" presStyleCnt="7">
        <dgm:presLayoutVars>
          <dgm:chMax val="0"/>
          <dgm:chPref val="0"/>
        </dgm:presLayoutVars>
      </dgm:prSet>
      <dgm:spPr/>
    </dgm:pt>
    <dgm:pt modelId="{63114CE7-4B0D-4F3B-8D26-438D0C17DE29}" type="pres">
      <dgm:prSet presAssocID="{DDBC1E67-E014-4CC6-A9C7-CE53319EC1A3}" presName="sibTrans" presStyleCnt="0"/>
      <dgm:spPr/>
    </dgm:pt>
    <dgm:pt modelId="{86D67979-735C-4CE3-9CB4-2879E829C270}" type="pres">
      <dgm:prSet presAssocID="{22C689B4-98E6-40FA-948F-353FD4672490}" presName="compNode" presStyleCnt="0"/>
      <dgm:spPr/>
    </dgm:pt>
    <dgm:pt modelId="{370B5DBB-96E5-4E21-9544-307A07CD1781}" type="pres">
      <dgm:prSet presAssocID="{22C689B4-98E6-40FA-948F-353FD4672490}" presName="bgRect" presStyleLbl="bgShp" presStyleIdx="4" presStyleCnt="7"/>
      <dgm:spPr/>
    </dgm:pt>
    <dgm:pt modelId="{D815B241-E9FD-4115-A371-DA8D8A6A688A}" type="pres">
      <dgm:prSet presAssocID="{22C689B4-98E6-40FA-948F-353FD4672490}"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 mark"/>
        </a:ext>
      </dgm:extLst>
    </dgm:pt>
    <dgm:pt modelId="{57330BDC-D3D1-48B9-BB41-0F260F5DE18C}" type="pres">
      <dgm:prSet presAssocID="{22C689B4-98E6-40FA-948F-353FD4672490}" presName="spaceRect" presStyleCnt="0"/>
      <dgm:spPr/>
    </dgm:pt>
    <dgm:pt modelId="{70A0C06F-C7CE-4746-8C19-6B1876380289}" type="pres">
      <dgm:prSet presAssocID="{22C689B4-98E6-40FA-948F-353FD4672490}" presName="parTx" presStyleLbl="revTx" presStyleIdx="4" presStyleCnt="7">
        <dgm:presLayoutVars>
          <dgm:chMax val="0"/>
          <dgm:chPref val="0"/>
        </dgm:presLayoutVars>
      </dgm:prSet>
      <dgm:spPr/>
    </dgm:pt>
    <dgm:pt modelId="{7E8BA29E-DB2E-4AD4-AFA2-1CA0E04777DC}" type="pres">
      <dgm:prSet presAssocID="{DC3878A6-FA3C-4A68-B5ED-A007C7E24ACC}" presName="sibTrans" presStyleCnt="0"/>
      <dgm:spPr/>
    </dgm:pt>
    <dgm:pt modelId="{B46CE4FC-1B54-435E-B7A7-E45C0BD00ACE}" type="pres">
      <dgm:prSet presAssocID="{7ED273A3-5BEB-480C-8527-248CA8AD79D4}" presName="compNode" presStyleCnt="0"/>
      <dgm:spPr/>
    </dgm:pt>
    <dgm:pt modelId="{49A4FC18-AD7F-4A88-9C92-C1677A6B7406}" type="pres">
      <dgm:prSet presAssocID="{7ED273A3-5BEB-480C-8527-248CA8AD79D4}" presName="bgRect" presStyleLbl="bgShp" presStyleIdx="5" presStyleCnt="7"/>
      <dgm:spPr/>
    </dgm:pt>
    <dgm:pt modelId="{BD0C2DA5-D916-49B2-B808-171DD602A2B9}" type="pres">
      <dgm:prSet presAssocID="{7ED273A3-5BEB-480C-8527-248CA8AD79D4}"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lag"/>
        </a:ext>
      </dgm:extLst>
    </dgm:pt>
    <dgm:pt modelId="{2BB31393-D315-42CB-B553-F10CF880FC6C}" type="pres">
      <dgm:prSet presAssocID="{7ED273A3-5BEB-480C-8527-248CA8AD79D4}" presName="spaceRect" presStyleCnt="0"/>
      <dgm:spPr/>
    </dgm:pt>
    <dgm:pt modelId="{6C421AF4-2DA1-4D02-9B2C-E0AE21CFE0D2}" type="pres">
      <dgm:prSet presAssocID="{7ED273A3-5BEB-480C-8527-248CA8AD79D4}" presName="parTx" presStyleLbl="revTx" presStyleIdx="5" presStyleCnt="7">
        <dgm:presLayoutVars>
          <dgm:chMax val="0"/>
          <dgm:chPref val="0"/>
        </dgm:presLayoutVars>
      </dgm:prSet>
      <dgm:spPr/>
    </dgm:pt>
    <dgm:pt modelId="{410DC30C-F824-4E74-937F-F64211C4B51C}" type="pres">
      <dgm:prSet presAssocID="{60CB539D-7DA2-474C-B618-88B0030E7DC4}" presName="sibTrans" presStyleCnt="0"/>
      <dgm:spPr/>
    </dgm:pt>
    <dgm:pt modelId="{8FB7A7FD-ECDF-4387-8758-A6E92B678CB2}" type="pres">
      <dgm:prSet presAssocID="{9833BE36-6B9E-444D-8BCD-382E247F3DBF}" presName="compNode" presStyleCnt="0"/>
      <dgm:spPr/>
    </dgm:pt>
    <dgm:pt modelId="{9D777CA8-AA05-4D02-819F-A66507C77FF6}" type="pres">
      <dgm:prSet presAssocID="{9833BE36-6B9E-444D-8BCD-382E247F3DBF}" presName="bgRect" presStyleLbl="bgShp" presStyleIdx="6" presStyleCnt="7"/>
      <dgm:spPr/>
    </dgm:pt>
    <dgm:pt modelId="{9C1F4C6B-AE8C-4B4C-876F-6D629B8EE6B1}" type="pres">
      <dgm:prSet presAssocID="{9833BE36-6B9E-444D-8BCD-382E247F3DBF}"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hare With Person"/>
        </a:ext>
      </dgm:extLst>
    </dgm:pt>
    <dgm:pt modelId="{479D59D8-6516-4AC3-A222-CB6762077114}" type="pres">
      <dgm:prSet presAssocID="{9833BE36-6B9E-444D-8BCD-382E247F3DBF}" presName="spaceRect" presStyleCnt="0"/>
      <dgm:spPr/>
    </dgm:pt>
    <dgm:pt modelId="{89914B64-6F73-41B7-B8DE-B3B0667512C0}" type="pres">
      <dgm:prSet presAssocID="{9833BE36-6B9E-444D-8BCD-382E247F3DBF}" presName="parTx" presStyleLbl="revTx" presStyleIdx="6" presStyleCnt="7">
        <dgm:presLayoutVars>
          <dgm:chMax val="0"/>
          <dgm:chPref val="0"/>
        </dgm:presLayoutVars>
      </dgm:prSet>
      <dgm:spPr/>
    </dgm:pt>
  </dgm:ptLst>
  <dgm:cxnLst>
    <dgm:cxn modelId="{AAFC0602-2FE9-4FCA-BD6D-64770470C509}" type="presOf" srcId="{9833BE36-6B9E-444D-8BCD-382E247F3DBF}" destId="{89914B64-6F73-41B7-B8DE-B3B0667512C0}" srcOrd="0" destOrd="0" presId="urn:microsoft.com/office/officeart/2018/2/layout/IconVerticalSolidList"/>
    <dgm:cxn modelId="{BDC5A008-A00A-4E35-8E86-3D8FF049071C}" srcId="{2DB40BC7-2E1C-4453-82C8-2138AD6367F4}" destId="{22C689B4-98E6-40FA-948F-353FD4672490}" srcOrd="4" destOrd="0" parTransId="{D4411619-2DB7-40A3-87A1-6AB7821C602F}" sibTransId="{DC3878A6-FA3C-4A68-B5ED-A007C7E24ACC}"/>
    <dgm:cxn modelId="{311BFA0A-2ED4-4573-AC96-30874CDCDA84}" srcId="{2DB40BC7-2E1C-4453-82C8-2138AD6367F4}" destId="{9EA3647D-6931-439B-A247-22844A96B999}" srcOrd="1" destOrd="0" parTransId="{291DFE6F-E1F6-44A0-8D23-9BEA4823B3E7}" sibTransId="{C82F884A-057F-4295-B29F-B1CFE7F1B37D}"/>
    <dgm:cxn modelId="{45BC2A2F-CC03-4812-81A1-1394DA0273ED}" srcId="{2DB40BC7-2E1C-4453-82C8-2138AD6367F4}" destId="{AC37A16C-A075-4298-ACD4-C99B9FB25D22}" srcOrd="0" destOrd="0" parTransId="{D72FADF5-E151-47AE-B484-B3C09E6D7DE5}" sibTransId="{2E06B723-504A-49CD-B16C-787CC699C08F}"/>
    <dgm:cxn modelId="{FA58B83B-2696-4C10-8FE1-8F1EF5DB39BB}" type="presOf" srcId="{2DB40BC7-2E1C-4453-82C8-2138AD6367F4}" destId="{4B971A00-119A-4CD5-ADC8-81B3C63E1E73}" srcOrd="0" destOrd="0" presId="urn:microsoft.com/office/officeart/2018/2/layout/IconVerticalSolidList"/>
    <dgm:cxn modelId="{56254662-9E52-40DA-BE5F-F7B3DBA80114}" srcId="{2DB40BC7-2E1C-4453-82C8-2138AD6367F4}" destId="{9833BE36-6B9E-444D-8BCD-382E247F3DBF}" srcOrd="6" destOrd="0" parTransId="{CCFD4D02-9B0E-45C9-B13A-F0BEED68A2FC}" sibTransId="{213FB087-345C-4246-A562-B6DB2CE276EA}"/>
    <dgm:cxn modelId="{8CE2156C-7B2A-4DCD-ACD5-61940D4905B1}" type="presOf" srcId="{22C689B4-98E6-40FA-948F-353FD4672490}" destId="{70A0C06F-C7CE-4746-8C19-6B1876380289}" srcOrd="0" destOrd="0" presId="urn:microsoft.com/office/officeart/2018/2/layout/IconVerticalSolidList"/>
    <dgm:cxn modelId="{149E7059-44EE-4ADF-A213-E3A25EFA13D7}" type="presOf" srcId="{9EA3647D-6931-439B-A247-22844A96B999}" destId="{189ED783-3327-4935-9E74-9BC65389F990}" srcOrd="0" destOrd="0" presId="urn:microsoft.com/office/officeart/2018/2/layout/IconVerticalSolidList"/>
    <dgm:cxn modelId="{18E02C84-3A5E-4183-B181-5B4FECF68EE3}" type="presOf" srcId="{C1274BD4-8248-49BE-B36D-5EDB18F20912}" destId="{9E4ECAFB-094B-4AA8-A63B-9C710A013E5E}" srcOrd="0" destOrd="0" presId="urn:microsoft.com/office/officeart/2018/2/layout/IconVerticalSolidList"/>
    <dgm:cxn modelId="{4C7190BE-E054-4675-B1AA-2051F725A378}" srcId="{2DB40BC7-2E1C-4453-82C8-2138AD6367F4}" destId="{ECEE8316-70BE-4844-A3BF-72B5C84C14BA}" srcOrd="2" destOrd="0" parTransId="{BDD945E8-12D7-4534-A03D-64DD373C21C6}" sibTransId="{CE94F7EB-9DAB-4112-8B5F-4F3EDA06AA65}"/>
    <dgm:cxn modelId="{34F29CC3-8152-424A-85C7-F47F46890024}" type="presOf" srcId="{ECEE8316-70BE-4844-A3BF-72B5C84C14BA}" destId="{4B7C78DE-1E72-4DD3-953D-C95D755C4EA0}" srcOrd="0" destOrd="0" presId="urn:microsoft.com/office/officeart/2018/2/layout/IconVerticalSolidList"/>
    <dgm:cxn modelId="{256C66CC-E7B3-461B-8588-36EAEC6B1549}" srcId="{2DB40BC7-2E1C-4453-82C8-2138AD6367F4}" destId="{7ED273A3-5BEB-480C-8527-248CA8AD79D4}" srcOrd="5" destOrd="0" parTransId="{050F1E11-B022-40F5-8315-D87FFE3B01BC}" sibTransId="{60CB539D-7DA2-474C-B618-88B0030E7DC4}"/>
    <dgm:cxn modelId="{FEE8F3CE-23A0-45C0-893F-CCCCC6A5513A}" srcId="{2DB40BC7-2E1C-4453-82C8-2138AD6367F4}" destId="{C1274BD4-8248-49BE-B36D-5EDB18F20912}" srcOrd="3" destOrd="0" parTransId="{2E417CB3-C706-4E11-9CB2-CBD7C34DA128}" sibTransId="{DDBC1E67-E014-4CC6-A9C7-CE53319EC1A3}"/>
    <dgm:cxn modelId="{8270FBD6-23FE-4F2C-8F33-B3AD696237AE}" type="presOf" srcId="{AC37A16C-A075-4298-ACD4-C99B9FB25D22}" destId="{3A93791C-FA56-49FC-87CF-BB473B8DACBC}" srcOrd="0" destOrd="0" presId="urn:microsoft.com/office/officeart/2018/2/layout/IconVerticalSolidList"/>
    <dgm:cxn modelId="{E8DD52EA-9BFD-4C8A-AFE6-3438D6BD64EC}" type="presOf" srcId="{7ED273A3-5BEB-480C-8527-248CA8AD79D4}" destId="{6C421AF4-2DA1-4D02-9B2C-E0AE21CFE0D2}" srcOrd="0" destOrd="0" presId="urn:microsoft.com/office/officeart/2018/2/layout/IconVerticalSolidList"/>
    <dgm:cxn modelId="{3DF227FC-86B5-423A-8B5D-1E8117636A0C}" type="presParOf" srcId="{4B971A00-119A-4CD5-ADC8-81B3C63E1E73}" destId="{A9A91F1C-7F5D-491D-A3EA-BC72DF6183F0}" srcOrd="0" destOrd="0" presId="urn:microsoft.com/office/officeart/2018/2/layout/IconVerticalSolidList"/>
    <dgm:cxn modelId="{16013388-A7C1-46B6-9C7F-6890F2CAE60C}" type="presParOf" srcId="{A9A91F1C-7F5D-491D-A3EA-BC72DF6183F0}" destId="{72BA65B7-4D3D-42EC-BFB0-B4CC292A0A87}" srcOrd="0" destOrd="0" presId="urn:microsoft.com/office/officeart/2018/2/layout/IconVerticalSolidList"/>
    <dgm:cxn modelId="{3B6CCDA7-D3C2-483E-80BD-4DAD0EC04C54}" type="presParOf" srcId="{A9A91F1C-7F5D-491D-A3EA-BC72DF6183F0}" destId="{55C121DF-239F-47F1-B118-0E300EA818F7}" srcOrd="1" destOrd="0" presId="urn:microsoft.com/office/officeart/2018/2/layout/IconVerticalSolidList"/>
    <dgm:cxn modelId="{AD166F86-0F8F-4369-A071-160E4AB67EB4}" type="presParOf" srcId="{A9A91F1C-7F5D-491D-A3EA-BC72DF6183F0}" destId="{DC5B555D-855F-4D0F-B88D-7A775A331941}" srcOrd="2" destOrd="0" presId="urn:microsoft.com/office/officeart/2018/2/layout/IconVerticalSolidList"/>
    <dgm:cxn modelId="{21CDD6F7-C782-4293-A8D1-0295AC87CC32}" type="presParOf" srcId="{A9A91F1C-7F5D-491D-A3EA-BC72DF6183F0}" destId="{3A93791C-FA56-49FC-87CF-BB473B8DACBC}" srcOrd="3" destOrd="0" presId="urn:microsoft.com/office/officeart/2018/2/layout/IconVerticalSolidList"/>
    <dgm:cxn modelId="{D7175E85-98B5-45BF-BA78-CF2FF8221281}" type="presParOf" srcId="{4B971A00-119A-4CD5-ADC8-81B3C63E1E73}" destId="{8A2FF421-27CF-452E-9C17-6BA58917C9CD}" srcOrd="1" destOrd="0" presId="urn:microsoft.com/office/officeart/2018/2/layout/IconVerticalSolidList"/>
    <dgm:cxn modelId="{EDCA65E0-AF9F-4F73-A359-58264A363952}" type="presParOf" srcId="{4B971A00-119A-4CD5-ADC8-81B3C63E1E73}" destId="{AEDCB110-5C69-4C5E-9066-525022A2C008}" srcOrd="2" destOrd="0" presId="urn:microsoft.com/office/officeart/2018/2/layout/IconVerticalSolidList"/>
    <dgm:cxn modelId="{F02B0DDC-C0D0-49A2-B24A-CDA1F07C46BE}" type="presParOf" srcId="{AEDCB110-5C69-4C5E-9066-525022A2C008}" destId="{8CF770AD-98CC-417F-A37B-660EAB351208}" srcOrd="0" destOrd="0" presId="urn:microsoft.com/office/officeart/2018/2/layout/IconVerticalSolidList"/>
    <dgm:cxn modelId="{C0D86FCD-8D78-40E2-8E3A-542C6F60A822}" type="presParOf" srcId="{AEDCB110-5C69-4C5E-9066-525022A2C008}" destId="{DB69652E-0DF9-483D-8D85-798ED45F79CA}" srcOrd="1" destOrd="0" presId="urn:microsoft.com/office/officeart/2018/2/layout/IconVerticalSolidList"/>
    <dgm:cxn modelId="{C1A8F286-0DDC-4D62-A2F1-E5E80F948747}" type="presParOf" srcId="{AEDCB110-5C69-4C5E-9066-525022A2C008}" destId="{80C20A4E-2EDC-4792-B019-7E144FE1CD24}" srcOrd="2" destOrd="0" presId="urn:microsoft.com/office/officeart/2018/2/layout/IconVerticalSolidList"/>
    <dgm:cxn modelId="{EE46482C-A974-4A1F-B170-C3751544B779}" type="presParOf" srcId="{AEDCB110-5C69-4C5E-9066-525022A2C008}" destId="{189ED783-3327-4935-9E74-9BC65389F990}" srcOrd="3" destOrd="0" presId="urn:microsoft.com/office/officeart/2018/2/layout/IconVerticalSolidList"/>
    <dgm:cxn modelId="{3C42CBE7-3DA3-44E4-9757-13B8CD8EDB28}" type="presParOf" srcId="{4B971A00-119A-4CD5-ADC8-81B3C63E1E73}" destId="{4DDE38D7-C264-4911-B2E0-B7F3966D7EB7}" srcOrd="3" destOrd="0" presId="urn:microsoft.com/office/officeart/2018/2/layout/IconVerticalSolidList"/>
    <dgm:cxn modelId="{CCA8C35E-7196-438C-86C2-FD8A3881F1E4}" type="presParOf" srcId="{4B971A00-119A-4CD5-ADC8-81B3C63E1E73}" destId="{B072A289-5D1A-414A-86AB-9FB7FA37F9CD}" srcOrd="4" destOrd="0" presId="urn:microsoft.com/office/officeart/2018/2/layout/IconVerticalSolidList"/>
    <dgm:cxn modelId="{C5919AF7-5359-4929-91E7-416CC5CCF36B}" type="presParOf" srcId="{B072A289-5D1A-414A-86AB-9FB7FA37F9CD}" destId="{1D987D56-2765-4D91-9A0E-5675122D7EA4}" srcOrd="0" destOrd="0" presId="urn:microsoft.com/office/officeart/2018/2/layout/IconVerticalSolidList"/>
    <dgm:cxn modelId="{C3689339-03A7-428C-AB6E-0B736C610360}" type="presParOf" srcId="{B072A289-5D1A-414A-86AB-9FB7FA37F9CD}" destId="{8B719DA4-383A-414E-BA2E-69074F7AC0A5}" srcOrd="1" destOrd="0" presId="urn:microsoft.com/office/officeart/2018/2/layout/IconVerticalSolidList"/>
    <dgm:cxn modelId="{007A0CA6-22C5-40AB-B247-7F4A2EA78998}" type="presParOf" srcId="{B072A289-5D1A-414A-86AB-9FB7FA37F9CD}" destId="{A8793E3C-3827-4484-993A-0643ABB297E8}" srcOrd="2" destOrd="0" presId="urn:microsoft.com/office/officeart/2018/2/layout/IconVerticalSolidList"/>
    <dgm:cxn modelId="{00C25C1F-4ECD-4BCD-BAB5-D96E011BB98D}" type="presParOf" srcId="{B072A289-5D1A-414A-86AB-9FB7FA37F9CD}" destId="{4B7C78DE-1E72-4DD3-953D-C95D755C4EA0}" srcOrd="3" destOrd="0" presId="urn:microsoft.com/office/officeart/2018/2/layout/IconVerticalSolidList"/>
    <dgm:cxn modelId="{D7FD31DF-6B8D-4476-8E9B-0DF2ACD83FD4}" type="presParOf" srcId="{4B971A00-119A-4CD5-ADC8-81B3C63E1E73}" destId="{DFE5BAD4-EC77-472A-AE90-A4C21B20E081}" srcOrd="5" destOrd="0" presId="urn:microsoft.com/office/officeart/2018/2/layout/IconVerticalSolidList"/>
    <dgm:cxn modelId="{D846494B-2622-49BF-AE82-01772F00E4AD}" type="presParOf" srcId="{4B971A00-119A-4CD5-ADC8-81B3C63E1E73}" destId="{4AFBF75D-4BFF-47BD-906D-B1EC49B4A043}" srcOrd="6" destOrd="0" presId="urn:microsoft.com/office/officeart/2018/2/layout/IconVerticalSolidList"/>
    <dgm:cxn modelId="{481E5928-6772-46CB-8816-93B9D9787288}" type="presParOf" srcId="{4AFBF75D-4BFF-47BD-906D-B1EC49B4A043}" destId="{BAAFAEDA-CAB2-4A34-9D05-3245111A05CD}" srcOrd="0" destOrd="0" presId="urn:microsoft.com/office/officeart/2018/2/layout/IconVerticalSolidList"/>
    <dgm:cxn modelId="{A065F069-9E66-42E9-BC98-3533F74D936B}" type="presParOf" srcId="{4AFBF75D-4BFF-47BD-906D-B1EC49B4A043}" destId="{80D267D0-57CF-4DDB-933B-AFBE2B0DFCD6}" srcOrd="1" destOrd="0" presId="urn:microsoft.com/office/officeart/2018/2/layout/IconVerticalSolidList"/>
    <dgm:cxn modelId="{4CAE0743-D3C0-4D7E-9F58-AF0FE6170995}" type="presParOf" srcId="{4AFBF75D-4BFF-47BD-906D-B1EC49B4A043}" destId="{6BE043DF-9DF2-41B0-A790-29D13974CA21}" srcOrd="2" destOrd="0" presId="urn:microsoft.com/office/officeart/2018/2/layout/IconVerticalSolidList"/>
    <dgm:cxn modelId="{79FF9DBC-F003-4819-B4B4-D69E04502CA7}" type="presParOf" srcId="{4AFBF75D-4BFF-47BD-906D-B1EC49B4A043}" destId="{9E4ECAFB-094B-4AA8-A63B-9C710A013E5E}" srcOrd="3" destOrd="0" presId="urn:microsoft.com/office/officeart/2018/2/layout/IconVerticalSolidList"/>
    <dgm:cxn modelId="{F5F8E814-1983-4AC7-A9A4-7D908F34A4E1}" type="presParOf" srcId="{4B971A00-119A-4CD5-ADC8-81B3C63E1E73}" destId="{63114CE7-4B0D-4F3B-8D26-438D0C17DE29}" srcOrd="7" destOrd="0" presId="urn:microsoft.com/office/officeart/2018/2/layout/IconVerticalSolidList"/>
    <dgm:cxn modelId="{A3871565-E687-486B-B46C-E049AF84F1E8}" type="presParOf" srcId="{4B971A00-119A-4CD5-ADC8-81B3C63E1E73}" destId="{86D67979-735C-4CE3-9CB4-2879E829C270}" srcOrd="8" destOrd="0" presId="urn:microsoft.com/office/officeart/2018/2/layout/IconVerticalSolidList"/>
    <dgm:cxn modelId="{FDF1C539-46A4-4B43-A5FC-96A626A2A822}" type="presParOf" srcId="{86D67979-735C-4CE3-9CB4-2879E829C270}" destId="{370B5DBB-96E5-4E21-9544-307A07CD1781}" srcOrd="0" destOrd="0" presId="urn:microsoft.com/office/officeart/2018/2/layout/IconVerticalSolidList"/>
    <dgm:cxn modelId="{9F4E8E68-214F-4A68-BB63-0F433F40A611}" type="presParOf" srcId="{86D67979-735C-4CE3-9CB4-2879E829C270}" destId="{D815B241-E9FD-4115-A371-DA8D8A6A688A}" srcOrd="1" destOrd="0" presId="urn:microsoft.com/office/officeart/2018/2/layout/IconVerticalSolidList"/>
    <dgm:cxn modelId="{F398E956-2193-472A-BDB0-65B92448BEBA}" type="presParOf" srcId="{86D67979-735C-4CE3-9CB4-2879E829C270}" destId="{57330BDC-D3D1-48B9-BB41-0F260F5DE18C}" srcOrd="2" destOrd="0" presId="urn:microsoft.com/office/officeart/2018/2/layout/IconVerticalSolidList"/>
    <dgm:cxn modelId="{0E12F0B5-0D0B-4BAA-B976-1DE467FF5972}" type="presParOf" srcId="{86D67979-735C-4CE3-9CB4-2879E829C270}" destId="{70A0C06F-C7CE-4746-8C19-6B1876380289}" srcOrd="3" destOrd="0" presId="urn:microsoft.com/office/officeart/2018/2/layout/IconVerticalSolidList"/>
    <dgm:cxn modelId="{72A0E030-2AA0-4B63-8259-528C0C96A9EB}" type="presParOf" srcId="{4B971A00-119A-4CD5-ADC8-81B3C63E1E73}" destId="{7E8BA29E-DB2E-4AD4-AFA2-1CA0E04777DC}" srcOrd="9" destOrd="0" presId="urn:microsoft.com/office/officeart/2018/2/layout/IconVerticalSolidList"/>
    <dgm:cxn modelId="{831961FA-723C-4BFF-BCEF-4CAC9A6A8CCB}" type="presParOf" srcId="{4B971A00-119A-4CD5-ADC8-81B3C63E1E73}" destId="{B46CE4FC-1B54-435E-B7A7-E45C0BD00ACE}" srcOrd="10" destOrd="0" presId="urn:microsoft.com/office/officeart/2018/2/layout/IconVerticalSolidList"/>
    <dgm:cxn modelId="{F3927B80-F2AE-460D-8846-09DB839A00E7}" type="presParOf" srcId="{B46CE4FC-1B54-435E-B7A7-E45C0BD00ACE}" destId="{49A4FC18-AD7F-4A88-9C92-C1677A6B7406}" srcOrd="0" destOrd="0" presId="urn:microsoft.com/office/officeart/2018/2/layout/IconVerticalSolidList"/>
    <dgm:cxn modelId="{2CFD8FE5-C9B3-43AF-9C88-AD09A89923FA}" type="presParOf" srcId="{B46CE4FC-1B54-435E-B7A7-E45C0BD00ACE}" destId="{BD0C2DA5-D916-49B2-B808-171DD602A2B9}" srcOrd="1" destOrd="0" presId="urn:microsoft.com/office/officeart/2018/2/layout/IconVerticalSolidList"/>
    <dgm:cxn modelId="{C671F5D6-E1DB-4712-8DB1-C278B3175614}" type="presParOf" srcId="{B46CE4FC-1B54-435E-B7A7-E45C0BD00ACE}" destId="{2BB31393-D315-42CB-B553-F10CF880FC6C}" srcOrd="2" destOrd="0" presId="urn:microsoft.com/office/officeart/2018/2/layout/IconVerticalSolidList"/>
    <dgm:cxn modelId="{E4CA1D52-2B64-403B-9FA9-3AC2F6439397}" type="presParOf" srcId="{B46CE4FC-1B54-435E-B7A7-E45C0BD00ACE}" destId="{6C421AF4-2DA1-4D02-9B2C-E0AE21CFE0D2}" srcOrd="3" destOrd="0" presId="urn:microsoft.com/office/officeart/2018/2/layout/IconVerticalSolidList"/>
    <dgm:cxn modelId="{9B45C914-348B-48AC-83F5-5811D55D87CF}" type="presParOf" srcId="{4B971A00-119A-4CD5-ADC8-81B3C63E1E73}" destId="{410DC30C-F824-4E74-937F-F64211C4B51C}" srcOrd="11" destOrd="0" presId="urn:microsoft.com/office/officeart/2018/2/layout/IconVerticalSolidList"/>
    <dgm:cxn modelId="{F0815413-2FF5-43F0-8E91-FF3652191118}" type="presParOf" srcId="{4B971A00-119A-4CD5-ADC8-81B3C63E1E73}" destId="{8FB7A7FD-ECDF-4387-8758-A6E92B678CB2}" srcOrd="12" destOrd="0" presId="urn:microsoft.com/office/officeart/2018/2/layout/IconVerticalSolidList"/>
    <dgm:cxn modelId="{BD3BDA9D-CD9A-4131-89EB-62DDF61D6D74}" type="presParOf" srcId="{8FB7A7FD-ECDF-4387-8758-A6E92B678CB2}" destId="{9D777CA8-AA05-4D02-819F-A66507C77FF6}" srcOrd="0" destOrd="0" presId="urn:microsoft.com/office/officeart/2018/2/layout/IconVerticalSolidList"/>
    <dgm:cxn modelId="{D5CAF442-6A4C-402A-9DD4-A61EA884A530}" type="presParOf" srcId="{8FB7A7FD-ECDF-4387-8758-A6E92B678CB2}" destId="{9C1F4C6B-AE8C-4B4C-876F-6D629B8EE6B1}" srcOrd="1" destOrd="0" presId="urn:microsoft.com/office/officeart/2018/2/layout/IconVerticalSolidList"/>
    <dgm:cxn modelId="{D6CD7404-32BD-4605-833C-6BF72747677A}" type="presParOf" srcId="{8FB7A7FD-ECDF-4387-8758-A6E92B678CB2}" destId="{479D59D8-6516-4AC3-A222-CB6762077114}" srcOrd="2" destOrd="0" presId="urn:microsoft.com/office/officeart/2018/2/layout/IconVerticalSolidList"/>
    <dgm:cxn modelId="{7F07E123-04CB-4F68-BE1D-47DFFA3CD8B4}" type="presParOf" srcId="{8FB7A7FD-ECDF-4387-8758-A6E92B678CB2}" destId="{89914B64-6F73-41B7-B8DE-B3B0667512C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A65B7-4D3D-42EC-BFB0-B4CC292A0A87}">
      <dsp:nvSpPr>
        <dsp:cNvPr id="0" name=""/>
        <dsp:cNvSpPr/>
      </dsp:nvSpPr>
      <dsp:spPr>
        <a:xfrm>
          <a:off x="0" y="409"/>
          <a:ext cx="5210615" cy="5630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C121DF-239F-47F1-B118-0E300EA818F7}">
      <dsp:nvSpPr>
        <dsp:cNvPr id="0" name=""/>
        <dsp:cNvSpPr/>
      </dsp:nvSpPr>
      <dsp:spPr>
        <a:xfrm>
          <a:off x="170326" y="127098"/>
          <a:ext cx="309684" cy="3096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93791C-FA56-49FC-87CF-BB473B8DACBC}">
      <dsp:nvSpPr>
        <dsp:cNvPr id="0" name=""/>
        <dsp:cNvSpPr/>
      </dsp:nvSpPr>
      <dsp:spPr>
        <a:xfrm>
          <a:off x="650337" y="409"/>
          <a:ext cx="4560278" cy="56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591" tIns="59591" rIns="59591" bIns="59591" numCol="1" spcCol="1270" anchor="ctr" anchorCtr="0">
          <a:noAutofit/>
        </a:bodyPr>
        <a:lstStyle/>
        <a:p>
          <a:pPr marL="0" lvl="0" indent="0" algn="l" defTabSz="711200">
            <a:lnSpc>
              <a:spcPct val="90000"/>
            </a:lnSpc>
            <a:spcBef>
              <a:spcPct val="0"/>
            </a:spcBef>
            <a:spcAft>
              <a:spcPct val="35000"/>
            </a:spcAft>
            <a:buNone/>
          </a:pPr>
          <a:r>
            <a:rPr lang="en-GB" sz="1600" kern="1200"/>
            <a:t>- Aims and Learning Objectives. </a:t>
          </a:r>
          <a:endParaRPr lang="en-US" sz="1600" kern="1200"/>
        </a:p>
      </dsp:txBody>
      <dsp:txXfrm>
        <a:off x="650337" y="409"/>
        <a:ext cx="4560278" cy="563062"/>
      </dsp:txXfrm>
    </dsp:sp>
    <dsp:sp modelId="{8CF770AD-98CC-417F-A37B-660EAB351208}">
      <dsp:nvSpPr>
        <dsp:cNvPr id="0" name=""/>
        <dsp:cNvSpPr/>
      </dsp:nvSpPr>
      <dsp:spPr>
        <a:xfrm>
          <a:off x="0" y="704237"/>
          <a:ext cx="5210615" cy="5630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69652E-0DF9-483D-8D85-798ED45F79CA}">
      <dsp:nvSpPr>
        <dsp:cNvPr id="0" name=""/>
        <dsp:cNvSpPr/>
      </dsp:nvSpPr>
      <dsp:spPr>
        <a:xfrm>
          <a:off x="170326" y="830926"/>
          <a:ext cx="309684" cy="3096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9ED783-3327-4935-9E74-9BC65389F990}">
      <dsp:nvSpPr>
        <dsp:cNvPr id="0" name=""/>
        <dsp:cNvSpPr/>
      </dsp:nvSpPr>
      <dsp:spPr>
        <a:xfrm>
          <a:off x="650337" y="704237"/>
          <a:ext cx="4560278" cy="56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591" tIns="59591" rIns="59591" bIns="59591" numCol="1" spcCol="1270" anchor="ctr" anchorCtr="0">
          <a:noAutofit/>
        </a:bodyPr>
        <a:lstStyle/>
        <a:p>
          <a:pPr marL="0" lvl="0" indent="0" algn="l" defTabSz="711200">
            <a:lnSpc>
              <a:spcPct val="90000"/>
            </a:lnSpc>
            <a:spcBef>
              <a:spcPct val="0"/>
            </a:spcBef>
            <a:spcAft>
              <a:spcPct val="35000"/>
            </a:spcAft>
            <a:buNone/>
          </a:pPr>
          <a:r>
            <a:rPr lang="en-GB" sz="1600" kern="1200"/>
            <a:t>- Assignment two questions. </a:t>
          </a:r>
          <a:endParaRPr lang="en-US" sz="1600" kern="1200"/>
        </a:p>
      </dsp:txBody>
      <dsp:txXfrm>
        <a:off x="650337" y="704237"/>
        <a:ext cx="4560278" cy="563062"/>
      </dsp:txXfrm>
    </dsp:sp>
    <dsp:sp modelId="{1D987D56-2765-4D91-9A0E-5675122D7EA4}">
      <dsp:nvSpPr>
        <dsp:cNvPr id="0" name=""/>
        <dsp:cNvSpPr/>
      </dsp:nvSpPr>
      <dsp:spPr>
        <a:xfrm>
          <a:off x="0" y="1408066"/>
          <a:ext cx="5210615" cy="5630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719DA4-383A-414E-BA2E-69074F7AC0A5}">
      <dsp:nvSpPr>
        <dsp:cNvPr id="0" name=""/>
        <dsp:cNvSpPr/>
      </dsp:nvSpPr>
      <dsp:spPr>
        <a:xfrm>
          <a:off x="170326" y="1534755"/>
          <a:ext cx="309684" cy="3096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7C78DE-1E72-4DD3-953D-C95D755C4EA0}">
      <dsp:nvSpPr>
        <dsp:cNvPr id="0" name=""/>
        <dsp:cNvSpPr/>
      </dsp:nvSpPr>
      <dsp:spPr>
        <a:xfrm>
          <a:off x="650337" y="1408066"/>
          <a:ext cx="4560278" cy="56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591" tIns="59591" rIns="59591" bIns="59591" numCol="1" spcCol="1270" anchor="ctr" anchorCtr="0">
          <a:noAutofit/>
        </a:bodyPr>
        <a:lstStyle/>
        <a:p>
          <a:pPr marL="0" lvl="0" indent="0" algn="l" defTabSz="711200">
            <a:lnSpc>
              <a:spcPct val="90000"/>
            </a:lnSpc>
            <a:spcBef>
              <a:spcPct val="0"/>
            </a:spcBef>
            <a:spcAft>
              <a:spcPct val="35000"/>
            </a:spcAft>
            <a:buNone/>
          </a:pPr>
          <a:r>
            <a:rPr lang="en-GB" sz="1600" kern="1200"/>
            <a:t>- Guidance. </a:t>
          </a:r>
          <a:endParaRPr lang="en-US" sz="1600" kern="1200"/>
        </a:p>
      </dsp:txBody>
      <dsp:txXfrm>
        <a:off x="650337" y="1408066"/>
        <a:ext cx="4560278" cy="563062"/>
      </dsp:txXfrm>
    </dsp:sp>
    <dsp:sp modelId="{BAAFAEDA-CAB2-4A34-9D05-3245111A05CD}">
      <dsp:nvSpPr>
        <dsp:cNvPr id="0" name=""/>
        <dsp:cNvSpPr/>
      </dsp:nvSpPr>
      <dsp:spPr>
        <a:xfrm>
          <a:off x="0" y="2111894"/>
          <a:ext cx="5210615" cy="5630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D267D0-57CF-4DDB-933B-AFBE2B0DFCD6}">
      <dsp:nvSpPr>
        <dsp:cNvPr id="0" name=""/>
        <dsp:cNvSpPr/>
      </dsp:nvSpPr>
      <dsp:spPr>
        <a:xfrm>
          <a:off x="170326" y="2238583"/>
          <a:ext cx="309684" cy="3096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4ECAFB-094B-4AA8-A63B-9C710A013E5E}">
      <dsp:nvSpPr>
        <dsp:cNvPr id="0" name=""/>
        <dsp:cNvSpPr/>
      </dsp:nvSpPr>
      <dsp:spPr>
        <a:xfrm>
          <a:off x="650337" y="2111894"/>
          <a:ext cx="4560278" cy="56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591" tIns="59591" rIns="59591" bIns="59591" numCol="1" spcCol="1270" anchor="ctr" anchorCtr="0">
          <a:noAutofit/>
        </a:bodyPr>
        <a:lstStyle/>
        <a:p>
          <a:pPr marL="0" lvl="0" indent="0" algn="l" defTabSz="711200">
            <a:lnSpc>
              <a:spcPct val="90000"/>
            </a:lnSpc>
            <a:spcBef>
              <a:spcPct val="0"/>
            </a:spcBef>
            <a:spcAft>
              <a:spcPct val="35000"/>
            </a:spcAft>
            <a:buNone/>
          </a:pPr>
          <a:r>
            <a:rPr lang="en-GB" sz="1600" kern="1200"/>
            <a:t>- Breaking it down. </a:t>
          </a:r>
          <a:endParaRPr lang="en-US" sz="1600" kern="1200"/>
        </a:p>
      </dsp:txBody>
      <dsp:txXfrm>
        <a:off x="650337" y="2111894"/>
        <a:ext cx="4560278" cy="563062"/>
      </dsp:txXfrm>
    </dsp:sp>
    <dsp:sp modelId="{370B5DBB-96E5-4E21-9544-307A07CD1781}">
      <dsp:nvSpPr>
        <dsp:cNvPr id="0" name=""/>
        <dsp:cNvSpPr/>
      </dsp:nvSpPr>
      <dsp:spPr>
        <a:xfrm>
          <a:off x="0" y="2815723"/>
          <a:ext cx="5210615" cy="5630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15B241-E9FD-4115-A371-DA8D8A6A688A}">
      <dsp:nvSpPr>
        <dsp:cNvPr id="0" name=""/>
        <dsp:cNvSpPr/>
      </dsp:nvSpPr>
      <dsp:spPr>
        <a:xfrm>
          <a:off x="170326" y="2942412"/>
          <a:ext cx="309684" cy="3096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A0C06F-C7CE-4746-8C19-6B1876380289}">
      <dsp:nvSpPr>
        <dsp:cNvPr id="0" name=""/>
        <dsp:cNvSpPr/>
      </dsp:nvSpPr>
      <dsp:spPr>
        <a:xfrm>
          <a:off x="650337" y="2815723"/>
          <a:ext cx="4560278" cy="56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591" tIns="59591" rIns="59591" bIns="59591" numCol="1" spcCol="1270" anchor="ctr" anchorCtr="0">
          <a:noAutofit/>
        </a:bodyPr>
        <a:lstStyle/>
        <a:p>
          <a:pPr marL="0" lvl="0" indent="0" algn="l" defTabSz="711200">
            <a:lnSpc>
              <a:spcPct val="90000"/>
            </a:lnSpc>
            <a:spcBef>
              <a:spcPct val="0"/>
            </a:spcBef>
            <a:spcAft>
              <a:spcPct val="35000"/>
            </a:spcAft>
            <a:buNone/>
          </a:pPr>
          <a:r>
            <a:rPr lang="en-GB" sz="1600" kern="1200"/>
            <a:t>- Any Questions. </a:t>
          </a:r>
          <a:endParaRPr lang="en-US" sz="1600" kern="1200"/>
        </a:p>
      </dsp:txBody>
      <dsp:txXfrm>
        <a:off x="650337" y="2815723"/>
        <a:ext cx="4560278" cy="563062"/>
      </dsp:txXfrm>
    </dsp:sp>
    <dsp:sp modelId="{49A4FC18-AD7F-4A88-9C92-C1677A6B7406}">
      <dsp:nvSpPr>
        <dsp:cNvPr id="0" name=""/>
        <dsp:cNvSpPr/>
      </dsp:nvSpPr>
      <dsp:spPr>
        <a:xfrm>
          <a:off x="0" y="3519551"/>
          <a:ext cx="5210615" cy="5630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C2DA5-D916-49B2-B808-171DD602A2B9}">
      <dsp:nvSpPr>
        <dsp:cNvPr id="0" name=""/>
        <dsp:cNvSpPr/>
      </dsp:nvSpPr>
      <dsp:spPr>
        <a:xfrm>
          <a:off x="170326" y="3646240"/>
          <a:ext cx="309684" cy="3096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421AF4-2DA1-4D02-9B2C-E0AE21CFE0D2}">
      <dsp:nvSpPr>
        <dsp:cNvPr id="0" name=""/>
        <dsp:cNvSpPr/>
      </dsp:nvSpPr>
      <dsp:spPr>
        <a:xfrm>
          <a:off x="650337" y="3519551"/>
          <a:ext cx="4560278" cy="56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591" tIns="59591" rIns="59591" bIns="59591" numCol="1" spcCol="1270" anchor="ctr" anchorCtr="0">
          <a:noAutofit/>
        </a:bodyPr>
        <a:lstStyle/>
        <a:p>
          <a:pPr marL="0" lvl="0" indent="0" algn="l" defTabSz="711200">
            <a:lnSpc>
              <a:spcPct val="90000"/>
            </a:lnSpc>
            <a:spcBef>
              <a:spcPct val="0"/>
            </a:spcBef>
            <a:spcAft>
              <a:spcPct val="35000"/>
            </a:spcAft>
            <a:buNone/>
          </a:pPr>
          <a:r>
            <a:rPr lang="en-GB" sz="1600" kern="1200"/>
            <a:t>- Summary. </a:t>
          </a:r>
          <a:endParaRPr lang="en-US" sz="1600" kern="1200"/>
        </a:p>
      </dsp:txBody>
      <dsp:txXfrm>
        <a:off x="650337" y="3519551"/>
        <a:ext cx="4560278" cy="563062"/>
      </dsp:txXfrm>
    </dsp:sp>
    <dsp:sp modelId="{9D777CA8-AA05-4D02-819F-A66507C77FF6}">
      <dsp:nvSpPr>
        <dsp:cNvPr id="0" name=""/>
        <dsp:cNvSpPr/>
      </dsp:nvSpPr>
      <dsp:spPr>
        <a:xfrm>
          <a:off x="0" y="4223380"/>
          <a:ext cx="5210615" cy="5630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1F4C6B-AE8C-4B4C-876F-6D629B8EE6B1}">
      <dsp:nvSpPr>
        <dsp:cNvPr id="0" name=""/>
        <dsp:cNvSpPr/>
      </dsp:nvSpPr>
      <dsp:spPr>
        <a:xfrm>
          <a:off x="170326" y="4350069"/>
          <a:ext cx="309684" cy="30968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914B64-6F73-41B7-B8DE-B3B0667512C0}">
      <dsp:nvSpPr>
        <dsp:cNvPr id="0" name=""/>
        <dsp:cNvSpPr/>
      </dsp:nvSpPr>
      <dsp:spPr>
        <a:xfrm>
          <a:off x="650337" y="4223380"/>
          <a:ext cx="4560278" cy="563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591" tIns="59591" rIns="59591" bIns="59591" numCol="1" spcCol="1270" anchor="ctr" anchorCtr="0">
          <a:noAutofit/>
        </a:bodyPr>
        <a:lstStyle/>
        <a:p>
          <a:pPr marL="0" lvl="0" indent="0" algn="l" defTabSz="711200">
            <a:lnSpc>
              <a:spcPct val="90000"/>
            </a:lnSpc>
            <a:spcBef>
              <a:spcPct val="0"/>
            </a:spcBef>
            <a:spcAft>
              <a:spcPct val="35000"/>
            </a:spcAft>
            <a:buNone/>
          </a:pPr>
          <a:r>
            <a:rPr lang="en-GB" sz="1600" kern="1200"/>
            <a:t>- Thank you.</a:t>
          </a:r>
          <a:endParaRPr lang="en-US" sz="1600" kern="1200"/>
        </a:p>
      </dsp:txBody>
      <dsp:txXfrm>
        <a:off x="650337" y="4223380"/>
        <a:ext cx="4560278" cy="56306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11/17/2022</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79486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11/17/2022</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71358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11/17/2022</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577362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11/17/2022</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664205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11/17/2022</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726292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11/17/2022</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97047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11/17/2022</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598413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11/17/2022</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641114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11/17/2022</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76402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11/17/2022</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744453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11/17/2022</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34313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11/17/2022</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0525516"/>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33" r:id="rId6"/>
    <p:sldLayoutId id="2147483829" r:id="rId7"/>
    <p:sldLayoutId id="2147483830" r:id="rId8"/>
    <p:sldLayoutId id="2147483831" r:id="rId9"/>
    <p:sldLayoutId id="2147483832" r:id="rId10"/>
    <p:sldLayoutId id="2147483834"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 name="Rectangle 17">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03B696C-58D0-17FC-8048-FA9CB5223FE6}"/>
              </a:ext>
            </a:extLst>
          </p:cNvPr>
          <p:cNvPicPr>
            <a:picLocks noChangeAspect="1"/>
          </p:cNvPicPr>
          <p:nvPr/>
        </p:nvPicPr>
        <p:blipFill rotWithShape="1">
          <a:blip r:embed="rId2"/>
          <a:srcRect t="1747"/>
          <a:stretch/>
        </p:blipFill>
        <p:spPr>
          <a:xfrm>
            <a:off x="20" y="10"/>
            <a:ext cx="12199237" cy="6857989"/>
          </a:xfrm>
          <a:prstGeom prst="rect">
            <a:avLst/>
          </a:prstGeom>
        </p:spPr>
      </p:pic>
      <p:sp>
        <p:nvSpPr>
          <p:cNvPr id="105"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48561" y="1066800"/>
            <a:ext cx="3931320" cy="2267193"/>
          </a:xfrm>
        </p:spPr>
        <p:txBody>
          <a:bodyPr>
            <a:normAutofit/>
          </a:bodyPr>
          <a:lstStyle/>
          <a:p>
            <a:r>
              <a:rPr lang="en-GB" b="1" i="1" u="sng">
                <a:cs typeface="Calibri Light"/>
              </a:rPr>
              <a:t>Assignment two </a:t>
            </a:r>
            <a:endParaRPr lang="en-GB" u="sng"/>
          </a:p>
        </p:txBody>
      </p:sp>
      <p:sp>
        <p:nvSpPr>
          <p:cNvPr id="3" name="Subtitle 2"/>
          <p:cNvSpPr>
            <a:spLocks noGrp="1"/>
          </p:cNvSpPr>
          <p:nvPr>
            <p:ph type="subTitle" idx="1"/>
          </p:nvPr>
        </p:nvSpPr>
        <p:spPr>
          <a:xfrm>
            <a:off x="1048561" y="4327781"/>
            <a:ext cx="3931321" cy="1033669"/>
          </a:xfrm>
        </p:spPr>
        <p:txBody>
          <a:bodyPr vert="horz" lIns="91440" tIns="45720" rIns="91440" bIns="45720" rtlCol="0">
            <a:normAutofit/>
          </a:bodyPr>
          <a:lstStyle/>
          <a:p>
            <a:r>
              <a:rPr lang="en-GB">
                <a:cs typeface="Calibri"/>
              </a:rPr>
              <a:t>By Zita Draper </a:t>
            </a:r>
            <a:endParaRPr lang="en-GB"/>
          </a:p>
        </p:txBody>
      </p:sp>
      <p:grpSp>
        <p:nvGrpSpPr>
          <p:cNvPr id="106" name="Group 21">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23" name="Rectangle 22">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6E858D83-BEDB-1405-F2CC-82DAFA54DED6}"/>
              </a:ext>
            </a:extLst>
          </p:cNvPr>
          <p:cNvSpPr>
            <a:spLocks noGrp="1"/>
          </p:cNvSpPr>
          <p:nvPr>
            <p:ph type="title"/>
          </p:nvPr>
        </p:nvSpPr>
        <p:spPr>
          <a:xfrm>
            <a:off x="1424940" y="1653540"/>
            <a:ext cx="3246119" cy="2608006"/>
          </a:xfrm>
        </p:spPr>
        <p:txBody>
          <a:bodyPr anchor="ctr">
            <a:normAutofit/>
          </a:bodyPr>
          <a:lstStyle/>
          <a:p>
            <a:pPr algn="ctr"/>
            <a:r>
              <a:rPr lang="en-GB" b="1" i="1" u="sng"/>
              <a:t>Content</a:t>
            </a:r>
            <a:endParaRPr lang="en-US"/>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B317F13B-AA51-9838-B544-163F572632AB}"/>
              </a:ext>
            </a:extLst>
          </p:cNvPr>
          <p:cNvGraphicFramePr>
            <a:graphicFrameLocks noGrp="1"/>
          </p:cNvGraphicFramePr>
          <p:nvPr>
            <p:ph idx="1"/>
            <p:extLst>
              <p:ext uri="{D42A27DB-BD31-4B8C-83A1-F6EECF244321}">
                <p14:modId xmlns:p14="http://schemas.microsoft.com/office/powerpoint/2010/main" val="189438597"/>
              </p:ext>
            </p:extLst>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4384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993A3-EE00-D189-3171-460C077F33CC}"/>
              </a:ext>
            </a:extLst>
          </p:cNvPr>
          <p:cNvSpPr>
            <a:spLocks noGrp="1"/>
          </p:cNvSpPr>
          <p:nvPr>
            <p:ph type="title"/>
          </p:nvPr>
        </p:nvSpPr>
        <p:spPr>
          <a:xfrm>
            <a:off x="1038883" y="1000366"/>
            <a:ext cx="3995397" cy="1239627"/>
          </a:xfrm>
        </p:spPr>
        <p:txBody>
          <a:bodyPr anchor="b">
            <a:normAutofit/>
          </a:bodyPr>
          <a:lstStyle/>
          <a:p>
            <a:pPr algn="ctr"/>
            <a:r>
              <a:rPr lang="en-GB" b="1" i="1" u="sng"/>
              <a:t>Aims and Learning Objectives</a:t>
            </a:r>
            <a:r>
              <a:rPr lang="en-GB" dirty="0"/>
              <a:t> </a:t>
            </a:r>
            <a:endParaRPr lang="en-US"/>
          </a:p>
        </p:txBody>
      </p:sp>
      <p:sp>
        <p:nvSpPr>
          <p:cNvPr id="3" name="Content Placeholder 2">
            <a:extLst>
              <a:ext uri="{FF2B5EF4-FFF2-40B4-BE49-F238E27FC236}">
                <a16:creationId xmlns:a16="http://schemas.microsoft.com/office/drawing/2014/main" id="{7A5F4A9D-5200-9E37-C36E-3CC4A6BD5A2C}"/>
              </a:ext>
            </a:extLst>
          </p:cNvPr>
          <p:cNvSpPr>
            <a:spLocks noGrp="1"/>
          </p:cNvSpPr>
          <p:nvPr>
            <p:ph idx="1"/>
          </p:nvPr>
        </p:nvSpPr>
        <p:spPr>
          <a:xfrm>
            <a:off x="1096144" y="2884395"/>
            <a:ext cx="3862062" cy="2469140"/>
          </a:xfrm>
        </p:spPr>
        <p:txBody>
          <a:bodyPr vert="horz" lIns="91440" tIns="45720" rIns="91440" bIns="45720" rtlCol="0">
            <a:normAutofit/>
          </a:bodyPr>
          <a:lstStyle/>
          <a:p>
            <a:pPr algn="ctr">
              <a:lnSpc>
                <a:spcPct val="100000"/>
              </a:lnSpc>
            </a:pPr>
            <a:r>
              <a:rPr lang="en-GB" sz="1900"/>
              <a:t>- The aim of today's session is to discuss assignment two. </a:t>
            </a:r>
            <a:endParaRPr lang="en-US" sz="1900"/>
          </a:p>
          <a:p>
            <a:pPr algn="ctr">
              <a:lnSpc>
                <a:spcPct val="100000"/>
              </a:lnSpc>
            </a:pPr>
            <a:endParaRPr lang="en-GB" sz="1900"/>
          </a:p>
          <a:p>
            <a:pPr algn="ctr">
              <a:lnSpc>
                <a:spcPct val="100000"/>
              </a:lnSpc>
            </a:pPr>
            <a:r>
              <a:rPr lang="en-GB" sz="1900"/>
              <a:t>- By the end of today's session students should be able to demonstrate that they understand the requirements for assignment two. </a:t>
            </a:r>
          </a:p>
        </p:txBody>
      </p:sp>
      <p:pic>
        <p:nvPicPr>
          <p:cNvPr id="7" name="Graphic 6" descr="Bullseye">
            <a:extLst>
              <a:ext uri="{FF2B5EF4-FFF2-40B4-BE49-F238E27FC236}">
                <a16:creationId xmlns:a16="http://schemas.microsoft.com/office/drawing/2014/main" id="{AEF9B507-6A2E-0181-F52B-768093E4DF6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5"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764302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F158D5E-C592-6947-17B1-7BC5D03A7170}"/>
              </a:ext>
            </a:extLst>
          </p:cNvPr>
          <p:cNvPicPr>
            <a:picLocks noChangeAspect="1"/>
          </p:cNvPicPr>
          <p:nvPr/>
        </p:nvPicPr>
        <p:blipFill rotWithShape="1">
          <a:blip r:embed="rId2"/>
          <a:srcRect t="14381" b="10619"/>
          <a:stretch/>
        </p:blipFill>
        <p:spPr>
          <a:xfrm>
            <a:off x="-1" y="10"/>
            <a:ext cx="12192000" cy="6857989"/>
          </a:xfrm>
          <a:prstGeom prst="rect">
            <a:avLst/>
          </a:prstGeom>
        </p:spPr>
      </p:pic>
      <p:sp>
        <p:nvSpPr>
          <p:cNvPr id="17"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6B7678-5CA0-1B42-469C-9DCF5B5C2463}"/>
              </a:ext>
            </a:extLst>
          </p:cNvPr>
          <p:cNvSpPr>
            <a:spLocks noGrp="1"/>
          </p:cNvSpPr>
          <p:nvPr>
            <p:ph type="ctrTitle"/>
          </p:nvPr>
        </p:nvSpPr>
        <p:spPr>
          <a:xfrm>
            <a:off x="1048561" y="1066800"/>
            <a:ext cx="3931320" cy="2267193"/>
          </a:xfrm>
        </p:spPr>
        <p:txBody>
          <a:bodyPr>
            <a:normAutofit/>
          </a:bodyPr>
          <a:lstStyle/>
          <a:p>
            <a:r>
              <a:rPr lang="en-GB" b="1" i="1" u="sng"/>
              <a:t>Assignment two!</a:t>
            </a:r>
          </a:p>
        </p:txBody>
      </p:sp>
      <p:grpSp>
        <p:nvGrpSpPr>
          <p:cNvPr id="19" name="Group 18">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20" name="Rectangle 19">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70619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80EC93-1E5B-47E6-DC78-2AE9B86EBE12}"/>
              </a:ext>
            </a:extLst>
          </p:cNvPr>
          <p:cNvSpPr>
            <a:spLocks noGrp="1"/>
          </p:cNvSpPr>
          <p:nvPr>
            <p:ph idx="1"/>
          </p:nvPr>
        </p:nvSpPr>
        <p:spPr>
          <a:xfrm>
            <a:off x="385763" y="352154"/>
            <a:ext cx="11468099" cy="6160090"/>
          </a:xfrm>
        </p:spPr>
        <p:txBody>
          <a:bodyPr vert="horz" lIns="91440" tIns="45720" rIns="91440" bIns="45720" rtlCol="0" anchor="t">
            <a:normAutofit fontScale="92500" lnSpcReduction="10000"/>
          </a:bodyPr>
          <a:lstStyle/>
          <a:p>
            <a:r>
              <a:rPr lang="en-GB" dirty="0">
                <a:ea typeface="+mn-lt"/>
                <a:cs typeface="+mn-lt"/>
              </a:rPr>
              <a:t>Mason is employed by the Crown Inn. He is employed as the chef and on the 9</a:t>
            </a:r>
            <a:r>
              <a:rPr lang="en-GB" baseline="30000" dirty="0">
                <a:ea typeface="+mn-lt"/>
                <a:cs typeface="+mn-lt"/>
              </a:rPr>
              <a:t>th</a:t>
            </a:r>
            <a:r>
              <a:rPr lang="en-GB" dirty="0">
                <a:ea typeface="+mn-lt"/>
                <a:cs typeface="+mn-lt"/>
              </a:rPr>
              <a:t> of October 2022 at 12pm, Mason started his regular shift. Mason had just received several orders and was very busy, when he misjudged where he placed his towel. As a result, the towel caught on fire. Mason reached for the fire blanket to extinguish the fire, only to find that the fire blanket had previously been used and had not been replaced. A clear Breach of the requirements under the Health and Safety at Work Act 1974. As a result of the fire Mason sustained a small burn to his arm.  </a:t>
            </a:r>
            <a:endParaRPr lang="en-US"/>
          </a:p>
          <a:p>
            <a:r>
              <a:rPr lang="en-GB" dirty="0">
                <a:ea typeface="+mn-lt"/>
                <a:cs typeface="+mn-lt"/>
              </a:rPr>
              <a:t>  </a:t>
            </a:r>
            <a:endParaRPr lang="en-GB"/>
          </a:p>
          <a:p>
            <a:r>
              <a:rPr lang="en-GB" dirty="0">
                <a:ea typeface="+mn-lt"/>
                <a:cs typeface="+mn-lt"/>
              </a:rPr>
              <a:t>  </a:t>
            </a:r>
            <a:endParaRPr lang="en-GB"/>
          </a:p>
          <a:p>
            <a:r>
              <a:rPr lang="en-GB" dirty="0">
                <a:ea typeface="+mn-lt"/>
                <a:cs typeface="+mn-lt"/>
              </a:rPr>
              <a:t>Ava was also on shift that day and had just taken two plates of hot food to the customers upstairs in the pub and was making her way downstairs to return the food to the kitchen to collect further orders. Jack, who had dropped food on the stairs before Ava made her way down, had gone to get a cleaner to clean the mess up. However, unbeknown to Ava the food was on the floor, and she slipped and was unable to save herself because part of the railing on the stairs leading to the upper part of the pub was faulty and had not been repaired by management. Resulting in her falling down the stairs and breaking her collar bone.  </a:t>
            </a:r>
            <a:endParaRPr lang="en-GB"/>
          </a:p>
          <a:p>
            <a:r>
              <a:rPr lang="en-GB" dirty="0">
                <a:ea typeface="+mn-lt"/>
                <a:cs typeface="+mn-lt"/>
              </a:rPr>
              <a:t>  </a:t>
            </a:r>
            <a:endParaRPr lang="en-GB"/>
          </a:p>
          <a:p>
            <a:r>
              <a:rPr lang="en-GB" dirty="0">
                <a:ea typeface="+mn-lt"/>
                <a:cs typeface="+mn-lt"/>
              </a:rPr>
              <a:t>  </a:t>
            </a:r>
            <a:endParaRPr lang="en-GB"/>
          </a:p>
          <a:p>
            <a:endParaRPr lang="en-GB" dirty="0"/>
          </a:p>
          <a:p>
            <a:r>
              <a:rPr lang="en-GB" dirty="0">
                <a:ea typeface="+mn-lt"/>
                <a:cs typeface="+mn-lt"/>
              </a:rPr>
              <a:t>              Advise Ava and Mason on the merits of bringing a claim for negligence. </a:t>
            </a:r>
            <a:endParaRPr lang="en-GB" dirty="0"/>
          </a:p>
        </p:txBody>
      </p:sp>
    </p:spTree>
    <p:extLst>
      <p:ext uri="{BB962C8B-B14F-4D97-AF65-F5344CB8AC3E}">
        <p14:creationId xmlns:p14="http://schemas.microsoft.com/office/powerpoint/2010/main" val="687592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5">
            <a:extLst>
              <a:ext uri="{FF2B5EF4-FFF2-40B4-BE49-F238E27FC236}">
                <a16:creationId xmlns:a16="http://schemas.microsoft.com/office/drawing/2014/main" id="{E84EE6A7-BAA1-4637-940F-44728FC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28DAF4-E22E-D96E-8CE8-5AB6E95BD4F1}"/>
              </a:ext>
            </a:extLst>
          </p:cNvPr>
          <p:cNvSpPr>
            <a:spLocks noGrp="1"/>
          </p:cNvSpPr>
          <p:nvPr>
            <p:ph type="title"/>
          </p:nvPr>
        </p:nvSpPr>
        <p:spPr>
          <a:xfrm>
            <a:off x="1409223" y="1737360"/>
            <a:ext cx="3350907" cy="3066868"/>
          </a:xfrm>
        </p:spPr>
        <p:txBody>
          <a:bodyPr anchor="ctr">
            <a:normAutofit/>
          </a:bodyPr>
          <a:lstStyle/>
          <a:p>
            <a:pPr algn="ctr"/>
            <a:r>
              <a:rPr lang="en-GB" b="1" i="1" u="sng"/>
              <a:t>GUIDANCE </a:t>
            </a:r>
            <a:endParaRPr lang="en-US"/>
          </a:p>
        </p:txBody>
      </p:sp>
      <p:sp>
        <p:nvSpPr>
          <p:cNvPr id="3" name="Content Placeholder 2">
            <a:extLst>
              <a:ext uri="{FF2B5EF4-FFF2-40B4-BE49-F238E27FC236}">
                <a16:creationId xmlns:a16="http://schemas.microsoft.com/office/drawing/2014/main" id="{6154BEEC-51AB-24F9-4651-3972444E8FB6}"/>
              </a:ext>
            </a:extLst>
          </p:cNvPr>
          <p:cNvSpPr>
            <a:spLocks noGrp="1"/>
          </p:cNvSpPr>
          <p:nvPr>
            <p:ph idx="1"/>
          </p:nvPr>
        </p:nvSpPr>
        <p:spPr>
          <a:xfrm>
            <a:off x="6096001" y="1034142"/>
            <a:ext cx="5067299" cy="4463143"/>
          </a:xfrm>
        </p:spPr>
        <p:txBody>
          <a:bodyPr vert="horz" lIns="91440" tIns="45720" rIns="91440" bIns="45720" rtlCol="0" anchor="ctr">
            <a:normAutofit/>
          </a:bodyPr>
          <a:lstStyle/>
          <a:p>
            <a:pPr algn="ctr">
              <a:lnSpc>
                <a:spcPct val="100000"/>
              </a:lnSpc>
            </a:pPr>
            <a:r>
              <a:rPr lang="en-GB" sz="900" dirty="0">
                <a:ea typeface="+mn-lt"/>
                <a:cs typeface="+mn-lt"/>
              </a:rPr>
              <a:t>In your answer you may wish to consider;    </a:t>
            </a:r>
            <a:endParaRPr lang="en-GB" sz="900" dirty="0"/>
          </a:p>
          <a:p>
            <a:pPr marL="285750" indent="-285750" algn="ctr">
              <a:lnSpc>
                <a:spcPct val="100000"/>
              </a:lnSpc>
              <a:buFont typeface="Arial"/>
              <a:buChar char="•"/>
            </a:pPr>
            <a:r>
              <a:rPr lang="en-GB" sz="900" dirty="0">
                <a:ea typeface="+mn-lt"/>
                <a:cs typeface="+mn-lt"/>
              </a:rPr>
              <a:t>Define employee. </a:t>
            </a:r>
            <a:endParaRPr lang="en-GB" sz="900" dirty="0"/>
          </a:p>
          <a:p>
            <a:pPr marL="285750" indent="-285750" algn="ctr">
              <a:lnSpc>
                <a:spcPct val="100000"/>
              </a:lnSpc>
              <a:buFont typeface="Arial"/>
              <a:buChar char="•"/>
            </a:pPr>
            <a:r>
              <a:rPr lang="en-GB" sz="900" dirty="0">
                <a:ea typeface="+mn-lt"/>
                <a:cs typeface="+mn-lt"/>
              </a:rPr>
              <a:t>The Employers contractual duty including; </a:t>
            </a:r>
            <a:endParaRPr lang="en-GB" sz="900" dirty="0"/>
          </a:p>
          <a:p>
            <a:pPr marL="285750" indent="-285750" algn="ctr">
              <a:lnSpc>
                <a:spcPct val="100000"/>
              </a:lnSpc>
              <a:buFont typeface="Arial"/>
              <a:buChar char="•"/>
            </a:pPr>
            <a:r>
              <a:rPr lang="en-GB" sz="900" dirty="0">
                <a:ea typeface="+mn-lt"/>
                <a:cs typeface="+mn-lt"/>
              </a:rPr>
              <a:t>Establish if the employer has a personal duty of care owned to Mason and Ava. </a:t>
            </a:r>
            <a:endParaRPr lang="en-GB" sz="900" dirty="0"/>
          </a:p>
          <a:p>
            <a:pPr marL="285750" indent="-285750" algn="ctr">
              <a:lnSpc>
                <a:spcPct val="100000"/>
              </a:lnSpc>
              <a:buFont typeface="Arial"/>
              <a:buChar char="•"/>
            </a:pPr>
            <a:r>
              <a:rPr lang="en-GB" sz="900" dirty="0">
                <a:ea typeface="+mn-lt"/>
                <a:cs typeface="+mn-lt"/>
              </a:rPr>
              <a:t>What is a duty of care?</a:t>
            </a:r>
            <a:endParaRPr lang="en-GB" sz="900" dirty="0"/>
          </a:p>
          <a:p>
            <a:pPr marL="285750" indent="-285750" algn="ctr">
              <a:lnSpc>
                <a:spcPct val="100000"/>
              </a:lnSpc>
              <a:buFont typeface="Arial"/>
              <a:buChar char="•"/>
            </a:pPr>
            <a:r>
              <a:rPr lang="en-GB" sz="900" dirty="0">
                <a:ea typeface="+mn-lt"/>
                <a:cs typeface="+mn-lt"/>
              </a:rPr>
              <a:t>Was a duty of care owed to Mason and Ava?</a:t>
            </a:r>
            <a:endParaRPr lang="en-GB" sz="900" dirty="0"/>
          </a:p>
          <a:p>
            <a:pPr marL="285750" indent="-285750" algn="ctr">
              <a:lnSpc>
                <a:spcPct val="100000"/>
              </a:lnSpc>
              <a:buFont typeface="Arial"/>
              <a:buChar char="•"/>
            </a:pPr>
            <a:r>
              <a:rPr lang="en-GB" sz="900" dirty="0">
                <a:ea typeface="+mn-lt"/>
                <a:cs typeface="+mn-lt"/>
              </a:rPr>
              <a:t>Was that duty of care breached by the employer and if so, how?</a:t>
            </a:r>
            <a:endParaRPr lang="en-GB" sz="900" dirty="0"/>
          </a:p>
          <a:p>
            <a:pPr marL="285750" indent="-285750" algn="ctr">
              <a:lnSpc>
                <a:spcPct val="100000"/>
              </a:lnSpc>
              <a:buFont typeface="Arial"/>
              <a:buChar char="•"/>
            </a:pPr>
            <a:r>
              <a:rPr lang="en-GB" sz="900" dirty="0">
                <a:ea typeface="+mn-lt"/>
                <a:cs typeface="+mn-lt"/>
              </a:rPr>
              <a:t>Was this breach the cause of the injuries?</a:t>
            </a:r>
            <a:endParaRPr lang="en-GB" sz="900" dirty="0"/>
          </a:p>
          <a:p>
            <a:pPr marL="285750" indent="-285750" algn="ctr">
              <a:lnSpc>
                <a:spcPct val="100000"/>
              </a:lnSpc>
              <a:buFont typeface="Arial"/>
              <a:buChar char="•"/>
            </a:pPr>
            <a:r>
              <a:rPr lang="en-GB" sz="900" dirty="0">
                <a:ea typeface="+mn-lt"/>
                <a:cs typeface="+mn-lt"/>
              </a:rPr>
              <a:t>Are there any defences that the employer could use?</a:t>
            </a:r>
            <a:endParaRPr lang="en-GB" sz="900" dirty="0"/>
          </a:p>
          <a:p>
            <a:pPr marL="285750" indent="-285750" algn="ctr">
              <a:lnSpc>
                <a:spcPct val="100000"/>
              </a:lnSpc>
              <a:buFont typeface="Arial"/>
              <a:buChar char="•"/>
            </a:pPr>
            <a:r>
              <a:rPr lang="en-GB" sz="900" dirty="0">
                <a:ea typeface="+mn-lt"/>
                <a:cs typeface="+mn-lt"/>
              </a:rPr>
              <a:t>Establish whether the employer has a statutory duty?</a:t>
            </a:r>
            <a:endParaRPr lang="en-GB" sz="900" dirty="0"/>
          </a:p>
          <a:p>
            <a:pPr marL="285750" indent="-285750" algn="ctr">
              <a:lnSpc>
                <a:spcPct val="100000"/>
              </a:lnSpc>
              <a:buFont typeface="Arial"/>
              <a:buChar char="•"/>
            </a:pPr>
            <a:r>
              <a:rPr lang="en-GB" sz="900" dirty="0">
                <a:ea typeface="+mn-lt"/>
                <a:cs typeface="+mn-lt"/>
              </a:rPr>
              <a:t>Establish whether the employer complied with their common law duty?</a:t>
            </a:r>
            <a:endParaRPr lang="en-GB" sz="900" dirty="0"/>
          </a:p>
          <a:p>
            <a:pPr marL="285750" indent="-285750" algn="ctr">
              <a:lnSpc>
                <a:spcPct val="100000"/>
              </a:lnSpc>
              <a:buFont typeface="Arial"/>
              <a:buChar char="•"/>
            </a:pPr>
            <a:r>
              <a:rPr lang="en-GB" sz="900" dirty="0">
                <a:ea typeface="+mn-lt"/>
                <a:cs typeface="+mn-lt"/>
              </a:rPr>
              <a:t> Including a discussion of ensuring that the staff were trained and ensuring that the workplace is safe </a:t>
            </a:r>
            <a:endParaRPr lang="en-GB" sz="900" dirty="0"/>
          </a:p>
          <a:p>
            <a:pPr marL="285750" indent="-285750" algn="ctr">
              <a:lnSpc>
                <a:spcPct val="100000"/>
              </a:lnSpc>
              <a:buFont typeface="Arial"/>
              <a:buChar char="•"/>
            </a:pPr>
            <a:r>
              <a:rPr lang="en-GB" sz="900" dirty="0">
                <a:ea typeface="+mn-lt"/>
                <a:cs typeface="+mn-lt"/>
              </a:rPr>
              <a:t>The Employees Statutory duty </a:t>
            </a:r>
            <a:endParaRPr lang="en-GB" sz="900" dirty="0"/>
          </a:p>
          <a:p>
            <a:pPr marL="285750" indent="-285750" algn="ctr">
              <a:lnSpc>
                <a:spcPct val="100000"/>
              </a:lnSpc>
              <a:buFont typeface="Arial"/>
              <a:buChar char="•"/>
            </a:pPr>
            <a:r>
              <a:rPr lang="en-GB" sz="900" dirty="0">
                <a:ea typeface="+mn-lt"/>
                <a:cs typeface="+mn-lt"/>
              </a:rPr>
              <a:t>Establish whether there is any vicarious liability as a result of Jack’s actions </a:t>
            </a:r>
            <a:endParaRPr lang="en-GB" sz="900" dirty="0"/>
          </a:p>
          <a:p>
            <a:pPr marL="285750" indent="-285750" algn="ctr">
              <a:lnSpc>
                <a:spcPct val="100000"/>
              </a:lnSpc>
              <a:buFont typeface="Arial"/>
              <a:buChar char="•"/>
            </a:pPr>
            <a:r>
              <a:rPr lang="en-GB" sz="900" dirty="0">
                <a:ea typeface="+mn-lt"/>
                <a:cs typeface="+mn-lt"/>
              </a:rPr>
              <a:t> Summary/Conclusion.</a:t>
            </a:r>
            <a:endParaRPr lang="en-GB" sz="900" dirty="0"/>
          </a:p>
        </p:txBody>
      </p:sp>
      <p:grpSp>
        <p:nvGrpSpPr>
          <p:cNvPr id="12" name="Group 11">
            <a:extLst>
              <a:ext uri="{FF2B5EF4-FFF2-40B4-BE49-F238E27FC236}">
                <a16:creationId xmlns:a16="http://schemas.microsoft.com/office/drawing/2014/main" id="{F07B0A1C-8465-4A90-9085-2269F48F5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95908" y="5578618"/>
            <a:ext cx="867485" cy="115439"/>
            <a:chOff x="8910933" y="1861308"/>
            <a:chExt cx="867485" cy="115439"/>
          </a:xfrm>
        </p:grpSpPr>
        <p:sp>
          <p:nvSpPr>
            <p:cNvPr id="13" name="Rectangle 12">
              <a:extLst>
                <a:ext uri="{FF2B5EF4-FFF2-40B4-BE49-F238E27FC236}">
                  <a16:creationId xmlns:a16="http://schemas.microsoft.com/office/drawing/2014/main" id="{A7AB5D39-26FD-45C8-84C0-0702BBEBF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4" name="Straight Connector 13">
              <a:extLst>
                <a:ext uri="{FF2B5EF4-FFF2-40B4-BE49-F238E27FC236}">
                  <a16:creationId xmlns:a16="http://schemas.microsoft.com/office/drawing/2014/main" id="{C35DDF1B-7F48-4DBD-98E4-A87D56670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FEE9251-6599-4E3A-9CE8-87A1A0405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26826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619BC1-B2FF-2103-A720-D4A03CC963BF}"/>
              </a:ext>
            </a:extLst>
          </p:cNvPr>
          <p:cNvSpPr>
            <a:spLocks noGrp="1"/>
          </p:cNvSpPr>
          <p:nvPr>
            <p:ph idx="1"/>
          </p:nvPr>
        </p:nvSpPr>
        <p:spPr>
          <a:xfrm>
            <a:off x="302419" y="304529"/>
            <a:ext cx="11622880" cy="6326778"/>
          </a:xfrm>
        </p:spPr>
        <p:txBody>
          <a:bodyPr vert="horz" lIns="91440" tIns="45720" rIns="91440" bIns="45720" rtlCol="0" anchor="t">
            <a:normAutofit/>
          </a:bodyPr>
          <a:lstStyle/>
          <a:p>
            <a:r>
              <a:rPr lang="en-GB" dirty="0">
                <a:ea typeface="+mn-lt"/>
                <a:cs typeface="+mn-lt"/>
              </a:rPr>
              <a:t>You must include the following;  </a:t>
            </a:r>
            <a:endParaRPr lang="en-US" dirty="0"/>
          </a:p>
          <a:p>
            <a:r>
              <a:rPr lang="en-GB" dirty="0">
                <a:ea typeface="+mn-lt"/>
                <a:cs typeface="+mn-lt"/>
              </a:rPr>
              <a:t>  </a:t>
            </a:r>
            <a:endParaRPr lang="en-GB"/>
          </a:p>
          <a:p>
            <a:pPr marL="285750" indent="-285750">
              <a:buFont typeface="Arial"/>
              <a:buChar char="•"/>
            </a:pPr>
            <a:r>
              <a:rPr lang="en-GB" dirty="0">
                <a:ea typeface="+mn-lt"/>
                <a:cs typeface="+mn-lt"/>
              </a:rPr>
              <a:t>The Health and Safety at Work Act 1974. </a:t>
            </a:r>
            <a:endParaRPr lang="en-GB" dirty="0"/>
          </a:p>
          <a:p>
            <a:pPr marL="285750" indent="-285750">
              <a:buFont typeface="Arial"/>
              <a:buChar char="•"/>
            </a:pPr>
            <a:r>
              <a:rPr lang="en-GB" dirty="0">
                <a:ea typeface="+mn-lt"/>
                <a:cs typeface="+mn-lt"/>
              </a:rPr>
              <a:t>Management of Health and Safety at Work Regulations 1999</a:t>
            </a:r>
            <a:endParaRPr lang="en-GB" dirty="0"/>
          </a:p>
          <a:p>
            <a:pPr marL="285750" indent="-285750">
              <a:buFont typeface="Arial"/>
              <a:buChar char="•"/>
            </a:pPr>
            <a:r>
              <a:rPr lang="en-GB" dirty="0">
                <a:ea typeface="+mn-lt"/>
                <a:cs typeface="+mn-lt"/>
              </a:rPr>
              <a:t>Provision and use of work equipment regulations 1998</a:t>
            </a:r>
            <a:endParaRPr lang="en-GB" dirty="0"/>
          </a:p>
          <a:p>
            <a:pPr marL="285750" indent="-285750">
              <a:buFont typeface="Arial"/>
              <a:buChar char="•"/>
            </a:pPr>
            <a:r>
              <a:rPr lang="en-GB" dirty="0">
                <a:ea typeface="+mn-lt"/>
                <a:cs typeface="+mn-lt"/>
              </a:rPr>
              <a:t>Employer’s Liability (Defective equipment) Act 1969</a:t>
            </a:r>
            <a:endParaRPr lang="en-GB" dirty="0"/>
          </a:p>
          <a:p>
            <a:r>
              <a:rPr lang="en-GB" dirty="0">
                <a:ea typeface="+mn-lt"/>
                <a:cs typeface="+mn-lt"/>
              </a:rPr>
              <a:t>  </a:t>
            </a:r>
            <a:endParaRPr lang="en-GB"/>
          </a:p>
          <a:p>
            <a:r>
              <a:rPr lang="en-GB" dirty="0">
                <a:ea typeface="+mn-lt"/>
                <a:cs typeface="+mn-lt"/>
              </a:rPr>
              <a:t>You must also include;  </a:t>
            </a:r>
            <a:endParaRPr lang="en-GB"/>
          </a:p>
          <a:p>
            <a:r>
              <a:rPr lang="en-GB" dirty="0">
                <a:ea typeface="+mn-lt"/>
                <a:cs typeface="+mn-lt"/>
              </a:rPr>
              <a:t>            1. Amnah v Kuehne and Nagel Logistics LTD (2009) </a:t>
            </a:r>
            <a:endParaRPr lang="en-GB"/>
          </a:p>
          <a:p>
            <a:r>
              <a:rPr lang="en-GB" dirty="0">
                <a:ea typeface="+mn-lt"/>
                <a:cs typeface="+mn-lt"/>
              </a:rPr>
              <a:t>            2. Jebson v Ministry of Defence  </a:t>
            </a:r>
            <a:endParaRPr lang="en-GB"/>
          </a:p>
          <a:p>
            <a:r>
              <a:rPr lang="en-GB" dirty="0">
                <a:ea typeface="+mn-lt"/>
                <a:cs typeface="+mn-lt"/>
              </a:rPr>
              <a:t>            3. Wilsons and Clyde Coal v English [ 1937]  </a:t>
            </a:r>
            <a:endParaRPr lang="en-GB" dirty="0"/>
          </a:p>
          <a:p>
            <a:r>
              <a:rPr lang="en-GB" dirty="0">
                <a:ea typeface="+mn-lt"/>
                <a:cs typeface="+mn-lt"/>
              </a:rPr>
              <a:t>            4. Hudson v Ridge Manufacturing co [1957] </a:t>
            </a:r>
            <a:endParaRPr lang="en-GB" dirty="0"/>
          </a:p>
        </p:txBody>
      </p:sp>
    </p:spTree>
    <p:extLst>
      <p:ext uri="{BB962C8B-B14F-4D97-AF65-F5344CB8AC3E}">
        <p14:creationId xmlns:p14="http://schemas.microsoft.com/office/powerpoint/2010/main" val="2946554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5">
            <a:extLst>
              <a:ext uri="{FF2B5EF4-FFF2-40B4-BE49-F238E27FC236}">
                <a16:creationId xmlns:a16="http://schemas.microsoft.com/office/drawing/2014/main" id="{E84EE6A7-BAA1-4637-940F-44728FC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550175-E1CE-2374-07FC-537852D8D4C4}"/>
              </a:ext>
            </a:extLst>
          </p:cNvPr>
          <p:cNvSpPr>
            <a:spLocks noGrp="1"/>
          </p:cNvSpPr>
          <p:nvPr>
            <p:ph type="title"/>
          </p:nvPr>
        </p:nvSpPr>
        <p:spPr>
          <a:xfrm>
            <a:off x="1409223" y="1737360"/>
            <a:ext cx="3350907" cy="3066868"/>
          </a:xfrm>
        </p:spPr>
        <p:txBody>
          <a:bodyPr anchor="ctr">
            <a:normAutofit/>
          </a:bodyPr>
          <a:lstStyle/>
          <a:p>
            <a:pPr algn="ctr"/>
            <a:r>
              <a:rPr lang="en-GB" b="1" i="1" u="sng"/>
              <a:t>Extra tips for assignment</a:t>
            </a:r>
            <a:r>
              <a:rPr lang="en-GB" dirty="0"/>
              <a:t> </a:t>
            </a:r>
            <a:endParaRPr lang="en-US"/>
          </a:p>
        </p:txBody>
      </p:sp>
      <p:sp>
        <p:nvSpPr>
          <p:cNvPr id="3" name="Content Placeholder 2">
            <a:extLst>
              <a:ext uri="{FF2B5EF4-FFF2-40B4-BE49-F238E27FC236}">
                <a16:creationId xmlns:a16="http://schemas.microsoft.com/office/drawing/2014/main" id="{E75631FE-01F3-ADB5-CEC7-57D6C62AE59F}"/>
              </a:ext>
            </a:extLst>
          </p:cNvPr>
          <p:cNvSpPr>
            <a:spLocks noGrp="1"/>
          </p:cNvSpPr>
          <p:nvPr>
            <p:ph idx="1"/>
          </p:nvPr>
        </p:nvSpPr>
        <p:spPr>
          <a:xfrm>
            <a:off x="6096001" y="1034142"/>
            <a:ext cx="5067299" cy="4463143"/>
          </a:xfrm>
        </p:spPr>
        <p:txBody>
          <a:bodyPr vert="horz" lIns="91440" tIns="45720" rIns="91440" bIns="45720" rtlCol="0" anchor="ctr">
            <a:normAutofit/>
          </a:bodyPr>
          <a:lstStyle/>
          <a:p>
            <a:pPr algn="ctr"/>
            <a:r>
              <a:rPr lang="en-GB" dirty="0"/>
              <a:t>- Reference in accordance with Harvard. </a:t>
            </a:r>
            <a:endParaRPr lang="en-US"/>
          </a:p>
          <a:p>
            <a:pPr algn="ctr"/>
            <a:r>
              <a:rPr lang="en-GB" dirty="0"/>
              <a:t>- Do not talk about America/ American Law. </a:t>
            </a:r>
            <a:endParaRPr lang="en-GB"/>
          </a:p>
          <a:p>
            <a:pPr algn="ctr"/>
            <a:r>
              <a:rPr lang="en-GB" dirty="0"/>
              <a:t>- No subheadings/ titles. </a:t>
            </a:r>
            <a:endParaRPr lang="en-GB"/>
          </a:p>
          <a:p>
            <a:pPr algn="ctr"/>
            <a:r>
              <a:rPr lang="en-GB" dirty="0"/>
              <a:t>- Check grammar and Punctuation. </a:t>
            </a:r>
            <a:endParaRPr lang="en-GB"/>
          </a:p>
          <a:p>
            <a:pPr algn="ctr"/>
            <a:r>
              <a:rPr lang="en-GB" dirty="0"/>
              <a:t>- Take into consideration the feedback given on your 1st Assignment when released. </a:t>
            </a:r>
            <a:endParaRPr lang="en-GB"/>
          </a:p>
          <a:p>
            <a:pPr algn="ctr"/>
            <a:r>
              <a:rPr lang="en-GB" dirty="0"/>
              <a:t>- Draft deadline is 13th December 2022. Drop in 2 hour's during the lesson. </a:t>
            </a:r>
            <a:endParaRPr lang="en-GB"/>
          </a:p>
          <a:p>
            <a:pPr algn="ctr"/>
            <a:r>
              <a:rPr lang="en-GB" dirty="0"/>
              <a:t>- 2-hour workshop/ 2-hour drop. </a:t>
            </a:r>
            <a:endParaRPr lang="en-GB"/>
          </a:p>
        </p:txBody>
      </p:sp>
      <p:grpSp>
        <p:nvGrpSpPr>
          <p:cNvPr id="12" name="Group 11">
            <a:extLst>
              <a:ext uri="{FF2B5EF4-FFF2-40B4-BE49-F238E27FC236}">
                <a16:creationId xmlns:a16="http://schemas.microsoft.com/office/drawing/2014/main" id="{F07B0A1C-8465-4A90-9085-2269F48F5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95908" y="5578618"/>
            <a:ext cx="867485" cy="115439"/>
            <a:chOff x="8910933" y="1861308"/>
            <a:chExt cx="867485" cy="115439"/>
          </a:xfrm>
        </p:grpSpPr>
        <p:sp>
          <p:nvSpPr>
            <p:cNvPr id="13" name="Rectangle 12">
              <a:extLst>
                <a:ext uri="{FF2B5EF4-FFF2-40B4-BE49-F238E27FC236}">
                  <a16:creationId xmlns:a16="http://schemas.microsoft.com/office/drawing/2014/main" id="{A7AB5D39-26FD-45C8-84C0-0702BBEBF9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4" name="Straight Connector 13">
              <a:extLst>
                <a:ext uri="{FF2B5EF4-FFF2-40B4-BE49-F238E27FC236}">
                  <a16:creationId xmlns:a16="http://schemas.microsoft.com/office/drawing/2014/main" id="{C35DDF1B-7F48-4DBD-98E4-A87D56670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FEE9251-6599-4E3A-9CE8-87A1A0405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064936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E6C2E1F-4B0F-62AC-D4A7-73DB3A23A57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20" y="10"/>
            <a:ext cx="12191980" cy="6857989"/>
          </a:xfrm>
          <a:prstGeom prst="rect">
            <a:avLst/>
          </a:prstGeom>
        </p:spPr>
      </p:pic>
      <p:sp>
        <p:nvSpPr>
          <p:cNvPr id="10"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45191" y="4550150"/>
            <a:ext cx="867485" cy="115439"/>
            <a:chOff x="8910933" y="1861308"/>
            <a:chExt cx="867485" cy="115439"/>
          </a:xfrm>
        </p:grpSpPr>
        <p:sp>
          <p:nvSpPr>
            <p:cNvPr id="13" name="Rectangle 12">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6D7A913-870A-7363-E20A-BC9A40984BE0}"/>
              </a:ext>
            </a:extLst>
          </p:cNvPr>
          <p:cNvSpPr>
            <a:spLocks noGrp="1"/>
          </p:cNvSpPr>
          <p:nvPr>
            <p:ph type="ctrTitle"/>
          </p:nvPr>
        </p:nvSpPr>
        <p:spPr>
          <a:xfrm>
            <a:off x="1437857" y="1398850"/>
            <a:ext cx="3282152" cy="2030150"/>
          </a:xfrm>
        </p:spPr>
        <p:txBody>
          <a:bodyPr>
            <a:normAutofit/>
          </a:bodyPr>
          <a:lstStyle/>
          <a:p>
            <a:r>
              <a:rPr lang="en-GB" dirty="0"/>
              <a:t>Any Questions?</a:t>
            </a:r>
          </a:p>
        </p:txBody>
      </p:sp>
    </p:spTree>
    <p:extLst>
      <p:ext uri="{BB962C8B-B14F-4D97-AF65-F5344CB8AC3E}">
        <p14:creationId xmlns:p14="http://schemas.microsoft.com/office/powerpoint/2010/main" val="1174590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6C3319-4752-A809-E239-EBA6F0BF0FD7}"/>
              </a:ext>
            </a:extLst>
          </p:cNvPr>
          <p:cNvSpPr>
            <a:spLocks noGrp="1"/>
          </p:cNvSpPr>
          <p:nvPr>
            <p:ph type="title"/>
          </p:nvPr>
        </p:nvSpPr>
        <p:spPr>
          <a:xfrm>
            <a:off x="1038883" y="1000366"/>
            <a:ext cx="3995397" cy="1239627"/>
          </a:xfrm>
        </p:spPr>
        <p:txBody>
          <a:bodyPr anchor="b">
            <a:normAutofit/>
          </a:bodyPr>
          <a:lstStyle/>
          <a:p>
            <a:pPr algn="ctr"/>
            <a:r>
              <a:rPr lang="en-GB" b="1" i="1" u="sng"/>
              <a:t>Summary</a:t>
            </a:r>
            <a:r>
              <a:rPr lang="en-GB" b="1" i="1"/>
              <a:t> </a:t>
            </a:r>
            <a:endParaRPr lang="en-US"/>
          </a:p>
        </p:txBody>
      </p:sp>
      <p:sp>
        <p:nvSpPr>
          <p:cNvPr id="3" name="Content Placeholder 2">
            <a:extLst>
              <a:ext uri="{FF2B5EF4-FFF2-40B4-BE49-F238E27FC236}">
                <a16:creationId xmlns:a16="http://schemas.microsoft.com/office/drawing/2014/main" id="{778C5E89-5F0B-62B7-40E6-71A4B771E404}"/>
              </a:ext>
            </a:extLst>
          </p:cNvPr>
          <p:cNvSpPr>
            <a:spLocks noGrp="1"/>
          </p:cNvSpPr>
          <p:nvPr>
            <p:ph idx="1"/>
          </p:nvPr>
        </p:nvSpPr>
        <p:spPr>
          <a:xfrm>
            <a:off x="1096144" y="2884395"/>
            <a:ext cx="3862062" cy="2469140"/>
          </a:xfrm>
        </p:spPr>
        <p:txBody>
          <a:bodyPr vert="horz" lIns="91440" tIns="45720" rIns="91440" bIns="45720" rtlCol="0">
            <a:normAutofit/>
          </a:bodyPr>
          <a:lstStyle/>
          <a:p>
            <a:pPr algn="ctr"/>
            <a:r>
              <a:rPr lang="en-GB" dirty="0"/>
              <a:t>- Employers liability. </a:t>
            </a:r>
            <a:endParaRPr lang="en-US"/>
          </a:p>
          <a:p>
            <a:pPr algn="ctr"/>
            <a:r>
              <a:rPr lang="en-GB" dirty="0"/>
              <a:t>- Due 13th January 23:59pm. </a:t>
            </a:r>
            <a:endParaRPr lang="en-GB"/>
          </a:p>
          <a:p>
            <a:pPr algn="ctr"/>
            <a:r>
              <a:rPr lang="en-GB" dirty="0"/>
              <a:t>- Content will be covered in class. </a:t>
            </a:r>
            <a:endParaRPr lang="en-GB"/>
          </a:p>
          <a:p>
            <a:pPr algn="ctr"/>
            <a:r>
              <a:rPr lang="en-GB" dirty="0"/>
              <a:t>- You must apply the content. </a:t>
            </a:r>
            <a:endParaRPr lang="en-GB"/>
          </a:p>
          <a:p>
            <a:pPr algn="ctr"/>
            <a:r>
              <a:rPr lang="en-GB" dirty="0"/>
              <a:t>- Make use of the draft session. </a:t>
            </a:r>
            <a:endParaRPr lang="en-GB"/>
          </a:p>
        </p:txBody>
      </p:sp>
      <p:pic>
        <p:nvPicPr>
          <p:cNvPr id="7" name="Graphic 6" descr="Office Worker">
            <a:extLst>
              <a:ext uri="{FF2B5EF4-FFF2-40B4-BE49-F238E27FC236}">
                <a16:creationId xmlns:a16="http://schemas.microsoft.com/office/drawing/2014/main" id="{B155B0BD-19B8-8CD8-619C-2058916CD5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15653" y="723900"/>
            <a:ext cx="5494694" cy="5494694"/>
          </a:xfrm>
          <a:prstGeom prst="rect">
            <a:avLst/>
          </a:prstGeom>
        </p:spPr>
      </p:pic>
      <p:grpSp>
        <p:nvGrpSpPr>
          <p:cNvPr id="14" name="Group 13">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5" name="Rectangle 14">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47583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F50AE32-610C-B556-DD35-743B78709E66}"/>
              </a:ext>
            </a:extLst>
          </p:cNvPr>
          <p:cNvPicPr>
            <a:picLocks noChangeAspect="1"/>
          </p:cNvPicPr>
          <p:nvPr/>
        </p:nvPicPr>
        <p:blipFill rotWithShape="1">
          <a:blip r:embed="rId2"/>
          <a:srcRect r="-2" b="21256"/>
          <a:stretch/>
        </p:blipFill>
        <p:spPr>
          <a:xfrm>
            <a:off x="20" y="10"/>
            <a:ext cx="12191980" cy="6857990"/>
          </a:xfrm>
          <a:prstGeom prst="rect">
            <a:avLst/>
          </a:prstGeom>
        </p:spPr>
      </p:pic>
      <p:sp>
        <p:nvSpPr>
          <p:cNvPr id="11"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80947-19F6-087E-48A4-4A046C25A913}"/>
              </a:ext>
            </a:extLst>
          </p:cNvPr>
          <p:cNvSpPr>
            <a:spLocks noGrp="1"/>
          </p:cNvSpPr>
          <p:nvPr>
            <p:ph type="ctrTitle"/>
          </p:nvPr>
        </p:nvSpPr>
        <p:spPr>
          <a:xfrm>
            <a:off x="1048561" y="1066800"/>
            <a:ext cx="3931320" cy="2267193"/>
          </a:xfrm>
        </p:spPr>
        <p:txBody>
          <a:bodyPr>
            <a:normAutofit/>
          </a:bodyPr>
          <a:lstStyle/>
          <a:p>
            <a:r>
              <a:rPr lang="en-GB" sz="3200" b="1" i="1" u="sng" dirty="0"/>
              <a:t>Thank you!</a:t>
            </a:r>
          </a:p>
        </p:txBody>
      </p:sp>
      <p:sp>
        <p:nvSpPr>
          <p:cNvPr id="3" name="Content Placeholder 2">
            <a:extLst>
              <a:ext uri="{FF2B5EF4-FFF2-40B4-BE49-F238E27FC236}">
                <a16:creationId xmlns:a16="http://schemas.microsoft.com/office/drawing/2014/main" id="{D5A5A1A9-4542-C842-F937-763FE89F2908}"/>
              </a:ext>
            </a:extLst>
          </p:cNvPr>
          <p:cNvSpPr>
            <a:spLocks noGrp="1"/>
          </p:cNvSpPr>
          <p:nvPr>
            <p:ph type="subTitle" idx="1"/>
          </p:nvPr>
        </p:nvSpPr>
        <p:spPr>
          <a:xfrm>
            <a:off x="1048561" y="4327781"/>
            <a:ext cx="3931321" cy="1033669"/>
          </a:xfrm>
        </p:spPr>
        <p:txBody>
          <a:bodyPr vert="horz" lIns="91440" tIns="45720" rIns="91440" bIns="45720" rtlCol="0" anchor="t">
            <a:normAutofit/>
          </a:bodyPr>
          <a:lstStyle/>
          <a:p>
            <a:r>
              <a:rPr lang="en-GB" dirty="0"/>
              <a:t>Any Questions?</a:t>
            </a:r>
          </a:p>
        </p:txBody>
      </p:sp>
      <p:grpSp>
        <p:nvGrpSpPr>
          <p:cNvPr id="13" name="Group 12">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3871114"/>
            <a:ext cx="867485" cy="115439"/>
            <a:chOff x="8910933" y="1861308"/>
            <a:chExt cx="867485" cy="115439"/>
          </a:xfrm>
        </p:grpSpPr>
        <p:sp>
          <p:nvSpPr>
            <p:cNvPr id="14" name="Rectangle 13">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80989724"/>
      </p:ext>
    </p:extLst>
  </p:cSld>
  <p:clrMapOvr>
    <a:masterClrMapping/>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AdornVTI</vt:lpstr>
      <vt:lpstr>Assignment two </vt:lpstr>
      <vt:lpstr>Content</vt:lpstr>
      <vt:lpstr>Aims and Learning Objectives </vt:lpstr>
      <vt:lpstr>Assignment two!</vt:lpstr>
      <vt:lpstr>PowerPoint Presentation</vt:lpstr>
      <vt:lpstr>GUIDANCE </vt:lpstr>
      <vt:lpstr>PowerPoint Presentation</vt:lpstr>
      <vt:lpstr>Extra tips for assignment </vt:lpstr>
      <vt:lpstr>Any Questions?</vt:lpstr>
      <vt:lpstr>Summary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130</cp:revision>
  <dcterms:created xsi:type="dcterms:W3CDTF">2022-11-16T10:44:38Z</dcterms:created>
  <dcterms:modified xsi:type="dcterms:W3CDTF">2022-11-17T13:01:53Z</dcterms:modified>
</cp:coreProperties>
</file>