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5AA9D2-EC4D-48A4-9072-2BBB1685181C}" v="1907" dt="2023-02-17T13:08:18.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ableStyles" Target="tableStyles.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heme" Target="theme/theme1.xml" Id="rId11" /><Relationship Type="http://schemas.openxmlformats.org/officeDocument/2006/relationships/slide" Target="slides/slide4.xml" Id="rId5" /><Relationship Type="http://schemas.openxmlformats.org/officeDocument/2006/relationships/viewProps" Target="viewProps.xml" Id="rId10" /><Relationship Type="http://schemas.openxmlformats.org/officeDocument/2006/relationships/slide" Target="slides/slide3.xml" Id="rId4" /><Relationship Type="http://schemas.openxmlformats.org/officeDocument/2006/relationships/presProps" Target="presProps.xml" Id="rId9" /><Relationship Type="http://schemas.microsoft.com/office/2015/10/relationships/revisionInfo" Target="revisionInfo.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38622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55501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11594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29430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27928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55641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52724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74220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34717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12787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7391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88376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54680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44454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089567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03091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8628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2/17/2023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648408537"/>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26">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191925" y="1325880"/>
            <a:ext cx="3352375" cy="3066507"/>
          </a:xfrm>
        </p:spPr>
        <p:txBody>
          <a:bodyPr>
            <a:normAutofit/>
          </a:bodyPr>
          <a:lstStyle/>
          <a:p>
            <a:pPr>
              <a:lnSpc>
                <a:spcPct val="90000"/>
              </a:lnSpc>
            </a:pPr>
            <a:r>
              <a:rPr lang="en-GB" sz="3400">
                <a:solidFill>
                  <a:srgbClr val="EBEBEB"/>
                </a:solidFill>
                <a:ea typeface="Open sans"/>
                <a:cs typeface="Calibri Light"/>
              </a:rPr>
              <a:t>Which digital tool is most used by students at uwtsd  </a:t>
            </a:r>
            <a:br>
              <a:rPr lang="en-GB" sz="3400">
                <a:solidFill>
                  <a:srgbClr val="EBEBEB"/>
                </a:solidFill>
                <a:ea typeface="Open sans"/>
                <a:cs typeface="Calibri Light"/>
              </a:rPr>
            </a:br>
            <a:endParaRPr lang="en-GB" sz="3400">
              <a:solidFill>
                <a:srgbClr val="EBEBEB"/>
              </a:solidFill>
              <a:cs typeface="Calibri Light"/>
            </a:endParaRPr>
          </a:p>
        </p:txBody>
      </p:sp>
      <p:sp>
        <p:nvSpPr>
          <p:cNvPr id="3" name="Subtitle 2"/>
          <p:cNvSpPr>
            <a:spLocks noGrp="1"/>
          </p:cNvSpPr>
          <p:nvPr>
            <p:ph type="subTitle" idx="1"/>
          </p:nvPr>
        </p:nvSpPr>
        <p:spPr>
          <a:xfrm>
            <a:off x="8191925" y="4588329"/>
            <a:ext cx="3352375" cy="1621508"/>
          </a:xfrm>
        </p:spPr>
        <p:txBody>
          <a:bodyPr vert="horz" lIns="91440" tIns="45720" rIns="91440" bIns="45720" rtlCol="0">
            <a:normAutofit/>
          </a:bodyPr>
          <a:lstStyle/>
          <a:p>
            <a:pPr>
              <a:lnSpc>
                <a:spcPct val="90000"/>
              </a:lnSpc>
            </a:pPr>
            <a:r>
              <a:rPr lang="en-GB" sz="1500">
                <a:solidFill>
                  <a:schemeClr val="tx2">
                    <a:lumMod val="40000"/>
                    <a:lumOff val="60000"/>
                  </a:schemeClr>
                </a:solidFill>
                <a:ea typeface="Open sans"/>
                <a:cs typeface="Open sans"/>
              </a:rPr>
              <a:t>Aleia Younis 2219526</a:t>
            </a:r>
          </a:p>
          <a:p>
            <a:pPr>
              <a:lnSpc>
                <a:spcPct val="90000"/>
              </a:lnSpc>
            </a:pPr>
            <a:r>
              <a:rPr lang="en-GB" sz="1500">
                <a:solidFill>
                  <a:schemeClr val="tx2">
                    <a:lumMod val="40000"/>
                    <a:lumOff val="60000"/>
                  </a:schemeClr>
                </a:solidFill>
                <a:ea typeface="Open sans"/>
                <a:cs typeface="Open sans"/>
              </a:rPr>
              <a:t>Saiqa Akhter 2220577</a:t>
            </a:r>
          </a:p>
          <a:p>
            <a:pPr>
              <a:lnSpc>
                <a:spcPct val="90000"/>
              </a:lnSpc>
            </a:pPr>
            <a:r>
              <a:rPr lang="en-GB" sz="1500">
                <a:solidFill>
                  <a:schemeClr val="tx2">
                    <a:lumMod val="40000"/>
                    <a:lumOff val="60000"/>
                  </a:schemeClr>
                </a:solidFill>
                <a:ea typeface="Open sans"/>
                <a:cs typeface="Open sans"/>
              </a:rPr>
              <a:t>Module code LCH54002</a:t>
            </a:r>
          </a:p>
          <a:p>
            <a:pPr>
              <a:lnSpc>
                <a:spcPct val="90000"/>
              </a:lnSpc>
            </a:pPr>
            <a:r>
              <a:rPr lang="en-GB" sz="1500">
                <a:solidFill>
                  <a:schemeClr val="tx2">
                    <a:lumMod val="40000"/>
                    <a:lumOff val="60000"/>
                  </a:schemeClr>
                </a:solidFill>
                <a:ea typeface="Open sans"/>
                <a:cs typeface="Open sans"/>
              </a:rPr>
              <a:t>Module title digital skills and research</a:t>
            </a:r>
          </a:p>
        </p:txBody>
      </p:sp>
      <p:sp>
        <p:nvSpPr>
          <p:cNvPr id="47"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8" name="Freeform: Shape 30">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Rectangle 32">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2" name="Picture 3" descr="Top view of a background splashed with colours">
            <a:extLst>
              <a:ext uri="{FF2B5EF4-FFF2-40B4-BE49-F238E27FC236}">
                <a16:creationId xmlns:a16="http://schemas.microsoft.com/office/drawing/2014/main" id="{0D8F9F60-93E3-1BEF-4ACB-932A3AE60D69}"/>
              </a:ext>
            </a:extLst>
          </p:cNvPr>
          <p:cNvPicPr>
            <a:picLocks noChangeAspect="1"/>
          </p:cNvPicPr>
          <p:nvPr/>
        </p:nvPicPr>
        <p:blipFill rotWithShape="1">
          <a:blip r:embed="rId2"/>
          <a:srcRect b="1747"/>
          <a:stretch/>
        </p:blipFill>
        <p:spPr>
          <a:xfrm>
            <a:off x="643854" y="1665150"/>
            <a:ext cx="6270662" cy="3527235"/>
          </a:xfrm>
          <a:prstGeom prst="rect">
            <a:avLst/>
          </a:prstGeom>
          <a:effectLst/>
        </p:spPr>
      </p:pic>
      <p:sp>
        <p:nvSpPr>
          <p:cNvPr id="4" name="TextBox 3">
            <a:extLst>
              <a:ext uri="{FF2B5EF4-FFF2-40B4-BE49-F238E27FC236}">
                <a16:creationId xmlns:a16="http://schemas.microsoft.com/office/drawing/2014/main" id="{3B4874DB-ACB1-2E4F-C00F-CDCBE8AA7D05}"/>
              </a:ext>
            </a:extLst>
          </p:cNvPr>
          <p:cNvSpPr txBox="1"/>
          <p:nvPr/>
        </p:nvSpPr>
        <p:spPr>
          <a:xfrm>
            <a:off x="8398565" y="5648739"/>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82AECBA5-F840-97D3-9ACA-5C1869350DFF}"/>
              </a:ext>
            </a:extLst>
          </p:cNvPr>
          <p:cNvSpPr txBox="1"/>
          <p:nvPr/>
        </p:nvSpPr>
        <p:spPr>
          <a:xfrm>
            <a:off x="8448260" y="6245086"/>
            <a:ext cx="16565" cy="2153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9A603A46-7FBE-F62A-57CF-D68A6C8C16C4}"/>
              </a:ext>
            </a:extLst>
          </p:cNvPr>
          <p:cNvSpPr txBox="1"/>
          <p:nvPr/>
        </p:nvSpPr>
        <p:spPr>
          <a:xfrm>
            <a:off x="8446072" y="5883464"/>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0">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6" name="Freeform: Shape 24">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734D7F4-0349-F69D-F5D6-587B1DE7900F}"/>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Introduction</a:t>
            </a:r>
          </a:p>
        </p:txBody>
      </p:sp>
      <p:sp>
        <p:nvSpPr>
          <p:cNvPr id="16" name="Content Placeholder 2">
            <a:extLst>
              <a:ext uri="{FF2B5EF4-FFF2-40B4-BE49-F238E27FC236}">
                <a16:creationId xmlns:a16="http://schemas.microsoft.com/office/drawing/2014/main" id="{55E202CD-95B2-305F-B618-738BF6839D95}"/>
              </a:ext>
            </a:extLst>
          </p:cNvPr>
          <p:cNvSpPr>
            <a:spLocks noGrp="1"/>
          </p:cNvSpPr>
          <p:nvPr>
            <p:ph idx="1"/>
          </p:nvPr>
        </p:nvSpPr>
        <p:spPr>
          <a:xfrm>
            <a:off x="5204109" y="1645920"/>
            <a:ext cx="5919503" cy="4470821"/>
          </a:xfrm>
        </p:spPr>
        <p:txBody>
          <a:bodyPr vert="horz" lIns="91440" tIns="45720" rIns="91440" bIns="45720" rtlCol="0">
            <a:normAutofit/>
          </a:bodyPr>
          <a:lstStyle/>
          <a:p>
            <a:r>
              <a:rPr lang="en-GB" dirty="0"/>
              <a:t>We  are presenting this research on  which digital tools is most used by students, we believe this research is relevant for students  who are using digital skills at UWTSD Aleia Younis will be presenting this slide.</a:t>
            </a:r>
          </a:p>
        </p:txBody>
      </p:sp>
    </p:spTree>
    <p:extLst>
      <p:ext uri="{BB962C8B-B14F-4D97-AF65-F5344CB8AC3E}">
        <p14:creationId xmlns:p14="http://schemas.microsoft.com/office/powerpoint/2010/main" val="227290649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11" descr="Wall of advesive notes with one standing out">
            <a:extLst>
              <a:ext uri="{FF2B5EF4-FFF2-40B4-BE49-F238E27FC236}">
                <a16:creationId xmlns:a16="http://schemas.microsoft.com/office/drawing/2014/main" id="{879B7FBD-027D-7A58-57D9-558745258464}"/>
              </a:ext>
            </a:extLst>
          </p:cNvPr>
          <p:cNvPicPr>
            <a:picLocks noChangeAspect="1"/>
          </p:cNvPicPr>
          <p:nvPr/>
        </p:nvPicPr>
        <p:blipFill rotWithShape="1">
          <a:blip r:embed="rId2">
            <a:alphaModFix amt="55000"/>
          </a:blip>
          <a:srcRect t="13465" b="2265"/>
          <a:stretch/>
        </p:blipFill>
        <p:spPr>
          <a:xfrm>
            <a:off x="-86265" y="273180"/>
            <a:ext cx="12191999" cy="6857990"/>
          </a:xfrm>
          <a:prstGeom prst="rect">
            <a:avLst/>
          </a:prstGeom>
        </p:spPr>
      </p:pic>
      <p:sp>
        <p:nvSpPr>
          <p:cNvPr id="2" name="Title 1">
            <a:extLst>
              <a:ext uri="{FF2B5EF4-FFF2-40B4-BE49-F238E27FC236}">
                <a16:creationId xmlns:a16="http://schemas.microsoft.com/office/drawing/2014/main" id="{F4DFA4D0-550B-FC4B-3ADB-F59554AAA8C5}"/>
              </a:ext>
            </a:extLst>
          </p:cNvPr>
          <p:cNvSpPr>
            <a:spLocks noGrp="1"/>
          </p:cNvSpPr>
          <p:nvPr>
            <p:ph type="title"/>
          </p:nvPr>
        </p:nvSpPr>
        <p:spPr>
          <a:xfrm>
            <a:off x="3605946" y="1032483"/>
            <a:ext cx="4994485" cy="1372096"/>
          </a:xfrm>
        </p:spPr>
        <p:txBody>
          <a:bodyPr vert="horz" lIns="91440" tIns="45720" rIns="91440" bIns="45720" rtlCol="0" anchor="b">
            <a:normAutofit/>
          </a:bodyPr>
          <a:lstStyle/>
          <a:p>
            <a:pPr algn="ctr"/>
            <a:r>
              <a:rPr lang="en-US" sz="6000" dirty="0"/>
              <a:t>Rationale</a:t>
            </a:r>
          </a:p>
        </p:txBody>
      </p:sp>
      <p:sp>
        <p:nvSpPr>
          <p:cNvPr id="4" name="TextBox 3">
            <a:extLst>
              <a:ext uri="{FF2B5EF4-FFF2-40B4-BE49-F238E27FC236}">
                <a16:creationId xmlns:a16="http://schemas.microsoft.com/office/drawing/2014/main" id="{558D59B0-809F-DC1B-C001-A9372CB31765}"/>
              </a:ext>
            </a:extLst>
          </p:cNvPr>
          <p:cNvSpPr txBox="1"/>
          <p:nvPr/>
        </p:nvSpPr>
        <p:spPr>
          <a:xfrm>
            <a:off x="5433391" y="4003157"/>
            <a:ext cx="2714446" cy="12910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9EC006A1-AEC7-B011-6604-C8E731E7CC69}"/>
              </a:ext>
            </a:extLst>
          </p:cNvPr>
          <p:cNvSpPr txBox="1"/>
          <p:nvPr/>
        </p:nvSpPr>
        <p:spPr>
          <a:xfrm>
            <a:off x="5499652" y="4422913"/>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CC9348B-74C1-5053-D57D-117EF19D5579}"/>
              </a:ext>
            </a:extLst>
          </p:cNvPr>
          <p:cNvSpPr txBox="1"/>
          <p:nvPr/>
        </p:nvSpPr>
        <p:spPr>
          <a:xfrm>
            <a:off x="3968463" y="2682941"/>
            <a:ext cx="495731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During our research on which digital tools  is most used by students at UWTSD we have found that distance learning has become quite popular since the pandemic covid 19. (Moreno J et al 2021) Most students  use laptops, computers and  also the use of mobile phones is very popular. In our research we have also found that students use a limited range of collaborative knowledge creation tools, virtual words and social networking sites was low. ( </a:t>
            </a:r>
            <a:r>
              <a:rPr lang="en-GB" dirty="0" err="1">
                <a:cs typeface="Calibri"/>
              </a:rPr>
              <a:t>marygaryan</a:t>
            </a:r>
            <a:r>
              <a:rPr lang="en-GB" dirty="0">
                <a:cs typeface="Calibri"/>
              </a:rPr>
              <a:t> A 2011).</a:t>
            </a:r>
          </a:p>
          <a:p>
            <a:endParaRPr lang="en-GB" dirty="0">
              <a:cs typeface="Calibri"/>
            </a:endParaRPr>
          </a:p>
        </p:txBody>
      </p:sp>
    </p:spTree>
    <p:extLst>
      <p:ext uri="{BB962C8B-B14F-4D97-AF65-F5344CB8AC3E}">
        <p14:creationId xmlns:p14="http://schemas.microsoft.com/office/powerpoint/2010/main" val="2448065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F6A82F71-974E-0C1B-B563-569435734401}"/>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Propose Method</a:t>
            </a:r>
          </a:p>
        </p:txBody>
      </p:sp>
      <p:sp>
        <p:nvSpPr>
          <p:cNvPr id="27" name="Content Placeholder 2">
            <a:extLst>
              <a:ext uri="{FF2B5EF4-FFF2-40B4-BE49-F238E27FC236}">
                <a16:creationId xmlns:a16="http://schemas.microsoft.com/office/drawing/2014/main" id="{D6942A68-6306-76D1-E81E-DD6966BCBC5B}"/>
              </a:ext>
            </a:extLst>
          </p:cNvPr>
          <p:cNvSpPr>
            <a:spLocks noGrp="1"/>
          </p:cNvSpPr>
          <p:nvPr>
            <p:ph idx="1"/>
          </p:nvPr>
        </p:nvSpPr>
        <p:spPr>
          <a:xfrm>
            <a:off x="1103312" y="2763520"/>
            <a:ext cx="8946541" cy="3484879"/>
          </a:xfrm>
        </p:spPr>
        <p:txBody>
          <a:bodyPr vert="horz" lIns="91440" tIns="45720" rIns="91440" bIns="45720" rtlCol="0" anchor="t">
            <a:normAutofit/>
          </a:bodyPr>
          <a:lstStyle/>
          <a:p>
            <a:r>
              <a:rPr lang="en-GB" dirty="0"/>
              <a:t>Do you use one drive more than any other digital tools?</a:t>
            </a:r>
          </a:p>
          <a:p>
            <a:pPr>
              <a:buClr>
                <a:srgbClr val="F7F7F7"/>
              </a:buClr>
            </a:pPr>
            <a:r>
              <a:rPr lang="en-GB" dirty="0"/>
              <a:t>Do you use </a:t>
            </a:r>
            <a:r>
              <a:rPr lang="en-GB" dirty="0" err="1"/>
              <a:t>Whatsapp</a:t>
            </a:r>
            <a:r>
              <a:rPr lang="en-GB" dirty="0"/>
              <a:t> more often than other digital tools?</a:t>
            </a:r>
          </a:p>
          <a:p>
            <a:pPr>
              <a:buClr>
                <a:srgbClr val="F7F7F7"/>
              </a:buClr>
            </a:pPr>
            <a:r>
              <a:rPr lang="en-GB" dirty="0"/>
              <a:t>Do you use MS team more than any other  digital tools?</a:t>
            </a:r>
          </a:p>
          <a:p>
            <a:pPr>
              <a:buClr>
                <a:srgbClr val="F7F7F7"/>
              </a:buClr>
            </a:pPr>
            <a:r>
              <a:rPr lang="en-GB" dirty="0"/>
              <a:t>Do you use one digital tool more than others?</a:t>
            </a:r>
          </a:p>
        </p:txBody>
      </p:sp>
    </p:spTree>
    <p:extLst>
      <p:ext uri="{BB962C8B-B14F-4D97-AF65-F5344CB8AC3E}">
        <p14:creationId xmlns:p14="http://schemas.microsoft.com/office/powerpoint/2010/main" val="60630875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Rectangle 2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5" name="Freeform: Shape 2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34D923CC-5A45-2AA2-FBB6-5DA1A5A97CE9}"/>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Ethical Consideration</a:t>
            </a:r>
            <a:endParaRPr lang="en-GB">
              <a:solidFill>
                <a:srgbClr val="FFFFFF"/>
              </a:solidFill>
            </a:endParaRPr>
          </a:p>
        </p:txBody>
      </p:sp>
      <p:sp>
        <p:nvSpPr>
          <p:cNvPr id="3" name="Content Placeholder 2">
            <a:extLst>
              <a:ext uri="{FF2B5EF4-FFF2-40B4-BE49-F238E27FC236}">
                <a16:creationId xmlns:a16="http://schemas.microsoft.com/office/drawing/2014/main" id="{E890EEDE-9262-9BC1-149B-5522B23385F7}"/>
              </a:ext>
            </a:extLst>
          </p:cNvPr>
          <p:cNvSpPr>
            <a:spLocks noGrp="1"/>
          </p:cNvSpPr>
          <p:nvPr>
            <p:ph idx="1"/>
          </p:nvPr>
        </p:nvSpPr>
        <p:spPr>
          <a:xfrm>
            <a:off x="1103312" y="2763520"/>
            <a:ext cx="8946541" cy="3484879"/>
          </a:xfrm>
        </p:spPr>
        <p:txBody>
          <a:bodyPr vert="horz" lIns="91440" tIns="45720" rIns="91440" bIns="45720" rtlCol="0" anchor="t">
            <a:normAutofit/>
          </a:bodyPr>
          <a:lstStyle/>
          <a:p>
            <a:r>
              <a:rPr lang="en-GB" dirty="0"/>
              <a:t>During this research survey the things which we will make sure is data protection  privacy of research participants has to be protected, we will respect the dignity of research participants, full informed consent will also be obtained. Anonymity of individuals and organisations participating in this research will be ensured,  research participants will not be harmed in any way whatsoever. Any type of misleading information as well as representation of primary data findings in this survey research will be avoided.</a:t>
            </a:r>
          </a:p>
          <a:p>
            <a:pPr>
              <a:buClr>
                <a:srgbClr val="F7F7F7"/>
              </a:buClr>
            </a:pPr>
            <a:endParaRPr lang="en-GB" dirty="0"/>
          </a:p>
          <a:p>
            <a:pPr>
              <a:buClr>
                <a:srgbClr val="F7F7F7"/>
              </a:buClr>
            </a:pPr>
            <a:endParaRPr lang="en-GB" dirty="0"/>
          </a:p>
        </p:txBody>
      </p:sp>
    </p:spTree>
    <p:extLst>
      <p:ext uri="{BB962C8B-B14F-4D97-AF65-F5344CB8AC3E}">
        <p14:creationId xmlns:p14="http://schemas.microsoft.com/office/powerpoint/2010/main" val="27504389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Rectangle 2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5" name="Freeform: Shape 2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2CD9041-4AA1-7D7F-9122-437659517EE5}"/>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Hypothesis</a:t>
            </a:r>
          </a:p>
        </p:txBody>
      </p:sp>
      <p:sp>
        <p:nvSpPr>
          <p:cNvPr id="38" name="Content Placeholder 2">
            <a:extLst>
              <a:ext uri="{FF2B5EF4-FFF2-40B4-BE49-F238E27FC236}">
                <a16:creationId xmlns:a16="http://schemas.microsoft.com/office/drawing/2014/main" id="{57F07E04-B2DE-AA84-619B-6AD65FBA9935}"/>
              </a:ext>
            </a:extLst>
          </p:cNvPr>
          <p:cNvSpPr>
            <a:spLocks noGrp="1"/>
          </p:cNvSpPr>
          <p:nvPr>
            <p:ph idx="1"/>
          </p:nvPr>
        </p:nvSpPr>
        <p:spPr>
          <a:xfrm>
            <a:off x="1103312" y="2763520"/>
            <a:ext cx="8946541" cy="3484879"/>
          </a:xfrm>
        </p:spPr>
        <p:txBody>
          <a:bodyPr vert="horz" lIns="91440" tIns="45720" rIns="91440" bIns="45720" rtlCol="0" anchor="t">
            <a:normAutofit/>
          </a:bodyPr>
          <a:lstStyle/>
          <a:p>
            <a:pPr marL="0" indent="0">
              <a:buNone/>
            </a:pPr>
            <a:r>
              <a:rPr lang="en-GB" dirty="0"/>
              <a:t>Our hypothesis is we will find the out during this survey research  which digital skills is most used in students at UWTSD in our opinion on the research we have done  during the last few years distance learning  has been very popular.</a:t>
            </a:r>
          </a:p>
        </p:txBody>
      </p:sp>
    </p:spTree>
    <p:extLst>
      <p:ext uri="{BB962C8B-B14F-4D97-AF65-F5344CB8AC3E}">
        <p14:creationId xmlns:p14="http://schemas.microsoft.com/office/powerpoint/2010/main" val="209154092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4F081-33FB-1EBC-E24C-93B9F7354F2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3389F5AA-07DA-B925-67C3-5AD61F632660}"/>
              </a:ext>
            </a:extLst>
          </p:cNvPr>
          <p:cNvSpPr>
            <a:spLocks noGrp="1"/>
          </p:cNvSpPr>
          <p:nvPr>
            <p:ph idx="1"/>
          </p:nvPr>
        </p:nvSpPr>
        <p:spPr/>
        <p:txBody>
          <a:bodyPr vert="horz" lIns="91440" tIns="45720" rIns="91440" bIns="45720" rtlCol="0" anchor="t">
            <a:normAutofit/>
          </a:bodyPr>
          <a:lstStyle/>
          <a:p>
            <a:r>
              <a:rPr lang="en-GB" dirty="0"/>
              <a:t>Moreno J et al (2021)</a:t>
            </a:r>
          </a:p>
          <a:p>
            <a:pPr>
              <a:buClr>
                <a:srgbClr val="8AD0D6"/>
              </a:buClr>
            </a:pPr>
            <a:r>
              <a:rPr lang="en-GB" dirty="0" err="1"/>
              <a:t>Marygaryan</a:t>
            </a:r>
            <a:r>
              <a:rPr lang="en-GB" dirty="0"/>
              <a:t> A (2011}</a:t>
            </a:r>
          </a:p>
        </p:txBody>
      </p:sp>
    </p:spTree>
    <p:extLst>
      <p:ext uri="{BB962C8B-B14F-4D97-AF65-F5344CB8AC3E}">
        <p14:creationId xmlns:p14="http://schemas.microsoft.com/office/powerpoint/2010/main" val="17884315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Which digital tool is most used by students at uwtsd   </vt:lpstr>
      <vt:lpstr>Introduction</vt:lpstr>
      <vt:lpstr>Rationale</vt:lpstr>
      <vt:lpstr>Propose Method</vt:lpstr>
      <vt:lpstr>Ethical Consideration</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511</cp:revision>
  <dcterms:created xsi:type="dcterms:W3CDTF">2023-02-17T09:42:14Z</dcterms:created>
  <dcterms:modified xsi:type="dcterms:W3CDTF">2023-02-17T13:08:18Z</dcterms:modified>
</cp:coreProperties>
</file>