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4" r:id="rId1"/>
  </p:sldMasterIdLst>
  <p:sldIdLst>
    <p:sldId id="256" r:id="rId2"/>
  </p:sldIdLst>
  <p:sldSz cx="12960350" cy="129603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82" userDrawn="1">
          <p15:clr>
            <a:srgbClr val="A4A3A4"/>
          </p15:clr>
        </p15:guide>
        <p15:guide id="2" pos="408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>
        <p:scale>
          <a:sx n="66" d="100"/>
          <a:sy n="66" d="100"/>
        </p:scale>
        <p:origin x="488" y="32"/>
      </p:cViewPr>
      <p:guideLst>
        <p:guide orient="horz" pos="4082"/>
        <p:guide pos="4082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20:21:30.40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430 45 24575,'-79'-37'0,"72"35"0,0 0 0,1 1 0,-1 0 0,0 0 0,0 1 0,0 0 0,0 0 0,0 0 0,0 1 0,-10 2 0,12-1 0,0 1 0,0-1 0,0 1 0,1 0 0,-9 6 0,-9 7 0,-8-1 0,17-9 0,1 1 0,0 0 0,-12 9 0,17-10 0,1-1 0,0 1 0,0 1 0,0-1 0,1 1 0,0 0 0,-7 13 0,4-4 0,1 0 0,-8 30 0,1-8 0,11-32 0,0 1 0,1-1 0,0 0 0,0 1 0,0 0 0,1-1 0,0 1 0,-1 12 0,3-5 0,-1 1 0,2-2 0,0 1 0,1 0 0,0 0 0,1-1 0,0 1 0,8 14 0,15 8 0,-23-32 0,0 0 0,0 0 0,-1 1 0,0-1 0,0 1 0,0 0 0,0 0 0,-1 0 0,0 0 0,0 0 0,0 0 0,-1 1 0,2 5 0,-3-9 0,1-1 0,0 1 0,0 0 0,0-1 0,0 0 0,0 1 0,0-1 0,1 0 0,-1 1 0,0-1 0,1 0 0,-1 0 0,0 0 0,1 0 0,-1 0 0,1-1 0,0 1 0,1 0 0,33 12 0,-18-8 0,1 0 0,-1-2 0,1-1 0,0 0 0,0-1 0,35-3 0,-37-1 0,0-1 0,0-1 0,0-1 0,17-7 0,39-24 0,-61 32 0,0 0 0,1 1 0,-1 1 0,1 0 0,0 0 0,0 2 0,23-2 0,-31 4 0,0-1 0,0 0 0,0-1 0,0 0 0,0 1 0,-1-1 0,1-1 0,0 1 0,0-1 0,-1 0 0,1 0 0,8-5 0,-4 1 0,0 1 0,-1-2 0,1 1 0,-1-1 0,10-11 0,-15 14 0,0 1 0,0-1 0,0 0 0,-1 0 0,1-1 0,-1 1 0,0 0 0,-1-1 0,1 1 0,-1-1 0,0 0 0,0 0 0,0 1 0,0-7 0,0-10 0,0 12 0,-1 0 0,0-1 0,0 1 0,-1 0 0,0 0 0,-1-1 0,1 1 0,-6-13 0,-12-26 0,9 21 0,-19-34 0,26 57 0,0-1 0,-1 1 0,0 0 0,1 0 0,-2 0 0,-6-5 0,-16-16 0,21 20 0,1 0 0,0 0 0,-1 0 0,0 1 0,-9-6 0,-5-3 0,9 7 0,0 0 0,0 0 0,-1 1 0,0 0 0,0 1 0,0 1 0,-25-5 0,-25 7 72,31 2-1509,24-1-5389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1362" y="2458246"/>
            <a:ext cx="9237626" cy="4741948"/>
          </a:xfrm>
        </p:spPr>
        <p:txBody>
          <a:bodyPr anchor="b">
            <a:normAutofit/>
          </a:bodyPr>
          <a:lstStyle>
            <a:lvl1pPr algn="ctr">
              <a:defRPr sz="680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61362" y="7344201"/>
            <a:ext cx="9237626" cy="2592068"/>
          </a:xfrm>
        </p:spPr>
        <p:txBody>
          <a:bodyPr>
            <a:normAutofit/>
          </a:bodyPr>
          <a:lstStyle>
            <a:lvl1pPr marL="0" indent="0" algn="ctr">
              <a:buNone/>
              <a:defRPr sz="3118">
                <a:solidFill>
                  <a:schemeClr val="bg1">
                    <a:lumMod val="50000"/>
                  </a:schemeClr>
                </a:solidFill>
              </a:defRPr>
            </a:lvl1pPr>
            <a:lvl2pPr marL="648035" indent="0" algn="ctr">
              <a:buNone/>
              <a:defRPr sz="2835"/>
            </a:lvl2pPr>
            <a:lvl3pPr marL="1296071" indent="0" algn="ctr">
              <a:buNone/>
              <a:defRPr sz="2551"/>
            </a:lvl3pPr>
            <a:lvl4pPr marL="1944106" indent="0" algn="ctr">
              <a:buNone/>
              <a:defRPr sz="2268"/>
            </a:lvl4pPr>
            <a:lvl5pPr marL="2592141" indent="0" algn="ctr">
              <a:buNone/>
              <a:defRPr sz="2268"/>
            </a:lvl5pPr>
            <a:lvl6pPr marL="3240176" indent="0" algn="ctr">
              <a:buNone/>
              <a:defRPr sz="2268"/>
            </a:lvl6pPr>
            <a:lvl7pPr marL="3888212" indent="0" algn="ctr">
              <a:buNone/>
              <a:defRPr sz="2268"/>
            </a:lvl7pPr>
            <a:lvl8pPr marL="4536247" indent="0" algn="ctr">
              <a:buNone/>
              <a:defRPr sz="2268"/>
            </a:lvl8pPr>
            <a:lvl9pPr marL="5184282" indent="0" algn="ctr">
              <a:buNone/>
              <a:defRPr sz="2268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636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71360" y="4473368"/>
            <a:ext cx="11016964" cy="64709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217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362" y="1565834"/>
            <a:ext cx="11004128" cy="5172081"/>
          </a:xfrm>
        </p:spPr>
        <p:txBody>
          <a:bodyPr anchor="b">
            <a:normAutofit/>
          </a:bodyPr>
          <a:lstStyle>
            <a:lvl1pPr>
              <a:defRPr sz="567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62" y="6911919"/>
            <a:ext cx="11004128" cy="2585613"/>
          </a:xfrm>
        </p:spPr>
        <p:txBody>
          <a:bodyPr>
            <a:normAutofit/>
          </a:bodyPr>
          <a:lstStyle>
            <a:lvl1pPr marL="0" indent="0" algn="ctr">
              <a:buNone/>
              <a:defRPr sz="2835">
                <a:solidFill>
                  <a:schemeClr val="bg1">
                    <a:lumMod val="50000"/>
                  </a:schemeClr>
                </a:solidFill>
              </a:defRPr>
            </a:lvl1pPr>
            <a:lvl2pPr marL="648035" indent="0">
              <a:buNone/>
              <a:defRPr sz="2835">
                <a:solidFill>
                  <a:schemeClr val="tx1">
                    <a:tint val="75000"/>
                  </a:schemeClr>
                </a:solidFill>
              </a:defRPr>
            </a:lvl2pPr>
            <a:lvl3pPr marL="1296071" indent="0">
              <a:buNone/>
              <a:defRPr sz="2551">
                <a:solidFill>
                  <a:schemeClr val="tx1">
                    <a:tint val="75000"/>
                  </a:schemeClr>
                </a:solidFill>
              </a:defRPr>
            </a:lvl3pPr>
            <a:lvl4pPr marL="1944106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4pPr>
            <a:lvl5pPr marL="2592141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5pPr>
            <a:lvl6pPr marL="3240176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6pPr>
            <a:lvl7pPr marL="3888212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7pPr>
            <a:lvl8pPr marL="4536247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8pPr>
            <a:lvl9pPr marL="5184282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80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71363" y="1168885"/>
            <a:ext cx="11017627" cy="30164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71360" y="4473368"/>
            <a:ext cx="5427813" cy="64709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561177" y="4473368"/>
            <a:ext cx="5427147" cy="64709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49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71363" y="1168885"/>
            <a:ext cx="11017627" cy="30164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571" y="4480785"/>
            <a:ext cx="5180605" cy="1285063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3685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71361" y="5765851"/>
            <a:ext cx="5427813" cy="51784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99531" y="4480785"/>
            <a:ext cx="5189459" cy="1285063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3685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561178" y="5765851"/>
            <a:ext cx="5427148" cy="51784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44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0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739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362" y="1152031"/>
            <a:ext cx="4183718" cy="3823572"/>
          </a:xfrm>
        </p:spPr>
        <p:txBody>
          <a:bodyPr anchor="b"/>
          <a:lstStyle>
            <a:lvl1pPr algn="ctr"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398086" y="1152034"/>
            <a:ext cx="6590902" cy="9792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362" y="4975603"/>
            <a:ext cx="4183720" cy="5968693"/>
          </a:xfrm>
        </p:spPr>
        <p:txBody>
          <a:bodyPr/>
          <a:lstStyle>
            <a:lvl1pPr marL="0" indent="0" algn="ctr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459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363" y="1152031"/>
            <a:ext cx="5853160" cy="3823575"/>
          </a:xfrm>
        </p:spPr>
        <p:txBody>
          <a:bodyPr anchor="b"/>
          <a:lstStyle>
            <a:lvl1pPr algn="ctr"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092859" y="1152033"/>
            <a:ext cx="4260376" cy="9792264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4536"/>
            </a:lvl1pPr>
            <a:lvl2pPr marL="648035" indent="0">
              <a:buNone/>
              <a:defRPr sz="3969"/>
            </a:lvl2pPr>
            <a:lvl3pPr marL="1296071" indent="0">
              <a:buNone/>
              <a:defRPr sz="3402"/>
            </a:lvl3pPr>
            <a:lvl4pPr marL="1944106" indent="0">
              <a:buNone/>
              <a:defRPr sz="2835"/>
            </a:lvl4pPr>
            <a:lvl5pPr marL="2592141" indent="0">
              <a:buNone/>
              <a:defRPr sz="2835"/>
            </a:lvl5pPr>
            <a:lvl6pPr marL="3240176" indent="0">
              <a:buNone/>
              <a:defRPr sz="2835"/>
            </a:lvl6pPr>
            <a:lvl7pPr marL="3888212" indent="0">
              <a:buNone/>
              <a:defRPr sz="2835"/>
            </a:lvl7pPr>
            <a:lvl8pPr marL="4536247" indent="0">
              <a:buNone/>
              <a:defRPr sz="2835"/>
            </a:lvl8pPr>
            <a:lvl9pPr marL="5184282" indent="0">
              <a:buNone/>
              <a:defRPr sz="283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383" y="4975606"/>
            <a:ext cx="5853140" cy="5968691"/>
          </a:xfrm>
        </p:spPr>
        <p:txBody>
          <a:bodyPr/>
          <a:lstStyle>
            <a:lvl1pPr marL="0" indent="0" algn="ctr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271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383" y="8106122"/>
            <a:ext cx="11017607" cy="1533793"/>
          </a:xfrm>
        </p:spPr>
        <p:txBody>
          <a:bodyPr anchor="b"/>
          <a:lstStyle>
            <a:lvl1pPr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59408" y="1319584"/>
            <a:ext cx="10441556" cy="6074122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4536"/>
            </a:lvl1pPr>
            <a:lvl2pPr marL="648035" indent="0">
              <a:buNone/>
              <a:defRPr sz="3969"/>
            </a:lvl2pPr>
            <a:lvl3pPr marL="1296071" indent="0">
              <a:buNone/>
              <a:defRPr sz="3402"/>
            </a:lvl3pPr>
            <a:lvl4pPr marL="1944106" indent="0">
              <a:buNone/>
              <a:defRPr sz="2835"/>
            </a:lvl4pPr>
            <a:lvl5pPr marL="2592141" indent="0">
              <a:buNone/>
              <a:defRPr sz="2835"/>
            </a:lvl5pPr>
            <a:lvl6pPr marL="3240176" indent="0">
              <a:buNone/>
              <a:defRPr sz="2835"/>
            </a:lvl6pPr>
            <a:lvl7pPr marL="3888212" indent="0">
              <a:buNone/>
              <a:defRPr sz="2835"/>
            </a:lvl7pPr>
            <a:lvl8pPr marL="4536247" indent="0">
              <a:buNone/>
              <a:defRPr sz="2835"/>
            </a:lvl8pPr>
            <a:lvl9pPr marL="5184282" indent="0">
              <a:buNone/>
              <a:defRPr sz="283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362" y="9654550"/>
            <a:ext cx="11017628" cy="1289746"/>
          </a:xfrm>
        </p:spPr>
        <p:txBody>
          <a:bodyPr/>
          <a:lstStyle>
            <a:lvl1pPr marL="0" indent="0" algn="ctr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895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362" y="1152032"/>
            <a:ext cx="11017628" cy="6476858"/>
          </a:xfrm>
        </p:spPr>
        <p:txBody>
          <a:bodyPr anchor="ctr"/>
          <a:lstStyle>
            <a:lvl1pPr algn="ctr"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362" y="7946333"/>
            <a:ext cx="11017628" cy="2997964"/>
          </a:xfrm>
        </p:spPr>
        <p:txBody>
          <a:bodyPr anchor="ctr"/>
          <a:lstStyle>
            <a:lvl1pPr marL="0" indent="0" algn="ctr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5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7354" y="1649031"/>
            <a:ext cx="9889019" cy="5159034"/>
          </a:xfrm>
        </p:spPr>
        <p:txBody>
          <a:bodyPr anchor="ctr"/>
          <a:lstStyle>
            <a:lvl1pPr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829082" y="6822292"/>
            <a:ext cx="9303876" cy="1124039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362" y="8263778"/>
            <a:ext cx="11017628" cy="268552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045482" y="1677889"/>
            <a:ext cx="775138" cy="1105118"/>
          </a:xfrm>
          <a:prstGeom prst="rect">
            <a:avLst/>
          </a:prstGeom>
        </p:spPr>
        <p:txBody>
          <a:bodyPr vert="horz" lIns="129604" tIns="64802" rIns="129604" bIns="648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339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126470" y="5896251"/>
            <a:ext cx="784709" cy="1105118"/>
          </a:xfrm>
          <a:prstGeom prst="rect">
            <a:avLst/>
          </a:prstGeom>
        </p:spPr>
        <p:txBody>
          <a:bodyPr vert="horz" lIns="129604" tIns="64802" rIns="129604" bIns="648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339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8896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362" y="4041789"/>
            <a:ext cx="11017628" cy="4746903"/>
          </a:xfrm>
        </p:spPr>
        <p:txBody>
          <a:bodyPr anchor="b"/>
          <a:lstStyle>
            <a:lvl1pPr algn="ctr"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362" y="8810950"/>
            <a:ext cx="11017628" cy="2155606"/>
          </a:xfrm>
        </p:spPr>
        <p:txBody>
          <a:bodyPr anchor="t"/>
          <a:lstStyle>
            <a:lvl1pPr marL="0" indent="0" algn="ctr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38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71362" y="1152031"/>
            <a:ext cx="11017628" cy="303333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71362" y="4473368"/>
            <a:ext cx="3506880" cy="108902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402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71362" y="5562399"/>
            <a:ext cx="3506880" cy="5381900"/>
          </a:xfrm>
        </p:spPr>
        <p:txBody>
          <a:bodyPr anchor="t">
            <a:normAutofit/>
          </a:bodyPr>
          <a:lstStyle>
            <a:lvl1pPr marL="0" indent="0" algn="ctr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2983" y="4473368"/>
            <a:ext cx="3498956" cy="108902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402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721247" y="5562399"/>
            <a:ext cx="3511531" cy="5381900"/>
          </a:xfrm>
        </p:spPr>
        <p:txBody>
          <a:bodyPr anchor="t">
            <a:normAutofit/>
          </a:bodyPr>
          <a:lstStyle>
            <a:lvl1pPr marL="0" indent="0" algn="ctr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475783" y="4473368"/>
            <a:ext cx="3513207" cy="108902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402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475783" y="5562399"/>
            <a:ext cx="3513207" cy="5381900"/>
          </a:xfrm>
        </p:spPr>
        <p:txBody>
          <a:bodyPr anchor="t">
            <a:normAutofit/>
          </a:bodyPr>
          <a:lstStyle>
            <a:lvl1pPr marL="0" indent="0" algn="ctr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373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71362" y="1154246"/>
            <a:ext cx="11017628" cy="30311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71362" y="7946331"/>
            <a:ext cx="3504152" cy="108902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118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71362" y="4473367"/>
            <a:ext cx="3504152" cy="2880078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68"/>
            </a:lvl1pPr>
            <a:lvl2pPr marL="648035" indent="0">
              <a:buNone/>
              <a:defRPr sz="2268"/>
            </a:lvl2pPr>
            <a:lvl3pPr marL="1296071" indent="0">
              <a:buNone/>
              <a:defRPr sz="2268"/>
            </a:lvl3pPr>
            <a:lvl4pPr marL="1944106" indent="0">
              <a:buNone/>
              <a:defRPr sz="2268"/>
            </a:lvl4pPr>
            <a:lvl5pPr marL="2592141" indent="0">
              <a:buNone/>
              <a:defRPr sz="2268"/>
            </a:lvl5pPr>
            <a:lvl6pPr marL="3240176" indent="0">
              <a:buNone/>
              <a:defRPr sz="2268"/>
            </a:lvl6pPr>
            <a:lvl7pPr marL="3888212" indent="0">
              <a:buNone/>
              <a:defRPr sz="2268"/>
            </a:lvl7pPr>
            <a:lvl8pPr marL="4536247" indent="0">
              <a:buNone/>
              <a:defRPr sz="2268"/>
            </a:lvl8pPr>
            <a:lvl9pPr marL="5184282" indent="0">
              <a:buNone/>
              <a:defRPr sz="226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71362" y="9035360"/>
            <a:ext cx="3504152" cy="1908936"/>
          </a:xfrm>
        </p:spPr>
        <p:txBody>
          <a:bodyPr anchor="t">
            <a:normAutofit/>
          </a:bodyPr>
          <a:lstStyle>
            <a:lvl1pPr marL="0" indent="0" algn="ctr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2746" y="7946331"/>
            <a:ext cx="3509912" cy="108902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118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21245" y="4473367"/>
            <a:ext cx="3511532" cy="2880078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68"/>
            </a:lvl1pPr>
            <a:lvl2pPr marL="648035" indent="0">
              <a:buNone/>
              <a:defRPr sz="2268"/>
            </a:lvl2pPr>
            <a:lvl3pPr marL="1296071" indent="0">
              <a:buNone/>
              <a:defRPr sz="2268"/>
            </a:lvl3pPr>
            <a:lvl4pPr marL="1944106" indent="0">
              <a:buNone/>
              <a:defRPr sz="2268"/>
            </a:lvl4pPr>
            <a:lvl5pPr marL="2592141" indent="0">
              <a:buNone/>
              <a:defRPr sz="2268"/>
            </a:lvl5pPr>
            <a:lvl6pPr marL="3240176" indent="0">
              <a:buNone/>
              <a:defRPr sz="2268"/>
            </a:lvl6pPr>
            <a:lvl7pPr marL="3888212" indent="0">
              <a:buNone/>
              <a:defRPr sz="2268"/>
            </a:lvl7pPr>
            <a:lvl8pPr marL="4536247" indent="0">
              <a:buNone/>
              <a:defRPr sz="2268"/>
            </a:lvl8pPr>
            <a:lvl9pPr marL="5184282" indent="0">
              <a:buNone/>
              <a:defRPr sz="226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721245" y="9035359"/>
            <a:ext cx="3511532" cy="1908938"/>
          </a:xfrm>
        </p:spPr>
        <p:txBody>
          <a:bodyPr anchor="t">
            <a:normAutofit/>
          </a:bodyPr>
          <a:lstStyle>
            <a:lvl1pPr marL="0" indent="0" algn="ctr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475783" y="7946331"/>
            <a:ext cx="3508693" cy="108902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3118" b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475783" y="4473367"/>
            <a:ext cx="3513207" cy="2880078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268"/>
            </a:lvl1pPr>
            <a:lvl2pPr marL="648035" indent="0">
              <a:buNone/>
              <a:defRPr sz="2268"/>
            </a:lvl2pPr>
            <a:lvl3pPr marL="1296071" indent="0">
              <a:buNone/>
              <a:defRPr sz="2268"/>
            </a:lvl3pPr>
            <a:lvl4pPr marL="1944106" indent="0">
              <a:buNone/>
              <a:defRPr sz="2268"/>
            </a:lvl4pPr>
            <a:lvl5pPr marL="2592141" indent="0">
              <a:buNone/>
              <a:defRPr sz="2268"/>
            </a:lvl5pPr>
            <a:lvl6pPr marL="3240176" indent="0">
              <a:buNone/>
              <a:defRPr sz="2268"/>
            </a:lvl6pPr>
            <a:lvl7pPr marL="3888212" indent="0">
              <a:buNone/>
              <a:defRPr sz="2268"/>
            </a:lvl7pPr>
            <a:lvl8pPr marL="4536247" indent="0">
              <a:buNone/>
              <a:defRPr sz="2268"/>
            </a:lvl8pPr>
            <a:lvl9pPr marL="5184282" indent="0">
              <a:buNone/>
              <a:defRPr sz="2268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475649" y="9035355"/>
            <a:ext cx="3513341" cy="1908942"/>
          </a:xfrm>
        </p:spPr>
        <p:txBody>
          <a:bodyPr anchor="t">
            <a:normAutofit/>
          </a:bodyPr>
          <a:lstStyle>
            <a:lvl1pPr marL="0" indent="0" algn="ctr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2736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71362" y="4473370"/>
            <a:ext cx="11017628" cy="6470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3741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960350" cy="129603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4751" y="1152036"/>
            <a:ext cx="2714239" cy="979226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71362" y="1152036"/>
            <a:ext cx="8141383" cy="97922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788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960353" cy="1296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1363" y="1168885"/>
            <a:ext cx="11017627" cy="30164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62" y="4473370"/>
            <a:ext cx="11017628" cy="6470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62658" y="11118303"/>
            <a:ext cx="2916079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17">
                <a:solidFill>
                  <a:schemeClr val="tx1"/>
                </a:solidFill>
              </a:defRPr>
            </a:lvl1pPr>
          </a:lstStyle>
          <a:p>
            <a:fld id="{7BC849C9-C48F-4B77-BAEE-24336252CE4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71362" y="11118303"/>
            <a:ext cx="7093418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17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76615" y="11118303"/>
            <a:ext cx="812376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17">
                <a:solidFill>
                  <a:schemeClr val="tx1"/>
                </a:solidFill>
              </a:defRPr>
            </a:lvl1pPr>
          </a:lstStyle>
          <a:p>
            <a:fld id="{6E8FDD28-3460-4788-996F-AA7EF464A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62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  <p:sldLayoutId id="2147483916" r:id="rId12"/>
    <p:sldLayoutId id="2147483917" r:id="rId13"/>
    <p:sldLayoutId id="2147483918" r:id="rId14"/>
    <p:sldLayoutId id="2147483919" r:id="rId15"/>
    <p:sldLayoutId id="2147483920" r:id="rId16"/>
    <p:sldLayoutId id="2147483921" r:id="rId17"/>
  </p:sldLayoutIdLst>
  <p:txStyles>
    <p:titleStyle>
      <a:lvl1pPr algn="ctr" defTabSz="1296071" rtl="0" eaLnBrk="1" latinLnBrk="0" hangingPunct="1">
        <a:lnSpc>
          <a:spcPct val="90000"/>
        </a:lnSpc>
        <a:spcBef>
          <a:spcPct val="0"/>
        </a:spcBef>
        <a:buNone/>
        <a:defRPr sz="5103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24018" indent="-324018" algn="l" defTabSz="1296071" rtl="0" eaLnBrk="1" latinLnBrk="0" hangingPunct="1">
        <a:lnSpc>
          <a:spcPct val="120000"/>
        </a:lnSpc>
        <a:spcBef>
          <a:spcPts val="1417"/>
        </a:spcBef>
        <a:buClr>
          <a:schemeClr val="tx1"/>
        </a:buClr>
        <a:buFont typeface="Arial" panose="020B0604020202020204" pitchFamily="34" charset="0"/>
        <a:buChar char="•"/>
        <a:defRPr sz="2835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972053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2551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20088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2268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268123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1984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916159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1984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564194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1984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212229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1984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860265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1984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508300" indent="-324018" algn="l" defTabSz="1296071" rtl="0" eaLnBrk="1" latinLnBrk="0" hangingPunct="1">
        <a:lnSpc>
          <a:spcPct val="120000"/>
        </a:lnSpc>
        <a:spcBef>
          <a:spcPts val="709"/>
        </a:spcBef>
        <a:buClr>
          <a:schemeClr val="tx1"/>
        </a:buClr>
        <a:buFont typeface="Arial" panose="020B0604020202020204" pitchFamily="34" charset="0"/>
        <a:buChar char="•"/>
        <a:defRPr sz="1984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1pPr>
      <a:lvl2pPr marL="648035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2pPr>
      <a:lvl3pPr marL="129607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3pPr>
      <a:lvl4pPr marL="194410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4pPr>
      <a:lvl5pPr marL="259214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5pPr>
      <a:lvl6pPr marL="324017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6pPr>
      <a:lvl7pPr marL="388821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7pPr>
      <a:lvl8pPr marL="4536247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8pPr>
      <a:lvl9pPr marL="518428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82" userDrawn="1">
          <p15:clr>
            <a:srgbClr val="F26B43"/>
          </p15:clr>
        </p15:guide>
        <p15:guide id="2" pos="408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1.png"/><Relationship Id="rId4" Type="http://schemas.openxmlformats.org/officeDocument/2006/relationships/image" Target="../media/image6.png"/><Relationship Id="rId9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C4C53D0-FAB6-2DBE-8E1F-F080A74598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1838" y="449180"/>
            <a:ext cx="7876673" cy="802105"/>
          </a:xfrm>
        </p:spPr>
        <p:txBody>
          <a:bodyPr>
            <a:normAutofit fontScale="92500"/>
          </a:bodyPr>
          <a:lstStyle/>
          <a:p>
            <a:pPr algn="l"/>
            <a:r>
              <a:rPr lang="en-GB" dirty="0"/>
              <a:t>How to create a hyperlink in power-point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4755FF1-BBFF-FD1F-67C3-B801624CB8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711" y="1191281"/>
            <a:ext cx="3721171" cy="1104957"/>
          </a:xfrm>
          <a:prstGeom prst="rect">
            <a:avLst/>
          </a:prstGeom>
        </p:spPr>
      </p:pic>
      <p:pic>
        <p:nvPicPr>
          <p:cNvPr id="6" name="Picture 5" descr="A screenshot of a web page&#10;&#10;AI-generated content may be incorrect.">
            <a:extLst>
              <a:ext uri="{FF2B5EF4-FFF2-40B4-BE49-F238E27FC236}">
                <a16:creationId xmlns:a16="http://schemas.microsoft.com/office/drawing/2014/main" id="{4E7FDE05-E1F1-CE3B-021B-78212A574F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7780" y="1433828"/>
            <a:ext cx="2850730" cy="1046160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CEAC324-4FA6-186E-86FB-980A41A6EA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892" y="3620200"/>
            <a:ext cx="4941240" cy="272189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AB8B384-60C5-2CBD-699C-836292C7EA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0581" y="3506115"/>
            <a:ext cx="4855859" cy="938146"/>
          </a:xfrm>
          <a:prstGeom prst="rect">
            <a:avLst/>
          </a:prstGeom>
        </p:spPr>
      </p:pic>
      <p:pic>
        <p:nvPicPr>
          <p:cNvPr id="22" name="Picture 21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07E9BA17-7660-CAE7-6FB5-400AB9F7E3C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4822" y="6680887"/>
            <a:ext cx="3608542" cy="175432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CD128EA-A720-F230-73EA-3187FFC7C890}"/>
              </a:ext>
            </a:extLst>
          </p:cNvPr>
          <p:cNvSpPr txBox="1"/>
          <p:nvPr/>
        </p:nvSpPr>
        <p:spPr>
          <a:xfrm>
            <a:off x="5072514" y="1251285"/>
            <a:ext cx="1616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First step clicking to find the app power-point in our PC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129749C-9612-D207-4F78-DF509215A176}"/>
              </a:ext>
            </a:extLst>
          </p:cNvPr>
          <p:cNvSpPr txBox="1"/>
          <p:nvPr/>
        </p:nvSpPr>
        <p:spPr>
          <a:xfrm>
            <a:off x="10524388" y="1495243"/>
            <a:ext cx="1896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step click home to open new blank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E642173-E617-0B20-5E75-B672ACDEF306}"/>
              </a:ext>
            </a:extLst>
          </p:cNvPr>
          <p:cNvSpPr txBox="1"/>
          <p:nvPr/>
        </p:nvSpPr>
        <p:spPr>
          <a:xfrm>
            <a:off x="5880567" y="3647975"/>
            <a:ext cx="20025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after we wrote everything for our presentation we need to chose word where will to insert the link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B002C5B-E777-6F0A-62AE-E6FA930716E8}"/>
              </a:ext>
            </a:extLst>
          </p:cNvPr>
          <p:cNvSpPr txBox="1"/>
          <p:nvPr/>
        </p:nvSpPr>
        <p:spPr>
          <a:xfrm>
            <a:off x="8527983" y="4822257"/>
            <a:ext cx="23485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step we need to click on the tab </a:t>
            </a:r>
            <a:r>
              <a:rPr lang="en-GB" b="1" dirty="0"/>
              <a:t>insert</a:t>
            </a:r>
            <a:r>
              <a:rPr lang="en-GB" dirty="0"/>
              <a:t> and to find in ribbon button </a:t>
            </a:r>
            <a:r>
              <a:rPr lang="en-GB" b="1" dirty="0"/>
              <a:t>link</a:t>
            </a:r>
            <a:r>
              <a:rPr lang="en-GB" dirty="0"/>
              <a:t>. Click on it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55AD1BC-F749-4396-9D64-03114C8BB24B}"/>
              </a:ext>
            </a:extLst>
          </p:cNvPr>
          <p:cNvSpPr txBox="1"/>
          <p:nvPr/>
        </p:nvSpPr>
        <p:spPr>
          <a:xfrm>
            <a:off x="3898432" y="7004052"/>
            <a:ext cx="16482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aseline="30000" dirty="0"/>
              <a:t>6th</a:t>
            </a:r>
            <a:r>
              <a:rPr lang="en-GB" sz="1400" dirty="0"/>
              <a:t> chose the options what we want to add link.</a:t>
            </a:r>
          </a:p>
          <a:p>
            <a:r>
              <a:rPr lang="en-GB" sz="1400" dirty="0"/>
              <a:t>After where we see the link in blue collar we need to paste the link in the empty box and the end click OK 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AA5769A1-62DA-92A3-F5D3-7026C3726933}"/>
              </a:ext>
            </a:extLst>
          </p:cNvPr>
          <p:cNvSpPr txBox="1"/>
          <p:nvPr/>
        </p:nvSpPr>
        <p:spPr>
          <a:xfrm>
            <a:off x="10674350" y="6743700"/>
            <a:ext cx="184811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go to browser find the link which you want to put in your presentation and after copy the link from top and go back to presentation </a:t>
            </a:r>
          </a:p>
        </p:txBody>
      </p:sp>
      <p:pic>
        <p:nvPicPr>
          <p:cNvPr id="35" name="Picture 3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26CFCDC-D0A5-98F7-552D-4F0C784663C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388" y="7233719"/>
            <a:ext cx="3270002" cy="1754326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B7C87666-F1B3-625B-5204-9DF5AAB261B3}"/>
              </a:ext>
            </a:extLst>
          </p:cNvPr>
          <p:cNvSpPr txBox="1"/>
          <p:nvPr/>
        </p:nvSpPr>
        <p:spPr>
          <a:xfrm>
            <a:off x="8686800" y="9921240"/>
            <a:ext cx="26243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</a:t>
            </a:r>
            <a:r>
              <a:rPr lang="en-GB" baseline="30000" dirty="0"/>
              <a:t>th</a:t>
            </a:r>
            <a:r>
              <a:rPr lang="en-GB" dirty="0"/>
              <a:t> step in last one where we see word with blue </a:t>
            </a:r>
            <a:r>
              <a:rPr lang="en-GB" dirty="0" err="1"/>
              <a:t>collor</a:t>
            </a:r>
            <a:r>
              <a:rPr lang="en-GB" dirty="0"/>
              <a:t> underline we can understand we have a hyperlink where we can to click easy and watch the moves on Netflix</a:t>
            </a:r>
          </a:p>
        </p:txBody>
      </p:sp>
      <p:pic>
        <p:nvPicPr>
          <p:cNvPr id="39" name="Picture 3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99F9059-2858-898F-CAAD-0614B73C3C0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486" y="9475449"/>
            <a:ext cx="3791375" cy="2392779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42003DE8-4229-562A-26A8-AA8C5EE401FF}"/>
                  </a:ext>
                </a:extLst>
              </p14:cNvPr>
              <p14:cNvContentPartPr/>
              <p14:nvPr/>
            </p14:nvContentPartPr>
            <p14:xfrm>
              <a:off x="6745407" y="10613603"/>
              <a:ext cx="283320" cy="23292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42003DE8-4229-562A-26A8-AA8C5EE401F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739287" y="10607483"/>
                <a:ext cx="295560" cy="245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17873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120</TotalTime>
  <Words>162</Words>
  <Application>Microsoft Office PowerPoint</Application>
  <PresentationFormat>Custom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Droplet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 Dintiu (2513117)</dc:creator>
  <cp:lastModifiedBy>Alexandru Dintiu (2513117)</cp:lastModifiedBy>
  <cp:revision>2</cp:revision>
  <dcterms:created xsi:type="dcterms:W3CDTF">2025-11-22T09:48:24Z</dcterms:created>
  <dcterms:modified xsi:type="dcterms:W3CDTF">2025-11-23T20:43:29Z</dcterms:modified>
</cp:coreProperties>
</file>