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2.xml" ContentType="application/vnd.openxmlformats-officedocument.presentationml.notesSlide+xml"/>
  <Override PartName="/ppt/tags/tag6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302" r:id="rId3"/>
    <p:sldId id="257" r:id="rId4"/>
    <p:sldId id="303" r:id="rId5"/>
    <p:sldId id="275" r:id="rId6"/>
    <p:sldId id="259" r:id="rId7"/>
    <p:sldId id="304" r:id="rId8"/>
    <p:sldId id="261" r:id="rId9"/>
    <p:sldId id="270" r:id="rId10"/>
    <p:sldId id="262" r:id="rId11"/>
    <p:sldId id="292" r:id="rId12"/>
    <p:sldId id="283" r:id="rId13"/>
    <p:sldId id="281" r:id="rId14"/>
    <p:sldId id="290" r:id="rId15"/>
    <p:sldId id="263" r:id="rId16"/>
    <p:sldId id="269" r:id="rId17"/>
    <p:sldId id="305" r:id="rId18"/>
    <p:sldId id="301" r:id="rId19"/>
    <p:sldId id="300" r:id="rId20"/>
  </p:sldIdLst>
  <p:sldSz cx="12192000" cy="6858000"/>
  <p:notesSz cx="6858000" cy="9144000"/>
  <p:custDataLst>
    <p:tags r:id="rId2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nqian Dai" initials="JD" lastIdx="1" clrIdx="0">
    <p:extLst>
      <p:ext uri="{19B8F6BF-5375-455C-9EA6-DF929625EA0E}">
        <p15:presenceInfo xmlns:p15="http://schemas.microsoft.com/office/powerpoint/2012/main" userId="S::dai17108023@student.ucb.ac.uk::e8f7f442-a903-4d62-a03d-daba9cb6229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450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961" autoAdjust="0"/>
    <p:restoredTop sz="94660"/>
  </p:normalViewPr>
  <p:slideViewPr>
    <p:cSldViewPr snapToGrid="0">
      <p:cViewPr varScale="1">
        <p:scale>
          <a:sx n="80" d="100"/>
          <a:sy n="80" d="100"/>
        </p:scale>
        <p:origin x="200" y="3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9" d="100"/>
        <a:sy n="39" d="100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gs" Target="tags/tag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16B2A8-63F1-47DB-92EA-688EA8B8DAF4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2FC2F-DAA7-4C36-B38C-32BC4DC27EC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8593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F762-52F3-4512-B16B-1F6F197A9938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35814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F762-52F3-4512-B16B-1F6F197A9938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63218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F762-52F3-4512-B16B-1F6F197A9938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1239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F762-52F3-4512-B16B-1F6F197A9938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39577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F762-52F3-4512-B16B-1F6F197A9938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608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F762-52F3-4512-B16B-1F6F197A9938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71630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F762-52F3-4512-B16B-1F6F197A9938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41918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1827620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9865394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2184157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0582571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117047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4406021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523006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4758376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7805659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8717747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5501431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400116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5161219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alpha val="6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4284152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65292746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81654320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9952669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8926173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92301612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9248301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76987782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4526062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0182992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6844653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3353854"/>
      </p:ext>
    </p:extLst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5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440077"/>
      </p:ext>
    </p:extLst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95615851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71424637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7067480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4060723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0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4985270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00355550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22981966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6402006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3975210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31708248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7045187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0420627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93756626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27105209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20449201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0835339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19451021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6247833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microsoft.com/office/2007/relationships/hdphoto" Target="../media/hdphoto1.wdp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image" Target="../media/image1.png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6">
            <a:extLst>
              <a:ext uri="{BEBA8EAE-BF5A-486C-A8C5-ECC9F3942E4B}">
                <a14:imgProps xmlns:a14="http://schemas.microsoft.com/office/drawing/2010/main">
                  <a14:imgLayer r:embed="rId47">
                    <a14:imgEffect>
                      <a14:brightnessContrast bright="-39000"/>
                    </a14:imgEffect>
                  </a14:imgLayer>
                </a14:imgProps>
              </a:ext>
            </a:extLst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>2021/5/21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0309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4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pdf/10.1080/13683500.2013.850064" TargetMode="External"/><Relationship Id="rId2" Type="http://schemas.openxmlformats.org/officeDocument/2006/relationships/hyperlink" Target="https://www.sciencedirect.com/science/article/abs/pii/S0261517712002336" TargetMode="Externa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researchgate.net/publication/267922181_Netnography_Doing_Ethnographic_Research_Online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000" cy="239151"/>
          </a:xfrm>
          <a:prstGeom prst="rect">
            <a:avLst/>
          </a:prstGeom>
          <a:solidFill>
            <a:srgbClr val="345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0" y="6618849"/>
            <a:ext cx="12192000" cy="239151"/>
          </a:xfrm>
          <a:prstGeom prst="rect">
            <a:avLst/>
          </a:prstGeom>
          <a:solidFill>
            <a:srgbClr val="345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076784" y="1017162"/>
            <a:ext cx="10354117" cy="52322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r>
              <a:rPr lang="en" altLang="zh-CN" sz="2800" b="1" dirty="0">
                <a:solidFill>
                  <a:schemeClr val="bg1"/>
                </a:solidFill>
              </a:rPr>
              <a:t>Marketing of cultural and creative products on social media</a:t>
            </a:r>
            <a:endParaRPr lang="en" altLang="zh-CN" sz="2800" dirty="0">
              <a:solidFill>
                <a:schemeClr val="bg1"/>
              </a:solidFill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-20371" y="5989528"/>
            <a:ext cx="3600000" cy="0"/>
          </a:xfrm>
          <a:prstGeom prst="line">
            <a:avLst/>
          </a:prstGeom>
          <a:ln w="22225">
            <a:solidFill>
              <a:srgbClr val="F7F7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8468849" y="5979783"/>
            <a:ext cx="3600000" cy="0"/>
          </a:xfrm>
          <a:prstGeom prst="line">
            <a:avLst/>
          </a:prstGeom>
          <a:ln w="22225">
            <a:solidFill>
              <a:srgbClr val="F7F7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2824429" y="1572147"/>
            <a:ext cx="5925486" cy="400110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                  </a:t>
            </a:r>
            <a:r>
              <a:rPr lang="en-US" altLang="zh-CN" sz="1600" dirty="0">
                <a:solidFill>
                  <a:srgbClr val="FDFDFD"/>
                </a:solidFill>
                <a:latin typeface="Kartika" panose="02020503030404060203" pitchFamily="18" charset="0"/>
                <a:ea typeface="方正姚体" panose="02010601030101010101" pitchFamily="2" charset="-122"/>
                <a:cs typeface="Kartika" panose="02020503030404060203" pitchFamily="18" charset="0"/>
              </a:rPr>
              <a:t>Regina DAI (JUNQIAN DAI)</a:t>
            </a:r>
            <a:endParaRPr lang="zh-CN" altLang="en-US" sz="1600" dirty="0">
              <a:solidFill>
                <a:srgbClr val="FDFDFD"/>
              </a:solidFill>
              <a:latin typeface="Kartika" panose="02020503030404060203" pitchFamily="18" charset="0"/>
              <a:ea typeface="方正姚体" panose="02010601030101010101" pitchFamily="2" charset="-122"/>
              <a:cs typeface="Kartika" panose="02020503030404060203" pitchFamily="18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208303" y="5540124"/>
            <a:ext cx="3775393" cy="707886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r>
              <a:rPr lang="en-US" altLang="zh-CN" sz="4000" b="1" dirty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Netnography </a:t>
            </a:r>
            <a:endParaRPr lang="zh-CN" altLang="en-US" sz="4000" b="1" dirty="0">
              <a:solidFill>
                <a:schemeClr val="bg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163058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E9FA299F-C799-EE4D-8B28-E8A284A43CCC}"/>
              </a:ext>
            </a:extLst>
          </p:cNvPr>
          <p:cNvSpPr txBox="1"/>
          <p:nvPr/>
        </p:nvSpPr>
        <p:spPr>
          <a:xfrm>
            <a:off x="872468" y="516957"/>
            <a:ext cx="90959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marketing of cultural creative products of tourist destinations in social media. 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of cultural industry in social media</a:t>
            </a:r>
            <a:r>
              <a:rPr lang="zh-CN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zh-CN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Commercial application of traditional cultural elements.</a:t>
            </a:r>
            <a:r>
              <a:rPr lang="zh-CN" altLang="zh-CN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9104009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1149" y="587153"/>
            <a:ext cx="6690852" cy="2114489"/>
          </a:xfrm>
          <a:custGeom>
            <a:avLst/>
            <a:gdLst>
              <a:gd name="connsiteX0" fmla="*/ 1045086 w 8271928"/>
              <a:gd name="connsiteY0" fmla="*/ 0 h 2114489"/>
              <a:gd name="connsiteX1" fmla="*/ 8271928 w 8271928"/>
              <a:gd name="connsiteY1" fmla="*/ 0 h 2114489"/>
              <a:gd name="connsiteX2" fmla="*/ 8271928 w 8271928"/>
              <a:gd name="connsiteY2" fmla="*/ 2114489 h 2114489"/>
              <a:gd name="connsiteX3" fmla="*/ 0 w 8271928"/>
              <a:gd name="connsiteY3" fmla="*/ 2114489 h 2114489"/>
              <a:gd name="connsiteX4" fmla="*/ 0 w 8271928"/>
              <a:gd name="connsiteY4" fmla="*/ 2088334 h 2114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71928" h="2114489">
                <a:moveTo>
                  <a:pt x="1045086" y="0"/>
                </a:moveTo>
                <a:lnTo>
                  <a:pt x="8271928" y="0"/>
                </a:lnTo>
                <a:lnTo>
                  <a:pt x="8271928" y="2114489"/>
                </a:lnTo>
                <a:lnTo>
                  <a:pt x="0" y="2114489"/>
                </a:lnTo>
                <a:lnTo>
                  <a:pt x="0" y="2088334"/>
                </a:lnTo>
                <a:close/>
              </a:path>
            </a:pathLst>
          </a:custGeom>
        </p:spPr>
      </p:pic>
      <p:sp>
        <p:nvSpPr>
          <p:cNvPr id="5" name="平行四边形 4"/>
          <p:cNvSpPr/>
          <p:nvPr/>
        </p:nvSpPr>
        <p:spPr>
          <a:xfrm>
            <a:off x="1612058" y="613534"/>
            <a:ext cx="5137412" cy="2114489"/>
          </a:xfrm>
          <a:prstGeom prst="parallelogram">
            <a:avLst>
              <a:gd name="adj" fmla="val 50044"/>
            </a:avLst>
          </a:prstGeom>
          <a:solidFill>
            <a:srgbClr val="345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平行四边形 5"/>
          <p:cNvSpPr/>
          <p:nvPr/>
        </p:nvSpPr>
        <p:spPr>
          <a:xfrm>
            <a:off x="34444" y="1940403"/>
            <a:ext cx="2560838" cy="1337873"/>
          </a:xfrm>
          <a:prstGeom prst="parallelogram">
            <a:avLst>
              <a:gd name="adj" fmla="val 50044"/>
            </a:avLst>
          </a:prstGeom>
          <a:solidFill>
            <a:srgbClr val="34505E">
              <a:alpha val="4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平行四边形 6"/>
          <p:cNvSpPr/>
          <p:nvPr/>
        </p:nvSpPr>
        <p:spPr>
          <a:xfrm>
            <a:off x="216739" y="1168443"/>
            <a:ext cx="1395319" cy="952283"/>
          </a:xfrm>
          <a:prstGeom prst="parallelogram">
            <a:avLst>
              <a:gd name="adj" fmla="val 50044"/>
            </a:avLst>
          </a:prstGeom>
          <a:solidFill>
            <a:srgbClr val="345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平行四边形 7"/>
          <p:cNvSpPr>
            <a:spLocks noChangeAspect="1"/>
          </p:cNvSpPr>
          <p:nvPr/>
        </p:nvSpPr>
        <p:spPr>
          <a:xfrm>
            <a:off x="2069836" y="545179"/>
            <a:ext cx="324000" cy="221125"/>
          </a:xfrm>
          <a:prstGeom prst="parallelogram">
            <a:avLst>
              <a:gd name="adj" fmla="val 50044"/>
            </a:avLst>
          </a:prstGeom>
          <a:solidFill>
            <a:srgbClr val="3450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平行四边形 8"/>
          <p:cNvSpPr>
            <a:spLocks noChangeAspect="1"/>
          </p:cNvSpPr>
          <p:nvPr/>
        </p:nvSpPr>
        <p:spPr>
          <a:xfrm>
            <a:off x="2295292" y="783047"/>
            <a:ext cx="216000" cy="147417"/>
          </a:xfrm>
          <a:prstGeom prst="parallelogram">
            <a:avLst>
              <a:gd name="adj" fmla="val 50044"/>
            </a:avLst>
          </a:prstGeom>
          <a:solidFill>
            <a:srgbClr val="34505E">
              <a:alpha val="4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 descr="e7d195523061f1c0deeec63e560781cfd59afb0ea006f2a87ABB68BF51EA6619813959095094C18C62A12F549504892A4AAA8C1554C6663626E05CA27F281A14E6983772AFC3FB97135759321DEA3D709AACD122C08E6ED192FFACBB1E1BECB2ED91EE5F1ED7B5B4D639FA608C47C1EEEE0A899CA8C6B4A60DCCA6D3BA80ED4161D4A4778988E171"/>
          <p:cNvSpPr txBox="1"/>
          <p:nvPr/>
        </p:nvSpPr>
        <p:spPr>
          <a:xfrm>
            <a:off x="2387421" y="1270342"/>
            <a:ext cx="3708579" cy="830997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r>
              <a:rPr lang="en-US" altLang="zh-CN" sz="4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Kartika" panose="02020503030404060203" pitchFamily="18" charset="0"/>
              </a:rPr>
              <a:t>Background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393835" y="3314270"/>
            <a:ext cx="9631685" cy="4584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　　</a:t>
            </a:r>
            <a:r>
              <a:rPr lang="en-US" altLang="zh-CN" b="1" dirty="0">
                <a:solidFill>
                  <a:schemeClr val="bg1"/>
                </a:solidFill>
              </a:rPr>
              <a:t> why I want to study cultural and creative products.</a:t>
            </a:r>
            <a:r>
              <a:rPr lang="zh-CN" altLang="zh-CN" dirty="0">
                <a:solidFill>
                  <a:schemeClr val="bg1"/>
                </a:solidFill>
              </a:rPr>
              <a:t> </a:t>
            </a:r>
            <a:endParaRPr lang="en-US" altLang="zh-CN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 rot="2700000">
            <a:off x="2481338" y="3485729"/>
            <a:ext cx="222621" cy="2226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5776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:p15="http://schemas.microsoft.com/office/powerpoint/2012/main" xmlns="">
      <p:transition spd="med" advClick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C24918D9-B630-1C4E-B350-DD285675D7EA}"/>
              </a:ext>
            </a:extLst>
          </p:cNvPr>
          <p:cNvSpPr/>
          <p:nvPr/>
        </p:nvSpPr>
        <p:spPr>
          <a:xfrm>
            <a:off x="4245157" y="658400"/>
            <a:ext cx="36004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None/>
            </a:pPr>
            <a:r>
              <a:rPr lang="en-US" altLang="zh-CN" dirty="0">
                <a:solidFill>
                  <a:schemeClr val="bg1"/>
                </a:solidFill>
                <a:latin typeface="Arial Rounded MT Bold" panose="020F0704030504030204" pitchFamily="34" charset="0"/>
              </a:rPr>
              <a:t>Culture and creative products </a:t>
            </a:r>
            <a:endParaRPr lang="zh-CN" altLang="zh-CN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3" name="图片 2" descr="手里拿着卡片&#10;&#10;中度可信度描述已自动生成">
            <a:extLst>
              <a:ext uri="{FF2B5EF4-FFF2-40B4-BE49-F238E27FC236}">
                <a16:creationId xmlns:a16="http://schemas.microsoft.com/office/drawing/2014/main" id="{9C6CDED4-0A6A-874D-85B8-F1AAAC6C86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275" y="1565469"/>
            <a:ext cx="1417909" cy="2521931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C5DBBC37-FB0E-734F-A678-81E3404FEABD}"/>
              </a:ext>
            </a:extLst>
          </p:cNvPr>
          <p:cNvSpPr/>
          <p:nvPr/>
        </p:nvSpPr>
        <p:spPr>
          <a:xfrm>
            <a:off x="2291391" y="4087400"/>
            <a:ext cx="15760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" altLang="zh-C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Hand protector</a:t>
            </a:r>
            <a:endParaRPr lang="en-GB" altLang="zh-CN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图片 4" descr="图片包含 桌子, 装饰, 小, 蛋糕&#10;&#10;描述已自动生成">
            <a:extLst>
              <a:ext uri="{FF2B5EF4-FFF2-40B4-BE49-F238E27FC236}">
                <a16:creationId xmlns:a16="http://schemas.microsoft.com/office/drawing/2014/main" id="{964C9BA3-E8FC-054C-B0A8-F877B6A9AA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081" y="1616488"/>
            <a:ext cx="3629837" cy="2419891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3DA9F910-EAF8-8344-AAFA-6A7E0BF9A9CE}"/>
              </a:ext>
            </a:extLst>
          </p:cNvPr>
          <p:cNvSpPr/>
          <p:nvPr/>
        </p:nvSpPr>
        <p:spPr>
          <a:xfrm>
            <a:off x="5235403" y="4087400"/>
            <a:ext cx="1159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" altLang="zh-C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Book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</a:t>
            </a:r>
          </a:p>
        </p:txBody>
      </p:sp>
      <p:pic>
        <p:nvPicPr>
          <p:cNvPr id="8" name="图片 7" descr="图片包含 户外, 熊, 桌子, 乐高&#10;&#10;描述已自动生成">
            <a:extLst>
              <a:ext uri="{FF2B5EF4-FFF2-40B4-BE49-F238E27FC236}">
                <a16:creationId xmlns:a16="http://schemas.microsoft.com/office/drawing/2014/main" id="{93C9E214-9310-AF49-9B7B-386F56F8FD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4539" y="1027732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3663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0" name="直接箭头连接符 139"/>
          <p:cNvCxnSpPr>
            <a:cxnSpLocks/>
            <a:stCxn id="139" idx="5"/>
          </p:cNvCxnSpPr>
          <p:nvPr/>
        </p:nvCxnSpPr>
        <p:spPr>
          <a:xfrm flipV="1">
            <a:off x="3963464" y="1557053"/>
            <a:ext cx="1912031" cy="758917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直接箭头连接符 140"/>
          <p:cNvCxnSpPr>
            <a:cxnSpLocks/>
            <a:stCxn id="139" idx="0"/>
          </p:cNvCxnSpPr>
          <p:nvPr/>
        </p:nvCxnSpPr>
        <p:spPr>
          <a:xfrm>
            <a:off x="4379600" y="3148245"/>
            <a:ext cx="1495895" cy="26296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箭头连接符 141"/>
          <p:cNvCxnSpPr>
            <a:cxnSpLocks/>
            <a:stCxn id="139" idx="1"/>
          </p:cNvCxnSpPr>
          <p:nvPr/>
        </p:nvCxnSpPr>
        <p:spPr>
          <a:xfrm>
            <a:off x="3963464" y="3980519"/>
            <a:ext cx="1912031" cy="81930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组合 11"/>
          <p:cNvGrpSpPr/>
          <p:nvPr/>
        </p:nvGrpSpPr>
        <p:grpSpPr>
          <a:xfrm>
            <a:off x="2449172" y="2315971"/>
            <a:ext cx="1930427" cy="1664547"/>
            <a:chOff x="540674" y="2478267"/>
            <a:chExt cx="1205922" cy="1039829"/>
          </a:xfrm>
        </p:grpSpPr>
        <p:sp>
          <p:nvSpPr>
            <p:cNvPr id="139" name="六边形 138"/>
            <p:cNvSpPr/>
            <p:nvPr/>
          </p:nvSpPr>
          <p:spPr>
            <a:xfrm>
              <a:off x="540674" y="2478267"/>
              <a:ext cx="1205922" cy="1039829"/>
            </a:xfrm>
            <a:prstGeom prst="hexagon">
              <a:avLst/>
            </a:prstGeom>
            <a:gradFill flip="none" rotWithShape="1">
              <a:gsLst>
                <a:gs pos="100000">
                  <a:srgbClr val="FCFCFC"/>
                </a:gs>
                <a:gs pos="0">
                  <a:srgbClr val="CCCCCC"/>
                </a:gs>
              </a:gsLst>
              <a:lin ang="7200000" scaled="0"/>
            </a:gradFill>
            <a:ln w="12700">
              <a:gradFill>
                <a:gsLst>
                  <a:gs pos="89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7200000" scaled="0"/>
              </a:gradFill>
            </a:ln>
            <a:effectLst>
              <a:outerShdw blurRad="254000" dist="127000" dir="8160000" algn="tr" rotWithShape="0">
                <a:prstClr val="black">
                  <a:alpha val="3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latin typeface="+mj-ea"/>
                <a:ea typeface="+mj-ea"/>
              </a:endParaRPr>
            </a:p>
          </p:txBody>
        </p:sp>
        <p:sp>
          <p:nvSpPr>
            <p:cNvPr id="183" name="六边形 182"/>
            <p:cNvSpPr/>
            <p:nvPr/>
          </p:nvSpPr>
          <p:spPr>
            <a:xfrm>
              <a:off x="620493" y="2583551"/>
              <a:ext cx="1064544" cy="829261"/>
            </a:xfrm>
            <a:prstGeom prst="hexagon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1219170"/>
              <a:r>
                <a:rPr lang="en-US" altLang="zh-CN" sz="2000" b="1" dirty="0"/>
                <a:t>Motives </a:t>
              </a:r>
              <a:endParaRPr lang="zh-CN" altLang="en-US" sz="28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" name="矩形 1">
            <a:extLst>
              <a:ext uri="{FF2B5EF4-FFF2-40B4-BE49-F238E27FC236}">
                <a16:creationId xmlns:a16="http://schemas.microsoft.com/office/drawing/2014/main" id="{6FFFADCE-E6FE-8D44-ADE4-5B5BD0FB3EE2}"/>
              </a:ext>
            </a:extLst>
          </p:cNvPr>
          <p:cNvSpPr/>
          <p:nvPr/>
        </p:nvSpPr>
        <p:spPr>
          <a:xfrm>
            <a:off x="5875495" y="1173449"/>
            <a:ext cx="170431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00" b="1" kern="0" dirty="0">
                <a:solidFill>
                  <a:schemeClr val="bg1"/>
                </a:solidFill>
                <a:latin typeface="AppleSystemUIFont"/>
                <a:ea typeface="DengXian" panose="02010600030101010101" pitchFamily="2" charset="-122"/>
                <a:cs typeface="AppleSystemUIFont"/>
              </a:rPr>
              <a:t>Gifts</a:t>
            </a:r>
            <a:r>
              <a:rPr lang="zh-CN" altLang="en-US" sz="3200" b="1" kern="0" dirty="0">
                <a:solidFill>
                  <a:schemeClr val="bg1"/>
                </a:solidFill>
                <a:latin typeface="AppleSystemUIFont"/>
                <a:ea typeface="DengXian" panose="02010600030101010101" pitchFamily="2" charset="-122"/>
                <a:cs typeface="AppleSystemUIFont"/>
              </a:rPr>
              <a:t> </a:t>
            </a:r>
            <a:r>
              <a:rPr lang="zh-CN" altLang="zh-CN" dirty="0">
                <a:solidFill>
                  <a:schemeClr val="bg1"/>
                </a:solidFill>
              </a:rPr>
              <a:t> </a:t>
            </a:r>
            <a:r>
              <a:rPr lang="en-US" altLang="zh-CN" sz="4400" dirty="0">
                <a:solidFill>
                  <a:schemeClr val="bg1"/>
                </a:solidFill>
              </a:rPr>
              <a:t>🎁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DB3783CD-ACA0-D84E-89B2-278E3AB9F60F}"/>
              </a:ext>
            </a:extLst>
          </p:cNvPr>
          <p:cNvSpPr/>
          <p:nvPr/>
        </p:nvSpPr>
        <p:spPr>
          <a:xfrm>
            <a:off x="5875495" y="2763523"/>
            <a:ext cx="253146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b="1" kern="0" dirty="0">
                <a:solidFill>
                  <a:schemeClr val="bg1"/>
                </a:solidFill>
                <a:latin typeface="AppleSystemUIFont"/>
                <a:ea typeface="DengXian" panose="02010600030101010101" pitchFamily="2" charset="-122"/>
                <a:cs typeface="AppleSystemUIFont"/>
              </a:rPr>
              <a:t>Memories</a:t>
            </a:r>
            <a:r>
              <a:rPr lang="zh-CN" altLang="en-US" sz="2800" b="1" kern="0" dirty="0">
                <a:solidFill>
                  <a:schemeClr val="bg1"/>
                </a:solidFill>
                <a:latin typeface="AppleSystemUIFont"/>
                <a:ea typeface="DengXian" panose="02010600030101010101" pitchFamily="2" charset="-122"/>
                <a:cs typeface="AppleSystemUIFont"/>
              </a:rPr>
              <a:t> </a:t>
            </a:r>
            <a:r>
              <a:rPr lang="en-US" altLang="zh-CN" sz="4400" b="1" kern="0" dirty="0">
                <a:solidFill>
                  <a:schemeClr val="bg1"/>
                </a:solidFill>
                <a:latin typeface="AppleSystemUIFont"/>
                <a:ea typeface="DengXian" panose="02010600030101010101" pitchFamily="2" charset="-122"/>
                <a:cs typeface="AppleSystemUIFont"/>
              </a:rPr>
              <a:t>💡</a:t>
            </a:r>
            <a:r>
              <a:rPr lang="zh-CN" altLang="en-US" sz="2800" b="1" kern="0" dirty="0">
                <a:solidFill>
                  <a:schemeClr val="bg1"/>
                </a:solidFill>
                <a:latin typeface="AppleSystemUIFont"/>
                <a:ea typeface="DengXian" panose="02010600030101010101" pitchFamily="2" charset="-122"/>
                <a:cs typeface="AppleSystemUIFont"/>
              </a:rPr>
              <a:t> </a:t>
            </a:r>
            <a:r>
              <a:rPr lang="zh-CN" altLang="zh-CN" sz="2800" b="1" dirty="0">
                <a:solidFill>
                  <a:schemeClr val="bg1"/>
                </a:solidFill>
              </a:rPr>
              <a:t> 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F5E55D6F-A1CC-AB43-9072-4DD2A0E347E7}"/>
              </a:ext>
            </a:extLst>
          </p:cNvPr>
          <p:cNvSpPr/>
          <p:nvPr/>
        </p:nvSpPr>
        <p:spPr>
          <a:xfrm>
            <a:off x="5875495" y="4365238"/>
            <a:ext cx="275588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b="1" kern="0" dirty="0">
                <a:solidFill>
                  <a:schemeClr val="bg1"/>
                </a:solidFill>
                <a:latin typeface="AppleSystemUIFont"/>
                <a:ea typeface="DengXian" panose="02010600030101010101" pitchFamily="2" charset="-122"/>
                <a:cs typeface="AppleSystemUIFont"/>
              </a:rPr>
              <a:t>Certificates</a:t>
            </a:r>
            <a:r>
              <a:rPr lang="zh-CN" altLang="en-US" sz="2800" b="1" kern="0" dirty="0">
                <a:solidFill>
                  <a:schemeClr val="bg1"/>
                </a:solidFill>
                <a:latin typeface="AppleSystemUIFont"/>
                <a:ea typeface="DengXian" panose="02010600030101010101" pitchFamily="2" charset="-122"/>
                <a:cs typeface="AppleSystemUIFont"/>
              </a:rPr>
              <a:t>  </a:t>
            </a:r>
            <a:r>
              <a:rPr lang="en-US" altLang="zh-CN" sz="4800" b="1" kern="0" dirty="0">
                <a:solidFill>
                  <a:schemeClr val="bg1"/>
                </a:solidFill>
                <a:latin typeface="AppleSystemUIFont"/>
                <a:ea typeface="DengXian" panose="02010600030101010101" pitchFamily="2" charset="-122"/>
                <a:cs typeface="AppleSystemUIFont"/>
              </a:rPr>
              <a:t>📃</a:t>
            </a:r>
            <a:r>
              <a:rPr lang="zh-CN" altLang="zh-CN" sz="2800" b="1" dirty="0">
                <a:solidFill>
                  <a:schemeClr val="bg1"/>
                </a:solidFill>
              </a:rPr>
              <a:t> 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0069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fallOver"/>
      </p:transition>
    </mc:Choice>
    <mc:Fallback xmlns="">
      <p:transition spd="slow" advClick="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 txBox="1"/>
          <p:nvPr/>
        </p:nvSpPr>
        <p:spPr>
          <a:xfrm>
            <a:off x="5006808" y="184235"/>
            <a:ext cx="2146300" cy="7969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sz="3733" b="1" dirty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contents</a:t>
            </a:r>
            <a:endParaRPr lang="zh-CN" altLang="en-US" sz="3733" b="1" dirty="0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496000" y="3042564"/>
            <a:ext cx="1440000" cy="144000"/>
          </a:xfrm>
          <a:prstGeom prst="rect">
            <a:avLst/>
          </a:prstGeom>
          <a:gradFill>
            <a:gsLst>
              <a:gs pos="33000">
                <a:srgbClr val="F9F9F9"/>
              </a:gs>
              <a:gs pos="100000">
                <a:srgbClr val="D7D7D7"/>
              </a:gs>
            </a:gsLst>
            <a:lin ang="5400000" scaled="0"/>
          </a:gradFill>
          <a:ln w="3175" cap="flat" cmpd="sng" algn="ctr">
            <a:solidFill>
              <a:srgbClr val="D7D7D7"/>
            </a:solidFill>
            <a:prstDash val="solid"/>
          </a:ln>
          <a:effectLst>
            <a:outerShdw blurRad="50800" dist="38100" sx="97000" sy="97000" algn="ctr" rotWithShape="0">
              <a:srgbClr val="000000">
                <a:alpha val="40000"/>
              </a:srgbClr>
            </a:outerShdw>
          </a:effectLst>
        </p:spPr>
        <p:txBody>
          <a:bodyPr anchor="ctr"/>
          <a:lstStyle/>
          <a:p>
            <a:pPr algn="ctr">
              <a:lnSpc>
                <a:spcPct val="120000"/>
              </a:lnSpc>
            </a:pPr>
            <a:endParaRPr lang="zh-CN" altLang="en-US" sz="2667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179209" y="2975074"/>
            <a:ext cx="1440000" cy="144000"/>
          </a:xfrm>
          <a:prstGeom prst="rect">
            <a:avLst/>
          </a:prstGeom>
          <a:gradFill>
            <a:gsLst>
              <a:gs pos="33000">
                <a:srgbClr val="F9F9F9"/>
              </a:gs>
              <a:gs pos="100000">
                <a:srgbClr val="D7D7D7"/>
              </a:gs>
            </a:gsLst>
            <a:lin ang="5400000" scaled="0"/>
          </a:gradFill>
          <a:ln w="3175" cap="flat" cmpd="sng" algn="ctr">
            <a:solidFill>
              <a:srgbClr val="D7D7D7"/>
            </a:solidFill>
            <a:prstDash val="solid"/>
          </a:ln>
          <a:effectLst>
            <a:outerShdw blurRad="50800" dist="38100" sx="97000" sy="97000" algn="ctr" rotWithShape="0">
              <a:srgbClr val="000000">
                <a:alpha val="40000"/>
              </a:srgbClr>
            </a:outerShdw>
          </a:effectLst>
        </p:spPr>
        <p:txBody>
          <a:bodyPr anchor="ctr"/>
          <a:lstStyle/>
          <a:p>
            <a:pPr algn="ctr">
              <a:lnSpc>
                <a:spcPct val="120000"/>
              </a:lnSpc>
            </a:pPr>
            <a:endParaRPr lang="zh-CN" altLang="en-US" sz="2667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536002" y="2991579"/>
            <a:ext cx="1440000" cy="144000"/>
          </a:xfrm>
          <a:prstGeom prst="rect">
            <a:avLst/>
          </a:prstGeom>
          <a:gradFill>
            <a:gsLst>
              <a:gs pos="33000">
                <a:srgbClr val="F9F9F9"/>
              </a:gs>
              <a:gs pos="100000">
                <a:srgbClr val="D7D7D7"/>
              </a:gs>
            </a:gsLst>
            <a:lin ang="5400000" scaled="0"/>
          </a:gradFill>
          <a:ln w="3175" cap="flat" cmpd="sng" algn="ctr">
            <a:solidFill>
              <a:srgbClr val="D7D7D7"/>
            </a:solidFill>
            <a:prstDash val="solid"/>
          </a:ln>
          <a:effectLst>
            <a:outerShdw blurRad="50800" dist="38100" sx="97000" sy="97000" algn="ctr" rotWithShape="0">
              <a:srgbClr val="000000">
                <a:alpha val="40000"/>
              </a:srgbClr>
            </a:outerShdw>
          </a:effectLst>
        </p:spPr>
        <p:txBody>
          <a:bodyPr anchor="ctr"/>
          <a:lstStyle/>
          <a:p>
            <a:pPr algn="ctr">
              <a:lnSpc>
                <a:spcPct val="120000"/>
              </a:lnSpc>
            </a:pPr>
            <a:endParaRPr lang="zh-CN" altLang="en-US" sz="2667" b="1" kern="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TextBox 19"/>
          <p:cNvSpPr txBox="1"/>
          <p:nvPr/>
        </p:nvSpPr>
        <p:spPr>
          <a:xfrm>
            <a:off x="2711515" y="3423005"/>
            <a:ext cx="960107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733">
                <a:solidFill>
                  <a:schemeClr val="bg1"/>
                </a:solidFill>
                <a:latin typeface="Impact" panose="020B0806030902050204" pitchFamily="34" charset="0"/>
                <a:cs typeface="+mn-ea"/>
                <a:sym typeface="+mn-lt"/>
              </a:rPr>
              <a:t>01</a:t>
            </a:r>
            <a:endParaRPr lang="zh-CN" altLang="en-US" sz="3733">
              <a:solidFill>
                <a:schemeClr val="bg1"/>
              </a:solidFill>
              <a:latin typeface="Impact" panose="020B0806030902050204" pitchFamily="34" charset="0"/>
              <a:cs typeface="+mn-ea"/>
              <a:sym typeface="+mn-lt"/>
            </a:endParaRPr>
          </a:p>
        </p:txBody>
      </p:sp>
      <p:sp>
        <p:nvSpPr>
          <p:cNvPr id="10" name="TextBox 21"/>
          <p:cNvSpPr txBox="1"/>
          <p:nvPr/>
        </p:nvSpPr>
        <p:spPr>
          <a:xfrm>
            <a:off x="5332529" y="3423005"/>
            <a:ext cx="960107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2800">
                <a:solidFill>
                  <a:schemeClr val="accent1"/>
                </a:solidFill>
                <a:latin typeface="Impact" panose="020B0806030902050204" pitchFamily="34" charset="0"/>
                <a:cs typeface="+mn-ea"/>
              </a:defRPr>
            </a:lvl1pPr>
          </a:lstStyle>
          <a:p>
            <a:r>
              <a:rPr lang="en-US" altLang="zh-CN" sz="3733" dirty="0">
                <a:solidFill>
                  <a:schemeClr val="bg1"/>
                </a:solidFill>
                <a:sym typeface="+mn-lt"/>
              </a:rPr>
              <a:t>02</a:t>
            </a:r>
          </a:p>
        </p:txBody>
      </p:sp>
      <p:sp>
        <p:nvSpPr>
          <p:cNvPr id="12" name="TextBox 23"/>
          <p:cNvSpPr txBox="1"/>
          <p:nvPr/>
        </p:nvSpPr>
        <p:spPr>
          <a:xfrm>
            <a:off x="7775948" y="3412362"/>
            <a:ext cx="960107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2800">
                <a:solidFill>
                  <a:schemeClr val="accent1"/>
                </a:solidFill>
                <a:latin typeface="Impact" panose="020B0806030902050204" pitchFamily="34" charset="0"/>
                <a:cs typeface="+mn-ea"/>
              </a:defRPr>
            </a:lvl1pPr>
          </a:lstStyle>
          <a:p>
            <a:r>
              <a:rPr lang="en-US" altLang="zh-CN" sz="3733" dirty="0">
                <a:solidFill>
                  <a:schemeClr val="bg1"/>
                </a:solidFill>
                <a:sym typeface="+mn-lt"/>
              </a:rPr>
              <a:t>03</a:t>
            </a:r>
            <a:endParaRPr lang="zh-CN" altLang="en-US" sz="3733" dirty="0">
              <a:solidFill>
                <a:schemeClr val="bg1"/>
              </a:solidFill>
              <a:sym typeface="+mn-lt"/>
            </a:endParaRPr>
          </a:p>
        </p:txBody>
      </p:sp>
      <p:cxnSp>
        <p:nvCxnSpPr>
          <p:cNvPr id="14" name="直接连接符 13"/>
          <p:cNvCxnSpPr/>
          <p:nvPr/>
        </p:nvCxnSpPr>
        <p:spPr>
          <a:xfrm>
            <a:off x="1320000" y="582433"/>
            <a:ext cx="3792000" cy="0"/>
          </a:xfrm>
          <a:prstGeom prst="line">
            <a:avLst/>
          </a:prstGeom>
          <a:ln w="190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7080000" y="582433"/>
            <a:ext cx="3792000" cy="0"/>
          </a:xfrm>
          <a:prstGeom prst="line">
            <a:avLst/>
          </a:prstGeom>
          <a:ln w="1905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组合 19"/>
          <p:cNvGrpSpPr/>
          <p:nvPr/>
        </p:nvGrpSpPr>
        <p:grpSpPr>
          <a:xfrm>
            <a:off x="7623419" y="1220533"/>
            <a:ext cx="1265164" cy="1524475"/>
            <a:chOff x="7013968" y="1347616"/>
            <a:chExt cx="948873" cy="1143356"/>
          </a:xfrm>
        </p:grpSpPr>
        <p:sp>
          <p:nvSpPr>
            <p:cNvPr id="21" name="椭圆 11"/>
            <p:cNvSpPr/>
            <p:nvPr/>
          </p:nvSpPr>
          <p:spPr>
            <a:xfrm>
              <a:off x="7013968" y="1347616"/>
              <a:ext cx="948873" cy="1143356"/>
            </a:xfrm>
            <a:custGeom>
              <a:avLst/>
              <a:gdLst/>
              <a:ahLst/>
              <a:cxnLst/>
              <a:rect l="l" t="t" r="r" b="b"/>
              <a:pathLst>
                <a:path w="1845204" h="2223400">
                  <a:moveTo>
                    <a:pt x="922602" y="0"/>
                  </a:moveTo>
                  <a:cubicBezTo>
                    <a:pt x="1432141" y="0"/>
                    <a:pt x="1845204" y="413063"/>
                    <a:pt x="1845204" y="922602"/>
                  </a:cubicBezTo>
                  <a:cubicBezTo>
                    <a:pt x="1845204" y="1147299"/>
                    <a:pt x="1764878" y="1353235"/>
                    <a:pt x="1628134" y="1510557"/>
                  </a:cubicBezTo>
                  <a:lnTo>
                    <a:pt x="1635445" y="1510557"/>
                  </a:lnTo>
                  <a:lnTo>
                    <a:pt x="1593653" y="1552349"/>
                  </a:lnTo>
                  <a:cubicBezTo>
                    <a:pt x="1581994" y="1568184"/>
                    <a:pt x="1568184" y="1581994"/>
                    <a:pt x="1552350" y="1593652"/>
                  </a:cubicBezTo>
                  <a:lnTo>
                    <a:pt x="922602" y="2223400"/>
                  </a:lnTo>
                  <a:lnTo>
                    <a:pt x="292852" y="1593650"/>
                  </a:lnTo>
                  <a:cubicBezTo>
                    <a:pt x="277019" y="1581993"/>
                    <a:pt x="263211" y="1568185"/>
                    <a:pt x="251554" y="1552352"/>
                  </a:cubicBezTo>
                  <a:lnTo>
                    <a:pt x="209759" y="1510557"/>
                  </a:lnTo>
                  <a:lnTo>
                    <a:pt x="217070" y="1510557"/>
                  </a:lnTo>
                  <a:cubicBezTo>
                    <a:pt x="80326" y="1353235"/>
                    <a:pt x="0" y="1147299"/>
                    <a:pt x="0" y="922602"/>
                  </a:cubicBezTo>
                  <a:cubicBezTo>
                    <a:pt x="0" y="413063"/>
                    <a:pt x="413063" y="0"/>
                    <a:pt x="922602" y="0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chemeClr val="bg1"/>
                </a:gs>
                <a:gs pos="0">
                  <a:srgbClr val="E0E0E0"/>
                </a:gs>
              </a:gsLst>
              <a:lin ang="8100000" scaled="0"/>
            </a:gradFill>
            <a:ln w="22225">
              <a:gradFill>
                <a:gsLst>
                  <a:gs pos="100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8100000" scaled="0"/>
              </a:gradFill>
            </a:ln>
            <a:effectLst>
              <a:outerShdw blurRad="279400" dist="1016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lang="zh-CN" altLang="en-US" sz="2400">
                <a:solidFill>
                  <a:prstClr val="white"/>
                </a:solidFill>
                <a:sym typeface="+mn-lt"/>
              </a:endParaRPr>
            </a:p>
          </p:txBody>
        </p:sp>
        <p:sp>
          <p:nvSpPr>
            <p:cNvPr id="22" name="MH_Other_9"/>
            <p:cNvSpPr/>
            <p:nvPr>
              <p:custDataLst>
                <p:tags r:id="rId3"/>
              </p:custDataLst>
            </p:nvPr>
          </p:nvSpPr>
          <p:spPr>
            <a:xfrm>
              <a:off x="7164404" y="1519403"/>
              <a:ext cx="648000" cy="648000"/>
            </a:xfrm>
            <a:prstGeom prst="ellipse">
              <a:avLst/>
            </a:prstGeom>
            <a:solidFill>
              <a:srgbClr val="34505E"/>
            </a:solidFill>
            <a:ln>
              <a:noFill/>
            </a:ln>
            <a:effectLst>
              <a:innerShdw blurRad="63500" dist="50800" dir="189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/>
            <a:lstStyle/>
            <a:p>
              <a:pPr algn="ctr">
                <a:defRPr/>
              </a:pPr>
              <a:endParaRPr lang="zh-CN" altLang="en-US" sz="3200">
                <a:latin typeface="Calibri" panose="020F050202020403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23" name="KSO_Shape"/>
            <p:cNvSpPr/>
            <p:nvPr/>
          </p:nvSpPr>
          <p:spPr bwMode="auto">
            <a:xfrm>
              <a:off x="7308404" y="1621727"/>
              <a:ext cx="360000" cy="396000"/>
            </a:xfrm>
            <a:custGeom>
              <a:avLst/>
              <a:gdLst>
                <a:gd name="T0" fmla="*/ 1234903 w 2578"/>
                <a:gd name="T1" fmla="*/ 1800397 h 2775"/>
                <a:gd name="T2" fmla="*/ 1186284 w 2578"/>
                <a:gd name="T3" fmla="*/ 928421 h 2775"/>
                <a:gd name="T4" fmla="*/ 1119515 w 2578"/>
                <a:gd name="T5" fmla="*/ 829156 h 2775"/>
                <a:gd name="T6" fmla="*/ 1329546 w 2578"/>
                <a:gd name="T7" fmla="*/ 753896 h 2775"/>
                <a:gd name="T8" fmla="*/ 1265370 w 2578"/>
                <a:gd name="T9" fmla="*/ 829156 h 2775"/>
                <a:gd name="T10" fmla="*/ 1498089 w 2578"/>
                <a:gd name="T11" fmla="*/ 1015359 h 2775"/>
                <a:gd name="T12" fmla="*/ 1669225 w 2578"/>
                <a:gd name="T13" fmla="*/ 1012764 h 2775"/>
                <a:gd name="T14" fmla="*/ 1671170 w 2578"/>
                <a:gd name="T15" fmla="*/ 1363111 h 2775"/>
                <a:gd name="T16" fmla="*/ 877721 w 2578"/>
                <a:gd name="T17" fmla="*/ 1363111 h 2775"/>
                <a:gd name="T18" fmla="*/ 1592084 w 2578"/>
                <a:gd name="T19" fmla="*/ 1363111 h 2775"/>
                <a:gd name="T20" fmla="*/ 1265370 w 2578"/>
                <a:gd name="T21" fmla="*/ 1431883 h 2775"/>
                <a:gd name="T22" fmla="*/ 1195360 w 2578"/>
                <a:gd name="T23" fmla="*/ 1479245 h 2775"/>
                <a:gd name="T24" fmla="*/ 1155817 w 2578"/>
                <a:gd name="T25" fmla="*/ 1363111 h 2775"/>
                <a:gd name="T26" fmla="*/ 1197953 w 2578"/>
                <a:gd name="T27" fmla="*/ 1118517 h 2775"/>
                <a:gd name="T28" fmla="*/ 1265370 w 2578"/>
                <a:gd name="T29" fmla="*/ 1294988 h 2775"/>
                <a:gd name="T30" fmla="*/ 1265370 w 2578"/>
                <a:gd name="T31" fmla="*/ 1431883 h 2775"/>
                <a:gd name="T32" fmla="*/ 726032 w 2578"/>
                <a:gd name="T33" fmla="*/ 1115922 h 2775"/>
                <a:gd name="T34" fmla="*/ 269669 w 2578"/>
                <a:gd name="T35" fmla="*/ 1223621 h 2775"/>
                <a:gd name="T36" fmla="*/ 269669 w 2578"/>
                <a:gd name="T37" fmla="*/ 1115922 h 2775"/>
                <a:gd name="T38" fmla="*/ 269669 w 2578"/>
                <a:gd name="T39" fmla="*/ 1043906 h 2775"/>
                <a:gd name="T40" fmla="*/ 269669 w 2578"/>
                <a:gd name="T41" fmla="*/ 935558 h 2775"/>
                <a:gd name="T42" fmla="*/ 768168 w 2578"/>
                <a:gd name="T43" fmla="*/ 1043906 h 2775"/>
                <a:gd name="T44" fmla="*/ 215865 w 2578"/>
                <a:gd name="T45" fmla="*/ 629977 h 2775"/>
                <a:gd name="T46" fmla="*/ 989219 w 2578"/>
                <a:gd name="T47" fmla="*/ 576127 h 2775"/>
                <a:gd name="T48" fmla="*/ 989219 w 2578"/>
                <a:gd name="T49" fmla="*/ 683826 h 2775"/>
                <a:gd name="T50" fmla="*/ 269669 w 2578"/>
                <a:gd name="T51" fmla="*/ 864191 h 2775"/>
                <a:gd name="T52" fmla="*/ 269669 w 2578"/>
                <a:gd name="T53" fmla="*/ 755842 h 2775"/>
                <a:gd name="T54" fmla="*/ 1007369 w 2578"/>
                <a:gd name="T55" fmla="*/ 759086 h 2775"/>
                <a:gd name="T56" fmla="*/ 978847 w 2578"/>
                <a:gd name="T57" fmla="*/ 864191 h 2775"/>
                <a:gd name="T58" fmla="*/ 1151279 w 2578"/>
                <a:gd name="T59" fmla="*/ 467779 h 2775"/>
                <a:gd name="T60" fmla="*/ 969123 w 2578"/>
                <a:gd name="T61" fmla="*/ 288064 h 2775"/>
                <a:gd name="T62" fmla="*/ 845309 w 2578"/>
                <a:gd name="T63" fmla="*/ 432095 h 2775"/>
                <a:gd name="T64" fmla="*/ 287820 w 2578"/>
                <a:gd name="T65" fmla="*/ 305581 h 2775"/>
                <a:gd name="T66" fmla="*/ 287820 w 2578"/>
                <a:gd name="T67" fmla="*/ 288064 h 2775"/>
                <a:gd name="T68" fmla="*/ 107608 w 2578"/>
                <a:gd name="T69" fmla="*/ 1511685 h 2775"/>
                <a:gd name="T70" fmla="*/ 790856 w 2578"/>
                <a:gd name="T71" fmla="*/ 1692049 h 2775"/>
                <a:gd name="T72" fmla="*/ 215865 w 2578"/>
                <a:gd name="T73" fmla="*/ 1799748 h 2775"/>
                <a:gd name="T74" fmla="*/ 0 w 2578"/>
                <a:gd name="T75" fmla="*/ 395763 h 2775"/>
                <a:gd name="T76" fmla="*/ 325418 w 2578"/>
                <a:gd name="T77" fmla="*/ 216048 h 2775"/>
                <a:gd name="T78" fmla="*/ 429137 w 2578"/>
                <a:gd name="T79" fmla="*/ 179715 h 2775"/>
                <a:gd name="T80" fmla="*/ 825213 w 2578"/>
                <a:gd name="T81" fmla="*/ 179715 h 2775"/>
                <a:gd name="T82" fmla="*/ 933470 w 2578"/>
                <a:gd name="T83" fmla="*/ 216048 h 2775"/>
                <a:gd name="T84" fmla="*/ 1258888 w 2578"/>
                <a:gd name="T85" fmla="*/ 395763 h 2775"/>
                <a:gd name="T86" fmla="*/ 1151279 w 2578"/>
                <a:gd name="T87" fmla="*/ 719510 h 2775"/>
                <a:gd name="T88" fmla="*/ 627499 w 2578"/>
                <a:gd name="T89" fmla="*/ 97968 h 2775"/>
                <a:gd name="T90" fmla="*/ 627499 w 2578"/>
                <a:gd name="T91" fmla="*/ 302337 h 2775"/>
                <a:gd name="T92" fmla="*/ 627499 w 2578"/>
                <a:gd name="T93" fmla="*/ 97968 h 277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2578" h="2775">
                  <a:moveTo>
                    <a:pt x="2578" y="2101"/>
                  </a:moveTo>
                  <a:cubicBezTo>
                    <a:pt x="2578" y="2473"/>
                    <a:pt x="2277" y="2775"/>
                    <a:pt x="1905" y="2775"/>
                  </a:cubicBezTo>
                  <a:cubicBezTo>
                    <a:pt x="1533" y="2775"/>
                    <a:pt x="1232" y="2473"/>
                    <a:pt x="1232" y="2101"/>
                  </a:cubicBezTo>
                  <a:cubicBezTo>
                    <a:pt x="1232" y="1750"/>
                    <a:pt x="1487" y="1462"/>
                    <a:pt x="1830" y="1431"/>
                  </a:cubicBezTo>
                  <a:cubicBezTo>
                    <a:pt x="1830" y="1278"/>
                    <a:pt x="1830" y="1278"/>
                    <a:pt x="1830" y="1278"/>
                  </a:cubicBezTo>
                  <a:cubicBezTo>
                    <a:pt x="1727" y="1278"/>
                    <a:pt x="1727" y="1278"/>
                    <a:pt x="1727" y="1278"/>
                  </a:cubicBezTo>
                  <a:cubicBezTo>
                    <a:pt x="1727" y="1162"/>
                    <a:pt x="1727" y="1162"/>
                    <a:pt x="1727" y="1162"/>
                  </a:cubicBezTo>
                  <a:cubicBezTo>
                    <a:pt x="2051" y="1162"/>
                    <a:pt x="2051" y="1162"/>
                    <a:pt x="2051" y="1162"/>
                  </a:cubicBezTo>
                  <a:cubicBezTo>
                    <a:pt x="2051" y="1278"/>
                    <a:pt x="2051" y="1278"/>
                    <a:pt x="2051" y="1278"/>
                  </a:cubicBezTo>
                  <a:cubicBezTo>
                    <a:pt x="1952" y="1278"/>
                    <a:pt x="1952" y="1278"/>
                    <a:pt x="1952" y="1278"/>
                  </a:cubicBezTo>
                  <a:cubicBezTo>
                    <a:pt x="1952" y="1431"/>
                    <a:pt x="1952" y="1431"/>
                    <a:pt x="1952" y="1431"/>
                  </a:cubicBezTo>
                  <a:cubicBezTo>
                    <a:pt x="2081" y="1443"/>
                    <a:pt x="2214" y="1491"/>
                    <a:pt x="2311" y="1565"/>
                  </a:cubicBezTo>
                  <a:cubicBezTo>
                    <a:pt x="2445" y="1431"/>
                    <a:pt x="2445" y="1431"/>
                    <a:pt x="2445" y="1431"/>
                  </a:cubicBezTo>
                  <a:cubicBezTo>
                    <a:pt x="2575" y="1561"/>
                    <a:pt x="2575" y="1561"/>
                    <a:pt x="2575" y="1561"/>
                  </a:cubicBezTo>
                  <a:cubicBezTo>
                    <a:pt x="2441" y="1695"/>
                    <a:pt x="2441" y="1695"/>
                    <a:pt x="2441" y="1695"/>
                  </a:cubicBezTo>
                  <a:cubicBezTo>
                    <a:pt x="2527" y="1808"/>
                    <a:pt x="2578" y="1949"/>
                    <a:pt x="2578" y="2101"/>
                  </a:cubicBezTo>
                  <a:close/>
                  <a:moveTo>
                    <a:pt x="1905" y="1550"/>
                  </a:moveTo>
                  <a:cubicBezTo>
                    <a:pt x="1601" y="1550"/>
                    <a:pt x="1354" y="1798"/>
                    <a:pt x="1354" y="2101"/>
                  </a:cubicBezTo>
                  <a:cubicBezTo>
                    <a:pt x="1354" y="2405"/>
                    <a:pt x="1601" y="2652"/>
                    <a:pt x="1905" y="2652"/>
                  </a:cubicBezTo>
                  <a:cubicBezTo>
                    <a:pt x="2209" y="2652"/>
                    <a:pt x="2456" y="2405"/>
                    <a:pt x="2456" y="2101"/>
                  </a:cubicBezTo>
                  <a:cubicBezTo>
                    <a:pt x="2456" y="1798"/>
                    <a:pt x="2209" y="1550"/>
                    <a:pt x="1905" y="1550"/>
                  </a:cubicBezTo>
                  <a:close/>
                  <a:moveTo>
                    <a:pt x="1952" y="2207"/>
                  </a:moveTo>
                  <a:cubicBezTo>
                    <a:pt x="1952" y="2280"/>
                    <a:pt x="1952" y="2280"/>
                    <a:pt x="1952" y="2280"/>
                  </a:cubicBezTo>
                  <a:cubicBezTo>
                    <a:pt x="1844" y="2280"/>
                    <a:pt x="1844" y="2280"/>
                    <a:pt x="1844" y="2280"/>
                  </a:cubicBezTo>
                  <a:cubicBezTo>
                    <a:pt x="1844" y="2207"/>
                    <a:pt x="1844" y="2207"/>
                    <a:pt x="1844" y="2207"/>
                  </a:cubicBezTo>
                  <a:cubicBezTo>
                    <a:pt x="1807" y="2186"/>
                    <a:pt x="1783" y="2147"/>
                    <a:pt x="1783" y="2101"/>
                  </a:cubicBezTo>
                  <a:cubicBezTo>
                    <a:pt x="1783" y="2056"/>
                    <a:pt x="1812" y="2017"/>
                    <a:pt x="1848" y="1996"/>
                  </a:cubicBezTo>
                  <a:cubicBezTo>
                    <a:pt x="1848" y="1724"/>
                    <a:pt x="1848" y="1724"/>
                    <a:pt x="1848" y="1724"/>
                  </a:cubicBezTo>
                  <a:cubicBezTo>
                    <a:pt x="1952" y="1724"/>
                    <a:pt x="1952" y="1724"/>
                    <a:pt x="1952" y="1724"/>
                  </a:cubicBezTo>
                  <a:cubicBezTo>
                    <a:pt x="1952" y="1996"/>
                    <a:pt x="1952" y="1996"/>
                    <a:pt x="1952" y="1996"/>
                  </a:cubicBezTo>
                  <a:cubicBezTo>
                    <a:pt x="1989" y="2017"/>
                    <a:pt x="2027" y="2056"/>
                    <a:pt x="2027" y="2101"/>
                  </a:cubicBezTo>
                  <a:cubicBezTo>
                    <a:pt x="2027" y="2147"/>
                    <a:pt x="1989" y="2186"/>
                    <a:pt x="1952" y="2207"/>
                  </a:cubicBezTo>
                  <a:close/>
                  <a:moveTo>
                    <a:pt x="416" y="1720"/>
                  </a:moveTo>
                  <a:cubicBezTo>
                    <a:pt x="1120" y="1720"/>
                    <a:pt x="1120" y="1720"/>
                    <a:pt x="1120" y="1720"/>
                  </a:cubicBezTo>
                  <a:cubicBezTo>
                    <a:pt x="1094" y="1773"/>
                    <a:pt x="1074" y="1828"/>
                    <a:pt x="1060" y="1886"/>
                  </a:cubicBezTo>
                  <a:cubicBezTo>
                    <a:pt x="416" y="1886"/>
                    <a:pt x="416" y="1886"/>
                    <a:pt x="416" y="1886"/>
                  </a:cubicBezTo>
                  <a:cubicBezTo>
                    <a:pt x="370" y="1886"/>
                    <a:pt x="333" y="1849"/>
                    <a:pt x="333" y="1803"/>
                  </a:cubicBezTo>
                  <a:cubicBezTo>
                    <a:pt x="333" y="1757"/>
                    <a:pt x="370" y="1720"/>
                    <a:pt x="416" y="1720"/>
                  </a:cubicBezTo>
                  <a:close/>
                  <a:moveTo>
                    <a:pt x="1185" y="1609"/>
                  </a:moveTo>
                  <a:cubicBezTo>
                    <a:pt x="416" y="1609"/>
                    <a:pt x="416" y="1609"/>
                    <a:pt x="416" y="1609"/>
                  </a:cubicBezTo>
                  <a:cubicBezTo>
                    <a:pt x="370" y="1609"/>
                    <a:pt x="333" y="1572"/>
                    <a:pt x="333" y="1526"/>
                  </a:cubicBezTo>
                  <a:cubicBezTo>
                    <a:pt x="333" y="1480"/>
                    <a:pt x="370" y="1442"/>
                    <a:pt x="416" y="1442"/>
                  </a:cubicBezTo>
                  <a:cubicBezTo>
                    <a:pt x="1338" y="1442"/>
                    <a:pt x="1338" y="1442"/>
                    <a:pt x="1338" y="1442"/>
                  </a:cubicBezTo>
                  <a:cubicBezTo>
                    <a:pt x="1279" y="1491"/>
                    <a:pt x="1228" y="1547"/>
                    <a:pt x="1185" y="1609"/>
                  </a:cubicBezTo>
                  <a:close/>
                  <a:moveTo>
                    <a:pt x="416" y="1054"/>
                  </a:moveTo>
                  <a:cubicBezTo>
                    <a:pt x="370" y="1054"/>
                    <a:pt x="333" y="1017"/>
                    <a:pt x="333" y="971"/>
                  </a:cubicBezTo>
                  <a:cubicBezTo>
                    <a:pt x="333" y="925"/>
                    <a:pt x="370" y="888"/>
                    <a:pt x="416" y="888"/>
                  </a:cubicBezTo>
                  <a:cubicBezTo>
                    <a:pt x="1526" y="888"/>
                    <a:pt x="1526" y="888"/>
                    <a:pt x="1526" y="888"/>
                  </a:cubicBezTo>
                  <a:cubicBezTo>
                    <a:pt x="1572" y="888"/>
                    <a:pt x="1609" y="925"/>
                    <a:pt x="1609" y="971"/>
                  </a:cubicBezTo>
                  <a:cubicBezTo>
                    <a:pt x="1609" y="1017"/>
                    <a:pt x="1572" y="1054"/>
                    <a:pt x="1526" y="1054"/>
                  </a:cubicBezTo>
                  <a:lnTo>
                    <a:pt x="416" y="1054"/>
                  </a:lnTo>
                  <a:close/>
                  <a:moveTo>
                    <a:pt x="416" y="1332"/>
                  </a:moveTo>
                  <a:cubicBezTo>
                    <a:pt x="370" y="1332"/>
                    <a:pt x="333" y="1294"/>
                    <a:pt x="333" y="1248"/>
                  </a:cubicBezTo>
                  <a:cubicBezTo>
                    <a:pt x="333" y="1202"/>
                    <a:pt x="370" y="1165"/>
                    <a:pt x="416" y="1165"/>
                  </a:cubicBezTo>
                  <a:cubicBezTo>
                    <a:pt x="1526" y="1165"/>
                    <a:pt x="1526" y="1165"/>
                    <a:pt x="1526" y="1165"/>
                  </a:cubicBezTo>
                  <a:cubicBezTo>
                    <a:pt x="1536" y="1165"/>
                    <a:pt x="1545" y="1168"/>
                    <a:pt x="1554" y="1170"/>
                  </a:cubicBezTo>
                  <a:cubicBezTo>
                    <a:pt x="1554" y="1311"/>
                    <a:pt x="1554" y="1311"/>
                    <a:pt x="1554" y="1311"/>
                  </a:cubicBezTo>
                  <a:cubicBezTo>
                    <a:pt x="1539" y="1318"/>
                    <a:pt x="1525" y="1324"/>
                    <a:pt x="1510" y="1332"/>
                  </a:cubicBezTo>
                  <a:lnTo>
                    <a:pt x="416" y="1332"/>
                  </a:lnTo>
                  <a:close/>
                  <a:moveTo>
                    <a:pt x="1776" y="721"/>
                  </a:moveTo>
                  <a:cubicBezTo>
                    <a:pt x="1776" y="568"/>
                    <a:pt x="1651" y="444"/>
                    <a:pt x="1498" y="444"/>
                  </a:cubicBezTo>
                  <a:cubicBezTo>
                    <a:pt x="1495" y="444"/>
                    <a:pt x="1495" y="444"/>
                    <a:pt x="1495" y="444"/>
                  </a:cubicBezTo>
                  <a:cubicBezTo>
                    <a:pt x="1497" y="453"/>
                    <a:pt x="1498" y="462"/>
                    <a:pt x="1498" y="471"/>
                  </a:cubicBezTo>
                  <a:cubicBezTo>
                    <a:pt x="1498" y="579"/>
                    <a:pt x="1411" y="666"/>
                    <a:pt x="1304" y="666"/>
                  </a:cubicBezTo>
                  <a:cubicBezTo>
                    <a:pt x="638" y="666"/>
                    <a:pt x="638" y="666"/>
                    <a:pt x="638" y="666"/>
                  </a:cubicBezTo>
                  <a:cubicBezTo>
                    <a:pt x="531" y="666"/>
                    <a:pt x="444" y="579"/>
                    <a:pt x="444" y="471"/>
                  </a:cubicBezTo>
                  <a:cubicBezTo>
                    <a:pt x="444" y="462"/>
                    <a:pt x="445" y="453"/>
                    <a:pt x="447" y="444"/>
                  </a:cubicBezTo>
                  <a:cubicBezTo>
                    <a:pt x="444" y="444"/>
                    <a:pt x="444" y="444"/>
                    <a:pt x="444" y="444"/>
                  </a:cubicBezTo>
                  <a:cubicBezTo>
                    <a:pt x="291" y="444"/>
                    <a:pt x="166" y="568"/>
                    <a:pt x="166" y="721"/>
                  </a:cubicBezTo>
                  <a:cubicBezTo>
                    <a:pt x="166" y="2330"/>
                    <a:pt x="166" y="2330"/>
                    <a:pt x="166" y="2330"/>
                  </a:cubicBezTo>
                  <a:cubicBezTo>
                    <a:pt x="166" y="2483"/>
                    <a:pt x="291" y="2608"/>
                    <a:pt x="444" y="2608"/>
                  </a:cubicBezTo>
                  <a:cubicBezTo>
                    <a:pt x="1220" y="2608"/>
                    <a:pt x="1220" y="2608"/>
                    <a:pt x="1220" y="2608"/>
                  </a:cubicBezTo>
                  <a:cubicBezTo>
                    <a:pt x="1271" y="2672"/>
                    <a:pt x="1331" y="2728"/>
                    <a:pt x="1398" y="2774"/>
                  </a:cubicBezTo>
                  <a:cubicBezTo>
                    <a:pt x="333" y="2774"/>
                    <a:pt x="333" y="2774"/>
                    <a:pt x="333" y="2774"/>
                  </a:cubicBezTo>
                  <a:cubicBezTo>
                    <a:pt x="180" y="2774"/>
                    <a:pt x="0" y="2650"/>
                    <a:pt x="0" y="2497"/>
                  </a:cubicBezTo>
                  <a:cubicBezTo>
                    <a:pt x="0" y="610"/>
                    <a:pt x="0" y="610"/>
                    <a:pt x="0" y="610"/>
                  </a:cubicBezTo>
                  <a:cubicBezTo>
                    <a:pt x="0" y="457"/>
                    <a:pt x="180" y="333"/>
                    <a:pt x="333" y="333"/>
                  </a:cubicBezTo>
                  <a:cubicBezTo>
                    <a:pt x="502" y="333"/>
                    <a:pt x="502" y="333"/>
                    <a:pt x="502" y="333"/>
                  </a:cubicBezTo>
                  <a:cubicBezTo>
                    <a:pt x="537" y="298"/>
                    <a:pt x="585" y="277"/>
                    <a:pt x="638" y="277"/>
                  </a:cubicBezTo>
                  <a:cubicBezTo>
                    <a:pt x="662" y="277"/>
                    <a:pt x="662" y="277"/>
                    <a:pt x="662" y="277"/>
                  </a:cubicBezTo>
                  <a:cubicBezTo>
                    <a:pt x="678" y="122"/>
                    <a:pt x="808" y="0"/>
                    <a:pt x="968" y="0"/>
                  </a:cubicBezTo>
                  <a:cubicBezTo>
                    <a:pt x="1127" y="0"/>
                    <a:pt x="1257" y="122"/>
                    <a:pt x="1273" y="277"/>
                  </a:cubicBezTo>
                  <a:cubicBezTo>
                    <a:pt x="1304" y="277"/>
                    <a:pt x="1304" y="277"/>
                    <a:pt x="1304" y="277"/>
                  </a:cubicBezTo>
                  <a:cubicBezTo>
                    <a:pt x="1357" y="277"/>
                    <a:pt x="1405" y="298"/>
                    <a:pt x="1440" y="333"/>
                  </a:cubicBezTo>
                  <a:cubicBezTo>
                    <a:pt x="1609" y="333"/>
                    <a:pt x="1609" y="333"/>
                    <a:pt x="1609" y="333"/>
                  </a:cubicBezTo>
                  <a:cubicBezTo>
                    <a:pt x="1763" y="333"/>
                    <a:pt x="1942" y="457"/>
                    <a:pt x="1942" y="610"/>
                  </a:cubicBezTo>
                  <a:cubicBezTo>
                    <a:pt x="1942" y="1109"/>
                    <a:pt x="1942" y="1109"/>
                    <a:pt x="1942" y="1109"/>
                  </a:cubicBezTo>
                  <a:cubicBezTo>
                    <a:pt x="1776" y="1109"/>
                    <a:pt x="1776" y="1109"/>
                    <a:pt x="1776" y="1109"/>
                  </a:cubicBezTo>
                  <a:lnTo>
                    <a:pt x="1776" y="721"/>
                  </a:lnTo>
                  <a:close/>
                  <a:moveTo>
                    <a:pt x="968" y="151"/>
                  </a:moveTo>
                  <a:cubicBezTo>
                    <a:pt x="881" y="151"/>
                    <a:pt x="810" y="222"/>
                    <a:pt x="810" y="308"/>
                  </a:cubicBezTo>
                  <a:cubicBezTo>
                    <a:pt x="810" y="395"/>
                    <a:pt x="881" y="466"/>
                    <a:pt x="968" y="466"/>
                  </a:cubicBezTo>
                  <a:cubicBezTo>
                    <a:pt x="1055" y="466"/>
                    <a:pt x="1125" y="395"/>
                    <a:pt x="1125" y="308"/>
                  </a:cubicBezTo>
                  <a:cubicBezTo>
                    <a:pt x="1125" y="222"/>
                    <a:pt x="1055" y="151"/>
                    <a:pt x="968" y="15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 anchorCtr="1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5193297" y="1251635"/>
            <a:ext cx="1265164" cy="1524475"/>
            <a:chOff x="4140620" y="1347616"/>
            <a:chExt cx="948873" cy="1143356"/>
          </a:xfrm>
        </p:grpSpPr>
        <p:sp>
          <p:nvSpPr>
            <p:cNvPr id="25" name="椭圆 11"/>
            <p:cNvSpPr/>
            <p:nvPr/>
          </p:nvSpPr>
          <p:spPr>
            <a:xfrm>
              <a:off x="4140620" y="1347616"/>
              <a:ext cx="948873" cy="1143356"/>
            </a:xfrm>
            <a:custGeom>
              <a:avLst/>
              <a:gdLst/>
              <a:ahLst/>
              <a:cxnLst/>
              <a:rect l="l" t="t" r="r" b="b"/>
              <a:pathLst>
                <a:path w="1845204" h="2223400">
                  <a:moveTo>
                    <a:pt x="922602" y="0"/>
                  </a:moveTo>
                  <a:cubicBezTo>
                    <a:pt x="1432141" y="0"/>
                    <a:pt x="1845204" y="413063"/>
                    <a:pt x="1845204" y="922602"/>
                  </a:cubicBezTo>
                  <a:cubicBezTo>
                    <a:pt x="1845204" y="1147299"/>
                    <a:pt x="1764878" y="1353235"/>
                    <a:pt x="1628134" y="1510557"/>
                  </a:cubicBezTo>
                  <a:lnTo>
                    <a:pt x="1635445" y="1510557"/>
                  </a:lnTo>
                  <a:lnTo>
                    <a:pt x="1593653" y="1552349"/>
                  </a:lnTo>
                  <a:cubicBezTo>
                    <a:pt x="1581994" y="1568184"/>
                    <a:pt x="1568184" y="1581994"/>
                    <a:pt x="1552350" y="1593652"/>
                  </a:cubicBezTo>
                  <a:lnTo>
                    <a:pt x="922602" y="2223400"/>
                  </a:lnTo>
                  <a:lnTo>
                    <a:pt x="292852" y="1593650"/>
                  </a:lnTo>
                  <a:cubicBezTo>
                    <a:pt x="277019" y="1581993"/>
                    <a:pt x="263211" y="1568185"/>
                    <a:pt x="251554" y="1552352"/>
                  </a:cubicBezTo>
                  <a:lnTo>
                    <a:pt x="209759" y="1510557"/>
                  </a:lnTo>
                  <a:lnTo>
                    <a:pt x="217070" y="1510557"/>
                  </a:lnTo>
                  <a:cubicBezTo>
                    <a:pt x="80326" y="1353235"/>
                    <a:pt x="0" y="1147299"/>
                    <a:pt x="0" y="922602"/>
                  </a:cubicBezTo>
                  <a:cubicBezTo>
                    <a:pt x="0" y="413063"/>
                    <a:pt x="413063" y="0"/>
                    <a:pt x="922602" y="0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chemeClr val="bg1"/>
                </a:gs>
                <a:gs pos="0">
                  <a:srgbClr val="E0E0E0"/>
                </a:gs>
              </a:gsLst>
              <a:lin ang="8100000" scaled="0"/>
            </a:gradFill>
            <a:ln w="22225">
              <a:gradFill>
                <a:gsLst>
                  <a:gs pos="100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8100000" scaled="0"/>
              </a:gradFill>
            </a:ln>
            <a:effectLst>
              <a:outerShdw blurRad="279400" dist="1016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lang="zh-CN" altLang="en-US" sz="2400">
                <a:solidFill>
                  <a:prstClr val="white"/>
                </a:solidFill>
                <a:sym typeface="+mn-lt"/>
              </a:endParaRPr>
            </a:p>
          </p:txBody>
        </p:sp>
        <p:sp>
          <p:nvSpPr>
            <p:cNvPr id="26" name="MH_Other_9"/>
            <p:cNvSpPr/>
            <p:nvPr>
              <p:custDataLst>
                <p:tags r:id="rId2"/>
              </p:custDataLst>
            </p:nvPr>
          </p:nvSpPr>
          <p:spPr>
            <a:xfrm>
              <a:off x="4291056" y="1491630"/>
              <a:ext cx="648000" cy="648000"/>
            </a:xfrm>
            <a:prstGeom prst="ellipse">
              <a:avLst/>
            </a:prstGeom>
            <a:solidFill>
              <a:srgbClr val="34505E"/>
            </a:solidFill>
            <a:ln>
              <a:noFill/>
            </a:ln>
            <a:effectLst>
              <a:innerShdw blurRad="63500" dist="50800" dir="189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/>
            <a:lstStyle/>
            <a:p>
              <a:pPr algn="ctr">
                <a:defRPr/>
              </a:pPr>
              <a:endParaRPr lang="zh-CN" altLang="en-US" sz="3200">
                <a:latin typeface="Calibri" panose="020F050202020403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27" name="KSO_Shape"/>
            <p:cNvSpPr/>
            <p:nvPr/>
          </p:nvSpPr>
          <p:spPr bwMode="auto">
            <a:xfrm>
              <a:off x="4417056" y="1621727"/>
              <a:ext cx="396000" cy="396000"/>
            </a:xfrm>
            <a:custGeom>
              <a:avLst/>
              <a:gdLst>
                <a:gd name="T0" fmla="*/ 2147483646 w 4409"/>
                <a:gd name="T1" fmla="*/ 2147483646 h 4408"/>
                <a:gd name="T2" fmla="*/ 2147483646 w 4409"/>
                <a:gd name="T3" fmla="*/ 2147483646 h 4408"/>
                <a:gd name="T4" fmla="*/ 2147483646 w 4409"/>
                <a:gd name="T5" fmla="*/ 2147483646 h 4408"/>
                <a:gd name="T6" fmla="*/ 2147483646 w 4409"/>
                <a:gd name="T7" fmla="*/ 2147483646 h 4408"/>
                <a:gd name="T8" fmla="*/ 2147483646 w 4409"/>
                <a:gd name="T9" fmla="*/ 2147483646 h 4408"/>
                <a:gd name="T10" fmla="*/ 2147483646 w 4409"/>
                <a:gd name="T11" fmla="*/ 2147483646 h 4408"/>
                <a:gd name="T12" fmla="*/ 2147483646 w 4409"/>
                <a:gd name="T13" fmla="*/ 2147483646 h 4408"/>
                <a:gd name="T14" fmla="*/ 2147483646 w 4409"/>
                <a:gd name="T15" fmla="*/ 2147483646 h 4408"/>
                <a:gd name="T16" fmla="*/ 481718167 w 4409"/>
                <a:gd name="T17" fmla="*/ 2147483646 h 4408"/>
                <a:gd name="T18" fmla="*/ 321145301 w 4409"/>
                <a:gd name="T19" fmla="*/ 2147483646 h 4408"/>
                <a:gd name="T20" fmla="*/ 2147483646 w 4409"/>
                <a:gd name="T21" fmla="*/ 2147483646 h 4408"/>
                <a:gd name="T22" fmla="*/ 2147483646 w 4409"/>
                <a:gd name="T23" fmla="*/ 2147483646 h 4408"/>
                <a:gd name="T24" fmla="*/ 2147483646 w 4409"/>
                <a:gd name="T25" fmla="*/ 2147483646 h 4408"/>
                <a:gd name="T26" fmla="*/ 2147483646 w 4409"/>
                <a:gd name="T27" fmla="*/ 2147483646 h 4408"/>
                <a:gd name="T28" fmla="*/ 2147483646 w 4409"/>
                <a:gd name="T29" fmla="*/ 2147483646 h 4408"/>
                <a:gd name="T30" fmla="*/ 2147483646 w 4409"/>
                <a:gd name="T31" fmla="*/ 2147483646 h 4408"/>
                <a:gd name="T32" fmla="*/ 2147483646 w 4409"/>
                <a:gd name="T33" fmla="*/ 2147483646 h 4408"/>
                <a:gd name="T34" fmla="*/ 2147483646 w 4409"/>
                <a:gd name="T35" fmla="*/ 2147483646 h 4408"/>
                <a:gd name="T36" fmla="*/ 2147483646 w 4409"/>
                <a:gd name="T37" fmla="*/ 2147483646 h 4408"/>
                <a:gd name="T38" fmla="*/ 2147483646 w 4409"/>
                <a:gd name="T39" fmla="*/ 2147483646 h 4408"/>
                <a:gd name="T40" fmla="*/ 2147483646 w 4409"/>
                <a:gd name="T41" fmla="*/ 2147483646 h 4408"/>
                <a:gd name="T42" fmla="*/ 2147483646 w 4409"/>
                <a:gd name="T43" fmla="*/ 2147483646 h 4408"/>
                <a:gd name="T44" fmla="*/ 2147483646 w 4409"/>
                <a:gd name="T45" fmla="*/ 2147483646 h 4408"/>
                <a:gd name="T46" fmla="*/ 2147483646 w 4409"/>
                <a:gd name="T47" fmla="*/ 2147483646 h 4408"/>
                <a:gd name="T48" fmla="*/ 2147483646 w 4409"/>
                <a:gd name="T49" fmla="*/ 2147483646 h 4408"/>
                <a:gd name="T50" fmla="*/ 2147483646 w 4409"/>
                <a:gd name="T51" fmla="*/ 2147483646 h 4408"/>
                <a:gd name="T52" fmla="*/ 2147483646 w 4409"/>
                <a:gd name="T53" fmla="*/ 2147483646 h 4408"/>
                <a:gd name="T54" fmla="*/ 2147483646 w 4409"/>
                <a:gd name="T55" fmla="*/ 2147483646 h 4408"/>
                <a:gd name="T56" fmla="*/ 2147483646 w 4409"/>
                <a:gd name="T57" fmla="*/ 2147483646 h 4408"/>
                <a:gd name="T58" fmla="*/ 2147483646 w 4409"/>
                <a:gd name="T59" fmla="*/ 2147483646 h 4408"/>
                <a:gd name="T60" fmla="*/ 2147483646 w 4409"/>
                <a:gd name="T61" fmla="*/ 2147483646 h 4408"/>
                <a:gd name="T62" fmla="*/ 2147483646 w 4409"/>
                <a:gd name="T63" fmla="*/ 2147483646 h 4408"/>
                <a:gd name="T64" fmla="*/ 2147483646 w 4409"/>
                <a:gd name="T65" fmla="*/ 2147483646 h 4408"/>
                <a:gd name="T66" fmla="*/ 2147483646 w 4409"/>
                <a:gd name="T67" fmla="*/ 2147483646 h 4408"/>
                <a:gd name="T68" fmla="*/ 2147483646 w 4409"/>
                <a:gd name="T69" fmla="*/ 2147483646 h 4408"/>
                <a:gd name="T70" fmla="*/ 2147483646 w 4409"/>
                <a:gd name="T71" fmla="*/ 2147483646 h 4408"/>
                <a:gd name="T72" fmla="*/ 2147483646 w 4409"/>
                <a:gd name="T73" fmla="*/ 2147483646 h 4408"/>
                <a:gd name="T74" fmla="*/ 2147483646 w 4409"/>
                <a:gd name="T75" fmla="*/ 2147483646 h 4408"/>
                <a:gd name="T76" fmla="*/ 2147483646 w 4409"/>
                <a:gd name="T77" fmla="*/ 2147483646 h 4408"/>
                <a:gd name="T78" fmla="*/ 2147483646 w 4409"/>
                <a:gd name="T79" fmla="*/ 2147483646 h 4408"/>
                <a:gd name="T80" fmla="*/ 2147483646 w 4409"/>
                <a:gd name="T81" fmla="*/ 2147483646 h 4408"/>
                <a:gd name="T82" fmla="*/ 2147483646 w 4409"/>
                <a:gd name="T83" fmla="*/ 2147483646 h 4408"/>
                <a:gd name="T84" fmla="*/ 2147483646 w 4409"/>
                <a:gd name="T85" fmla="*/ 2147483646 h 4408"/>
                <a:gd name="T86" fmla="*/ 2147483646 w 4409"/>
                <a:gd name="T87" fmla="*/ 2147483646 h 4408"/>
                <a:gd name="T88" fmla="*/ 2147483646 w 4409"/>
                <a:gd name="T89" fmla="*/ 2147483646 h 4408"/>
                <a:gd name="T90" fmla="*/ 2147483646 w 4409"/>
                <a:gd name="T91" fmla="*/ 2147483646 h 4408"/>
                <a:gd name="T92" fmla="*/ 2147483646 w 4409"/>
                <a:gd name="T93" fmla="*/ 2147483646 h 4408"/>
                <a:gd name="T94" fmla="*/ 2147483646 w 4409"/>
                <a:gd name="T95" fmla="*/ 2147483646 h 4408"/>
                <a:gd name="T96" fmla="*/ 2147483646 w 4409"/>
                <a:gd name="T97" fmla="*/ 2147483646 h 4408"/>
                <a:gd name="T98" fmla="*/ 2147483646 w 4409"/>
                <a:gd name="T99" fmla="*/ 2147483646 h 4408"/>
                <a:gd name="T100" fmla="*/ 2147483646 w 4409"/>
                <a:gd name="T101" fmla="*/ 2147483646 h 4408"/>
                <a:gd name="T102" fmla="*/ 2147483646 w 4409"/>
                <a:gd name="T103" fmla="*/ 2147483646 h 4408"/>
                <a:gd name="T104" fmla="*/ 2147483646 w 4409"/>
                <a:gd name="T105" fmla="*/ 2147483646 h 4408"/>
                <a:gd name="T106" fmla="*/ 2147483646 w 4409"/>
                <a:gd name="T107" fmla="*/ 2147483646 h 4408"/>
                <a:gd name="T108" fmla="*/ 2147483646 w 4409"/>
                <a:gd name="T109" fmla="*/ 2147483646 h 4408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4409" h="4408">
                  <a:moveTo>
                    <a:pt x="3025" y="2127"/>
                  </a:moveTo>
                  <a:lnTo>
                    <a:pt x="3025" y="2127"/>
                  </a:lnTo>
                  <a:lnTo>
                    <a:pt x="3097" y="2107"/>
                  </a:lnTo>
                  <a:lnTo>
                    <a:pt x="3179" y="2081"/>
                  </a:lnTo>
                  <a:lnTo>
                    <a:pt x="3271" y="2053"/>
                  </a:lnTo>
                  <a:lnTo>
                    <a:pt x="3375" y="2020"/>
                  </a:lnTo>
                  <a:lnTo>
                    <a:pt x="3429" y="2002"/>
                  </a:lnTo>
                  <a:lnTo>
                    <a:pt x="3481" y="1982"/>
                  </a:lnTo>
                  <a:lnTo>
                    <a:pt x="3532" y="1961"/>
                  </a:lnTo>
                  <a:lnTo>
                    <a:pt x="3580" y="1938"/>
                  </a:lnTo>
                  <a:lnTo>
                    <a:pt x="3626" y="1914"/>
                  </a:lnTo>
                  <a:lnTo>
                    <a:pt x="3672" y="1889"/>
                  </a:lnTo>
                  <a:lnTo>
                    <a:pt x="3715" y="1861"/>
                  </a:lnTo>
                  <a:lnTo>
                    <a:pt x="3756" y="1834"/>
                  </a:lnTo>
                  <a:lnTo>
                    <a:pt x="3797" y="1804"/>
                  </a:lnTo>
                  <a:lnTo>
                    <a:pt x="3834" y="1774"/>
                  </a:lnTo>
                  <a:lnTo>
                    <a:pt x="3871" y="1744"/>
                  </a:lnTo>
                  <a:lnTo>
                    <a:pt x="3906" y="1711"/>
                  </a:lnTo>
                  <a:lnTo>
                    <a:pt x="3940" y="1679"/>
                  </a:lnTo>
                  <a:lnTo>
                    <a:pt x="3971" y="1644"/>
                  </a:lnTo>
                  <a:lnTo>
                    <a:pt x="4002" y="1610"/>
                  </a:lnTo>
                  <a:lnTo>
                    <a:pt x="4031" y="1575"/>
                  </a:lnTo>
                  <a:lnTo>
                    <a:pt x="4059" y="1539"/>
                  </a:lnTo>
                  <a:lnTo>
                    <a:pt x="4085" y="1502"/>
                  </a:lnTo>
                  <a:lnTo>
                    <a:pt x="4110" y="1466"/>
                  </a:lnTo>
                  <a:lnTo>
                    <a:pt x="4134" y="1428"/>
                  </a:lnTo>
                  <a:lnTo>
                    <a:pt x="4157" y="1390"/>
                  </a:lnTo>
                  <a:lnTo>
                    <a:pt x="4177" y="1351"/>
                  </a:lnTo>
                  <a:lnTo>
                    <a:pt x="4198" y="1312"/>
                  </a:lnTo>
                  <a:lnTo>
                    <a:pt x="4217" y="1274"/>
                  </a:lnTo>
                  <a:lnTo>
                    <a:pt x="4234" y="1235"/>
                  </a:lnTo>
                  <a:lnTo>
                    <a:pt x="4251" y="1196"/>
                  </a:lnTo>
                  <a:lnTo>
                    <a:pt x="4267" y="1156"/>
                  </a:lnTo>
                  <a:lnTo>
                    <a:pt x="4281" y="1117"/>
                  </a:lnTo>
                  <a:lnTo>
                    <a:pt x="4295" y="1078"/>
                  </a:lnTo>
                  <a:lnTo>
                    <a:pt x="4307" y="1039"/>
                  </a:lnTo>
                  <a:lnTo>
                    <a:pt x="4319" y="1000"/>
                  </a:lnTo>
                  <a:lnTo>
                    <a:pt x="4329" y="961"/>
                  </a:lnTo>
                  <a:lnTo>
                    <a:pt x="4340" y="923"/>
                  </a:lnTo>
                  <a:lnTo>
                    <a:pt x="4349" y="884"/>
                  </a:lnTo>
                  <a:lnTo>
                    <a:pt x="4357" y="847"/>
                  </a:lnTo>
                  <a:lnTo>
                    <a:pt x="4365" y="809"/>
                  </a:lnTo>
                  <a:lnTo>
                    <a:pt x="4377" y="736"/>
                  </a:lnTo>
                  <a:lnTo>
                    <a:pt x="4387" y="665"/>
                  </a:lnTo>
                  <a:lnTo>
                    <a:pt x="4395" y="598"/>
                  </a:lnTo>
                  <a:lnTo>
                    <a:pt x="4401" y="534"/>
                  </a:lnTo>
                  <a:lnTo>
                    <a:pt x="4405" y="474"/>
                  </a:lnTo>
                  <a:lnTo>
                    <a:pt x="4407" y="418"/>
                  </a:lnTo>
                  <a:lnTo>
                    <a:pt x="4409" y="367"/>
                  </a:lnTo>
                  <a:lnTo>
                    <a:pt x="4409" y="321"/>
                  </a:lnTo>
                  <a:lnTo>
                    <a:pt x="4409" y="281"/>
                  </a:lnTo>
                  <a:lnTo>
                    <a:pt x="4407" y="247"/>
                  </a:lnTo>
                  <a:lnTo>
                    <a:pt x="4404" y="201"/>
                  </a:lnTo>
                  <a:lnTo>
                    <a:pt x="4403" y="183"/>
                  </a:lnTo>
                  <a:lnTo>
                    <a:pt x="3786" y="183"/>
                  </a:lnTo>
                  <a:lnTo>
                    <a:pt x="3491" y="183"/>
                  </a:lnTo>
                  <a:lnTo>
                    <a:pt x="3491" y="0"/>
                  </a:lnTo>
                  <a:lnTo>
                    <a:pt x="919" y="0"/>
                  </a:lnTo>
                  <a:lnTo>
                    <a:pt x="919" y="183"/>
                  </a:lnTo>
                  <a:lnTo>
                    <a:pt x="624" y="183"/>
                  </a:lnTo>
                  <a:lnTo>
                    <a:pt x="6" y="183"/>
                  </a:lnTo>
                  <a:lnTo>
                    <a:pt x="5" y="201"/>
                  </a:lnTo>
                  <a:lnTo>
                    <a:pt x="2" y="247"/>
                  </a:lnTo>
                  <a:lnTo>
                    <a:pt x="1" y="282"/>
                  </a:lnTo>
                  <a:lnTo>
                    <a:pt x="0" y="321"/>
                  </a:lnTo>
                  <a:lnTo>
                    <a:pt x="1" y="367"/>
                  </a:lnTo>
                  <a:lnTo>
                    <a:pt x="2" y="419"/>
                  </a:lnTo>
                  <a:lnTo>
                    <a:pt x="4" y="475"/>
                  </a:lnTo>
                  <a:lnTo>
                    <a:pt x="8" y="535"/>
                  </a:lnTo>
                  <a:lnTo>
                    <a:pt x="14" y="599"/>
                  </a:lnTo>
                  <a:lnTo>
                    <a:pt x="22" y="667"/>
                  </a:lnTo>
                  <a:lnTo>
                    <a:pt x="32" y="737"/>
                  </a:lnTo>
                  <a:lnTo>
                    <a:pt x="45" y="811"/>
                  </a:lnTo>
                  <a:lnTo>
                    <a:pt x="52" y="848"/>
                  </a:lnTo>
                  <a:lnTo>
                    <a:pt x="61" y="886"/>
                  </a:lnTo>
                  <a:lnTo>
                    <a:pt x="69" y="924"/>
                  </a:lnTo>
                  <a:lnTo>
                    <a:pt x="79" y="962"/>
                  </a:lnTo>
                  <a:lnTo>
                    <a:pt x="91" y="1002"/>
                  </a:lnTo>
                  <a:lnTo>
                    <a:pt x="102" y="1041"/>
                  </a:lnTo>
                  <a:lnTo>
                    <a:pt x="115" y="1080"/>
                  </a:lnTo>
                  <a:lnTo>
                    <a:pt x="128" y="1120"/>
                  </a:lnTo>
                  <a:lnTo>
                    <a:pt x="142" y="1158"/>
                  </a:lnTo>
                  <a:lnTo>
                    <a:pt x="159" y="1198"/>
                  </a:lnTo>
                  <a:lnTo>
                    <a:pt x="175" y="1237"/>
                  </a:lnTo>
                  <a:lnTo>
                    <a:pt x="193" y="1276"/>
                  </a:lnTo>
                  <a:lnTo>
                    <a:pt x="211" y="1315"/>
                  </a:lnTo>
                  <a:lnTo>
                    <a:pt x="232" y="1354"/>
                  </a:lnTo>
                  <a:lnTo>
                    <a:pt x="253" y="1392"/>
                  </a:lnTo>
                  <a:lnTo>
                    <a:pt x="275" y="1430"/>
                  </a:lnTo>
                  <a:lnTo>
                    <a:pt x="299" y="1468"/>
                  </a:lnTo>
                  <a:lnTo>
                    <a:pt x="324" y="1504"/>
                  </a:lnTo>
                  <a:lnTo>
                    <a:pt x="350" y="1541"/>
                  </a:lnTo>
                  <a:lnTo>
                    <a:pt x="378" y="1577"/>
                  </a:lnTo>
                  <a:lnTo>
                    <a:pt x="407" y="1612"/>
                  </a:lnTo>
                  <a:lnTo>
                    <a:pt x="438" y="1646"/>
                  </a:lnTo>
                  <a:lnTo>
                    <a:pt x="470" y="1681"/>
                  </a:lnTo>
                  <a:lnTo>
                    <a:pt x="503" y="1713"/>
                  </a:lnTo>
                  <a:lnTo>
                    <a:pt x="538" y="1746"/>
                  </a:lnTo>
                  <a:lnTo>
                    <a:pt x="574" y="1776"/>
                  </a:lnTo>
                  <a:lnTo>
                    <a:pt x="613" y="1806"/>
                  </a:lnTo>
                  <a:lnTo>
                    <a:pt x="653" y="1835"/>
                  </a:lnTo>
                  <a:lnTo>
                    <a:pt x="694" y="1863"/>
                  </a:lnTo>
                  <a:lnTo>
                    <a:pt x="738" y="1890"/>
                  </a:lnTo>
                  <a:lnTo>
                    <a:pt x="782" y="1915"/>
                  </a:lnTo>
                  <a:lnTo>
                    <a:pt x="829" y="1939"/>
                  </a:lnTo>
                  <a:lnTo>
                    <a:pt x="878" y="1962"/>
                  </a:lnTo>
                  <a:lnTo>
                    <a:pt x="928" y="1983"/>
                  </a:lnTo>
                  <a:lnTo>
                    <a:pt x="981" y="2002"/>
                  </a:lnTo>
                  <a:lnTo>
                    <a:pt x="1035" y="2020"/>
                  </a:lnTo>
                  <a:lnTo>
                    <a:pt x="1137" y="2053"/>
                  </a:lnTo>
                  <a:lnTo>
                    <a:pt x="1230" y="2080"/>
                  </a:lnTo>
                  <a:lnTo>
                    <a:pt x="1311" y="2105"/>
                  </a:lnTo>
                  <a:lnTo>
                    <a:pt x="1384" y="2125"/>
                  </a:lnTo>
                  <a:lnTo>
                    <a:pt x="1417" y="2164"/>
                  </a:lnTo>
                  <a:lnTo>
                    <a:pt x="1452" y="2203"/>
                  </a:lnTo>
                  <a:lnTo>
                    <a:pt x="1488" y="2241"/>
                  </a:lnTo>
                  <a:lnTo>
                    <a:pt x="1525" y="2275"/>
                  </a:lnTo>
                  <a:lnTo>
                    <a:pt x="1562" y="2309"/>
                  </a:lnTo>
                  <a:lnTo>
                    <a:pt x="1600" y="2340"/>
                  </a:lnTo>
                  <a:lnTo>
                    <a:pt x="1639" y="2370"/>
                  </a:lnTo>
                  <a:lnTo>
                    <a:pt x="1679" y="2398"/>
                  </a:lnTo>
                  <a:lnTo>
                    <a:pt x="1720" y="2424"/>
                  </a:lnTo>
                  <a:lnTo>
                    <a:pt x="1761" y="2449"/>
                  </a:lnTo>
                  <a:lnTo>
                    <a:pt x="1803" y="2471"/>
                  </a:lnTo>
                  <a:lnTo>
                    <a:pt x="1845" y="2490"/>
                  </a:lnTo>
                  <a:lnTo>
                    <a:pt x="1888" y="2508"/>
                  </a:lnTo>
                  <a:lnTo>
                    <a:pt x="1933" y="2525"/>
                  </a:lnTo>
                  <a:lnTo>
                    <a:pt x="1976" y="2538"/>
                  </a:lnTo>
                  <a:lnTo>
                    <a:pt x="2021" y="2549"/>
                  </a:lnTo>
                  <a:lnTo>
                    <a:pt x="2021" y="3864"/>
                  </a:lnTo>
                  <a:lnTo>
                    <a:pt x="1963" y="3868"/>
                  </a:lnTo>
                  <a:lnTo>
                    <a:pt x="1906" y="3873"/>
                  </a:lnTo>
                  <a:lnTo>
                    <a:pt x="1850" y="3880"/>
                  </a:lnTo>
                  <a:lnTo>
                    <a:pt x="1795" y="3887"/>
                  </a:lnTo>
                  <a:lnTo>
                    <a:pt x="1741" y="3895"/>
                  </a:lnTo>
                  <a:lnTo>
                    <a:pt x="1688" y="3904"/>
                  </a:lnTo>
                  <a:lnTo>
                    <a:pt x="1636" y="3915"/>
                  </a:lnTo>
                  <a:lnTo>
                    <a:pt x="1587" y="3926"/>
                  </a:lnTo>
                  <a:lnTo>
                    <a:pt x="1537" y="3939"/>
                  </a:lnTo>
                  <a:lnTo>
                    <a:pt x="1489" y="3951"/>
                  </a:lnTo>
                  <a:lnTo>
                    <a:pt x="1444" y="3965"/>
                  </a:lnTo>
                  <a:lnTo>
                    <a:pt x="1399" y="3980"/>
                  </a:lnTo>
                  <a:lnTo>
                    <a:pt x="1355" y="3995"/>
                  </a:lnTo>
                  <a:lnTo>
                    <a:pt x="1314" y="4012"/>
                  </a:lnTo>
                  <a:lnTo>
                    <a:pt x="1274" y="4029"/>
                  </a:lnTo>
                  <a:lnTo>
                    <a:pt x="1237" y="4046"/>
                  </a:lnTo>
                  <a:lnTo>
                    <a:pt x="1200" y="4065"/>
                  </a:lnTo>
                  <a:lnTo>
                    <a:pt x="1166" y="4085"/>
                  </a:lnTo>
                  <a:lnTo>
                    <a:pt x="1134" y="4104"/>
                  </a:lnTo>
                  <a:lnTo>
                    <a:pt x="1104" y="4124"/>
                  </a:lnTo>
                  <a:lnTo>
                    <a:pt x="1076" y="4146"/>
                  </a:lnTo>
                  <a:lnTo>
                    <a:pt x="1049" y="4167"/>
                  </a:lnTo>
                  <a:lnTo>
                    <a:pt x="1026" y="4189"/>
                  </a:lnTo>
                  <a:lnTo>
                    <a:pt x="1004" y="4211"/>
                  </a:lnTo>
                  <a:lnTo>
                    <a:pt x="984" y="4235"/>
                  </a:lnTo>
                  <a:lnTo>
                    <a:pt x="968" y="4259"/>
                  </a:lnTo>
                  <a:lnTo>
                    <a:pt x="953" y="4282"/>
                  </a:lnTo>
                  <a:lnTo>
                    <a:pt x="947" y="4295"/>
                  </a:lnTo>
                  <a:lnTo>
                    <a:pt x="941" y="4307"/>
                  </a:lnTo>
                  <a:lnTo>
                    <a:pt x="936" y="4320"/>
                  </a:lnTo>
                  <a:lnTo>
                    <a:pt x="931" y="4332"/>
                  </a:lnTo>
                  <a:lnTo>
                    <a:pt x="927" y="4344"/>
                  </a:lnTo>
                  <a:lnTo>
                    <a:pt x="924" y="4358"/>
                  </a:lnTo>
                  <a:lnTo>
                    <a:pt x="922" y="4370"/>
                  </a:lnTo>
                  <a:lnTo>
                    <a:pt x="920" y="4383"/>
                  </a:lnTo>
                  <a:lnTo>
                    <a:pt x="919" y="4396"/>
                  </a:lnTo>
                  <a:lnTo>
                    <a:pt x="919" y="4408"/>
                  </a:lnTo>
                  <a:lnTo>
                    <a:pt x="3491" y="4408"/>
                  </a:lnTo>
                  <a:lnTo>
                    <a:pt x="3491" y="4396"/>
                  </a:lnTo>
                  <a:lnTo>
                    <a:pt x="3490" y="4383"/>
                  </a:lnTo>
                  <a:lnTo>
                    <a:pt x="3488" y="4370"/>
                  </a:lnTo>
                  <a:lnTo>
                    <a:pt x="3486" y="4358"/>
                  </a:lnTo>
                  <a:lnTo>
                    <a:pt x="3482" y="4344"/>
                  </a:lnTo>
                  <a:lnTo>
                    <a:pt x="3478" y="4332"/>
                  </a:lnTo>
                  <a:lnTo>
                    <a:pt x="3474" y="4320"/>
                  </a:lnTo>
                  <a:lnTo>
                    <a:pt x="3469" y="4307"/>
                  </a:lnTo>
                  <a:lnTo>
                    <a:pt x="3463" y="4295"/>
                  </a:lnTo>
                  <a:lnTo>
                    <a:pt x="3457" y="4282"/>
                  </a:lnTo>
                  <a:lnTo>
                    <a:pt x="3443" y="4259"/>
                  </a:lnTo>
                  <a:lnTo>
                    <a:pt x="3426" y="4235"/>
                  </a:lnTo>
                  <a:lnTo>
                    <a:pt x="3406" y="4211"/>
                  </a:lnTo>
                  <a:lnTo>
                    <a:pt x="3384" y="4189"/>
                  </a:lnTo>
                  <a:lnTo>
                    <a:pt x="3361" y="4167"/>
                  </a:lnTo>
                  <a:lnTo>
                    <a:pt x="3334" y="4146"/>
                  </a:lnTo>
                  <a:lnTo>
                    <a:pt x="3306" y="4124"/>
                  </a:lnTo>
                  <a:lnTo>
                    <a:pt x="3276" y="4104"/>
                  </a:lnTo>
                  <a:lnTo>
                    <a:pt x="3244" y="4085"/>
                  </a:lnTo>
                  <a:lnTo>
                    <a:pt x="3210" y="4065"/>
                  </a:lnTo>
                  <a:lnTo>
                    <a:pt x="3173" y="4046"/>
                  </a:lnTo>
                  <a:lnTo>
                    <a:pt x="3136" y="4029"/>
                  </a:lnTo>
                  <a:lnTo>
                    <a:pt x="3096" y="4012"/>
                  </a:lnTo>
                  <a:lnTo>
                    <a:pt x="3054" y="3995"/>
                  </a:lnTo>
                  <a:lnTo>
                    <a:pt x="3011" y="3980"/>
                  </a:lnTo>
                  <a:lnTo>
                    <a:pt x="2966" y="3965"/>
                  </a:lnTo>
                  <a:lnTo>
                    <a:pt x="2921" y="3951"/>
                  </a:lnTo>
                  <a:lnTo>
                    <a:pt x="2873" y="3939"/>
                  </a:lnTo>
                  <a:lnTo>
                    <a:pt x="2823" y="3926"/>
                  </a:lnTo>
                  <a:lnTo>
                    <a:pt x="2773" y="3915"/>
                  </a:lnTo>
                  <a:lnTo>
                    <a:pt x="2722" y="3904"/>
                  </a:lnTo>
                  <a:lnTo>
                    <a:pt x="2669" y="3895"/>
                  </a:lnTo>
                  <a:lnTo>
                    <a:pt x="2615" y="3887"/>
                  </a:lnTo>
                  <a:lnTo>
                    <a:pt x="2559" y="3880"/>
                  </a:lnTo>
                  <a:lnTo>
                    <a:pt x="2504" y="3873"/>
                  </a:lnTo>
                  <a:lnTo>
                    <a:pt x="2447" y="3868"/>
                  </a:lnTo>
                  <a:lnTo>
                    <a:pt x="2389" y="3864"/>
                  </a:lnTo>
                  <a:lnTo>
                    <a:pt x="2389" y="2549"/>
                  </a:lnTo>
                  <a:lnTo>
                    <a:pt x="2434" y="2538"/>
                  </a:lnTo>
                  <a:lnTo>
                    <a:pt x="2477" y="2525"/>
                  </a:lnTo>
                  <a:lnTo>
                    <a:pt x="2521" y="2508"/>
                  </a:lnTo>
                  <a:lnTo>
                    <a:pt x="2565" y="2491"/>
                  </a:lnTo>
                  <a:lnTo>
                    <a:pt x="2607" y="2471"/>
                  </a:lnTo>
                  <a:lnTo>
                    <a:pt x="2649" y="2449"/>
                  </a:lnTo>
                  <a:lnTo>
                    <a:pt x="2689" y="2425"/>
                  </a:lnTo>
                  <a:lnTo>
                    <a:pt x="2730" y="2399"/>
                  </a:lnTo>
                  <a:lnTo>
                    <a:pt x="2769" y="2370"/>
                  </a:lnTo>
                  <a:lnTo>
                    <a:pt x="2809" y="2341"/>
                  </a:lnTo>
                  <a:lnTo>
                    <a:pt x="2846" y="2310"/>
                  </a:lnTo>
                  <a:lnTo>
                    <a:pt x="2884" y="2276"/>
                  </a:lnTo>
                  <a:lnTo>
                    <a:pt x="2921" y="2242"/>
                  </a:lnTo>
                  <a:lnTo>
                    <a:pt x="2956" y="2205"/>
                  </a:lnTo>
                  <a:lnTo>
                    <a:pt x="2992" y="2167"/>
                  </a:lnTo>
                  <a:lnTo>
                    <a:pt x="3025" y="2127"/>
                  </a:lnTo>
                  <a:close/>
                  <a:moveTo>
                    <a:pt x="3491" y="791"/>
                  </a:moveTo>
                  <a:lnTo>
                    <a:pt x="3491" y="367"/>
                  </a:lnTo>
                  <a:lnTo>
                    <a:pt x="3786" y="367"/>
                  </a:lnTo>
                  <a:lnTo>
                    <a:pt x="4226" y="367"/>
                  </a:lnTo>
                  <a:lnTo>
                    <a:pt x="4226" y="403"/>
                  </a:lnTo>
                  <a:lnTo>
                    <a:pt x="4225" y="441"/>
                  </a:lnTo>
                  <a:lnTo>
                    <a:pt x="4223" y="482"/>
                  </a:lnTo>
                  <a:lnTo>
                    <a:pt x="4220" y="525"/>
                  </a:lnTo>
                  <a:lnTo>
                    <a:pt x="4216" y="570"/>
                  </a:lnTo>
                  <a:lnTo>
                    <a:pt x="4211" y="617"/>
                  </a:lnTo>
                  <a:lnTo>
                    <a:pt x="4205" y="665"/>
                  </a:lnTo>
                  <a:lnTo>
                    <a:pt x="4198" y="716"/>
                  </a:lnTo>
                  <a:lnTo>
                    <a:pt x="4188" y="767"/>
                  </a:lnTo>
                  <a:lnTo>
                    <a:pt x="4177" y="819"/>
                  </a:lnTo>
                  <a:lnTo>
                    <a:pt x="4165" y="873"/>
                  </a:lnTo>
                  <a:lnTo>
                    <a:pt x="4152" y="927"/>
                  </a:lnTo>
                  <a:lnTo>
                    <a:pt x="4136" y="982"/>
                  </a:lnTo>
                  <a:lnTo>
                    <a:pt x="4117" y="1037"/>
                  </a:lnTo>
                  <a:lnTo>
                    <a:pt x="4097" y="1091"/>
                  </a:lnTo>
                  <a:lnTo>
                    <a:pt x="4075" y="1146"/>
                  </a:lnTo>
                  <a:lnTo>
                    <a:pt x="4050" y="1201"/>
                  </a:lnTo>
                  <a:lnTo>
                    <a:pt x="4037" y="1227"/>
                  </a:lnTo>
                  <a:lnTo>
                    <a:pt x="4023" y="1255"/>
                  </a:lnTo>
                  <a:lnTo>
                    <a:pt x="4009" y="1281"/>
                  </a:lnTo>
                  <a:lnTo>
                    <a:pt x="3994" y="1307"/>
                  </a:lnTo>
                  <a:lnTo>
                    <a:pt x="3977" y="1334"/>
                  </a:lnTo>
                  <a:lnTo>
                    <a:pt x="3961" y="1360"/>
                  </a:lnTo>
                  <a:lnTo>
                    <a:pt x="3944" y="1385"/>
                  </a:lnTo>
                  <a:lnTo>
                    <a:pt x="3926" y="1412"/>
                  </a:lnTo>
                  <a:lnTo>
                    <a:pt x="3907" y="1436"/>
                  </a:lnTo>
                  <a:lnTo>
                    <a:pt x="3887" y="1462"/>
                  </a:lnTo>
                  <a:lnTo>
                    <a:pt x="3867" y="1486"/>
                  </a:lnTo>
                  <a:lnTo>
                    <a:pt x="3847" y="1510"/>
                  </a:lnTo>
                  <a:lnTo>
                    <a:pt x="3824" y="1534"/>
                  </a:lnTo>
                  <a:lnTo>
                    <a:pt x="3802" y="1557"/>
                  </a:lnTo>
                  <a:lnTo>
                    <a:pt x="3779" y="1579"/>
                  </a:lnTo>
                  <a:lnTo>
                    <a:pt x="3754" y="1602"/>
                  </a:lnTo>
                  <a:lnTo>
                    <a:pt x="3729" y="1623"/>
                  </a:lnTo>
                  <a:lnTo>
                    <a:pt x="3703" y="1644"/>
                  </a:lnTo>
                  <a:lnTo>
                    <a:pt x="3676" y="1664"/>
                  </a:lnTo>
                  <a:lnTo>
                    <a:pt x="3649" y="1685"/>
                  </a:lnTo>
                  <a:lnTo>
                    <a:pt x="3619" y="1704"/>
                  </a:lnTo>
                  <a:lnTo>
                    <a:pt x="3590" y="1722"/>
                  </a:lnTo>
                  <a:lnTo>
                    <a:pt x="3560" y="1740"/>
                  </a:lnTo>
                  <a:lnTo>
                    <a:pt x="3528" y="1758"/>
                  </a:lnTo>
                  <a:lnTo>
                    <a:pt x="3496" y="1775"/>
                  </a:lnTo>
                  <a:lnTo>
                    <a:pt x="3462" y="1790"/>
                  </a:lnTo>
                  <a:lnTo>
                    <a:pt x="3428" y="1805"/>
                  </a:lnTo>
                  <a:lnTo>
                    <a:pt x="3392" y="1820"/>
                  </a:lnTo>
                  <a:lnTo>
                    <a:pt x="3357" y="1833"/>
                  </a:lnTo>
                  <a:lnTo>
                    <a:pt x="3319" y="1846"/>
                  </a:lnTo>
                  <a:lnTo>
                    <a:pt x="3192" y="1886"/>
                  </a:lnTo>
                  <a:lnTo>
                    <a:pt x="3227" y="1825"/>
                  </a:lnTo>
                  <a:lnTo>
                    <a:pt x="3258" y="1763"/>
                  </a:lnTo>
                  <a:lnTo>
                    <a:pt x="3289" y="1700"/>
                  </a:lnTo>
                  <a:lnTo>
                    <a:pt x="3317" y="1635"/>
                  </a:lnTo>
                  <a:lnTo>
                    <a:pt x="3345" y="1569"/>
                  </a:lnTo>
                  <a:lnTo>
                    <a:pt x="3369" y="1501"/>
                  </a:lnTo>
                  <a:lnTo>
                    <a:pt x="3391" y="1433"/>
                  </a:lnTo>
                  <a:lnTo>
                    <a:pt x="3411" y="1364"/>
                  </a:lnTo>
                  <a:lnTo>
                    <a:pt x="3430" y="1294"/>
                  </a:lnTo>
                  <a:lnTo>
                    <a:pt x="3446" y="1223"/>
                  </a:lnTo>
                  <a:lnTo>
                    <a:pt x="3459" y="1152"/>
                  </a:lnTo>
                  <a:lnTo>
                    <a:pt x="3470" y="1080"/>
                  </a:lnTo>
                  <a:lnTo>
                    <a:pt x="3475" y="1044"/>
                  </a:lnTo>
                  <a:lnTo>
                    <a:pt x="3479" y="1008"/>
                  </a:lnTo>
                  <a:lnTo>
                    <a:pt x="3482" y="972"/>
                  </a:lnTo>
                  <a:lnTo>
                    <a:pt x="3486" y="936"/>
                  </a:lnTo>
                  <a:lnTo>
                    <a:pt x="3488" y="900"/>
                  </a:lnTo>
                  <a:lnTo>
                    <a:pt x="3490" y="863"/>
                  </a:lnTo>
                  <a:lnTo>
                    <a:pt x="3491" y="828"/>
                  </a:lnTo>
                  <a:lnTo>
                    <a:pt x="3491" y="791"/>
                  </a:lnTo>
                  <a:close/>
                  <a:moveTo>
                    <a:pt x="1091" y="1846"/>
                  </a:moveTo>
                  <a:lnTo>
                    <a:pt x="1091" y="1846"/>
                  </a:lnTo>
                  <a:lnTo>
                    <a:pt x="1053" y="1833"/>
                  </a:lnTo>
                  <a:lnTo>
                    <a:pt x="1017" y="1820"/>
                  </a:lnTo>
                  <a:lnTo>
                    <a:pt x="981" y="1805"/>
                  </a:lnTo>
                  <a:lnTo>
                    <a:pt x="947" y="1791"/>
                  </a:lnTo>
                  <a:lnTo>
                    <a:pt x="913" y="1775"/>
                  </a:lnTo>
                  <a:lnTo>
                    <a:pt x="881" y="1759"/>
                  </a:lnTo>
                  <a:lnTo>
                    <a:pt x="849" y="1741"/>
                  </a:lnTo>
                  <a:lnTo>
                    <a:pt x="819" y="1723"/>
                  </a:lnTo>
                  <a:lnTo>
                    <a:pt x="789" y="1705"/>
                  </a:lnTo>
                  <a:lnTo>
                    <a:pt x="760" y="1686"/>
                  </a:lnTo>
                  <a:lnTo>
                    <a:pt x="733" y="1665"/>
                  </a:lnTo>
                  <a:lnTo>
                    <a:pt x="705" y="1645"/>
                  </a:lnTo>
                  <a:lnTo>
                    <a:pt x="680" y="1624"/>
                  </a:lnTo>
                  <a:lnTo>
                    <a:pt x="655" y="1603"/>
                  </a:lnTo>
                  <a:lnTo>
                    <a:pt x="630" y="1580"/>
                  </a:lnTo>
                  <a:lnTo>
                    <a:pt x="607" y="1558"/>
                  </a:lnTo>
                  <a:lnTo>
                    <a:pt x="585" y="1535"/>
                  </a:lnTo>
                  <a:lnTo>
                    <a:pt x="562" y="1511"/>
                  </a:lnTo>
                  <a:lnTo>
                    <a:pt x="541" y="1487"/>
                  </a:lnTo>
                  <a:lnTo>
                    <a:pt x="521" y="1463"/>
                  </a:lnTo>
                  <a:lnTo>
                    <a:pt x="501" y="1438"/>
                  </a:lnTo>
                  <a:lnTo>
                    <a:pt x="483" y="1413"/>
                  </a:lnTo>
                  <a:lnTo>
                    <a:pt x="465" y="1387"/>
                  </a:lnTo>
                  <a:lnTo>
                    <a:pt x="448" y="1361"/>
                  </a:lnTo>
                  <a:lnTo>
                    <a:pt x="431" y="1336"/>
                  </a:lnTo>
                  <a:lnTo>
                    <a:pt x="415" y="1309"/>
                  </a:lnTo>
                  <a:lnTo>
                    <a:pt x="400" y="1283"/>
                  </a:lnTo>
                  <a:lnTo>
                    <a:pt x="386" y="1256"/>
                  </a:lnTo>
                  <a:lnTo>
                    <a:pt x="372" y="1229"/>
                  </a:lnTo>
                  <a:lnTo>
                    <a:pt x="358" y="1202"/>
                  </a:lnTo>
                  <a:lnTo>
                    <a:pt x="334" y="1147"/>
                  </a:lnTo>
                  <a:lnTo>
                    <a:pt x="312" y="1092"/>
                  </a:lnTo>
                  <a:lnTo>
                    <a:pt x="291" y="1038"/>
                  </a:lnTo>
                  <a:lnTo>
                    <a:pt x="273" y="983"/>
                  </a:lnTo>
                  <a:lnTo>
                    <a:pt x="258" y="928"/>
                  </a:lnTo>
                  <a:lnTo>
                    <a:pt x="244" y="874"/>
                  </a:lnTo>
                  <a:lnTo>
                    <a:pt x="232" y="820"/>
                  </a:lnTo>
                  <a:lnTo>
                    <a:pt x="221" y="768"/>
                  </a:lnTo>
                  <a:lnTo>
                    <a:pt x="212" y="716"/>
                  </a:lnTo>
                  <a:lnTo>
                    <a:pt x="204" y="666"/>
                  </a:lnTo>
                  <a:lnTo>
                    <a:pt x="198" y="618"/>
                  </a:lnTo>
                  <a:lnTo>
                    <a:pt x="194" y="570"/>
                  </a:lnTo>
                  <a:lnTo>
                    <a:pt x="190" y="525"/>
                  </a:lnTo>
                  <a:lnTo>
                    <a:pt x="187" y="482"/>
                  </a:lnTo>
                  <a:lnTo>
                    <a:pt x="185" y="441"/>
                  </a:lnTo>
                  <a:lnTo>
                    <a:pt x="184" y="404"/>
                  </a:lnTo>
                  <a:lnTo>
                    <a:pt x="184" y="367"/>
                  </a:lnTo>
                  <a:lnTo>
                    <a:pt x="624" y="367"/>
                  </a:lnTo>
                  <a:lnTo>
                    <a:pt x="919" y="367"/>
                  </a:lnTo>
                  <a:lnTo>
                    <a:pt x="919" y="791"/>
                  </a:lnTo>
                  <a:lnTo>
                    <a:pt x="919" y="828"/>
                  </a:lnTo>
                  <a:lnTo>
                    <a:pt x="920" y="863"/>
                  </a:lnTo>
                  <a:lnTo>
                    <a:pt x="922" y="900"/>
                  </a:lnTo>
                  <a:lnTo>
                    <a:pt x="924" y="936"/>
                  </a:lnTo>
                  <a:lnTo>
                    <a:pt x="927" y="972"/>
                  </a:lnTo>
                  <a:lnTo>
                    <a:pt x="930" y="1008"/>
                  </a:lnTo>
                  <a:lnTo>
                    <a:pt x="935" y="1044"/>
                  </a:lnTo>
                  <a:lnTo>
                    <a:pt x="940" y="1080"/>
                  </a:lnTo>
                  <a:lnTo>
                    <a:pt x="951" y="1151"/>
                  </a:lnTo>
                  <a:lnTo>
                    <a:pt x="964" y="1223"/>
                  </a:lnTo>
                  <a:lnTo>
                    <a:pt x="980" y="1293"/>
                  </a:lnTo>
                  <a:lnTo>
                    <a:pt x="998" y="1363"/>
                  </a:lnTo>
                  <a:lnTo>
                    <a:pt x="1019" y="1432"/>
                  </a:lnTo>
                  <a:lnTo>
                    <a:pt x="1041" y="1501"/>
                  </a:lnTo>
                  <a:lnTo>
                    <a:pt x="1065" y="1568"/>
                  </a:lnTo>
                  <a:lnTo>
                    <a:pt x="1092" y="1634"/>
                  </a:lnTo>
                  <a:lnTo>
                    <a:pt x="1120" y="1699"/>
                  </a:lnTo>
                  <a:lnTo>
                    <a:pt x="1151" y="1763"/>
                  </a:lnTo>
                  <a:lnTo>
                    <a:pt x="1183" y="1825"/>
                  </a:lnTo>
                  <a:lnTo>
                    <a:pt x="1217" y="1885"/>
                  </a:lnTo>
                  <a:lnTo>
                    <a:pt x="1091" y="1846"/>
                  </a:lnTo>
                  <a:close/>
                  <a:moveTo>
                    <a:pt x="2205" y="1626"/>
                  </a:moveTo>
                  <a:lnTo>
                    <a:pt x="1637" y="2020"/>
                  </a:lnTo>
                  <a:lnTo>
                    <a:pt x="1837" y="1359"/>
                  </a:lnTo>
                  <a:lnTo>
                    <a:pt x="1287" y="940"/>
                  </a:lnTo>
                  <a:lnTo>
                    <a:pt x="1978" y="927"/>
                  </a:lnTo>
                  <a:lnTo>
                    <a:pt x="2205" y="274"/>
                  </a:lnTo>
                  <a:lnTo>
                    <a:pt x="2433" y="927"/>
                  </a:lnTo>
                  <a:lnTo>
                    <a:pt x="3123" y="940"/>
                  </a:lnTo>
                  <a:lnTo>
                    <a:pt x="2573" y="1359"/>
                  </a:lnTo>
                  <a:lnTo>
                    <a:pt x="2772" y="2020"/>
                  </a:lnTo>
                  <a:lnTo>
                    <a:pt x="2205" y="162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400">
                <a:solidFill>
                  <a:srgbClr val="FFFFFF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29" name="TextBox 41"/>
          <p:cNvSpPr txBox="1"/>
          <p:nvPr/>
        </p:nvSpPr>
        <p:spPr>
          <a:xfrm>
            <a:off x="2239375" y="3980177"/>
            <a:ext cx="1885487" cy="58477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algn="ctr"/>
            <a:r>
              <a:rPr lang="en" altLang="zh-CN" sz="3200" b="1" dirty="0">
                <a:solidFill>
                  <a:schemeClr val="bg1"/>
                </a:solidFill>
              </a:rPr>
              <a:t>Theory</a:t>
            </a:r>
            <a:endParaRPr lang="zh-CN" altLang="en-US" sz="3200" b="1" dirty="0">
              <a:solidFill>
                <a:schemeClr val="bg1"/>
              </a:solidFill>
            </a:endParaRPr>
          </a:p>
        </p:txBody>
      </p:sp>
      <p:sp>
        <p:nvSpPr>
          <p:cNvPr id="35" name="TextBox 50"/>
          <p:cNvSpPr txBox="1"/>
          <p:nvPr/>
        </p:nvSpPr>
        <p:spPr>
          <a:xfrm>
            <a:off x="4869838" y="3980176"/>
            <a:ext cx="1885487" cy="58477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algn="ctr"/>
            <a:r>
              <a:rPr lang="en" altLang="zh-CN" sz="3200" b="1" dirty="0">
                <a:solidFill>
                  <a:schemeClr val="bg1"/>
                </a:solidFill>
              </a:rPr>
              <a:t>Methods</a:t>
            </a:r>
            <a:endParaRPr lang="zh-CN" altLang="en-US" sz="2400" b="1" dirty="0">
              <a:solidFill>
                <a:schemeClr val="bg1"/>
              </a:solidFill>
            </a:endParaRPr>
          </a:p>
        </p:txBody>
      </p:sp>
      <p:sp>
        <p:nvSpPr>
          <p:cNvPr id="41" name="TextBox 61"/>
          <p:cNvSpPr txBox="1"/>
          <p:nvPr/>
        </p:nvSpPr>
        <p:spPr>
          <a:xfrm>
            <a:off x="7313256" y="4062281"/>
            <a:ext cx="2167229" cy="584775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 algn="ctr"/>
            <a:r>
              <a:rPr lang="en" altLang="zh-CN" sz="3200" b="1" dirty="0">
                <a:solidFill>
                  <a:schemeClr val="bg1"/>
                </a:solidFill>
              </a:rPr>
              <a:t>How to do</a:t>
            </a:r>
            <a:endParaRPr lang="zh-CN" altLang="en-US" sz="3200" b="1" dirty="0">
              <a:solidFill>
                <a:schemeClr val="bg1"/>
              </a:solidFill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2583418" y="1327620"/>
            <a:ext cx="1265164" cy="1524475"/>
            <a:chOff x="1068315" y="5308054"/>
            <a:chExt cx="948873" cy="1143356"/>
          </a:xfrm>
        </p:grpSpPr>
        <p:sp>
          <p:nvSpPr>
            <p:cNvPr id="44" name="椭圆 11"/>
            <p:cNvSpPr/>
            <p:nvPr/>
          </p:nvSpPr>
          <p:spPr>
            <a:xfrm>
              <a:off x="1068315" y="5308054"/>
              <a:ext cx="948873" cy="1143356"/>
            </a:xfrm>
            <a:custGeom>
              <a:avLst/>
              <a:gdLst/>
              <a:ahLst/>
              <a:cxnLst/>
              <a:rect l="l" t="t" r="r" b="b"/>
              <a:pathLst>
                <a:path w="1845204" h="2223400">
                  <a:moveTo>
                    <a:pt x="922602" y="0"/>
                  </a:moveTo>
                  <a:cubicBezTo>
                    <a:pt x="1432141" y="0"/>
                    <a:pt x="1845204" y="413063"/>
                    <a:pt x="1845204" y="922602"/>
                  </a:cubicBezTo>
                  <a:cubicBezTo>
                    <a:pt x="1845204" y="1147299"/>
                    <a:pt x="1764878" y="1353235"/>
                    <a:pt x="1628134" y="1510557"/>
                  </a:cubicBezTo>
                  <a:lnTo>
                    <a:pt x="1635445" y="1510557"/>
                  </a:lnTo>
                  <a:lnTo>
                    <a:pt x="1593653" y="1552349"/>
                  </a:lnTo>
                  <a:cubicBezTo>
                    <a:pt x="1581994" y="1568184"/>
                    <a:pt x="1568184" y="1581994"/>
                    <a:pt x="1552350" y="1593652"/>
                  </a:cubicBezTo>
                  <a:lnTo>
                    <a:pt x="922602" y="2223400"/>
                  </a:lnTo>
                  <a:lnTo>
                    <a:pt x="292852" y="1593650"/>
                  </a:lnTo>
                  <a:cubicBezTo>
                    <a:pt x="277019" y="1581993"/>
                    <a:pt x="263211" y="1568185"/>
                    <a:pt x="251554" y="1552352"/>
                  </a:cubicBezTo>
                  <a:lnTo>
                    <a:pt x="209759" y="1510557"/>
                  </a:lnTo>
                  <a:lnTo>
                    <a:pt x="217070" y="1510557"/>
                  </a:lnTo>
                  <a:cubicBezTo>
                    <a:pt x="80326" y="1353235"/>
                    <a:pt x="0" y="1147299"/>
                    <a:pt x="0" y="922602"/>
                  </a:cubicBezTo>
                  <a:cubicBezTo>
                    <a:pt x="0" y="413063"/>
                    <a:pt x="413063" y="0"/>
                    <a:pt x="922602" y="0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chemeClr val="bg1"/>
                </a:gs>
                <a:gs pos="0">
                  <a:srgbClr val="E0E0E0"/>
                </a:gs>
              </a:gsLst>
              <a:lin ang="8100000" scaled="0"/>
            </a:gradFill>
            <a:ln w="22225">
              <a:gradFill>
                <a:gsLst>
                  <a:gs pos="100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8100000" scaled="0"/>
              </a:gradFill>
            </a:ln>
            <a:effectLst>
              <a:outerShdw blurRad="279400" dist="1016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 lang="zh-CN" altLang="en-US" sz="2400">
                <a:solidFill>
                  <a:prstClr val="white"/>
                </a:solidFill>
                <a:sym typeface="+mn-lt"/>
              </a:endParaRPr>
            </a:p>
          </p:txBody>
        </p:sp>
        <p:sp>
          <p:nvSpPr>
            <p:cNvPr id="45" name="MH_Other_9"/>
            <p:cNvSpPr/>
            <p:nvPr>
              <p:custDataLst>
                <p:tags r:id="rId1"/>
              </p:custDataLst>
            </p:nvPr>
          </p:nvSpPr>
          <p:spPr>
            <a:xfrm>
              <a:off x="1218751" y="5452068"/>
              <a:ext cx="648000" cy="648000"/>
            </a:xfrm>
            <a:prstGeom prst="ellipse">
              <a:avLst/>
            </a:prstGeom>
            <a:solidFill>
              <a:srgbClr val="34505E"/>
            </a:solidFill>
            <a:ln>
              <a:noFill/>
            </a:ln>
            <a:effectLst>
              <a:innerShdw blurRad="63500" dist="63500" dir="18900000">
                <a:prstClr val="black">
                  <a:alpha val="3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/>
            <a:lstStyle/>
            <a:p>
              <a:pPr algn="ctr">
                <a:defRPr/>
              </a:pPr>
              <a:endParaRPr lang="zh-CN" altLang="en-US" sz="3200">
                <a:latin typeface="Calibri" panose="020F050202020403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46" name="KSO_Shape"/>
            <p:cNvSpPr>
              <a:spLocks noChangeAspect="1"/>
            </p:cNvSpPr>
            <p:nvPr/>
          </p:nvSpPr>
          <p:spPr bwMode="auto">
            <a:xfrm>
              <a:off x="1378991" y="5577168"/>
              <a:ext cx="327521" cy="397800"/>
            </a:xfrm>
            <a:custGeom>
              <a:avLst/>
              <a:gdLst>
                <a:gd name="T0" fmla="*/ 440790 w 2792413"/>
                <a:gd name="T1" fmla="*/ 2575798 h 3389313"/>
                <a:gd name="T2" fmla="*/ 1147253 w 2792413"/>
                <a:gd name="T3" fmla="*/ 1201035 h 3389313"/>
                <a:gd name="T4" fmla="*/ 1223433 w 2792413"/>
                <a:gd name="T5" fmla="*/ 1473921 h 3389313"/>
                <a:gd name="T6" fmla="*/ 1315165 w 2792413"/>
                <a:gd name="T7" fmla="*/ 1458373 h 3389313"/>
                <a:gd name="T8" fmla="*/ 1462128 w 2792413"/>
                <a:gd name="T9" fmla="*/ 1368574 h 3389313"/>
                <a:gd name="T10" fmla="*/ 1552274 w 2792413"/>
                <a:gd name="T11" fmla="*/ 1517392 h 3389313"/>
                <a:gd name="T12" fmla="*/ 1632262 w 2792413"/>
                <a:gd name="T13" fmla="*/ 1262910 h 3389313"/>
                <a:gd name="T14" fmla="*/ 1689714 w 2792413"/>
                <a:gd name="T15" fmla="*/ 1093784 h 3389313"/>
                <a:gd name="T16" fmla="*/ 1947454 w 2792413"/>
                <a:gd name="T17" fmla="*/ 1176285 h 3389313"/>
                <a:gd name="T18" fmla="*/ 2040457 w 2792413"/>
                <a:gd name="T19" fmla="*/ 1240064 h 3389313"/>
                <a:gd name="T20" fmla="*/ 2124889 w 2792413"/>
                <a:gd name="T21" fmla="*/ 1394276 h 3389313"/>
                <a:gd name="T22" fmla="*/ 2358823 w 2792413"/>
                <a:gd name="T23" fmla="*/ 1575460 h 3389313"/>
                <a:gd name="T24" fmla="*/ 2669254 w 2792413"/>
                <a:gd name="T25" fmla="*/ 1240381 h 3389313"/>
                <a:gd name="T26" fmla="*/ 2738767 w 2792413"/>
                <a:gd name="T27" fmla="*/ 1227371 h 3389313"/>
                <a:gd name="T28" fmla="*/ 2783840 w 2792413"/>
                <a:gd name="T29" fmla="*/ 1283853 h 3389313"/>
                <a:gd name="T30" fmla="*/ 2705122 w 2792413"/>
                <a:gd name="T31" fmla="*/ 1422200 h 3389313"/>
                <a:gd name="T32" fmla="*/ 2761621 w 2792413"/>
                <a:gd name="T33" fmla="*/ 1492008 h 3389313"/>
                <a:gd name="T34" fmla="*/ 2775270 w 2792413"/>
                <a:gd name="T35" fmla="*/ 1582441 h 3389313"/>
                <a:gd name="T36" fmla="*/ 2740355 w 2792413"/>
                <a:gd name="T37" fmla="*/ 1669383 h 3389313"/>
                <a:gd name="T38" fmla="*/ 2438811 w 2792413"/>
                <a:gd name="T39" fmla="*/ 2001606 h 3389313"/>
                <a:gd name="T40" fmla="*/ 2326447 w 2792413"/>
                <a:gd name="T41" fmla="*/ 2083155 h 3389313"/>
                <a:gd name="T42" fmla="*/ 2234397 w 2792413"/>
                <a:gd name="T43" fmla="*/ 2095530 h 3389313"/>
                <a:gd name="T44" fmla="*/ 2140759 w 2792413"/>
                <a:gd name="T45" fmla="*/ 2059674 h 3389313"/>
                <a:gd name="T46" fmla="*/ 2049979 w 2792413"/>
                <a:gd name="T47" fmla="*/ 1965116 h 3389313"/>
                <a:gd name="T48" fmla="*/ 1428165 w 2792413"/>
                <a:gd name="T49" fmla="*/ 2143126 h 3389313"/>
                <a:gd name="T50" fmla="*/ 1429434 w 2792413"/>
                <a:gd name="T51" fmla="*/ 1759182 h 3389313"/>
                <a:gd name="T52" fmla="*/ 1368174 w 2792413"/>
                <a:gd name="T53" fmla="*/ 1755057 h 3389313"/>
                <a:gd name="T54" fmla="*/ 1337384 w 2792413"/>
                <a:gd name="T55" fmla="*/ 1826769 h 3389313"/>
                <a:gd name="T56" fmla="*/ 852376 w 2792413"/>
                <a:gd name="T57" fmla="*/ 1682710 h 3389313"/>
                <a:gd name="T58" fmla="*/ 784766 w 2792413"/>
                <a:gd name="T59" fmla="*/ 2018424 h 3389313"/>
                <a:gd name="T60" fmla="*/ 485762 w 2792413"/>
                <a:gd name="T61" fmla="*/ 1784884 h 3389313"/>
                <a:gd name="T62" fmla="*/ 583526 w 2792413"/>
                <a:gd name="T63" fmla="*/ 1432036 h 3389313"/>
                <a:gd name="T64" fmla="*/ 667641 w 2792413"/>
                <a:gd name="T65" fmla="*/ 1278141 h 3389313"/>
                <a:gd name="T66" fmla="*/ 848249 w 2792413"/>
                <a:gd name="T67" fmla="*/ 1188343 h 3389313"/>
                <a:gd name="T68" fmla="*/ 1117099 w 2792413"/>
                <a:gd name="T69" fmla="*/ 1090294 h 3389313"/>
                <a:gd name="T70" fmla="*/ 1495426 w 2792413"/>
                <a:gd name="T71" fmla="*/ 10798 h 3389313"/>
                <a:gd name="T72" fmla="*/ 1596073 w 2792413"/>
                <a:gd name="T73" fmla="*/ 50816 h 3389313"/>
                <a:gd name="T74" fmla="*/ 1679258 w 2792413"/>
                <a:gd name="T75" fmla="*/ 116241 h 3389313"/>
                <a:gd name="T76" fmla="*/ 1743076 w 2792413"/>
                <a:gd name="T77" fmla="*/ 203263 h 3389313"/>
                <a:gd name="T78" fmla="*/ 1802448 w 2792413"/>
                <a:gd name="T79" fmla="*/ 402397 h 3389313"/>
                <a:gd name="T80" fmla="*/ 1849121 w 2792413"/>
                <a:gd name="T81" fmla="*/ 458612 h 3389313"/>
                <a:gd name="T82" fmla="*/ 1861186 w 2792413"/>
                <a:gd name="T83" fmla="*/ 526260 h 3389313"/>
                <a:gd name="T84" fmla="*/ 1823086 w 2792413"/>
                <a:gd name="T85" fmla="*/ 626621 h 3389313"/>
                <a:gd name="T86" fmla="*/ 1771651 w 2792413"/>
                <a:gd name="T87" fmla="*/ 681248 h 3389313"/>
                <a:gd name="T88" fmla="*/ 1688148 w 2792413"/>
                <a:gd name="T89" fmla="*/ 863867 h 3389313"/>
                <a:gd name="T90" fmla="*/ 1552576 w 2792413"/>
                <a:gd name="T91" fmla="*/ 992176 h 3389313"/>
                <a:gd name="T92" fmla="*/ 1464628 w 2792413"/>
                <a:gd name="T93" fmla="*/ 1024254 h 3389313"/>
                <a:gd name="T94" fmla="*/ 1364933 w 2792413"/>
                <a:gd name="T95" fmla="*/ 1028383 h 3389313"/>
                <a:gd name="T96" fmla="*/ 1273493 w 2792413"/>
                <a:gd name="T97" fmla="*/ 1003928 h 3389313"/>
                <a:gd name="T98" fmla="*/ 1136333 w 2792413"/>
                <a:gd name="T99" fmla="*/ 893721 h 3389313"/>
                <a:gd name="T100" fmla="*/ 1043305 w 2792413"/>
                <a:gd name="T101" fmla="*/ 719677 h 3389313"/>
                <a:gd name="T102" fmla="*/ 984250 w 2792413"/>
                <a:gd name="T103" fmla="*/ 642183 h 3389313"/>
                <a:gd name="T104" fmla="*/ 943610 w 2792413"/>
                <a:gd name="T105" fmla="*/ 580887 h 3389313"/>
                <a:gd name="T106" fmla="*/ 930275 w 2792413"/>
                <a:gd name="T107" fmla="*/ 508792 h 3389313"/>
                <a:gd name="T108" fmla="*/ 958215 w 2792413"/>
                <a:gd name="T109" fmla="*/ 440826 h 3389313"/>
                <a:gd name="T110" fmla="*/ 1010603 w 2792413"/>
                <a:gd name="T111" fmla="*/ 336019 h 3389313"/>
                <a:gd name="T112" fmla="*/ 1081405 w 2792413"/>
                <a:gd name="T113" fmla="*/ 168327 h 3389313"/>
                <a:gd name="T114" fmla="*/ 1152525 w 2792413"/>
                <a:gd name="T115" fmla="*/ 89245 h 3389313"/>
                <a:gd name="T116" fmla="*/ 1242060 w 2792413"/>
                <a:gd name="T117" fmla="*/ 32713 h 3389313"/>
                <a:gd name="T118" fmla="*/ 1348105 w 2792413"/>
                <a:gd name="T119" fmla="*/ 3494 h 3389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92413" h="3389313">
                  <a:moveTo>
                    <a:pt x="520700" y="2665413"/>
                  </a:moveTo>
                  <a:lnTo>
                    <a:pt x="2271713" y="2665413"/>
                  </a:lnTo>
                  <a:lnTo>
                    <a:pt x="2258063" y="3389313"/>
                  </a:lnTo>
                  <a:lnTo>
                    <a:pt x="534985" y="3389313"/>
                  </a:lnTo>
                  <a:lnTo>
                    <a:pt x="520700" y="2665413"/>
                  </a:lnTo>
                  <a:close/>
                  <a:moveTo>
                    <a:pt x="0" y="2312988"/>
                  </a:moveTo>
                  <a:lnTo>
                    <a:pt x="2792413" y="2312988"/>
                  </a:lnTo>
                  <a:lnTo>
                    <a:pt x="2504058" y="3016251"/>
                  </a:lnTo>
                  <a:lnTo>
                    <a:pt x="2343366" y="3016251"/>
                  </a:lnTo>
                  <a:lnTo>
                    <a:pt x="2351623" y="2575798"/>
                  </a:lnTo>
                  <a:lnTo>
                    <a:pt x="440790" y="2575798"/>
                  </a:lnTo>
                  <a:lnTo>
                    <a:pt x="449047" y="3016251"/>
                  </a:lnTo>
                  <a:lnTo>
                    <a:pt x="288355" y="3016251"/>
                  </a:lnTo>
                  <a:lnTo>
                    <a:pt x="0" y="2312988"/>
                  </a:lnTo>
                  <a:close/>
                  <a:moveTo>
                    <a:pt x="1131065" y="1087438"/>
                  </a:moveTo>
                  <a:lnTo>
                    <a:pt x="1131065" y="1087755"/>
                  </a:lnTo>
                  <a:lnTo>
                    <a:pt x="1131700" y="1087438"/>
                  </a:lnTo>
                  <a:lnTo>
                    <a:pt x="1133287" y="1104890"/>
                  </a:lnTo>
                  <a:lnTo>
                    <a:pt x="1135826" y="1125198"/>
                  </a:lnTo>
                  <a:lnTo>
                    <a:pt x="1138683" y="1148044"/>
                  </a:lnTo>
                  <a:lnTo>
                    <a:pt x="1142492" y="1173112"/>
                  </a:lnTo>
                  <a:lnTo>
                    <a:pt x="1147253" y="1201035"/>
                  </a:lnTo>
                  <a:lnTo>
                    <a:pt x="1153284" y="1231179"/>
                  </a:lnTo>
                  <a:lnTo>
                    <a:pt x="1160267" y="1262910"/>
                  </a:lnTo>
                  <a:lnTo>
                    <a:pt x="1168520" y="1297180"/>
                  </a:lnTo>
                  <a:lnTo>
                    <a:pt x="1178042" y="1333670"/>
                  </a:lnTo>
                  <a:lnTo>
                    <a:pt x="1183439" y="1352074"/>
                  </a:lnTo>
                  <a:lnTo>
                    <a:pt x="1188835" y="1371430"/>
                  </a:lnTo>
                  <a:lnTo>
                    <a:pt x="1195183" y="1391103"/>
                  </a:lnTo>
                  <a:lnTo>
                    <a:pt x="1201531" y="1411094"/>
                  </a:lnTo>
                  <a:lnTo>
                    <a:pt x="1208514" y="1431719"/>
                  </a:lnTo>
                  <a:lnTo>
                    <a:pt x="1215497" y="1452344"/>
                  </a:lnTo>
                  <a:lnTo>
                    <a:pt x="1223433" y="1473921"/>
                  </a:lnTo>
                  <a:lnTo>
                    <a:pt x="1231685" y="1495498"/>
                  </a:lnTo>
                  <a:lnTo>
                    <a:pt x="1240573" y="1517392"/>
                  </a:lnTo>
                  <a:lnTo>
                    <a:pt x="1249461" y="1539604"/>
                  </a:lnTo>
                  <a:lnTo>
                    <a:pt x="1258983" y="1562450"/>
                  </a:lnTo>
                  <a:lnTo>
                    <a:pt x="1269458" y="1585296"/>
                  </a:lnTo>
                  <a:lnTo>
                    <a:pt x="1279932" y="1608460"/>
                  </a:lnTo>
                  <a:lnTo>
                    <a:pt x="1291359" y="1632258"/>
                  </a:lnTo>
                  <a:lnTo>
                    <a:pt x="1294851" y="1601162"/>
                  </a:lnTo>
                  <a:lnTo>
                    <a:pt x="1298977" y="1571018"/>
                  </a:lnTo>
                  <a:lnTo>
                    <a:pt x="1306913" y="1512315"/>
                  </a:lnTo>
                  <a:lnTo>
                    <a:pt x="1315165" y="1458373"/>
                  </a:lnTo>
                  <a:lnTo>
                    <a:pt x="1323101" y="1409824"/>
                  </a:lnTo>
                  <a:lnTo>
                    <a:pt x="1330084" y="1368574"/>
                  </a:lnTo>
                  <a:lnTo>
                    <a:pt x="1336115" y="1335574"/>
                  </a:lnTo>
                  <a:lnTo>
                    <a:pt x="1342780" y="1300670"/>
                  </a:lnTo>
                  <a:lnTo>
                    <a:pt x="1298025" y="1196275"/>
                  </a:lnTo>
                  <a:lnTo>
                    <a:pt x="1370395" y="1127736"/>
                  </a:lnTo>
                  <a:lnTo>
                    <a:pt x="1421817" y="1127736"/>
                  </a:lnTo>
                  <a:lnTo>
                    <a:pt x="1494187" y="1196275"/>
                  </a:lnTo>
                  <a:lnTo>
                    <a:pt x="1449749" y="1300670"/>
                  </a:lnTo>
                  <a:lnTo>
                    <a:pt x="1456415" y="1335574"/>
                  </a:lnTo>
                  <a:lnTo>
                    <a:pt x="1462128" y="1368574"/>
                  </a:lnTo>
                  <a:lnTo>
                    <a:pt x="1469746" y="1409824"/>
                  </a:lnTo>
                  <a:lnTo>
                    <a:pt x="1477364" y="1458373"/>
                  </a:lnTo>
                  <a:lnTo>
                    <a:pt x="1485617" y="1512315"/>
                  </a:lnTo>
                  <a:lnTo>
                    <a:pt x="1493869" y="1571018"/>
                  </a:lnTo>
                  <a:lnTo>
                    <a:pt x="1497678" y="1601162"/>
                  </a:lnTo>
                  <a:lnTo>
                    <a:pt x="1501170" y="1632258"/>
                  </a:lnTo>
                  <a:lnTo>
                    <a:pt x="1512279" y="1608460"/>
                  </a:lnTo>
                  <a:lnTo>
                    <a:pt x="1523072" y="1585296"/>
                  </a:lnTo>
                  <a:lnTo>
                    <a:pt x="1533229" y="1562450"/>
                  </a:lnTo>
                  <a:lnTo>
                    <a:pt x="1542751" y="1539604"/>
                  </a:lnTo>
                  <a:lnTo>
                    <a:pt x="1552274" y="1517392"/>
                  </a:lnTo>
                  <a:lnTo>
                    <a:pt x="1560844" y="1495498"/>
                  </a:lnTo>
                  <a:lnTo>
                    <a:pt x="1568779" y="1473921"/>
                  </a:lnTo>
                  <a:lnTo>
                    <a:pt x="1576715" y="1452344"/>
                  </a:lnTo>
                  <a:lnTo>
                    <a:pt x="1584015" y="1431719"/>
                  </a:lnTo>
                  <a:lnTo>
                    <a:pt x="1590681" y="1411094"/>
                  </a:lnTo>
                  <a:lnTo>
                    <a:pt x="1597346" y="1391103"/>
                  </a:lnTo>
                  <a:lnTo>
                    <a:pt x="1603377" y="1371430"/>
                  </a:lnTo>
                  <a:lnTo>
                    <a:pt x="1609408" y="1352074"/>
                  </a:lnTo>
                  <a:lnTo>
                    <a:pt x="1614487" y="1333670"/>
                  </a:lnTo>
                  <a:lnTo>
                    <a:pt x="1624327" y="1297180"/>
                  </a:lnTo>
                  <a:lnTo>
                    <a:pt x="1632262" y="1262910"/>
                  </a:lnTo>
                  <a:lnTo>
                    <a:pt x="1639563" y="1231179"/>
                  </a:lnTo>
                  <a:lnTo>
                    <a:pt x="1644959" y="1201035"/>
                  </a:lnTo>
                  <a:lnTo>
                    <a:pt x="1649720" y="1173112"/>
                  </a:lnTo>
                  <a:lnTo>
                    <a:pt x="1653846" y="1148044"/>
                  </a:lnTo>
                  <a:lnTo>
                    <a:pt x="1657020" y="1125198"/>
                  </a:lnTo>
                  <a:lnTo>
                    <a:pt x="1659242" y="1104890"/>
                  </a:lnTo>
                  <a:lnTo>
                    <a:pt x="1660829" y="1087438"/>
                  </a:lnTo>
                  <a:lnTo>
                    <a:pt x="1661464" y="1087755"/>
                  </a:lnTo>
                  <a:lnTo>
                    <a:pt x="1661464" y="1087438"/>
                  </a:lnTo>
                  <a:lnTo>
                    <a:pt x="1675430" y="1090294"/>
                  </a:lnTo>
                  <a:lnTo>
                    <a:pt x="1689714" y="1093784"/>
                  </a:lnTo>
                  <a:lnTo>
                    <a:pt x="1703998" y="1097592"/>
                  </a:lnTo>
                  <a:lnTo>
                    <a:pt x="1718916" y="1101400"/>
                  </a:lnTo>
                  <a:lnTo>
                    <a:pt x="1749705" y="1110919"/>
                  </a:lnTo>
                  <a:lnTo>
                    <a:pt x="1782399" y="1120756"/>
                  </a:lnTo>
                  <a:lnTo>
                    <a:pt x="1812871" y="1129640"/>
                  </a:lnTo>
                  <a:lnTo>
                    <a:pt x="1841120" y="1138208"/>
                  </a:lnTo>
                  <a:lnTo>
                    <a:pt x="1866831" y="1146458"/>
                  </a:lnTo>
                  <a:lnTo>
                    <a:pt x="1890002" y="1154390"/>
                  </a:lnTo>
                  <a:lnTo>
                    <a:pt x="1911269" y="1162006"/>
                  </a:lnTo>
                  <a:lnTo>
                    <a:pt x="1930314" y="1168987"/>
                  </a:lnTo>
                  <a:lnTo>
                    <a:pt x="1947454" y="1176285"/>
                  </a:lnTo>
                  <a:lnTo>
                    <a:pt x="1962690" y="1183266"/>
                  </a:lnTo>
                  <a:lnTo>
                    <a:pt x="1976021" y="1189612"/>
                  </a:lnTo>
                  <a:lnTo>
                    <a:pt x="1987766" y="1195958"/>
                  </a:lnTo>
                  <a:lnTo>
                    <a:pt x="1998240" y="1201670"/>
                  </a:lnTo>
                  <a:lnTo>
                    <a:pt x="2006811" y="1207381"/>
                  </a:lnTo>
                  <a:lnTo>
                    <a:pt x="2014111" y="1212775"/>
                  </a:lnTo>
                  <a:lnTo>
                    <a:pt x="2020142" y="1218487"/>
                  </a:lnTo>
                  <a:lnTo>
                    <a:pt x="2025221" y="1223564"/>
                  </a:lnTo>
                  <a:lnTo>
                    <a:pt x="2029030" y="1228641"/>
                  </a:lnTo>
                  <a:lnTo>
                    <a:pt x="2035061" y="1234035"/>
                  </a:lnTo>
                  <a:lnTo>
                    <a:pt x="2040457" y="1240064"/>
                  </a:lnTo>
                  <a:lnTo>
                    <a:pt x="2046170" y="1246410"/>
                  </a:lnTo>
                  <a:lnTo>
                    <a:pt x="2051249" y="1252756"/>
                  </a:lnTo>
                  <a:lnTo>
                    <a:pt x="2056010" y="1259420"/>
                  </a:lnTo>
                  <a:lnTo>
                    <a:pt x="2060771" y="1266401"/>
                  </a:lnTo>
                  <a:lnTo>
                    <a:pt x="2065215" y="1273699"/>
                  </a:lnTo>
                  <a:lnTo>
                    <a:pt x="2068706" y="1281631"/>
                  </a:lnTo>
                  <a:lnTo>
                    <a:pt x="2069976" y="1283535"/>
                  </a:lnTo>
                  <a:lnTo>
                    <a:pt x="2072833" y="1289564"/>
                  </a:lnTo>
                  <a:lnTo>
                    <a:pt x="2083942" y="1312410"/>
                  </a:lnTo>
                  <a:lnTo>
                    <a:pt x="2101717" y="1348584"/>
                  </a:lnTo>
                  <a:lnTo>
                    <a:pt x="2124889" y="1394276"/>
                  </a:lnTo>
                  <a:lnTo>
                    <a:pt x="2151869" y="1446950"/>
                  </a:lnTo>
                  <a:lnTo>
                    <a:pt x="2182341" y="1504382"/>
                  </a:lnTo>
                  <a:lnTo>
                    <a:pt x="2197894" y="1534210"/>
                  </a:lnTo>
                  <a:lnTo>
                    <a:pt x="2214399" y="1563719"/>
                  </a:lnTo>
                  <a:lnTo>
                    <a:pt x="2230588" y="1593229"/>
                  </a:lnTo>
                  <a:lnTo>
                    <a:pt x="2247093" y="1622104"/>
                  </a:lnTo>
                  <a:lnTo>
                    <a:pt x="2260742" y="1645902"/>
                  </a:lnTo>
                  <a:lnTo>
                    <a:pt x="2274073" y="1668431"/>
                  </a:lnTo>
                  <a:lnTo>
                    <a:pt x="2305497" y="1634479"/>
                  </a:lnTo>
                  <a:lnTo>
                    <a:pt x="2332478" y="1604652"/>
                  </a:lnTo>
                  <a:lnTo>
                    <a:pt x="2358823" y="1575460"/>
                  </a:lnTo>
                  <a:lnTo>
                    <a:pt x="2406752" y="1520883"/>
                  </a:lnTo>
                  <a:lnTo>
                    <a:pt x="2443572" y="1478046"/>
                  </a:lnTo>
                  <a:lnTo>
                    <a:pt x="2465157" y="1453296"/>
                  </a:lnTo>
                  <a:lnTo>
                    <a:pt x="2468013" y="1449805"/>
                  </a:lnTo>
                  <a:lnTo>
                    <a:pt x="2471822" y="1445681"/>
                  </a:lnTo>
                  <a:lnTo>
                    <a:pt x="2475631" y="1441555"/>
                  </a:lnTo>
                  <a:lnTo>
                    <a:pt x="2483567" y="1434257"/>
                  </a:lnTo>
                  <a:lnTo>
                    <a:pt x="2491819" y="1427276"/>
                  </a:lnTo>
                  <a:lnTo>
                    <a:pt x="2500390" y="1420930"/>
                  </a:lnTo>
                  <a:lnTo>
                    <a:pt x="2664175" y="1245141"/>
                  </a:lnTo>
                  <a:lnTo>
                    <a:pt x="2669254" y="1240381"/>
                  </a:lnTo>
                  <a:lnTo>
                    <a:pt x="2674967" y="1235939"/>
                  </a:lnTo>
                  <a:lnTo>
                    <a:pt x="2680681" y="1232131"/>
                  </a:lnTo>
                  <a:lnTo>
                    <a:pt x="2686712" y="1229275"/>
                  </a:lnTo>
                  <a:lnTo>
                    <a:pt x="2693060" y="1227054"/>
                  </a:lnTo>
                  <a:lnTo>
                    <a:pt x="2699408" y="1225150"/>
                  </a:lnTo>
                  <a:lnTo>
                    <a:pt x="2706074" y="1224198"/>
                  </a:lnTo>
                  <a:lnTo>
                    <a:pt x="2712422" y="1223247"/>
                  </a:lnTo>
                  <a:lnTo>
                    <a:pt x="2719088" y="1223247"/>
                  </a:lnTo>
                  <a:lnTo>
                    <a:pt x="2725754" y="1224198"/>
                  </a:lnTo>
                  <a:lnTo>
                    <a:pt x="2732419" y="1225468"/>
                  </a:lnTo>
                  <a:lnTo>
                    <a:pt x="2738767" y="1227371"/>
                  </a:lnTo>
                  <a:lnTo>
                    <a:pt x="2745116" y="1229910"/>
                  </a:lnTo>
                  <a:lnTo>
                    <a:pt x="2751147" y="1233400"/>
                  </a:lnTo>
                  <a:lnTo>
                    <a:pt x="2757178" y="1237525"/>
                  </a:lnTo>
                  <a:lnTo>
                    <a:pt x="2762574" y="1241968"/>
                  </a:lnTo>
                  <a:lnTo>
                    <a:pt x="2767335" y="1247045"/>
                  </a:lnTo>
                  <a:lnTo>
                    <a:pt x="2771779" y="1252756"/>
                  </a:lnTo>
                  <a:lnTo>
                    <a:pt x="2775270" y="1258151"/>
                  </a:lnTo>
                  <a:lnTo>
                    <a:pt x="2778444" y="1264497"/>
                  </a:lnTo>
                  <a:lnTo>
                    <a:pt x="2780666" y="1270843"/>
                  </a:lnTo>
                  <a:lnTo>
                    <a:pt x="2782571" y="1277189"/>
                  </a:lnTo>
                  <a:lnTo>
                    <a:pt x="2783840" y="1283853"/>
                  </a:lnTo>
                  <a:lnTo>
                    <a:pt x="2784475" y="1290199"/>
                  </a:lnTo>
                  <a:lnTo>
                    <a:pt x="2784475" y="1296862"/>
                  </a:lnTo>
                  <a:lnTo>
                    <a:pt x="2783840" y="1303526"/>
                  </a:lnTo>
                  <a:lnTo>
                    <a:pt x="2782253" y="1310189"/>
                  </a:lnTo>
                  <a:lnTo>
                    <a:pt x="2780349" y="1316535"/>
                  </a:lnTo>
                  <a:lnTo>
                    <a:pt x="2777492" y="1322882"/>
                  </a:lnTo>
                  <a:lnTo>
                    <a:pt x="2774635" y="1328911"/>
                  </a:lnTo>
                  <a:lnTo>
                    <a:pt x="2770509" y="1334622"/>
                  </a:lnTo>
                  <a:lnTo>
                    <a:pt x="2766065" y="1340334"/>
                  </a:lnTo>
                  <a:lnTo>
                    <a:pt x="2694964" y="1416171"/>
                  </a:lnTo>
                  <a:lnTo>
                    <a:pt x="2705122" y="1422200"/>
                  </a:lnTo>
                  <a:lnTo>
                    <a:pt x="2709883" y="1426007"/>
                  </a:lnTo>
                  <a:lnTo>
                    <a:pt x="2714644" y="1429815"/>
                  </a:lnTo>
                  <a:lnTo>
                    <a:pt x="2721310" y="1435844"/>
                  </a:lnTo>
                  <a:lnTo>
                    <a:pt x="2727658" y="1441873"/>
                  </a:lnTo>
                  <a:lnTo>
                    <a:pt x="2733689" y="1448854"/>
                  </a:lnTo>
                  <a:lnTo>
                    <a:pt x="2739085" y="1455517"/>
                  </a:lnTo>
                  <a:lnTo>
                    <a:pt x="2744481" y="1462498"/>
                  </a:lnTo>
                  <a:lnTo>
                    <a:pt x="2749242" y="1469478"/>
                  </a:lnTo>
                  <a:lnTo>
                    <a:pt x="2753686" y="1476777"/>
                  </a:lnTo>
                  <a:lnTo>
                    <a:pt x="2757812" y="1484392"/>
                  </a:lnTo>
                  <a:lnTo>
                    <a:pt x="2761621" y="1492008"/>
                  </a:lnTo>
                  <a:lnTo>
                    <a:pt x="2764478" y="1499940"/>
                  </a:lnTo>
                  <a:lnTo>
                    <a:pt x="2767335" y="1507873"/>
                  </a:lnTo>
                  <a:lnTo>
                    <a:pt x="2770191" y="1515806"/>
                  </a:lnTo>
                  <a:lnTo>
                    <a:pt x="2771779" y="1524056"/>
                  </a:lnTo>
                  <a:lnTo>
                    <a:pt x="2773683" y="1532306"/>
                  </a:lnTo>
                  <a:lnTo>
                    <a:pt x="2774953" y="1540556"/>
                  </a:lnTo>
                  <a:lnTo>
                    <a:pt x="2775905" y="1548806"/>
                  </a:lnTo>
                  <a:lnTo>
                    <a:pt x="2776222" y="1557373"/>
                  </a:lnTo>
                  <a:lnTo>
                    <a:pt x="2776222" y="1565623"/>
                  </a:lnTo>
                  <a:lnTo>
                    <a:pt x="2775905" y="1574191"/>
                  </a:lnTo>
                  <a:lnTo>
                    <a:pt x="2775270" y="1582441"/>
                  </a:lnTo>
                  <a:lnTo>
                    <a:pt x="2774000" y="1591008"/>
                  </a:lnTo>
                  <a:lnTo>
                    <a:pt x="2772731" y="1598941"/>
                  </a:lnTo>
                  <a:lnTo>
                    <a:pt x="2770826" y="1607508"/>
                  </a:lnTo>
                  <a:lnTo>
                    <a:pt x="2768604" y="1615758"/>
                  </a:lnTo>
                  <a:lnTo>
                    <a:pt x="2765430" y="1623691"/>
                  </a:lnTo>
                  <a:lnTo>
                    <a:pt x="2762574" y="1631624"/>
                  </a:lnTo>
                  <a:lnTo>
                    <a:pt x="2758765" y="1639556"/>
                  </a:lnTo>
                  <a:lnTo>
                    <a:pt x="2754956" y="1647489"/>
                  </a:lnTo>
                  <a:lnTo>
                    <a:pt x="2750194" y="1654787"/>
                  </a:lnTo>
                  <a:lnTo>
                    <a:pt x="2745433" y="1662085"/>
                  </a:lnTo>
                  <a:lnTo>
                    <a:pt x="2740355" y="1669383"/>
                  </a:lnTo>
                  <a:lnTo>
                    <a:pt x="2734641" y="1676364"/>
                  </a:lnTo>
                  <a:lnTo>
                    <a:pt x="2716549" y="1697941"/>
                  </a:lnTo>
                  <a:lnTo>
                    <a:pt x="2670206" y="1751249"/>
                  </a:lnTo>
                  <a:lnTo>
                    <a:pt x="2639417" y="1786470"/>
                  </a:lnTo>
                  <a:lnTo>
                    <a:pt x="2605136" y="1824865"/>
                  </a:lnTo>
                  <a:lnTo>
                    <a:pt x="2569586" y="1864529"/>
                  </a:lnTo>
                  <a:lnTo>
                    <a:pt x="2532766" y="1904827"/>
                  </a:lnTo>
                  <a:lnTo>
                    <a:pt x="2508325" y="1930529"/>
                  </a:lnTo>
                  <a:lnTo>
                    <a:pt x="2484519" y="1955914"/>
                  </a:lnTo>
                  <a:lnTo>
                    <a:pt x="2461030" y="1979712"/>
                  </a:lnTo>
                  <a:lnTo>
                    <a:pt x="2438811" y="2001606"/>
                  </a:lnTo>
                  <a:lnTo>
                    <a:pt x="2426115" y="2013347"/>
                  </a:lnTo>
                  <a:lnTo>
                    <a:pt x="2413418" y="2025087"/>
                  </a:lnTo>
                  <a:lnTo>
                    <a:pt x="2400722" y="2035876"/>
                  </a:lnTo>
                  <a:lnTo>
                    <a:pt x="2387708" y="2046664"/>
                  </a:lnTo>
                  <a:lnTo>
                    <a:pt x="2380090" y="2052376"/>
                  </a:lnTo>
                  <a:lnTo>
                    <a:pt x="2371837" y="2058405"/>
                  </a:lnTo>
                  <a:lnTo>
                    <a:pt x="2362314" y="2064751"/>
                  </a:lnTo>
                  <a:lnTo>
                    <a:pt x="2351205" y="2071414"/>
                  </a:lnTo>
                  <a:lnTo>
                    <a:pt x="2343904" y="2075222"/>
                  </a:lnTo>
                  <a:lnTo>
                    <a:pt x="2335969" y="2079347"/>
                  </a:lnTo>
                  <a:lnTo>
                    <a:pt x="2326447" y="2083155"/>
                  </a:lnTo>
                  <a:lnTo>
                    <a:pt x="2315337" y="2087280"/>
                  </a:lnTo>
                  <a:lnTo>
                    <a:pt x="2307719" y="2089501"/>
                  </a:lnTo>
                  <a:lnTo>
                    <a:pt x="2300101" y="2091405"/>
                  </a:lnTo>
                  <a:lnTo>
                    <a:pt x="2292801" y="2093309"/>
                  </a:lnTo>
                  <a:lnTo>
                    <a:pt x="2284865" y="2094578"/>
                  </a:lnTo>
                  <a:lnTo>
                    <a:pt x="2277565" y="2095530"/>
                  </a:lnTo>
                  <a:lnTo>
                    <a:pt x="2270582" y="2096164"/>
                  </a:lnTo>
                  <a:lnTo>
                    <a:pt x="2262964" y="2096799"/>
                  </a:lnTo>
                  <a:lnTo>
                    <a:pt x="2255981" y="2097116"/>
                  </a:lnTo>
                  <a:lnTo>
                    <a:pt x="2244871" y="2096799"/>
                  </a:lnTo>
                  <a:lnTo>
                    <a:pt x="2234397" y="2095530"/>
                  </a:lnTo>
                  <a:lnTo>
                    <a:pt x="2224557" y="2093943"/>
                  </a:lnTo>
                  <a:lnTo>
                    <a:pt x="2215034" y="2092357"/>
                  </a:lnTo>
                  <a:lnTo>
                    <a:pt x="2206147" y="2090453"/>
                  </a:lnTo>
                  <a:lnTo>
                    <a:pt x="2197894" y="2087597"/>
                  </a:lnTo>
                  <a:lnTo>
                    <a:pt x="2190593" y="2085058"/>
                  </a:lnTo>
                  <a:lnTo>
                    <a:pt x="2183610" y="2082520"/>
                  </a:lnTo>
                  <a:lnTo>
                    <a:pt x="2176945" y="2079982"/>
                  </a:lnTo>
                  <a:lnTo>
                    <a:pt x="2170596" y="2077126"/>
                  </a:lnTo>
                  <a:lnTo>
                    <a:pt x="2159487" y="2071097"/>
                  </a:lnTo>
                  <a:lnTo>
                    <a:pt x="2149647" y="2065385"/>
                  </a:lnTo>
                  <a:lnTo>
                    <a:pt x="2140759" y="2059674"/>
                  </a:lnTo>
                  <a:lnTo>
                    <a:pt x="2133141" y="2053962"/>
                  </a:lnTo>
                  <a:lnTo>
                    <a:pt x="2125841" y="2048251"/>
                  </a:lnTo>
                  <a:lnTo>
                    <a:pt x="2119175" y="2043174"/>
                  </a:lnTo>
                  <a:lnTo>
                    <a:pt x="2113462" y="2037779"/>
                  </a:lnTo>
                  <a:lnTo>
                    <a:pt x="2102670" y="2027308"/>
                  </a:lnTo>
                  <a:lnTo>
                    <a:pt x="2092512" y="2017154"/>
                  </a:lnTo>
                  <a:lnTo>
                    <a:pt x="2083307" y="2006683"/>
                  </a:lnTo>
                  <a:lnTo>
                    <a:pt x="2074737" y="1996847"/>
                  </a:lnTo>
                  <a:lnTo>
                    <a:pt x="2066167" y="1986375"/>
                  </a:lnTo>
                  <a:lnTo>
                    <a:pt x="2057914" y="1975904"/>
                  </a:lnTo>
                  <a:lnTo>
                    <a:pt x="2049979" y="1965116"/>
                  </a:lnTo>
                  <a:lnTo>
                    <a:pt x="2042044" y="1954010"/>
                  </a:lnTo>
                  <a:lnTo>
                    <a:pt x="2026490" y="1931798"/>
                  </a:lnTo>
                  <a:lnTo>
                    <a:pt x="2013476" y="1912125"/>
                  </a:lnTo>
                  <a:lnTo>
                    <a:pt x="2000462" y="1891817"/>
                  </a:lnTo>
                  <a:lnTo>
                    <a:pt x="1987131" y="1870557"/>
                  </a:lnTo>
                  <a:lnTo>
                    <a:pt x="1974117" y="1848663"/>
                  </a:lnTo>
                  <a:lnTo>
                    <a:pt x="1961103" y="1826769"/>
                  </a:lnTo>
                  <a:lnTo>
                    <a:pt x="1948089" y="1803922"/>
                  </a:lnTo>
                  <a:lnTo>
                    <a:pt x="1922061" y="1758547"/>
                  </a:lnTo>
                  <a:lnTo>
                    <a:pt x="1922061" y="2143126"/>
                  </a:lnTo>
                  <a:lnTo>
                    <a:pt x="1428165" y="2143126"/>
                  </a:lnTo>
                  <a:lnTo>
                    <a:pt x="1455462" y="1826769"/>
                  </a:lnTo>
                  <a:lnTo>
                    <a:pt x="1455145" y="1818519"/>
                  </a:lnTo>
                  <a:lnTo>
                    <a:pt x="1454510" y="1810269"/>
                  </a:lnTo>
                  <a:lnTo>
                    <a:pt x="1452923" y="1802653"/>
                  </a:lnTo>
                  <a:lnTo>
                    <a:pt x="1450701" y="1795038"/>
                  </a:lnTo>
                  <a:lnTo>
                    <a:pt x="1448479" y="1788057"/>
                  </a:lnTo>
                  <a:lnTo>
                    <a:pt x="1445623" y="1781076"/>
                  </a:lnTo>
                  <a:lnTo>
                    <a:pt x="1441814" y="1774730"/>
                  </a:lnTo>
                  <a:lnTo>
                    <a:pt x="1438005" y="1769018"/>
                  </a:lnTo>
                  <a:lnTo>
                    <a:pt x="1433878" y="1763941"/>
                  </a:lnTo>
                  <a:lnTo>
                    <a:pt x="1429434" y="1759182"/>
                  </a:lnTo>
                  <a:lnTo>
                    <a:pt x="1424673" y="1755057"/>
                  </a:lnTo>
                  <a:lnTo>
                    <a:pt x="1419595" y="1751566"/>
                  </a:lnTo>
                  <a:lnTo>
                    <a:pt x="1413881" y="1748711"/>
                  </a:lnTo>
                  <a:lnTo>
                    <a:pt x="1408485" y="1746807"/>
                  </a:lnTo>
                  <a:lnTo>
                    <a:pt x="1402454" y="1745538"/>
                  </a:lnTo>
                  <a:lnTo>
                    <a:pt x="1396423" y="1744903"/>
                  </a:lnTo>
                  <a:lnTo>
                    <a:pt x="1390710" y="1745538"/>
                  </a:lnTo>
                  <a:lnTo>
                    <a:pt x="1384679" y="1746807"/>
                  </a:lnTo>
                  <a:lnTo>
                    <a:pt x="1378966" y="1748711"/>
                  </a:lnTo>
                  <a:lnTo>
                    <a:pt x="1373570" y="1751566"/>
                  </a:lnTo>
                  <a:lnTo>
                    <a:pt x="1368174" y="1755057"/>
                  </a:lnTo>
                  <a:lnTo>
                    <a:pt x="1363412" y="1759182"/>
                  </a:lnTo>
                  <a:lnTo>
                    <a:pt x="1358969" y="1763941"/>
                  </a:lnTo>
                  <a:lnTo>
                    <a:pt x="1354842" y="1769018"/>
                  </a:lnTo>
                  <a:lnTo>
                    <a:pt x="1351351" y="1774730"/>
                  </a:lnTo>
                  <a:lnTo>
                    <a:pt x="1347542" y="1781076"/>
                  </a:lnTo>
                  <a:lnTo>
                    <a:pt x="1344367" y="1788057"/>
                  </a:lnTo>
                  <a:lnTo>
                    <a:pt x="1342146" y="1795038"/>
                  </a:lnTo>
                  <a:lnTo>
                    <a:pt x="1339924" y="1802653"/>
                  </a:lnTo>
                  <a:lnTo>
                    <a:pt x="1338971" y="1810269"/>
                  </a:lnTo>
                  <a:lnTo>
                    <a:pt x="1337702" y="1818519"/>
                  </a:lnTo>
                  <a:lnTo>
                    <a:pt x="1337384" y="1826769"/>
                  </a:lnTo>
                  <a:lnTo>
                    <a:pt x="1364999" y="2143126"/>
                  </a:lnTo>
                  <a:lnTo>
                    <a:pt x="870151" y="2143126"/>
                  </a:lnTo>
                  <a:lnTo>
                    <a:pt x="870151" y="1651297"/>
                  </a:lnTo>
                  <a:lnTo>
                    <a:pt x="869833" y="1651297"/>
                  </a:lnTo>
                  <a:lnTo>
                    <a:pt x="868881" y="1652249"/>
                  </a:lnTo>
                  <a:lnTo>
                    <a:pt x="867294" y="1653201"/>
                  </a:lnTo>
                  <a:lnTo>
                    <a:pt x="864755" y="1656691"/>
                  </a:lnTo>
                  <a:lnTo>
                    <a:pt x="861581" y="1661133"/>
                  </a:lnTo>
                  <a:lnTo>
                    <a:pt x="858724" y="1667162"/>
                  </a:lnTo>
                  <a:lnTo>
                    <a:pt x="855867" y="1674143"/>
                  </a:lnTo>
                  <a:lnTo>
                    <a:pt x="852376" y="1682710"/>
                  </a:lnTo>
                  <a:lnTo>
                    <a:pt x="848884" y="1691912"/>
                  </a:lnTo>
                  <a:lnTo>
                    <a:pt x="845710" y="1702701"/>
                  </a:lnTo>
                  <a:lnTo>
                    <a:pt x="839044" y="1726816"/>
                  </a:lnTo>
                  <a:lnTo>
                    <a:pt x="832061" y="1755057"/>
                  </a:lnTo>
                  <a:lnTo>
                    <a:pt x="824443" y="1786153"/>
                  </a:lnTo>
                  <a:lnTo>
                    <a:pt x="817460" y="1820423"/>
                  </a:lnTo>
                  <a:lnTo>
                    <a:pt x="810477" y="1856913"/>
                  </a:lnTo>
                  <a:lnTo>
                    <a:pt x="803811" y="1895308"/>
                  </a:lnTo>
                  <a:lnTo>
                    <a:pt x="797145" y="1935606"/>
                  </a:lnTo>
                  <a:lnTo>
                    <a:pt x="790797" y="1976221"/>
                  </a:lnTo>
                  <a:lnTo>
                    <a:pt x="784766" y="2018424"/>
                  </a:lnTo>
                  <a:lnTo>
                    <a:pt x="779688" y="2060308"/>
                  </a:lnTo>
                  <a:lnTo>
                    <a:pt x="774609" y="2101876"/>
                  </a:lnTo>
                  <a:lnTo>
                    <a:pt x="771118" y="2143126"/>
                  </a:lnTo>
                  <a:lnTo>
                    <a:pt x="438150" y="2143126"/>
                  </a:lnTo>
                  <a:lnTo>
                    <a:pt x="443864" y="2084741"/>
                  </a:lnTo>
                  <a:lnTo>
                    <a:pt x="449894" y="2028577"/>
                  </a:lnTo>
                  <a:lnTo>
                    <a:pt x="455925" y="1975269"/>
                  </a:lnTo>
                  <a:lnTo>
                    <a:pt x="463226" y="1923865"/>
                  </a:lnTo>
                  <a:lnTo>
                    <a:pt x="470209" y="1875317"/>
                  </a:lnTo>
                  <a:lnTo>
                    <a:pt x="478144" y="1828990"/>
                  </a:lnTo>
                  <a:lnTo>
                    <a:pt x="485762" y="1784884"/>
                  </a:lnTo>
                  <a:lnTo>
                    <a:pt x="494015" y="1742682"/>
                  </a:lnTo>
                  <a:lnTo>
                    <a:pt x="502585" y="1702701"/>
                  </a:lnTo>
                  <a:lnTo>
                    <a:pt x="511155" y="1665258"/>
                  </a:lnTo>
                  <a:lnTo>
                    <a:pt x="520043" y="1629085"/>
                  </a:lnTo>
                  <a:lnTo>
                    <a:pt x="528931" y="1595450"/>
                  </a:lnTo>
                  <a:lnTo>
                    <a:pt x="537818" y="1563719"/>
                  </a:lnTo>
                  <a:lnTo>
                    <a:pt x="547023" y="1533892"/>
                  </a:lnTo>
                  <a:lnTo>
                    <a:pt x="556228" y="1505969"/>
                  </a:lnTo>
                  <a:lnTo>
                    <a:pt x="565116" y="1479632"/>
                  </a:lnTo>
                  <a:lnTo>
                    <a:pt x="574638" y="1454882"/>
                  </a:lnTo>
                  <a:lnTo>
                    <a:pt x="583526" y="1432036"/>
                  </a:lnTo>
                  <a:lnTo>
                    <a:pt x="592413" y="1410777"/>
                  </a:lnTo>
                  <a:lnTo>
                    <a:pt x="601301" y="1391420"/>
                  </a:lnTo>
                  <a:lnTo>
                    <a:pt x="609871" y="1373334"/>
                  </a:lnTo>
                  <a:lnTo>
                    <a:pt x="618124" y="1356516"/>
                  </a:lnTo>
                  <a:lnTo>
                    <a:pt x="626059" y="1341920"/>
                  </a:lnTo>
                  <a:lnTo>
                    <a:pt x="633995" y="1327959"/>
                  </a:lnTo>
                  <a:lnTo>
                    <a:pt x="641930" y="1315266"/>
                  </a:lnTo>
                  <a:lnTo>
                    <a:pt x="648913" y="1304160"/>
                  </a:lnTo>
                  <a:lnTo>
                    <a:pt x="655579" y="1294324"/>
                  </a:lnTo>
                  <a:lnTo>
                    <a:pt x="661927" y="1285756"/>
                  </a:lnTo>
                  <a:lnTo>
                    <a:pt x="667641" y="1278141"/>
                  </a:lnTo>
                  <a:lnTo>
                    <a:pt x="673037" y="1271478"/>
                  </a:lnTo>
                  <a:lnTo>
                    <a:pt x="677798" y="1266083"/>
                  </a:lnTo>
                  <a:lnTo>
                    <a:pt x="681924" y="1261641"/>
                  </a:lnTo>
                  <a:lnTo>
                    <a:pt x="699065" y="1252756"/>
                  </a:lnTo>
                  <a:lnTo>
                    <a:pt x="717475" y="1243237"/>
                  </a:lnTo>
                  <a:lnTo>
                    <a:pt x="737154" y="1234035"/>
                  </a:lnTo>
                  <a:lnTo>
                    <a:pt x="758104" y="1224833"/>
                  </a:lnTo>
                  <a:lnTo>
                    <a:pt x="779688" y="1215948"/>
                  </a:lnTo>
                  <a:lnTo>
                    <a:pt x="801907" y="1206746"/>
                  </a:lnTo>
                  <a:lnTo>
                    <a:pt x="824761" y="1197227"/>
                  </a:lnTo>
                  <a:lnTo>
                    <a:pt x="848249" y="1188343"/>
                  </a:lnTo>
                  <a:lnTo>
                    <a:pt x="895544" y="1170891"/>
                  </a:lnTo>
                  <a:lnTo>
                    <a:pt x="942204" y="1154390"/>
                  </a:lnTo>
                  <a:lnTo>
                    <a:pt x="987594" y="1138525"/>
                  </a:lnTo>
                  <a:lnTo>
                    <a:pt x="1030445" y="1124564"/>
                  </a:lnTo>
                  <a:lnTo>
                    <a:pt x="1041554" y="1118217"/>
                  </a:lnTo>
                  <a:lnTo>
                    <a:pt x="1053299" y="1112188"/>
                  </a:lnTo>
                  <a:lnTo>
                    <a:pt x="1065678" y="1107111"/>
                  </a:lnTo>
                  <a:lnTo>
                    <a:pt x="1077740" y="1102352"/>
                  </a:lnTo>
                  <a:lnTo>
                    <a:pt x="1090754" y="1097909"/>
                  </a:lnTo>
                  <a:lnTo>
                    <a:pt x="1103768" y="1094102"/>
                  </a:lnTo>
                  <a:lnTo>
                    <a:pt x="1117099" y="1090294"/>
                  </a:lnTo>
                  <a:lnTo>
                    <a:pt x="1131065" y="1087438"/>
                  </a:lnTo>
                  <a:close/>
                  <a:moveTo>
                    <a:pt x="1401445" y="0"/>
                  </a:moveTo>
                  <a:lnTo>
                    <a:pt x="1412240" y="318"/>
                  </a:lnTo>
                  <a:lnTo>
                    <a:pt x="1423353" y="635"/>
                  </a:lnTo>
                  <a:lnTo>
                    <a:pt x="1433513" y="1588"/>
                  </a:lnTo>
                  <a:lnTo>
                    <a:pt x="1444308" y="2223"/>
                  </a:lnTo>
                  <a:lnTo>
                    <a:pt x="1454786" y="3494"/>
                  </a:lnTo>
                  <a:lnTo>
                    <a:pt x="1465263" y="4764"/>
                  </a:lnTo>
                  <a:lnTo>
                    <a:pt x="1475423" y="6670"/>
                  </a:lnTo>
                  <a:lnTo>
                    <a:pt x="1485266" y="8575"/>
                  </a:lnTo>
                  <a:lnTo>
                    <a:pt x="1495426" y="10798"/>
                  </a:lnTo>
                  <a:lnTo>
                    <a:pt x="1505268" y="13339"/>
                  </a:lnTo>
                  <a:lnTo>
                    <a:pt x="1515111" y="15880"/>
                  </a:lnTo>
                  <a:lnTo>
                    <a:pt x="1524636" y="19056"/>
                  </a:lnTo>
                  <a:lnTo>
                    <a:pt x="1533843" y="22232"/>
                  </a:lnTo>
                  <a:lnTo>
                    <a:pt x="1543368" y="25726"/>
                  </a:lnTo>
                  <a:lnTo>
                    <a:pt x="1552576" y="29219"/>
                  </a:lnTo>
                  <a:lnTo>
                    <a:pt x="1561466" y="33030"/>
                  </a:lnTo>
                  <a:lnTo>
                    <a:pt x="1570356" y="37159"/>
                  </a:lnTo>
                  <a:lnTo>
                    <a:pt x="1578928" y="41605"/>
                  </a:lnTo>
                  <a:lnTo>
                    <a:pt x="1587818" y="46052"/>
                  </a:lnTo>
                  <a:lnTo>
                    <a:pt x="1596073" y="50816"/>
                  </a:lnTo>
                  <a:lnTo>
                    <a:pt x="1604646" y="55897"/>
                  </a:lnTo>
                  <a:lnTo>
                    <a:pt x="1612583" y="60979"/>
                  </a:lnTo>
                  <a:lnTo>
                    <a:pt x="1620521" y="66378"/>
                  </a:lnTo>
                  <a:lnTo>
                    <a:pt x="1628776" y="72095"/>
                  </a:lnTo>
                  <a:lnTo>
                    <a:pt x="1636078" y="77812"/>
                  </a:lnTo>
                  <a:lnTo>
                    <a:pt x="1644016" y="83528"/>
                  </a:lnTo>
                  <a:lnTo>
                    <a:pt x="1651318" y="89880"/>
                  </a:lnTo>
                  <a:lnTo>
                    <a:pt x="1658303" y="96232"/>
                  </a:lnTo>
                  <a:lnTo>
                    <a:pt x="1665606" y="102902"/>
                  </a:lnTo>
                  <a:lnTo>
                    <a:pt x="1672591" y="109571"/>
                  </a:lnTo>
                  <a:lnTo>
                    <a:pt x="1679258" y="116241"/>
                  </a:lnTo>
                  <a:lnTo>
                    <a:pt x="1685926" y="123546"/>
                  </a:lnTo>
                  <a:lnTo>
                    <a:pt x="1692593" y="130851"/>
                  </a:lnTo>
                  <a:lnTo>
                    <a:pt x="1698943" y="138155"/>
                  </a:lnTo>
                  <a:lnTo>
                    <a:pt x="1704976" y="145778"/>
                  </a:lnTo>
                  <a:lnTo>
                    <a:pt x="1710691" y="153400"/>
                  </a:lnTo>
                  <a:lnTo>
                    <a:pt x="1716723" y="161658"/>
                  </a:lnTo>
                  <a:lnTo>
                    <a:pt x="1722438" y="169597"/>
                  </a:lnTo>
                  <a:lnTo>
                    <a:pt x="1727836" y="177537"/>
                  </a:lnTo>
                  <a:lnTo>
                    <a:pt x="1733233" y="186113"/>
                  </a:lnTo>
                  <a:lnTo>
                    <a:pt x="1738313" y="194688"/>
                  </a:lnTo>
                  <a:lnTo>
                    <a:pt x="1743076" y="203263"/>
                  </a:lnTo>
                  <a:lnTo>
                    <a:pt x="1747838" y="212156"/>
                  </a:lnTo>
                  <a:lnTo>
                    <a:pt x="1752283" y="221048"/>
                  </a:lnTo>
                  <a:lnTo>
                    <a:pt x="1760856" y="239469"/>
                  </a:lnTo>
                  <a:lnTo>
                    <a:pt x="1768793" y="258207"/>
                  </a:lnTo>
                  <a:lnTo>
                    <a:pt x="1776096" y="277581"/>
                  </a:lnTo>
                  <a:lnTo>
                    <a:pt x="1782446" y="297272"/>
                  </a:lnTo>
                  <a:lnTo>
                    <a:pt x="1788161" y="317916"/>
                  </a:lnTo>
                  <a:lnTo>
                    <a:pt x="1792923" y="338560"/>
                  </a:lnTo>
                  <a:lnTo>
                    <a:pt x="1797051" y="359521"/>
                  </a:lnTo>
                  <a:lnTo>
                    <a:pt x="1799908" y="380800"/>
                  </a:lnTo>
                  <a:lnTo>
                    <a:pt x="1802448" y="402397"/>
                  </a:lnTo>
                  <a:lnTo>
                    <a:pt x="1804036" y="424946"/>
                  </a:lnTo>
                  <a:lnTo>
                    <a:pt x="1809751" y="426534"/>
                  </a:lnTo>
                  <a:lnTo>
                    <a:pt x="1815148" y="428758"/>
                  </a:lnTo>
                  <a:lnTo>
                    <a:pt x="1819911" y="431616"/>
                  </a:lnTo>
                  <a:lnTo>
                    <a:pt x="1825308" y="434474"/>
                  </a:lnTo>
                  <a:lnTo>
                    <a:pt x="1829753" y="437968"/>
                  </a:lnTo>
                  <a:lnTo>
                    <a:pt x="1834198" y="441144"/>
                  </a:lnTo>
                  <a:lnTo>
                    <a:pt x="1838326" y="445273"/>
                  </a:lnTo>
                  <a:lnTo>
                    <a:pt x="1842453" y="449401"/>
                  </a:lnTo>
                  <a:lnTo>
                    <a:pt x="1845628" y="453848"/>
                  </a:lnTo>
                  <a:lnTo>
                    <a:pt x="1849121" y="458612"/>
                  </a:lnTo>
                  <a:lnTo>
                    <a:pt x="1851978" y="463693"/>
                  </a:lnTo>
                  <a:lnTo>
                    <a:pt x="1854201" y="469728"/>
                  </a:lnTo>
                  <a:lnTo>
                    <a:pt x="1856423" y="475762"/>
                  </a:lnTo>
                  <a:lnTo>
                    <a:pt x="1858328" y="482114"/>
                  </a:lnTo>
                  <a:lnTo>
                    <a:pt x="1859916" y="488784"/>
                  </a:lnTo>
                  <a:lnTo>
                    <a:pt x="1860868" y="496088"/>
                  </a:lnTo>
                  <a:lnTo>
                    <a:pt x="1861503" y="502123"/>
                  </a:lnTo>
                  <a:lnTo>
                    <a:pt x="1862138" y="507839"/>
                  </a:lnTo>
                  <a:lnTo>
                    <a:pt x="1862138" y="513874"/>
                  </a:lnTo>
                  <a:lnTo>
                    <a:pt x="1861503" y="519908"/>
                  </a:lnTo>
                  <a:lnTo>
                    <a:pt x="1861186" y="526260"/>
                  </a:lnTo>
                  <a:lnTo>
                    <a:pt x="1860868" y="532294"/>
                  </a:lnTo>
                  <a:lnTo>
                    <a:pt x="1858963" y="544998"/>
                  </a:lnTo>
                  <a:lnTo>
                    <a:pt x="1856106" y="557385"/>
                  </a:lnTo>
                  <a:lnTo>
                    <a:pt x="1852296" y="569771"/>
                  </a:lnTo>
                  <a:lnTo>
                    <a:pt x="1847851" y="582157"/>
                  </a:lnTo>
                  <a:lnTo>
                    <a:pt x="1842771" y="593908"/>
                  </a:lnTo>
                  <a:lnTo>
                    <a:pt x="1836738" y="605342"/>
                  </a:lnTo>
                  <a:lnTo>
                    <a:pt x="1833881" y="611059"/>
                  </a:lnTo>
                  <a:lnTo>
                    <a:pt x="1830071" y="616140"/>
                  </a:lnTo>
                  <a:lnTo>
                    <a:pt x="1826578" y="621540"/>
                  </a:lnTo>
                  <a:lnTo>
                    <a:pt x="1823086" y="626621"/>
                  </a:lnTo>
                  <a:lnTo>
                    <a:pt x="1818958" y="631385"/>
                  </a:lnTo>
                  <a:lnTo>
                    <a:pt x="1814831" y="635831"/>
                  </a:lnTo>
                  <a:lnTo>
                    <a:pt x="1810703" y="640278"/>
                  </a:lnTo>
                  <a:lnTo>
                    <a:pt x="1806258" y="644407"/>
                  </a:lnTo>
                  <a:lnTo>
                    <a:pt x="1801813" y="648218"/>
                  </a:lnTo>
                  <a:lnTo>
                    <a:pt x="1797051" y="652029"/>
                  </a:lnTo>
                  <a:lnTo>
                    <a:pt x="1792288" y="655205"/>
                  </a:lnTo>
                  <a:lnTo>
                    <a:pt x="1787208" y="658063"/>
                  </a:lnTo>
                  <a:lnTo>
                    <a:pt x="1782128" y="660922"/>
                  </a:lnTo>
                  <a:lnTo>
                    <a:pt x="1777048" y="663145"/>
                  </a:lnTo>
                  <a:lnTo>
                    <a:pt x="1771651" y="681248"/>
                  </a:lnTo>
                  <a:lnTo>
                    <a:pt x="1766571" y="699033"/>
                  </a:lnTo>
                  <a:lnTo>
                    <a:pt x="1760538" y="716501"/>
                  </a:lnTo>
                  <a:lnTo>
                    <a:pt x="1754188" y="733969"/>
                  </a:lnTo>
                  <a:lnTo>
                    <a:pt x="1747521" y="751437"/>
                  </a:lnTo>
                  <a:lnTo>
                    <a:pt x="1740218" y="768587"/>
                  </a:lnTo>
                  <a:lnTo>
                    <a:pt x="1732598" y="785420"/>
                  </a:lnTo>
                  <a:lnTo>
                    <a:pt x="1724661" y="801618"/>
                  </a:lnTo>
                  <a:lnTo>
                    <a:pt x="1716406" y="817497"/>
                  </a:lnTo>
                  <a:lnTo>
                    <a:pt x="1707516" y="833695"/>
                  </a:lnTo>
                  <a:lnTo>
                    <a:pt x="1698308" y="848940"/>
                  </a:lnTo>
                  <a:lnTo>
                    <a:pt x="1688148" y="863867"/>
                  </a:lnTo>
                  <a:lnTo>
                    <a:pt x="1677988" y="878159"/>
                  </a:lnTo>
                  <a:lnTo>
                    <a:pt x="1667511" y="892451"/>
                  </a:lnTo>
                  <a:lnTo>
                    <a:pt x="1656716" y="905790"/>
                  </a:lnTo>
                  <a:lnTo>
                    <a:pt x="1644968" y="918811"/>
                  </a:lnTo>
                  <a:lnTo>
                    <a:pt x="1633221" y="931515"/>
                  </a:lnTo>
                  <a:lnTo>
                    <a:pt x="1620838" y="943266"/>
                  </a:lnTo>
                  <a:lnTo>
                    <a:pt x="1607821" y="954382"/>
                  </a:lnTo>
                  <a:lnTo>
                    <a:pt x="1594803" y="964863"/>
                  </a:lnTo>
                  <a:lnTo>
                    <a:pt x="1581151" y="974709"/>
                  </a:lnTo>
                  <a:lnTo>
                    <a:pt x="1567181" y="983919"/>
                  </a:lnTo>
                  <a:lnTo>
                    <a:pt x="1552576" y="992176"/>
                  </a:lnTo>
                  <a:lnTo>
                    <a:pt x="1545273" y="996305"/>
                  </a:lnTo>
                  <a:lnTo>
                    <a:pt x="1537336" y="1000116"/>
                  </a:lnTo>
                  <a:lnTo>
                    <a:pt x="1530033" y="1003610"/>
                  </a:lnTo>
                  <a:lnTo>
                    <a:pt x="1522096" y="1006786"/>
                  </a:lnTo>
                  <a:lnTo>
                    <a:pt x="1513841" y="1010279"/>
                  </a:lnTo>
                  <a:lnTo>
                    <a:pt x="1506221" y="1012820"/>
                  </a:lnTo>
                  <a:lnTo>
                    <a:pt x="1497966" y="1015679"/>
                  </a:lnTo>
                  <a:lnTo>
                    <a:pt x="1489711" y="1017902"/>
                  </a:lnTo>
                  <a:lnTo>
                    <a:pt x="1481456" y="1020443"/>
                  </a:lnTo>
                  <a:lnTo>
                    <a:pt x="1473201" y="1022348"/>
                  </a:lnTo>
                  <a:lnTo>
                    <a:pt x="1464628" y="1024254"/>
                  </a:lnTo>
                  <a:lnTo>
                    <a:pt x="1455738" y="1025842"/>
                  </a:lnTo>
                  <a:lnTo>
                    <a:pt x="1447166" y="1027112"/>
                  </a:lnTo>
                  <a:lnTo>
                    <a:pt x="1438276" y="1028383"/>
                  </a:lnTo>
                  <a:lnTo>
                    <a:pt x="1429068" y="1029018"/>
                  </a:lnTo>
                  <a:lnTo>
                    <a:pt x="1419860" y="1029971"/>
                  </a:lnTo>
                  <a:lnTo>
                    <a:pt x="1410653" y="1030288"/>
                  </a:lnTo>
                  <a:lnTo>
                    <a:pt x="1401445" y="1030288"/>
                  </a:lnTo>
                  <a:lnTo>
                    <a:pt x="1391920" y="1030288"/>
                  </a:lnTo>
                  <a:lnTo>
                    <a:pt x="1382713" y="1029971"/>
                  </a:lnTo>
                  <a:lnTo>
                    <a:pt x="1373823" y="1029018"/>
                  </a:lnTo>
                  <a:lnTo>
                    <a:pt x="1364933" y="1028383"/>
                  </a:lnTo>
                  <a:lnTo>
                    <a:pt x="1356043" y="1027112"/>
                  </a:lnTo>
                  <a:lnTo>
                    <a:pt x="1347153" y="1025842"/>
                  </a:lnTo>
                  <a:lnTo>
                    <a:pt x="1338580" y="1024254"/>
                  </a:lnTo>
                  <a:lnTo>
                    <a:pt x="1330008" y="1022348"/>
                  </a:lnTo>
                  <a:lnTo>
                    <a:pt x="1321753" y="1020443"/>
                  </a:lnTo>
                  <a:lnTo>
                    <a:pt x="1313180" y="1018219"/>
                  </a:lnTo>
                  <a:lnTo>
                    <a:pt x="1305243" y="1015679"/>
                  </a:lnTo>
                  <a:lnTo>
                    <a:pt x="1297305" y="1013138"/>
                  </a:lnTo>
                  <a:lnTo>
                    <a:pt x="1289050" y="1010279"/>
                  </a:lnTo>
                  <a:lnTo>
                    <a:pt x="1281430" y="1007104"/>
                  </a:lnTo>
                  <a:lnTo>
                    <a:pt x="1273493" y="1003928"/>
                  </a:lnTo>
                  <a:lnTo>
                    <a:pt x="1266190" y="1000434"/>
                  </a:lnTo>
                  <a:lnTo>
                    <a:pt x="1250950" y="992812"/>
                  </a:lnTo>
                  <a:lnTo>
                    <a:pt x="1236345" y="984554"/>
                  </a:lnTo>
                  <a:lnTo>
                    <a:pt x="1222693" y="975344"/>
                  </a:lnTo>
                  <a:lnTo>
                    <a:pt x="1209040" y="965498"/>
                  </a:lnTo>
                  <a:lnTo>
                    <a:pt x="1196023" y="955017"/>
                  </a:lnTo>
                  <a:lnTo>
                    <a:pt x="1183005" y="943901"/>
                  </a:lnTo>
                  <a:lnTo>
                    <a:pt x="1170623" y="932150"/>
                  </a:lnTo>
                  <a:lnTo>
                    <a:pt x="1158875" y="919764"/>
                  </a:lnTo>
                  <a:lnTo>
                    <a:pt x="1147128" y="907378"/>
                  </a:lnTo>
                  <a:lnTo>
                    <a:pt x="1136333" y="893721"/>
                  </a:lnTo>
                  <a:lnTo>
                    <a:pt x="1125538" y="879747"/>
                  </a:lnTo>
                  <a:lnTo>
                    <a:pt x="1115695" y="865455"/>
                  </a:lnTo>
                  <a:lnTo>
                    <a:pt x="1105853" y="850845"/>
                  </a:lnTo>
                  <a:lnTo>
                    <a:pt x="1096645" y="835601"/>
                  </a:lnTo>
                  <a:lnTo>
                    <a:pt x="1087755" y="820038"/>
                  </a:lnTo>
                  <a:lnTo>
                    <a:pt x="1079183" y="803841"/>
                  </a:lnTo>
                  <a:lnTo>
                    <a:pt x="1070928" y="787643"/>
                  </a:lnTo>
                  <a:lnTo>
                    <a:pt x="1063625" y="770811"/>
                  </a:lnTo>
                  <a:lnTo>
                    <a:pt x="1056323" y="753978"/>
                  </a:lnTo>
                  <a:lnTo>
                    <a:pt x="1049655" y="737145"/>
                  </a:lnTo>
                  <a:lnTo>
                    <a:pt x="1043305" y="719677"/>
                  </a:lnTo>
                  <a:lnTo>
                    <a:pt x="1037273" y="702209"/>
                  </a:lnTo>
                  <a:lnTo>
                    <a:pt x="1031558" y="684106"/>
                  </a:lnTo>
                  <a:lnTo>
                    <a:pt x="1026795" y="666321"/>
                  </a:lnTo>
                  <a:lnTo>
                    <a:pt x="1020763" y="664415"/>
                  </a:lnTo>
                  <a:lnTo>
                    <a:pt x="1015365" y="662827"/>
                  </a:lnTo>
                  <a:lnTo>
                    <a:pt x="1009650" y="659969"/>
                  </a:lnTo>
                  <a:lnTo>
                    <a:pt x="1004253" y="657110"/>
                  </a:lnTo>
                  <a:lnTo>
                    <a:pt x="998855" y="653617"/>
                  </a:lnTo>
                  <a:lnTo>
                    <a:pt x="993775" y="650441"/>
                  </a:lnTo>
                  <a:lnTo>
                    <a:pt x="989013" y="646312"/>
                  </a:lnTo>
                  <a:lnTo>
                    <a:pt x="984250" y="642183"/>
                  </a:lnTo>
                  <a:lnTo>
                    <a:pt x="979805" y="637737"/>
                  </a:lnTo>
                  <a:lnTo>
                    <a:pt x="975360" y="632973"/>
                  </a:lnTo>
                  <a:lnTo>
                    <a:pt x="970598" y="627891"/>
                  </a:lnTo>
                  <a:lnTo>
                    <a:pt x="966788" y="622492"/>
                  </a:lnTo>
                  <a:lnTo>
                    <a:pt x="962978" y="617411"/>
                  </a:lnTo>
                  <a:lnTo>
                    <a:pt x="959168" y="611376"/>
                  </a:lnTo>
                  <a:lnTo>
                    <a:pt x="955358" y="605660"/>
                  </a:lnTo>
                  <a:lnTo>
                    <a:pt x="952500" y="599625"/>
                  </a:lnTo>
                  <a:lnTo>
                    <a:pt x="949325" y="593591"/>
                  </a:lnTo>
                  <a:lnTo>
                    <a:pt x="946468" y="587239"/>
                  </a:lnTo>
                  <a:lnTo>
                    <a:pt x="943610" y="580887"/>
                  </a:lnTo>
                  <a:lnTo>
                    <a:pt x="941388" y="574535"/>
                  </a:lnTo>
                  <a:lnTo>
                    <a:pt x="939165" y="567865"/>
                  </a:lnTo>
                  <a:lnTo>
                    <a:pt x="937260" y="561196"/>
                  </a:lnTo>
                  <a:lnTo>
                    <a:pt x="935355" y="554526"/>
                  </a:lnTo>
                  <a:lnTo>
                    <a:pt x="934085" y="547857"/>
                  </a:lnTo>
                  <a:lnTo>
                    <a:pt x="932815" y="541505"/>
                  </a:lnTo>
                  <a:lnTo>
                    <a:pt x="931863" y="534835"/>
                  </a:lnTo>
                  <a:lnTo>
                    <a:pt x="930910" y="528166"/>
                  </a:lnTo>
                  <a:lnTo>
                    <a:pt x="930593" y="521496"/>
                  </a:lnTo>
                  <a:lnTo>
                    <a:pt x="930275" y="515144"/>
                  </a:lnTo>
                  <a:lnTo>
                    <a:pt x="930275" y="508792"/>
                  </a:lnTo>
                  <a:lnTo>
                    <a:pt x="930593" y="502440"/>
                  </a:lnTo>
                  <a:lnTo>
                    <a:pt x="931228" y="496088"/>
                  </a:lnTo>
                  <a:lnTo>
                    <a:pt x="932498" y="488148"/>
                  </a:lnTo>
                  <a:lnTo>
                    <a:pt x="934403" y="480526"/>
                  </a:lnTo>
                  <a:lnTo>
                    <a:pt x="936625" y="473539"/>
                  </a:lnTo>
                  <a:lnTo>
                    <a:pt x="939165" y="466869"/>
                  </a:lnTo>
                  <a:lnTo>
                    <a:pt x="942023" y="460835"/>
                  </a:lnTo>
                  <a:lnTo>
                    <a:pt x="945515" y="455436"/>
                  </a:lnTo>
                  <a:lnTo>
                    <a:pt x="949325" y="450037"/>
                  </a:lnTo>
                  <a:lnTo>
                    <a:pt x="953770" y="445273"/>
                  </a:lnTo>
                  <a:lnTo>
                    <a:pt x="958215" y="440826"/>
                  </a:lnTo>
                  <a:lnTo>
                    <a:pt x="962978" y="437015"/>
                  </a:lnTo>
                  <a:lnTo>
                    <a:pt x="968058" y="433204"/>
                  </a:lnTo>
                  <a:lnTo>
                    <a:pt x="973773" y="430345"/>
                  </a:lnTo>
                  <a:lnTo>
                    <a:pt x="979805" y="427805"/>
                  </a:lnTo>
                  <a:lnTo>
                    <a:pt x="985520" y="425264"/>
                  </a:lnTo>
                  <a:lnTo>
                    <a:pt x="992188" y="423358"/>
                  </a:lnTo>
                  <a:lnTo>
                    <a:pt x="998855" y="421453"/>
                  </a:lnTo>
                  <a:lnTo>
                    <a:pt x="1000443" y="399538"/>
                  </a:lnTo>
                  <a:lnTo>
                    <a:pt x="1002983" y="377942"/>
                  </a:lnTo>
                  <a:lnTo>
                    <a:pt x="1006475" y="356663"/>
                  </a:lnTo>
                  <a:lnTo>
                    <a:pt x="1010603" y="336019"/>
                  </a:lnTo>
                  <a:lnTo>
                    <a:pt x="1015365" y="315057"/>
                  </a:lnTo>
                  <a:lnTo>
                    <a:pt x="1020763" y="295049"/>
                  </a:lnTo>
                  <a:lnTo>
                    <a:pt x="1027748" y="275358"/>
                  </a:lnTo>
                  <a:lnTo>
                    <a:pt x="1034733" y="256302"/>
                  </a:lnTo>
                  <a:lnTo>
                    <a:pt x="1042353" y="237564"/>
                  </a:lnTo>
                  <a:lnTo>
                    <a:pt x="1051243" y="219143"/>
                  </a:lnTo>
                  <a:lnTo>
                    <a:pt x="1060768" y="201675"/>
                  </a:lnTo>
                  <a:lnTo>
                    <a:pt x="1065530" y="193417"/>
                  </a:lnTo>
                  <a:lnTo>
                    <a:pt x="1070610" y="184842"/>
                  </a:lnTo>
                  <a:lnTo>
                    <a:pt x="1076008" y="176585"/>
                  </a:lnTo>
                  <a:lnTo>
                    <a:pt x="1081405" y="168327"/>
                  </a:lnTo>
                  <a:lnTo>
                    <a:pt x="1087120" y="160070"/>
                  </a:lnTo>
                  <a:lnTo>
                    <a:pt x="1092835" y="152447"/>
                  </a:lnTo>
                  <a:lnTo>
                    <a:pt x="1098868" y="144507"/>
                  </a:lnTo>
                  <a:lnTo>
                    <a:pt x="1104900" y="137202"/>
                  </a:lnTo>
                  <a:lnTo>
                    <a:pt x="1111250" y="129580"/>
                  </a:lnTo>
                  <a:lnTo>
                    <a:pt x="1117600" y="122593"/>
                  </a:lnTo>
                  <a:lnTo>
                    <a:pt x="1124268" y="115606"/>
                  </a:lnTo>
                  <a:lnTo>
                    <a:pt x="1131253" y="108619"/>
                  </a:lnTo>
                  <a:lnTo>
                    <a:pt x="1137920" y="101949"/>
                  </a:lnTo>
                  <a:lnTo>
                    <a:pt x="1144905" y="95597"/>
                  </a:lnTo>
                  <a:lnTo>
                    <a:pt x="1152525" y="89245"/>
                  </a:lnTo>
                  <a:lnTo>
                    <a:pt x="1159828" y="82893"/>
                  </a:lnTo>
                  <a:lnTo>
                    <a:pt x="1167130" y="76859"/>
                  </a:lnTo>
                  <a:lnTo>
                    <a:pt x="1175068" y="71460"/>
                  </a:lnTo>
                  <a:lnTo>
                    <a:pt x="1183005" y="65743"/>
                  </a:lnTo>
                  <a:lnTo>
                    <a:pt x="1190943" y="60661"/>
                  </a:lnTo>
                  <a:lnTo>
                    <a:pt x="1198880" y="55262"/>
                  </a:lnTo>
                  <a:lnTo>
                    <a:pt x="1207453" y="50498"/>
                  </a:lnTo>
                  <a:lnTo>
                    <a:pt x="1216025" y="45734"/>
                  </a:lnTo>
                  <a:lnTo>
                    <a:pt x="1224598" y="41288"/>
                  </a:lnTo>
                  <a:lnTo>
                    <a:pt x="1233170" y="36841"/>
                  </a:lnTo>
                  <a:lnTo>
                    <a:pt x="1242060" y="32713"/>
                  </a:lnTo>
                  <a:lnTo>
                    <a:pt x="1250950" y="28902"/>
                  </a:lnTo>
                  <a:lnTo>
                    <a:pt x="1260158" y="25408"/>
                  </a:lnTo>
                  <a:lnTo>
                    <a:pt x="1269365" y="21914"/>
                  </a:lnTo>
                  <a:lnTo>
                    <a:pt x="1278890" y="19056"/>
                  </a:lnTo>
                  <a:lnTo>
                    <a:pt x="1288415" y="15880"/>
                  </a:lnTo>
                  <a:lnTo>
                    <a:pt x="1297940" y="13339"/>
                  </a:lnTo>
                  <a:lnTo>
                    <a:pt x="1307783" y="10798"/>
                  </a:lnTo>
                  <a:lnTo>
                    <a:pt x="1317625" y="8575"/>
                  </a:lnTo>
                  <a:lnTo>
                    <a:pt x="1327785" y="6670"/>
                  </a:lnTo>
                  <a:lnTo>
                    <a:pt x="1337945" y="4764"/>
                  </a:lnTo>
                  <a:lnTo>
                    <a:pt x="1348105" y="3494"/>
                  </a:lnTo>
                  <a:lnTo>
                    <a:pt x="1358583" y="2223"/>
                  </a:lnTo>
                  <a:lnTo>
                    <a:pt x="1369060" y="1588"/>
                  </a:lnTo>
                  <a:lnTo>
                    <a:pt x="1379855" y="635"/>
                  </a:lnTo>
                  <a:lnTo>
                    <a:pt x="1390650" y="318"/>
                  </a:lnTo>
                  <a:lnTo>
                    <a:pt x="1401445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4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13926737"/>
      </p:ext>
    </p:extLst>
  </p:cSld>
  <p:clrMapOvr>
    <a:masterClrMapping/>
  </p:clrMapOvr>
  <p:transition spd="slow" advClick="0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EB5DC0F2-AE6D-B541-A8B4-291BDD24260E}"/>
              </a:ext>
            </a:extLst>
          </p:cNvPr>
          <p:cNvSpPr txBox="1"/>
          <p:nvPr/>
        </p:nvSpPr>
        <p:spPr>
          <a:xfrm>
            <a:off x="1169232" y="704538"/>
            <a:ext cx="1031323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chemeClr val="bg1"/>
                </a:solidFill>
              </a:rPr>
              <a:t>the difference between Chinese and Western cultures</a:t>
            </a:r>
          </a:p>
          <a:p>
            <a:endParaRPr lang="en-US" altLang="zh-CN" sz="2800" dirty="0">
              <a:solidFill>
                <a:schemeClr val="bg1"/>
              </a:solidFill>
            </a:endParaRPr>
          </a:p>
          <a:p>
            <a:r>
              <a:rPr lang="en-US" altLang="zh-CN" sz="2800" dirty="0">
                <a:solidFill>
                  <a:schemeClr val="bg1"/>
                </a:solidFill>
              </a:rPr>
              <a:t>the difference in consumer thinking  </a:t>
            </a:r>
          </a:p>
          <a:p>
            <a:endParaRPr lang="en-US" altLang="zh-CN" sz="2800" dirty="0">
              <a:solidFill>
                <a:schemeClr val="bg1"/>
              </a:solidFill>
            </a:endParaRPr>
          </a:p>
          <a:p>
            <a:r>
              <a:rPr lang="en-US" altLang="zh-CN" sz="2800" dirty="0">
                <a:solidFill>
                  <a:schemeClr val="bg1"/>
                </a:solidFill>
              </a:rPr>
              <a:t>the difference in tourists' attitudes towards tourist souvenirs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253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/>
          <p:nvPr/>
        </p:nvSpPr>
        <p:spPr bwMode="auto">
          <a:xfrm>
            <a:off x="10978195" y="2269142"/>
            <a:ext cx="1212219" cy="2475211"/>
          </a:xfrm>
          <a:custGeom>
            <a:avLst/>
            <a:gdLst>
              <a:gd name="T0" fmla="*/ 854242231 w 1722"/>
              <a:gd name="T1" fmla="*/ 1757321562 h 3490"/>
              <a:gd name="T2" fmla="*/ 13394174 w 1722"/>
              <a:gd name="T3" fmla="*/ 903333533 h 3490"/>
              <a:gd name="T4" fmla="*/ 13394174 w 1722"/>
              <a:gd name="T5" fmla="*/ 853484213 h 3490"/>
              <a:gd name="T6" fmla="*/ 854242231 w 1722"/>
              <a:gd name="T7" fmla="*/ 0 h 3490"/>
              <a:gd name="T8" fmla="*/ 854242231 w 1722"/>
              <a:gd name="T9" fmla="*/ 1757321562 h 349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722" h="3490">
                <a:moveTo>
                  <a:pt x="1722" y="3490"/>
                </a:moveTo>
                <a:lnTo>
                  <a:pt x="27" y="1794"/>
                </a:lnTo>
                <a:cubicBezTo>
                  <a:pt x="0" y="1767"/>
                  <a:pt x="0" y="1723"/>
                  <a:pt x="27" y="1695"/>
                </a:cubicBezTo>
                <a:lnTo>
                  <a:pt x="1722" y="0"/>
                </a:lnTo>
                <a:lnTo>
                  <a:pt x="1722" y="3490"/>
                </a:lnTo>
                <a:close/>
              </a:path>
            </a:pathLst>
          </a:custGeom>
          <a:solidFill>
            <a:srgbClr val="34505E"/>
          </a:solidFill>
          <a:ln>
            <a:noFill/>
          </a:ln>
        </p:spPr>
        <p:txBody>
          <a:bodyPr/>
          <a:lstStyle/>
          <a:p>
            <a:endParaRPr lang="zh-CN" altLang="en-US" sz="1799"/>
          </a:p>
        </p:txBody>
      </p:sp>
      <p:sp>
        <p:nvSpPr>
          <p:cNvPr id="3" name="Freeform 6"/>
          <p:cNvSpPr/>
          <p:nvPr/>
        </p:nvSpPr>
        <p:spPr bwMode="auto">
          <a:xfrm>
            <a:off x="10981369" y="1774100"/>
            <a:ext cx="1209045" cy="2475211"/>
          </a:xfrm>
          <a:custGeom>
            <a:avLst/>
            <a:gdLst>
              <a:gd name="T0" fmla="*/ 851754136 w 1718"/>
              <a:gd name="T1" fmla="*/ 1757321562 h 3490"/>
              <a:gd name="T2" fmla="*/ 15865190 w 1718"/>
              <a:gd name="T3" fmla="*/ 907865741 h 3490"/>
              <a:gd name="T4" fmla="*/ 15865190 w 1718"/>
              <a:gd name="T5" fmla="*/ 849455821 h 3490"/>
              <a:gd name="T6" fmla="*/ 851754136 w 1718"/>
              <a:gd name="T7" fmla="*/ 0 h 3490"/>
              <a:gd name="T8" fmla="*/ 851754136 w 1718"/>
              <a:gd name="T9" fmla="*/ 1757321562 h 349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718" h="3490">
                <a:moveTo>
                  <a:pt x="1718" y="3490"/>
                </a:moveTo>
                <a:lnTo>
                  <a:pt x="32" y="1803"/>
                </a:lnTo>
                <a:cubicBezTo>
                  <a:pt x="0" y="1771"/>
                  <a:pt x="0" y="1719"/>
                  <a:pt x="32" y="1687"/>
                </a:cubicBezTo>
                <a:lnTo>
                  <a:pt x="1718" y="0"/>
                </a:lnTo>
                <a:lnTo>
                  <a:pt x="1718" y="34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799"/>
          </a:p>
        </p:txBody>
      </p:sp>
      <p:sp>
        <p:nvSpPr>
          <p:cNvPr id="8" name="矩形 7"/>
          <p:cNvSpPr/>
          <p:nvPr/>
        </p:nvSpPr>
        <p:spPr>
          <a:xfrm>
            <a:off x="3120374" y="4086653"/>
            <a:ext cx="5770778" cy="92333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" altLang="zh-CN" sz="6000" b="1" dirty="0">
                <a:solidFill>
                  <a:schemeClr val="bg1"/>
                </a:solidFill>
              </a:rPr>
              <a:t>Theory</a:t>
            </a:r>
            <a:endParaRPr lang="zh-CN" altLang="en-US" sz="6000" b="1" dirty="0">
              <a:solidFill>
                <a:schemeClr val="bg1"/>
              </a:solidFill>
            </a:endParaRPr>
          </a:p>
        </p:txBody>
      </p:sp>
      <p:sp>
        <p:nvSpPr>
          <p:cNvPr id="9" name="Freeform 5"/>
          <p:cNvSpPr/>
          <p:nvPr/>
        </p:nvSpPr>
        <p:spPr bwMode="auto">
          <a:xfrm>
            <a:off x="1432767" y="2216441"/>
            <a:ext cx="1926222" cy="1927808"/>
          </a:xfrm>
          <a:custGeom>
            <a:avLst/>
            <a:gdLst>
              <a:gd name="T0" fmla="*/ 0 w 2342"/>
              <a:gd name="T1" fmla="*/ 0 h 2342"/>
              <a:gd name="T2" fmla="*/ 1585388609 w 2342"/>
              <a:gd name="T3" fmla="*/ 0 h 2342"/>
              <a:gd name="T4" fmla="*/ 1585388609 w 2342"/>
              <a:gd name="T5" fmla="*/ 379775835 h 2342"/>
              <a:gd name="T6" fmla="*/ 1553572115 w 2342"/>
              <a:gd name="T7" fmla="*/ 379775835 h 2342"/>
              <a:gd name="T8" fmla="*/ 1553572115 w 2342"/>
              <a:gd name="T9" fmla="*/ 31873989 h 2342"/>
              <a:gd name="T10" fmla="*/ 31816493 w 2342"/>
              <a:gd name="T11" fmla="*/ 31873989 h 2342"/>
              <a:gd name="T12" fmla="*/ 31816493 w 2342"/>
              <a:gd name="T13" fmla="*/ 1556403041 h 2342"/>
              <a:gd name="T14" fmla="*/ 1553572115 w 2342"/>
              <a:gd name="T15" fmla="*/ 1556403041 h 2342"/>
              <a:gd name="T16" fmla="*/ 1553572115 w 2342"/>
              <a:gd name="T17" fmla="*/ 1106097090 h 2342"/>
              <a:gd name="T18" fmla="*/ 1585388609 w 2342"/>
              <a:gd name="T19" fmla="*/ 1106097090 h 2342"/>
              <a:gd name="T20" fmla="*/ 1585388609 w 2342"/>
              <a:gd name="T21" fmla="*/ 1588277029 h 2342"/>
              <a:gd name="T22" fmla="*/ 0 w 2342"/>
              <a:gd name="T23" fmla="*/ 1588277029 h 2342"/>
              <a:gd name="T24" fmla="*/ 0 w 2342"/>
              <a:gd name="T25" fmla="*/ 0 h 2342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2342" h="2342">
                <a:moveTo>
                  <a:pt x="0" y="0"/>
                </a:moveTo>
                <a:lnTo>
                  <a:pt x="2342" y="0"/>
                </a:lnTo>
                <a:lnTo>
                  <a:pt x="2342" y="560"/>
                </a:lnTo>
                <a:lnTo>
                  <a:pt x="2295" y="560"/>
                </a:lnTo>
                <a:lnTo>
                  <a:pt x="2295" y="47"/>
                </a:lnTo>
                <a:lnTo>
                  <a:pt x="47" y="47"/>
                </a:lnTo>
                <a:lnTo>
                  <a:pt x="47" y="2295"/>
                </a:lnTo>
                <a:lnTo>
                  <a:pt x="2295" y="2295"/>
                </a:lnTo>
                <a:lnTo>
                  <a:pt x="2295" y="1631"/>
                </a:lnTo>
                <a:lnTo>
                  <a:pt x="2342" y="1631"/>
                </a:lnTo>
                <a:lnTo>
                  <a:pt x="2342" y="2342"/>
                </a:lnTo>
                <a:lnTo>
                  <a:pt x="0" y="234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799">
              <a:solidFill>
                <a:schemeClr val="bg1"/>
              </a:solidFill>
            </a:endParaRPr>
          </a:p>
        </p:txBody>
      </p:sp>
      <p:sp>
        <p:nvSpPr>
          <p:cNvPr id="16" name="PA_文本框 1"/>
          <p:cNvSpPr txBox="1"/>
          <p:nvPr>
            <p:custDataLst>
              <p:tags r:id="rId1"/>
            </p:custDataLst>
          </p:nvPr>
        </p:nvSpPr>
        <p:spPr>
          <a:xfrm>
            <a:off x="1671380" y="2474791"/>
            <a:ext cx="1448994" cy="135351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eaLnBrk="1" hangingPunct="1">
              <a:buFont typeface="Arial" panose="020B0604020202020204" pitchFamily="34" charset="0"/>
              <a:buNone/>
              <a:defRPr sz="6000" b="1">
                <a:solidFill>
                  <a:schemeClr val="accent2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z="8796">
                <a:solidFill>
                  <a:schemeClr val="bg1"/>
                </a:solidFill>
              </a:rPr>
              <a:t>01</a:t>
            </a:r>
            <a:endParaRPr lang="zh-CN" altLang="en-US" sz="8796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60034"/>
      </p:ext>
    </p:extLst>
  </p:cSld>
  <p:clrMapOvr>
    <a:masterClrMapping/>
  </p:clrMapOvr>
  <p:transition spd="slow" advClick="0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图片 77" descr="图示&#10;&#10;描述已自动生成">
            <a:extLst>
              <a:ext uri="{FF2B5EF4-FFF2-40B4-BE49-F238E27FC236}">
                <a16:creationId xmlns:a16="http://schemas.microsoft.com/office/drawing/2014/main" id="{19B43C47-C919-474F-843C-18991653394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655" y="1641692"/>
            <a:ext cx="5270500" cy="3328884"/>
          </a:xfrm>
          <a:prstGeom prst="rect">
            <a:avLst/>
          </a:prstGeom>
        </p:spPr>
      </p:pic>
      <p:grpSp>
        <p:nvGrpSpPr>
          <p:cNvPr id="150" name="组合 149"/>
          <p:cNvGrpSpPr/>
          <p:nvPr/>
        </p:nvGrpSpPr>
        <p:grpSpPr>
          <a:xfrm>
            <a:off x="568443" y="319365"/>
            <a:ext cx="4366632" cy="461665"/>
            <a:chOff x="568442" y="319364"/>
            <a:chExt cx="4366636" cy="461666"/>
          </a:xfrm>
        </p:grpSpPr>
        <p:sp>
          <p:nvSpPr>
            <p:cNvPr id="151" name="文本框 23"/>
            <p:cNvSpPr txBox="1"/>
            <p:nvPr/>
          </p:nvSpPr>
          <p:spPr>
            <a:xfrm>
              <a:off x="665958" y="319364"/>
              <a:ext cx="4269120" cy="4616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400" b="1" dirty="0">
                  <a:solidFill>
                    <a:schemeClr val="bg1"/>
                  </a:solidFill>
                </a:rPr>
                <a:t>Theory of Planned Behavior</a:t>
              </a:r>
              <a:endParaRPr lang="zh-CN" altLang="en-US" sz="2800" dirty="0">
                <a:solidFill>
                  <a:schemeClr val="bg1"/>
                </a:solidFill>
                <a:latin typeface="微软雅黑"/>
              </a:endParaRPr>
            </a:p>
          </p:txBody>
        </p:sp>
        <p:sp>
          <p:nvSpPr>
            <p:cNvPr id="152" name="等腰三角形 151"/>
            <p:cNvSpPr/>
            <p:nvPr/>
          </p:nvSpPr>
          <p:spPr>
            <a:xfrm rot="16200000" flipH="1" flipV="1">
              <a:off x="492508" y="454911"/>
              <a:ext cx="304323" cy="152455"/>
            </a:xfrm>
            <a:prstGeom prst="triangle">
              <a:avLst/>
            </a:prstGeom>
            <a:solidFill>
              <a:schemeClr val="tx2"/>
            </a:solidFill>
            <a:ln w="28575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schemeClr val="bg1"/>
                </a:solidFill>
                <a:latin typeface="微软雅黑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3752911" y="1411282"/>
            <a:ext cx="762757" cy="554407"/>
            <a:chOff x="2506140" y="1520382"/>
            <a:chExt cx="572068" cy="415805"/>
          </a:xfrm>
        </p:grpSpPr>
        <p:grpSp>
          <p:nvGrpSpPr>
            <p:cNvPr id="3" name="组合 2"/>
            <p:cNvGrpSpPr/>
            <p:nvPr/>
          </p:nvGrpSpPr>
          <p:grpSpPr>
            <a:xfrm>
              <a:off x="2506140" y="1520382"/>
              <a:ext cx="572068" cy="415805"/>
              <a:chOff x="2812960" y="874737"/>
              <a:chExt cx="572068" cy="415805"/>
            </a:xfrm>
          </p:grpSpPr>
          <p:sp>
            <p:nvSpPr>
              <p:cNvPr id="97" name="Pentagon 9"/>
              <p:cNvSpPr/>
              <p:nvPr/>
            </p:nvSpPr>
            <p:spPr>
              <a:xfrm flipH="1">
                <a:off x="2812960" y="874737"/>
                <a:ext cx="572068" cy="415805"/>
              </a:xfrm>
              <a:prstGeom prst="homePlate">
                <a:avLst>
                  <a:gd name="adj" fmla="val 23830"/>
                </a:avLst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400">
                  <a:solidFill>
                    <a:prstClr val="white"/>
                  </a:solidFill>
                  <a:latin typeface="微软雅黑"/>
                </a:endParaRPr>
              </a:p>
            </p:txBody>
          </p:sp>
          <p:sp>
            <p:nvSpPr>
              <p:cNvPr id="171" name="Pentagon 9"/>
              <p:cNvSpPr/>
              <p:nvPr/>
            </p:nvSpPr>
            <p:spPr>
              <a:xfrm flipH="1">
                <a:off x="2860590" y="909356"/>
                <a:ext cx="476808" cy="346566"/>
              </a:xfrm>
              <a:prstGeom prst="homePlate">
                <a:avLst>
                  <a:gd name="adj" fmla="val 23830"/>
                </a:avLst>
              </a:prstGeom>
              <a:solidFill>
                <a:schemeClr val="tx2"/>
              </a:solidFill>
              <a:ln>
                <a:noFill/>
              </a:ln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1219170"/>
                <a:endParaRPr lang="en-GB" sz="2400">
                  <a:solidFill>
                    <a:srgbClr val="7F7F7F"/>
                  </a:solidFill>
                </a:endParaRPr>
              </a:p>
            </p:txBody>
          </p:sp>
        </p:grpSp>
        <p:grpSp>
          <p:nvGrpSpPr>
            <p:cNvPr id="144" name="Group 36"/>
            <p:cNvGrpSpPr/>
            <p:nvPr/>
          </p:nvGrpSpPr>
          <p:grpSpPr>
            <a:xfrm>
              <a:off x="2715031" y="1600024"/>
              <a:ext cx="181552" cy="264651"/>
              <a:chOff x="3582988" y="3510757"/>
              <a:chExt cx="319088" cy="465138"/>
            </a:xfrm>
            <a:solidFill>
              <a:srgbClr val="FFFFFF"/>
            </a:solidFill>
          </p:grpSpPr>
          <p:sp>
            <p:nvSpPr>
              <p:cNvPr id="145" name="AutoShape 113"/>
              <p:cNvSpPr/>
              <p:nvPr/>
            </p:nvSpPr>
            <p:spPr bwMode="auto">
              <a:xfrm>
                <a:off x="3582988" y="3510757"/>
                <a:ext cx="319088" cy="465138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5386" y="14175"/>
                    </a:moveTo>
                    <a:lnTo>
                      <a:pt x="6223" y="14175"/>
                    </a:lnTo>
                    <a:cubicBezTo>
                      <a:pt x="5734" y="13446"/>
                      <a:pt x="5147" y="12716"/>
                      <a:pt x="4568" y="12003"/>
                    </a:cubicBezTo>
                    <a:cubicBezTo>
                      <a:pt x="3287" y="10427"/>
                      <a:pt x="1963" y="8797"/>
                      <a:pt x="1963" y="7425"/>
                    </a:cubicBezTo>
                    <a:cubicBezTo>
                      <a:pt x="1963" y="4075"/>
                      <a:pt x="5927" y="1350"/>
                      <a:pt x="10800" y="1350"/>
                    </a:cubicBezTo>
                    <a:cubicBezTo>
                      <a:pt x="15672" y="1350"/>
                      <a:pt x="19636" y="4075"/>
                      <a:pt x="19636" y="7425"/>
                    </a:cubicBezTo>
                    <a:cubicBezTo>
                      <a:pt x="19636" y="8787"/>
                      <a:pt x="18312" y="10425"/>
                      <a:pt x="17029" y="12011"/>
                    </a:cubicBezTo>
                    <a:cubicBezTo>
                      <a:pt x="16455" y="12723"/>
                      <a:pt x="15873" y="13449"/>
                      <a:pt x="15386" y="14175"/>
                    </a:cubicBezTo>
                    <a:moveTo>
                      <a:pt x="10800" y="20249"/>
                    </a:moveTo>
                    <a:cubicBezTo>
                      <a:pt x="9805" y="20249"/>
                      <a:pt x="9347" y="20171"/>
                      <a:pt x="8839" y="19406"/>
                    </a:cubicBezTo>
                    <a:lnTo>
                      <a:pt x="13000" y="19048"/>
                    </a:lnTo>
                    <a:cubicBezTo>
                      <a:pt x="12398" y="20164"/>
                      <a:pt x="11959" y="20249"/>
                      <a:pt x="10800" y="20249"/>
                    </a:cubicBezTo>
                    <a:moveTo>
                      <a:pt x="7595" y="16813"/>
                    </a:moveTo>
                    <a:cubicBezTo>
                      <a:pt x="7417" y="16407"/>
                      <a:pt x="7215" y="15978"/>
                      <a:pt x="6991" y="15525"/>
                    </a:cubicBezTo>
                    <a:lnTo>
                      <a:pt x="14616" y="15525"/>
                    </a:lnTo>
                    <a:cubicBezTo>
                      <a:pt x="14496" y="15767"/>
                      <a:pt x="14375" y="16010"/>
                      <a:pt x="14270" y="16239"/>
                    </a:cubicBezTo>
                    <a:cubicBezTo>
                      <a:pt x="14270" y="16239"/>
                      <a:pt x="7595" y="16813"/>
                      <a:pt x="7595" y="16813"/>
                    </a:cubicBezTo>
                    <a:close/>
                    <a:moveTo>
                      <a:pt x="13345" y="18343"/>
                    </a:moveTo>
                    <a:lnTo>
                      <a:pt x="8476" y="18762"/>
                    </a:lnTo>
                    <a:cubicBezTo>
                      <a:pt x="8303" y="18416"/>
                      <a:pt x="8116" y="18011"/>
                      <a:pt x="7890" y="17483"/>
                    </a:cubicBezTo>
                    <a:cubicBezTo>
                      <a:pt x="7887" y="17477"/>
                      <a:pt x="7883" y="17469"/>
                      <a:pt x="7881" y="17462"/>
                    </a:cubicBezTo>
                    <a:lnTo>
                      <a:pt x="13957" y="16941"/>
                    </a:lnTo>
                    <a:cubicBezTo>
                      <a:pt x="13871" y="17140"/>
                      <a:pt x="13778" y="17350"/>
                      <a:pt x="13698" y="17537"/>
                    </a:cubicBezTo>
                    <a:cubicBezTo>
                      <a:pt x="13569" y="17841"/>
                      <a:pt x="13453" y="18104"/>
                      <a:pt x="13345" y="18343"/>
                    </a:cubicBezTo>
                    <a:moveTo>
                      <a:pt x="10800" y="0"/>
                    </a:moveTo>
                    <a:cubicBezTo>
                      <a:pt x="4835" y="0"/>
                      <a:pt x="0" y="3324"/>
                      <a:pt x="0" y="7425"/>
                    </a:cubicBezTo>
                    <a:cubicBezTo>
                      <a:pt x="0" y="10146"/>
                      <a:pt x="3621" y="13029"/>
                      <a:pt x="4939" y="15562"/>
                    </a:cubicBezTo>
                    <a:cubicBezTo>
                      <a:pt x="6906" y="19339"/>
                      <a:pt x="6688" y="21599"/>
                      <a:pt x="10800" y="21599"/>
                    </a:cubicBezTo>
                    <a:cubicBezTo>
                      <a:pt x="14972" y="21599"/>
                      <a:pt x="14692" y="19349"/>
                      <a:pt x="16660" y="15577"/>
                    </a:cubicBezTo>
                    <a:cubicBezTo>
                      <a:pt x="17983" y="13039"/>
                      <a:pt x="21600" y="10124"/>
                      <a:pt x="21600" y="7425"/>
                    </a:cubicBezTo>
                    <a:cubicBezTo>
                      <a:pt x="21600" y="3324"/>
                      <a:pt x="16764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rgbClr val="7F7F7F"/>
                  </a:solidFill>
                  <a:sym typeface="Gill Sans" charset="0"/>
                </a:endParaRPr>
              </a:p>
            </p:txBody>
          </p:sp>
          <p:sp>
            <p:nvSpPr>
              <p:cNvPr id="146" name="AutoShape 114"/>
              <p:cNvSpPr/>
              <p:nvPr/>
            </p:nvSpPr>
            <p:spPr bwMode="auto">
              <a:xfrm>
                <a:off x="3655219" y="3583782"/>
                <a:ext cx="94456" cy="94456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9938" y="0"/>
                    </a:moveTo>
                    <a:cubicBezTo>
                      <a:pt x="8943" y="0"/>
                      <a:pt x="0" y="8942"/>
                      <a:pt x="0" y="19938"/>
                    </a:cubicBezTo>
                    <a:cubicBezTo>
                      <a:pt x="0" y="20855"/>
                      <a:pt x="743" y="21600"/>
                      <a:pt x="1661" y="21600"/>
                    </a:cubicBezTo>
                    <a:cubicBezTo>
                      <a:pt x="2579" y="21600"/>
                      <a:pt x="3323" y="20855"/>
                      <a:pt x="3323" y="19938"/>
                    </a:cubicBezTo>
                    <a:cubicBezTo>
                      <a:pt x="3323" y="10777"/>
                      <a:pt x="10777" y="3323"/>
                      <a:pt x="19938" y="3323"/>
                    </a:cubicBezTo>
                    <a:cubicBezTo>
                      <a:pt x="20856" y="3323"/>
                      <a:pt x="21600" y="2578"/>
                      <a:pt x="21600" y="1661"/>
                    </a:cubicBezTo>
                    <a:cubicBezTo>
                      <a:pt x="21600" y="744"/>
                      <a:pt x="20856" y="0"/>
                      <a:pt x="19938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rgbClr val="7F7F7F"/>
                  </a:solidFill>
                  <a:sym typeface="Gill Sans" charset="0"/>
                </a:endParaRPr>
              </a:p>
            </p:txBody>
          </p:sp>
        </p:grpSp>
      </p:grpSp>
      <p:grpSp>
        <p:nvGrpSpPr>
          <p:cNvPr id="6" name="组合 5"/>
          <p:cNvGrpSpPr/>
          <p:nvPr/>
        </p:nvGrpSpPr>
        <p:grpSpPr>
          <a:xfrm>
            <a:off x="3740270" y="4227851"/>
            <a:ext cx="762757" cy="554407"/>
            <a:chOff x="2514118" y="3026461"/>
            <a:chExt cx="572068" cy="415805"/>
          </a:xfrm>
        </p:grpSpPr>
        <p:grpSp>
          <p:nvGrpSpPr>
            <p:cNvPr id="179" name="组合 178"/>
            <p:cNvGrpSpPr/>
            <p:nvPr/>
          </p:nvGrpSpPr>
          <p:grpSpPr>
            <a:xfrm>
              <a:off x="2514118" y="3026461"/>
              <a:ext cx="572068" cy="415805"/>
              <a:chOff x="2812960" y="874737"/>
              <a:chExt cx="572068" cy="415805"/>
            </a:xfrm>
          </p:grpSpPr>
          <p:sp>
            <p:nvSpPr>
              <p:cNvPr id="180" name="Pentagon 9"/>
              <p:cNvSpPr/>
              <p:nvPr/>
            </p:nvSpPr>
            <p:spPr>
              <a:xfrm flipH="1">
                <a:off x="2812960" y="874737"/>
                <a:ext cx="572068" cy="415805"/>
              </a:xfrm>
              <a:prstGeom prst="homePlate">
                <a:avLst>
                  <a:gd name="adj" fmla="val 23830"/>
                </a:avLst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400">
                  <a:solidFill>
                    <a:prstClr val="white"/>
                  </a:solidFill>
                  <a:latin typeface="微软雅黑"/>
                </a:endParaRPr>
              </a:p>
            </p:txBody>
          </p:sp>
          <p:sp>
            <p:nvSpPr>
              <p:cNvPr id="181" name="Pentagon 9"/>
              <p:cNvSpPr/>
              <p:nvPr/>
            </p:nvSpPr>
            <p:spPr>
              <a:xfrm flipH="1">
                <a:off x="2860590" y="909356"/>
                <a:ext cx="476808" cy="346566"/>
              </a:xfrm>
              <a:prstGeom prst="homePlate">
                <a:avLst>
                  <a:gd name="adj" fmla="val 23830"/>
                </a:avLst>
              </a:prstGeom>
              <a:solidFill>
                <a:schemeClr val="tx2"/>
              </a:solidFill>
              <a:ln>
                <a:noFill/>
              </a:ln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1219170"/>
                <a:endParaRPr lang="en-GB" sz="2400">
                  <a:solidFill>
                    <a:srgbClr val="7F7F7F"/>
                  </a:solidFill>
                </a:endParaRPr>
              </a:p>
            </p:txBody>
          </p:sp>
        </p:grpSp>
        <p:sp>
          <p:nvSpPr>
            <p:cNvPr id="142" name="AutoShape 59"/>
            <p:cNvSpPr/>
            <p:nvPr/>
          </p:nvSpPr>
          <p:spPr bwMode="auto">
            <a:xfrm>
              <a:off x="2670706" y="3102263"/>
              <a:ext cx="264651" cy="264199"/>
            </a:xfrm>
            <a:custGeom>
              <a:avLst/>
              <a:gdLst>
                <a:gd name="T0" fmla="+- 0 10794 23"/>
                <a:gd name="T1" fmla="*/ T0 w 21543"/>
                <a:gd name="T2" fmla="*/ 10800 h 21600"/>
                <a:gd name="T3" fmla="+- 0 10794 23"/>
                <a:gd name="T4" fmla="*/ T3 w 21543"/>
                <a:gd name="T5" fmla="*/ 10800 h 21600"/>
                <a:gd name="T6" fmla="+- 0 10794 23"/>
                <a:gd name="T7" fmla="*/ T6 w 21543"/>
                <a:gd name="T8" fmla="*/ 10800 h 21600"/>
                <a:gd name="T9" fmla="+- 0 10794 23"/>
                <a:gd name="T10" fmla="*/ T9 w 21543"/>
                <a:gd name="T11" fmla="*/ 10800 h 2160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21543" h="21600">
                  <a:moveTo>
                    <a:pt x="16976" y="19986"/>
                  </a:moveTo>
                  <a:lnTo>
                    <a:pt x="11226" y="17680"/>
                  </a:lnTo>
                  <a:cubicBezTo>
                    <a:pt x="11088" y="17626"/>
                    <a:pt x="10946" y="17608"/>
                    <a:pt x="10806" y="17600"/>
                  </a:cubicBezTo>
                  <a:lnTo>
                    <a:pt x="19660" y="3837"/>
                  </a:lnTo>
                  <a:cubicBezTo>
                    <a:pt x="19660" y="3837"/>
                    <a:pt x="16976" y="19986"/>
                    <a:pt x="16976" y="19986"/>
                  </a:cubicBezTo>
                  <a:close/>
                  <a:moveTo>
                    <a:pt x="6859" y="16244"/>
                  </a:moveTo>
                  <a:cubicBezTo>
                    <a:pt x="6858" y="16242"/>
                    <a:pt x="6855" y="16240"/>
                    <a:pt x="6854" y="16238"/>
                  </a:cubicBezTo>
                  <a:lnTo>
                    <a:pt x="19606" y="2552"/>
                  </a:lnTo>
                  <a:lnTo>
                    <a:pt x="8735" y="19536"/>
                  </a:lnTo>
                  <a:cubicBezTo>
                    <a:pt x="8735" y="19536"/>
                    <a:pt x="6859" y="16244"/>
                    <a:pt x="6859" y="16244"/>
                  </a:cubicBezTo>
                  <a:close/>
                  <a:moveTo>
                    <a:pt x="2111" y="14024"/>
                  </a:moveTo>
                  <a:lnTo>
                    <a:pt x="17712" y="3595"/>
                  </a:lnTo>
                  <a:lnTo>
                    <a:pt x="6369" y="15770"/>
                  </a:lnTo>
                  <a:cubicBezTo>
                    <a:pt x="6309" y="15734"/>
                    <a:pt x="6256" y="15687"/>
                    <a:pt x="6190" y="15660"/>
                  </a:cubicBezTo>
                  <a:cubicBezTo>
                    <a:pt x="6190" y="15660"/>
                    <a:pt x="2111" y="14024"/>
                    <a:pt x="2111" y="14024"/>
                  </a:cubicBezTo>
                  <a:close/>
                  <a:moveTo>
                    <a:pt x="21234" y="108"/>
                  </a:moveTo>
                  <a:cubicBezTo>
                    <a:pt x="21123" y="35"/>
                    <a:pt x="20996" y="0"/>
                    <a:pt x="20868" y="0"/>
                  </a:cubicBezTo>
                  <a:cubicBezTo>
                    <a:pt x="20738" y="0"/>
                    <a:pt x="20608" y="36"/>
                    <a:pt x="20495" y="113"/>
                  </a:cubicBezTo>
                  <a:lnTo>
                    <a:pt x="299" y="13613"/>
                  </a:lnTo>
                  <a:cubicBezTo>
                    <a:pt x="91" y="13751"/>
                    <a:pt x="-23" y="13995"/>
                    <a:pt x="3" y="14244"/>
                  </a:cubicBezTo>
                  <a:cubicBezTo>
                    <a:pt x="28" y="14494"/>
                    <a:pt x="190" y="14708"/>
                    <a:pt x="422" y="14801"/>
                  </a:cubicBezTo>
                  <a:lnTo>
                    <a:pt x="5689" y="16914"/>
                  </a:lnTo>
                  <a:lnTo>
                    <a:pt x="8166" y="21259"/>
                  </a:lnTo>
                  <a:cubicBezTo>
                    <a:pt x="8284" y="21468"/>
                    <a:pt x="8505" y="21597"/>
                    <a:pt x="8743" y="21599"/>
                  </a:cubicBezTo>
                  <a:lnTo>
                    <a:pt x="8751" y="21599"/>
                  </a:lnTo>
                  <a:cubicBezTo>
                    <a:pt x="8987" y="21599"/>
                    <a:pt x="9206" y="21474"/>
                    <a:pt x="9328" y="21271"/>
                  </a:cubicBezTo>
                  <a:lnTo>
                    <a:pt x="10726" y="18934"/>
                  </a:lnTo>
                  <a:lnTo>
                    <a:pt x="17253" y="21551"/>
                  </a:lnTo>
                  <a:cubicBezTo>
                    <a:pt x="17332" y="21584"/>
                    <a:pt x="17418" y="21599"/>
                    <a:pt x="17502" y="21599"/>
                  </a:cubicBezTo>
                  <a:cubicBezTo>
                    <a:pt x="17617" y="21599"/>
                    <a:pt x="17731" y="21571"/>
                    <a:pt x="17832" y="21512"/>
                  </a:cubicBezTo>
                  <a:cubicBezTo>
                    <a:pt x="18010" y="21412"/>
                    <a:pt x="18133" y="21238"/>
                    <a:pt x="18167" y="21035"/>
                  </a:cubicBezTo>
                  <a:lnTo>
                    <a:pt x="21533" y="785"/>
                  </a:lnTo>
                  <a:cubicBezTo>
                    <a:pt x="21576" y="520"/>
                    <a:pt x="21459" y="254"/>
                    <a:pt x="21234" y="108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txBody>
            <a:bodyPr lIns="25400" tIns="25400" rIns="25400" bIns="25400" anchor="ctr"/>
            <a:lstStyle/>
            <a:p>
              <a:pPr algn="ctr" defTabSz="304792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sz="2400">
                <a:solidFill>
                  <a:srgbClr val="7F7F7F"/>
                </a:solidFill>
                <a:sym typeface="Gill Sans" charset="0"/>
              </a:endParaRPr>
            </a:p>
          </p:txBody>
        </p:sp>
      </p:grpSp>
      <p:sp>
        <p:nvSpPr>
          <p:cNvPr id="184" name="TextBox 183"/>
          <p:cNvSpPr txBox="1"/>
          <p:nvPr/>
        </p:nvSpPr>
        <p:spPr>
          <a:xfrm>
            <a:off x="2445736" y="1457026"/>
            <a:ext cx="1128514" cy="369332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r>
              <a:rPr lang="en-GB" altLang="zh-CN" sz="2400" dirty="0">
                <a:solidFill>
                  <a:schemeClr val="bg1"/>
                </a:solidFill>
              </a:rPr>
              <a:t>Attitude </a:t>
            </a:r>
            <a:endParaRPr lang="en-US" sz="3200" dirty="0">
              <a:solidFill>
                <a:schemeClr val="bg1"/>
              </a:solidFill>
              <a:latin typeface="微软雅黑"/>
            </a:endParaRPr>
          </a:p>
        </p:txBody>
      </p:sp>
      <p:sp>
        <p:nvSpPr>
          <p:cNvPr id="190" name="TextBox 189"/>
          <p:cNvSpPr txBox="1"/>
          <p:nvPr/>
        </p:nvSpPr>
        <p:spPr>
          <a:xfrm>
            <a:off x="1876076" y="3996288"/>
            <a:ext cx="1863133" cy="1107996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GB" altLang="zh-CN" sz="2400" dirty="0">
                <a:solidFill>
                  <a:schemeClr val="bg1"/>
                </a:solidFill>
              </a:rPr>
              <a:t>perceived behavioural control</a:t>
            </a:r>
            <a:endParaRPr lang="en-US" sz="3200" dirty="0">
              <a:solidFill>
                <a:schemeClr val="bg1"/>
              </a:solidFill>
              <a:latin typeface="微软雅黑"/>
            </a:endParaRPr>
          </a:p>
        </p:txBody>
      </p:sp>
      <p:grpSp>
        <p:nvGrpSpPr>
          <p:cNvPr id="9" name="组合 8"/>
          <p:cNvGrpSpPr/>
          <p:nvPr/>
        </p:nvGrpSpPr>
        <p:grpSpPr>
          <a:xfrm rot="10800000">
            <a:off x="3740270" y="2872009"/>
            <a:ext cx="762757" cy="554407"/>
            <a:chOff x="5871081" y="2190265"/>
            <a:chExt cx="572068" cy="415805"/>
          </a:xfrm>
        </p:grpSpPr>
        <p:grpSp>
          <p:nvGrpSpPr>
            <p:cNvPr id="198" name="组合 197"/>
            <p:cNvGrpSpPr/>
            <p:nvPr/>
          </p:nvGrpSpPr>
          <p:grpSpPr>
            <a:xfrm rot="10800000">
              <a:off x="5871081" y="2190265"/>
              <a:ext cx="572068" cy="415805"/>
              <a:chOff x="2812960" y="874737"/>
              <a:chExt cx="572068" cy="415805"/>
            </a:xfrm>
          </p:grpSpPr>
          <p:sp>
            <p:nvSpPr>
              <p:cNvPr id="199" name="Pentagon 9"/>
              <p:cNvSpPr/>
              <p:nvPr/>
            </p:nvSpPr>
            <p:spPr>
              <a:xfrm flipH="1">
                <a:off x="2812960" y="874737"/>
                <a:ext cx="572068" cy="415805"/>
              </a:xfrm>
              <a:prstGeom prst="homePlate">
                <a:avLst>
                  <a:gd name="adj" fmla="val 23830"/>
                </a:avLst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40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/>
                </a:endParaRPr>
              </a:p>
            </p:txBody>
          </p:sp>
          <p:sp>
            <p:nvSpPr>
              <p:cNvPr id="200" name="Pentagon 9"/>
              <p:cNvSpPr/>
              <p:nvPr/>
            </p:nvSpPr>
            <p:spPr>
              <a:xfrm flipH="1">
                <a:off x="2860590" y="909356"/>
                <a:ext cx="476808" cy="346566"/>
              </a:xfrm>
              <a:prstGeom prst="homePlate">
                <a:avLst>
                  <a:gd name="adj" fmla="val 23830"/>
                </a:avLst>
              </a:prstGeom>
              <a:solidFill>
                <a:schemeClr val="tx2"/>
              </a:solidFill>
              <a:ln>
                <a:noFill/>
              </a:ln>
              <a:effectLst>
                <a:innerShdw blurRad="63500" dist="50800" dir="24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1219170"/>
                <a:endParaRPr lang="en-GB" sz="240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endParaRPr>
              </a:p>
            </p:txBody>
          </p:sp>
        </p:grpSp>
        <p:grpSp>
          <p:nvGrpSpPr>
            <p:cNvPr id="112" name="Group 22"/>
            <p:cNvGrpSpPr/>
            <p:nvPr/>
          </p:nvGrpSpPr>
          <p:grpSpPr>
            <a:xfrm>
              <a:off x="5997568" y="2282755"/>
              <a:ext cx="264199" cy="264651"/>
              <a:chOff x="7287419" y="3505994"/>
              <a:chExt cx="464344" cy="465138"/>
            </a:xfrm>
            <a:solidFill>
              <a:schemeClr val="bg1"/>
            </a:solidFill>
          </p:grpSpPr>
          <p:sp>
            <p:nvSpPr>
              <p:cNvPr id="113" name="AutoShape 37"/>
              <p:cNvSpPr/>
              <p:nvPr/>
            </p:nvSpPr>
            <p:spPr bwMode="auto">
              <a:xfrm>
                <a:off x="7287419" y="3549650"/>
                <a:ext cx="423069" cy="421482"/>
              </a:xfrm>
              <a:custGeom>
                <a:avLst/>
                <a:gdLst>
                  <a:gd name="T0" fmla="+- 0 10849 98"/>
                  <a:gd name="T1" fmla="*/ T0 w 21502"/>
                  <a:gd name="T2" fmla="*/ 10800 h 21600"/>
                  <a:gd name="T3" fmla="+- 0 10849 98"/>
                  <a:gd name="T4" fmla="*/ T3 w 21502"/>
                  <a:gd name="T5" fmla="*/ 10800 h 21600"/>
                  <a:gd name="T6" fmla="+- 0 10849 98"/>
                  <a:gd name="T7" fmla="*/ T6 w 21502"/>
                  <a:gd name="T8" fmla="*/ 10800 h 21600"/>
                  <a:gd name="T9" fmla="+- 0 10849 98"/>
                  <a:gd name="T10" fmla="*/ T9 w 21502"/>
                  <a:gd name="T11" fmla="*/ 10800 h 21600"/>
                </a:gdLst>
                <a:ahLst/>
                <a:cxnLst>
                  <a:cxn ang="0">
                    <a:pos x="T1" y="T2"/>
                  </a:cxn>
                  <a:cxn ang="0">
                    <a:pos x="T4" y="T5"/>
                  </a:cxn>
                  <a:cxn ang="0">
                    <a:pos x="T7" y="T8"/>
                  </a:cxn>
                  <a:cxn ang="0">
                    <a:pos x="T10" y="T11"/>
                  </a:cxn>
                </a:cxnLst>
                <a:rect l="0" t="0" r="r" b="b"/>
                <a:pathLst>
                  <a:path w="21502" h="21600">
                    <a:moveTo>
                      <a:pt x="19917" y="7880"/>
                    </a:moveTo>
                    <a:lnTo>
                      <a:pt x="18875" y="8932"/>
                    </a:lnTo>
                    <a:cubicBezTo>
                      <a:pt x="18730" y="9079"/>
                      <a:pt x="18497" y="9079"/>
                      <a:pt x="18353" y="8932"/>
                    </a:cubicBezTo>
                    <a:lnTo>
                      <a:pt x="17048" y="7617"/>
                    </a:lnTo>
                    <a:lnTo>
                      <a:pt x="15991" y="10290"/>
                    </a:lnTo>
                    <a:lnTo>
                      <a:pt x="16080" y="10064"/>
                    </a:lnTo>
                    <a:cubicBezTo>
                      <a:pt x="13859" y="7826"/>
                      <a:pt x="11601" y="7544"/>
                      <a:pt x="9565" y="7291"/>
                    </a:cubicBezTo>
                    <a:cubicBezTo>
                      <a:pt x="8910" y="7210"/>
                      <a:pt x="8276" y="7126"/>
                      <a:pt x="7652" y="6990"/>
                    </a:cubicBezTo>
                    <a:lnTo>
                      <a:pt x="13918" y="4456"/>
                    </a:lnTo>
                    <a:lnTo>
                      <a:pt x="12652" y="3179"/>
                    </a:lnTo>
                    <a:cubicBezTo>
                      <a:pt x="12508" y="3033"/>
                      <a:pt x="12508" y="2798"/>
                      <a:pt x="12652" y="2652"/>
                    </a:cubicBezTo>
                    <a:lnTo>
                      <a:pt x="13695" y="1598"/>
                    </a:lnTo>
                    <a:cubicBezTo>
                      <a:pt x="13840" y="1453"/>
                      <a:pt x="14073" y="1453"/>
                      <a:pt x="14217" y="1598"/>
                    </a:cubicBezTo>
                    <a:lnTo>
                      <a:pt x="19917" y="7353"/>
                    </a:lnTo>
                    <a:cubicBezTo>
                      <a:pt x="20062" y="7499"/>
                      <a:pt x="20062" y="7734"/>
                      <a:pt x="19917" y="7880"/>
                    </a:cubicBezTo>
                    <a:moveTo>
                      <a:pt x="12292" y="19639"/>
                    </a:moveTo>
                    <a:cubicBezTo>
                      <a:pt x="12200" y="19872"/>
                      <a:pt x="11999" y="20044"/>
                      <a:pt x="11756" y="20095"/>
                    </a:cubicBezTo>
                    <a:cubicBezTo>
                      <a:pt x="11700" y="20106"/>
                      <a:pt x="11643" y="20111"/>
                      <a:pt x="11587" y="20110"/>
                    </a:cubicBezTo>
                    <a:cubicBezTo>
                      <a:pt x="11400" y="20105"/>
                      <a:pt x="11219" y="20030"/>
                      <a:pt x="11084" y="19892"/>
                    </a:cubicBezTo>
                    <a:lnTo>
                      <a:pt x="1692" y="10517"/>
                    </a:lnTo>
                    <a:cubicBezTo>
                      <a:pt x="1519" y="10343"/>
                      <a:pt x="1443" y="10094"/>
                      <a:pt x="1488" y="9852"/>
                    </a:cubicBezTo>
                    <a:cubicBezTo>
                      <a:pt x="1533" y="9610"/>
                      <a:pt x="1695" y="9407"/>
                      <a:pt x="1917" y="9308"/>
                    </a:cubicBezTo>
                    <a:lnTo>
                      <a:pt x="6505" y="7453"/>
                    </a:lnTo>
                    <a:cubicBezTo>
                      <a:pt x="9597" y="8490"/>
                      <a:pt x="12689" y="7491"/>
                      <a:pt x="15781" y="10821"/>
                    </a:cubicBezTo>
                    <a:cubicBezTo>
                      <a:pt x="15781" y="10821"/>
                      <a:pt x="12292" y="19639"/>
                      <a:pt x="12292" y="19639"/>
                    </a:cubicBezTo>
                    <a:close/>
                    <a:moveTo>
                      <a:pt x="15260" y="545"/>
                    </a:moveTo>
                    <a:cubicBezTo>
                      <a:pt x="14912" y="193"/>
                      <a:pt x="14449" y="0"/>
                      <a:pt x="13956" y="0"/>
                    </a:cubicBezTo>
                    <a:cubicBezTo>
                      <a:pt x="13463" y="0"/>
                      <a:pt x="13000" y="193"/>
                      <a:pt x="12651" y="546"/>
                    </a:cubicBezTo>
                    <a:lnTo>
                      <a:pt x="11610" y="1598"/>
                    </a:lnTo>
                    <a:cubicBezTo>
                      <a:pt x="11261" y="1949"/>
                      <a:pt x="11068" y="2417"/>
                      <a:pt x="11068" y="2915"/>
                    </a:cubicBezTo>
                    <a:cubicBezTo>
                      <a:pt x="11068" y="3265"/>
                      <a:pt x="11164" y="3601"/>
                      <a:pt x="11342" y="3893"/>
                    </a:cubicBezTo>
                    <a:lnTo>
                      <a:pt x="1324" y="7944"/>
                    </a:lnTo>
                    <a:cubicBezTo>
                      <a:pt x="654" y="8241"/>
                      <a:pt x="173" y="8851"/>
                      <a:pt x="38" y="9575"/>
                    </a:cubicBezTo>
                    <a:cubicBezTo>
                      <a:pt x="-98" y="10302"/>
                      <a:pt x="130" y="11048"/>
                      <a:pt x="654" y="11576"/>
                    </a:cubicBezTo>
                    <a:lnTo>
                      <a:pt x="10041" y="20946"/>
                    </a:lnTo>
                    <a:cubicBezTo>
                      <a:pt x="10445" y="21354"/>
                      <a:pt x="10982" y="21586"/>
                      <a:pt x="11549" y="21599"/>
                    </a:cubicBezTo>
                    <a:cubicBezTo>
                      <a:pt x="11562" y="21599"/>
                      <a:pt x="11593" y="21599"/>
                      <a:pt x="11605" y="21599"/>
                    </a:cubicBezTo>
                    <a:cubicBezTo>
                      <a:pt x="11754" y="21599"/>
                      <a:pt x="11906" y="21584"/>
                      <a:pt x="12056" y="21553"/>
                    </a:cubicBezTo>
                    <a:cubicBezTo>
                      <a:pt x="12789" y="21399"/>
                      <a:pt x="13390" y="20888"/>
                      <a:pt x="13662" y="20191"/>
                    </a:cubicBezTo>
                    <a:lnTo>
                      <a:pt x="17604" y="10229"/>
                    </a:lnTo>
                    <a:cubicBezTo>
                      <a:pt x="17902" y="10426"/>
                      <a:pt x="18250" y="10532"/>
                      <a:pt x="18613" y="10532"/>
                    </a:cubicBezTo>
                    <a:cubicBezTo>
                      <a:pt x="19107" y="10532"/>
                      <a:pt x="19570" y="10338"/>
                      <a:pt x="19918" y="9986"/>
                    </a:cubicBezTo>
                    <a:lnTo>
                      <a:pt x="20957" y="8937"/>
                    </a:lnTo>
                    <a:cubicBezTo>
                      <a:pt x="21308" y="8585"/>
                      <a:pt x="21502" y="8116"/>
                      <a:pt x="21502" y="7617"/>
                    </a:cubicBezTo>
                    <a:cubicBezTo>
                      <a:pt x="21502" y="7117"/>
                      <a:pt x="21308" y="6648"/>
                      <a:pt x="20961" y="6300"/>
                    </a:cubicBezTo>
                    <a:cubicBezTo>
                      <a:pt x="20961" y="6300"/>
                      <a:pt x="15260" y="545"/>
                      <a:pt x="15260" y="545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sym typeface="Gill Sans" charset="0"/>
                </a:endParaRPr>
              </a:p>
            </p:txBody>
          </p:sp>
          <p:sp>
            <p:nvSpPr>
              <p:cNvPr id="114" name="AutoShape 38"/>
              <p:cNvSpPr/>
              <p:nvPr/>
            </p:nvSpPr>
            <p:spPr bwMode="auto">
              <a:xfrm>
                <a:off x="7490619" y="3738563"/>
                <a:ext cx="72231" cy="7302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4320"/>
                    </a:moveTo>
                    <a:cubicBezTo>
                      <a:pt x="14381" y="4320"/>
                      <a:pt x="17279" y="7222"/>
                      <a:pt x="17279" y="10800"/>
                    </a:cubicBezTo>
                    <a:cubicBezTo>
                      <a:pt x="17279" y="14377"/>
                      <a:pt x="14381" y="17279"/>
                      <a:pt x="10800" y="17279"/>
                    </a:cubicBezTo>
                    <a:cubicBezTo>
                      <a:pt x="7218" y="17279"/>
                      <a:pt x="4319" y="14377"/>
                      <a:pt x="4319" y="10800"/>
                    </a:cubicBezTo>
                    <a:cubicBezTo>
                      <a:pt x="4319" y="7222"/>
                      <a:pt x="7218" y="4320"/>
                      <a:pt x="10800" y="4320"/>
                    </a:cubicBezTo>
                    <a:moveTo>
                      <a:pt x="10800" y="21599"/>
                    </a:moveTo>
                    <a:cubicBezTo>
                      <a:pt x="16752" y="21599"/>
                      <a:pt x="21600" y="16756"/>
                      <a:pt x="21600" y="10800"/>
                    </a:cubicBezTo>
                    <a:cubicBezTo>
                      <a:pt x="21600" y="4843"/>
                      <a:pt x="16752" y="0"/>
                      <a:pt x="10800" y="0"/>
                    </a:cubicBezTo>
                    <a:cubicBezTo>
                      <a:pt x="4847" y="0"/>
                      <a:pt x="0" y="4843"/>
                      <a:pt x="0" y="10800"/>
                    </a:cubicBezTo>
                    <a:cubicBezTo>
                      <a:pt x="0" y="16756"/>
                      <a:pt x="4847" y="21599"/>
                      <a:pt x="10800" y="21599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sym typeface="Gill Sans" charset="0"/>
                </a:endParaRPr>
              </a:p>
            </p:txBody>
          </p:sp>
          <p:sp>
            <p:nvSpPr>
              <p:cNvPr id="115" name="AutoShape 39"/>
              <p:cNvSpPr/>
              <p:nvPr/>
            </p:nvSpPr>
            <p:spPr bwMode="auto">
              <a:xfrm>
                <a:off x="7679532" y="3505994"/>
                <a:ext cx="72231" cy="7302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17279"/>
                    </a:moveTo>
                    <a:cubicBezTo>
                      <a:pt x="7218" y="17279"/>
                      <a:pt x="4320" y="14377"/>
                      <a:pt x="4320" y="10800"/>
                    </a:cubicBezTo>
                    <a:cubicBezTo>
                      <a:pt x="4320" y="7222"/>
                      <a:pt x="7218" y="4320"/>
                      <a:pt x="10800" y="4320"/>
                    </a:cubicBezTo>
                    <a:cubicBezTo>
                      <a:pt x="14381" y="4320"/>
                      <a:pt x="17280" y="7222"/>
                      <a:pt x="17280" y="10800"/>
                    </a:cubicBezTo>
                    <a:cubicBezTo>
                      <a:pt x="17280" y="14377"/>
                      <a:pt x="14381" y="17279"/>
                      <a:pt x="10800" y="17279"/>
                    </a:cubicBezTo>
                    <a:moveTo>
                      <a:pt x="10800" y="0"/>
                    </a:moveTo>
                    <a:cubicBezTo>
                      <a:pt x="4847" y="0"/>
                      <a:pt x="0" y="4843"/>
                      <a:pt x="0" y="10800"/>
                    </a:cubicBezTo>
                    <a:cubicBezTo>
                      <a:pt x="0" y="16756"/>
                      <a:pt x="4847" y="21599"/>
                      <a:pt x="10800" y="21599"/>
                    </a:cubicBezTo>
                    <a:cubicBezTo>
                      <a:pt x="16752" y="21599"/>
                      <a:pt x="21600" y="16756"/>
                      <a:pt x="21600" y="10800"/>
                    </a:cubicBezTo>
                    <a:cubicBezTo>
                      <a:pt x="21600" y="4843"/>
                      <a:pt x="16752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sym typeface="Gill Sans" charset="0"/>
                </a:endParaRPr>
              </a:p>
            </p:txBody>
          </p:sp>
          <p:sp>
            <p:nvSpPr>
              <p:cNvPr id="116" name="AutoShape 40"/>
              <p:cNvSpPr/>
              <p:nvPr/>
            </p:nvSpPr>
            <p:spPr bwMode="auto">
              <a:xfrm>
                <a:off x="7403307" y="3724275"/>
                <a:ext cx="57944" cy="57944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5400"/>
                    </a:moveTo>
                    <a:cubicBezTo>
                      <a:pt x="13779" y="5400"/>
                      <a:pt x="16199" y="7815"/>
                      <a:pt x="16199" y="10800"/>
                    </a:cubicBezTo>
                    <a:cubicBezTo>
                      <a:pt x="16199" y="13784"/>
                      <a:pt x="13779" y="16200"/>
                      <a:pt x="10800" y="16200"/>
                    </a:cubicBezTo>
                    <a:cubicBezTo>
                      <a:pt x="7820" y="16200"/>
                      <a:pt x="5399" y="13784"/>
                      <a:pt x="5399" y="10800"/>
                    </a:cubicBezTo>
                    <a:cubicBezTo>
                      <a:pt x="5399" y="7815"/>
                      <a:pt x="7820" y="5400"/>
                      <a:pt x="10800" y="5400"/>
                    </a:cubicBezTo>
                    <a:moveTo>
                      <a:pt x="0" y="10800"/>
                    </a:moveTo>
                    <a:cubicBezTo>
                      <a:pt x="0" y="16753"/>
                      <a:pt x="4843" y="21599"/>
                      <a:pt x="10800" y="21599"/>
                    </a:cubicBezTo>
                    <a:cubicBezTo>
                      <a:pt x="16756" y="21599"/>
                      <a:pt x="21600" y="16753"/>
                      <a:pt x="21600" y="10800"/>
                    </a:cubicBezTo>
                    <a:cubicBezTo>
                      <a:pt x="21600" y="4846"/>
                      <a:pt x="16756" y="0"/>
                      <a:pt x="10800" y="0"/>
                    </a:cubicBezTo>
                    <a:cubicBezTo>
                      <a:pt x="4843" y="0"/>
                      <a:pt x="0" y="4846"/>
                      <a:pt x="0" y="1080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sym typeface="Gill Sans" charset="0"/>
                </a:endParaRPr>
              </a:p>
            </p:txBody>
          </p:sp>
          <p:sp>
            <p:nvSpPr>
              <p:cNvPr id="117" name="AutoShape 41"/>
              <p:cNvSpPr/>
              <p:nvPr/>
            </p:nvSpPr>
            <p:spPr bwMode="auto">
              <a:xfrm>
                <a:off x="7461250" y="3825875"/>
                <a:ext cx="29369" cy="2857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21599"/>
                    </a:moveTo>
                    <a:cubicBezTo>
                      <a:pt x="16758" y="21599"/>
                      <a:pt x="21600" y="16769"/>
                      <a:pt x="21600" y="10800"/>
                    </a:cubicBezTo>
                    <a:cubicBezTo>
                      <a:pt x="21600" y="4830"/>
                      <a:pt x="16758" y="0"/>
                      <a:pt x="10800" y="0"/>
                    </a:cubicBezTo>
                    <a:cubicBezTo>
                      <a:pt x="4841" y="0"/>
                      <a:pt x="0" y="4830"/>
                      <a:pt x="0" y="10800"/>
                    </a:cubicBezTo>
                    <a:cubicBezTo>
                      <a:pt x="0" y="16769"/>
                      <a:pt x="4841" y="21599"/>
                      <a:pt x="10800" y="21599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sym typeface="Gill Sans" charset="0"/>
                </a:endParaRPr>
              </a:p>
            </p:txBody>
          </p:sp>
          <p:sp>
            <p:nvSpPr>
              <p:cNvPr id="136" name="AutoShape 42"/>
              <p:cNvSpPr/>
              <p:nvPr/>
            </p:nvSpPr>
            <p:spPr bwMode="auto">
              <a:xfrm>
                <a:off x="7693819" y="3607594"/>
                <a:ext cx="28575" cy="29369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0"/>
                    </a:moveTo>
                    <a:cubicBezTo>
                      <a:pt x="4841" y="0"/>
                      <a:pt x="0" y="4830"/>
                      <a:pt x="0" y="10800"/>
                    </a:cubicBezTo>
                    <a:cubicBezTo>
                      <a:pt x="0" y="16769"/>
                      <a:pt x="4841" y="21599"/>
                      <a:pt x="10800" y="21599"/>
                    </a:cubicBezTo>
                    <a:cubicBezTo>
                      <a:pt x="16758" y="21599"/>
                      <a:pt x="21600" y="16769"/>
                      <a:pt x="21600" y="10800"/>
                    </a:cubicBezTo>
                    <a:cubicBezTo>
                      <a:pt x="21600" y="4830"/>
                      <a:pt x="16758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sym typeface="Gill Sans" charset="0"/>
                </a:endParaRPr>
              </a:p>
            </p:txBody>
          </p:sp>
        </p:grpSp>
      </p:grpSp>
      <p:pic>
        <p:nvPicPr>
          <p:cNvPr id="92" name="图片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09" t="10520" r="5430" b="17484"/>
          <a:stretch>
            <a:fillRect/>
          </a:stretch>
        </p:blipFill>
        <p:spPr>
          <a:xfrm rot="16200000">
            <a:off x="5715977" y="66574"/>
            <a:ext cx="4507376" cy="647912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34" name="TextBox 233"/>
          <p:cNvSpPr txBox="1"/>
          <p:nvPr/>
        </p:nvSpPr>
        <p:spPr>
          <a:xfrm>
            <a:off x="1417500" y="2950228"/>
            <a:ext cx="2293898" cy="369332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r>
              <a:rPr lang="en-GB" altLang="zh-CN" sz="2400" dirty="0">
                <a:solidFill>
                  <a:schemeClr val="bg1"/>
                </a:solidFill>
              </a:rPr>
              <a:t>Subjective norm</a:t>
            </a:r>
            <a:endParaRPr lang="en-US" sz="3200" dirty="0">
              <a:solidFill>
                <a:schemeClr val="bg1"/>
              </a:solidFill>
              <a:latin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3461140535"/>
      </p:ext>
    </p:extLst>
  </p:cSld>
  <p:clrMapOvr>
    <a:masterClrMapping/>
  </p:clrMapOvr>
  <p:transition spd="slow" advClick="0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/>
          <p:nvPr/>
        </p:nvSpPr>
        <p:spPr bwMode="auto">
          <a:xfrm>
            <a:off x="10978195" y="2269142"/>
            <a:ext cx="1212219" cy="2475211"/>
          </a:xfrm>
          <a:custGeom>
            <a:avLst/>
            <a:gdLst>
              <a:gd name="T0" fmla="*/ 854242231 w 1722"/>
              <a:gd name="T1" fmla="*/ 1757321562 h 3490"/>
              <a:gd name="T2" fmla="*/ 13394174 w 1722"/>
              <a:gd name="T3" fmla="*/ 903333533 h 3490"/>
              <a:gd name="T4" fmla="*/ 13394174 w 1722"/>
              <a:gd name="T5" fmla="*/ 853484213 h 3490"/>
              <a:gd name="T6" fmla="*/ 854242231 w 1722"/>
              <a:gd name="T7" fmla="*/ 0 h 3490"/>
              <a:gd name="T8" fmla="*/ 854242231 w 1722"/>
              <a:gd name="T9" fmla="*/ 1757321562 h 349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722" h="3490">
                <a:moveTo>
                  <a:pt x="1722" y="3490"/>
                </a:moveTo>
                <a:lnTo>
                  <a:pt x="27" y="1794"/>
                </a:lnTo>
                <a:cubicBezTo>
                  <a:pt x="0" y="1767"/>
                  <a:pt x="0" y="1723"/>
                  <a:pt x="27" y="1695"/>
                </a:cubicBezTo>
                <a:lnTo>
                  <a:pt x="1722" y="0"/>
                </a:lnTo>
                <a:lnTo>
                  <a:pt x="1722" y="3490"/>
                </a:lnTo>
                <a:close/>
              </a:path>
            </a:pathLst>
          </a:custGeom>
          <a:solidFill>
            <a:srgbClr val="34505E"/>
          </a:solidFill>
          <a:ln>
            <a:noFill/>
          </a:ln>
        </p:spPr>
        <p:txBody>
          <a:bodyPr/>
          <a:lstStyle/>
          <a:p>
            <a:endParaRPr lang="zh-CN" altLang="en-US" sz="1799"/>
          </a:p>
        </p:txBody>
      </p:sp>
      <p:sp>
        <p:nvSpPr>
          <p:cNvPr id="3" name="Freeform 6"/>
          <p:cNvSpPr/>
          <p:nvPr/>
        </p:nvSpPr>
        <p:spPr bwMode="auto">
          <a:xfrm>
            <a:off x="10981369" y="1774100"/>
            <a:ext cx="1209045" cy="2475211"/>
          </a:xfrm>
          <a:custGeom>
            <a:avLst/>
            <a:gdLst>
              <a:gd name="T0" fmla="*/ 851754136 w 1718"/>
              <a:gd name="T1" fmla="*/ 1757321562 h 3490"/>
              <a:gd name="T2" fmla="*/ 15865190 w 1718"/>
              <a:gd name="T3" fmla="*/ 907865741 h 3490"/>
              <a:gd name="T4" fmla="*/ 15865190 w 1718"/>
              <a:gd name="T5" fmla="*/ 849455821 h 3490"/>
              <a:gd name="T6" fmla="*/ 851754136 w 1718"/>
              <a:gd name="T7" fmla="*/ 0 h 3490"/>
              <a:gd name="T8" fmla="*/ 851754136 w 1718"/>
              <a:gd name="T9" fmla="*/ 1757321562 h 349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718" h="3490">
                <a:moveTo>
                  <a:pt x="1718" y="3490"/>
                </a:moveTo>
                <a:lnTo>
                  <a:pt x="32" y="1803"/>
                </a:lnTo>
                <a:cubicBezTo>
                  <a:pt x="0" y="1771"/>
                  <a:pt x="0" y="1719"/>
                  <a:pt x="32" y="1687"/>
                </a:cubicBezTo>
                <a:lnTo>
                  <a:pt x="1718" y="0"/>
                </a:lnTo>
                <a:lnTo>
                  <a:pt x="1718" y="34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799"/>
          </a:p>
        </p:txBody>
      </p:sp>
      <p:pic>
        <p:nvPicPr>
          <p:cNvPr id="18" name="图片 17" descr="图标&#10;&#10;描述已自动生成">
            <a:extLst>
              <a:ext uri="{FF2B5EF4-FFF2-40B4-BE49-F238E27FC236}">
                <a16:creationId xmlns:a16="http://schemas.microsoft.com/office/drawing/2014/main" id="{A7613E42-4E78-2A41-9E5C-4FD3CA7C58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024"/>
          <a:stretch/>
        </p:blipFill>
        <p:spPr>
          <a:xfrm>
            <a:off x="0" y="0"/>
            <a:ext cx="12188285" cy="6858001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956194" y="738889"/>
            <a:ext cx="4596646" cy="738664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" altLang="zh-CN" sz="4800" b="1" dirty="0">
                <a:solidFill>
                  <a:schemeClr val="bg2"/>
                </a:solidFill>
              </a:rPr>
              <a:t>Methods</a:t>
            </a:r>
            <a:endParaRPr lang="zh-CN" altLang="en-US" sz="4000" b="1" dirty="0">
              <a:solidFill>
                <a:schemeClr val="bg2"/>
              </a:solidFill>
            </a:endParaRPr>
          </a:p>
        </p:txBody>
      </p:sp>
      <p:sp>
        <p:nvSpPr>
          <p:cNvPr id="9" name="Freeform 5"/>
          <p:cNvSpPr/>
          <p:nvPr/>
        </p:nvSpPr>
        <p:spPr bwMode="auto">
          <a:xfrm>
            <a:off x="1432767" y="2216441"/>
            <a:ext cx="1926222" cy="1927808"/>
          </a:xfrm>
          <a:custGeom>
            <a:avLst/>
            <a:gdLst>
              <a:gd name="T0" fmla="*/ 0 w 2342"/>
              <a:gd name="T1" fmla="*/ 0 h 2342"/>
              <a:gd name="T2" fmla="*/ 1585388609 w 2342"/>
              <a:gd name="T3" fmla="*/ 0 h 2342"/>
              <a:gd name="T4" fmla="*/ 1585388609 w 2342"/>
              <a:gd name="T5" fmla="*/ 379775835 h 2342"/>
              <a:gd name="T6" fmla="*/ 1553572115 w 2342"/>
              <a:gd name="T7" fmla="*/ 379775835 h 2342"/>
              <a:gd name="T8" fmla="*/ 1553572115 w 2342"/>
              <a:gd name="T9" fmla="*/ 31873989 h 2342"/>
              <a:gd name="T10" fmla="*/ 31816493 w 2342"/>
              <a:gd name="T11" fmla="*/ 31873989 h 2342"/>
              <a:gd name="T12" fmla="*/ 31816493 w 2342"/>
              <a:gd name="T13" fmla="*/ 1556403041 h 2342"/>
              <a:gd name="T14" fmla="*/ 1553572115 w 2342"/>
              <a:gd name="T15" fmla="*/ 1556403041 h 2342"/>
              <a:gd name="T16" fmla="*/ 1553572115 w 2342"/>
              <a:gd name="T17" fmla="*/ 1106097090 h 2342"/>
              <a:gd name="T18" fmla="*/ 1585388609 w 2342"/>
              <a:gd name="T19" fmla="*/ 1106097090 h 2342"/>
              <a:gd name="T20" fmla="*/ 1585388609 w 2342"/>
              <a:gd name="T21" fmla="*/ 1588277029 h 2342"/>
              <a:gd name="T22" fmla="*/ 0 w 2342"/>
              <a:gd name="T23" fmla="*/ 1588277029 h 2342"/>
              <a:gd name="T24" fmla="*/ 0 w 2342"/>
              <a:gd name="T25" fmla="*/ 0 h 2342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2342" h="2342">
                <a:moveTo>
                  <a:pt x="0" y="0"/>
                </a:moveTo>
                <a:lnTo>
                  <a:pt x="2342" y="0"/>
                </a:lnTo>
                <a:lnTo>
                  <a:pt x="2342" y="560"/>
                </a:lnTo>
                <a:lnTo>
                  <a:pt x="2295" y="560"/>
                </a:lnTo>
                <a:lnTo>
                  <a:pt x="2295" y="47"/>
                </a:lnTo>
                <a:lnTo>
                  <a:pt x="47" y="47"/>
                </a:lnTo>
                <a:lnTo>
                  <a:pt x="47" y="2295"/>
                </a:lnTo>
                <a:lnTo>
                  <a:pt x="2295" y="2295"/>
                </a:lnTo>
                <a:lnTo>
                  <a:pt x="2295" y="1631"/>
                </a:lnTo>
                <a:lnTo>
                  <a:pt x="2342" y="1631"/>
                </a:lnTo>
                <a:lnTo>
                  <a:pt x="2342" y="2342"/>
                </a:lnTo>
                <a:lnTo>
                  <a:pt x="0" y="234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799">
              <a:solidFill>
                <a:schemeClr val="bg1"/>
              </a:solidFill>
            </a:endParaRPr>
          </a:p>
        </p:txBody>
      </p:sp>
      <p:sp>
        <p:nvSpPr>
          <p:cNvPr id="16" name="PA_文本框 1"/>
          <p:cNvSpPr txBox="1"/>
          <p:nvPr>
            <p:custDataLst>
              <p:tags r:id="rId1"/>
            </p:custDataLst>
          </p:nvPr>
        </p:nvSpPr>
        <p:spPr>
          <a:xfrm>
            <a:off x="1671380" y="2474791"/>
            <a:ext cx="1448994" cy="135351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eaLnBrk="1" hangingPunct="1">
              <a:buFont typeface="Arial" panose="020B0604020202020204" pitchFamily="34" charset="0"/>
              <a:buNone/>
              <a:defRPr sz="6000" b="1">
                <a:solidFill>
                  <a:schemeClr val="accent2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z="8796">
                <a:solidFill>
                  <a:schemeClr val="bg1"/>
                </a:solidFill>
              </a:rPr>
              <a:t>02</a:t>
            </a:r>
            <a:endParaRPr lang="zh-CN" altLang="en-US" sz="8796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8500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>
        <p14:vortex dir="r"/>
      </p:transition>
    </mc:Choice>
    <mc:Fallback xmlns="">
      <p:transition spd="slow" advClick="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组合 149"/>
          <p:cNvGrpSpPr/>
          <p:nvPr/>
        </p:nvGrpSpPr>
        <p:grpSpPr>
          <a:xfrm>
            <a:off x="568444" y="332065"/>
            <a:ext cx="282247" cy="420564"/>
            <a:chOff x="568442" y="319364"/>
            <a:chExt cx="282247" cy="420565"/>
          </a:xfrm>
        </p:grpSpPr>
        <p:sp>
          <p:nvSpPr>
            <p:cNvPr id="151" name="文本框 23"/>
            <p:cNvSpPr txBox="1"/>
            <p:nvPr/>
          </p:nvSpPr>
          <p:spPr>
            <a:xfrm>
              <a:off x="665958" y="319364"/>
              <a:ext cx="184731" cy="4205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zh-CN" altLang="en-US" sz="2133" dirty="0">
                <a:solidFill>
                  <a:schemeClr val="bg1"/>
                </a:solidFill>
                <a:latin typeface="微软雅黑"/>
              </a:endParaRPr>
            </a:p>
          </p:txBody>
        </p:sp>
        <p:sp>
          <p:nvSpPr>
            <p:cNvPr id="152" name="等腰三角形 151"/>
            <p:cNvSpPr/>
            <p:nvPr/>
          </p:nvSpPr>
          <p:spPr>
            <a:xfrm rot="16200000" flipH="1" flipV="1">
              <a:off x="492508" y="454911"/>
              <a:ext cx="304323" cy="152455"/>
            </a:xfrm>
            <a:prstGeom prst="triangle">
              <a:avLst/>
            </a:prstGeom>
            <a:solidFill>
              <a:schemeClr val="tx2"/>
            </a:solidFill>
            <a:ln w="28575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schemeClr val="bg1"/>
                </a:solidFill>
                <a:latin typeface="微软雅黑"/>
              </a:endParaRPr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8472210" y="2060396"/>
            <a:ext cx="2831803" cy="1049262"/>
            <a:chOff x="4392459" y="571632"/>
            <a:chExt cx="1138944" cy="491450"/>
          </a:xfrm>
        </p:grpSpPr>
        <p:grpSp>
          <p:nvGrpSpPr>
            <p:cNvPr id="52" name="组合 51"/>
            <p:cNvGrpSpPr/>
            <p:nvPr/>
          </p:nvGrpSpPr>
          <p:grpSpPr>
            <a:xfrm>
              <a:off x="4392459" y="571632"/>
              <a:ext cx="1138944" cy="491450"/>
              <a:chOff x="2039784" y="1037814"/>
              <a:chExt cx="1138944" cy="491450"/>
            </a:xfrm>
          </p:grpSpPr>
          <p:sp>
            <p:nvSpPr>
              <p:cNvPr id="54" name="圆角矩形 53"/>
              <p:cNvSpPr/>
              <p:nvPr/>
            </p:nvSpPr>
            <p:spPr>
              <a:xfrm>
                <a:off x="2039784" y="1037814"/>
                <a:ext cx="1138944" cy="491450"/>
              </a:xfrm>
              <a:prstGeom prst="roundRect">
                <a:avLst/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schemeClr val="bg1"/>
                  </a:solidFill>
                </a:endParaRPr>
              </a:p>
            </p:txBody>
          </p:sp>
          <p:sp>
            <p:nvSpPr>
              <p:cNvPr id="55" name="圆角矩形 54"/>
              <p:cNvSpPr/>
              <p:nvPr/>
            </p:nvSpPr>
            <p:spPr>
              <a:xfrm>
                <a:off x="2091326" y="1120143"/>
                <a:ext cx="1052212" cy="319506"/>
              </a:xfrm>
              <a:prstGeom prst="roundRect">
                <a:avLst/>
              </a:prstGeom>
              <a:solidFill>
                <a:schemeClr val="tx2"/>
              </a:solidFill>
              <a:ln w="25400" cap="flat" cmpd="sng" algn="ctr">
                <a:noFill/>
                <a:prstDash val="solid"/>
              </a:ln>
              <a:effectLst>
                <a:innerShdw blurRad="63500" dist="25400" dir="18660000">
                  <a:prstClr val="black">
                    <a:alpha val="35000"/>
                  </a:prstClr>
                </a:innerShdw>
              </a:effectLst>
            </p:spPr>
            <p:txBody>
              <a:bodyPr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endParaRPr lang="zh-CN" altLang="en-US" sz="2400" kern="0">
                  <a:solidFill>
                    <a:schemeClr val="bg1"/>
                  </a:solidFill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53" name="矩形 52"/>
            <p:cNvSpPr/>
            <p:nvPr/>
          </p:nvSpPr>
          <p:spPr>
            <a:xfrm>
              <a:off x="4491540" y="685086"/>
              <a:ext cx="940781" cy="21623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400" b="1" dirty="0">
                  <a:solidFill>
                    <a:schemeClr val="bg1"/>
                  </a:solidFill>
                  <a:latin typeface="微软雅黑"/>
                </a:rPr>
                <a:t>Netnography </a:t>
              </a:r>
              <a:endParaRPr lang="zh-CN" altLang="en-US" sz="2400" b="1" dirty="0">
                <a:solidFill>
                  <a:schemeClr val="bg1"/>
                </a:solidFill>
                <a:latin typeface="微软雅黑"/>
              </a:endParaRPr>
            </a:p>
          </p:txBody>
        </p:sp>
      </p:grpSp>
      <p:grpSp>
        <p:nvGrpSpPr>
          <p:cNvPr id="58" name="Group 40"/>
          <p:cNvGrpSpPr/>
          <p:nvPr/>
        </p:nvGrpSpPr>
        <p:grpSpPr>
          <a:xfrm>
            <a:off x="1443162" y="2060396"/>
            <a:ext cx="4106715" cy="4115020"/>
            <a:chOff x="3692576" y="1742634"/>
            <a:chExt cx="2790379" cy="2796023"/>
          </a:xfrm>
        </p:grpSpPr>
        <p:grpSp>
          <p:nvGrpSpPr>
            <p:cNvPr id="59" name="组合 79"/>
            <p:cNvGrpSpPr/>
            <p:nvPr/>
          </p:nvGrpSpPr>
          <p:grpSpPr>
            <a:xfrm>
              <a:off x="3692576" y="1742634"/>
              <a:ext cx="2790379" cy="2796023"/>
              <a:chOff x="6379729" y="2488774"/>
              <a:chExt cx="2513016" cy="2513016"/>
            </a:xfrm>
          </p:grpSpPr>
          <p:sp>
            <p:nvSpPr>
              <p:cNvPr id="66" name="任意多边形 82"/>
              <p:cNvSpPr/>
              <p:nvPr/>
            </p:nvSpPr>
            <p:spPr>
              <a:xfrm rot="3738964">
                <a:off x="6379729" y="2488774"/>
                <a:ext cx="2513016" cy="2513016"/>
              </a:xfrm>
              <a:custGeom>
                <a:avLst/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17000">
                    <a:srgbClr val="FFFFFF"/>
                  </a:gs>
                  <a:gs pos="88000">
                    <a:srgbClr val="FFFFFF">
                      <a:lumMod val="72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outerShdw blurRad="127000" dist="63500" dir="7380000" sx="102000" sy="102000" algn="tr" rotWithShape="0">
                  <a:prstClr val="black">
                    <a:alpha val="39000"/>
                  </a:prstClr>
                </a:outerShdw>
              </a:effectLst>
            </p:spPr>
            <p:txBody>
              <a:bodyPr anchor="ctr"/>
              <a:lstStyle/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 kern="0">
                  <a:solidFill>
                    <a:srgbClr val="FFFFFF"/>
                  </a:solidFill>
                  <a:ea typeface="宋体"/>
                </a:endParaRPr>
              </a:p>
            </p:txBody>
          </p:sp>
          <p:sp>
            <p:nvSpPr>
              <p:cNvPr id="67" name="任意多边形 83"/>
              <p:cNvSpPr/>
              <p:nvPr/>
            </p:nvSpPr>
            <p:spPr>
              <a:xfrm rot="16377237">
                <a:off x="6409518" y="2506881"/>
                <a:ext cx="2476803" cy="2476800"/>
              </a:xfrm>
              <a:custGeom>
                <a:avLst/>
                <a:gdLst>
                  <a:gd name="connsiteX0" fmla="*/ 0 w 1800200"/>
                  <a:gd name="connsiteY0" fmla="*/ 900100 h 1800200"/>
                  <a:gd name="connsiteX1" fmla="*/ 263634 w 1800200"/>
                  <a:gd name="connsiteY1" fmla="*/ 263633 h 1800200"/>
                  <a:gd name="connsiteX2" fmla="*/ 900101 w 1800200"/>
                  <a:gd name="connsiteY2" fmla="*/ 1 h 1800200"/>
                  <a:gd name="connsiteX3" fmla="*/ 1536568 w 1800200"/>
                  <a:gd name="connsiteY3" fmla="*/ 263635 h 1800200"/>
                  <a:gd name="connsiteX4" fmla="*/ 1800200 w 1800200"/>
                  <a:gd name="connsiteY4" fmla="*/ 900102 h 1800200"/>
                  <a:gd name="connsiteX5" fmla="*/ 1536567 w 1800200"/>
                  <a:gd name="connsiteY5" fmla="*/ 1536569 h 1800200"/>
                  <a:gd name="connsiteX6" fmla="*/ 900100 w 1800200"/>
                  <a:gd name="connsiteY6" fmla="*/ 1800202 h 1800200"/>
                  <a:gd name="connsiteX7" fmla="*/ 263633 w 1800200"/>
                  <a:gd name="connsiteY7" fmla="*/ 1536568 h 1800200"/>
                  <a:gd name="connsiteX8" fmla="*/ 0 w 1800200"/>
                  <a:gd name="connsiteY8" fmla="*/ 900101 h 1800200"/>
                  <a:gd name="connsiteX9" fmla="*/ 0 w 1800200"/>
                  <a:gd name="connsiteY9" fmla="*/ 900100 h 18002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00200" h="1800200">
                    <a:moveTo>
                      <a:pt x="0" y="900100"/>
                    </a:moveTo>
                    <a:cubicBezTo>
                      <a:pt x="0" y="661379"/>
                      <a:pt x="94832" y="432435"/>
                      <a:pt x="263634" y="263633"/>
                    </a:cubicBezTo>
                    <a:cubicBezTo>
                      <a:pt x="432436" y="94832"/>
                      <a:pt x="661380" y="0"/>
                      <a:pt x="900101" y="1"/>
                    </a:cubicBezTo>
                    <a:cubicBezTo>
                      <a:pt x="1138822" y="1"/>
                      <a:pt x="1367766" y="94833"/>
                      <a:pt x="1536568" y="263635"/>
                    </a:cubicBezTo>
                    <a:cubicBezTo>
                      <a:pt x="1705369" y="432437"/>
                      <a:pt x="1800201" y="661381"/>
                      <a:pt x="1800200" y="900102"/>
                    </a:cubicBezTo>
                    <a:cubicBezTo>
                      <a:pt x="1800200" y="1138823"/>
                      <a:pt x="1705368" y="1367767"/>
                      <a:pt x="1536567" y="1536569"/>
                    </a:cubicBezTo>
                    <a:cubicBezTo>
                      <a:pt x="1367765" y="1705371"/>
                      <a:pt x="1138821" y="1800202"/>
                      <a:pt x="900100" y="1800202"/>
                    </a:cubicBezTo>
                    <a:cubicBezTo>
                      <a:pt x="661379" y="1800202"/>
                      <a:pt x="432435" y="1705370"/>
                      <a:pt x="263633" y="1536568"/>
                    </a:cubicBezTo>
                    <a:cubicBezTo>
                      <a:pt x="94832" y="1367766"/>
                      <a:pt x="0" y="1138822"/>
                      <a:pt x="0" y="900101"/>
                    </a:cubicBezTo>
                    <a:lnTo>
                      <a:pt x="0" y="900100"/>
                    </a:lnTo>
                    <a:close/>
                  </a:path>
                </a:pathLst>
              </a:custGeom>
              <a:gradFill flip="none" rotWithShape="1">
                <a:gsLst>
                  <a:gs pos="29000">
                    <a:srgbClr val="FFFFFF"/>
                  </a:gs>
                  <a:gs pos="98000">
                    <a:srgbClr val="FFFFFF">
                      <a:lumMod val="75000"/>
                    </a:srgbClr>
                  </a:gs>
                </a:gsLst>
                <a:lin ang="2700000" scaled="1"/>
              </a:gradFill>
              <a:ln w="25400" cap="flat" cmpd="sng" algn="ctr">
                <a:noFill/>
                <a:prstDash val="solid"/>
              </a:ln>
              <a:effectLst>
                <a:softEdge rad="0"/>
              </a:effectLst>
            </p:spPr>
            <p:txBody>
              <a:bodyPr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  <a:ea typeface="宋体" panose="02010600030101010101" pitchFamily="2" charset="-122"/>
                  </a:defRPr>
                </a:lvl9pPr>
              </a:lstStyle>
              <a:p>
                <a:pPr algn="ctr"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 kern="0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63" name="椭圆 80"/>
            <p:cNvSpPr/>
            <p:nvPr/>
          </p:nvSpPr>
          <p:spPr bwMode="auto">
            <a:xfrm>
              <a:off x="4101618" y="2137562"/>
              <a:ext cx="2016471" cy="2020558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400" kern="0">
                <a:solidFill>
                  <a:srgbClr val="FFFFFF"/>
                </a:solidFill>
              </a:endParaRPr>
            </a:p>
          </p:txBody>
        </p:sp>
      </p:grpSp>
      <p:sp>
        <p:nvSpPr>
          <p:cNvPr id="69" name="Oval 9"/>
          <p:cNvSpPr/>
          <p:nvPr/>
        </p:nvSpPr>
        <p:spPr>
          <a:xfrm>
            <a:off x="2880972" y="1818047"/>
            <a:ext cx="553208" cy="55320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>
              <a:solidFill>
                <a:prstClr val="white"/>
              </a:solidFill>
            </a:endParaRPr>
          </a:p>
        </p:txBody>
      </p:sp>
      <p:grpSp>
        <p:nvGrpSpPr>
          <p:cNvPr id="81" name="组合 80"/>
          <p:cNvGrpSpPr/>
          <p:nvPr/>
        </p:nvGrpSpPr>
        <p:grpSpPr>
          <a:xfrm>
            <a:off x="5108415" y="2824473"/>
            <a:ext cx="1119217" cy="874506"/>
            <a:chOff x="3820123" y="1934016"/>
            <a:chExt cx="839413" cy="655879"/>
          </a:xfrm>
        </p:grpSpPr>
        <p:sp>
          <p:nvSpPr>
            <p:cNvPr id="82" name="Oval 32"/>
            <p:cNvSpPr/>
            <p:nvPr/>
          </p:nvSpPr>
          <p:spPr>
            <a:xfrm>
              <a:off x="3829439" y="1934016"/>
              <a:ext cx="711411" cy="65587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solidFill>
                  <a:prstClr val="white"/>
                </a:solidFill>
              </a:endParaRPr>
            </a:p>
          </p:txBody>
        </p:sp>
        <p:sp>
          <p:nvSpPr>
            <p:cNvPr id="83" name="矩形 82"/>
            <p:cNvSpPr/>
            <p:nvPr/>
          </p:nvSpPr>
          <p:spPr>
            <a:xfrm>
              <a:off x="3820123" y="1996242"/>
              <a:ext cx="839413" cy="43858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altLang="zh-CN" b="1" dirty="0"/>
                <a:t>explore</a:t>
              </a:r>
              <a:r>
                <a:rPr lang="zh-CN" altLang="zh-CN" sz="3200" b="1" dirty="0"/>
                <a:t> </a:t>
              </a:r>
              <a:endParaRPr lang="zh-CN" altLang="en-US" sz="2933" b="1" dirty="0">
                <a:solidFill>
                  <a:schemeClr val="tx2"/>
                </a:solidFill>
                <a:latin typeface="微软雅黑" panose="020B0503020204020204" pitchFamily="34" charset="-122"/>
              </a:endParaRPr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616900" y="1257462"/>
            <a:ext cx="1969644" cy="1841039"/>
            <a:chOff x="551452" y="964254"/>
            <a:chExt cx="1125420" cy="969136"/>
          </a:xfrm>
        </p:grpSpPr>
        <p:sp>
          <p:nvSpPr>
            <p:cNvPr id="87" name="Oval 35"/>
            <p:cNvSpPr/>
            <p:nvPr/>
          </p:nvSpPr>
          <p:spPr>
            <a:xfrm>
              <a:off x="551452" y="964254"/>
              <a:ext cx="1125420" cy="969136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>
                <a:solidFill>
                  <a:prstClr val="white"/>
                </a:solidFill>
              </a:endParaRPr>
            </a:p>
          </p:txBody>
        </p:sp>
        <p:sp>
          <p:nvSpPr>
            <p:cNvPr id="88" name="矩形 87"/>
            <p:cNvSpPr/>
            <p:nvPr/>
          </p:nvSpPr>
          <p:spPr>
            <a:xfrm>
              <a:off x="642122" y="1276836"/>
              <a:ext cx="944080" cy="25046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altLang="zh-CN" sz="2400" b="1" dirty="0"/>
                <a:t>observation</a:t>
              </a:r>
              <a:r>
                <a:rPr lang="zh-CN" altLang="zh-CN" sz="2800" b="1" dirty="0"/>
                <a:t> </a:t>
              </a:r>
              <a:endParaRPr lang="zh-CN" altLang="en-US" sz="2800" b="1" dirty="0">
                <a:solidFill>
                  <a:schemeClr val="bg2"/>
                </a:solidFill>
                <a:latin typeface="微软雅黑" panose="020B0503020204020204" pitchFamily="34" charset="-122"/>
              </a:endParaRPr>
            </a:p>
          </p:txBody>
        </p:sp>
      </p:grpSp>
      <p:grpSp>
        <p:nvGrpSpPr>
          <p:cNvPr id="89" name="组合 88"/>
          <p:cNvGrpSpPr/>
          <p:nvPr/>
        </p:nvGrpSpPr>
        <p:grpSpPr>
          <a:xfrm>
            <a:off x="707978" y="4538317"/>
            <a:ext cx="1125628" cy="1062221"/>
            <a:chOff x="337431" y="3116549"/>
            <a:chExt cx="844221" cy="796666"/>
          </a:xfrm>
        </p:grpSpPr>
        <p:sp>
          <p:nvSpPr>
            <p:cNvPr id="97" name="Oval 13"/>
            <p:cNvSpPr/>
            <p:nvPr/>
          </p:nvSpPr>
          <p:spPr>
            <a:xfrm>
              <a:off x="344644" y="3116549"/>
              <a:ext cx="837008" cy="796666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endParaRPr lang="en-US" sz="2400">
                <a:solidFill>
                  <a:prstClr val="white"/>
                </a:solidFill>
              </a:endParaRPr>
            </a:p>
          </p:txBody>
        </p:sp>
        <p:sp>
          <p:nvSpPr>
            <p:cNvPr id="98" name="矩形 97"/>
            <p:cNvSpPr/>
            <p:nvPr/>
          </p:nvSpPr>
          <p:spPr>
            <a:xfrm>
              <a:off x="337431" y="3313107"/>
              <a:ext cx="837008" cy="34624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altLang="zh-CN" b="1" dirty="0"/>
                <a:t>analyse</a:t>
              </a:r>
              <a:r>
                <a:rPr lang="zh-CN" altLang="zh-CN" sz="2400" dirty="0"/>
                <a:t> </a:t>
              </a:r>
              <a:endParaRPr lang="zh-CN" altLang="en-US" sz="2400" b="1" dirty="0">
                <a:solidFill>
                  <a:schemeClr val="tx2"/>
                </a:solidFill>
                <a:latin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679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:p15="http://schemas.microsoft.com/office/powerpoint/2012/main" xmlns="">
      <p:transition spd="med" advClick="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组合 149"/>
          <p:cNvGrpSpPr/>
          <p:nvPr/>
        </p:nvGrpSpPr>
        <p:grpSpPr>
          <a:xfrm>
            <a:off x="568443" y="285821"/>
            <a:ext cx="1601891" cy="461665"/>
            <a:chOff x="568442" y="285820"/>
            <a:chExt cx="1601892" cy="461666"/>
          </a:xfrm>
        </p:grpSpPr>
        <p:sp>
          <p:nvSpPr>
            <p:cNvPr id="151" name="文本框 23"/>
            <p:cNvSpPr txBox="1"/>
            <p:nvPr/>
          </p:nvSpPr>
          <p:spPr>
            <a:xfrm>
              <a:off x="720897" y="285820"/>
              <a:ext cx="1449437" cy="4616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" altLang="zh-CN" sz="2400" b="1" dirty="0">
                  <a:solidFill>
                    <a:schemeClr val="bg1"/>
                  </a:solidFill>
                </a:rPr>
                <a:t>Methods</a:t>
              </a:r>
              <a:endParaRPr lang="zh-CN" altLang="en-US" b="1" dirty="0">
                <a:solidFill>
                  <a:schemeClr val="bg1"/>
                </a:solidFill>
              </a:endParaRPr>
            </a:p>
          </p:txBody>
        </p:sp>
        <p:sp>
          <p:nvSpPr>
            <p:cNvPr id="152" name="等腰三角形 151"/>
            <p:cNvSpPr/>
            <p:nvPr/>
          </p:nvSpPr>
          <p:spPr>
            <a:xfrm rot="16200000" flipH="1" flipV="1">
              <a:off x="492508" y="454911"/>
              <a:ext cx="304323" cy="152455"/>
            </a:xfrm>
            <a:prstGeom prst="triangle">
              <a:avLst/>
            </a:prstGeom>
            <a:solidFill>
              <a:schemeClr val="tx2"/>
            </a:solidFill>
            <a:ln w="28575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sp>
        <p:nvSpPr>
          <p:cNvPr id="64" name="Freeform 5"/>
          <p:cNvSpPr/>
          <p:nvPr/>
        </p:nvSpPr>
        <p:spPr bwMode="auto">
          <a:xfrm>
            <a:off x="5252472" y="4300492"/>
            <a:ext cx="2079377" cy="2580249"/>
          </a:xfrm>
          <a:custGeom>
            <a:avLst/>
            <a:gdLst>
              <a:gd name="T0" fmla="*/ 776 w 1043"/>
              <a:gd name="T1" fmla="*/ 985 h 1423"/>
              <a:gd name="T2" fmla="*/ 860 w 1043"/>
              <a:gd name="T3" fmla="*/ 623 h 1423"/>
              <a:gd name="T4" fmla="*/ 953 w 1043"/>
              <a:gd name="T5" fmla="*/ 413 h 1423"/>
              <a:gd name="T6" fmla="*/ 1031 w 1043"/>
              <a:gd name="T7" fmla="*/ 243 h 1423"/>
              <a:gd name="T8" fmla="*/ 885 w 1043"/>
              <a:gd name="T9" fmla="*/ 383 h 1423"/>
              <a:gd name="T10" fmla="*/ 771 w 1043"/>
              <a:gd name="T11" fmla="*/ 485 h 1423"/>
              <a:gd name="T12" fmla="*/ 815 w 1043"/>
              <a:gd name="T13" fmla="*/ 293 h 1423"/>
              <a:gd name="T14" fmla="*/ 835 w 1043"/>
              <a:gd name="T15" fmla="*/ 70 h 1423"/>
              <a:gd name="T16" fmla="*/ 720 w 1043"/>
              <a:gd name="T17" fmla="*/ 306 h 1423"/>
              <a:gd name="T18" fmla="*/ 640 w 1043"/>
              <a:gd name="T19" fmla="*/ 426 h 1423"/>
              <a:gd name="T20" fmla="*/ 616 w 1043"/>
              <a:gd name="T21" fmla="*/ 232 h 1423"/>
              <a:gd name="T22" fmla="*/ 579 w 1043"/>
              <a:gd name="T23" fmla="*/ 1 h 1423"/>
              <a:gd name="T24" fmla="*/ 520 w 1043"/>
              <a:gd name="T25" fmla="*/ 216 h 1423"/>
              <a:gd name="T26" fmla="*/ 519 w 1043"/>
              <a:gd name="T27" fmla="*/ 419 h 1423"/>
              <a:gd name="T28" fmla="*/ 420 w 1043"/>
              <a:gd name="T29" fmla="*/ 222 h 1423"/>
              <a:gd name="T30" fmla="*/ 303 w 1043"/>
              <a:gd name="T31" fmla="*/ 63 h 1423"/>
              <a:gd name="T32" fmla="*/ 361 w 1043"/>
              <a:gd name="T33" fmla="*/ 381 h 1423"/>
              <a:gd name="T34" fmla="*/ 378 w 1043"/>
              <a:gd name="T35" fmla="*/ 613 h 1423"/>
              <a:gd name="T36" fmla="*/ 206 w 1043"/>
              <a:gd name="T37" fmla="*/ 583 h 1423"/>
              <a:gd name="T38" fmla="*/ 33 w 1043"/>
              <a:gd name="T39" fmla="*/ 574 h 1423"/>
              <a:gd name="T40" fmla="*/ 35 w 1043"/>
              <a:gd name="T41" fmla="*/ 643 h 1423"/>
              <a:gd name="T42" fmla="*/ 138 w 1043"/>
              <a:gd name="T43" fmla="*/ 682 h 1423"/>
              <a:gd name="T44" fmla="*/ 313 w 1043"/>
              <a:gd name="T45" fmla="*/ 832 h 1423"/>
              <a:gd name="T46" fmla="*/ 449 w 1043"/>
              <a:gd name="T47" fmla="*/ 974 h 1423"/>
              <a:gd name="T48" fmla="*/ 470 w 1043"/>
              <a:gd name="T49" fmla="*/ 1223 h 1423"/>
              <a:gd name="T50" fmla="*/ 469 w 1043"/>
              <a:gd name="T51" fmla="*/ 1423 h 1423"/>
              <a:gd name="T52" fmla="*/ 752 w 1043"/>
              <a:gd name="T53" fmla="*/ 1423 h 1423"/>
              <a:gd name="T54" fmla="*/ 776 w 1043"/>
              <a:gd name="T55" fmla="*/ 985 h 14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043" h="1423">
                <a:moveTo>
                  <a:pt x="776" y="985"/>
                </a:moveTo>
                <a:cubicBezTo>
                  <a:pt x="856" y="821"/>
                  <a:pt x="842" y="714"/>
                  <a:pt x="860" y="623"/>
                </a:cubicBezTo>
                <a:cubicBezTo>
                  <a:pt x="877" y="532"/>
                  <a:pt x="927" y="451"/>
                  <a:pt x="953" y="413"/>
                </a:cubicBezTo>
                <a:cubicBezTo>
                  <a:pt x="985" y="368"/>
                  <a:pt x="1043" y="271"/>
                  <a:pt x="1031" y="243"/>
                </a:cubicBezTo>
                <a:cubicBezTo>
                  <a:pt x="1008" y="187"/>
                  <a:pt x="935" y="315"/>
                  <a:pt x="885" y="383"/>
                </a:cubicBezTo>
                <a:cubicBezTo>
                  <a:pt x="835" y="452"/>
                  <a:pt x="787" y="488"/>
                  <a:pt x="771" y="485"/>
                </a:cubicBezTo>
                <a:cubicBezTo>
                  <a:pt x="754" y="481"/>
                  <a:pt x="788" y="383"/>
                  <a:pt x="815" y="293"/>
                </a:cubicBezTo>
                <a:cubicBezTo>
                  <a:pt x="858" y="145"/>
                  <a:pt x="882" y="81"/>
                  <a:pt x="835" y="70"/>
                </a:cubicBezTo>
                <a:cubicBezTo>
                  <a:pt x="777" y="56"/>
                  <a:pt x="753" y="219"/>
                  <a:pt x="720" y="306"/>
                </a:cubicBezTo>
                <a:cubicBezTo>
                  <a:pt x="691" y="386"/>
                  <a:pt x="671" y="429"/>
                  <a:pt x="640" y="426"/>
                </a:cubicBezTo>
                <a:cubicBezTo>
                  <a:pt x="627" y="425"/>
                  <a:pt x="618" y="363"/>
                  <a:pt x="616" y="232"/>
                </a:cubicBezTo>
                <a:cubicBezTo>
                  <a:pt x="612" y="41"/>
                  <a:pt x="608" y="0"/>
                  <a:pt x="579" y="1"/>
                </a:cubicBezTo>
                <a:cubicBezTo>
                  <a:pt x="511" y="4"/>
                  <a:pt x="524" y="118"/>
                  <a:pt x="520" y="216"/>
                </a:cubicBezTo>
                <a:cubicBezTo>
                  <a:pt x="517" y="314"/>
                  <a:pt x="528" y="416"/>
                  <a:pt x="519" y="419"/>
                </a:cubicBezTo>
                <a:cubicBezTo>
                  <a:pt x="482" y="436"/>
                  <a:pt x="457" y="312"/>
                  <a:pt x="420" y="222"/>
                </a:cubicBezTo>
                <a:cubicBezTo>
                  <a:pt x="384" y="132"/>
                  <a:pt x="358" y="4"/>
                  <a:pt x="303" y="63"/>
                </a:cubicBezTo>
                <a:cubicBezTo>
                  <a:pt x="263" y="106"/>
                  <a:pt x="318" y="276"/>
                  <a:pt x="361" y="381"/>
                </a:cubicBezTo>
                <a:cubicBezTo>
                  <a:pt x="403" y="486"/>
                  <a:pt x="422" y="570"/>
                  <a:pt x="378" y="613"/>
                </a:cubicBezTo>
                <a:cubicBezTo>
                  <a:pt x="318" y="672"/>
                  <a:pt x="278" y="628"/>
                  <a:pt x="206" y="583"/>
                </a:cubicBezTo>
                <a:cubicBezTo>
                  <a:pt x="135" y="538"/>
                  <a:pt x="67" y="536"/>
                  <a:pt x="33" y="574"/>
                </a:cubicBezTo>
                <a:cubicBezTo>
                  <a:pt x="0" y="612"/>
                  <a:pt x="16" y="650"/>
                  <a:pt x="35" y="643"/>
                </a:cubicBezTo>
                <a:cubicBezTo>
                  <a:pt x="53" y="636"/>
                  <a:pt x="80" y="644"/>
                  <a:pt x="138" y="682"/>
                </a:cubicBezTo>
                <a:cubicBezTo>
                  <a:pt x="196" y="720"/>
                  <a:pt x="225" y="781"/>
                  <a:pt x="313" y="832"/>
                </a:cubicBezTo>
                <a:cubicBezTo>
                  <a:pt x="400" y="882"/>
                  <a:pt x="425" y="913"/>
                  <a:pt x="449" y="974"/>
                </a:cubicBezTo>
                <a:cubicBezTo>
                  <a:pt x="473" y="1034"/>
                  <a:pt x="470" y="1223"/>
                  <a:pt x="470" y="1223"/>
                </a:cubicBezTo>
                <a:cubicBezTo>
                  <a:pt x="471" y="1289"/>
                  <a:pt x="471" y="1356"/>
                  <a:pt x="469" y="1423"/>
                </a:cubicBezTo>
                <a:cubicBezTo>
                  <a:pt x="752" y="1423"/>
                  <a:pt x="752" y="1423"/>
                  <a:pt x="752" y="1423"/>
                </a:cubicBezTo>
                <a:cubicBezTo>
                  <a:pt x="763" y="1157"/>
                  <a:pt x="776" y="985"/>
                  <a:pt x="776" y="985"/>
                </a:cubicBezTo>
                <a:close/>
              </a:path>
            </a:pathLst>
          </a:custGeom>
          <a:solidFill>
            <a:schemeClr val="bg1"/>
          </a:soli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schemeClr val="bg1"/>
              </a:solidFill>
              <a:latin typeface="+mj-ea"/>
              <a:ea typeface="+mj-ea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5404526" y="2598012"/>
            <a:ext cx="1316869" cy="1291777"/>
            <a:chOff x="4116894" y="1948508"/>
            <a:chExt cx="987652" cy="968833"/>
          </a:xfrm>
        </p:grpSpPr>
        <p:grpSp>
          <p:nvGrpSpPr>
            <p:cNvPr id="135" name="组合 134"/>
            <p:cNvGrpSpPr/>
            <p:nvPr/>
          </p:nvGrpSpPr>
          <p:grpSpPr>
            <a:xfrm rot="4348561">
              <a:off x="4126303" y="1939099"/>
              <a:ext cx="968833" cy="987652"/>
              <a:chOff x="2720209" y="3507822"/>
              <a:chExt cx="926822" cy="944825"/>
            </a:xfrm>
          </p:grpSpPr>
          <p:sp>
            <p:nvSpPr>
              <p:cNvPr id="136" name="Oval Callout 9"/>
              <p:cNvSpPr/>
              <p:nvPr/>
            </p:nvSpPr>
            <p:spPr>
              <a:xfrm rot="18720548">
                <a:off x="2711207" y="3516824"/>
                <a:ext cx="944825" cy="926822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400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Oval Callout 9"/>
              <p:cNvSpPr/>
              <p:nvPr/>
            </p:nvSpPr>
            <p:spPr>
              <a:xfrm rot="18720548">
                <a:off x="2822121" y="3625625"/>
                <a:ext cx="722996" cy="709220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solidFill>
                <a:schemeClr val="tx2"/>
              </a:solidFill>
              <a:ln>
                <a:noFill/>
              </a:ln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1219170"/>
                <a:endParaRPr lang="en-GB" sz="240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91" name="Group 72"/>
            <p:cNvGrpSpPr/>
            <p:nvPr/>
          </p:nvGrpSpPr>
          <p:grpSpPr>
            <a:xfrm>
              <a:off x="4410453" y="2259240"/>
              <a:ext cx="361093" cy="303786"/>
              <a:chOff x="5368132" y="2625725"/>
              <a:chExt cx="465138" cy="391319"/>
            </a:xfrm>
            <a:solidFill>
              <a:schemeClr val="bg1"/>
            </a:solidFill>
          </p:grpSpPr>
          <p:sp>
            <p:nvSpPr>
              <p:cNvPr id="92" name="AutoShape 120"/>
              <p:cNvSpPr/>
              <p:nvPr/>
            </p:nvSpPr>
            <p:spPr bwMode="auto">
              <a:xfrm>
                <a:off x="5484813" y="2727325"/>
                <a:ext cx="231775" cy="23177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48" y="16070"/>
                    </a:moveTo>
                    <a:cubicBezTo>
                      <a:pt x="14037" y="19468"/>
                      <a:pt x="8925" y="19859"/>
                      <a:pt x="5529" y="16948"/>
                    </a:cubicBezTo>
                    <a:cubicBezTo>
                      <a:pt x="2130" y="14038"/>
                      <a:pt x="1740" y="8924"/>
                      <a:pt x="4651" y="5527"/>
                    </a:cubicBezTo>
                    <a:cubicBezTo>
                      <a:pt x="7559" y="2131"/>
                      <a:pt x="12674" y="1740"/>
                      <a:pt x="16070" y="4650"/>
                    </a:cubicBezTo>
                    <a:cubicBezTo>
                      <a:pt x="19466" y="7560"/>
                      <a:pt x="19859" y="12673"/>
                      <a:pt x="16948" y="16070"/>
                    </a:cubicBezTo>
                    <a:moveTo>
                      <a:pt x="10800" y="0"/>
                    </a:moveTo>
                    <a:cubicBezTo>
                      <a:pt x="4833" y="0"/>
                      <a:pt x="0" y="4834"/>
                      <a:pt x="0" y="10800"/>
                    </a:cubicBezTo>
                    <a:cubicBezTo>
                      <a:pt x="0" y="16765"/>
                      <a:pt x="4833" y="21599"/>
                      <a:pt x="10800" y="21599"/>
                    </a:cubicBezTo>
                    <a:cubicBezTo>
                      <a:pt x="16764" y="21599"/>
                      <a:pt x="21600" y="16765"/>
                      <a:pt x="21600" y="10800"/>
                    </a:cubicBezTo>
                    <a:cubicBezTo>
                      <a:pt x="21600" y="4834"/>
                      <a:pt x="16764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93" name="AutoShape 121"/>
              <p:cNvSpPr/>
              <p:nvPr/>
            </p:nvSpPr>
            <p:spPr bwMode="auto">
              <a:xfrm>
                <a:off x="5542757" y="2785269"/>
                <a:ext cx="65088" cy="65088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9200" y="0"/>
                    </a:moveTo>
                    <a:cubicBezTo>
                      <a:pt x="8596" y="0"/>
                      <a:pt x="0" y="8596"/>
                      <a:pt x="0" y="19195"/>
                    </a:cubicBezTo>
                    <a:lnTo>
                      <a:pt x="0" y="19199"/>
                    </a:lnTo>
                    <a:cubicBezTo>
                      <a:pt x="0" y="20524"/>
                      <a:pt x="1068" y="21599"/>
                      <a:pt x="2400" y="21599"/>
                    </a:cubicBezTo>
                    <a:cubicBezTo>
                      <a:pt x="3721" y="21599"/>
                      <a:pt x="4800" y="20524"/>
                      <a:pt x="4800" y="19199"/>
                    </a:cubicBezTo>
                    <a:lnTo>
                      <a:pt x="4800" y="19195"/>
                    </a:lnTo>
                    <a:cubicBezTo>
                      <a:pt x="4800" y="11247"/>
                      <a:pt x="11240" y="4799"/>
                      <a:pt x="19200" y="4799"/>
                    </a:cubicBezTo>
                    <a:cubicBezTo>
                      <a:pt x="20521" y="4799"/>
                      <a:pt x="21600" y="3724"/>
                      <a:pt x="21600" y="2399"/>
                    </a:cubicBezTo>
                    <a:cubicBezTo>
                      <a:pt x="21600" y="1075"/>
                      <a:pt x="20521" y="0"/>
                      <a:pt x="192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94" name="AutoShape 122"/>
              <p:cNvSpPr/>
              <p:nvPr/>
            </p:nvSpPr>
            <p:spPr bwMode="auto">
              <a:xfrm>
                <a:off x="5368132" y="2625725"/>
                <a:ext cx="465138" cy="391319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0249" y="19199"/>
                    </a:moveTo>
                    <a:cubicBezTo>
                      <a:pt x="20249" y="19642"/>
                      <a:pt x="19948" y="19999"/>
                      <a:pt x="19575" y="19999"/>
                    </a:cubicBezTo>
                    <a:lnTo>
                      <a:pt x="2024" y="19999"/>
                    </a:lnTo>
                    <a:cubicBezTo>
                      <a:pt x="1651" y="19999"/>
                      <a:pt x="1349" y="19642"/>
                      <a:pt x="1349" y="19199"/>
                    </a:cubicBezTo>
                    <a:lnTo>
                      <a:pt x="1349" y="7200"/>
                    </a:lnTo>
                    <a:cubicBezTo>
                      <a:pt x="1349" y="6809"/>
                      <a:pt x="1588" y="6475"/>
                      <a:pt x="1914" y="6411"/>
                    </a:cubicBezTo>
                    <a:lnTo>
                      <a:pt x="5588" y="5684"/>
                    </a:lnTo>
                    <a:lnTo>
                      <a:pt x="6797" y="2103"/>
                    </a:lnTo>
                    <a:cubicBezTo>
                      <a:pt x="6900" y="1799"/>
                      <a:pt x="7148" y="1600"/>
                      <a:pt x="7424" y="1600"/>
                    </a:cubicBezTo>
                    <a:lnTo>
                      <a:pt x="14174" y="1600"/>
                    </a:lnTo>
                    <a:cubicBezTo>
                      <a:pt x="14450" y="1600"/>
                      <a:pt x="14698" y="1799"/>
                      <a:pt x="14801" y="2103"/>
                    </a:cubicBezTo>
                    <a:lnTo>
                      <a:pt x="16010" y="5684"/>
                    </a:lnTo>
                    <a:lnTo>
                      <a:pt x="19685" y="6411"/>
                    </a:lnTo>
                    <a:cubicBezTo>
                      <a:pt x="20011" y="6475"/>
                      <a:pt x="20249" y="6809"/>
                      <a:pt x="20249" y="7200"/>
                    </a:cubicBezTo>
                    <a:cubicBezTo>
                      <a:pt x="20249" y="7200"/>
                      <a:pt x="20249" y="19199"/>
                      <a:pt x="20249" y="19199"/>
                    </a:cubicBezTo>
                    <a:close/>
                    <a:moveTo>
                      <a:pt x="19907" y="4832"/>
                    </a:moveTo>
                    <a:lnTo>
                      <a:pt x="16981" y="4254"/>
                    </a:lnTo>
                    <a:lnTo>
                      <a:pt x="16054" y="1507"/>
                    </a:lnTo>
                    <a:cubicBezTo>
                      <a:pt x="15745" y="591"/>
                      <a:pt x="15006" y="0"/>
                      <a:pt x="14174" y="0"/>
                    </a:cubicBezTo>
                    <a:lnTo>
                      <a:pt x="7424" y="0"/>
                    </a:lnTo>
                    <a:cubicBezTo>
                      <a:pt x="6593" y="0"/>
                      <a:pt x="5854" y="591"/>
                      <a:pt x="5543" y="1509"/>
                    </a:cubicBezTo>
                    <a:lnTo>
                      <a:pt x="4618" y="4254"/>
                    </a:lnTo>
                    <a:lnTo>
                      <a:pt x="1692" y="4832"/>
                    </a:lnTo>
                    <a:cubicBezTo>
                      <a:pt x="711" y="5025"/>
                      <a:pt x="0" y="6020"/>
                      <a:pt x="0" y="7200"/>
                    </a:cubicBezTo>
                    <a:lnTo>
                      <a:pt x="0" y="19199"/>
                    </a:lnTo>
                    <a:cubicBezTo>
                      <a:pt x="0" y="20523"/>
                      <a:pt x="908" y="21600"/>
                      <a:pt x="2024" y="21600"/>
                    </a:cubicBezTo>
                    <a:lnTo>
                      <a:pt x="19575" y="21600"/>
                    </a:lnTo>
                    <a:cubicBezTo>
                      <a:pt x="20691" y="21600"/>
                      <a:pt x="21600" y="20523"/>
                      <a:pt x="21600" y="19199"/>
                    </a:cubicBezTo>
                    <a:lnTo>
                      <a:pt x="21600" y="7200"/>
                    </a:lnTo>
                    <a:cubicBezTo>
                      <a:pt x="21600" y="6020"/>
                      <a:pt x="20888" y="5025"/>
                      <a:pt x="19907" y="4832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ill Sans" charset="0"/>
                  <a:sym typeface="Gill Sans" charset="0"/>
                </a:endParaRPr>
              </a:p>
            </p:txBody>
          </p:sp>
        </p:grpSp>
      </p:grpSp>
      <p:grpSp>
        <p:nvGrpSpPr>
          <p:cNvPr id="5" name="组合 4"/>
          <p:cNvGrpSpPr/>
          <p:nvPr/>
        </p:nvGrpSpPr>
        <p:grpSpPr>
          <a:xfrm>
            <a:off x="4062502" y="3220896"/>
            <a:ext cx="1291777" cy="1316869"/>
            <a:chOff x="3046876" y="2364872"/>
            <a:chExt cx="968833" cy="987652"/>
          </a:xfrm>
        </p:grpSpPr>
        <p:grpSp>
          <p:nvGrpSpPr>
            <p:cNvPr id="132" name="组合 131"/>
            <p:cNvGrpSpPr/>
            <p:nvPr/>
          </p:nvGrpSpPr>
          <p:grpSpPr>
            <a:xfrm rot="2082787">
              <a:off x="3046876" y="2364872"/>
              <a:ext cx="968833" cy="987652"/>
              <a:chOff x="2720209" y="3507822"/>
              <a:chExt cx="926822" cy="944825"/>
            </a:xfrm>
          </p:grpSpPr>
          <p:sp>
            <p:nvSpPr>
              <p:cNvPr id="133" name="Oval Callout 9"/>
              <p:cNvSpPr/>
              <p:nvPr/>
            </p:nvSpPr>
            <p:spPr>
              <a:xfrm rot="18720548">
                <a:off x="2711207" y="3516824"/>
                <a:ext cx="944825" cy="926822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400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Oval Callout 9"/>
              <p:cNvSpPr/>
              <p:nvPr/>
            </p:nvSpPr>
            <p:spPr>
              <a:xfrm rot="18720548">
                <a:off x="2822121" y="3625625"/>
                <a:ext cx="722996" cy="709220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solidFill>
                <a:schemeClr val="bg2"/>
              </a:solidFill>
              <a:ln>
                <a:noFill/>
              </a:ln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1219170"/>
                <a:endParaRPr lang="en-GB" sz="240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95" name="Group 76"/>
            <p:cNvGrpSpPr/>
            <p:nvPr/>
          </p:nvGrpSpPr>
          <p:grpSpPr>
            <a:xfrm>
              <a:off x="3373014" y="2686882"/>
              <a:ext cx="360476" cy="360476"/>
              <a:chOff x="4439444" y="2582069"/>
              <a:chExt cx="464344" cy="464344"/>
            </a:xfrm>
            <a:solidFill>
              <a:schemeClr val="bg1"/>
            </a:solidFill>
          </p:grpSpPr>
          <p:sp>
            <p:nvSpPr>
              <p:cNvPr id="96" name="AutoShape 123"/>
              <p:cNvSpPr/>
              <p:nvPr/>
            </p:nvSpPr>
            <p:spPr bwMode="auto">
              <a:xfrm>
                <a:off x="4439444" y="2582069"/>
                <a:ext cx="464344" cy="464344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8180" y="12132"/>
                    </a:moveTo>
                    <a:cubicBezTo>
                      <a:pt x="17710" y="12226"/>
                      <a:pt x="17327" y="12561"/>
                      <a:pt x="17170" y="13012"/>
                    </a:cubicBezTo>
                    <a:cubicBezTo>
                      <a:pt x="17083" y="13261"/>
                      <a:pt x="16981" y="13503"/>
                      <a:pt x="16868" y="13738"/>
                    </a:cubicBezTo>
                    <a:cubicBezTo>
                      <a:pt x="16658" y="14169"/>
                      <a:pt x="16694" y="14677"/>
                      <a:pt x="16959" y="15075"/>
                    </a:cubicBezTo>
                    <a:lnTo>
                      <a:pt x="18131" y="16833"/>
                    </a:lnTo>
                    <a:lnTo>
                      <a:pt x="16832" y="18132"/>
                    </a:lnTo>
                    <a:lnTo>
                      <a:pt x="15075" y="16960"/>
                    </a:lnTo>
                    <a:cubicBezTo>
                      <a:pt x="14850" y="16810"/>
                      <a:pt x="14589" y="16733"/>
                      <a:pt x="14326" y="16733"/>
                    </a:cubicBezTo>
                    <a:cubicBezTo>
                      <a:pt x="14126" y="16733"/>
                      <a:pt x="13924" y="16778"/>
                      <a:pt x="13738" y="16868"/>
                    </a:cubicBezTo>
                    <a:cubicBezTo>
                      <a:pt x="13504" y="16981"/>
                      <a:pt x="13262" y="17083"/>
                      <a:pt x="13012" y="17170"/>
                    </a:cubicBezTo>
                    <a:cubicBezTo>
                      <a:pt x="12561" y="17327"/>
                      <a:pt x="12226" y="17712"/>
                      <a:pt x="12133" y="18180"/>
                    </a:cubicBezTo>
                    <a:lnTo>
                      <a:pt x="11717" y="20249"/>
                    </a:lnTo>
                    <a:lnTo>
                      <a:pt x="9881" y="20249"/>
                    </a:lnTo>
                    <a:lnTo>
                      <a:pt x="9467" y="18180"/>
                    </a:lnTo>
                    <a:cubicBezTo>
                      <a:pt x="9373" y="17712"/>
                      <a:pt x="9039" y="17327"/>
                      <a:pt x="8588" y="17170"/>
                    </a:cubicBezTo>
                    <a:cubicBezTo>
                      <a:pt x="8339" y="17083"/>
                      <a:pt x="8096" y="16983"/>
                      <a:pt x="7861" y="16869"/>
                    </a:cubicBezTo>
                    <a:cubicBezTo>
                      <a:pt x="7675" y="16778"/>
                      <a:pt x="7474" y="16733"/>
                      <a:pt x="7273" y="16733"/>
                    </a:cubicBezTo>
                    <a:cubicBezTo>
                      <a:pt x="7011" y="16733"/>
                      <a:pt x="6750" y="16810"/>
                      <a:pt x="6525" y="16960"/>
                    </a:cubicBezTo>
                    <a:lnTo>
                      <a:pt x="4767" y="18132"/>
                    </a:lnTo>
                    <a:lnTo>
                      <a:pt x="3468" y="16833"/>
                    </a:lnTo>
                    <a:lnTo>
                      <a:pt x="4639" y="15075"/>
                    </a:lnTo>
                    <a:cubicBezTo>
                      <a:pt x="4904" y="14677"/>
                      <a:pt x="4939" y="14169"/>
                      <a:pt x="4732" y="13738"/>
                    </a:cubicBezTo>
                    <a:cubicBezTo>
                      <a:pt x="4618" y="13504"/>
                      <a:pt x="4516" y="13263"/>
                      <a:pt x="4429" y="13013"/>
                    </a:cubicBezTo>
                    <a:cubicBezTo>
                      <a:pt x="4273" y="12561"/>
                      <a:pt x="3888" y="12227"/>
                      <a:pt x="3419" y="12133"/>
                    </a:cubicBezTo>
                    <a:lnTo>
                      <a:pt x="1350" y="11718"/>
                    </a:lnTo>
                    <a:lnTo>
                      <a:pt x="1349" y="9882"/>
                    </a:lnTo>
                    <a:lnTo>
                      <a:pt x="3419" y="9468"/>
                    </a:lnTo>
                    <a:cubicBezTo>
                      <a:pt x="3888" y="9374"/>
                      <a:pt x="4273" y="9039"/>
                      <a:pt x="4429" y="8588"/>
                    </a:cubicBezTo>
                    <a:cubicBezTo>
                      <a:pt x="4516" y="8338"/>
                      <a:pt x="4617" y="8096"/>
                      <a:pt x="4731" y="7862"/>
                    </a:cubicBezTo>
                    <a:cubicBezTo>
                      <a:pt x="4940" y="7431"/>
                      <a:pt x="4905" y="6923"/>
                      <a:pt x="4639" y="6524"/>
                    </a:cubicBezTo>
                    <a:lnTo>
                      <a:pt x="3468" y="4767"/>
                    </a:lnTo>
                    <a:lnTo>
                      <a:pt x="4767" y="3468"/>
                    </a:lnTo>
                    <a:lnTo>
                      <a:pt x="6525" y="4639"/>
                    </a:lnTo>
                    <a:cubicBezTo>
                      <a:pt x="6750" y="4790"/>
                      <a:pt x="7011" y="4866"/>
                      <a:pt x="7273" y="4866"/>
                    </a:cubicBezTo>
                    <a:cubicBezTo>
                      <a:pt x="7474" y="4866"/>
                      <a:pt x="7674" y="4822"/>
                      <a:pt x="7861" y="4732"/>
                    </a:cubicBezTo>
                    <a:cubicBezTo>
                      <a:pt x="8095" y="4619"/>
                      <a:pt x="8337" y="4517"/>
                      <a:pt x="8586" y="4430"/>
                    </a:cubicBezTo>
                    <a:cubicBezTo>
                      <a:pt x="9039" y="4272"/>
                      <a:pt x="9373" y="3888"/>
                      <a:pt x="9467" y="3420"/>
                    </a:cubicBezTo>
                    <a:lnTo>
                      <a:pt x="9881" y="1350"/>
                    </a:lnTo>
                    <a:lnTo>
                      <a:pt x="11717" y="1350"/>
                    </a:lnTo>
                    <a:lnTo>
                      <a:pt x="12131" y="3420"/>
                    </a:lnTo>
                    <a:cubicBezTo>
                      <a:pt x="12225" y="3888"/>
                      <a:pt x="12560" y="4272"/>
                      <a:pt x="13012" y="4430"/>
                    </a:cubicBezTo>
                    <a:cubicBezTo>
                      <a:pt x="13261" y="4517"/>
                      <a:pt x="13502" y="4617"/>
                      <a:pt x="13737" y="4731"/>
                    </a:cubicBezTo>
                    <a:cubicBezTo>
                      <a:pt x="13924" y="4822"/>
                      <a:pt x="14125" y="4866"/>
                      <a:pt x="14326" y="4866"/>
                    </a:cubicBezTo>
                    <a:cubicBezTo>
                      <a:pt x="14589" y="4866"/>
                      <a:pt x="14850" y="4790"/>
                      <a:pt x="15075" y="4639"/>
                    </a:cubicBezTo>
                    <a:lnTo>
                      <a:pt x="16832" y="3468"/>
                    </a:lnTo>
                    <a:lnTo>
                      <a:pt x="18131" y="4767"/>
                    </a:lnTo>
                    <a:lnTo>
                      <a:pt x="16959" y="6524"/>
                    </a:lnTo>
                    <a:cubicBezTo>
                      <a:pt x="16694" y="6923"/>
                      <a:pt x="16660" y="7431"/>
                      <a:pt x="16867" y="7861"/>
                    </a:cubicBezTo>
                    <a:cubicBezTo>
                      <a:pt x="16980" y="8096"/>
                      <a:pt x="17083" y="8337"/>
                      <a:pt x="17170" y="8587"/>
                    </a:cubicBezTo>
                    <a:cubicBezTo>
                      <a:pt x="17327" y="9039"/>
                      <a:pt x="17710" y="9373"/>
                      <a:pt x="18180" y="9467"/>
                    </a:cubicBezTo>
                    <a:lnTo>
                      <a:pt x="20248" y="9882"/>
                    </a:lnTo>
                    <a:lnTo>
                      <a:pt x="20250" y="11718"/>
                    </a:lnTo>
                    <a:cubicBezTo>
                      <a:pt x="20250" y="11718"/>
                      <a:pt x="18180" y="12132"/>
                      <a:pt x="18180" y="12132"/>
                    </a:cubicBezTo>
                    <a:close/>
                    <a:moveTo>
                      <a:pt x="20513" y="8558"/>
                    </a:moveTo>
                    <a:lnTo>
                      <a:pt x="18445" y="8143"/>
                    </a:lnTo>
                    <a:cubicBezTo>
                      <a:pt x="18341" y="7844"/>
                      <a:pt x="18218" y="7554"/>
                      <a:pt x="18082" y="7273"/>
                    </a:cubicBezTo>
                    <a:lnTo>
                      <a:pt x="19254" y="5516"/>
                    </a:lnTo>
                    <a:cubicBezTo>
                      <a:pt x="19611" y="4980"/>
                      <a:pt x="19540" y="4268"/>
                      <a:pt x="19085" y="3813"/>
                    </a:cubicBezTo>
                    <a:lnTo>
                      <a:pt x="17787" y="2514"/>
                    </a:lnTo>
                    <a:cubicBezTo>
                      <a:pt x="17526" y="2253"/>
                      <a:pt x="17181" y="2118"/>
                      <a:pt x="16831" y="2118"/>
                    </a:cubicBezTo>
                    <a:cubicBezTo>
                      <a:pt x="16573" y="2118"/>
                      <a:pt x="16312" y="2193"/>
                      <a:pt x="16084" y="2345"/>
                    </a:cubicBezTo>
                    <a:lnTo>
                      <a:pt x="14326" y="3516"/>
                    </a:lnTo>
                    <a:cubicBezTo>
                      <a:pt x="14044" y="3380"/>
                      <a:pt x="13754" y="3258"/>
                      <a:pt x="13455" y="3155"/>
                    </a:cubicBezTo>
                    <a:lnTo>
                      <a:pt x="13041" y="1085"/>
                    </a:lnTo>
                    <a:cubicBezTo>
                      <a:pt x="12916" y="454"/>
                      <a:pt x="12361" y="0"/>
                      <a:pt x="11717" y="0"/>
                    </a:cubicBezTo>
                    <a:lnTo>
                      <a:pt x="9881" y="0"/>
                    </a:lnTo>
                    <a:cubicBezTo>
                      <a:pt x="9238" y="0"/>
                      <a:pt x="8684" y="454"/>
                      <a:pt x="8557" y="1085"/>
                    </a:cubicBezTo>
                    <a:lnTo>
                      <a:pt x="8143" y="3155"/>
                    </a:lnTo>
                    <a:cubicBezTo>
                      <a:pt x="7843" y="3258"/>
                      <a:pt x="7554" y="3381"/>
                      <a:pt x="7273" y="3516"/>
                    </a:cubicBezTo>
                    <a:lnTo>
                      <a:pt x="5516" y="2345"/>
                    </a:lnTo>
                    <a:cubicBezTo>
                      <a:pt x="5287" y="2193"/>
                      <a:pt x="5026" y="2118"/>
                      <a:pt x="4767" y="2118"/>
                    </a:cubicBezTo>
                    <a:cubicBezTo>
                      <a:pt x="4419" y="2118"/>
                      <a:pt x="4073" y="2253"/>
                      <a:pt x="3812" y="2514"/>
                    </a:cubicBezTo>
                    <a:lnTo>
                      <a:pt x="2514" y="3813"/>
                    </a:lnTo>
                    <a:cubicBezTo>
                      <a:pt x="2059" y="4268"/>
                      <a:pt x="1988" y="4980"/>
                      <a:pt x="2345" y="5516"/>
                    </a:cubicBezTo>
                    <a:lnTo>
                      <a:pt x="3516" y="7273"/>
                    </a:lnTo>
                    <a:cubicBezTo>
                      <a:pt x="3380" y="7555"/>
                      <a:pt x="3258" y="7844"/>
                      <a:pt x="3154" y="8144"/>
                    </a:cubicBezTo>
                    <a:lnTo>
                      <a:pt x="1085" y="8558"/>
                    </a:lnTo>
                    <a:cubicBezTo>
                      <a:pt x="454" y="8684"/>
                      <a:pt x="0" y="9238"/>
                      <a:pt x="0" y="9882"/>
                    </a:cubicBezTo>
                    <a:lnTo>
                      <a:pt x="0" y="11718"/>
                    </a:lnTo>
                    <a:cubicBezTo>
                      <a:pt x="0" y="12361"/>
                      <a:pt x="454" y="12916"/>
                      <a:pt x="1085" y="13042"/>
                    </a:cubicBezTo>
                    <a:lnTo>
                      <a:pt x="3154" y="13456"/>
                    </a:lnTo>
                    <a:cubicBezTo>
                      <a:pt x="3258" y="13755"/>
                      <a:pt x="3380" y="14046"/>
                      <a:pt x="3516" y="14326"/>
                    </a:cubicBezTo>
                    <a:lnTo>
                      <a:pt x="2345" y="16083"/>
                    </a:lnTo>
                    <a:cubicBezTo>
                      <a:pt x="1988" y="16619"/>
                      <a:pt x="2059" y="17332"/>
                      <a:pt x="2514" y="17787"/>
                    </a:cubicBezTo>
                    <a:lnTo>
                      <a:pt x="3812" y="19086"/>
                    </a:lnTo>
                    <a:cubicBezTo>
                      <a:pt x="4073" y="19346"/>
                      <a:pt x="4419" y="19482"/>
                      <a:pt x="4767" y="19482"/>
                    </a:cubicBezTo>
                    <a:cubicBezTo>
                      <a:pt x="5026" y="19482"/>
                      <a:pt x="5287" y="19406"/>
                      <a:pt x="5516" y="19254"/>
                    </a:cubicBezTo>
                    <a:lnTo>
                      <a:pt x="7273" y="18083"/>
                    </a:lnTo>
                    <a:cubicBezTo>
                      <a:pt x="7554" y="18220"/>
                      <a:pt x="7843" y="18341"/>
                      <a:pt x="8143" y="18445"/>
                    </a:cubicBezTo>
                    <a:lnTo>
                      <a:pt x="8557" y="20514"/>
                    </a:lnTo>
                    <a:cubicBezTo>
                      <a:pt x="8684" y="21146"/>
                      <a:pt x="9238" y="21599"/>
                      <a:pt x="9881" y="21599"/>
                    </a:cubicBezTo>
                    <a:lnTo>
                      <a:pt x="11717" y="21599"/>
                    </a:lnTo>
                    <a:cubicBezTo>
                      <a:pt x="12361" y="21599"/>
                      <a:pt x="12916" y="21146"/>
                      <a:pt x="13041" y="20514"/>
                    </a:cubicBezTo>
                    <a:lnTo>
                      <a:pt x="13456" y="18445"/>
                    </a:lnTo>
                    <a:cubicBezTo>
                      <a:pt x="13755" y="18341"/>
                      <a:pt x="14046" y="18219"/>
                      <a:pt x="14326" y="18083"/>
                    </a:cubicBezTo>
                    <a:lnTo>
                      <a:pt x="16084" y="19254"/>
                    </a:lnTo>
                    <a:cubicBezTo>
                      <a:pt x="16312" y="19406"/>
                      <a:pt x="16573" y="19482"/>
                      <a:pt x="16831" y="19482"/>
                    </a:cubicBezTo>
                    <a:cubicBezTo>
                      <a:pt x="17181" y="19482"/>
                      <a:pt x="17526" y="19346"/>
                      <a:pt x="17787" y="19086"/>
                    </a:cubicBezTo>
                    <a:lnTo>
                      <a:pt x="19085" y="17787"/>
                    </a:lnTo>
                    <a:cubicBezTo>
                      <a:pt x="19540" y="17332"/>
                      <a:pt x="19611" y="16619"/>
                      <a:pt x="19254" y="16083"/>
                    </a:cubicBezTo>
                    <a:lnTo>
                      <a:pt x="18082" y="14326"/>
                    </a:lnTo>
                    <a:cubicBezTo>
                      <a:pt x="18219" y="14045"/>
                      <a:pt x="18341" y="13755"/>
                      <a:pt x="18445" y="13456"/>
                    </a:cubicBezTo>
                    <a:lnTo>
                      <a:pt x="20513" y="13042"/>
                    </a:lnTo>
                    <a:cubicBezTo>
                      <a:pt x="21145" y="12916"/>
                      <a:pt x="21599" y="12361"/>
                      <a:pt x="21599" y="11718"/>
                    </a:cubicBezTo>
                    <a:lnTo>
                      <a:pt x="21599" y="9882"/>
                    </a:lnTo>
                    <a:cubicBezTo>
                      <a:pt x="21599" y="9238"/>
                      <a:pt x="21145" y="8684"/>
                      <a:pt x="20513" y="8558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97" name="AutoShape 124"/>
              <p:cNvSpPr/>
              <p:nvPr/>
            </p:nvSpPr>
            <p:spPr bwMode="auto">
              <a:xfrm>
                <a:off x="4570413" y="2712244"/>
                <a:ext cx="203200" cy="203200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20250"/>
                    </a:moveTo>
                    <a:cubicBezTo>
                      <a:pt x="5580" y="20250"/>
                      <a:pt x="1350" y="16017"/>
                      <a:pt x="1350" y="10800"/>
                    </a:cubicBezTo>
                    <a:cubicBezTo>
                      <a:pt x="1350" y="5582"/>
                      <a:pt x="5580" y="1349"/>
                      <a:pt x="10800" y="1349"/>
                    </a:cubicBezTo>
                    <a:cubicBezTo>
                      <a:pt x="16016" y="1349"/>
                      <a:pt x="20250" y="5582"/>
                      <a:pt x="20250" y="10800"/>
                    </a:cubicBezTo>
                    <a:cubicBezTo>
                      <a:pt x="20250" y="16017"/>
                      <a:pt x="16016" y="20250"/>
                      <a:pt x="10800" y="20250"/>
                    </a:cubicBezTo>
                    <a:moveTo>
                      <a:pt x="10800" y="0"/>
                    </a:moveTo>
                    <a:cubicBezTo>
                      <a:pt x="4836" y="0"/>
                      <a:pt x="0" y="4836"/>
                      <a:pt x="0" y="10800"/>
                    </a:cubicBezTo>
                    <a:cubicBezTo>
                      <a:pt x="0" y="16763"/>
                      <a:pt x="4836" y="21600"/>
                      <a:pt x="10800" y="21600"/>
                    </a:cubicBezTo>
                    <a:cubicBezTo>
                      <a:pt x="16763" y="21600"/>
                      <a:pt x="21599" y="16763"/>
                      <a:pt x="21599" y="10800"/>
                    </a:cubicBezTo>
                    <a:cubicBezTo>
                      <a:pt x="21599" y="4836"/>
                      <a:pt x="16763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98" name="AutoShape 125"/>
              <p:cNvSpPr/>
              <p:nvPr/>
            </p:nvSpPr>
            <p:spPr bwMode="auto">
              <a:xfrm>
                <a:off x="4613275" y="2755900"/>
                <a:ext cx="116682" cy="116682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18900"/>
                    </a:moveTo>
                    <a:cubicBezTo>
                      <a:pt x="6328" y="18900"/>
                      <a:pt x="2699" y="15271"/>
                      <a:pt x="2699" y="10800"/>
                    </a:cubicBezTo>
                    <a:cubicBezTo>
                      <a:pt x="2699" y="6329"/>
                      <a:pt x="6328" y="2700"/>
                      <a:pt x="10800" y="2700"/>
                    </a:cubicBezTo>
                    <a:cubicBezTo>
                      <a:pt x="15271" y="2700"/>
                      <a:pt x="18899" y="6329"/>
                      <a:pt x="18899" y="10800"/>
                    </a:cubicBezTo>
                    <a:cubicBezTo>
                      <a:pt x="18899" y="15271"/>
                      <a:pt x="15271" y="18900"/>
                      <a:pt x="10800" y="18900"/>
                    </a:cubicBezTo>
                    <a:moveTo>
                      <a:pt x="10800" y="0"/>
                    </a:moveTo>
                    <a:cubicBezTo>
                      <a:pt x="4830" y="0"/>
                      <a:pt x="0" y="4833"/>
                      <a:pt x="0" y="10800"/>
                    </a:cubicBezTo>
                    <a:cubicBezTo>
                      <a:pt x="0" y="16766"/>
                      <a:pt x="4830" y="21599"/>
                      <a:pt x="10800" y="21599"/>
                    </a:cubicBezTo>
                    <a:cubicBezTo>
                      <a:pt x="16764" y="21599"/>
                      <a:pt x="21600" y="16766"/>
                      <a:pt x="21600" y="10800"/>
                    </a:cubicBezTo>
                    <a:cubicBezTo>
                      <a:pt x="21600" y="4833"/>
                      <a:pt x="16764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3570932" y="4619995"/>
            <a:ext cx="1291777" cy="1316869"/>
            <a:chOff x="2678198" y="3464996"/>
            <a:chExt cx="968833" cy="987652"/>
          </a:xfrm>
        </p:grpSpPr>
        <p:grpSp>
          <p:nvGrpSpPr>
            <p:cNvPr id="3" name="组合 2"/>
            <p:cNvGrpSpPr/>
            <p:nvPr/>
          </p:nvGrpSpPr>
          <p:grpSpPr>
            <a:xfrm>
              <a:off x="2678198" y="3464996"/>
              <a:ext cx="968833" cy="987652"/>
              <a:chOff x="2720209" y="3507822"/>
              <a:chExt cx="926822" cy="944825"/>
            </a:xfrm>
          </p:grpSpPr>
          <p:sp>
            <p:nvSpPr>
              <p:cNvPr id="65" name="Oval Callout 9"/>
              <p:cNvSpPr/>
              <p:nvPr/>
            </p:nvSpPr>
            <p:spPr>
              <a:xfrm rot="18720548">
                <a:off x="2711207" y="3516824"/>
                <a:ext cx="944825" cy="926822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400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1" name="Oval Callout 9"/>
              <p:cNvSpPr/>
              <p:nvPr/>
            </p:nvSpPr>
            <p:spPr>
              <a:xfrm rot="18720548">
                <a:off x="2822121" y="3625625"/>
                <a:ext cx="722996" cy="709220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solidFill>
                <a:schemeClr val="tx2"/>
              </a:solidFill>
              <a:ln>
                <a:noFill/>
              </a:ln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1219170"/>
                <a:endParaRPr lang="en-GB" sz="24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45" name="Freeform 13"/>
            <p:cNvSpPr>
              <a:spLocks noEditPoints="1"/>
            </p:cNvSpPr>
            <p:nvPr/>
          </p:nvSpPr>
          <p:spPr bwMode="auto">
            <a:xfrm>
              <a:off x="3018694" y="3779256"/>
              <a:ext cx="312529" cy="359134"/>
            </a:xfrm>
            <a:custGeom>
              <a:avLst/>
              <a:gdLst>
                <a:gd name="T0" fmla="*/ 27 w 94"/>
                <a:gd name="T1" fmla="*/ 39 h 108"/>
                <a:gd name="T2" fmla="*/ 52 w 94"/>
                <a:gd name="T3" fmla="*/ 37 h 108"/>
                <a:gd name="T4" fmla="*/ 93 w 94"/>
                <a:gd name="T5" fmla="*/ 58 h 108"/>
                <a:gd name="T6" fmla="*/ 90 w 94"/>
                <a:gd name="T7" fmla="*/ 50 h 108"/>
                <a:gd name="T8" fmla="*/ 88 w 94"/>
                <a:gd name="T9" fmla="*/ 43 h 108"/>
                <a:gd name="T10" fmla="*/ 89 w 94"/>
                <a:gd name="T11" fmla="*/ 39 h 108"/>
                <a:gd name="T12" fmla="*/ 87 w 94"/>
                <a:gd name="T13" fmla="*/ 32 h 108"/>
                <a:gd name="T14" fmla="*/ 84 w 94"/>
                <a:gd name="T15" fmla="*/ 25 h 108"/>
                <a:gd name="T16" fmla="*/ 84 w 94"/>
                <a:gd name="T17" fmla="*/ 19 h 108"/>
                <a:gd name="T18" fmla="*/ 80 w 94"/>
                <a:gd name="T19" fmla="*/ 14 h 108"/>
                <a:gd name="T20" fmla="*/ 76 w 94"/>
                <a:gd name="T21" fmla="*/ 10 h 108"/>
                <a:gd name="T22" fmla="*/ 75 w 94"/>
                <a:gd name="T23" fmla="*/ 7 h 108"/>
                <a:gd name="T24" fmla="*/ 70 w 94"/>
                <a:gd name="T25" fmla="*/ 4 h 108"/>
                <a:gd name="T26" fmla="*/ 65 w 94"/>
                <a:gd name="T27" fmla="*/ 2 h 108"/>
                <a:gd name="T28" fmla="*/ 58 w 94"/>
                <a:gd name="T29" fmla="*/ 1 h 108"/>
                <a:gd name="T30" fmla="*/ 51 w 94"/>
                <a:gd name="T31" fmla="*/ 0 h 108"/>
                <a:gd name="T32" fmla="*/ 45 w 94"/>
                <a:gd name="T33" fmla="*/ 0 h 108"/>
                <a:gd name="T34" fmla="*/ 38 w 94"/>
                <a:gd name="T35" fmla="*/ 1 h 108"/>
                <a:gd name="T36" fmla="*/ 31 w 94"/>
                <a:gd name="T37" fmla="*/ 2 h 108"/>
                <a:gd name="T38" fmla="*/ 24 w 94"/>
                <a:gd name="T39" fmla="*/ 4 h 108"/>
                <a:gd name="T40" fmla="*/ 18 w 94"/>
                <a:gd name="T41" fmla="*/ 8 h 108"/>
                <a:gd name="T42" fmla="*/ 13 w 94"/>
                <a:gd name="T43" fmla="*/ 12 h 108"/>
                <a:gd name="T44" fmla="*/ 8 w 94"/>
                <a:gd name="T45" fmla="*/ 17 h 108"/>
                <a:gd name="T46" fmla="*/ 5 w 94"/>
                <a:gd name="T47" fmla="*/ 22 h 108"/>
                <a:gd name="T48" fmla="*/ 2 w 94"/>
                <a:gd name="T49" fmla="*/ 28 h 108"/>
                <a:gd name="T50" fmla="*/ 0 w 94"/>
                <a:gd name="T51" fmla="*/ 36 h 108"/>
                <a:gd name="T52" fmla="*/ 1 w 94"/>
                <a:gd name="T53" fmla="*/ 49 h 108"/>
                <a:gd name="T54" fmla="*/ 24 w 94"/>
                <a:gd name="T55" fmla="*/ 97 h 108"/>
                <a:gd name="T56" fmla="*/ 71 w 94"/>
                <a:gd name="T57" fmla="*/ 107 h 108"/>
                <a:gd name="T58" fmla="*/ 72 w 94"/>
                <a:gd name="T59" fmla="*/ 93 h 108"/>
                <a:gd name="T60" fmla="*/ 73 w 94"/>
                <a:gd name="T61" fmla="*/ 90 h 108"/>
                <a:gd name="T62" fmla="*/ 76 w 94"/>
                <a:gd name="T63" fmla="*/ 89 h 108"/>
                <a:gd name="T64" fmla="*/ 79 w 94"/>
                <a:gd name="T65" fmla="*/ 89 h 108"/>
                <a:gd name="T66" fmla="*/ 82 w 94"/>
                <a:gd name="T67" fmla="*/ 90 h 108"/>
                <a:gd name="T68" fmla="*/ 83 w 94"/>
                <a:gd name="T69" fmla="*/ 90 h 108"/>
                <a:gd name="T70" fmla="*/ 86 w 94"/>
                <a:gd name="T71" fmla="*/ 90 h 108"/>
                <a:gd name="T72" fmla="*/ 89 w 94"/>
                <a:gd name="T73" fmla="*/ 88 h 108"/>
                <a:gd name="T74" fmla="*/ 89 w 94"/>
                <a:gd name="T75" fmla="*/ 84 h 108"/>
                <a:gd name="T76" fmla="*/ 90 w 94"/>
                <a:gd name="T77" fmla="*/ 81 h 108"/>
                <a:gd name="T78" fmla="*/ 91 w 94"/>
                <a:gd name="T79" fmla="*/ 79 h 108"/>
                <a:gd name="T80" fmla="*/ 90 w 94"/>
                <a:gd name="T81" fmla="*/ 77 h 108"/>
                <a:gd name="T82" fmla="*/ 89 w 94"/>
                <a:gd name="T83" fmla="*/ 75 h 108"/>
                <a:gd name="T84" fmla="*/ 90 w 94"/>
                <a:gd name="T85" fmla="*/ 73 h 108"/>
                <a:gd name="T86" fmla="*/ 91 w 94"/>
                <a:gd name="T87" fmla="*/ 71 h 108"/>
                <a:gd name="T88" fmla="*/ 90 w 94"/>
                <a:gd name="T89" fmla="*/ 66 h 108"/>
                <a:gd name="T90" fmla="*/ 92 w 94"/>
                <a:gd name="T91" fmla="*/ 63 h 108"/>
                <a:gd name="T92" fmla="*/ 94 w 94"/>
                <a:gd name="T93" fmla="*/ 61 h 108"/>
                <a:gd name="T94" fmla="*/ 28 w 94"/>
                <a:gd name="T95" fmla="*/ 46 h 108"/>
                <a:gd name="T96" fmla="*/ 22 w 94"/>
                <a:gd name="T97" fmla="*/ 47 h 108"/>
                <a:gd name="T98" fmla="*/ 18 w 94"/>
                <a:gd name="T99" fmla="*/ 44 h 108"/>
                <a:gd name="T100" fmla="*/ 17 w 94"/>
                <a:gd name="T101" fmla="*/ 38 h 108"/>
                <a:gd name="T102" fmla="*/ 20 w 94"/>
                <a:gd name="T103" fmla="*/ 33 h 108"/>
                <a:gd name="T104" fmla="*/ 26 w 94"/>
                <a:gd name="T105" fmla="*/ 33 h 108"/>
                <a:gd name="T106" fmla="*/ 30 w 94"/>
                <a:gd name="T107" fmla="*/ 36 h 108"/>
                <a:gd name="T108" fmla="*/ 31 w 94"/>
                <a:gd name="T109" fmla="*/ 42 h 108"/>
                <a:gd name="T110" fmla="*/ 67 w 94"/>
                <a:gd name="T111" fmla="*/ 35 h 108"/>
                <a:gd name="T112" fmla="*/ 59 w 94"/>
                <a:gd name="T113" fmla="*/ 44 h 108"/>
                <a:gd name="T114" fmla="*/ 47 w 94"/>
                <a:gd name="T115" fmla="*/ 45 h 108"/>
                <a:gd name="T116" fmla="*/ 38 w 94"/>
                <a:gd name="T117" fmla="*/ 37 h 108"/>
                <a:gd name="T118" fmla="*/ 37 w 94"/>
                <a:gd name="T119" fmla="*/ 25 h 108"/>
                <a:gd name="T120" fmla="*/ 45 w 94"/>
                <a:gd name="T121" fmla="*/ 16 h 108"/>
                <a:gd name="T122" fmla="*/ 57 w 94"/>
                <a:gd name="T123" fmla="*/ 15 h 108"/>
                <a:gd name="T124" fmla="*/ 66 w 94"/>
                <a:gd name="T125" fmla="*/ 23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94" h="108">
                  <a:moveTo>
                    <a:pt x="25" y="43"/>
                  </a:moveTo>
                  <a:cubicBezTo>
                    <a:pt x="23" y="43"/>
                    <a:pt x="22" y="42"/>
                    <a:pt x="21" y="41"/>
                  </a:cubicBezTo>
                  <a:cubicBezTo>
                    <a:pt x="21" y="39"/>
                    <a:pt x="22" y="37"/>
                    <a:pt x="23" y="37"/>
                  </a:cubicBezTo>
                  <a:cubicBezTo>
                    <a:pt x="25" y="36"/>
                    <a:pt x="27" y="37"/>
                    <a:pt x="27" y="39"/>
                  </a:cubicBezTo>
                  <a:cubicBezTo>
                    <a:pt x="28" y="41"/>
                    <a:pt x="27" y="43"/>
                    <a:pt x="25" y="43"/>
                  </a:cubicBezTo>
                  <a:close/>
                  <a:moveTo>
                    <a:pt x="52" y="24"/>
                  </a:moveTo>
                  <a:cubicBezTo>
                    <a:pt x="48" y="24"/>
                    <a:pt x="45" y="26"/>
                    <a:pt x="45" y="30"/>
                  </a:cubicBezTo>
                  <a:cubicBezTo>
                    <a:pt x="45" y="34"/>
                    <a:pt x="48" y="37"/>
                    <a:pt x="52" y="37"/>
                  </a:cubicBezTo>
                  <a:cubicBezTo>
                    <a:pt x="56" y="37"/>
                    <a:pt x="59" y="34"/>
                    <a:pt x="59" y="30"/>
                  </a:cubicBezTo>
                  <a:cubicBezTo>
                    <a:pt x="59" y="26"/>
                    <a:pt x="56" y="24"/>
                    <a:pt x="52" y="24"/>
                  </a:cubicBezTo>
                  <a:close/>
                  <a:moveTo>
                    <a:pt x="94" y="61"/>
                  </a:moveTo>
                  <a:cubicBezTo>
                    <a:pt x="93" y="58"/>
                    <a:pt x="93" y="58"/>
                    <a:pt x="93" y="58"/>
                  </a:cubicBezTo>
                  <a:cubicBezTo>
                    <a:pt x="92" y="56"/>
                    <a:pt x="92" y="56"/>
                    <a:pt x="92" y="56"/>
                  </a:cubicBezTo>
                  <a:cubicBezTo>
                    <a:pt x="92" y="54"/>
                    <a:pt x="92" y="54"/>
                    <a:pt x="92" y="54"/>
                  </a:cubicBezTo>
                  <a:cubicBezTo>
                    <a:pt x="91" y="52"/>
                    <a:pt x="91" y="52"/>
                    <a:pt x="91" y="52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89" y="48"/>
                    <a:pt x="89" y="48"/>
                    <a:pt x="89" y="48"/>
                  </a:cubicBezTo>
                  <a:cubicBezTo>
                    <a:pt x="89" y="46"/>
                    <a:pt x="89" y="46"/>
                    <a:pt x="89" y="46"/>
                  </a:cubicBezTo>
                  <a:cubicBezTo>
                    <a:pt x="88" y="44"/>
                    <a:pt x="88" y="44"/>
                    <a:pt x="88" y="44"/>
                  </a:cubicBezTo>
                  <a:cubicBezTo>
                    <a:pt x="88" y="43"/>
                    <a:pt x="88" y="43"/>
                    <a:pt x="88" y="43"/>
                  </a:cubicBezTo>
                  <a:cubicBezTo>
                    <a:pt x="89" y="43"/>
                    <a:pt x="89" y="43"/>
                    <a:pt x="89" y="43"/>
                  </a:cubicBezTo>
                  <a:cubicBezTo>
                    <a:pt x="89" y="42"/>
                    <a:pt x="89" y="42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39"/>
                    <a:pt x="89" y="39"/>
                    <a:pt x="89" y="39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7" y="34"/>
                    <a:pt x="87" y="34"/>
                    <a:pt x="87" y="34"/>
                  </a:cubicBezTo>
                  <a:cubicBezTo>
                    <a:pt x="87" y="32"/>
                    <a:pt x="87" y="32"/>
                    <a:pt x="87" y="32"/>
                  </a:cubicBezTo>
                  <a:cubicBezTo>
                    <a:pt x="86" y="30"/>
                    <a:pt x="86" y="30"/>
                    <a:pt x="86" y="30"/>
                  </a:cubicBezTo>
                  <a:cubicBezTo>
                    <a:pt x="86" y="29"/>
                    <a:pt x="86" y="29"/>
                    <a:pt x="86" y="29"/>
                  </a:cubicBezTo>
                  <a:cubicBezTo>
                    <a:pt x="85" y="27"/>
                    <a:pt x="85" y="27"/>
                    <a:pt x="85" y="27"/>
                  </a:cubicBezTo>
                  <a:cubicBezTo>
                    <a:pt x="84" y="25"/>
                    <a:pt x="84" y="25"/>
                    <a:pt x="84" y="25"/>
                  </a:cubicBezTo>
                  <a:cubicBezTo>
                    <a:pt x="83" y="24"/>
                    <a:pt x="83" y="24"/>
                    <a:pt x="83" y="24"/>
                  </a:cubicBezTo>
                  <a:cubicBezTo>
                    <a:pt x="83" y="22"/>
                    <a:pt x="83" y="22"/>
                    <a:pt x="83" y="22"/>
                  </a:cubicBezTo>
                  <a:cubicBezTo>
                    <a:pt x="85" y="21"/>
                    <a:pt x="85" y="21"/>
                    <a:pt x="85" y="21"/>
                  </a:cubicBezTo>
                  <a:cubicBezTo>
                    <a:pt x="84" y="19"/>
                    <a:pt x="84" y="19"/>
                    <a:pt x="84" y="19"/>
                  </a:cubicBezTo>
                  <a:cubicBezTo>
                    <a:pt x="83" y="18"/>
                    <a:pt x="83" y="18"/>
                    <a:pt x="83" y="18"/>
                  </a:cubicBezTo>
                  <a:cubicBezTo>
                    <a:pt x="82" y="16"/>
                    <a:pt x="82" y="16"/>
                    <a:pt x="82" y="16"/>
                  </a:cubicBezTo>
                  <a:cubicBezTo>
                    <a:pt x="81" y="15"/>
                    <a:pt x="81" y="15"/>
                    <a:pt x="81" y="15"/>
                  </a:cubicBezTo>
                  <a:cubicBezTo>
                    <a:pt x="80" y="14"/>
                    <a:pt x="80" y="14"/>
                    <a:pt x="80" y="14"/>
                  </a:cubicBezTo>
                  <a:cubicBezTo>
                    <a:pt x="79" y="13"/>
                    <a:pt x="79" y="13"/>
                    <a:pt x="79" y="13"/>
                  </a:cubicBezTo>
                  <a:cubicBezTo>
                    <a:pt x="78" y="12"/>
                    <a:pt x="78" y="12"/>
                    <a:pt x="78" y="12"/>
                  </a:cubicBezTo>
                  <a:cubicBezTo>
                    <a:pt x="77" y="11"/>
                    <a:pt x="77" y="11"/>
                    <a:pt x="77" y="11"/>
                  </a:cubicBezTo>
                  <a:cubicBezTo>
                    <a:pt x="76" y="10"/>
                    <a:pt x="76" y="10"/>
                    <a:pt x="76" y="10"/>
                  </a:cubicBezTo>
                  <a:cubicBezTo>
                    <a:pt x="79" y="9"/>
                    <a:pt x="79" y="9"/>
                    <a:pt x="79" y="9"/>
                  </a:cubicBezTo>
                  <a:cubicBezTo>
                    <a:pt x="78" y="8"/>
                    <a:pt x="78" y="8"/>
                    <a:pt x="78" y="8"/>
                  </a:cubicBezTo>
                  <a:cubicBezTo>
                    <a:pt x="76" y="7"/>
                    <a:pt x="76" y="7"/>
                    <a:pt x="76" y="7"/>
                  </a:cubicBezTo>
                  <a:cubicBezTo>
                    <a:pt x="75" y="7"/>
                    <a:pt x="75" y="7"/>
                    <a:pt x="75" y="7"/>
                  </a:cubicBezTo>
                  <a:cubicBezTo>
                    <a:pt x="74" y="6"/>
                    <a:pt x="74" y="6"/>
                    <a:pt x="74" y="6"/>
                  </a:cubicBezTo>
                  <a:cubicBezTo>
                    <a:pt x="73" y="5"/>
                    <a:pt x="73" y="5"/>
                    <a:pt x="73" y="5"/>
                  </a:cubicBezTo>
                  <a:cubicBezTo>
                    <a:pt x="72" y="5"/>
                    <a:pt x="72" y="5"/>
                    <a:pt x="72" y="5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69" y="4"/>
                    <a:pt x="69" y="4"/>
                    <a:pt x="69" y="4"/>
                  </a:cubicBezTo>
                  <a:cubicBezTo>
                    <a:pt x="68" y="3"/>
                    <a:pt x="68" y="3"/>
                    <a:pt x="68" y="3"/>
                  </a:cubicBezTo>
                  <a:cubicBezTo>
                    <a:pt x="66" y="3"/>
                    <a:pt x="66" y="3"/>
                    <a:pt x="66" y="3"/>
                  </a:cubicBezTo>
                  <a:cubicBezTo>
                    <a:pt x="65" y="2"/>
                    <a:pt x="65" y="2"/>
                    <a:pt x="65" y="2"/>
                  </a:cubicBezTo>
                  <a:cubicBezTo>
                    <a:pt x="63" y="2"/>
                    <a:pt x="63" y="2"/>
                    <a:pt x="63" y="2"/>
                  </a:cubicBezTo>
                  <a:cubicBezTo>
                    <a:pt x="61" y="1"/>
                    <a:pt x="61" y="1"/>
                    <a:pt x="61" y="1"/>
                  </a:cubicBezTo>
                  <a:cubicBezTo>
                    <a:pt x="60" y="1"/>
                    <a:pt x="60" y="1"/>
                    <a:pt x="60" y="1"/>
                  </a:cubicBezTo>
                  <a:cubicBezTo>
                    <a:pt x="58" y="1"/>
                    <a:pt x="58" y="1"/>
                    <a:pt x="58" y="1"/>
                  </a:cubicBezTo>
                  <a:cubicBezTo>
                    <a:pt x="56" y="0"/>
                    <a:pt x="56" y="0"/>
                    <a:pt x="56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51" y="0"/>
                    <a:pt x="51" y="0"/>
                    <a:pt x="51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38" y="1"/>
                    <a:pt x="38" y="1"/>
                    <a:pt x="38" y="1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33" y="2"/>
                    <a:pt x="33" y="2"/>
                    <a:pt x="33" y="2"/>
                  </a:cubicBezTo>
                  <a:cubicBezTo>
                    <a:pt x="31" y="2"/>
                    <a:pt x="31" y="2"/>
                    <a:pt x="31" y="2"/>
                  </a:cubicBezTo>
                  <a:cubicBezTo>
                    <a:pt x="29" y="3"/>
                    <a:pt x="29" y="3"/>
                    <a:pt x="29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8" y="8"/>
                    <a:pt x="18" y="8"/>
                    <a:pt x="18" y="8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2"/>
                    <a:pt x="5" y="22"/>
                    <a:pt x="5" y="22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3" y="25"/>
                    <a:pt x="3" y="25"/>
                    <a:pt x="3" y="25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2" y="30"/>
                    <a:pt x="2" y="30"/>
                    <a:pt x="2" y="30"/>
                  </a:cubicBezTo>
                  <a:cubicBezTo>
                    <a:pt x="1" y="31"/>
                    <a:pt x="1" y="31"/>
                    <a:pt x="1" y="31"/>
                  </a:cubicBezTo>
                  <a:cubicBezTo>
                    <a:pt x="1" y="33"/>
                    <a:pt x="1" y="33"/>
                    <a:pt x="1" y="33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0" y="40"/>
                    <a:pt x="0" y="40"/>
                    <a:pt x="0" y="40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1" y="46"/>
                    <a:pt x="1" y="46"/>
                    <a:pt x="1" y="46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2" y="52"/>
                    <a:pt x="2" y="52"/>
                    <a:pt x="2" y="52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11" y="69"/>
                    <a:pt x="11" y="69"/>
                    <a:pt x="11" y="69"/>
                  </a:cubicBezTo>
                  <a:cubicBezTo>
                    <a:pt x="25" y="83"/>
                    <a:pt x="24" y="97"/>
                    <a:pt x="24" y="97"/>
                  </a:cubicBezTo>
                  <a:cubicBezTo>
                    <a:pt x="24" y="100"/>
                    <a:pt x="24" y="100"/>
                    <a:pt x="24" y="100"/>
                  </a:cubicBezTo>
                  <a:cubicBezTo>
                    <a:pt x="24" y="108"/>
                    <a:pt x="24" y="108"/>
                    <a:pt x="24" y="108"/>
                  </a:cubicBezTo>
                  <a:cubicBezTo>
                    <a:pt x="71" y="108"/>
                    <a:pt x="71" y="108"/>
                    <a:pt x="71" y="108"/>
                  </a:cubicBezTo>
                  <a:cubicBezTo>
                    <a:pt x="71" y="107"/>
                    <a:pt x="71" y="107"/>
                    <a:pt x="71" y="107"/>
                  </a:cubicBezTo>
                  <a:cubicBezTo>
                    <a:pt x="71" y="105"/>
                    <a:pt x="71" y="105"/>
                    <a:pt x="71" y="105"/>
                  </a:cubicBezTo>
                  <a:cubicBezTo>
                    <a:pt x="71" y="102"/>
                    <a:pt x="71" y="102"/>
                    <a:pt x="71" y="102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2" y="93"/>
                    <a:pt x="72" y="93"/>
                    <a:pt x="72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2" y="91"/>
                    <a:pt x="72" y="91"/>
                    <a:pt x="72" y="91"/>
                  </a:cubicBezTo>
                  <a:cubicBezTo>
                    <a:pt x="73" y="91"/>
                    <a:pt x="73" y="91"/>
                    <a:pt x="73" y="91"/>
                  </a:cubicBezTo>
                  <a:cubicBezTo>
                    <a:pt x="73" y="90"/>
                    <a:pt x="73" y="90"/>
                    <a:pt x="73" y="90"/>
                  </a:cubicBezTo>
                  <a:cubicBezTo>
                    <a:pt x="74" y="90"/>
                    <a:pt x="74" y="90"/>
                    <a:pt x="74" y="90"/>
                  </a:cubicBezTo>
                  <a:cubicBezTo>
                    <a:pt x="74" y="90"/>
                    <a:pt x="74" y="90"/>
                    <a:pt x="74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6" y="89"/>
                    <a:pt x="76" y="89"/>
                    <a:pt x="76" y="89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8" y="89"/>
                    <a:pt x="78" y="89"/>
                    <a:pt x="78" y="89"/>
                  </a:cubicBezTo>
                  <a:cubicBezTo>
                    <a:pt x="78" y="89"/>
                    <a:pt x="78" y="89"/>
                    <a:pt x="78" y="89"/>
                  </a:cubicBezTo>
                  <a:cubicBezTo>
                    <a:pt x="79" y="89"/>
                    <a:pt x="79" y="89"/>
                    <a:pt x="79" y="89"/>
                  </a:cubicBezTo>
                  <a:cubicBezTo>
                    <a:pt x="80" y="89"/>
                    <a:pt x="80" y="89"/>
                    <a:pt x="80" y="89"/>
                  </a:cubicBezTo>
                  <a:cubicBezTo>
                    <a:pt x="81" y="90"/>
                    <a:pt x="81" y="90"/>
                    <a:pt x="81" y="90"/>
                  </a:cubicBezTo>
                  <a:cubicBezTo>
                    <a:pt x="81" y="90"/>
                    <a:pt x="81" y="90"/>
                    <a:pt x="81" y="90"/>
                  </a:cubicBezTo>
                  <a:cubicBezTo>
                    <a:pt x="82" y="90"/>
                    <a:pt x="82" y="90"/>
                    <a:pt x="82" y="90"/>
                  </a:cubicBezTo>
                  <a:cubicBezTo>
                    <a:pt x="83" y="90"/>
                    <a:pt x="83" y="90"/>
                    <a:pt x="83" y="90"/>
                  </a:cubicBezTo>
                  <a:cubicBezTo>
                    <a:pt x="81" y="90"/>
                    <a:pt x="81" y="90"/>
                    <a:pt x="81" y="90"/>
                  </a:cubicBezTo>
                  <a:cubicBezTo>
                    <a:pt x="82" y="90"/>
                    <a:pt x="82" y="90"/>
                    <a:pt x="82" y="90"/>
                  </a:cubicBezTo>
                  <a:cubicBezTo>
                    <a:pt x="83" y="90"/>
                    <a:pt x="83" y="90"/>
                    <a:pt x="83" y="90"/>
                  </a:cubicBezTo>
                  <a:cubicBezTo>
                    <a:pt x="84" y="90"/>
                    <a:pt x="84" y="90"/>
                    <a:pt x="84" y="90"/>
                  </a:cubicBezTo>
                  <a:cubicBezTo>
                    <a:pt x="85" y="90"/>
                    <a:pt x="85" y="90"/>
                    <a:pt x="85" y="90"/>
                  </a:cubicBezTo>
                  <a:cubicBezTo>
                    <a:pt x="86" y="90"/>
                    <a:pt x="86" y="90"/>
                    <a:pt x="86" y="90"/>
                  </a:cubicBezTo>
                  <a:cubicBezTo>
                    <a:pt x="86" y="90"/>
                    <a:pt x="86" y="90"/>
                    <a:pt x="86" y="90"/>
                  </a:cubicBezTo>
                  <a:cubicBezTo>
                    <a:pt x="87" y="89"/>
                    <a:pt x="87" y="89"/>
                    <a:pt x="87" y="89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8" y="88"/>
                    <a:pt x="88" y="88"/>
                    <a:pt x="88" y="88"/>
                  </a:cubicBezTo>
                  <a:cubicBezTo>
                    <a:pt x="89" y="88"/>
                    <a:pt x="89" y="88"/>
                    <a:pt x="89" y="88"/>
                  </a:cubicBezTo>
                  <a:cubicBezTo>
                    <a:pt x="89" y="87"/>
                    <a:pt x="89" y="87"/>
                    <a:pt x="89" y="87"/>
                  </a:cubicBezTo>
                  <a:cubicBezTo>
                    <a:pt x="89" y="86"/>
                    <a:pt x="89" y="86"/>
                    <a:pt x="89" y="86"/>
                  </a:cubicBezTo>
                  <a:cubicBezTo>
                    <a:pt x="89" y="85"/>
                    <a:pt x="89" y="85"/>
                    <a:pt x="89" y="85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89" y="82"/>
                    <a:pt x="89" y="82"/>
                    <a:pt x="89" y="82"/>
                  </a:cubicBezTo>
                  <a:cubicBezTo>
                    <a:pt x="89" y="82"/>
                    <a:pt x="89" y="82"/>
                    <a:pt x="89" y="82"/>
                  </a:cubicBezTo>
                  <a:cubicBezTo>
                    <a:pt x="89" y="81"/>
                    <a:pt x="89" y="81"/>
                    <a:pt x="89" y="81"/>
                  </a:cubicBezTo>
                  <a:cubicBezTo>
                    <a:pt x="90" y="81"/>
                    <a:pt x="90" y="81"/>
                    <a:pt x="90" y="81"/>
                  </a:cubicBezTo>
                  <a:cubicBezTo>
                    <a:pt x="90" y="80"/>
                    <a:pt x="90" y="80"/>
                    <a:pt x="90" y="80"/>
                  </a:cubicBezTo>
                  <a:cubicBezTo>
                    <a:pt x="90" y="80"/>
                    <a:pt x="90" y="80"/>
                    <a:pt x="90" y="80"/>
                  </a:cubicBezTo>
                  <a:cubicBezTo>
                    <a:pt x="90" y="79"/>
                    <a:pt x="90" y="79"/>
                    <a:pt x="90" y="79"/>
                  </a:cubicBezTo>
                  <a:cubicBezTo>
                    <a:pt x="91" y="79"/>
                    <a:pt x="91" y="79"/>
                    <a:pt x="91" y="79"/>
                  </a:cubicBezTo>
                  <a:cubicBezTo>
                    <a:pt x="91" y="78"/>
                    <a:pt x="91" y="78"/>
                    <a:pt x="91" y="78"/>
                  </a:cubicBezTo>
                  <a:cubicBezTo>
                    <a:pt x="91" y="78"/>
                    <a:pt x="91" y="78"/>
                    <a:pt x="91" y="78"/>
                  </a:cubicBezTo>
                  <a:cubicBezTo>
                    <a:pt x="91" y="77"/>
                    <a:pt x="91" y="77"/>
                    <a:pt x="91" y="77"/>
                  </a:cubicBezTo>
                  <a:cubicBezTo>
                    <a:pt x="90" y="77"/>
                    <a:pt x="90" y="77"/>
                    <a:pt x="90" y="77"/>
                  </a:cubicBezTo>
                  <a:cubicBezTo>
                    <a:pt x="90" y="76"/>
                    <a:pt x="90" y="76"/>
                    <a:pt x="90" y="76"/>
                  </a:cubicBezTo>
                  <a:cubicBezTo>
                    <a:pt x="90" y="76"/>
                    <a:pt x="90" y="76"/>
                    <a:pt x="90" y="76"/>
                  </a:cubicBezTo>
                  <a:cubicBezTo>
                    <a:pt x="89" y="75"/>
                    <a:pt x="89" y="75"/>
                    <a:pt x="89" y="75"/>
                  </a:cubicBezTo>
                  <a:cubicBezTo>
                    <a:pt x="89" y="75"/>
                    <a:pt x="89" y="75"/>
                    <a:pt x="89" y="75"/>
                  </a:cubicBezTo>
                  <a:cubicBezTo>
                    <a:pt x="88" y="75"/>
                    <a:pt x="88" y="75"/>
                    <a:pt x="88" y="75"/>
                  </a:cubicBezTo>
                  <a:cubicBezTo>
                    <a:pt x="89" y="74"/>
                    <a:pt x="89" y="74"/>
                    <a:pt x="89" y="74"/>
                  </a:cubicBezTo>
                  <a:cubicBezTo>
                    <a:pt x="89" y="74"/>
                    <a:pt x="89" y="74"/>
                    <a:pt x="89" y="74"/>
                  </a:cubicBezTo>
                  <a:cubicBezTo>
                    <a:pt x="90" y="73"/>
                    <a:pt x="90" y="73"/>
                    <a:pt x="90" y="73"/>
                  </a:cubicBezTo>
                  <a:cubicBezTo>
                    <a:pt x="90" y="73"/>
                    <a:pt x="90" y="73"/>
                    <a:pt x="90" y="73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0" y="69"/>
                    <a:pt x="90" y="69"/>
                    <a:pt x="90" y="69"/>
                  </a:cubicBezTo>
                  <a:cubicBezTo>
                    <a:pt x="90" y="67"/>
                    <a:pt x="90" y="67"/>
                    <a:pt x="90" y="67"/>
                  </a:cubicBezTo>
                  <a:cubicBezTo>
                    <a:pt x="90" y="66"/>
                    <a:pt x="90" y="66"/>
                    <a:pt x="90" y="66"/>
                  </a:cubicBezTo>
                  <a:cubicBezTo>
                    <a:pt x="90" y="64"/>
                    <a:pt x="90" y="64"/>
                    <a:pt x="90" y="64"/>
                  </a:cubicBezTo>
                  <a:cubicBezTo>
                    <a:pt x="91" y="64"/>
                    <a:pt x="91" y="64"/>
                    <a:pt x="91" y="64"/>
                  </a:cubicBezTo>
                  <a:cubicBezTo>
                    <a:pt x="92" y="63"/>
                    <a:pt x="92" y="63"/>
                    <a:pt x="92" y="63"/>
                  </a:cubicBezTo>
                  <a:cubicBezTo>
                    <a:pt x="92" y="63"/>
                    <a:pt x="92" y="63"/>
                    <a:pt x="92" y="63"/>
                  </a:cubicBezTo>
                  <a:cubicBezTo>
                    <a:pt x="93" y="63"/>
                    <a:pt x="93" y="63"/>
                    <a:pt x="93" y="63"/>
                  </a:cubicBezTo>
                  <a:cubicBezTo>
                    <a:pt x="93" y="62"/>
                    <a:pt x="93" y="62"/>
                    <a:pt x="93" y="62"/>
                  </a:cubicBezTo>
                  <a:cubicBezTo>
                    <a:pt x="94" y="62"/>
                    <a:pt x="94" y="62"/>
                    <a:pt x="94" y="62"/>
                  </a:cubicBezTo>
                  <a:cubicBezTo>
                    <a:pt x="94" y="61"/>
                    <a:pt x="94" y="61"/>
                    <a:pt x="94" y="61"/>
                  </a:cubicBezTo>
                  <a:close/>
                  <a:moveTo>
                    <a:pt x="33" y="44"/>
                  </a:moveTo>
                  <a:cubicBezTo>
                    <a:pt x="32" y="46"/>
                    <a:pt x="32" y="46"/>
                    <a:pt x="32" y="46"/>
                  </a:cubicBezTo>
                  <a:cubicBezTo>
                    <a:pt x="32" y="46"/>
                    <a:pt x="29" y="46"/>
                    <a:pt x="29" y="46"/>
                  </a:cubicBezTo>
                  <a:cubicBezTo>
                    <a:pt x="28" y="46"/>
                    <a:pt x="28" y="46"/>
                    <a:pt x="28" y="46"/>
                  </a:cubicBezTo>
                  <a:cubicBezTo>
                    <a:pt x="28" y="46"/>
                    <a:pt x="28" y="49"/>
                    <a:pt x="28" y="49"/>
                  </a:cubicBezTo>
                  <a:cubicBezTo>
                    <a:pt x="25" y="50"/>
                    <a:pt x="25" y="50"/>
                    <a:pt x="25" y="50"/>
                  </a:cubicBezTo>
                  <a:cubicBezTo>
                    <a:pt x="25" y="50"/>
                    <a:pt x="24" y="47"/>
                    <a:pt x="24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0" y="49"/>
                    <a:pt x="20" y="49"/>
                  </a:cubicBezTo>
                  <a:cubicBezTo>
                    <a:pt x="18" y="48"/>
                    <a:pt x="18" y="48"/>
                    <a:pt x="18" y="48"/>
                  </a:cubicBezTo>
                  <a:cubicBezTo>
                    <a:pt x="18" y="48"/>
                    <a:pt x="19" y="45"/>
                    <a:pt x="19" y="45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8" y="44"/>
                    <a:pt x="15" y="43"/>
                    <a:pt x="15" y="43"/>
                  </a:cubicBezTo>
                  <a:cubicBezTo>
                    <a:pt x="14" y="41"/>
                    <a:pt x="14" y="41"/>
                    <a:pt x="14" y="41"/>
                  </a:cubicBezTo>
                  <a:cubicBezTo>
                    <a:pt x="14" y="41"/>
                    <a:pt x="17" y="39"/>
                    <a:pt x="17" y="39"/>
                  </a:cubicBezTo>
                  <a:cubicBezTo>
                    <a:pt x="17" y="38"/>
                    <a:pt x="17" y="38"/>
                    <a:pt x="17" y="38"/>
                  </a:cubicBezTo>
                  <a:cubicBezTo>
                    <a:pt x="17" y="38"/>
                    <a:pt x="15" y="36"/>
                    <a:pt x="15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6" y="34"/>
                    <a:pt x="19" y="34"/>
                    <a:pt x="19" y="34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3"/>
                    <a:pt x="21" y="31"/>
                    <a:pt x="21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5" y="32"/>
                    <a:pt x="25" y="32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8" y="31"/>
                    <a:pt x="28" y="31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2"/>
                    <a:pt x="30" y="35"/>
                    <a:pt x="30" y="35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6"/>
                    <a:pt x="33" y="36"/>
                    <a:pt x="33" y="37"/>
                  </a:cubicBezTo>
                  <a:cubicBezTo>
                    <a:pt x="34" y="39"/>
                    <a:pt x="34" y="39"/>
                    <a:pt x="34" y="39"/>
                  </a:cubicBezTo>
                  <a:cubicBezTo>
                    <a:pt x="34" y="39"/>
                    <a:pt x="32" y="40"/>
                    <a:pt x="32" y="40"/>
                  </a:cubicBezTo>
                  <a:cubicBezTo>
                    <a:pt x="31" y="42"/>
                    <a:pt x="31" y="42"/>
                    <a:pt x="31" y="42"/>
                  </a:cubicBezTo>
                  <a:cubicBezTo>
                    <a:pt x="31" y="42"/>
                    <a:pt x="33" y="44"/>
                    <a:pt x="33" y="44"/>
                  </a:cubicBezTo>
                  <a:close/>
                  <a:moveTo>
                    <a:pt x="73" y="32"/>
                  </a:moveTo>
                  <a:cubicBezTo>
                    <a:pt x="73" y="32"/>
                    <a:pt x="73" y="32"/>
                    <a:pt x="73" y="32"/>
                  </a:cubicBezTo>
                  <a:cubicBezTo>
                    <a:pt x="73" y="33"/>
                    <a:pt x="67" y="35"/>
                    <a:pt x="67" y="35"/>
                  </a:cubicBezTo>
                  <a:cubicBezTo>
                    <a:pt x="66" y="37"/>
                    <a:pt x="66" y="37"/>
                    <a:pt x="66" y="37"/>
                  </a:cubicBezTo>
                  <a:cubicBezTo>
                    <a:pt x="66" y="37"/>
                    <a:pt x="69" y="43"/>
                    <a:pt x="68" y="43"/>
                  </a:cubicBezTo>
                  <a:cubicBezTo>
                    <a:pt x="65" y="46"/>
                    <a:pt x="65" y="46"/>
                    <a:pt x="65" y="46"/>
                  </a:cubicBezTo>
                  <a:cubicBezTo>
                    <a:pt x="65" y="46"/>
                    <a:pt x="59" y="44"/>
                    <a:pt x="59" y="44"/>
                  </a:cubicBezTo>
                  <a:cubicBezTo>
                    <a:pt x="57" y="45"/>
                    <a:pt x="57" y="45"/>
                    <a:pt x="57" y="45"/>
                  </a:cubicBezTo>
                  <a:cubicBezTo>
                    <a:pt x="57" y="45"/>
                    <a:pt x="55" y="50"/>
                    <a:pt x="54" y="50"/>
                  </a:cubicBezTo>
                  <a:cubicBezTo>
                    <a:pt x="50" y="50"/>
                    <a:pt x="50" y="50"/>
                    <a:pt x="50" y="50"/>
                  </a:cubicBezTo>
                  <a:cubicBezTo>
                    <a:pt x="49" y="50"/>
                    <a:pt x="47" y="45"/>
                    <a:pt x="47" y="45"/>
                  </a:cubicBezTo>
                  <a:cubicBezTo>
                    <a:pt x="45" y="44"/>
                    <a:pt x="45" y="44"/>
                    <a:pt x="45" y="44"/>
                  </a:cubicBezTo>
                  <a:cubicBezTo>
                    <a:pt x="45" y="44"/>
                    <a:pt x="39" y="46"/>
                    <a:pt x="39" y="46"/>
                  </a:cubicBezTo>
                  <a:cubicBezTo>
                    <a:pt x="36" y="43"/>
                    <a:pt x="36" y="43"/>
                    <a:pt x="36" y="43"/>
                  </a:cubicBezTo>
                  <a:cubicBezTo>
                    <a:pt x="36" y="43"/>
                    <a:pt x="38" y="37"/>
                    <a:pt x="38" y="37"/>
                  </a:cubicBezTo>
                  <a:cubicBezTo>
                    <a:pt x="37" y="35"/>
                    <a:pt x="37" y="35"/>
                    <a:pt x="37" y="35"/>
                  </a:cubicBezTo>
                  <a:cubicBezTo>
                    <a:pt x="37" y="35"/>
                    <a:pt x="31" y="32"/>
                    <a:pt x="31" y="32"/>
                  </a:cubicBezTo>
                  <a:cubicBezTo>
                    <a:pt x="31" y="28"/>
                    <a:pt x="31" y="28"/>
                    <a:pt x="31" y="28"/>
                  </a:cubicBezTo>
                  <a:cubicBezTo>
                    <a:pt x="31" y="27"/>
                    <a:pt x="37" y="25"/>
                    <a:pt x="37" y="25"/>
                  </a:cubicBezTo>
                  <a:cubicBezTo>
                    <a:pt x="38" y="23"/>
                    <a:pt x="38" y="23"/>
                    <a:pt x="38" y="23"/>
                  </a:cubicBezTo>
                  <a:cubicBezTo>
                    <a:pt x="38" y="23"/>
                    <a:pt x="36" y="17"/>
                    <a:pt x="36" y="17"/>
                  </a:cubicBezTo>
                  <a:cubicBezTo>
                    <a:pt x="39" y="14"/>
                    <a:pt x="39" y="14"/>
                    <a:pt x="39" y="14"/>
                  </a:cubicBezTo>
                  <a:cubicBezTo>
                    <a:pt x="39" y="14"/>
                    <a:pt x="45" y="16"/>
                    <a:pt x="45" y="16"/>
                  </a:cubicBezTo>
                  <a:cubicBezTo>
                    <a:pt x="47" y="15"/>
                    <a:pt x="47" y="15"/>
                    <a:pt x="47" y="15"/>
                  </a:cubicBezTo>
                  <a:cubicBezTo>
                    <a:pt x="47" y="15"/>
                    <a:pt x="50" y="10"/>
                    <a:pt x="50" y="10"/>
                  </a:cubicBezTo>
                  <a:cubicBezTo>
                    <a:pt x="55" y="10"/>
                    <a:pt x="55" y="10"/>
                    <a:pt x="55" y="10"/>
                  </a:cubicBezTo>
                  <a:cubicBezTo>
                    <a:pt x="55" y="10"/>
                    <a:pt x="57" y="15"/>
                    <a:pt x="57" y="15"/>
                  </a:cubicBezTo>
                  <a:cubicBezTo>
                    <a:pt x="59" y="16"/>
                    <a:pt x="59" y="16"/>
                    <a:pt x="59" y="16"/>
                  </a:cubicBezTo>
                  <a:cubicBezTo>
                    <a:pt x="59" y="16"/>
                    <a:pt x="65" y="14"/>
                    <a:pt x="65" y="14"/>
                  </a:cubicBezTo>
                  <a:cubicBezTo>
                    <a:pt x="69" y="17"/>
                    <a:pt x="69" y="17"/>
                    <a:pt x="69" y="17"/>
                  </a:cubicBezTo>
                  <a:cubicBezTo>
                    <a:pt x="69" y="18"/>
                    <a:pt x="66" y="23"/>
                    <a:pt x="66" y="23"/>
                  </a:cubicBezTo>
                  <a:cubicBezTo>
                    <a:pt x="67" y="25"/>
                    <a:pt x="67" y="25"/>
                    <a:pt x="67" y="25"/>
                  </a:cubicBezTo>
                  <a:cubicBezTo>
                    <a:pt x="67" y="25"/>
                    <a:pt x="73" y="28"/>
                    <a:pt x="73" y="28"/>
                  </a:cubicBezTo>
                  <a:cubicBezTo>
                    <a:pt x="73" y="32"/>
                    <a:pt x="73" y="32"/>
                    <a:pt x="73" y="3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2400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6923420" y="2858468"/>
            <a:ext cx="1316869" cy="1291777"/>
            <a:chOff x="5192565" y="2143850"/>
            <a:chExt cx="987652" cy="968833"/>
          </a:xfrm>
        </p:grpSpPr>
        <p:grpSp>
          <p:nvGrpSpPr>
            <p:cNvPr id="87" name="Group 68"/>
            <p:cNvGrpSpPr/>
            <p:nvPr/>
          </p:nvGrpSpPr>
          <p:grpSpPr>
            <a:xfrm>
              <a:off x="5227488" y="2406237"/>
              <a:ext cx="360476" cy="360476"/>
              <a:chOff x="7287419" y="2577307"/>
              <a:chExt cx="464344" cy="464344"/>
            </a:xfrm>
            <a:solidFill>
              <a:schemeClr val="bg2"/>
            </a:solidFill>
          </p:grpSpPr>
          <p:sp>
            <p:nvSpPr>
              <p:cNvPr id="88" name="AutoShape 56"/>
              <p:cNvSpPr/>
              <p:nvPr/>
            </p:nvSpPr>
            <p:spPr bwMode="auto">
              <a:xfrm>
                <a:off x="7287419" y="2577307"/>
                <a:ext cx="145256" cy="464344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88" y="7316"/>
                    </a:moveTo>
                    <a:cubicBezTo>
                      <a:pt x="16954" y="7352"/>
                      <a:pt x="16923" y="7387"/>
                      <a:pt x="16883" y="7423"/>
                    </a:cubicBezTo>
                    <a:cubicBezTo>
                      <a:pt x="16677" y="7601"/>
                      <a:pt x="16414" y="7770"/>
                      <a:pt x="16066" y="7920"/>
                    </a:cubicBezTo>
                    <a:cubicBezTo>
                      <a:pt x="16057" y="7924"/>
                      <a:pt x="16044" y="7927"/>
                      <a:pt x="16038" y="7931"/>
                    </a:cubicBezTo>
                    <a:cubicBezTo>
                      <a:pt x="15662" y="8092"/>
                      <a:pt x="15214" y="8234"/>
                      <a:pt x="14705" y="8354"/>
                    </a:cubicBezTo>
                    <a:cubicBezTo>
                      <a:pt x="14697" y="8357"/>
                      <a:pt x="14692" y="8358"/>
                      <a:pt x="14686" y="8359"/>
                    </a:cubicBezTo>
                    <a:cubicBezTo>
                      <a:pt x="14163" y="8482"/>
                      <a:pt x="13584" y="8581"/>
                      <a:pt x="12960" y="8649"/>
                    </a:cubicBezTo>
                    <a:cubicBezTo>
                      <a:pt x="12279" y="8726"/>
                      <a:pt x="11560" y="8774"/>
                      <a:pt x="10800" y="8774"/>
                    </a:cubicBezTo>
                    <a:cubicBezTo>
                      <a:pt x="10037" y="8774"/>
                      <a:pt x="9318" y="8726"/>
                      <a:pt x="8640" y="8649"/>
                    </a:cubicBezTo>
                    <a:cubicBezTo>
                      <a:pt x="8016" y="8581"/>
                      <a:pt x="7435" y="8482"/>
                      <a:pt x="6914" y="8359"/>
                    </a:cubicBezTo>
                    <a:cubicBezTo>
                      <a:pt x="6908" y="8358"/>
                      <a:pt x="6901" y="8357"/>
                      <a:pt x="6893" y="8354"/>
                    </a:cubicBezTo>
                    <a:cubicBezTo>
                      <a:pt x="6385" y="8234"/>
                      <a:pt x="5937" y="8092"/>
                      <a:pt x="5562" y="7931"/>
                    </a:cubicBezTo>
                    <a:cubicBezTo>
                      <a:pt x="5553" y="7927"/>
                      <a:pt x="5541" y="7924"/>
                      <a:pt x="5531" y="7920"/>
                    </a:cubicBezTo>
                    <a:cubicBezTo>
                      <a:pt x="5184" y="7770"/>
                      <a:pt x="4921" y="7601"/>
                      <a:pt x="4715" y="7423"/>
                    </a:cubicBezTo>
                    <a:cubicBezTo>
                      <a:pt x="4676" y="7387"/>
                      <a:pt x="4644" y="7352"/>
                      <a:pt x="4612" y="7316"/>
                    </a:cubicBezTo>
                    <a:cubicBezTo>
                      <a:pt x="4437" y="7136"/>
                      <a:pt x="4320" y="6947"/>
                      <a:pt x="4320" y="6750"/>
                    </a:cubicBezTo>
                    <a:cubicBezTo>
                      <a:pt x="4320" y="6550"/>
                      <a:pt x="4437" y="6362"/>
                      <a:pt x="4612" y="6181"/>
                    </a:cubicBezTo>
                    <a:cubicBezTo>
                      <a:pt x="4644" y="6146"/>
                      <a:pt x="4676" y="6110"/>
                      <a:pt x="4715" y="6076"/>
                    </a:cubicBezTo>
                    <a:cubicBezTo>
                      <a:pt x="4921" y="5898"/>
                      <a:pt x="5184" y="5729"/>
                      <a:pt x="5531" y="5577"/>
                    </a:cubicBezTo>
                    <a:cubicBezTo>
                      <a:pt x="5541" y="5574"/>
                      <a:pt x="5553" y="5571"/>
                      <a:pt x="5562" y="5567"/>
                    </a:cubicBezTo>
                    <a:cubicBezTo>
                      <a:pt x="5937" y="5407"/>
                      <a:pt x="6385" y="5264"/>
                      <a:pt x="6893" y="5144"/>
                    </a:cubicBezTo>
                    <a:cubicBezTo>
                      <a:pt x="6901" y="5142"/>
                      <a:pt x="6908" y="5140"/>
                      <a:pt x="6914" y="5138"/>
                    </a:cubicBezTo>
                    <a:cubicBezTo>
                      <a:pt x="7435" y="5017"/>
                      <a:pt x="8016" y="4918"/>
                      <a:pt x="8640" y="4848"/>
                    </a:cubicBezTo>
                    <a:cubicBezTo>
                      <a:pt x="9318" y="4773"/>
                      <a:pt x="10037" y="4725"/>
                      <a:pt x="10800" y="4725"/>
                    </a:cubicBezTo>
                    <a:cubicBezTo>
                      <a:pt x="11560" y="4725"/>
                      <a:pt x="12279" y="4773"/>
                      <a:pt x="12960" y="4848"/>
                    </a:cubicBezTo>
                    <a:cubicBezTo>
                      <a:pt x="13584" y="4918"/>
                      <a:pt x="14163" y="5017"/>
                      <a:pt x="14686" y="5138"/>
                    </a:cubicBezTo>
                    <a:cubicBezTo>
                      <a:pt x="14692" y="5140"/>
                      <a:pt x="14697" y="5142"/>
                      <a:pt x="14705" y="5144"/>
                    </a:cubicBezTo>
                    <a:cubicBezTo>
                      <a:pt x="15214" y="5264"/>
                      <a:pt x="15662" y="5407"/>
                      <a:pt x="16038" y="5567"/>
                    </a:cubicBezTo>
                    <a:cubicBezTo>
                      <a:pt x="16044" y="5571"/>
                      <a:pt x="16057" y="5574"/>
                      <a:pt x="16066" y="5577"/>
                    </a:cubicBezTo>
                    <a:cubicBezTo>
                      <a:pt x="16414" y="5729"/>
                      <a:pt x="16677" y="5898"/>
                      <a:pt x="16883" y="6076"/>
                    </a:cubicBezTo>
                    <a:cubicBezTo>
                      <a:pt x="16923" y="6110"/>
                      <a:pt x="16954" y="6146"/>
                      <a:pt x="16988" y="6181"/>
                    </a:cubicBezTo>
                    <a:cubicBezTo>
                      <a:pt x="17161" y="6362"/>
                      <a:pt x="17280" y="6550"/>
                      <a:pt x="17280" y="6750"/>
                    </a:cubicBezTo>
                    <a:cubicBezTo>
                      <a:pt x="17280" y="6947"/>
                      <a:pt x="17161" y="7136"/>
                      <a:pt x="16988" y="7316"/>
                    </a:cubicBezTo>
                    <a:moveTo>
                      <a:pt x="12960" y="19575"/>
                    </a:moveTo>
                    <a:cubicBezTo>
                      <a:pt x="12960" y="19948"/>
                      <a:pt x="11992" y="20249"/>
                      <a:pt x="10800" y="20249"/>
                    </a:cubicBezTo>
                    <a:cubicBezTo>
                      <a:pt x="9606" y="20249"/>
                      <a:pt x="8640" y="19948"/>
                      <a:pt x="8640" y="19575"/>
                    </a:cubicBezTo>
                    <a:lnTo>
                      <a:pt x="8640" y="10056"/>
                    </a:lnTo>
                    <a:cubicBezTo>
                      <a:pt x="9338" y="10101"/>
                      <a:pt x="10059" y="10124"/>
                      <a:pt x="10800" y="10124"/>
                    </a:cubicBezTo>
                    <a:cubicBezTo>
                      <a:pt x="11541" y="10124"/>
                      <a:pt x="12262" y="10101"/>
                      <a:pt x="12960" y="10056"/>
                    </a:cubicBezTo>
                    <a:cubicBezTo>
                      <a:pt x="12960" y="10056"/>
                      <a:pt x="12960" y="19575"/>
                      <a:pt x="12960" y="19575"/>
                    </a:cubicBezTo>
                    <a:close/>
                    <a:moveTo>
                      <a:pt x="8640" y="2025"/>
                    </a:moveTo>
                    <a:cubicBezTo>
                      <a:pt x="8640" y="1651"/>
                      <a:pt x="9606" y="1350"/>
                      <a:pt x="10800" y="1350"/>
                    </a:cubicBezTo>
                    <a:cubicBezTo>
                      <a:pt x="11992" y="1350"/>
                      <a:pt x="12960" y="1651"/>
                      <a:pt x="12960" y="2025"/>
                    </a:cubicBezTo>
                    <a:lnTo>
                      <a:pt x="12960" y="3442"/>
                    </a:lnTo>
                    <a:cubicBezTo>
                      <a:pt x="12262" y="3398"/>
                      <a:pt x="11541" y="3375"/>
                      <a:pt x="10800" y="3375"/>
                    </a:cubicBezTo>
                    <a:cubicBezTo>
                      <a:pt x="10059" y="3375"/>
                      <a:pt x="9338" y="3398"/>
                      <a:pt x="8640" y="3442"/>
                    </a:cubicBezTo>
                    <a:cubicBezTo>
                      <a:pt x="8640" y="3442"/>
                      <a:pt x="8640" y="2025"/>
                      <a:pt x="8640" y="2025"/>
                    </a:cubicBezTo>
                    <a:close/>
                    <a:moveTo>
                      <a:pt x="17280" y="4064"/>
                    </a:moveTo>
                    <a:lnTo>
                      <a:pt x="17280" y="2025"/>
                    </a:lnTo>
                    <a:cubicBezTo>
                      <a:pt x="17280" y="908"/>
                      <a:pt x="14373" y="0"/>
                      <a:pt x="10800" y="0"/>
                    </a:cubicBezTo>
                    <a:cubicBezTo>
                      <a:pt x="7225" y="0"/>
                      <a:pt x="4320" y="908"/>
                      <a:pt x="4320" y="2025"/>
                    </a:cubicBezTo>
                    <a:lnTo>
                      <a:pt x="4320" y="4064"/>
                    </a:lnTo>
                    <a:cubicBezTo>
                      <a:pt x="1710" y="4681"/>
                      <a:pt x="0" y="5649"/>
                      <a:pt x="0" y="6750"/>
                    </a:cubicBezTo>
                    <a:cubicBezTo>
                      <a:pt x="0" y="7850"/>
                      <a:pt x="1710" y="8818"/>
                      <a:pt x="4320" y="9434"/>
                    </a:cubicBezTo>
                    <a:lnTo>
                      <a:pt x="4320" y="19575"/>
                    </a:lnTo>
                    <a:cubicBezTo>
                      <a:pt x="4320" y="20691"/>
                      <a:pt x="7225" y="21599"/>
                      <a:pt x="10800" y="21599"/>
                    </a:cubicBezTo>
                    <a:cubicBezTo>
                      <a:pt x="14373" y="21599"/>
                      <a:pt x="17280" y="20691"/>
                      <a:pt x="17280" y="19575"/>
                    </a:cubicBezTo>
                    <a:lnTo>
                      <a:pt x="17280" y="9434"/>
                    </a:lnTo>
                    <a:cubicBezTo>
                      <a:pt x="19889" y="8818"/>
                      <a:pt x="21600" y="7850"/>
                      <a:pt x="21600" y="6750"/>
                    </a:cubicBezTo>
                    <a:cubicBezTo>
                      <a:pt x="21600" y="5649"/>
                      <a:pt x="19889" y="4681"/>
                      <a:pt x="17280" y="4064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89" name="AutoShape 57"/>
              <p:cNvSpPr/>
              <p:nvPr/>
            </p:nvSpPr>
            <p:spPr bwMode="auto">
              <a:xfrm>
                <a:off x="7606507" y="2577307"/>
                <a:ext cx="145256" cy="464344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88" y="7316"/>
                    </a:moveTo>
                    <a:cubicBezTo>
                      <a:pt x="16954" y="7352"/>
                      <a:pt x="16923" y="7387"/>
                      <a:pt x="16883" y="7423"/>
                    </a:cubicBezTo>
                    <a:cubicBezTo>
                      <a:pt x="16677" y="7601"/>
                      <a:pt x="16414" y="7770"/>
                      <a:pt x="16066" y="7920"/>
                    </a:cubicBezTo>
                    <a:cubicBezTo>
                      <a:pt x="16057" y="7924"/>
                      <a:pt x="16044" y="7927"/>
                      <a:pt x="16038" y="7931"/>
                    </a:cubicBezTo>
                    <a:cubicBezTo>
                      <a:pt x="15662" y="8092"/>
                      <a:pt x="15214" y="8234"/>
                      <a:pt x="14705" y="8354"/>
                    </a:cubicBezTo>
                    <a:cubicBezTo>
                      <a:pt x="14697" y="8357"/>
                      <a:pt x="14692" y="8358"/>
                      <a:pt x="14686" y="8359"/>
                    </a:cubicBezTo>
                    <a:cubicBezTo>
                      <a:pt x="14163" y="8482"/>
                      <a:pt x="13584" y="8581"/>
                      <a:pt x="12960" y="8649"/>
                    </a:cubicBezTo>
                    <a:cubicBezTo>
                      <a:pt x="12279" y="8726"/>
                      <a:pt x="11560" y="8774"/>
                      <a:pt x="10800" y="8774"/>
                    </a:cubicBezTo>
                    <a:cubicBezTo>
                      <a:pt x="10037" y="8774"/>
                      <a:pt x="9318" y="8726"/>
                      <a:pt x="8640" y="8649"/>
                    </a:cubicBezTo>
                    <a:cubicBezTo>
                      <a:pt x="8016" y="8581"/>
                      <a:pt x="7435" y="8482"/>
                      <a:pt x="6914" y="8359"/>
                    </a:cubicBezTo>
                    <a:cubicBezTo>
                      <a:pt x="6908" y="8358"/>
                      <a:pt x="6901" y="8357"/>
                      <a:pt x="6893" y="8354"/>
                    </a:cubicBezTo>
                    <a:cubicBezTo>
                      <a:pt x="6385" y="8234"/>
                      <a:pt x="5937" y="8092"/>
                      <a:pt x="5562" y="7931"/>
                    </a:cubicBezTo>
                    <a:cubicBezTo>
                      <a:pt x="5553" y="7927"/>
                      <a:pt x="5541" y="7924"/>
                      <a:pt x="5531" y="7920"/>
                    </a:cubicBezTo>
                    <a:cubicBezTo>
                      <a:pt x="5184" y="7770"/>
                      <a:pt x="4921" y="7601"/>
                      <a:pt x="4715" y="7423"/>
                    </a:cubicBezTo>
                    <a:cubicBezTo>
                      <a:pt x="4676" y="7387"/>
                      <a:pt x="4644" y="7352"/>
                      <a:pt x="4612" y="7316"/>
                    </a:cubicBezTo>
                    <a:cubicBezTo>
                      <a:pt x="4437" y="7136"/>
                      <a:pt x="4320" y="6947"/>
                      <a:pt x="4320" y="6750"/>
                    </a:cubicBezTo>
                    <a:cubicBezTo>
                      <a:pt x="4320" y="6550"/>
                      <a:pt x="4437" y="6362"/>
                      <a:pt x="4612" y="6181"/>
                    </a:cubicBezTo>
                    <a:cubicBezTo>
                      <a:pt x="4644" y="6146"/>
                      <a:pt x="4676" y="6110"/>
                      <a:pt x="4715" y="6076"/>
                    </a:cubicBezTo>
                    <a:cubicBezTo>
                      <a:pt x="4921" y="5898"/>
                      <a:pt x="5184" y="5729"/>
                      <a:pt x="5531" y="5577"/>
                    </a:cubicBezTo>
                    <a:cubicBezTo>
                      <a:pt x="5541" y="5574"/>
                      <a:pt x="5553" y="5571"/>
                      <a:pt x="5562" y="5567"/>
                    </a:cubicBezTo>
                    <a:cubicBezTo>
                      <a:pt x="5937" y="5407"/>
                      <a:pt x="6385" y="5264"/>
                      <a:pt x="6893" y="5144"/>
                    </a:cubicBezTo>
                    <a:cubicBezTo>
                      <a:pt x="6901" y="5142"/>
                      <a:pt x="6908" y="5140"/>
                      <a:pt x="6914" y="5138"/>
                    </a:cubicBezTo>
                    <a:cubicBezTo>
                      <a:pt x="7435" y="5017"/>
                      <a:pt x="8016" y="4918"/>
                      <a:pt x="8640" y="4848"/>
                    </a:cubicBezTo>
                    <a:cubicBezTo>
                      <a:pt x="9318" y="4773"/>
                      <a:pt x="10037" y="4725"/>
                      <a:pt x="10800" y="4725"/>
                    </a:cubicBezTo>
                    <a:cubicBezTo>
                      <a:pt x="11560" y="4725"/>
                      <a:pt x="12279" y="4773"/>
                      <a:pt x="12960" y="4848"/>
                    </a:cubicBezTo>
                    <a:cubicBezTo>
                      <a:pt x="13584" y="4918"/>
                      <a:pt x="14163" y="5017"/>
                      <a:pt x="14686" y="5138"/>
                    </a:cubicBezTo>
                    <a:cubicBezTo>
                      <a:pt x="14692" y="5140"/>
                      <a:pt x="14697" y="5142"/>
                      <a:pt x="14705" y="5144"/>
                    </a:cubicBezTo>
                    <a:cubicBezTo>
                      <a:pt x="15214" y="5264"/>
                      <a:pt x="15662" y="5407"/>
                      <a:pt x="16038" y="5567"/>
                    </a:cubicBezTo>
                    <a:cubicBezTo>
                      <a:pt x="16044" y="5571"/>
                      <a:pt x="16057" y="5574"/>
                      <a:pt x="16066" y="5577"/>
                    </a:cubicBezTo>
                    <a:cubicBezTo>
                      <a:pt x="16414" y="5729"/>
                      <a:pt x="16677" y="5898"/>
                      <a:pt x="16883" y="6076"/>
                    </a:cubicBezTo>
                    <a:cubicBezTo>
                      <a:pt x="16923" y="6110"/>
                      <a:pt x="16954" y="6146"/>
                      <a:pt x="16988" y="6181"/>
                    </a:cubicBezTo>
                    <a:cubicBezTo>
                      <a:pt x="17161" y="6362"/>
                      <a:pt x="17280" y="6550"/>
                      <a:pt x="17280" y="6750"/>
                    </a:cubicBezTo>
                    <a:cubicBezTo>
                      <a:pt x="17280" y="6947"/>
                      <a:pt x="17161" y="7136"/>
                      <a:pt x="16988" y="7316"/>
                    </a:cubicBezTo>
                    <a:moveTo>
                      <a:pt x="12960" y="19575"/>
                    </a:moveTo>
                    <a:cubicBezTo>
                      <a:pt x="12960" y="19948"/>
                      <a:pt x="11992" y="20249"/>
                      <a:pt x="10800" y="20249"/>
                    </a:cubicBezTo>
                    <a:cubicBezTo>
                      <a:pt x="9606" y="20249"/>
                      <a:pt x="8640" y="19948"/>
                      <a:pt x="8640" y="19575"/>
                    </a:cubicBezTo>
                    <a:lnTo>
                      <a:pt x="8640" y="10056"/>
                    </a:lnTo>
                    <a:cubicBezTo>
                      <a:pt x="9338" y="10101"/>
                      <a:pt x="10059" y="10124"/>
                      <a:pt x="10800" y="10124"/>
                    </a:cubicBezTo>
                    <a:cubicBezTo>
                      <a:pt x="11541" y="10124"/>
                      <a:pt x="12262" y="10101"/>
                      <a:pt x="12960" y="10056"/>
                    </a:cubicBezTo>
                    <a:cubicBezTo>
                      <a:pt x="12960" y="10056"/>
                      <a:pt x="12960" y="19575"/>
                      <a:pt x="12960" y="19575"/>
                    </a:cubicBezTo>
                    <a:close/>
                    <a:moveTo>
                      <a:pt x="8640" y="2025"/>
                    </a:moveTo>
                    <a:cubicBezTo>
                      <a:pt x="8640" y="1651"/>
                      <a:pt x="9606" y="1350"/>
                      <a:pt x="10800" y="1350"/>
                    </a:cubicBezTo>
                    <a:cubicBezTo>
                      <a:pt x="11992" y="1350"/>
                      <a:pt x="12960" y="1651"/>
                      <a:pt x="12960" y="2025"/>
                    </a:cubicBezTo>
                    <a:lnTo>
                      <a:pt x="12960" y="3442"/>
                    </a:lnTo>
                    <a:cubicBezTo>
                      <a:pt x="12262" y="3398"/>
                      <a:pt x="11541" y="3375"/>
                      <a:pt x="10800" y="3375"/>
                    </a:cubicBezTo>
                    <a:cubicBezTo>
                      <a:pt x="10059" y="3375"/>
                      <a:pt x="9338" y="3398"/>
                      <a:pt x="8640" y="3442"/>
                    </a:cubicBezTo>
                    <a:cubicBezTo>
                      <a:pt x="8640" y="3442"/>
                      <a:pt x="8640" y="2025"/>
                      <a:pt x="8640" y="2025"/>
                    </a:cubicBezTo>
                    <a:close/>
                    <a:moveTo>
                      <a:pt x="17280" y="4064"/>
                    </a:moveTo>
                    <a:lnTo>
                      <a:pt x="17280" y="2025"/>
                    </a:lnTo>
                    <a:cubicBezTo>
                      <a:pt x="17280" y="908"/>
                      <a:pt x="14373" y="0"/>
                      <a:pt x="10800" y="0"/>
                    </a:cubicBezTo>
                    <a:cubicBezTo>
                      <a:pt x="7225" y="0"/>
                      <a:pt x="4320" y="908"/>
                      <a:pt x="4320" y="2025"/>
                    </a:cubicBezTo>
                    <a:lnTo>
                      <a:pt x="4320" y="4064"/>
                    </a:lnTo>
                    <a:cubicBezTo>
                      <a:pt x="1710" y="4681"/>
                      <a:pt x="0" y="5649"/>
                      <a:pt x="0" y="6750"/>
                    </a:cubicBezTo>
                    <a:cubicBezTo>
                      <a:pt x="0" y="7850"/>
                      <a:pt x="1710" y="8818"/>
                      <a:pt x="4320" y="9434"/>
                    </a:cubicBezTo>
                    <a:lnTo>
                      <a:pt x="4320" y="19575"/>
                    </a:lnTo>
                    <a:cubicBezTo>
                      <a:pt x="4320" y="20691"/>
                      <a:pt x="7225" y="21599"/>
                      <a:pt x="10800" y="21599"/>
                    </a:cubicBezTo>
                    <a:cubicBezTo>
                      <a:pt x="14373" y="21599"/>
                      <a:pt x="17280" y="20691"/>
                      <a:pt x="17280" y="19575"/>
                    </a:cubicBezTo>
                    <a:lnTo>
                      <a:pt x="17280" y="9434"/>
                    </a:lnTo>
                    <a:cubicBezTo>
                      <a:pt x="19889" y="8818"/>
                      <a:pt x="21600" y="7850"/>
                      <a:pt x="21600" y="6750"/>
                    </a:cubicBezTo>
                    <a:cubicBezTo>
                      <a:pt x="21600" y="5649"/>
                      <a:pt x="19889" y="4681"/>
                      <a:pt x="17280" y="4064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ill Sans" charset="0"/>
                  <a:sym typeface="Gill Sans" charset="0"/>
                </a:endParaRPr>
              </a:p>
            </p:txBody>
          </p:sp>
          <p:sp>
            <p:nvSpPr>
              <p:cNvPr id="90" name="AutoShape 58"/>
              <p:cNvSpPr/>
              <p:nvPr/>
            </p:nvSpPr>
            <p:spPr bwMode="auto">
              <a:xfrm>
                <a:off x="7446963" y="2577307"/>
                <a:ext cx="145257" cy="464344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6988" y="15416"/>
                    </a:moveTo>
                    <a:cubicBezTo>
                      <a:pt x="16954" y="15452"/>
                      <a:pt x="16923" y="15487"/>
                      <a:pt x="16883" y="15523"/>
                    </a:cubicBezTo>
                    <a:cubicBezTo>
                      <a:pt x="16677" y="15701"/>
                      <a:pt x="16414" y="15870"/>
                      <a:pt x="16066" y="16020"/>
                    </a:cubicBezTo>
                    <a:cubicBezTo>
                      <a:pt x="16057" y="16024"/>
                      <a:pt x="16044" y="16027"/>
                      <a:pt x="16038" y="16031"/>
                    </a:cubicBezTo>
                    <a:cubicBezTo>
                      <a:pt x="15662" y="16192"/>
                      <a:pt x="15214" y="16334"/>
                      <a:pt x="14705" y="16454"/>
                    </a:cubicBezTo>
                    <a:cubicBezTo>
                      <a:pt x="14697" y="16457"/>
                      <a:pt x="14692" y="16458"/>
                      <a:pt x="14686" y="16459"/>
                    </a:cubicBezTo>
                    <a:cubicBezTo>
                      <a:pt x="14163" y="16582"/>
                      <a:pt x="13584" y="16681"/>
                      <a:pt x="12960" y="16749"/>
                    </a:cubicBezTo>
                    <a:cubicBezTo>
                      <a:pt x="12279" y="16826"/>
                      <a:pt x="11560" y="16875"/>
                      <a:pt x="10800" y="16875"/>
                    </a:cubicBezTo>
                    <a:cubicBezTo>
                      <a:pt x="10037" y="16875"/>
                      <a:pt x="9318" y="16826"/>
                      <a:pt x="8640" y="16749"/>
                    </a:cubicBezTo>
                    <a:cubicBezTo>
                      <a:pt x="8016" y="16681"/>
                      <a:pt x="7435" y="16582"/>
                      <a:pt x="6914" y="16459"/>
                    </a:cubicBezTo>
                    <a:cubicBezTo>
                      <a:pt x="6908" y="16458"/>
                      <a:pt x="6901" y="16457"/>
                      <a:pt x="6893" y="16454"/>
                    </a:cubicBezTo>
                    <a:cubicBezTo>
                      <a:pt x="6385" y="16334"/>
                      <a:pt x="5937" y="16192"/>
                      <a:pt x="5562" y="16031"/>
                    </a:cubicBezTo>
                    <a:cubicBezTo>
                      <a:pt x="5553" y="16027"/>
                      <a:pt x="5541" y="16024"/>
                      <a:pt x="5531" y="16020"/>
                    </a:cubicBezTo>
                    <a:cubicBezTo>
                      <a:pt x="5184" y="15870"/>
                      <a:pt x="4921" y="15701"/>
                      <a:pt x="4715" y="15523"/>
                    </a:cubicBezTo>
                    <a:cubicBezTo>
                      <a:pt x="4676" y="15487"/>
                      <a:pt x="4644" y="15452"/>
                      <a:pt x="4612" y="15416"/>
                    </a:cubicBezTo>
                    <a:cubicBezTo>
                      <a:pt x="4437" y="15236"/>
                      <a:pt x="4320" y="15047"/>
                      <a:pt x="4320" y="14850"/>
                    </a:cubicBezTo>
                    <a:cubicBezTo>
                      <a:pt x="4320" y="14650"/>
                      <a:pt x="4437" y="14462"/>
                      <a:pt x="4612" y="14281"/>
                    </a:cubicBezTo>
                    <a:cubicBezTo>
                      <a:pt x="4644" y="14246"/>
                      <a:pt x="4676" y="14210"/>
                      <a:pt x="4715" y="14176"/>
                    </a:cubicBezTo>
                    <a:cubicBezTo>
                      <a:pt x="4921" y="13998"/>
                      <a:pt x="5184" y="13829"/>
                      <a:pt x="5531" y="13677"/>
                    </a:cubicBezTo>
                    <a:cubicBezTo>
                      <a:pt x="5541" y="13674"/>
                      <a:pt x="5553" y="13671"/>
                      <a:pt x="5562" y="13667"/>
                    </a:cubicBezTo>
                    <a:cubicBezTo>
                      <a:pt x="5937" y="13507"/>
                      <a:pt x="6385" y="13364"/>
                      <a:pt x="6893" y="13244"/>
                    </a:cubicBezTo>
                    <a:cubicBezTo>
                      <a:pt x="6901" y="13242"/>
                      <a:pt x="6908" y="13240"/>
                      <a:pt x="6914" y="13238"/>
                    </a:cubicBezTo>
                    <a:cubicBezTo>
                      <a:pt x="7435" y="13117"/>
                      <a:pt x="8016" y="13018"/>
                      <a:pt x="8640" y="12948"/>
                    </a:cubicBezTo>
                    <a:cubicBezTo>
                      <a:pt x="9318" y="12873"/>
                      <a:pt x="10037" y="12825"/>
                      <a:pt x="10800" y="12825"/>
                    </a:cubicBezTo>
                    <a:cubicBezTo>
                      <a:pt x="11560" y="12825"/>
                      <a:pt x="12279" y="12873"/>
                      <a:pt x="12960" y="12948"/>
                    </a:cubicBezTo>
                    <a:cubicBezTo>
                      <a:pt x="13584" y="13018"/>
                      <a:pt x="14163" y="13117"/>
                      <a:pt x="14686" y="13238"/>
                    </a:cubicBezTo>
                    <a:cubicBezTo>
                      <a:pt x="14692" y="13240"/>
                      <a:pt x="14697" y="13242"/>
                      <a:pt x="14705" y="13244"/>
                    </a:cubicBezTo>
                    <a:cubicBezTo>
                      <a:pt x="15214" y="13364"/>
                      <a:pt x="15662" y="13507"/>
                      <a:pt x="16038" y="13667"/>
                    </a:cubicBezTo>
                    <a:cubicBezTo>
                      <a:pt x="16044" y="13671"/>
                      <a:pt x="16057" y="13674"/>
                      <a:pt x="16066" y="13677"/>
                    </a:cubicBezTo>
                    <a:cubicBezTo>
                      <a:pt x="16414" y="13829"/>
                      <a:pt x="16677" y="13998"/>
                      <a:pt x="16883" y="14176"/>
                    </a:cubicBezTo>
                    <a:cubicBezTo>
                      <a:pt x="16923" y="14210"/>
                      <a:pt x="16954" y="14246"/>
                      <a:pt x="16988" y="14281"/>
                    </a:cubicBezTo>
                    <a:cubicBezTo>
                      <a:pt x="17161" y="14462"/>
                      <a:pt x="17280" y="14650"/>
                      <a:pt x="17280" y="14850"/>
                    </a:cubicBezTo>
                    <a:cubicBezTo>
                      <a:pt x="17280" y="15047"/>
                      <a:pt x="17161" y="15236"/>
                      <a:pt x="16988" y="15416"/>
                    </a:cubicBezTo>
                    <a:moveTo>
                      <a:pt x="12960" y="19575"/>
                    </a:moveTo>
                    <a:cubicBezTo>
                      <a:pt x="12960" y="19948"/>
                      <a:pt x="11992" y="20249"/>
                      <a:pt x="10800" y="20249"/>
                    </a:cubicBezTo>
                    <a:cubicBezTo>
                      <a:pt x="9606" y="20249"/>
                      <a:pt x="8640" y="19948"/>
                      <a:pt x="8640" y="19575"/>
                    </a:cubicBezTo>
                    <a:lnTo>
                      <a:pt x="8640" y="18156"/>
                    </a:lnTo>
                    <a:cubicBezTo>
                      <a:pt x="9338" y="18201"/>
                      <a:pt x="10059" y="18225"/>
                      <a:pt x="10800" y="18225"/>
                    </a:cubicBezTo>
                    <a:cubicBezTo>
                      <a:pt x="11541" y="18225"/>
                      <a:pt x="12262" y="18201"/>
                      <a:pt x="12960" y="18156"/>
                    </a:cubicBezTo>
                    <a:cubicBezTo>
                      <a:pt x="12960" y="18156"/>
                      <a:pt x="12960" y="19575"/>
                      <a:pt x="12960" y="19575"/>
                    </a:cubicBezTo>
                    <a:close/>
                    <a:moveTo>
                      <a:pt x="8640" y="2025"/>
                    </a:moveTo>
                    <a:cubicBezTo>
                      <a:pt x="8640" y="1651"/>
                      <a:pt x="9606" y="1350"/>
                      <a:pt x="10800" y="1350"/>
                    </a:cubicBezTo>
                    <a:cubicBezTo>
                      <a:pt x="11992" y="1350"/>
                      <a:pt x="12960" y="1651"/>
                      <a:pt x="12960" y="2025"/>
                    </a:cubicBezTo>
                    <a:lnTo>
                      <a:pt x="12960" y="11542"/>
                    </a:lnTo>
                    <a:cubicBezTo>
                      <a:pt x="12262" y="11498"/>
                      <a:pt x="11541" y="11475"/>
                      <a:pt x="10800" y="11475"/>
                    </a:cubicBezTo>
                    <a:cubicBezTo>
                      <a:pt x="10059" y="11475"/>
                      <a:pt x="9338" y="11498"/>
                      <a:pt x="8640" y="11542"/>
                    </a:cubicBezTo>
                    <a:cubicBezTo>
                      <a:pt x="8640" y="11542"/>
                      <a:pt x="8640" y="2025"/>
                      <a:pt x="8640" y="2025"/>
                    </a:cubicBezTo>
                    <a:close/>
                    <a:moveTo>
                      <a:pt x="17280" y="12164"/>
                    </a:moveTo>
                    <a:lnTo>
                      <a:pt x="17280" y="2025"/>
                    </a:lnTo>
                    <a:cubicBezTo>
                      <a:pt x="17280" y="908"/>
                      <a:pt x="14373" y="0"/>
                      <a:pt x="10800" y="0"/>
                    </a:cubicBezTo>
                    <a:cubicBezTo>
                      <a:pt x="7225" y="0"/>
                      <a:pt x="4320" y="908"/>
                      <a:pt x="4320" y="2025"/>
                    </a:cubicBezTo>
                    <a:lnTo>
                      <a:pt x="4320" y="12164"/>
                    </a:lnTo>
                    <a:cubicBezTo>
                      <a:pt x="1710" y="12781"/>
                      <a:pt x="0" y="13749"/>
                      <a:pt x="0" y="14850"/>
                    </a:cubicBezTo>
                    <a:cubicBezTo>
                      <a:pt x="0" y="15950"/>
                      <a:pt x="1710" y="16918"/>
                      <a:pt x="4320" y="17534"/>
                    </a:cubicBezTo>
                    <a:lnTo>
                      <a:pt x="4320" y="19575"/>
                    </a:lnTo>
                    <a:cubicBezTo>
                      <a:pt x="4320" y="20691"/>
                      <a:pt x="7225" y="21599"/>
                      <a:pt x="10800" y="21599"/>
                    </a:cubicBezTo>
                    <a:cubicBezTo>
                      <a:pt x="14373" y="21599"/>
                      <a:pt x="17280" y="20691"/>
                      <a:pt x="17280" y="19575"/>
                    </a:cubicBezTo>
                    <a:lnTo>
                      <a:pt x="17280" y="17534"/>
                    </a:lnTo>
                    <a:cubicBezTo>
                      <a:pt x="19889" y="16918"/>
                      <a:pt x="21600" y="15950"/>
                      <a:pt x="21600" y="14850"/>
                    </a:cubicBezTo>
                    <a:cubicBezTo>
                      <a:pt x="21600" y="13749"/>
                      <a:pt x="19889" y="12781"/>
                      <a:pt x="17280" y="12164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000">
                  <a:solidFill>
                    <a:schemeClr val="bg1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Gill Sans" charset="0"/>
                  <a:sym typeface="Gill Sans" charset="0"/>
                </a:endParaRPr>
              </a:p>
            </p:txBody>
          </p:sp>
        </p:grpSp>
        <p:grpSp>
          <p:nvGrpSpPr>
            <p:cNvPr id="138" name="组合 137"/>
            <p:cNvGrpSpPr/>
            <p:nvPr/>
          </p:nvGrpSpPr>
          <p:grpSpPr>
            <a:xfrm rot="6212144">
              <a:off x="5201974" y="2134441"/>
              <a:ext cx="968833" cy="987652"/>
              <a:chOff x="2720209" y="3507822"/>
              <a:chExt cx="926822" cy="944825"/>
            </a:xfrm>
          </p:grpSpPr>
          <p:sp>
            <p:nvSpPr>
              <p:cNvPr id="139" name="Oval Callout 9"/>
              <p:cNvSpPr/>
              <p:nvPr/>
            </p:nvSpPr>
            <p:spPr>
              <a:xfrm rot="18720548">
                <a:off x="2711207" y="3516824"/>
                <a:ext cx="944825" cy="926822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400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Oval Callout 9"/>
              <p:cNvSpPr/>
              <p:nvPr/>
            </p:nvSpPr>
            <p:spPr>
              <a:xfrm rot="18720548">
                <a:off x="2822121" y="3625625"/>
                <a:ext cx="722996" cy="709220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solidFill>
                <a:schemeClr val="bg2"/>
              </a:solidFill>
              <a:ln>
                <a:noFill/>
              </a:ln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1219170"/>
                <a:endParaRPr lang="en-GB" sz="240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70" name="Group 51"/>
            <p:cNvGrpSpPr/>
            <p:nvPr/>
          </p:nvGrpSpPr>
          <p:grpSpPr>
            <a:xfrm>
              <a:off x="5531582" y="2441523"/>
              <a:ext cx="360476" cy="361093"/>
              <a:chOff x="9145588" y="4435475"/>
              <a:chExt cx="464344" cy="465138"/>
            </a:xfrm>
            <a:solidFill>
              <a:schemeClr val="bg1"/>
            </a:solidFill>
          </p:grpSpPr>
          <p:sp>
            <p:nvSpPr>
              <p:cNvPr id="71" name="AutoShape 7"/>
              <p:cNvSpPr/>
              <p:nvPr/>
            </p:nvSpPr>
            <p:spPr bwMode="auto">
              <a:xfrm>
                <a:off x="9145588" y="4435475"/>
                <a:ext cx="464344" cy="465138"/>
              </a:xfrm>
              <a:custGeom>
                <a:avLst/>
                <a:gdLst>
                  <a:gd name="T0" fmla="+- 0 10800 1271"/>
                  <a:gd name="T1" fmla="*/ T0 w 19058"/>
                  <a:gd name="T2" fmla="+- 0 10799 1270"/>
                  <a:gd name="T3" fmla="*/ 10799 h 19059"/>
                  <a:gd name="T4" fmla="+- 0 10800 1271"/>
                  <a:gd name="T5" fmla="*/ T4 w 19058"/>
                  <a:gd name="T6" fmla="+- 0 10799 1270"/>
                  <a:gd name="T7" fmla="*/ 10799 h 19059"/>
                  <a:gd name="T8" fmla="+- 0 10800 1271"/>
                  <a:gd name="T9" fmla="*/ T8 w 19058"/>
                  <a:gd name="T10" fmla="+- 0 10799 1270"/>
                  <a:gd name="T11" fmla="*/ 10799 h 19059"/>
                  <a:gd name="T12" fmla="+- 0 10800 1271"/>
                  <a:gd name="T13" fmla="*/ T12 w 19058"/>
                  <a:gd name="T14" fmla="+- 0 10799 1270"/>
                  <a:gd name="T15" fmla="*/ 10799 h 19059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9058" h="19059">
                    <a:moveTo>
                      <a:pt x="6430" y="17268"/>
                    </a:moveTo>
                    <a:cubicBezTo>
                      <a:pt x="2162" y="15559"/>
                      <a:pt x="82" y="10698"/>
                      <a:pt x="1790" y="6431"/>
                    </a:cubicBezTo>
                    <a:cubicBezTo>
                      <a:pt x="3499" y="2164"/>
                      <a:pt x="8360" y="81"/>
                      <a:pt x="12627" y="1791"/>
                    </a:cubicBezTo>
                    <a:cubicBezTo>
                      <a:pt x="16894" y="3499"/>
                      <a:pt x="18975" y="8361"/>
                      <a:pt x="17267" y="12628"/>
                    </a:cubicBezTo>
                    <a:cubicBezTo>
                      <a:pt x="15558" y="16895"/>
                      <a:pt x="10696" y="18976"/>
                      <a:pt x="6430" y="17268"/>
                    </a:cubicBezTo>
                    <a:moveTo>
                      <a:pt x="13070" y="685"/>
                    </a:moveTo>
                    <a:cubicBezTo>
                      <a:pt x="8186" y="-1270"/>
                      <a:pt x="2641" y="1103"/>
                      <a:pt x="685" y="5987"/>
                    </a:cubicBezTo>
                    <a:cubicBezTo>
                      <a:pt x="-1271" y="10872"/>
                      <a:pt x="1103" y="16418"/>
                      <a:pt x="5987" y="18373"/>
                    </a:cubicBezTo>
                    <a:cubicBezTo>
                      <a:pt x="10871" y="20330"/>
                      <a:pt x="16416" y="17955"/>
                      <a:pt x="18373" y="13071"/>
                    </a:cubicBezTo>
                    <a:cubicBezTo>
                      <a:pt x="20329" y="8186"/>
                      <a:pt x="17954" y="2641"/>
                      <a:pt x="13070" y="685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72" name="AutoShape 8"/>
              <p:cNvSpPr/>
              <p:nvPr/>
            </p:nvSpPr>
            <p:spPr bwMode="auto">
              <a:xfrm>
                <a:off x="9348788" y="4638675"/>
                <a:ext cx="57944" cy="57944"/>
              </a:xfrm>
              <a:custGeom>
                <a:avLst/>
                <a:gdLst>
                  <a:gd name="T0" fmla="+- 0 10801 1272"/>
                  <a:gd name="T1" fmla="*/ T0 w 19059"/>
                  <a:gd name="T2" fmla="+- 0 10800 1272"/>
                  <a:gd name="T3" fmla="*/ 10800 h 19056"/>
                  <a:gd name="T4" fmla="+- 0 10801 1272"/>
                  <a:gd name="T5" fmla="*/ T4 w 19059"/>
                  <a:gd name="T6" fmla="+- 0 10800 1272"/>
                  <a:gd name="T7" fmla="*/ 10800 h 19056"/>
                  <a:gd name="T8" fmla="+- 0 10801 1272"/>
                  <a:gd name="T9" fmla="*/ T8 w 19059"/>
                  <a:gd name="T10" fmla="+- 0 10800 1272"/>
                  <a:gd name="T11" fmla="*/ 10800 h 19056"/>
                  <a:gd name="T12" fmla="+- 0 10801 1272"/>
                  <a:gd name="T13" fmla="*/ T12 w 19059"/>
                  <a:gd name="T14" fmla="+- 0 10800 1272"/>
                  <a:gd name="T15" fmla="*/ 10800 h 19056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9059" h="19056">
                    <a:moveTo>
                      <a:pt x="7753" y="13951"/>
                    </a:moveTo>
                    <a:cubicBezTo>
                      <a:pt x="5315" y="12969"/>
                      <a:pt x="4129" y="10197"/>
                      <a:pt x="5101" y="7755"/>
                    </a:cubicBezTo>
                    <a:cubicBezTo>
                      <a:pt x="6083" y="5323"/>
                      <a:pt x="8860" y="4132"/>
                      <a:pt x="11298" y="5104"/>
                    </a:cubicBezTo>
                    <a:cubicBezTo>
                      <a:pt x="13735" y="6081"/>
                      <a:pt x="14926" y="8858"/>
                      <a:pt x="13949" y="11300"/>
                    </a:cubicBezTo>
                    <a:cubicBezTo>
                      <a:pt x="12972" y="13737"/>
                      <a:pt x="10195" y="14923"/>
                      <a:pt x="7753" y="13951"/>
                    </a:cubicBezTo>
                    <a:moveTo>
                      <a:pt x="13070" y="686"/>
                    </a:moveTo>
                    <a:cubicBezTo>
                      <a:pt x="8190" y="-1272"/>
                      <a:pt x="2640" y="1104"/>
                      <a:pt x="686" y="5988"/>
                    </a:cubicBezTo>
                    <a:cubicBezTo>
                      <a:pt x="-1272" y="10872"/>
                      <a:pt x="1105" y="16416"/>
                      <a:pt x="5985" y="18369"/>
                    </a:cubicBezTo>
                    <a:cubicBezTo>
                      <a:pt x="10870" y="20328"/>
                      <a:pt x="16415" y="17951"/>
                      <a:pt x="18374" y="13072"/>
                    </a:cubicBezTo>
                    <a:cubicBezTo>
                      <a:pt x="20328" y="8188"/>
                      <a:pt x="17960" y="2644"/>
                      <a:pt x="13070" y="686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73" name="AutoShape 9"/>
              <p:cNvSpPr/>
              <p:nvPr/>
            </p:nvSpPr>
            <p:spPr bwMode="auto">
              <a:xfrm>
                <a:off x="9290050" y="4580732"/>
                <a:ext cx="174625" cy="174625"/>
              </a:xfrm>
              <a:custGeom>
                <a:avLst/>
                <a:gdLst>
                  <a:gd name="T0" fmla="+- 0 10800 1271"/>
                  <a:gd name="T1" fmla="*/ T0 w 19059"/>
                  <a:gd name="T2" fmla="+- 0 10800 1271"/>
                  <a:gd name="T3" fmla="*/ 10800 h 19058"/>
                  <a:gd name="T4" fmla="+- 0 10800 1271"/>
                  <a:gd name="T5" fmla="*/ T4 w 19059"/>
                  <a:gd name="T6" fmla="+- 0 10800 1271"/>
                  <a:gd name="T7" fmla="*/ 10800 h 19058"/>
                  <a:gd name="T8" fmla="+- 0 10800 1271"/>
                  <a:gd name="T9" fmla="*/ T8 w 19059"/>
                  <a:gd name="T10" fmla="+- 0 10800 1271"/>
                  <a:gd name="T11" fmla="*/ 10800 h 19058"/>
                  <a:gd name="T12" fmla="+- 0 10800 1271"/>
                  <a:gd name="T13" fmla="*/ T12 w 19059"/>
                  <a:gd name="T14" fmla="+- 0 10800 1271"/>
                  <a:gd name="T15" fmla="*/ 10800 h 19058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19059" h="19058">
                    <a:moveTo>
                      <a:pt x="7169" y="15424"/>
                    </a:moveTo>
                    <a:cubicBezTo>
                      <a:pt x="3916" y="14123"/>
                      <a:pt x="2331" y="10417"/>
                      <a:pt x="3632" y="7167"/>
                    </a:cubicBezTo>
                    <a:cubicBezTo>
                      <a:pt x="4934" y="3917"/>
                      <a:pt x="8638" y="2331"/>
                      <a:pt x="11889" y="3632"/>
                    </a:cubicBezTo>
                    <a:cubicBezTo>
                      <a:pt x="15141" y="4934"/>
                      <a:pt x="16728" y="8640"/>
                      <a:pt x="15425" y="11890"/>
                    </a:cubicBezTo>
                    <a:cubicBezTo>
                      <a:pt x="14124" y="15140"/>
                      <a:pt x="10419" y="16728"/>
                      <a:pt x="7169" y="15424"/>
                    </a:cubicBezTo>
                    <a:moveTo>
                      <a:pt x="13071" y="685"/>
                    </a:moveTo>
                    <a:cubicBezTo>
                      <a:pt x="8186" y="-1271"/>
                      <a:pt x="2639" y="1104"/>
                      <a:pt x="686" y="5987"/>
                    </a:cubicBezTo>
                    <a:cubicBezTo>
                      <a:pt x="-1271" y="10871"/>
                      <a:pt x="1104" y="16416"/>
                      <a:pt x="5987" y="18372"/>
                    </a:cubicBezTo>
                    <a:cubicBezTo>
                      <a:pt x="10874" y="20329"/>
                      <a:pt x="16418" y="17955"/>
                      <a:pt x="18375" y="13070"/>
                    </a:cubicBezTo>
                    <a:cubicBezTo>
                      <a:pt x="20328" y="8186"/>
                      <a:pt x="17956" y="2641"/>
                      <a:pt x="13071" y="685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74" name="AutoShape 10"/>
              <p:cNvSpPr/>
              <p:nvPr/>
            </p:nvSpPr>
            <p:spPr bwMode="auto">
              <a:xfrm>
                <a:off x="9406732" y="4696619"/>
                <a:ext cx="72231" cy="74613"/>
              </a:xfrm>
              <a:custGeom>
                <a:avLst/>
                <a:gdLst>
                  <a:gd name="T0" fmla="+- 0 10804 288"/>
                  <a:gd name="T1" fmla="*/ T0 w 21033"/>
                  <a:gd name="T2" fmla="+- 0 10798 277"/>
                  <a:gd name="T3" fmla="*/ 10798 h 21043"/>
                  <a:gd name="T4" fmla="+- 0 10804 288"/>
                  <a:gd name="T5" fmla="*/ T4 w 21033"/>
                  <a:gd name="T6" fmla="+- 0 10798 277"/>
                  <a:gd name="T7" fmla="*/ 10798 h 21043"/>
                  <a:gd name="T8" fmla="+- 0 10804 288"/>
                  <a:gd name="T9" fmla="*/ T8 w 21033"/>
                  <a:gd name="T10" fmla="+- 0 10798 277"/>
                  <a:gd name="T11" fmla="*/ 10798 h 21043"/>
                  <a:gd name="T12" fmla="+- 0 10804 288"/>
                  <a:gd name="T13" fmla="*/ T12 w 21033"/>
                  <a:gd name="T14" fmla="+- 0 10798 277"/>
                  <a:gd name="T15" fmla="*/ 10798 h 21043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033" h="21043">
                    <a:moveTo>
                      <a:pt x="20881" y="2825"/>
                    </a:moveTo>
                    <a:cubicBezTo>
                      <a:pt x="21312" y="1771"/>
                      <a:pt x="20787" y="572"/>
                      <a:pt x="19713" y="149"/>
                    </a:cubicBezTo>
                    <a:cubicBezTo>
                      <a:pt x="18636" y="-277"/>
                      <a:pt x="17414" y="238"/>
                      <a:pt x="16984" y="1296"/>
                    </a:cubicBezTo>
                    <a:lnTo>
                      <a:pt x="16980" y="1292"/>
                    </a:lnTo>
                    <a:cubicBezTo>
                      <a:pt x="13964" y="8692"/>
                      <a:pt x="8182" y="14184"/>
                      <a:pt x="1269" y="17089"/>
                    </a:cubicBezTo>
                    <a:cubicBezTo>
                      <a:pt x="207" y="17536"/>
                      <a:pt x="-288" y="18747"/>
                      <a:pt x="170" y="19789"/>
                    </a:cubicBezTo>
                    <a:cubicBezTo>
                      <a:pt x="629" y="20840"/>
                      <a:pt x="1863" y="21323"/>
                      <a:pt x="2924" y="20876"/>
                    </a:cubicBezTo>
                    <a:cubicBezTo>
                      <a:pt x="2961" y="20860"/>
                      <a:pt x="2982" y="20828"/>
                      <a:pt x="3014" y="20815"/>
                    </a:cubicBezTo>
                    <a:cubicBezTo>
                      <a:pt x="10874" y="17480"/>
                      <a:pt x="17451" y="11227"/>
                      <a:pt x="20877" y="2825"/>
                    </a:cubicBezTo>
                    <a:cubicBezTo>
                      <a:pt x="20877" y="2825"/>
                      <a:pt x="20881" y="2825"/>
                      <a:pt x="20881" y="2825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75" name="AutoShape 11"/>
              <p:cNvSpPr/>
              <p:nvPr/>
            </p:nvSpPr>
            <p:spPr bwMode="auto">
              <a:xfrm>
                <a:off x="9435307" y="4725988"/>
                <a:ext cx="103981" cy="106363"/>
              </a:xfrm>
              <a:custGeom>
                <a:avLst/>
                <a:gdLst>
                  <a:gd name="T0" fmla="+- 0 10803 203"/>
                  <a:gd name="T1" fmla="*/ T0 w 21201"/>
                  <a:gd name="T2" fmla="+- 0 10798 194"/>
                  <a:gd name="T3" fmla="*/ 10798 h 21209"/>
                  <a:gd name="T4" fmla="+- 0 10803 203"/>
                  <a:gd name="T5" fmla="*/ T4 w 21201"/>
                  <a:gd name="T6" fmla="+- 0 10798 194"/>
                  <a:gd name="T7" fmla="*/ 10798 h 21209"/>
                  <a:gd name="T8" fmla="+- 0 10803 203"/>
                  <a:gd name="T9" fmla="*/ T8 w 21201"/>
                  <a:gd name="T10" fmla="+- 0 10798 194"/>
                  <a:gd name="T11" fmla="*/ 10798 h 21209"/>
                  <a:gd name="T12" fmla="+- 0 10803 203"/>
                  <a:gd name="T13" fmla="*/ T12 w 21201"/>
                  <a:gd name="T14" fmla="+- 0 10798 194"/>
                  <a:gd name="T15" fmla="*/ 10798 h 21209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201" h="21209">
                    <a:moveTo>
                      <a:pt x="20267" y="104"/>
                    </a:moveTo>
                    <a:cubicBezTo>
                      <a:pt x="19508" y="-194"/>
                      <a:pt x="18645" y="169"/>
                      <a:pt x="18339" y="912"/>
                    </a:cubicBezTo>
                    <a:cubicBezTo>
                      <a:pt x="14991" y="9110"/>
                      <a:pt x="8568" y="15198"/>
                      <a:pt x="894" y="18420"/>
                    </a:cubicBezTo>
                    <a:cubicBezTo>
                      <a:pt x="144" y="18735"/>
                      <a:pt x="-203" y="19589"/>
                      <a:pt x="121" y="20327"/>
                    </a:cubicBezTo>
                    <a:cubicBezTo>
                      <a:pt x="442" y="21068"/>
                      <a:pt x="1314" y="21406"/>
                      <a:pt x="2067" y="21090"/>
                    </a:cubicBezTo>
                    <a:cubicBezTo>
                      <a:pt x="2102" y="21073"/>
                      <a:pt x="2125" y="21042"/>
                      <a:pt x="2159" y="21025"/>
                    </a:cubicBezTo>
                    <a:cubicBezTo>
                      <a:pt x="10491" y="17500"/>
                      <a:pt x="17461" y="10881"/>
                      <a:pt x="21095" y="1994"/>
                    </a:cubicBezTo>
                    <a:cubicBezTo>
                      <a:pt x="21397" y="1250"/>
                      <a:pt x="21026" y="404"/>
                      <a:pt x="20267" y="104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76" name="AutoShape 12"/>
              <p:cNvSpPr/>
              <p:nvPr/>
            </p:nvSpPr>
            <p:spPr bwMode="auto">
              <a:xfrm>
                <a:off x="9421019" y="4711700"/>
                <a:ext cx="88106" cy="89694"/>
              </a:xfrm>
              <a:custGeom>
                <a:avLst/>
                <a:gdLst>
                  <a:gd name="T0" fmla="+- 0 10802 238"/>
                  <a:gd name="T1" fmla="*/ T0 w 21128"/>
                  <a:gd name="T2" fmla="+- 0 10797 227"/>
                  <a:gd name="T3" fmla="*/ 10797 h 21141"/>
                  <a:gd name="T4" fmla="+- 0 10802 238"/>
                  <a:gd name="T5" fmla="*/ T4 w 21128"/>
                  <a:gd name="T6" fmla="+- 0 10797 227"/>
                  <a:gd name="T7" fmla="*/ 10797 h 21141"/>
                  <a:gd name="T8" fmla="+- 0 10802 238"/>
                  <a:gd name="T9" fmla="*/ T8 w 21128"/>
                  <a:gd name="T10" fmla="+- 0 10797 227"/>
                  <a:gd name="T11" fmla="*/ 10797 h 21141"/>
                  <a:gd name="T12" fmla="+- 0 10802 238"/>
                  <a:gd name="T13" fmla="*/ T12 w 21128"/>
                  <a:gd name="T14" fmla="+- 0 10797 227"/>
                  <a:gd name="T15" fmla="*/ 10797 h 21141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128" h="21141">
                    <a:moveTo>
                      <a:pt x="20035" y="122"/>
                    </a:moveTo>
                    <a:cubicBezTo>
                      <a:pt x="19142" y="-227"/>
                      <a:pt x="18134" y="195"/>
                      <a:pt x="17778" y="1071"/>
                    </a:cubicBezTo>
                    <a:cubicBezTo>
                      <a:pt x="14571" y="8936"/>
                      <a:pt x="8412" y="14778"/>
                      <a:pt x="1051" y="17867"/>
                    </a:cubicBezTo>
                    <a:lnTo>
                      <a:pt x="1054" y="17867"/>
                    </a:lnTo>
                    <a:cubicBezTo>
                      <a:pt x="172" y="18240"/>
                      <a:pt x="-238" y="19242"/>
                      <a:pt x="142" y="20108"/>
                    </a:cubicBezTo>
                    <a:cubicBezTo>
                      <a:pt x="522" y="20973"/>
                      <a:pt x="1543" y="21372"/>
                      <a:pt x="2425" y="21003"/>
                    </a:cubicBezTo>
                    <a:cubicBezTo>
                      <a:pt x="2459" y="20986"/>
                      <a:pt x="2476" y="20956"/>
                      <a:pt x="2514" y="20936"/>
                    </a:cubicBezTo>
                    <a:cubicBezTo>
                      <a:pt x="10651" y="17491"/>
                      <a:pt x="17459" y="11027"/>
                      <a:pt x="21002" y="2339"/>
                    </a:cubicBezTo>
                    <a:cubicBezTo>
                      <a:pt x="21361" y="1463"/>
                      <a:pt x="20927" y="472"/>
                      <a:pt x="20035" y="122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77" name="AutoShape 13"/>
              <p:cNvSpPr/>
              <p:nvPr/>
            </p:nvSpPr>
            <p:spPr bwMode="auto">
              <a:xfrm>
                <a:off x="9275763" y="4566444"/>
                <a:ext cx="73025" cy="73819"/>
              </a:xfrm>
              <a:custGeom>
                <a:avLst/>
                <a:gdLst>
                  <a:gd name="T0" fmla="+- 0 10797 278"/>
                  <a:gd name="T1" fmla="*/ T0 w 21039"/>
                  <a:gd name="T2" fmla="+- 0 10803 281"/>
                  <a:gd name="T3" fmla="*/ 10803 h 21044"/>
                  <a:gd name="T4" fmla="+- 0 10797 278"/>
                  <a:gd name="T5" fmla="*/ T4 w 21039"/>
                  <a:gd name="T6" fmla="+- 0 10803 281"/>
                  <a:gd name="T7" fmla="*/ 10803 h 21044"/>
                  <a:gd name="T8" fmla="+- 0 10797 278"/>
                  <a:gd name="T9" fmla="*/ T8 w 21039"/>
                  <a:gd name="T10" fmla="+- 0 10803 281"/>
                  <a:gd name="T11" fmla="*/ 10803 h 21044"/>
                  <a:gd name="T12" fmla="+- 0 10797 278"/>
                  <a:gd name="T13" fmla="*/ T12 w 21039"/>
                  <a:gd name="T14" fmla="+- 0 10803 281"/>
                  <a:gd name="T15" fmla="*/ 10803 h 21044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039" h="21044">
                    <a:moveTo>
                      <a:pt x="20871" y="1248"/>
                    </a:moveTo>
                    <a:cubicBezTo>
                      <a:pt x="20411" y="197"/>
                      <a:pt x="19177" y="-281"/>
                      <a:pt x="18112" y="169"/>
                    </a:cubicBezTo>
                    <a:cubicBezTo>
                      <a:pt x="18075" y="181"/>
                      <a:pt x="18050" y="214"/>
                      <a:pt x="18021" y="226"/>
                    </a:cubicBezTo>
                    <a:cubicBezTo>
                      <a:pt x="10159" y="3562"/>
                      <a:pt x="3583" y="9820"/>
                      <a:pt x="152" y="18220"/>
                    </a:cubicBezTo>
                    <a:lnTo>
                      <a:pt x="148" y="18220"/>
                    </a:lnTo>
                    <a:cubicBezTo>
                      <a:pt x="-278" y="19278"/>
                      <a:pt x="242" y="20473"/>
                      <a:pt x="1320" y="20896"/>
                    </a:cubicBezTo>
                    <a:cubicBezTo>
                      <a:pt x="2398" y="21318"/>
                      <a:pt x="3620" y="20803"/>
                      <a:pt x="4046" y="19749"/>
                    </a:cubicBezTo>
                    <a:lnTo>
                      <a:pt x="4051" y="19749"/>
                    </a:lnTo>
                    <a:cubicBezTo>
                      <a:pt x="7068" y="12356"/>
                      <a:pt x="12856" y="6858"/>
                      <a:pt x="19764" y="3956"/>
                    </a:cubicBezTo>
                    <a:cubicBezTo>
                      <a:pt x="20830" y="3506"/>
                      <a:pt x="21322" y="2298"/>
                      <a:pt x="20871" y="1248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78" name="AutoShape 14"/>
              <p:cNvSpPr/>
              <p:nvPr/>
            </p:nvSpPr>
            <p:spPr bwMode="auto">
              <a:xfrm>
                <a:off x="9217819" y="4508500"/>
                <a:ext cx="103981" cy="105569"/>
              </a:xfrm>
              <a:custGeom>
                <a:avLst/>
                <a:gdLst>
                  <a:gd name="T0" fmla="+- 0 10797 198"/>
                  <a:gd name="T1" fmla="*/ T0 w 21199"/>
                  <a:gd name="T2" fmla="+- 0 10802 198"/>
                  <a:gd name="T3" fmla="*/ 10802 h 21208"/>
                  <a:gd name="T4" fmla="+- 0 10797 198"/>
                  <a:gd name="T5" fmla="*/ T4 w 21199"/>
                  <a:gd name="T6" fmla="+- 0 10802 198"/>
                  <a:gd name="T7" fmla="*/ 10802 h 21208"/>
                  <a:gd name="T8" fmla="+- 0 10797 198"/>
                  <a:gd name="T9" fmla="*/ T8 w 21199"/>
                  <a:gd name="T10" fmla="+- 0 10802 198"/>
                  <a:gd name="T11" fmla="*/ 10802 h 21208"/>
                  <a:gd name="T12" fmla="+- 0 10797 198"/>
                  <a:gd name="T13" fmla="*/ T12 w 21199"/>
                  <a:gd name="T14" fmla="+- 0 10802 198"/>
                  <a:gd name="T15" fmla="*/ 10802 h 21208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199" h="21208">
                    <a:moveTo>
                      <a:pt x="21077" y="880"/>
                    </a:moveTo>
                    <a:cubicBezTo>
                      <a:pt x="20753" y="142"/>
                      <a:pt x="19881" y="-198"/>
                      <a:pt x="19129" y="117"/>
                    </a:cubicBezTo>
                    <a:cubicBezTo>
                      <a:pt x="19097" y="131"/>
                      <a:pt x="19071" y="162"/>
                      <a:pt x="19039" y="179"/>
                    </a:cubicBezTo>
                    <a:cubicBezTo>
                      <a:pt x="10706" y="3707"/>
                      <a:pt x="3739" y="10322"/>
                      <a:pt x="106" y="19208"/>
                    </a:cubicBezTo>
                    <a:cubicBezTo>
                      <a:pt x="-198" y="19957"/>
                      <a:pt x="172" y="20803"/>
                      <a:pt x="934" y="21101"/>
                    </a:cubicBezTo>
                    <a:cubicBezTo>
                      <a:pt x="1689" y="21401"/>
                      <a:pt x="2552" y="21041"/>
                      <a:pt x="2859" y="20292"/>
                    </a:cubicBezTo>
                    <a:cubicBezTo>
                      <a:pt x="6206" y="12096"/>
                      <a:pt x="12625" y="6008"/>
                      <a:pt x="20301" y="2787"/>
                    </a:cubicBezTo>
                    <a:cubicBezTo>
                      <a:pt x="21051" y="2469"/>
                      <a:pt x="21402" y="1618"/>
                      <a:pt x="21077" y="88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  <p:sp>
            <p:nvSpPr>
              <p:cNvPr id="79" name="AutoShape 15"/>
              <p:cNvSpPr/>
              <p:nvPr/>
            </p:nvSpPr>
            <p:spPr bwMode="auto">
              <a:xfrm>
                <a:off x="9247188" y="4537075"/>
                <a:ext cx="88107" cy="90488"/>
              </a:xfrm>
              <a:custGeom>
                <a:avLst/>
                <a:gdLst>
                  <a:gd name="T0" fmla="+- 0 10796 232"/>
                  <a:gd name="T1" fmla="*/ T0 w 21129"/>
                  <a:gd name="T2" fmla="+- 0 10804 234"/>
                  <a:gd name="T3" fmla="*/ 10804 h 21141"/>
                  <a:gd name="T4" fmla="+- 0 10796 232"/>
                  <a:gd name="T5" fmla="*/ T4 w 21129"/>
                  <a:gd name="T6" fmla="+- 0 10804 234"/>
                  <a:gd name="T7" fmla="*/ 10804 h 21141"/>
                  <a:gd name="T8" fmla="+- 0 10796 232"/>
                  <a:gd name="T9" fmla="*/ T8 w 21129"/>
                  <a:gd name="T10" fmla="+- 0 10804 234"/>
                  <a:gd name="T11" fmla="*/ 10804 h 21141"/>
                  <a:gd name="T12" fmla="+- 0 10796 232"/>
                  <a:gd name="T13" fmla="*/ T12 w 21129"/>
                  <a:gd name="T14" fmla="+- 0 10804 234"/>
                  <a:gd name="T15" fmla="*/ 10804 h 21141"/>
                </a:gdLst>
                <a:ahLst/>
                <a:cxnLst>
                  <a:cxn ang="0">
                    <a:pos x="T1" y="T3"/>
                  </a:cxn>
                  <a:cxn ang="0">
                    <a:pos x="T5" y="T7"/>
                  </a:cxn>
                  <a:cxn ang="0">
                    <a:pos x="T9" y="T11"/>
                  </a:cxn>
                  <a:cxn ang="0">
                    <a:pos x="T13" y="T15"/>
                  </a:cxn>
                </a:cxnLst>
                <a:rect l="0" t="0" r="r" b="b"/>
                <a:pathLst>
                  <a:path w="21129" h="21141">
                    <a:moveTo>
                      <a:pt x="20075" y="3267"/>
                    </a:moveTo>
                    <a:cubicBezTo>
                      <a:pt x="20953" y="2898"/>
                      <a:pt x="21368" y="1899"/>
                      <a:pt x="20987" y="1030"/>
                    </a:cubicBezTo>
                    <a:cubicBezTo>
                      <a:pt x="20611" y="168"/>
                      <a:pt x="19589" y="-234"/>
                      <a:pt x="18707" y="138"/>
                    </a:cubicBezTo>
                    <a:cubicBezTo>
                      <a:pt x="18670" y="152"/>
                      <a:pt x="18649" y="185"/>
                      <a:pt x="18615" y="198"/>
                    </a:cubicBezTo>
                    <a:cubicBezTo>
                      <a:pt x="10481" y="3647"/>
                      <a:pt x="3673" y="10118"/>
                      <a:pt x="124" y="18802"/>
                    </a:cubicBezTo>
                    <a:cubicBezTo>
                      <a:pt x="-232" y="19678"/>
                      <a:pt x="205" y="20666"/>
                      <a:pt x="1094" y="21019"/>
                    </a:cubicBezTo>
                    <a:cubicBezTo>
                      <a:pt x="1983" y="21366"/>
                      <a:pt x="2991" y="20946"/>
                      <a:pt x="3354" y="20071"/>
                    </a:cubicBezTo>
                    <a:cubicBezTo>
                      <a:pt x="6561" y="12205"/>
                      <a:pt x="12717" y="6360"/>
                      <a:pt x="20075" y="3274"/>
                    </a:cubicBezTo>
                    <a:cubicBezTo>
                      <a:pt x="20075" y="3274"/>
                      <a:pt x="20075" y="3267"/>
                      <a:pt x="20075" y="3267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flat" cmpd="sng">
                    <a:solidFill>
                      <a:srgbClr val="000000"/>
                    </a:solidFill>
                    <a:prstDash val="solid"/>
                    <a:miter lim="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lIns="25400" tIns="25400" rIns="25400" bIns="25400" anchor="ctr"/>
              <a:lstStyle/>
              <a:p>
                <a:pPr algn="ctr" defTabSz="304792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en-US" sz="2400">
                  <a:solidFill>
                    <a:schemeClr val="bg1"/>
                  </a:solidFill>
                  <a:sym typeface="Gill Sans" charset="0"/>
                </a:endParaRPr>
              </a:p>
            </p:txBody>
          </p:sp>
        </p:grpSp>
      </p:grpSp>
      <p:grpSp>
        <p:nvGrpSpPr>
          <p:cNvPr id="7" name="组合 6"/>
          <p:cNvGrpSpPr/>
          <p:nvPr/>
        </p:nvGrpSpPr>
        <p:grpSpPr>
          <a:xfrm>
            <a:off x="7683860" y="4169618"/>
            <a:ext cx="1291777" cy="1316869"/>
            <a:chOff x="5762894" y="3127213"/>
            <a:chExt cx="968833" cy="987652"/>
          </a:xfrm>
        </p:grpSpPr>
        <p:grpSp>
          <p:nvGrpSpPr>
            <p:cNvPr id="141" name="组合 140"/>
            <p:cNvGrpSpPr/>
            <p:nvPr/>
          </p:nvGrpSpPr>
          <p:grpSpPr>
            <a:xfrm rot="9985777">
              <a:off x="5762894" y="3127213"/>
              <a:ext cx="968833" cy="987652"/>
              <a:chOff x="2720209" y="3507822"/>
              <a:chExt cx="926822" cy="944825"/>
            </a:xfrm>
          </p:grpSpPr>
          <p:sp>
            <p:nvSpPr>
              <p:cNvPr id="142" name="Oval Callout 9"/>
              <p:cNvSpPr/>
              <p:nvPr/>
            </p:nvSpPr>
            <p:spPr>
              <a:xfrm rot="18720548">
                <a:off x="2711207" y="3516824"/>
                <a:ext cx="944825" cy="926822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400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Oval Callout 9"/>
              <p:cNvSpPr/>
              <p:nvPr/>
            </p:nvSpPr>
            <p:spPr>
              <a:xfrm rot="18720548">
                <a:off x="2822121" y="3625625"/>
                <a:ext cx="722996" cy="709220"/>
              </a:xfrm>
              <a:prstGeom prst="wedgeEllipseCallout">
                <a:avLst>
                  <a:gd name="adj1" fmla="val 38923"/>
                  <a:gd name="adj2" fmla="val 61436"/>
                </a:avLst>
              </a:prstGeom>
              <a:solidFill>
                <a:schemeClr val="tx2"/>
              </a:solidFill>
              <a:ln>
                <a:noFill/>
              </a:ln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1219170"/>
                <a:endParaRPr lang="en-GB" sz="240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46" name="Freeform 5"/>
            <p:cNvSpPr>
              <a:spLocks noEditPoints="1"/>
            </p:cNvSpPr>
            <p:nvPr/>
          </p:nvSpPr>
          <p:spPr bwMode="auto">
            <a:xfrm>
              <a:off x="6049663" y="3454150"/>
              <a:ext cx="395295" cy="333776"/>
            </a:xfrm>
            <a:custGeom>
              <a:avLst/>
              <a:gdLst>
                <a:gd name="T0" fmla="*/ 70 w 288"/>
                <a:gd name="T1" fmla="*/ 96 h 260"/>
                <a:gd name="T2" fmla="*/ 70 w 288"/>
                <a:gd name="T3" fmla="*/ 76 h 260"/>
                <a:gd name="T4" fmla="*/ 70 w 288"/>
                <a:gd name="T5" fmla="*/ 72 h 260"/>
                <a:gd name="T6" fmla="*/ 139 w 288"/>
                <a:gd name="T7" fmla="*/ 53 h 260"/>
                <a:gd name="T8" fmla="*/ 40 w 288"/>
                <a:gd name="T9" fmla="*/ 52 h 260"/>
                <a:gd name="T10" fmla="*/ 47 w 288"/>
                <a:gd name="T11" fmla="*/ 58 h 260"/>
                <a:gd name="T12" fmla="*/ 59 w 288"/>
                <a:gd name="T13" fmla="*/ 54 h 260"/>
                <a:gd name="T14" fmla="*/ 70 w 288"/>
                <a:gd name="T15" fmla="*/ 101 h 260"/>
                <a:gd name="T16" fmla="*/ 70 w 288"/>
                <a:gd name="T17" fmla="*/ 122 h 260"/>
                <a:gd name="T18" fmla="*/ 70 w 288"/>
                <a:gd name="T19" fmla="*/ 101 h 260"/>
                <a:gd name="T20" fmla="*/ 0 w 288"/>
                <a:gd name="T21" fmla="*/ 128 h 260"/>
                <a:gd name="T22" fmla="*/ 139 w 288"/>
                <a:gd name="T23" fmla="*/ 108 h 260"/>
                <a:gd name="T24" fmla="*/ 0 w 288"/>
                <a:gd name="T25" fmla="*/ 133 h 260"/>
                <a:gd name="T26" fmla="*/ 139 w 288"/>
                <a:gd name="T27" fmla="*/ 154 h 260"/>
                <a:gd name="T28" fmla="*/ 70 w 288"/>
                <a:gd name="T29" fmla="*/ 177 h 260"/>
                <a:gd name="T30" fmla="*/ 70 w 288"/>
                <a:gd name="T31" fmla="*/ 197 h 260"/>
                <a:gd name="T32" fmla="*/ 70 w 288"/>
                <a:gd name="T33" fmla="*/ 177 h 260"/>
                <a:gd name="T34" fmla="*/ 0 w 288"/>
                <a:gd name="T35" fmla="*/ 203 h 260"/>
                <a:gd name="T36" fmla="*/ 139 w 288"/>
                <a:gd name="T37" fmla="*/ 183 h 260"/>
                <a:gd name="T38" fmla="*/ 150 w 288"/>
                <a:gd name="T39" fmla="*/ 58 h 260"/>
                <a:gd name="T40" fmla="*/ 258 w 288"/>
                <a:gd name="T41" fmla="*/ 43 h 260"/>
                <a:gd name="T42" fmla="*/ 118 w 288"/>
                <a:gd name="T43" fmla="*/ 23 h 260"/>
                <a:gd name="T44" fmla="*/ 149 w 288"/>
                <a:gd name="T45" fmla="*/ 58 h 260"/>
                <a:gd name="T46" fmla="*/ 258 w 288"/>
                <a:gd name="T47" fmla="*/ 19 h 260"/>
                <a:gd name="T48" fmla="*/ 155 w 288"/>
                <a:gd name="T49" fmla="*/ 20 h 260"/>
                <a:gd name="T50" fmla="*/ 216 w 288"/>
                <a:gd name="T51" fmla="*/ 20 h 260"/>
                <a:gd name="T52" fmla="*/ 200 w 288"/>
                <a:gd name="T53" fmla="*/ 13 h 260"/>
                <a:gd name="T54" fmla="*/ 157 w 288"/>
                <a:gd name="T55" fmla="*/ 15 h 260"/>
                <a:gd name="T56" fmla="*/ 258 w 288"/>
                <a:gd name="T57" fmla="*/ 68 h 260"/>
                <a:gd name="T58" fmla="*/ 150 w 288"/>
                <a:gd name="T59" fmla="*/ 64 h 260"/>
                <a:gd name="T60" fmla="*/ 150 w 288"/>
                <a:gd name="T61" fmla="*/ 84 h 260"/>
                <a:gd name="T62" fmla="*/ 150 w 288"/>
                <a:gd name="T63" fmla="*/ 109 h 260"/>
                <a:gd name="T64" fmla="*/ 258 w 288"/>
                <a:gd name="T65" fmla="*/ 94 h 260"/>
                <a:gd name="T66" fmla="*/ 150 w 288"/>
                <a:gd name="T67" fmla="*/ 90 h 260"/>
                <a:gd name="T68" fmla="*/ 150 w 288"/>
                <a:gd name="T69" fmla="*/ 109 h 260"/>
                <a:gd name="T70" fmla="*/ 229 w 288"/>
                <a:gd name="T71" fmla="*/ 114 h 260"/>
                <a:gd name="T72" fmla="*/ 177 w 288"/>
                <a:gd name="T73" fmla="*/ 118 h 260"/>
                <a:gd name="T74" fmla="*/ 218 w 288"/>
                <a:gd name="T75" fmla="*/ 164 h 260"/>
                <a:gd name="T76" fmla="*/ 218 w 288"/>
                <a:gd name="T77" fmla="*/ 184 h 260"/>
                <a:gd name="T78" fmla="*/ 218 w 288"/>
                <a:gd name="T79" fmla="*/ 164 h 260"/>
                <a:gd name="T80" fmla="*/ 218 w 288"/>
                <a:gd name="T81" fmla="*/ 160 h 260"/>
                <a:gd name="T82" fmla="*/ 229 w 288"/>
                <a:gd name="T83" fmla="*/ 140 h 260"/>
                <a:gd name="T84" fmla="*/ 246 w 288"/>
                <a:gd name="T85" fmla="*/ 146 h 260"/>
                <a:gd name="T86" fmla="*/ 241 w 288"/>
                <a:gd name="T87" fmla="*/ 137 h 260"/>
                <a:gd name="T88" fmla="*/ 229 w 288"/>
                <a:gd name="T89" fmla="*/ 137 h 260"/>
                <a:gd name="T90" fmla="*/ 149 w 288"/>
                <a:gd name="T91" fmla="*/ 170 h 260"/>
                <a:gd name="T92" fmla="*/ 288 w 288"/>
                <a:gd name="T93" fmla="*/ 190 h 260"/>
                <a:gd name="T94" fmla="*/ 218 w 288"/>
                <a:gd name="T95" fmla="*/ 215 h 260"/>
                <a:gd name="T96" fmla="*/ 218 w 288"/>
                <a:gd name="T97" fmla="*/ 235 h 260"/>
                <a:gd name="T98" fmla="*/ 218 w 288"/>
                <a:gd name="T99" fmla="*/ 215 h 260"/>
                <a:gd name="T100" fmla="*/ 149 w 288"/>
                <a:gd name="T101" fmla="*/ 241 h 260"/>
                <a:gd name="T102" fmla="*/ 288 w 288"/>
                <a:gd name="T103" fmla="*/ 221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8" h="260">
                  <a:moveTo>
                    <a:pt x="139" y="57"/>
                  </a:moveTo>
                  <a:cubicBezTo>
                    <a:pt x="139" y="77"/>
                    <a:pt x="139" y="77"/>
                    <a:pt x="139" y="77"/>
                  </a:cubicBezTo>
                  <a:cubicBezTo>
                    <a:pt x="139" y="88"/>
                    <a:pt x="108" y="96"/>
                    <a:pt x="70" y="96"/>
                  </a:cubicBezTo>
                  <a:cubicBezTo>
                    <a:pt x="31" y="96"/>
                    <a:pt x="0" y="88"/>
                    <a:pt x="0" y="77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0" y="67"/>
                    <a:pt x="31" y="76"/>
                    <a:pt x="70" y="76"/>
                  </a:cubicBezTo>
                  <a:cubicBezTo>
                    <a:pt x="108" y="76"/>
                    <a:pt x="139" y="67"/>
                    <a:pt x="139" y="57"/>
                  </a:cubicBezTo>
                  <a:close/>
                  <a:moveTo>
                    <a:pt x="139" y="53"/>
                  </a:moveTo>
                  <a:cubicBezTo>
                    <a:pt x="139" y="64"/>
                    <a:pt x="108" y="72"/>
                    <a:pt x="70" y="72"/>
                  </a:cubicBezTo>
                  <a:cubicBezTo>
                    <a:pt x="31" y="72"/>
                    <a:pt x="0" y="64"/>
                    <a:pt x="0" y="53"/>
                  </a:cubicBezTo>
                  <a:cubicBezTo>
                    <a:pt x="0" y="43"/>
                    <a:pt x="31" y="34"/>
                    <a:pt x="70" y="34"/>
                  </a:cubicBezTo>
                  <a:cubicBezTo>
                    <a:pt x="108" y="34"/>
                    <a:pt x="139" y="43"/>
                    <a:pt x="139" y="53"/>
                  </a:cubicBezTo>
                  <a:close/>
                  <a:moveTo>
                    <a:pt x="103" y="52"/>
                  </a:moveTo>
                  <a:cubicBezTo>
                    <a:pt x="42" y="48"/>
                    <a:pt x="42" y="48"/>
                    <a:pt x="42" y="48"/>
                  </a:cubicBezTo>
                  <a:cubicBezTo>
                    <a:pt x="40" y="52"/>
                    <a:pt x="40" y="52"/>
                    <a:pt x="40" y="52"/>
                  </a:cubicBezTo>
                  <a:cubicBezTo>
                    <a:pt x="42" y="52"/>
                    <a:pt x="42" y="52"/>
                    <a:pt x="42" y="52"/>
                  </a:cubicBezTo>
                  <a:cubicBezTo>
                    <a:pt x="45" y="52"/>
                    <a:pt x="49" y="53"/>
                    <a:pt x="47" y="57"/>
                  </a:cubicBezTo>
                  <a:cubicBezTo>
                    <a:pt x="47" y="58"/>
                    <a:pt x="47" y="58"/>
                    <a:pt x="47" y="58"/>
                  </a:cubicBezTo>
                  <a:cubicBezTo>
                    <a:pt x="58" y="58"/>
                    <a:pt x="58" y="58"/>
                    <a:pt x="58" y="58"/>
                  </a:cubicBezTo>
                  <a:cubicBezTo>
                    <a:pt x="59" y="57"/>
                    <a:pt x="59" y="57"/>
                    <a:pt x="59" y="57"/>
                  </a:cubicBezTo>
                  <a:cubicBezTo>
                    <a:pt x="60" y="56"/>
                    <a:pt x="60" y="55"/>
                    <a:pt x="59" y="54"/>
                  </a:cubicBezTo>
                  <a:cubicBezTo>
                    <a:pt x="101" y="56"/>
                    <a:pt x="101" y="56"/>
                    <a:pt x="101" y="56"/>
                  </a:cubicBezTo>
                  <a:lnTo>
                    <a:pt x="103" y="52"/>
                  </a:lnTo>
                  <a:close/>
                  <a:moveTo>
                    <a:pt x="70" y="101"/>
                  </a:moveTo>
                  <a:cubicBezTo>
                    <a:pt x="31" y="101"/>
                    <a:pt x="0" y="93"/>
                    <a:pt x="0" y="82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113"/>
                    <a:pt x="31" y="122"/>
                    <a:pt x="70" y="122"/>
                  </a:cubicBezTo>
                  <a:cubicBezTo>
                    <a:pt x="108" y="122"/>
                    <a:pt x="139" y="113"/>
                    <a:pt x="139" y="103"/>
                  </a:cubicBezTo>
                  <a:cubicBezTo>
                    <a:pt x="139" y="82"/>
                    <a:pt x="139" y="82"/>
                    <a:pt x="139" y="82"/>
                  </a:cubicBezTo>
                  <a:cubicBezTo>
                    <a:pt x="139" y="93"/>
                    <a:pt x="108" y="101"/>
                    <a:pt x="70" y="101"/>
                  </a:cubicBezTo>
                  <a:close/>
                  <a:moveTo>
                    <a:pt x="70" y="127"/>
                  </a:moveTo>
                  <a:cubicBezTo>
                    <a:pt x="31" y="127"/>
                    <a:pt x="0" y="119"/>
                    <a:pt x="0" y="108"/>
                  </a:cubicBezTo>
                  <a:cubicBezTo>
                    <a:pt x="0" y="128"/>
                    <a:pt x="0" y="128"/>
                    <a:pt x="0" y="128"/>
                  </a:cubicBezTo>
                  <a:cubicBezTo>
                    <a:pt x="0" y="139"/>
                    <a:pt x="31" y="147"/>
                    <a:pt x="70" y="147"/>
                  </a:cubicBezTo>
                  <a:cubicBezTo>
                    <a:pt x="108" y="147"/>
                    <a:pt x="139" y="139"/>
                    <a:pt x="139" y="128"/>
                  </a:cubicBezTo>
                  <a:cubicBezTo>
                    <a:pt x="139" y="108"/>
                    <a:pt x="139" y="108"/>
                    <a:pt x="139" y="108"/>
                  </a:cubicBezTo>
                  <a:cubicBezTo>
                    <a:pt x="139" y="119"/>
                    <a:pt x="108" y="127"/>
                    <a:pt x="70" y="127"/>
                  </a:cubicBezTo>
                  <a:close/>
                  <a:moveTo>
                    <a:pt x="70" y="152"/>
                  </a:moveTo>
                  <a:cubicBezTo>
                    <a:pt x="31" y="152"/>
                    <a:pt x="0" y="144"/>
                    <a:pt x="0" y="133"/>
                  </a:cubicBezTo>
                  <a:cubicBezTo>
                    <a:pt x="0" y="154"/>
                    <a:pt x="0" y="154"/>
                    <a:pt x="0" y="154"/>
                  </a:cubicBezTo>
                  <a:cubicBezTo>
                    <a:pt x="0" y="164"/>
                    <a:pt x="31" y="173"/>
                    <a:pt x="70" y="173"/>
                  </a:cubicBezTo>
                  <a:cubicBezTo>
                    <a:pt x="108" y="173"/>
                    <a:pt x="139" y="164"/>
                    <a:pt x="139" y="154"/>
                  </a:cubicBezTo>
                  <a:cubicBezTo>
                    <a:pt x="139" y="133"/>
                    <a:pt x="139" y="133"/>
                    <a:pt x="139" y="133"/>
                  </a:cubicBezTo>
                  <a:cubicBezTo>
                    <a:pt x="139" y="144"/>
                    <a:pt x="108" y="152"/>
                    <a:pt x="70" y="152"/>
                  </a:cubicBezTo>
                  <a:close/>
                  <a:moveTo>
                    <a:pt x="70" y="177"/>
                  </a:moveTo>
                  <a:cubicBezTo>
                    <a:pt x="31" y="177"/>
                    <a:pt x="0" y="169"/>
                    <a:pt x="0" y="158"/>
                  </a:cubicBezTo>
                  <a:cubicBezTo>
                    <a:pt x="0" y="178"/>
                    <a:pt x="0" y="178"/>
                    <a:pt x="0" y="178"/>
                  </a:cubicBezTo>
                  <a:cubicBezTo>
                    <a:pt x="0" y="189"/>
                    <a:pt x="31" y="197"/>
                    <a:pt x="70" y="197"/>
                  </a:cubicBezTo>
                  <a:cubicBezTo>
                    <a:pt x="108" y="197"/>
                    <a:pt x="139" y="189"/>
                    <a:pt x="139" y="178"/>
                  </a:cubicBezTo>
                  <a:cubicBezTo>
                    <a:pt x="139" y="158"/>
                    <a:pt x="139" y="158"/>
                    <a:pt x="139" y="158"/>
                  </a:cubicBezTo>
                  <a:cubicBezTo>
                    <a:pt x="139" y="169"/>
                    <a:pt x="108" y="177"/>
                    <a:pt x="70" y="177"/>
                  </a:cubicBezTo>
                  <a:close/>
                  <a:moveTo>
                    <a:pt x="70" y="202"/>
                  </a:moveTo>
                  <a:cubicBezTo>
                    <a:pt x="31" y="202"/>
                    <a:pt x="0" y="193"/>
                    <a:pt x="0" y="183"/>
                  </a:cubicBezTo>
                  <a:cubicBezTo>
                    <a:pt x="0" y="203"/>
                    <a:pt x="0" y="203"/>
                    <a:pt x="0" y="203"/>
                  </a:cubicBezTo>
                  <a:cubicBezTo>
                    <a:pt x="0" y="214"/>
                    <a:pt x="31" y="222"/>
                    <a:pt x="70" y="222"/>
                  </a:cubicBezTo>
                  <a:cubicBezTo>
                    <a:pt x="108" y="222"/>
                    <a:pt x="139" y="214"/>
                    <a:pt x="139" y="203"/>
                  </a:cubicBezTo>
                  <a:cubicBezTo>
                    <a:pt x="139" y="183"/>
                    <a:pt x="139" y="183"/>
                    <a:pt x="139" y="183"/>
                  </a:cubicBezTo>
                  <a:cubicBezTo>
                    <a:pt x="139" y="193"/>
                    <a:pt x="108" y="202"/>
                    <a:pt x="70" y="202"/>
                  </a:cubicBezTo>
                  <a:close/>
                  <a:moveTo>
                    <a:pt x="149" y="58"/>
                  </a:moveTo>
                  <a:cubicBezTo>
                    <a:pt x="150" y="58"/>
                    <a:pt x="150" y="58"/>
                    <a:pt x="150" y="58"/>
                  </a:cubicBezTo>
                  <a:cubicBezTo>
                    <a:pt x="150" y="59"/>
                    <a:pt x="150" y="59"/>
                    <a:pt x="150" y="59"/>
                  </a:cubicBezTo>
                  <a:cubicBezTo>
                    <a:pt x="161" y="61"/>
                    <a:pt x="174" y="62"/>
                    <a:pt x="188" y="62"/>
                  </a:cubicBezTo>
                  <a:cubicBezTo>
                    <a:pt x="227" y="62"/>
                    <a:pt x="258" y="53"/>
                    <a:pt x="258" y="43"/>
                  </a:cubicBezTo>
                  <a:cubicBezTo>
                    <a:pt x="258" y="23"/>
                    <a:pt x="258" y="23"/>
                    <a:pt x="258" y="23"/>
                  </a:cubicBezTo>
                  <a:cubicBezTo>
                    <a:pt x="258" y="33"/>
                    <a:pt x="227" y="42"/>
                    <a:pt x="188" y="42"/>
                  </a:cubicBezTo>
                  <a:cubicBezTo>
                    <a:pt x="150" y="42"/>
                    <a:pt x="118" y="33"/>
                    <a:pt x="118" y="23"/>
                  </a:cubicBezTo>
                  <a:cubicBezTo>
                    <a:pt x="118" y="30"/>
                    <a:pt x="118" y="30"/>
                    <a:pt x="118" y="30"/>
                  </a:cubicBezTo>
                  <a:cubicBezTo>
                    <a:pt x="135" y="34"/>
                    <a:pt x="150" y="41"/>
                    <a:pt x="150" y="54"/>
                  </a:cubicBezTo>
                  <a:cubicBezTo>
                    <a:pt x="150" y="56"/>
                    <a:pt x="149" y="57"/>
                    <a:pt x="149" y="58"/>
                  </a:cubicBezTo>
                  <a:close/>
                  <a:moveTo>
                    <a:pt x="118" y="19"/>
                  </a:moveTo>
                  <a:cubicBezTo>
                    <a:pt x="118" y="8"/>
                    <a:pt x="150" y="0"/>
                    <a:pt x="188" y="0"/>
                  </a:cubicBezTo>
                  <a:cubicBezTo>
                    <a:pt x="227" y="0"/>
                    <a:pt x="258" y="8"/>
                    <a:pt x="258" y="19"/>
                  </a:cubicBezTo>
                  <a:cubicBezTo>
                    <a:pt x="258" y="29"/>
                    <a:pt x="227" y="38"/>
                    <a:pt x="188" y="38"/>
                  </a:cubicBezTo>
                  <a:cubicBezTo>
                    <a:pt x="150" y="38"/>
                    <a:pt x="118" y="29"/>
                    <a:pt x="118" y="19"/>
                  </a:cubicBezTo>
                  <a:close/>
                  <a:moveTo>
                    <a:pt x="155" y="20"/>
                  </a:moveTo>
                  <a:cubicBezTo>
                    <a:pt x="216" y="24"/>
                    <a:pt x="216" y="24"/>
                    <a:pt x="216" y="24"/>
                  </a:cubicBezTo>
                  <a:cubicBezTo>
                    <a:pt x="218" y="20"/>
                    <a:pt x="218" y="20"/>
                    <a:pt x="218" y="20"/>
                  </a:cubicBezTo>
                  <a:cubicBezTo>
                    <a:pt x="216" y="20"/>
                    <a:pt x="216" y="20"/>
                    <a:pt x="216" y="20"/>
                  </a:cubicBezTo>
                  <a:cubicBezTo>
                    <a:pt x="213" y="20"/>
                    <a:pt x="209" y="19"/>
                    <a:pt x="210" y="15"/>
                  </a:cubicBezTo>
                  <a:cubicBezTo>
                    <a:pt x="211" y="14"/>
                    <a:pt x="211" y="14"/>
                    <a:pt x="211" y="14"/>
                  </a:cubicBezTo>
                  <a:cubicBezTo>
                    <a:pt x="200" y="13"/>
                    <a:pt x="200" y="13"/>
                    <a:pt x="200" y="13"/>
                  </a:cubicBezTo>
                  <a:cubicBezTo>
                    <a:pt x="199" y="15"/>
                    <a:pt x="199" y="15"/>
                    <a:pt x="199" y="15"/>
                  </a:cubicBezTo>
                  <a:cubicBezTo>
                    <a:pt x="198" y="16"/>
                    <a:pt x="198" y="17"/>
                    <a:pt x="198" y="18"/>
                  </a:cubicBezTo>
                  <a:cubicBezTo>
                    <a:pt x="157" y="15"/>
                    <a:pt x="157" y="15"/>
                    <a:pt x="157" y="15"/>
                  </a:cubicBezTo>
                  <a:lnTo>
                    <a:pt x="155" y="20"/>
                  </a:lnTo>
                  <a:close/>
                  <a:moveTo>
                    <a:pt x="188" y="87"/>
                  </a:moveTo>
                  <a:cubicBezTo>
                    <a:pt x="227" y="87"/>
                    <a:pt x="258" y="79"/>
                    <a:pt x="258" y="68"/>
                  </a:cubicBezTo>
                  <a:cubicBezTo>
                    <a:pt x="258" y="48"/>
                    <a:pt x="258" y="48"/>
                    <a:pt x="258" y="48"/>
                  </a:cubicBezTo>
                  <a:cubicBezTo>
                    <a:pt x="258" y="59"/>
                    <a:pt x="227" y="67"/>
                    <a:pt x="188" y="67"/>
                  </a:cubicBezTo>
                  <a:cubicBezTo>
                    <a:pt x="174" y="67"/>
                    <a:pt x="161" y="66"/>
                    <a:pt x="150" y="64"/>
                  </a:cubicBezTo>
                  <a:cubicBezTo>
                    <a:pt x="150" y="79"/>
                    <a:pt x="150" y="79"/>
                    <a:pt x="150" y="79"/>
                  </a:cubicBezTo>
                  <a:cubicBezTo>
                    <a:pt x="150" y="80"/>
                    <a:pt x="149" y="82"/>
                    <a:pt x="149" y="84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150" y="84"/>
                    <a:pt x="150" y="84"/>
                    <a:pt x="150" y="84"/>
                  </a:cubicBezTo>
                  <a:cubicBezTo>
                    <a:pt x="161" y="86"/>
                    <a:pt x="174" y="87"/>
                    <a:pt x="188" y="87"/>
                  </a:cubicBezTo>
                  <a:close/>
                  <a:moveTo>
                    <a:pt x="150" y="109"/>
                  </a:moveTo>
                  <a:cubicBezTo>
                    <a:pt x="150" y="110"/>
                    <a:pt x="150" y="110"/>
                    <a:pt x="150" y="110"/>
                  </a:cubicBezTo>
                  <a:cubicBezTo>
                    <a:pt x="161" y="112"/>
                    <a:pt x="174" y="113"/>
                    <a:pt x="188" y="113"/>
                  </a:cubicBezTo>
                  <a:cubicBezTo>
                    <a:pt x="227" y="113"/>
                    <a:pt x="258" y="105"/>
                    <a:pt x="258" y="94"/>
                  </a:cubicBezTo>
                  <a:cubicBezTo>
                    <a:pt x="258" y="74"/>
                    <a:pt x="258" y="74"/>
                    <a:pt x="258" y="74"/>
                  </a:cubicBezTo>
                  <a:cubicBezTo>
                    <a:pt x="258" y="84"/>
                    <a:pt x="227" y="93"/>
                    <a:pt x="188" y="93"/>
                  </a:cubicBezTo>
                  <a:cubicBezTo>
                    <a:pt x="174" y="93"/>
                    <a:pt x="161" y="92"/>
                    <a:pt x="150" y="90"/>
                  </a:cubicBezTo>
                  <a:cubicBezTo>
                    <a:pt x="150" y="104"/>
                    <a:pt x="150" y="104"/>
                    <a:pt x="150" y="104"/>
                  </a:cubicBezTo>
                  <a:cubicBezTo>
                    <a:pt x="150" y="106"/>
                    <a:pt x="149" y="108"/>
                    <a:pt x="149" y="109"/>
                  </a:cubicBezTo>
                  <a:lnTo>
                    <a:pt x="150" y="109"/>
                  </a:lnTo>
                  <a:close/>
                  <a:moveTo>
                    <a:pt x="258" y="117"/>
                  </a:moveTo>
                  <a:cubicBezTo>
                    <a:pt x="258" y="99"/>
                    <a:pt x="258" y="99"/>
                    <a:pt x="258" y="99"/>
                  </a:cubicBezTo>
                  <a:cubicBezTo>
                    <a:pt x="258" y="105"/>
                    <a:pt x="247" y="111"/>
                    <a:pt x="229" y="114"/>
                  </a:cubicBezTo>
                  <a:cubicBezTo>
                    <a:pt x="237" y="115"/>
                    <a:pt x="247" y="115"/>
                    <a:pt x="258" y="117"/>
                  </a:cubicBezTo>
                  <a:close/>
                  <a:moveTo>
                    <a:pt x="150" y="127"/>
                  </a:moveTo>
                  <a:cubicBezTo>
                    <a:pt x="156" y="123"/>
                    <a:pt x="166" y="120"/>
                    <a:pt x="177" y="118"/>
                  </a:cubicBezTo>
                  <a:cubicBezTo>
                    <a:pt x="167" y="117"/>
                    <a:pt x="158" y="116"/>
                    <a:pt x="150" y="115"/>
                  </a:cubicBezTo>
                  <a:lnTo>
                    <a:pt x="150" y="127"/>
                  </a:lnTo>
                  <a:close/>
                  <a:moveTo>
                    <a:pt x="218" y="164"/>
                  </a:moveTo>
                  <a:cubicBezTo>
                    <a:pt x="180" y="164"/>
                    <a:pt x="149" y="155"/>
                    <a:pt x="149" y="145"/>
                  </a:cubicBezTo>
                  <a:cubicBezTo>
                    <a:pt x="149" y="165"/>
                    <a:pt x="149" y="165"/>
                    <a:pt x="149" y="165"/>
                  </a:cubicBezTo>
                  <a:cubicBezTo>
                    <a:pt x="149" y="175"/>
                    <a:pt x="180" y="184"/>
                    <a:pt x="218" y="184"/>
                  </a:cubicBezTo>
                  <a:cubicBezTo>
                    <a:pt x="257" y="184"/>
                    <a:pt x="288" y="175"/>
                    <a:pt x="288" y="165"/>
                  </a:cubicBezTo>
                  <a:cubicBezTo>
                    <a:pt x="288" y="145"/>
                    <a:pt x="288" y="145"/>
                    <a:pt x="288" y="145"/>
                  </a:cubicBezTo>
                  <a:cubicBezTo>
                    <a:pt x="288" y="155"/>
                    <a:pt x="257" y="164"/>
                    <a:pt x="218" y="164"/>
                  </a:cubicBezTo>
                  <a:close/>
                  <a:moveTo>
                    <a:pt x="218" y="122"/>
                  </a:moveTo>
                  <a:cubicBezTo>
                    <a:pt x="257" y="122"/>
                    <a:pt x="288" y="130"/>
                    <a:pt x="288" y="141"/>
                  </a:cubicBezTo>
                  <a:cubicBezTo>
                    <a:pt x="288" y="151"/>
                    <a:pt x="257" y="160"/>
                    <a:pt x="218" y="160"/>
                  </a:cubicBezTo>
                  <a:cubicBezTo>
                    <a:pt x="180" y="160"/>
                    <a:pt x="149" y="151"/>
                    <a:pt x="149" y="141"/>
                  </a:cubicBezTo>
                  <a:cubicBezTo>
                    <a:pt x="149" y="130"/>
                    <a:pt x="180" y="122"/>
                    <a:pt x="218" y="122"/>
                  </a:cubicBezTo>
                  <a:close/>
                  <a:moveTo>
                    <a:pt x="229" y="140"/>
                  </a:moveTo>
                  <a:cubicBezTo>
                    <a:pt x="187" y="137"/>
                    <a:pt x="187" y="137"/>
                    <a:pt x="187" y="137"/>
                  </a:cubicBezTo>
                  <a:cubicBezTo>
                    <a:pt x="185" y="142"/>
                    <a:pt x="185" y="142"/>
                    <a:pt x="185" y="142"/>
                  </a:cubicBezTo>
                  <a:cubicBezTo>
                    <a:pt x="246" y="146"/>
                    <a:pt x="246" y="146"/>
                    <a:pt x="246" y="146"/>
                  </a:cubicBezTo>
                  <a:cubicBezTo>
                    <a:pt x="248" y="142"/>
                    <a:pt x="248" y="142"/>
                    <a:pt x="248" y="142"/>
                  </a:cubicBezTo>
                  <a:cubicBezTo>
                    <a:pt x="246" y="142"/>
                    <a:pt x="246" y="142"/>
                    <a:pt x="246" y="142"/>
                  </a:cubicBezTo>
                  <a:cubicBezTo>
                    <a:pt x="243" y="142"/>
                    <a:pt x="239" y="141"/>
                    <a:pt x="241" y="137"/>
                  </a:cubicBezTo>
                  <a:cubicBezTo>
                    <a:pt x="241" y="136"/>
                    <a:pt x="241" y="136"/>
                    <a:pt x="241" y="136"/>
                  </a:cubicBezTo>
                  <a:cubicBezTo>
                    <a:pt x="230" y="135"/>
                    <a:pt x="230" y="135"/>
                    <a:pt x="230" y="135"/>
                  </a:cubicBezTo>
                  <a:cubicBezTo>
                    <a:pt x="229" y="137"/>
                    <a:pt x="229" y="137"/>
                    <a:pt x="229" y="137"/>
                  </a:cubicBezTo>
                  <a:cubicBezTo>
                    <a:pt x="229" y="138"/>
                    <a:pt x="228" y="139"/>
                    <a:pt x="229" y="140"/>
                  </a:cubicBezTo>
                  <a:close/>
                  <a:moveTo>
                    <a:pt x="218" y="189"/>
                  </a:moveTo>
                  <a:cubicBezTo>
                    <a:pt x="180" y="189"/>
                    <a:pt x="149" y="181"/>
                    <a:pt x="149" y="170"/>
                  </a:cubicBezTo>
                  <a:cubicBezTo>
                    <a:pt x="149" y="190"/>
                    <a:pt x="149" y="190"/>
                    <a:pt x="149" y="190"/>
                  </a:cubicBezTo>
                  <a:cubicBezTo>
                    <a:pt x="149" y="201"/>
                    <a:pt x="180" y="209"/>
                    <a:pt x="218" y="209"/>
                  </a:cubicBezTo>
                  <a:cubicBezTo>
                    <a:pt x="257" y="209"/>
                    <a:pt x="288" y="201"/>
                    <a:pt x="288" y="190"/>
                  </a:cubicBezTo>
                  <a:cubicBezTo>
                    <a:pt x="288" y="170"/>
                    <a:pt x="288" y="170"/>
                    <a:pt x="288" y="170"/>
                  </a:cubicBezTo>
                  <a:cubicBezTo>
                    <a:pt x="288" y="181"/>
                    <a:pt x="257" y="189"/>
                    <a:pt x="218" y="189"/>
                  </a:cubicBezTo>
                  <a:close/>
                  <a:moveTo>
                    <a:pt x="218" y="215"/>
                  </a:moveTo>
                  <a:cubicBezTo>
                    <a:pt x="180" y="215"/>
                    <a:pt x="149" y="206"/>
                    <a:pt x="149" y="196"/>
                  </a:cubicBezTo>
                  <a:cubicBezTo>
                    <a:pt x="149" y="216"/>
                    <a:pt x="149" y="216"/>
                    <a:pt x="149" y="216"/>
                  </a:cubicBezTo>
                  <a:cubicBezTo>
                    <a:pt x="149" y="227"/>
                    <a:pt x="180" y="235"/>
                    <a:pt x="218" y="235"/>
                  </a:cubicBezTo>
                  <a:cubicBezTo>
                    <a:pt x="257" y="235"/>
                    <a:pt x="288" y="227"/>
                    <a:pt x="288" y="216"/>
                  </a:cubicBezTo>
                  <a:cubicBezTo>
                    <a:pt x="288" y="196"/>
                    <a:pt x="288" y="196"/>
                    <a:pt x="288" y="196"/>
                  </a:cubicBezTo>
                  <a:cubicBezTo>
                    <a:pt x="288" y="206"/>
                    <a:pt x="257" y="215"/>
                    <a:pt x="218" y="215"/>
                  </a:cubicBezTo>
                  <a:close/>
                  <a:moveTo>
                    <a:pt x="218" y="240"/>
                  </a:moveTo>
                  <a:cubicBezTo>
                    <a:pt x="180" y="240"/>
                    <a:pt x="149" y="231"/>
                    <a:pt x="149" y="221"/>
                  </a:cubicBezTo>
                  <a:cubicBezTo>
                    <a:pt x="149" y="241"/>
                    <a:pt x="149" y="241"/>
                    <a:pt x="149" y="241"/>
                  </a:cubicBezTo>
                  <a:cubicBezTo>
                    <a:pt x="149" y="252"/>
                    <a:pt x="180" y="260"/>
                    <a:pt x="218" y="260"/>
                  </a:cubicBezTo>
                  <a:cubicBezTo>
                    <a:pt x="257" y="260"/>
                    <a:pt x="288" y="252"/>
                    <a:pt x="288" y="241"/>
                  </a:cubicBezTo>
                  <a:cubicBezTo>
                    <a:pt x="288" y="221"/>
                    <a:pt x="288" y="221"/>
                    <a:pt x="288" y="221"/>
                  </a:cubicBezTo>
                  <a:cubicBezTo>
                    <a:pt x="288" y="231"/>
                    <a:pt x="257" y="240"/>
                    <a:pt x="218" y="24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2400">
                <a:solidFill>
                  <a:schemeClr val="bg1"/>
                </a:solidFill>
              </a:endParaRPr>
            </a:p>
          </p:txBody>
        </p:sp>
      </p:grpSp>
      <p:sp>
        <p:nvSpPr>
          <p:cNvPr id="149" name="TextBox 148"/>
          <p:cNvSpPr txBox="1"/>
          <p:nvPr/>
        </p:nvSpPr>
        <p:spPr>
          <a:xfrm>
            <a:off x="8206704" y="2778887"/>
            <a:ext cx="1205330" cy="328231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ctr"/>
            <a:r>
              <a:rPr lang="en" altLang="zh-CN" sz="2133" dirty="0">
                <a:solidFill>
                  <a:schemeClr val="bg1"/>
                </a:solidFill>
                <a:latin typeface="+mj-ea"/>
                <a:ea typeface="+mj-ea"/>
              </a:rPr>
              <a:t>Narrative</a:t>
            </a:r>
            <a:endParaRPr lang="en-US" sz="2133" dirty="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1790380" y="3338204"/>
            <a:ext cx="2258631" cy="328231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ctr"/>
            <a:r>
              <a:rPr lang="en-US" altLang="zh-CN" sz="2133" dirty="0">
                <a:solidFill>
                  <a:schemeClr val="bg1"/>
                </a:solidFill>
                <a:latin typeface="+mj-ea"/>
                <a:ea typeface="+mj-ea"/>
              </a:rPr>
              <a:t>Grounded theory</a:t>
            </a:r>
            <a:endParaRPr lang="en-US" sz="2133" dirty="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64" name="TextBox 163"/>
          <p:cNvSpPr txBox="1"/>
          <p:nvPr/>
        </p:nvSpPr>
        <p:spPr>
          <a:xfrm>
            <a:off x="2080924" y="5178235"/>
            <a:ext cx="1412246" cy="328231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ctr"/>
            <a:r>
              <a:rPr lang="en-US" altLang="zh-CN" sz="2133" dirty="0">
                <a:solidFill>
                  <a:schemeClr val="bg1"/>
                </a:solidFill>
                <a:latin typeface="+mj-ea"/>
                <a:ea typeface="+mj-ea"/>
              </a:rPr>
              <a:t>Case study</a:t>
            </a:r>
            <a:endParaRPr lang="en-US" sz="2133" dirty="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67" name="TextBox 166"/>
          <p:cNvSpPr txBox="1"/>
          <p:nvPr/>
        </p:nvSpPr>
        <p:spPr>
          <a:xfrm>
            <a:off x="5061051" y="2113072"/>
            <a:ext cx="1764907" cy="328231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ctr"/>
            <a:r>
              <a:rPr lang="en" altLang="zh-CN" sz="2133" dirty="0">
                <a:solidFill>
                  <a:schemeClr val="bg1"/>
                </a:solidFill>
                <a:latin typeface="+mj-ea"/>
                <a:ea typeface="+mj-ea"/>
              </a:rPr>
              <a:t>Ethnography</a:t>
            </a:r>
            <a:r>
              <a:rPr lang="zh-CN" altLang="en-US" sz="2133" dirty="0">
                <a:solidFill>
                  <a:schemeClr val="bg1"/>
                </a:solidFill>
                <a:latin typeface="+mj-ea"/>
                <a:ea typeface="+mj-ea"/>
              </a:rPr>
              <a:t> </a:t>
            </a:r>
            <a:endParaRPr lang="en-US" sz="2133" dirty="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70" name="TextBox 169"/>
          <p:cNvSpPr txBox="1"/>
          <p:nvPr/>
        </p:nvSpPr>
        <p:spPr>
          <a:xfrm>
            <a:off x="9211256" y="4476082"/>
            <a:ext cx="2212144" cy="430887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algn="ctr"/>
            <a:r>
              <a:rPr lang="en-US" altLang="zh-CN" sz="2000" dirty="0">
                <a:solidFill>
                  <a:schemeClr val="bg1"/>
                </a:solidFill>
              </a:rPr>
              <a:t>Phenomenological</a:t>
            </a:r>
            <a:r>
              <a:rPr lang="zh-CN" altLang="zh-CN" sz="2800" dirty="0">
                <a:solidFill>
                  <a:schemeClr val="bg1"/>
                </a:solidFill>
              </a:rPr>
              <a:t> </a:t>
            </a:r>
            <a:endParaRPr lang="en-US" sz="2400" dirty="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672795E3-F769-4348-AB89-BB8F6BDC866B}"/>
              </a:ext>
            </a:extLst>
          </p:cNvPr>
          <p:cNvSpPr/>
          <p:nvPr/>
        </p:nvSpPr>
        <p:spPr>
          <a:xfrm>
            <a:off x="1428076" y="1217765"/>
            <a:ext cx="381065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800" b="1" kern="0" dirty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Netnography</a:t>
            </a:r>
            <a:r>
              <a:rPr lang="zh-CN" altLang="zh-CN" sz="4800" b="1" dirty="0">
                <a:solidFill>
                  <a:schemeClr val="bg1"/>
                </a:solidFill>
              </a:rPr>
              <a:t> 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6214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>
        <p15:prstTrans prst="wind"/>
      </p:transition>
    </mc:Choice>
    <mc:Fallback xmlns="">
      <p:transition spd="slow" advClick="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组合 149"/>
          <p:cNvGrpSpPr/>
          <p:nvPr/>
        </p:nvGrpSpPr>
        <p:grpSpPr>
          <a:xfrm>
            <a:off x="568443" y="319365"/>
            <a:ext cx="1973521" cy="420564"/>
            <a:chOff x="568442" y="319364"/>
            <a:chExt cx="1973523" cy="420565"/>
          </a:xfrm>
        </p:grpSpPr>
        <p:sp>
          <p:nvSpPr>
            <p:cNvPr id="151" name="文本框 23"/>
            <p:cNvSpPr txBox="1"/>
            <p:nvPr/>
          </p:nvSpPr>
          <p:spPr>
            <a:xfrm>
              <a:off x="665958" y="319364"/>
              <a:ext cx="1799982" cy="4205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133" dirty="0">
                  <a:solidFill>
                    <a:schemeClr val="bg1"/>
                  </a:solidFill>
                  <a:latin typeface="微软雅黑"/>
                </a:rPr>
                <a:t>Advantages </a:t>
              </a:r>
              <a:endParaRPr lang="zh-CN" altLang="en-US" sz="2133" dirty="0">
                <a:solidFill>
                  <a:schemeClr val="bg1"/>
                </a:solidFill>
                <a:latin typeface="微软雅黑"/>
              </a:endParaRPr>
            </a:p>
          </p:txBody>
        </p:sp>
        <p:sp>
          <p:nvSpPr>
            <p:cNvPr id="152" name="等腰三角形 151"/>
            <p:cNvSpPr/>
            <p:nvPr/>
          </p:nvSpPr>
          <p:spPr>
            <a:xfrm rot="16200000" flipH="1" flipV="1">
              <a:off x="492508" y="454911"/>
              <a:ext cx="304323" cy="152455"/>
            </a:xfrm>
            <a:prstGeom prst="triangle">
              <a:avLst/>
            </a:prstGeom>
            <a:solidFill>
              <a:schemeClr val="tx2"/>
            </a:solidFill>
            <a:ln w="28575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schemeClr val="bg1"/>
                </a:solidFill>
                <a:latin typeface="微软雅黑"/>
              </a:endParaRPr>
            </a:p>
          </p:txBody>
        </p:sp>
        <p:sp>
          <p:nvSpPr>
            <p:cNvPr id="153" name="文本框 23"/>
            <p:cNvSpPr txBox="1"/>
            <p:nvPr/>
          </p:nvSpPr>
          <p:spPr>
            <a:xfrm>
              <a:off x="2306003" y="429775"/>
              <a:ext cx="235962" cy="2974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333" dirty="0">
                  <a:solidFill>
                    <a:schemeClr val="bg1"/>
                  </a:solidFill>
                  <a:latin typeface="微软雅黑"/>
                </a:rPr>
                <a:t> </a:t>
              </a:r>
              <a:endParaRPr lang="zh-CN" altLang="en-US" sz="1333" dirty="0">
                <a:solidFill>
                  <a:schemeClr val="bg1"/>
                </a:solidFill>
                <a:latin typeface="微软雅黑"/>
              </a:endParaRPr>
            </a:p>
          </p:txBody>
        </p:sp>
      </p:grpSp>
      <p:sp>
        <p:nvSpPr>
          <p:cNvPr id="50" name="Rectangle 12"/>
          <p:cNvSpPr/>
          <p:nvPr/>
        </p:nvSpPr>
        <p:spPr>
          <a:xfrm>
            <a:off x="281419" y="3340263"/>
            <a:ext cx="5467503" cy="3087961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/>
          <a:p>
            <a:pPr lvl="0"/>
            <a:r>
              <a:rPr lang="en-GB" altLang="zh-CN" dirty="0">
                <a:solidFill>
                  <a:schemeClr val="bg1"/>
                </a:solidFill>
              </a:rPr>
              <a:t>Netnographic data is rich, timely, continuous, and accurately describes the reality of customers' lives (</a:t>
            </a:r>
            <a:r>
              <a:rPr lang="en-GB" altLang="zh-CN" dirty="0" err="1">
                <a:solidFill>
                  <a:schemeClr val="bg1"/>
                </a:solidFill>
              </a:rPr>
              <a:t>Kozinets</a:t>
            </a:r>
            <a:r>
              <a:rPr lang="en-GB" altLang="zh-CN" dirty="0">
                <a:solidFill>
                  <a:schemeClr val="bg1"/>
                </a:solidFill>
              </a:rPr>
              <a:t>, 2002). </a:t>
            </a:r>
          </a:p>
          <a:p>
            <a:pPr lvl="0"/>
            <a:endParaRPr lang="en-GB" altLang="zh-CN" dirty="0">
              <a:solidFill>
                <a:schemeClr val="bg1"/>
              </a:solidFill>
            </a:endParaRPr>
          </a:p>
          <a:p>
            <a:r>
              <a:rPr lang="en-GB" altLang="zh-CN" dirty="0">
                <a:solidFill>
                  <a:schemeClr val="bg1"/>
                </a:solidFill>
              </a:rPr>
              <a:t>Netnography can be done unobtrusively, providing researchers with data on the daily lives of customers (</a:t>
            </a:r>
            <a:r>
              <a:rPr lang="en-GB" altLang="zh-CN" dirty="0" err="1">
                <a:solidFill>
                  <a:schemeClr val="bg1"/>
                </a:solidFill>
              </a:rPr>
              <a:t>Giesler</a:t>
            </a:r>
            <a:r>
              <a:rPr lang="en-GB" altLang="zh-CN" dirty="0">
                <a:solidFill>
                  <a:schemeClr val="bg1"/>
                </a:solidFill>
              </a:rPr>
              <a:t> and </a:t>
            </a:r>
            <a:r>
              <a:rPr lang="en-GB" altLang="zh-CN" dirty="0" err="1">
                <a:solidFill>
                  <a:schemeClr val="bg1"/>
                </a:solidFill>
              </a:rPr>
              <a:t>Pohlmann</a:t>
            </a:r>
            <a:r>
              <a:rPr lang="en-GB" altLang="zh-CN" dirty="0">
                <a:solidFill>
                  <a:schemeClr val="bg1"/>
                </a:solidFill>
              </a:rPr>
              <a:t>, 2003). </a:t>
            </a:r>
            <a:endParaRPr lang="zh-CN" altLang="zh-CN" dirty="0">
              <a:solidFill>
                <a:schemeClr val="bg1"/>
              </a:solidFill>
            </a:endParaRPr>
          </a:p>
          <a:p>
            <a:pPr lvl="0"/>
            <a:endParaRPr lang="zh-CN" altLang="zh-CN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en-GB" altLang="zh-CN" dirty="0">
                <a:solidFill>
                  <a:schemeClr val="bg1"/>
                </a:solidFill>
              </a:rPr>
              <a:t>The netnography helps to reveal the real phenomenon in the market.</a:t>
            </a:r>
            <a:r>
              <a:rPr lang="zh-CN" altLang="zh-CN" sz="1400" dirty="0">
                <a:solidFill>
                  <a:schemeClr val="bg1"/>
                </a:solidFill>
              </a:rPr>
              <a:t> </a:t>
            </a:r>
            <a:endParaRPr lang="zh-CN" altLang="en-US" sz="1333" dirty="0">
              <a:solidFill>
                <a:schemeClr val="bg1"/>
              </a:solidFill>
              <a:latin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3" name="图片 2" descr="图形用户界面, 文本&#10;&#10;描述已自动生成">
            <a:extLst>
              <a:ext uri="{FF2B5EF4-FFF2-40B4-BE49-F238E27FC236}">
                <a16:creationId xmlns:a16="http://schemas.microsoft.com/office/drawing/2014/main" id="{B85AC08E-34AC-CA48-BD28-6C8EFBA1F98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99"/>
          <a:stretch/>
        </p:blipFill>
        <p:spPr>
          <a:xfrm>
            <a:off x="8961259" y="319365"/>
            <a:ext cx="2997100" cy="6184417"/>
          </a:xfrm>
          <a:prstGeom prst="rect">
            <a:avLst/>
          </a:prstGeom>
        </p:spPr>
      </p:pic>
      <p:pic>
        <p:nvPicPr>
          <p:cNvPr id="5" name="图片 4" descr="图形用户界面, 文本, 应用程序, 聊天或短信&#10;&#10;描述已自动生成">
            <a:extLst>
              <a:ext uri="{FF2B5EF4-FFF2-40B4-BE49-F238E27FC236}">
                <a16:creationId xmlns:a16="http://schemas.microsoft.com/office/drawing/2014/main" id="{3A9B10BD-BBA0-2248-A036-89CE8774603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94" t="57746" r="2194" b="5956"/>
          <a:stretch/>
        </p:blipFill>
        <p:spPr>
          <a:xfrm>
            <a:off x="2478382" y="139138"/>
            <a:ext cx="3930980" cy="3087961"/>
          </a:xfrm>
          <a:prstGeom prst="rect">
            <a:avLst/>
          </a:prstGeom>
        </p:spPr>
      </p:pic>
      <p:pic>
        <p:nvPicPr>
          <p:cNvPr id="7" name="图片 6" descr="图形用户界面, 文本, 应用程序&#10;&#10;描述已自动生成">
            <a:extLst>
              <a:ext uri="{FF2B5EF4-FFF2-40B4-BE49-F238E27FC236}">
                <a16:creationId xmlns:a16="http://schemas.microsoft.com/office/drawing/2014/main" id="{7A2966DE-43F5-0044-8D79-BB1451F770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5946" y="214819"/>
            <a:ext cx="2906037" cy="6288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97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:p15="http://schemas.microsoft.com/office/powerpoint/2012/main" xmlns="">
      <p:transition spd="med" advClick="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组合 149"/>
          <p:cNvGrpSpPr/>
          <p:nvPr/>
        </p:nvGrpSpPr>
        <p:grpSpPr>
          <a:xfrm>
            <a:off x="568444" y="319365"/>
            <a:ext cx="2262981" cy="420564"/>
            <a:chOff x="568442" y="319364"/>
            <a:chExt cx="2262981" cy="420565"/>
          </a:xfrm>
        </p:grpSpPr>
        <p:sp>
          <p:nvSpPr>
            <p:cNvPr id="151" name="文本框 23"/>
            <p:cNvSpPr txBox="1"/>
            <p:nvPr/>
          </p:nvSpPr>
          <p:spPr>
            <a:xfrm>
              <a:off x="665958" y="319364"/>
              <a:ext cx="2165465" cy="4205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133" dirty="0">
                  <a:solidFill>
                    <a:schemeClr val="bg1"/>
                  </a:solidFill>
                  <a:latin typeface="+mj-ea"/>
                  <a:ea typeface="+mj-ea"/>
                </a:rPr>
                <a:t>Disadvantages</a:t>
              </a:r>
              <a:r>
                <a:rPr lang="zh-CN" altLang="en-US" sz="2133" dirty="0">
                  <a:solidFill>
                    <a:schemeClr val="bg1"/>
                  </a:solidFill>
                  <a:latin typeface="+mj-ea"/>
                  <a:ea typeface="+mj-ea"/>
                </a:rPr>
                <a:t> </a:t>
              </a:r>
            </a:p>
          </p:txBody>
        </p:sp>
        <p:sp>
          <p:nvSpPr>
            <p:cNvPr id="152" name="等腰三角形 151"/>
            <p:cNvSpPr/>
            <p:nvPr/>
          </p:nvSpPr>
          <p:spPr>
            <a:xfrm rot="16200000" flipH="1" flipV="1">
              <a:off x="492508" y="454911"/>
              <a:ext cx="304323" cy="152455"/>
            </a:xfrm>
            <a:prstGeom prst="triangle">
              <a:avLst/>
            </a:prstGeom>
            <a:solidFill>
              <a:schemeClr val="tx2"/>
            </a:solidFill>
            <a:ln w="28575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sp>
        <p:nvSpPr>
          <p:cNvPr id="56" name="Line 23"/>
          <p:cNvSpPr>
            <a:spLocks noChangeShapeType="1"/>
          </p:cNvSpPr>
          <p:nvPr/>
        </p:nvSpPr>
        <p:spPr bwMode="auto">
          <a:xfrm flipH="1">
            <a:off x="1445016" y="2301012"/>
            <a:ext cx="3317381" cy="0"/>
          </a:xfrm>
          <a:prstGeom prst="line">
            <a:avLst/>
          </a:prstGeom>
          <a:noFill/>
          <a:ln w="5" cap="flat">
            <a:solidFill>
              <a:schemeClr val="bg1"/>
            </a:solidFill>
            <a:prstDash val="dash"/>
            <a:miter lim="800000"/>
            <a:headEnd type="none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100657" tIns="50328" rIns="100657" bIns="50328" numCol="1" anchor="t" anchorCtr="0" compatLnSpc="1">
            <a:prstTxWarp prst="textNoShape">
              <a:avLst/>
            </a:prstTxWarp>
          </a:bodyPr>
          <a:lstStyle/>
          <a:p>
            <a:endParaRPr lang="zh-CN" altLang="en-US" sz="2400"/>
          </a:p>
        </p:txBody>
      </p:sp>
      <p:sp>
        <p:nvSpPr>
          <p:cNvPr id="60" name="Freeform 27"/>
          <p:cNvSpPr/>
          <p:nvPr/>
        </p:nvSpPr>
        <p:spPr bwMode="auto">
          <a:xfrm>
            <a:off x="3874451" y="2408197"/>
            <a:ext cx="1827917" cy="1552428"/>
          </a:xfrm>
          <a:custGeom>
            <a:avLst/>
            <a:gdLst>
              <a:gd name="T0" fmla="*/ 172 w 223"/>
              <a:gd name="T1" fmla="*/ 172 h 190"/>
              <a:gd name="T2" fmla="*/ 50 w 223"/>
              <a:gd name="T3" fmla="*/ 122 h 190"/>
              <a:gd name="T4" fmla="*/ 0 w 223"/>
              <a:gd name="T5" fmla="*/ 0 h 190"/>
              <a:gd name="T6" fmla="*/ 22 w 223"/>
              <a:gd name="T7" fmla="*/ 0 h 190"/>
              <a:gd name="T8" fmla="*/ 66 w 223"/>
              <a:gd name="T9" fmla="*/ 106 h 190"/>
              <a:gd name="T10" fmla="*/ 172 w 223"/>
              <a:gd name="T11" fmla="*/ 150 h 190"/>
              <a:gd name="T12" fmla="*/ 172 w 223"/>
              <a:gd name="T13" fmla="*/ 132 h 190"/>
              <a:gd name="T14" fmla="*/ 223 w 223"/>
              <a:gd name="T15" fmla="*/ 163 h 190"/>
              <a:gd name="T16" fmla="*/ 172 w 223"/>
              <a:gd name="T17" fmla="*/ 190 h 190"/>
              <a:gd name="T18" fmla="*/ 172 w 223"/>
              <a:gd name="T19" fmla="*/ 172 h 1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23" h="190">
                <a:moveTo>
                  <a:pt x="172" y="172"/>
                </a:moveTo>
                <a:cubicBezTo>
                  <a:pt x="124" y="172"/>
                  <a:pt x="81" y="153"/>
                  <a:pt x="50" y="122"/>
                </a:cubicBezTo>
                <a:cubicBezTo>
                  <a:pt x="19" y="91"/>
                  <a:pt x="0" y="48"/>
                  <a:pt x="0" y="0"/>
                </a:cubicBezTo>
                <a:cubicBezTo>
                  <a:pt x="22" y="0"/>
                  <a:pt x="22" y="0"/>
                  <a:pt x="22" y="0"/>
                </a:cubicBezTo>
                <a:cubicBezTo>
                  <a:pt x="22" y="41"/>
                  <a:pt x="39" y="79"/>
                  <a:pt x="66" y="106"/>
                </a:cubicBezTo>
                <a:cubicBezTo>
                  <a:pt x="93" y="133"/>
                  <a:pt x="131" y="150"/>
                  <a:pt x="172" y="150"/>
                </a:cubicBezTo>
                <a:cubicBezTo>
                  <a:pt x="172" y="132"/>
                  <a:pt x="172" y="132"/>
                  <a:pt x="172" y="132"/>
                </a:cubicBezTo>
                <a:cubicBezTo>
                  <a:pt x="223" y="163"/>
                  <a:pt x="223" y="163"/>
                  <a:pt x="223" y="163"/>
                </a:cubicBezTo>
                <a:cubicBezTo>
                  <a:pt x="172" y="190"/>
                  <a:pt x="172" y="190"/>
                  <a:pt x="172" y="190"/>
                </a:cubicBezTo>
                <a:lnTo>
                  <a:pt x="172" y="172"/>
                </a:lnTo>
                <a:close/>
              </a:path>
            </a:pathLst>
          </a:custGeom>
          <a:solidFill>
            <a:schemeClr val="tx2"/>
          </a:soli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>
              <a:latin typeface="+mj-ea"/>
              <a:ea typeface="+mj-ea"/>
            </a:endParaRPr>
          </a:p>
        </p:txBody>
      </p:sp>
      <p:sp>
        <p:nvSpPr>
          <p:cNvPr id="62" name="Freeform 29"/>
          <p:cNvSpPr/>
          <p:nvPr/>
        </p:nvSpPr>
        <p:spPr bwMode="auto">
          <a:xfrm>
            <a:off x="2050005" y="2408197"/>
            <a:ext cx="3652367" cy="3374543"/>
          </a:xfrm>
          <a:custGeom>
            <a:avLst/>
            <a:gdLst>
              <a:gd name="T0" fmla="*/ 395 w 446"/>
              <a:gd name="T1" fmla="*/ 395 h 413"/>
              <a:gd name="T2" fmla="*/ 116 w 446"/>
              <a:gd name="T3" fmla="*/ 279 h 413"/>
              <a:gd name="T4" fmla="*/ 0 w 446"/>
              <a:gd name="T5" fmla="*/ 0 h 413"/>
              <a:gd name="T6" fmla="*/ 23 w 446"/>
              <a:gd name="T7" fmla="*/ 0 h 413"/>
              <a:gd name="T8" fmla="*/ 132 w 446"/>
              <a:gd name="T9" fmla="*/ 263 h 413"/>
              <a:gd name="T10" fmla="*/ 395 w 446"/>
              <a:gd name="T11" fmla="*/ 373 h 413"/>
              <a:gd name="T12" fmla="*/ 395 w 446"/>
              <a:gd name="T13" fmla="*/ 355 h 413"/>
              <a:gd name="T14" fmla="*/ 446 w 446"/>
              <a:gd name="T15" fmla="*/ 385 h 413"/>
              <a:gd name="T16" fmla="*/ 395 w 446"/>
              <a:gd name="T17" fmla="*/ 413 h 413"/>
              <a:gd name="T18" fmla="*/ 395 w 446"/>
              <a:gd name="T19" fmla="*/ 395 h 4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46" h="412">
                <a:moveTo>
                  <a:pt x="395" y="395"/>
                </a:moveTo>
                <a:cubicBezTo>
                  <a:pt x="286" y="395"/>
                  <a:pt x="187" y="351"/>
                  <a:pt x="116" y="279"/>
                </a:cubicBezTo>
                <a:cubicBezTo>
                  <a:pt x="44" y="208"/>
                  <a:pt x="0" y="109"/>
                  <a:pt x="0" y="0"/>
                </a:cubicBezTo>
                <a:cubicBezTo>
                  <a:pt x="23" y="0"/>
                  <a:pt x="23" y="0"/>
                  <a:pt x="23" y="0"/>
                </a:cubicBezTo>
                <a:cubicBezTo>
                  <a:pt x="23" y="103"/>
                  <a:pt x="64" y="196"/>
                  <a:pt x="132" y="263"/>
                </a:cubicBezTo>
                <a:cubicBezTo>
                  <a:pt x="199" y="331"/>
                  <a:pt x="292" y="372"/>
                  <a:pt x="395" y="373"/>
                </a:cubicBezTo>
                <a:cubicBezTo>
                  <a:pt x="395" y="355"/>
                  <a:pt x="395" y="355"/>
                  <a:pt x="395" y="355"/>
                </a:cubicBezTo>
                <a:cubicBezTo>
                  <a:pt x="446" y="385"/>
                  <a:pt x="446" y="385"/>
                  <a:pt x="446" y="385"/>
                </a:cubicBezTo>
                <a:cubicBezTo>
                  <a:pt x="395" y="413"/>
                  <a:pt x="395" y="413"/>
                  <a:pt x="395" y="413"/>
                </a:cubicBezTo>
                <a:lnTo>
                  <a:pt x="395" y="395"/>
                </a:lnTo>
                <a:close/>
              </a:path>
            </a:pathLst>
          </a:custGeom>
          <a:solidFill>
            <a:schemeClr val="tx2"/>
          </a:soli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>
              <a:latin typeface="+mj-ea"/>
              <a:ea typeface="+mj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856222" y="3526754"/>
            <a:ext cx="615370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altLang="zh-CN" sz="2400" dirty="0">
                <a:solidFill>
                  <a:schemeClr val="bg1"/>
                </a:solidFill>
              </a:rPr>
              <a:t>A major issue is the authenticity and availability of data (</a:t>
            </a:r>
            <a:r>
              <a:rPr lang="en-GB" altLang="zh-CN" sz="2400" dirty="0" err="1">
                <a:solidFill>
                  <a:schemeClr val="bg1"/>
                </a:solidFill>
              </a:rPr>
              <a:t>Xun</a:t>
            </a:r>
            <a:r>
              <a:rPr lang="en-GB" altLang="zh-CN" sz="2400" dirty="0">
                <a:solidFill>
                  <a:schemeClr val="bg1"/>
                </a:solidFill>
              </a:rPr>
              <a:t> and Reynolds, 2010). </a:t>
            </a:r>
            <a:endParaRPr lang="zh-CN" altLang="zh-CN" sz="2400" dirty="0">
              <a:solidFill>
                <a:schemeClr val="bg1"/>
              </a:solidFill>
            </a:endParaRPr>
          </a:p>
        </p:txBody>
      </p:sp>
      <p:sp>
        <p:nvSpPr>
          <p:cNvPr id="74" name="矩形 73"/>
          <p:cNvSpPr/>
          <p:nvPr/>
        </p:nvSpPr>
        <p:spPr>
          <a:xfrm>
            <a:off x="5913932" y="5292584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" altLang="zh-CN" sz="2000" dirty="0">
                <a:solidFill>
                  <a:schemeClr val="bg1"/>
                </a:solidFill>
                <a:latin typeface="+mj-ea"/>
              </a:rPr>
              <a:t>Whether netnographic research is ethical and respects participants' privacy and autonomy (Christine, 2017). </a:t>
            </a:r>
            <a:endParaRPr lang="en-US" altLang="zh-CN" sz="2000" dirty="0">
              <a:solidFill>
                <a:schemeClr val="bg1"/>
              </a:solidFill>
              <a:latin typeface="+mj-ea"/>
            </a:endParaRPr>
          </a:p>
        </p:txBody>
      </p:sp>
      <p:sp>
        <p:nvSpPr>
          <p:cNvPr id="57" name="Freeform 24"/>
          <p:cNvSpPr>
            <a:spLocks noEditPoints="1"/>
          </p:cNvSpPr>
          <p:nvPr/>
        </p:nvSpPr>
        <p:spPr bwMode="auto">
          <a:xfrm>
            <a:off x="3759991" y="2114309"/>
            <a:ext cx="385008" cy="383785"/>
          </a:xfrm>
          <a:custGeom>
            <a:avLst/>
            <a:gdLst>
              <a:gd name="T0" fmla="*/ 23 w 47"/>
              <a:gd name="T1" fmla="*/ 0 h 47"/>
              <a:gd name="T2" fmla="*/ 47 w 47"/>
              <a:gd name="T3" fmla="*/ 24 h 47"/>
              <a:gd name="T4" fmla="*/ 23 w 47"/>
              <a:gd name="T5" fmla="*/ 47 h 47"/>
              <a:gd name="T6" fmla="*/ 0 w 47"/>
              <a:gd name="T7" fmla="*/ 24 h 47"/>
              <a:gd name="T8" fmla="*/ 23 w 47"/>
              <a:gd name="T9" fmla="*/ 0 h 47"/>
              <a:gd name="T10" fmla="*/ 23 w 47"/>
              <a:gd name="T11" fmla="*/ 15 h 47"/>
              <a:gd name="T12" fmla="*/ 15 w 47"/>
              <a:gd name="T13" fmla="*/ 24 h 47"/>
              <a:gd name="T14" fmla="*/ 23 w 47"/>
              <a:gd name="T15" fmla="*/ 32 h 47"/>
              <a:gd name="T16" fmla="*/ 32 w 47"/>
              <a:gd name="T17" fmla="*/ 24 h 47"/>
              <a:gd name="T18" fmla="*/ 23 w 47"/>
              <a:gd name="T19" fmla="*/ 15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7" h="47">
                <a:moveTo>
                  <a:pt x="23" y="0"/>
                </a:moveTo>
                <a:cubicBezTo>
                  <a:pt x="36" y="0"/>
                  <a:pt x="47" y="11"/>
                  <a:pt x="47" y="24"/>
                </a:cubicBezTo>
                <a:cubicBezTo>
                  <a:pt x="47" y="37"/>
                  <a:pt x="36" y="47"/>
                  <a:pt x="23" y="47"/>
                </a:cubicBezTo>
                <a:cubicBezTo>
                  <a:pt x="10" y="47"/>
                  <a:pt x="0" y="37"/>
                  <a:pt x="0" y="24"/>
                </a:cubicBezTo>
                <a:cubicBezTo>
                  <a:pt x="0" y="11"/>
                  <a:pt x="10" y="0"/>
                  <a:pt x="23" y="0"/>
                </a:cubicBezTo>
                <a:close/>
                <a:moveTo>
                  <a:pt x="23" y="15"/>
                </a:moveTo>
                <a:cubicBezTo>
                  <a:pt x="19" y="15"/>
                  <a:pt x="15" y="19"/>
                  <a:pt x="15" y="24"/>
                </a:cubicBezTo>
                <a:cubicBezTo>
                  <a:pt x="15" y="28"/>
                  <a:pt x="19" y="32"/>
                  <a:pt x="23" y="32"/>
                </a:cubicBezTo>
                <a:cubicBezTo>
                  <a:pt x="28" y="32"/>
                  <a:pt x="32" y="28"/>
                  <a:pt x="32" y="24"/>
                </a:cubicBezTo>
                <a:cubicBezTo>
                  <a:pt x="32" y="19"/>
                  <a:pt x="28" y="15"/>
                  <a:pt x="23" y="15"/>
                </a:cubicBezTo>
                <a:close/>
              </a:path>
            </a:pathLst>
          </a:custGeom>
          <a:solidFill>
            <a:schemeClr val="tx2"/>
          </a:soli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>
              <a:latin typeface="+mj-ea"/>
              <a:ea typeface="+mj-ea"/>
            </a:endParaRPr>
          </a:p>
        </p:txBody>
      </p:sp>
      <p:sp>
        <p:nvSpPr>
          <p:cNvPr id="59" name="Freeform 26"/>
          <p:cNvSpPr>
            <a:spLocks noEditPoints="1"/>
          </p:cNvSpPr>
          <p:nvPr/>
        </p:nvSpPr>
        <p:spPr bwMode="auto">
          <a:xfrm>
            <a:off x="1959821" y="2114309"/>
            <a:ext cx="391944" cy="383785"/>
          </a:xfrm>
          <a:custGeom>
            <a:avLst/>
            <a:gdLst>
              <a:gd name="T0" fmla="*/ 24 w 48"/>
              <a:gd name="T1" fmla="*/ 0 h 47"/>
              <a:gd name="T2" fmla="*/ 48 w 48"/>
              <a:gd name="T3" fmla="*/ 24 h 47"/>
              <a:gd name="T4" fmla="*/ 24 w 48"/>
              <a:gd name="T5" fmla="*/ 47 h 47"/>
              <a:gd name="T6" fmla="*/ 0 w 48"/>
              <a:gd name="T7" fmla="*/ 24 h 47"/>
              <a:gd name="T8" fmla="*/ 24 w 48"/>
              <a:gd name="T9" fmla="*/ 0 h 47"/>
              <a:gd name="T10" fmla="*/ 24 w 48"/>
              <a:gd name="T11" fmla="*/ 15 h 47"/>
              <a:gd name="T12" fmla="*/ 15 w 48"/>
              <a:gd name="T13" fmla="*/ 24 h 47"/>
              <a:gd name="T14" fmla="*/ 24 w 48"/>
              <a:gd name="T15" fmla="*/ 32 h 47"/>
              <a:gd name="T16" fmla="*/ 32 w 48"/>
              <a:gd name="T17" fmla="*/ 24 h 47"/>
              <a:gd name="T18" fmla="*/ 24 w 48"/>
              <a:gd name="T19" fmla="*/ 15 h 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8" h="47">
                <a:moveTo>
                  <a:pt x="24" y="0"/>
                </a:moveTo>
                <a:cubicBezTo>
                  <a:pt x="37" y="0"/>
                  <a:pt x="48" y="11"/>
                  <a:pt x="48" y="24"/>
                </a:cubicBezTo>
                <a:cubicBezTo>
                  <a:pt x="48" y="37"/>
                  <a:pt x="37" y="47"/>
                  <a:pt x="24" y="47"/>
                </a:cubicBezTo>
                <a:cubicBezTo>
                  <a:pt x="11" y="47"/>
                  <a:pt x="0" y="37"/>
                  <a:pt x="0" y="24"/>
                </a:cubicBezTo>
                <a:cubicBezTo>
                  <a:pt x="0" y="11"/>
                  <a:pt x="11" y="0"/>
                  <a:pt x="24" y="0"/>
                </a:cubicBezTo>
                <a:close/>
                <a:moveTo>
                  <a:pt x="24" y="15"/>
                </a:moveTo>
                <a:cubicBezTo>
                  <a:pt x="19" y="15"/>
                  <a:pt x="15" y="19"/>
                  <a:pt x="15" y="24"/>
                </a:cubicBezTo>
                <a:cubicBezTo>
                  <a:pt x="15" y="28"/>
                  <a:pt x="19" y="32"/>
                  <a:pt x="24" y="32"/>
                </a:cubicBezTo>
                <a:cubicBezTo>
                  <a:pt x="29" y="32"/>
                  <a:pt x="32" y="28"/>
                  <a:pt x="32" y="24"/>
                </a:cubicBezTo>
                <a:cubicBezTo>
                  <a:pt x="32" y="19"/>
                  <a:pt x="29" y="15"/>
                  <a:pt x="24" y="15"/>
                </a:cubicBezTo>
                <a:close/>
              </a:path>
            </a:pathLst>
          </a:custGeom>
          <a:solidFill>
            <a:schemeClr val="tx2"/>
          </a:soli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983466354"/>
      </p:ext>
    </p:extLst>
  </p:cSld>
  <p:clrMapOvr>
    <a:masterClrMapping/>
  </p:clrMapOvr>
  <p:transition spd="slow" advClick="0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/>
          <p:cNvSpPr/>
          <p:nvPr/>
        </p:nvSpPr>
        <p:spPr bwMode="auto">
          <a:xfrm>
            <a:off x="10978195" y="2269142"/>
            <a:ext cx="1212219" cy="2475211"/>
          </a:xfrm>
          <a:custGeom>
            <a:avLst/>
            <a:gdLst>
              <a:gd name="T0" fmla="*/ 854242231 w 1722"/>
              <a:gd name="T1" fmla="*/ 1757321562 h 3490"/>
              <a:gd name="T2" fmla="*/ 13394174 w 1722"/>
              <a:gd name="T3" fmla="*/ 903333533 h 3490"/>
              <a:gd name="T4" fmla="*/ 13394174 w 1722"/>
              <a:gd name="T5" fmla="*/ 853484213 h 3490"/>
              <a:gd name="T6" fmla="*/ 854242231 w 1722"/>
              <a:gd name="T7" fmla="*/ 0 h 3490"/>
              <a:gd name="T8" fmla="*/ 854242231 w 1722"/>
              <a:gd name="T9" fmla="*/ 1757321562 h 349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722" h="3490">
                <a:moveTo>
                  <a:pt x="1722" y="3490"/>
                </a:moveTo>
                <a:lnTo>
                  <a:pt x="27" y="1794"/>
                </a:lnTo>
                <a:cubicBezTo>
                  <a:pt x="0" y="1767"/>
                  <a:pt x="0" y="1723"/>
                  <a:pt x="27" y="1695"/>
                </a:cubicBezTo>
                <a:lnTo>
                  <a:pt x="1722" y="0"/>
                </a:lnTo>
                <a:lnTo>
                  <a:pt x="1722" y="3490"/>
                </a:lnTo>
                <a:close/>
              </a:path>
            </a:pathLst>
          </a:custGeom>
          <a:solidFill>
            <a:srgbClr val="34505E"/>
          </a:solidFill>
          <a:ln>
            <a:noFill/>
          </a:ln>
        </p:spPr>
        <p:txBody>
          <a:bodyPr/>
          <a:lstStyle/>
          <a:p>
            <a:endParaRPr lang="zh-CN" altLang="en-US" sz="1799"/>
          </a:p>
        </p:txBody>
      </p:sp>
      <p:sp>
        <p:nvSpPr>
          <p:cNvPr id="3" name="Freeform 6"/>
          <p:cNvSpPr/>
          <p:nvPr/>
        </p:nvSpPr>
        <p:spPr bwMode="auto">
          <a:xfrm>
            <a:off x="10981369" y="1774100"/>
            <a:ext cx="1209045" cy="2475211"/>
          </a:xfrm>
          <a:custGeom>
            <a:avLst/>
            <a:gdLst>
              <a:gd name="T0" fmla="*/ 851754136 w 1718"/>
              <a:gd name="T1" fmla="*/ 1757321562 h 3490"/>
              <a:gd name="T2" fmla="*/ 15865190 w 1718"/>
              <a:gd name="T3" fmla="*/ 907865741 h 3490"/>
              <a:gd name="T4" fmla="*/ 15865190 w 1718"/>
              <a:gd name="T5" fmla="*/ 849455821 h 3490"/>
              <a:gd name="T6" fmla="*/ 851754136 w 1718"/>
              <a:gd name="T7" fmla="*/ 0 h 3490"/>
              <a:gd name="T8" fmla="*/ 851754136 w 1718"/>
              <a:gd name="T9" fmla="*/ 1757321562 h 349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1718" h="3490">
                <a:moveTo>
                  <a:pt x="1718" y="3490"/>
                </a:moveTo>
                <a:lnTo>
                  <a:pt x="32" y="1803"/>
                </a:lnTo>
                <a:cubicBezTo>
                  <a:pt x="0" y="1771"/>
                  <a:pt x="0" y="1719"/>
                  <a:pt x="32" y="1687"/>
                </a:cubicBezTo>
                <a:lnTo>
                  <a:pt x="1718" y="0"/>
                </a:lnTo>
                <a:lnTo>
                  <a:pt x="1718" y="349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799"/>
          </a:p>
        </p:txBody>
      </p:sp>
      <p:sp>
        <p:nvSpPr>
          <p:cNvPr id="8" name="矩形 7"/>
          <p:cNvSpPr/>
          <p:nvPr/>
        </p:nvSpPr>
        <p:spPr>
          <a:xfrm>
            <a:off x="453096" y="852242"/>
            <a:ext cx="4314848" cy="92185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5997" b="1" dirty="0">
                <a:solidFill>
                  <a:schemeClr val="bg1"/>
                </a:solidFill>
                <a:latin typeface="+mj-ea"/>
                <a:ea typeface="+mj-ea"/>
              </a:rPr>
              <a:t>How to do</a:t>
            </a:r>
            <a:endParaRPr lang="zh-CN" altLang="en-US" sz="5997" b="1" dirty="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9" name="Freeform 5"/>
          <p:cNvSpPr/>
          <p:nvPr/>
        </p:nvSpPr>
        <p:spPr bwMode="auto">
          <a:xfrm>
            <a:off x="1432767" y="2216441"/>
            <a:ext cx="1926222" cy="1927808"/>
          </a:xfrm>
          <a:custGeom>
            <a:avLst/>
            <a:gdLst>
              <a:gd name="T0" fmla="*/ 0 w 2342"/>
              <a:gd name="T1" fmla="*/ 0 h 2342"/>
              <a:gd name="T2" fmla="*/ 1585388609 w 2342"/>
              <a:gd name="T3" fmla="*/ 0 h 2342"/>
              <a:gd name="T4" fmla="*/ 1585388609 w 2342"/>
              <a:gd name="T5" fmla="*/ 379775835 h 2342"/>
              <a:gd name="T6" fmla="*/ 1553572115 w 2342"/>
              <a:gd name="T7" fmla="*/ 379775835 h 2342"/>
              <a:gd name="T8" fmla="*/ 1553572115 w 2342"/>
              <a:gd name="T9" fmla="*/ 31873989 h 2342"/>
              <a:gd name="T10" fmla="*/ 31816493 w 2342"/>
              <a:gd name="T11" fmla="*/ 31873989 h 2342"/>
              <a:gd name="T12" fmla="*/ 31816493 w 2342"/>
              <a:gd name="T13" fmla="*/ 1556403041 h 2342"/>
              <a:gd name="T14" fmla="*/ 1553572115 w 2342"/>
              <a:gd name="T15" fmla="*/ 1556403041 h 2342"/>
              <a:gd name="T16" fmla="*/ 1553572115 w 2342"/>
              <a:gd name="T17" fmla="*/ 1106097090 h 2342"/>
              <a:gd name="T18" fmla="*/ 1585388609 w 2342"/>
              <a:gd name="T19" fmla="*/ 1106097090 h 2342"/>
              <a:gd name="T20" fmla="*/ 1585388609 w 2342"/>
              <a:gd name="T21" fmla="*/ 1588277029 h 2342"/>
              <a:gd name="T22" fmla="*/ 0 w 2342"/>
              <a:gd name="T23" fmla="*/ 1588277029 h 2342"/>
              <a:gd name="T24" fmla="*/ 0 w 2342"/>
              <a:gd name="T25" fmla="*/ 0 h 2342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2342" h="2342">
                <a:moveTo>
                  <a:pt x="0" y="0"/>
                </a:moveTo>
                <a:lnTo>
                  <a:pt x="2342" y="0"/>
                </a:lnTo>
                <a:lnTo>
                  <a:pt x="2342" y="560"/>
                </a:lnTo>
                <a:lnTo>
                  <a:pt x="2295" y="560"/>
                </a:lnTo>
                <a:lnTo>
                  <a:pt x="2295" y="47"/>
                </a:lnTo>
                <a:lnTo>
                  <a:pt x="47" y="47"/>
                </a:lnTo>
                <a:lnTo>
                  <a:pt x="47" y="2295"/>
                </a:lnTo>
                <a:lnTo>
                  <a:pt x="2295" y="2295"/>
                </a:lnTo>
                <a:lnTo>
                  <a:pt x="2295" y="1631"/>
                </a:lnTo>
                <a:lnTo>
                  <a:pt x="2342" y="1631"/>
                </a:lnTo>
                <a:lnTo>
                  <a:pt x="2342" y="2342"/>
                </a:lnTo>
                <a:lnTo>
                  <a:pt x="0" y="234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799">
              <a:solidFill>
                <a:schemeClr val="bg1"/>
              </a:solidFill>
            </a:endParaRPr>
          </a:p>
        </p:txBody>
      </p:sp>
      <p:sp>
        <p:nvSpPr>
          <p:cNvPr id="16" name="PA_文本框 1"/>
          <p:cNvSpPr txBox="1"/>
          <p:nvPr>
            <p:custDataLst>
              <p:tags r:id="rId1"/>
            </p:custDataLst>
          </p:nvPr>
        </p:nvSpPr>
        <p:spPr>
          <a:xfrm>
            <a:off x="1671380" y="2474791"/>
            <a:ext cx="1448994" cy="135351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eaLnBrk="1" hangingPunct="1">
              <a:buFont typeface="Arial" panose="020B0604020202020204" pitchFamily="34" charset="0"/>
              <a:buNone/>
              <a:defRPr sz="6000" b="1">
                <a:solidFill>
                  <a:schemeClr val="accent2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z="8796">
                <a:solidFill>
                  <a:schemeClr val="bg1"/>
                </a:solidFill>
              </a:rPr>
              <a:t>03</a:t>
            </a:r>
            <a:endParaRPr lang="zh-CN" altLang="en-US" sz="8796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179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>
        <p14:flip dir="r"/>
      </p:transition>
    </mc:Choice>
    <mc:Fallback xmlns="">
      <p:transition spd="slow" advClick="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组合 149"/>
          <p:cNvGrpSpPr/>
          <p:nvPr/>
        </p:nvGrpSpPr>
        <p:grpSpPr>
          <a:xfrm>
            <a:off x="568443" y="319365"/>
            <a:ext cx="2026248" cy="369332"/>
            <a:chOff x="568442" y="319364"/>
            <a:chExt cx="2026250" cy="369333"/>
          </a:xfrm>
        </p:grpSpPr>
        <p:sp>
          <p:nvSpPr>
            <p:cNvPr id="151" name="文本框 23"/>
            <p:cNvSpPr txBox="1"/>
            <p:nvPr/>
          </p:nvSpPr>
          <p:spPr>
            <a:xfrm>
              <a:off x="665958" y="319364"/>
              <a:ext cx="1928734" cy="3693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altLang="zh-CN" dirty="0">
                  <a:solidFill>
                    <a:schemeClr val="bg1"/>
                  </a:solidFill>
                </a:rPr>
                <a:t>Specific process</a:t>
              </a:r>
              <a:endParaRPr lang="zh-CN" altLang="zh-CN" dirty="0">
                <a:solidFill>
                  <a:schemeClr val="bg1"/>
                </a:solidFill>
              </a:endParaRPr>
            </a:p>
          </p:txBody>
        </p:sp>
        <p:sp>
          <p:nvSpPr>
            <p:cNvPr id="152" name="等腰三角形 151"/>
            <p:cNvSpPr/>
            <p:nvPr/>
          </p:nvSpPr>
          <p:spPr>
            <a:xfrm rot="16200000" flipH="1" flipV="1">
              <a:off x="492508" y="454911"/>
              <a:ext cx="304323" cy="152455"/>
            </a:xfrm>
            <a:prstGeom prst="triangle">
              <a:avLst/>
            </a:prstGeom>
            <a:solidFill>
              <a:schemeClr val="tx2"/>
            </a:solidFill>
            <a:ln w="28575"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schemeClr val="bg1"/>
                </a:solidFill>
                <a:latin typeface="微软雅黑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898389" y="3698606"/>
            <a:ext cx="10596065" cy="424481"/>
            <a:chOff x="534438" y="3368953"/>
            <a:chExt cx="10944224" cy="438144"/>
          </a:xfrm>
          <a:solidFill>
            <a:schemeClr val="bg1">
              <a:lumMod val="65000"/>
            </a:schemeClr>
          </a:solidFill>
        </p:grpSpPr>
        <p:sp>
          <p:nvSpPr>
            <p:cNvPr id="31" name="矩形 30"/>
            <p:cNvSpPr/>
            <p:nvPr/>
          </p:nvSpPr>
          <p:spPr>
            <a:xfrm>
              <a:off x="11049789" y="3503489"/>
              <a:ext cx="50397" cy="169069"/>
            </a:xfrm>
            <a:prstGeom prst="rect">
              <a:avLst/>
            </a:prstGeom>
            <a:gradFill flip="none" rotWithShape="1">
              <a:gsLst>
                <a:gs pos="100000">
                  <a:srgbClr val="FCFCFC"/>
                </a:gs>
                <a:gs pos="0">
                  <a:srgbClr val="CCCCCC"/>
                </a:gs>
              </a:gsLst>
              <a:lin ang="7200000" scaled="0"/>
            </a:gradFill>
            <a:ln w="12700">
              <a:gradFill>
                <a:gsLst>
                  <a:gs pos="89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7200000" scaled="0"/>
              </a:gradFill>
            </a:ln>
            <a:effectLst>
              <a:outerShdw blurRad="254000" dist="127000" dir="8160000" algn="tr" rotWithShape="0">
                <a:prstClr val="black">
                  <a:alpha val="34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prstClr val="white"/>
                </a:solidFill>
                <a:latin typeface="微软雅黑"/>
              </a:endParaRPr>
            </a:p>
          </p:txBody>
        </p:sp>
        <p:grpSp>
          <p:nvGrpSpPr>
            <p:cNvPr id="32" name="组合 31"/>
            <p:cNvGrpSpPr/>
            <p:nvPr/>
          </p:nvGrpSpPr>
          <p:grpSpPr>
            <a:xfrm>
              <a:off x="534438" y="3368953"/>
              <a:ext cx="10944224" cy="438144"/>
              <a:chOff x="623889" y="3209929"/>
              <a:chExt cx="10944224" cy="438144"/>
            </a:xfrm>
            <a:grpFill/>
          </p:grpSpPr>
          <p:sp>
            <p:nvSpPr>
              <p:cNvPr id="33" name="矩形 32"/>
              <p:cNvSpPr/>
              <p:nvPr/>
            </p:nvSpPr>
            <p:spPr>
              <a:xfrm>
                <a:off x="623889" y="3344465"/>
                <a:ext cx="50397" cy="169069"/>
              </a:xfrm>
              <a:prstGeom prst="rect">
                <a:avLst/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prstClr val="white"/>
                  </a:solidFill>
                  <a:latin typeface="微软雅黑"/>
                </a:endParaRPr>
              </a:p>
            </p:txBody>
          </p:sp>
          <p:sp>
            <p:nvSpPr>
              <p:cNvPr id="34" name="矩形 33"/>
              <p:cNvSpPr/>
              <p:nvPr/>
            </p:nvSpPr>
            <p:spPr>
              <a:xfrm>
                <a:off x="717047" y="3344465"/>
                <a:ext cx="107093" cy="169069"/>
              </a:xfrm>
              <a:prstGeom prst="rect">
                <a:avLst/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prstClr val="white"/>
                  </a:solidFill>
                  <a:latin typeface="微软雅黑"/>
                </a:endParaRPr>
              </a:p>
            </p:txBody>
          </p:sp>
          <p:sp>
            <p:nvSpPr>
              <p:cNvPr id="35" name="矩形 34"/>
              <p:cNvSpPr/>
              <p:nvPr/>
            </p:nvSpPr>
            <p:spPr>
              <a:xfrm>
                <a:off x="866901" y="3344465"/>
                <a:ext cx="198437" cy="169069"/>
              </a:xfrm>
              <a:prstGeom prst="rect">
                <a:avLst/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prstClr val="white"/>
                  </a:solidFill>
                  <a:latin typeface="微软雅黑"/>
                </a:endParaRPr>
              </a:p>
            </p:txBody>
          </p:sp>
          <p:sp>
            <p:nvSpPr>
              <p:cNvPr id="36" name="矩形 35"/>
              <p:cNvSpPr/>
              <p:nvPr/>
            </p:nvSpPr>
            <p:spPr>
              <a:xfrm>
                <a:off x="1108099" y="3344465"/>
                <a:ext cx="9613876" cy="169069"/>
              </a:xfrm>
              <a:prstGeom prst="rect">
                <a:avLst/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prstClr val="white"/>
                  </a:solidFill>
                  <a:latin typeface="微软雅黑"/>
                </a:endParaRPr>
              </a:p>
            </p:txBody>
          </p:sp>
          <p:sp>
            <p:nvSpPr>
              <p:cNvPr id="37" name="矩形 36"/>
              <p:cNvSpPr/>
              <p:nvPr/>
            </p:nvSpPr>
            <p:spPr>
              <a:xfrm>
                <a:off x="10994902" y="3344465"/>
                <a:ext cx="107093" cy="169069"/>
              </a:xfrm>
              <a:prstGeom prst="rect">
                <a:avLst/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prstClr val="white"/>
                  </a:solidFill>
                  <a:latin typeface="微软雅黑"/>
                </a:endParaRPr>
              </a:p>
            </p:txBody>
          </p:sp>
          <p:sp>
            <p:nvSpPr>
              <p:cNvPr id="38" name="矩形 37"/>
              <p:cNvSpPr/>
              <p:nvPr/>
            </p:nvSpPr>
            <p:spPr>
              <a:xfrm>
                <a:off x="10759220" y="3344465"/>
                <a:ext cx="198437" cy="169069"/>
              </a:xfrm>
              <a:prstGeom prst="rect">
                <a:avLst/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prstClr val="white"/>
                  </a:solidFill>
                  <a:latin typeface="微软雅黑"/>
                </a:endParaRPr>
              </a:p>
            </p:txBody>
          </p:sp>
          <p:sp>
            <p:nvSpPr>
              <p:cNvPr id="39" name="等腰三角形 38"/>
              <p:cNvSpPr/>
              <p:nvPr/>
            </p:nvSpPr>
            <p:spPr>
              <a:xfrm rot="5400000">
                <a:off x="11159803" y="3239763"/>
                <a:ext cx="438144" cy="378476"/>
              </a:xfrm>
              <a:prstGeom prst="triangle">
                <a:avLst/>
              </a:prstGeom>
              <a:gradFill flip="none" rotWithShape="1">
                <a:gsLst>
                  <a:gs pos="100000">
                    <a:srgbClr val="FCFCFC"/>
                  </a:gs>
                  <a:gs pos="0">
                    <a:srgbClr val="CCCCCC"/>
                  </a:gs>
                </a:gsLst>
                <a:lin ang="7200000" scaled="0"/>
              </a:gradFill>
              <a:ln w="12700">
                <a:gradFill>
                  <a:gsLst>
                    <a:gs pos="89000">
                      <a:schemeClr val="bg1">
                        <a:lumMod val="85000"/>
                      </a:schemeClr>
                    </a:gs>
                    <a:gs pos="0">
                      <a:schemeClr val="bg1"/>
                    </a:gs>
                  </a:gsLst>
                  <a:lin ang="7200000" scaled="0"/>
                </a:gradFill>
              </a:ln>
              <a:effectLst>
                <a:outerShdw blurRad="254000" dist="127000" dir="8160000" algn="tr" rotWithShape="0">
                  <a:prstClr val="black">
                    <a:alpha val="34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2400">
                  <a:solidFill>
                    <a:prstClr val="white"/>
                  </a:solidFill>
                  <a:latin typeface="微软雅黑"/>
                </a:endParaRPr>
              </a:p>
            </p:txBody>
          </p:sp>
        </p:grpSp>
      </p:grpSp>
      <p:sp>
        <p:nvSpPr>
          <p:cNvPr id="45" name="矩形 44"/>
          <p:cNvSpPr/>
          <p:nvPr/>
        </p:nvSpPr>
        <p:spPr>
          <a:xfrm>
            <a:off x="1343746" y="2165483"/>
            <a:ext cx="1560030" cy="1219188"/>
          </a:xfrm>
          <a:prstGeom prst="rect">
            <a:avLst/>
          </a:prstGeom>
          <a:gradFill flip="none" rotWithShape="1">
            <a:gsLst>
              <a:gs pos="100000">
                <a:srgbClr val="FCFCFC"/>
              </a:gs>
              <a:gs pos="0">
                <a:srgbClr val="CCCCCC"/>
              </a:gs>
            </a:gsLst>
            <a:lin ang="7200000" scaled="0"/>
          </a:gra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>
              <a:solidFill>
                <a:prstClr val="white"/>
              </a:solidFill>
              <a:latin typeface="微软雅黑"/>
            </a:endParaRPr>
          </a:p>
        </p:txBody>
      </p:sp>
      <p:sp>
        <p:nvSpPr>
          <p:cNvPr id="56" name="矩形 55"/>
          <p:cNvSpPr/>
          <p:nvPr/>
        </p:nvSpPr>
        <p:spPr>
          <a:xfrm>
            <a:off x="3324266" y="4491475"/>
            <a:ext cx="1368372" cy="1133456"/>
          </a:xfrm>
          <a:prstGeom prst="rect">
            <a:avLst/>
          </a:prstGeom>
          <a:gradFill flip="none" rotWithShape="1">
            <a:gsLst>
              <a:gs pos="100000">
                <a:srgbClr val="FCFCFC"/>
              </a:gs>
              <a:gs pos="0">
                <a:srgbClr val="CCCCCC"/>
              </a:gs>
            </a:gsLst>
            <a:lin ang="7200000" scaled="0"/>
          </a:gra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>
              <a:solidFill>
                <a:prstClr val="white"/>
              </a:solidFill>
              <a:latin typeface="微软雅黑"/>
            </a:endParaRPr>
          </a:p>
        </p:txBody>
      </p:sp>
      <p:sp>
        <p:nvSpPr>
          <p:cNvPr id="78" name="矩形 77"/>
          <p:cNvSpPr/>
          <p:nvPr/>
        </p:nvSpPr>
        <p:spPr>
          <a:xfrm>
            <a:off x="7499364" y="4463759"/>
            <a:ext cx="1368372" cy="1133456"/>
          </a:xfrm>
          <a:prstGeom prst="rect">
            <a:avLst/>
          </a:prstGeom>
          <a:gradFill flip="none" rotWithShape="1">
            <a:gsLst>
              <a:gs pos="100000">
                <a:srgbClr val="FCFCFC"/>
              </a:gs>
              <a:gs pos="0">
                <a:srgbClr val="CCCCCC"/>
              </a:gs>
            </a:gsLst>
            <a:lin ang="7200000" scaled="0"/>
          </a:gra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>
              <a:solidFill>
                <a:prstClr val="white"/>
              </a:solidFill>
              <a:latin typeface="微软雅黑"/>
            </a:endParaRPr>
          </a:p>
        </p:txBody>
      </p:sp>
      <p:sp>
        <p:nvSpPr>
          <p:cNvPr id="85" name="矩形 84"/>
          <p:cNvSpPr/>
          <p:nvPr/>
        </p:nvSpPr>
        <p:spPr>
          <a:xfrm>
            <a:off x="9428261" y="2156808"/>
            <a:ext cx="1368372" cy="1133456"/>
          </a:xfrm>
          <a:prstGeom prst="rect">
            <a:avLst/>
          </a:prstGeom>
          <a:gradFill flip="none" rotWithShape="1">
            <a:gsLst>
              <a:gs pos="100000">
                <a:srgbClr val="FCFCFC"/>
              </a:gs>
              <a:gs pos="0">
                <a:srgbClr val="CCCCCC"/>
              </a:gs>
            </a:gsLst>
            <a:lin ang="7200000" scaled="0"/>
          </a:gra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>
              <a:solidFill>
                <a:prstClr val="white"/>
              </a:solidFill>
              <a:latin typeface="微软雅黑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838155" y="3585280"/>
            <a:ext cx="571213" cy="655301"/>
            <a:chOff x="1021600" y="2688962"/>
            <a:chExt cx="428410" cy="491476"/>
          </a:xfrm>
        </p:grpSpPr>
        <p:sp>
          <p:nvSpPr>
            <p:cNvPr id="42" name="六边形 41"/>
            <p:cNvSpPr/>
            <p:nvPr/>
          </p:nvSpPr>
          <p:spPr>
            <a:xfrm rot="5400000">
              <a:off x="992566" y="2722995"/>
              <a:ext cx="491476" cy="423410"/>
            </a:xfrm>
            <a:prstGeom prst="hexagon">
              <a:avLst/>
            </a:prstGeom>
            <a:solidFill>
              <a:schemeClr val="tx2"/>
            </a:solidFill>
            <a:ln w="12700">
              <a:gradFill>
                <a:gsLst>
                  <a:gs pos="89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7200000" scaled="0"/>
              </a:gradFill>
            </a:ln>
            <a:effectLst>
              <a:innerShdw blurRad="63500" dist="50800" dir="1302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prstClr val="white"/>
                </a:solidFill>
                <a:latin typeface="微软雅黑"/>
              </a:endParaRPr>
            </a:p>
          </p:txBody>
        </p:sp>
        <p:sp>
          <p:nvSpPr>
            <p:cNvPr id="113" name="文本框 33"/>
            <p:cNvSpPr txBox="1"/>
            <p:nvPr/>
          </p:nvSpPr>
          <p:spPr>
            <a:xfrm>
              <a:off x="1021600" y="2769733"/>
              <a:ext cx="428410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133">
                  <a:solidFill>
                    <a:prstClr val="white"/>
                  </a:solidFill>
                  <a:latin typeface="微软雅黑"/>
                </a:rPr>
                <a:t>01</a:t>
              </a: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3659541" y="3575606"/>
            <a:ext cx="571213" cy="655301"/>
            <a:chOff x="2900327" y="2688962"/>
            <a:chExt cx="428410" cy="491476"/>
          </a:xfrm>
        </p:grpSpPr>
        <p:sp>
          <p:nvSpPr>
            <p:cNvPr id="53" name="六边形 52"/>
            <p:cNvSpPr/>
            <p:nvPr/>
          </p:nvSpPr>
          <p:spPr>
            <a:xfrm rot="5400000">
              <a:off x="2866294" y="2722995"/>
              <a:ext cx="491476" cy="423410"/>
            </a:xfrm>
            <a:prstGeom prst="hexagon">
              <a:avLst/>
            </a:prstGeom>
            <a:solidFill>
              <a:schemeClr val="tx2"/>
            </a:solidFill>
            <a:ln w="12700">
              <a:gradFill>
                <a:gsLst>
                  <a:gs pos="89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7200000" scaled="0"/>
              </a:gradFill>
            </a:ln>
            <a:effectLst>
              <a:innerShdw blurRad="63500" dist="50800" dir="1302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prstClr val="white"/>
                </a:solidFill>
                <a:latin typeface="微软雅黑"/>
              </a:endParaRPr>
            </a:p>
          </p:txBody>
        </p:sp>
        <p:sp>
          <p:nvSpPr>
            <p:cNvPr id="115" name="文本框 33"/>
            <p:cNvSpPr txBox="1"/>
            <p:nvPr/>
          </p:nvSpPr>
          <p:spPr>
            <a:xfrm>
              <a:off x="2900327" y="2769733"/>
              <a:ext cx="428410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133" dirty="0">
                  <a:solidFill>
                    <a:prstClr val="white"/>
                  </a:solidFill>
                  <a:latin typeface="微软雅黑"/>
                </a:rPr>
                <a:t>02</a:t>
              </a: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775404" y="3585281"/>
            <a:ext cx="571213" cy="655301"/>
            <a:chOff x="3834691" y="2688962"/>
            <a:chExt cx="428410" cy="491476"/>
          </a:xfrm>
        </p:grpSpPr>
        <p:sp>
          <p:nvSpPr>
            <p:cNvPr id="96" name="六边形 95"/>
            <p:cNvSpPr/>
            <p:nvPr/>
          </p:nvSpPr>
          <p:spPr>
            <a:xfrm rot="5400000">
              <a:off x="3803158" y="2722995"/>
              <a:ext cx="491476" cy="423410"/>
            </a:xfrm>
            <a:prstGeom prst="hexagon">
              <a:avLst/>
            </a:prstGeom>
            <a:solidFill>
              <a:schemeClr val="bg2"/>
            </a:solidFill>
            <a:ln w="12700">
              <a:gradFill>
                <a:gsLst>
                  <a:gs pos="89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7200000" scaled="0"/>
              </a:gradFill>
            </a:ln>
            <a:effectLst>
              <a:innerShdw blurRad="63500" dist="50800" dir="1302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prstClr val="white"/>
                </a:solidFill>
                <a:latin typeface="微软雅黑"/>
              </a:endParaRPr>
            </a:p>
          </p:txBody>
        </p:sp>
        <p:sp>
          <p:nvSpPr>
            <p:cNvPr id="116" name="文本框 33"/>
            <p:cNvSpPr txBox="1"/>
            <p:nvPr/>
          </p:nvSpPr>
          <p:spPr>
            <a:xfrm>
              <a:off x="3834691" y="2769733"/>
              <a:ext cx="428410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133" dirty="0">
                  <a:solidFill>
                    <a:prstClr val="white"/>
                  </a:solidFill>
                  <a:latin typeface="微软雅黑"/>
                </a:rPr>
                <a:t>03</a:t>
              </a: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7862035" y="3657866"/>
            <a:ext cx="571213" cy="655301"/>
            <a:chOff x="4774055" y="2688962"/>
            <a:chExt cx="428410" cy="491476"/>
          </a:xfrm>
        </p:grpSpPr>
        <p:sp>
          <p:nvSpPr>
            <p:cNvPr id="75" name="六边形 74"/>
            <p:cNvSpPr/>
            <p:nvPr/>
          </p:nvSpPr>
          <p:spPr>
            <a:xfrm rot="5400000">
              <a:off x="4740022" y="2722995"/>
              <a:ext cx="491476" cy="423410"/>
            </a:xfrm>
            <a:prstGeom prst="hexagon">
              <a:avLst/>
            </a:prstGeom>
            <a:solidFill>
              <a:schemeClr val="tx2"/>
            </a:solidFill>
            <a:ln w="12700">
              <a:gradFill>
                <a:gsLst>
                  <a:gs pos="89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7200000" scaled="0"/>
              </a:gradFill>
            </a:ln>
            <a:effectLst>
              <a:innerShdw blurRad="63500" dist="50800" dir="1302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prstClr val="white"/>
                </a:solidFill>
                <a:latin typeface="微软雅黑"/>
              </a:endParaRPr>
            </a:p>
          </p:txBody>
        </p:sp>
        <p:sp>
          <p:nvSpPr>
            <p:cNvPr id="117" name="文本框 33"/>
            <p:cNvSpPr txBox="1"/>
            <p:nvPr/>
          </p:nvSpPr>
          <p:spPr>
            <a:xfrm>
              <a:off x="4774055" y="2769733"/>
              <a:ext cx="428410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133" dirty="0">
                  <a:solidFill>
                    <a:prstClr val="white"/>
                  </a:solidFill>
                  <a:latin typeface="微软雅黑"/>
                </a:rPr>
                <a:t>04</a:t>
              </a: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9818414" y="3553540"/>
            <a:ext cx="571213" cy="655302"/>
            <a:chOff x="6645283" y="2688963"/>
            <a:chExt cx="428410" cy="491476"/>
          </a:xfrm>
        </p:grpSpPr>
        <p:sp>
          <p:nvSpPr>
            <p:cNvPr id="82" name="六边形 81"/>
            <p:cNvSpPr/>
            <p:nvPr/>
          </p:nvSpPr>
          <p:spPr>
            <a:xfrm rot="5400000">
              <a:off x="6613750" y="2722996"/>
              <a:ext cx="491476" cy="423409"/>
            </a:xfrm>
            <a:prstGeom prst="hexagon">
              <a:avLst/>
            </a:prstGeom>
            <a:solidFill>
              <a:schemeClr val="tx2"/>
            </a:solidFill>
            <a:ln w="12700">
              <a:gradFill>
                <a:gsLst>
                  <a:gs pos="89000">
                    <a:schemeClr val="bg1">
                      <a:lumMod val="85000"/>
                    </a:schemeClr>
                  </a:gs>
                  <a:gs pos="0">
                    <a:schemeClr val="bg1"/>
                  </a:gs>
                </a:gsLst>
                <a:lin ang="7200000" scaled="0"/>
              </a:gradFill>
            </a:ln>
            <a:effectLst>
              <a:innerShdw blurRad="63500" dist="50800" dir="1302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solidFill>
                  <a:prstClr val="white"/>
                </a:solidFill>
                <a:latin typeface="微软雅黑"/>
              </a:endParaRPr>
            </a:p>
          </p:txBody>
        </p:sp>
        <p:sp>
          <p:nvSpPr>
            <p:cNvPr id="119" name="文本框 33"/>
            <p:cNvSpPr txBox="1"/>
            <p:nvPr/>
          </p:nvSpPr>
          <p:spPr>
            <a:xfrm>
              <a:off x="6645283" y="2769733"/>
              <a:ext cx="428410" cy="315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133" dirty="0">
                  <a:solidFill>
                    <a:prstClr val="white"/>
                  </a:solidFill>
                  <a:latin typeface="微软雅黑"/>
                </a:rPr>
                <a:t>05</a:t>
              </a:r>
            </a:p>
          </p:txBody>
        </p:sp>
      </p:grpSp>
      <p:sp>
        <p:nvSpPr>
          <p:cNvPr id="121" name="文本框 33"/>
          <p:cNvSpPr txBox="1"/>
          <p:nvPr/>
        </p:nvSpPr>
        <p:spPr>
          <a:xfrm>
            <a:off x="1395367" y="2165484"/>
            <a:ext cx="15943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/>
              <a:t>Determine the research problem and site</a:t>
            </a:r>
            <a:r>
              <a:rPr lang="zh-CN" altLang="zh-CN" sz="1200" dirty="0"/>
              <a:t> </a:t>
            </a:r>
            <a:endParaRPr lang="en-US" altLang="zh-CN" sz="1200" dirty="0">
              <a:solidFill>
                <a:srgbClr val="323F4F"/>
              </a:solidFill>
              <a:latin typeface="微软雅黑"/>
            </a:endParaRPr>
          </a:p>
        </p:txBody>
      </p:sp>
      <p:sp>
        <p:nvSpPr>
          <p:cNvPr id="122" name="文本框 33"/>
          <p:cNvSpPr txBox="1"/>
          <p:nvPr/>
        </p:nvSpPr>
        <p:spPr>
          <a:xfrm>
            <a:off x="3324266" y="4618517"/>
            <a:ext cx="15442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/>
              <a:t>Choose online communities </a:t>
            </a:r>
            <a:endParaRPr lang="en-US" altLang="zh-CN" sz="1200" dirty="0">
              <a:solidFill>
                <a:srgbClr val="323F4F"/>
              </a:solidFill>
              <a:latin typeface="微软雅黑"/>
            </a:endParaRPr>
          </a:p>
        </p:txBody>
      </p:sp>
      <p:sp>
        <p:nvSpPr>
          <p:cNvPr id="123" name="文本框 33"/>
          <p:cNvSpPr txBox="1"/>
          <p:nvPr/>
        </p:nvSpPr>
        <p:spPr>
          <a:xfrm>
            <a:off x="7679964" y="4424602"/>
            <a:ext cx="14932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/>
              <a:t>Analyse data and interpret findings</a:t>
            </a:r>
            <a:r>
              <a:rPr lang="zh-CN" altLang="zh-CN" sz="1200" dirty="0"/>
              <a:t> </a:t>
            </a:r>
            <a:endParaRPr lang="en-US" altLang="zh-CN" sz="1200" dirty="0">
              <a:solidFill>
                <a:srgbClr val="323F4F"/>
              </a:solidFill>
              <a:latin typeface="微软雅黑"/>
            </a:endParaRPr>
          </a:p>
        </p:txBody>
      </p:sp>
      <p:sp>
        <p:nvSpPr>
          <p:cNvPr id="124" name="文本框 33"/>
          <p:cNvSpPr txBox="1"/>
          <p:nvPr/>
        </p:nvSpPr>
        <p:spPr>
          <a:xfrm>
            <a:off x="9410503" y="2239172"/>
            <a:ext cx="15289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/>
              <a:t>Present the research results</a:t>
            </a:r>
            <a:r>
              <a:rPr lang="zh-CN" altLang="zh-CN" sz="1200" dirty="0"/>
              <a:t> </a:t>
            </a:r>
            <a:endParaRPr lang="en-US" altLang="zh-CN" sz="1200" dirty="0">
              <a:solidFill>
                <a:srgbClr val="323F4F"/>
              </a:solidFill>
              <a:latin typeface="微软雅黑"/>
            </a:endParaRPr>
          </a:p>
        </p:txBody>
      </p:sp>
      <p:sp>
        <p:nvSpPr>
          <p:cNvPr id="64" name="矩形 63">
            <a:extLst>
              <a:ext uri="{FF2B5EF4-FFF2-40B4-BE49-F238E27FC236}">
                <a16:creationId xmlns:a16="http://schemas.microsoft.com/office/drawing/2014/main" id="{FF45CA0D-D561-1B43-B0D1-4E4D8AFB78E9}"/>
              </a:ext>
            </a:extLst>
          </p:cNvPr>
          <p:cNvSpPr/>
          <p:nvPr/>
        </p:nvSpPr>
        <p:spPr>
          <a:xfrm>
            <a:off x="5198243" y="1736792"/>
            <a:ext cx="1863146" cy="1635762"/>
          </a:xfrm>
          <a:prstGeom prst="rect">
            <a:avLst/>
          </a:prstGeom>
          <a:gradFill flip="none" rotWithShape="1">
            <a:gsLst>
              <a:gs pos="100000">
                <a:srgbClr val="FCFCFC"/>
              </a:gs>
              <a:gs pos="0">
                <a:srgbClr val="CCCCCC"/>
              </a:gs>
            </a:gsLst>
            <a:lin ang="7200000" scaled="0"/>
          </a:gradFill>
          <a:ln w="12700">
            <a:gradFill>
              <a:gsLst>
                <a:gs pos="89000">
                  <a:schemeClr val="bg1">
                    <a:lumMod val="85000"/>
                  </a:schemeClr>
                </a:gs>
                <a:gs pos="0">
                  <a:schemeClr val="bg1"/>
                </a:gs>
              </a:gsLst>
              <a:lin ang="7200000" scaled="0"/>
            </a:gradFill>
          </a:ln>
          <a:effectLst>
            <a:outerShdw blurRad="254000" dist="127000" dir="8160000" algn="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>
              <a:solidFill>
                <a:prstClr val="white"/>
              </a:solidFill>
              <a:latin typeface="微软雅黑"/>
            </a:endParaRPr>
          </a:p>
        </p:txBody>
      </p:sp>
      <p:sp>
        <p:nvSpPr>
          <p:cNvPr id="126" name="文本框 33"/>
          <p:cNvSpPr txBox="1"/>
          <p:nvPr/>
        </p:nvSpPr>
        <p:spPr>
          <a:xfrm>
            <a:off x="5284171" y="1834150"/>
            <a:ext cx="18395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/>
              <a:t>Participate in observation and collect data in the online community</a:t>
            </a:r>
            <a:r>
              <a:rPr lang="zh-CN" altLang="zh-CN" sz="1200" dirty="0"/>
              <a:t> </a:t>
            </a:r>
            <a:endParaRPr lang="en-US" altLang="zh-CN" sz="1200" dirty="0">
              <a:solidFill>
                <a:srgbClr val="323F4F"/>
              </a:solidFill>
              <a:latin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25293046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>
        <p159:morph option="byObject"/>
      </p:transition>
    </mc:Choice>
    <mc:Fallback xmlns="">
      <p:transition spd="slow" advClick="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图形用户界面, 文本, 应用程序, 聊天或短信&#10;&#10;描述已自动生成">
            <a:extLst>
              <a:ext uri="{FF2B5EF4-FFF2-40B4-BE49-F238E27FC236}">
                <a16:creationId xmlns:a16="http://schemas.microsoft.com/office/drawing/2014/main" id="{1BD1D1D5-92A9-1041-B315-171ACD3822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78" b="10000"/>
          <a:stretch/>
        </p:blipFill>
        <p:spPr>
          <a:xfrm>
            <a:off x="1981671" y="304800"/>
            <a:ext cx="3168981" cy="5501640"/>
          </a:xfrm>
          <a:prstGeom prst="rect">
            <a:avLst/>
          </a:prstGeom>
        </p:spPr>
      </p:pic>
      <p:pic>
        <p:nvPicPr>
          <p:cNvPr id="5" name="图片 4" descr="图形用户界面, 网站&#10;&#10;描述已自动生成">
            <a:extLst>
              <a:ext uri="{FF2B5EF4-FFF2-40B4-BE49-F238E27FC236}">
                <a16:creationId xmlns:a16="http://schemas.microsoft.com/office/drawing/2014/main" id="{77DF2D3C-4AE1-8946-A1B7-C696FBF48FA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11" b="11778"/>
          <a:stretch/>
        </p:blipFill>
        <p:spPr>
          <a:xfrm>
            <a:off x="5334469" y="411480"/>
            <a:ext cx="3168981" cy="5288280"/>
          </a:xfrm>
          <a:prstGeom prst="rect">
            <a:avLst/>
          </a:prstGeom>
        </p:spPr>
      </p:pic>
      <p:pic>
        <p:nvPicPr>
          <p:cNvPr id="7" name="图片 6" descr="图形用户界面, 文本&#10;&#10;中度可信度描述已自动生成">
            <a:extLst>
              <a:ext uri="{FF2B5EF4-FFF2-40B4-BE49-F238E27FC236}">
                <a16:creationId xmlns:a16="http://schemas.microsoft.com/office/drawing/2014/main" id="{2CE98FD4-3BCC-1C46-AF26-D5C50D35EEF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33" b="4445"/>
          <a:stretch/>
        </p:blipFill>
        <p:spPr>
          <a:xfrm>
            <a:off x="8687267" y="60960"/>
            <a:ext cx="3168981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107644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FCB149CF-70C3-8B4A-8ED9-A35D55AA8489}"/>
              </a:ext>
            </a:extLst>
          </p:cNvPr>
          <p:cNvSpPr txBox="1"/>
          <p:nvPr/>
        </p:nvSpPr>
        <p:spPr>
          <a:xfrm>
            <a:off x="264826" y="44970"/>
            <a:ext cx="11422505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Bynum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Boley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Magnini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 and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Tuten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T., 2012. Social media picture posting and souvenir purchasing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Some initial findings. 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https://www.sciencedirect.com/science/article/abs/pii/S0261517712002336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[Accessed 10 May 2021].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Scott A., Girish P. &amp; Miguel M. 2013. Consumer </a:t>
            </a:r>
            <a:r>
              <a:rPr lang="en-US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 tourism: Concepts, influences and opportunities, </a:t>
            </a:r>
            <a:r>
              <a:rPr lang="en-US" altLang="zh-CN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Current Issues in Tourism</a:t>
            </a:r>
            <a:r>
              <a:rPr lang="en-US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17(10), pp. 872-909, [online] Available at: </a:t>
            </a:r>
            <a:r>
              <a:rPr lang="en-US" altLang="zh-CN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https://www.tandfonline.com/doi/pdf/10.1080/13683500.2013.850064</a:t>
            </a:r>
            <a:r>
              <a:rPr lang="en-US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[Accessed 10 May 2021].</a:t>
            </a:r>
            <a:endParaRPr lang="zh-C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Robert V., 2010. (PDF) Netnography: Doing Ethnographic Research Online. </a:t>
            </a:r>
            <a:r>
              <a:rPr lang="en-US" altLang="zh-CN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SAGE</a:t>
            </a:r>
            <a:r>
              <a:rPr lang="en-US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US" altLang="zh-CN" sz="12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https://www.researchgate.net/publication/267922181_Netnography_Doing_Ethnographic_Research_Online</a:t>
            </a:r>
            <a:r>
              <a:rPr lang="en-US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[Accessed 10 May 2021].</a:t>
            </a:r>
          </a:p>
          <a:p>
            <a:endParaRPr lang="en-US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Giesler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Pohlmann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2003, “The anthropology of file sharing: consuming 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napster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as gift”, Advances in Consumer Research, Vol. 30, pp. 273-279. </a:t>
            </a:r>
          </a:p>
          <a:p>
            <a:endParaRPr lang="e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Goh, K., Heng, C. and Lin, Z., 2012. Social Media Brand Community and Consumer Behavior: Quantifying the Relative Impact of User- and Marketer-Generated Content. Available at SSRN: https://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ssrn.com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/abstract=2048614 or http://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dx.doi.org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/10.2139/ssrn.2048614 [Accessed 10 May 2021].</a:t>
            </a:r>
          </a:p>
          <a:p>
            <a:endParaRPr lang="e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Edwards G., 2010. Mixed method approaches to social network analysis. NCRM 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EPrints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Repository. [online] Available at: http://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eprints.ncrm.ac.uk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/842/ [Accessed 13 May 2021].</a:t>
            </a:r>
          </a:p>
          <a:p>
            <a:endParaRPr lang="e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Christine. 2017. Ethnographies of Online Communities and Social Media: Modes, Varieties, Affordances, SAGE Research Methods. [online] Available at: https://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methods.sagepub.com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/book/the-sage-handbook-of-online-research-methods-second-edition/i2936.xml [Accessed 9 May 2021].</a:t>
            </a:r>
          </a:p>
          <a:p>
            <a:endParaRPr lang="e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Kozinets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R.V. 2002, “The field behind the screen: using netnography for marketing research in online communities”, Journal of Marketing Research, 39 (1), pp. 61-72. </a:t>
            </a:r>
          </a:p>
          <a:p>
            <a:endParaRPr lang="e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Xun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and Reynolds, J. 2010, “Applying netnography to market research: the case of the online forum”, Journal of Targeting, Measurement and Analysis for Marketing, 18(1), pp. 17-31. </a:t>
            </a:r>
          </a:p>
          <a:p>
            <a:endParaRPr lang="e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Langer, R. and Beckman, S. 2005, “Sensitive research topics: netnography revisited”, Qualitative Market Research: An International Journal, 8(2), pp. 189-203. </a:t>
            </a:r>
          </a:p>
          <a:p>
            <a:endParaRPr lang="e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Kristina H. and Gustav M., 2018. Netnography as a tool for understanding customers: implications for service research and practice. Journal of Services Marketing. [online] Available at: https://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www.researchgate.net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/publication/327654523_Netnography_as_a_tool_for_understanding_customers_implications_for_service_research_and_practice [Accessed 10 May 2021].</a:t>
            </a:r>
          </a:p>
          <a:p>
            <a:endParaRPr lang="e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Zwaanswijk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Verheij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R., 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Wiesman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 and 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Friele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R., 2011. Benefits and problems of electronic information exchange as perceived by health care professionals: an interview study. BMC Health Services Research. [online] Available at: https://</a:t>
            </a:r>
            <a:r>
              <a:rPr lang="en" altLang="zh-C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link.springer.com</a:t>
            </a:r>
            <a:r>
              <a:rPr lang="en" altLang="zh-C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/article/10.1186/1472-6963-11-256  [Accessed 13 May </a:t>
            </a:r>
            <a:endParaRPr lang="zh-CN" altLang="zh-CN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1527551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椭圆 1"/>
          <p:cNvSpPr/>
          <p:nvPr/>
        </p:nvSpPr>
        <p:spPr>
          <a:xfrm>
            <a:off x="230150" y="124329"/>
            <a:ext cx="5025720" cy="4627553"/>
          </a:xfrm>
          <a:prstGeom prst="ellipse">
            <a:avLst/>
          </a:prstGeom>
          <a:solidFill>
            <a:srgbClr val="FCFCFC">
              <a:alpha val="30000"/>
            </a:srgb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latin typeface="Arial" panose="020B0604020202020204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矩形 24"/>
          <p:cNvSpPr>
            <a:spLocks noChangeArrowheads="1"/>
          </p:cNvSpPr>
          <p:nvPr/>
        </p:nvSpPr>
        <p:spPr bwMode="auto">
          <a:xfrm>
            <a:off x="5841849" y="4138219"/>
            <a:ext cx="5640617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54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Thank</a:t>
            </a:r>
            <a:r>
              <a:rPr lang="zh-CN" altLang="en-US" sz="54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 </a:t>
            </a:r>
            <a:r>
              <a:rPr lang="en-US" altLang="zh-CN" sz="5400" b="1" dirty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pitchFamily="34" charset="-122"/>
                <a:cs typeface="Arial" panose="020B0604020202020204" pitchFamily="34" charset="0"/>
              </a:rPr>
              <a:t>you for your listening </a:t>
            </a:r>
            <a:endParaRPr lang="zh-CN" altLang="en-US" sz="5400" b="1" dirty="0">
              <a:solidFill>
                <a:schemeClr val="bg1"/>
              </a:solidFill>
              <a:latin typeface="Arial" panose="020B0604020202020204" pitchFamily="34" charset="0"/>
              <a:ea typeface="微软雅黑" panose="020B0503020204020204" pitchFamily="34" charset="-122"/>
              <a:cs typeface="Arial" panose="020B0604020202020204" pitchFamily="34" charset="0"/>
            </a:endParaRPr>
          </a:p>
        </p:txBody>
      </p:sp>
      <p:pic>
        <p:nvPicPr>
          <p:cNvPr id="7" name="图片 6" descr="图片包含 人, 水果, 食物, 游戏机&#10;&#10;描述已自动生成">
            <a:extLst>
              <a:ext uri="{FF2B5EF4-FFF2-40B4-BE49-F238E27FC236}">
                <a16:creationId xmlns:a16="http://schemas.microsoft.com/office/drawing/2014/main" id="{5C86C073-71E3-8444-8ACF-79BFE3A67E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47" r="5653"/>
          <a:stretch/>
        </p:blipFill>
        <p:spPr>
          <a:xfrm>
            <a:off x="326741" y="269548"/>
            <a:ext cx="4832537" cy="435609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48565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:p15="http://schemas.microsoft.com/office/powerpoint/2012/main" xmlns="">
      <p:transition spd="med" advClick="0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2.0.50727.5485"/>
  <p:tag name="AS_OS" val="Microsoft Windows NT 6.1.7601 Service Pack 1"/>
  <p:tag name="AS_RELEASE_DATE" val="2018.04.09"/>
  <p:tag name="AS_TITLE" val="Aspose.Slides for .NET 2.0"/>
  <p:tag name="AS_VERSION" val="18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2215101"/>
  <p:tag name="MH_LIBRARY" val="GRAPHIC"/>
  <p:tag name="MH_ORDER" val="9"/>
  <p:tag name="MH_TYPE" val="Othe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2215101"/>
  <p:tag name="MH_LIBRARY" val="GRAPHIC"/>
  <p:tag name="MH_ORDER" val="9"/>
  <p:tag name="MH_TYPE" val="Other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2215101"/>
  <p:tag name="MH_LIBRARY" val="GRAPHIC"/>
  <p:tag name="MH_ORDER" val="9"/>
  <p:tag name="MH_TYPE" val="Other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0.1"/>
</p:tagLst>
</file>

<file path=ppt/theme/theme1.xml><?xml version="1.0" encoding="utf-8"?>
<a:theme xmlns:a="http://schemas.openxmlformats.org/drawingml/2006/main" name="Office 主题">
  <a:themeElements>
    <a:clrScheme name="自定义 240">
      <a:dk1>
        <a:srgbClr val="323F4F"/>
      </a:dk1>
      <a:lt1>
        <a:srgbClr val="FFFFFF"/>
      </a:lt1>
      <a:dk2>
        <a:srgbClr val="323F4F"/>
      </a:dk2>
      <a:lt2>
        <a:srgbClr val="323F4F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 Black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883</Words>
  <Application>Microsoft Macintosh PowerPoint</Application>
  <PresentationFormat>宽屏</PresentationFormat>
  <Paragraphs>105</Paragraphs>
  <Slides>19</Slides>
  <Notes>7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32" baseType="lpstr">
      <vt:lpstr>方正姚体</vt:lpstr>
      <vt:lpstr>微软雅黑</vt:lpstr>
      <vt:lpstr>微软雅黑</vt:lpstr>
      <vt:lpstr>AppleSystemUIFont</vt:lpstr>
      <vt:lpstr>Arial</vt:lpstr>
      <vt:lpstr>Arial Black</vt:lpstr>
      <vt:lpstr>Arial Rounded MT Bold</vt:lpstr>
      <vt:lpstr>Calibri</vt:lpstr>
      <vt:lpstr>Gill Sans</vt:lpstr>
      <vt:lpstr>Impact</vt:lpstr>
      <vt:lpstr>Kartika</vt:lpstr>
      <vt:lpstr>Times New Roman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Manager>风云办公</Manager>
  <Company>上海剑姬网络科技有限公司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风云办公PPT模板</dc:title>
  <dc:creator>风云办公</dc:creator>
  <cp:keywords>风云办公</cp:keywords>
  <dc:description>风云办公 http://www.ppt118.com</dc:description>
  <cp:lastModifiedBy>Junqian Dai</cp:lastModifiedBy>
  <cp:revision>55</cp:revision>
  <dcterms:created xsi:type="dcterms:W3CDTF">2015-05-05T08:02:14Z</dcterms:created>
  <dcterms:modified xsi:type="dcterms:W3CDTF">2021-05-21T14:58:29Z</dcterms:modified>
</cp:coreProperties>
</file>