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276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13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09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576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21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89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529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9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68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773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D6ABC-437E-4A4A-B406-EB67920A380D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DC9E6-E7B4-499D-A050-D406A782F6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663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861848"/>
            <a:ext cx="9144000" cy="1481466"/>
          </a:xfrm>
        </p:spPr>
        <p:txBody>
          <a:bodyPr>
            <a:normAutofit/>
          </a:bodyPr>
          <a:lstStyle/>
          <a:p>
            <a:r>
              <a:rPr lang="en-GB" sz="4400" dirty="0" smtClean="0"/>
              <a:t>Two types of policy you are most likely to encounter: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971417"/>
            <a:ext cx="9144000" cy="3156114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Policy related to a specific working practice within an organisation.  Examples of this would be a lone working policy, child protection policy, volunteer policy etc.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A policy as an intended work stream for an organisation outlining key principles and planned outcomes and giving a justification for this plan and organisational reasons for going down this road.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46199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654701"/>
              </p:ext>
            </p:extLst>
          </p:nvPr>
        </p:nvGraphicFramePr>
        <p:xfrm>
          <a:off x="1408386" y="893379"/>
          <a:ext cx="9669517" cy="5402318"/>
        </p:xfrm>
        <a:graphic>
          <a:graphicData uri="http://schemas.openxmlformats.org/drawingml/2006/table">
            <a:tbl>
              <a:tblPr/>
              <a:tblGrid>
                <a:gridCol w="3779692">
                  <a:extLst>
                    <a:ext uri="{9D8B030D-6E8A-4147-A177-3AD203B41FA5}">
                      <a16:colId xmlns:a16="http://schemas.microsoft.com/office/drawing/2014/main" val="960619866"/>
                    </a:ext>
                  </a:extLst>
                </a:gridCol>
                <a:gridCol w="3130419">
                  <a:extLst>
                    <a:ext uri="{9D8B030D-6E8A-4147-A177-3AD203B41FA5}">
                      <a16:colId xmlns:a16="http://schemas.microsoft.com/office/drawing/2014/main" val="3080112393"/>
                    </a:ext>
                  </a:extLst>
                </a:gridCol>
                <a:gridCol w="2759406">
                  <a:extLst>
                    <a:ext uri="{9D8B030D-6E8A-4147-A177-3AD203B41FA5}">
                      <a16:colId xmlns:a16="http://schemas.microsoft.com/office/drawing/2014/main" val="3880131108"/>
                    </a:ext>
                  </a:extLst>
                </a:gridCol>
              </a:tblGrid>
              <a:tr h="573331"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Policy</a:t>
                      </a:r>
                      <a:endParaRPr lang="en-GB">
                        <a:effectLst/>
                      </a:endParaRP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Strategy</a:t>
                      </a:r>
                      <a:endParaRPr lang="en-GB">
                        <a:effectLst/>
                      </a:endParaRP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effectLst/>
                        </a:rPr>
                        <a:t>Planning</a:t>
                      </a:r>
                      <a:endParaRPr lang="en-GB">
                        <a:effectLst/>
                      </a:endParaRP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1457781"/>
                  </a:ext>
                </a:extLst>
              </a:tr>
              <a:tr h="4828987"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Specific principles adopted by organisations, teams, </a:t>
                      </a:r>
                      <a:r>
                        <a:rPr lang="en-GB" dirty="0" err="1">
                          <a:effectLst/>
                        </a:rPr>
                        <a:t>etc</a:t>
                      </a:r>
                      <a:r>
                        <a:rPr lang="en-GB" dirty="0">
                          <a:effectLst/>
                        </a:rPr>
                        <a:t>, often based as much on politics as information. Heavily influenced by objective information, politics, public opinion, and the media (but not necessarily in that order),</a:t>
                      </a: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The key steps that need to be taken (that wouldn’t happen anyway) that are critical to achieving the changes needed over 5 years.  Needs to be supported by good intelligence. However, such input should not unduly restrain creative thinking,</a:t>
                      </a: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All the steps that need to be taken to achieve the key steps of the strategy. Progression takes place in small, incremental and predictable steps.</a:t>
                      </a:r>
                    </a:p>
                  </a:txBody>
                  <a:tcPr marL="47625" marR="47625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12651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4848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170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Two types of policy you are most likely to encounter: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Hapgood</dc:creator>
  <cp:lastModifiedBy>Neil Hapgood</cp:lastModifiedBy>
  <cp:revision>5</cp:revision>
  <dcterms:created xsi:type="dcterms:W3CDTF">2018-11-06T09:59:29Z</dcterms:created>
  <dcterms:modified xsi:type="dcterms:W3CDTF">2018-11-06T10:40:28Z</dcterms:modified>
</cp:coreProperties>
</file>