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5"/>
  </p:notesMasterIdLst>
  <p:sldIdLst>
    <p:sldId id="257" r:id="rId2"/>
    <p:sldId id="258" r:id="rId3"/>
    <p:sldId id="259" r:id="rId4"/>
    <p:sldId id="269" r:id="rId5"/>
    <p:sldId id="260" r:id="rId6"/>
    <p:sldId id="261" r:id="rId7"/>
    <p:sldId id="262" r:id="rId8"/>
    <p:sldId id="263" r:id="rId9"/>
    <p:sldId id="264" r:id="rId10"/>
    <p:sldId id="274" r:id="rId11"/>
    <p:sldId id="276" r:id="rId12"/>
    <p:sldId id="278" r:id="rId13"/>
    <p:sldId id="279" r:id="rId14"/>
    <p:sldId id="280" r:id="rId15"/>
    <p:sldId id="281" r:id="rId16"/>
    <p:sldId id="265" r:id="rId17"/>
    <p:sldId id="266" r:id="rId18"/>
    <p:sldId id="267" r:id="rId19"/>
    <p:sldId id="268" r:id="rId20"/>
    <p:sldId id="270" r:id="rId21"/>
    <p:sldId id="271" r:id="rId22"/>
    <p:sldId id="272" r:id="rId23"/>
    <p:sldId id="273" r:id="rId24"/>
  </p:sldIdLst>
  <p:sldSz cx="12192000" cy="6858000"/>
  <p:notesSz cx="6858000" cy="9144000"/>
  <p:defaultTextStyle>
    <a:defPPr>
      <a:defRPr lang="en-US"/>
    </a:defPPr>
    <a:lvl1pPr algn="l" defTabSz="457200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+mn-cs"/>
      </a:defRPr>
    </a:lvl1pPr>
    <a:lvl2pPr marL="457200" algn="l" defTabSz="457200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+mn-cs"/>
      </a:defRPr>
    </a:lvl2pPr>
    <a:lvl3pPr marL="914400" algn="l" defTabSz="457200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+mn-cs"/>
      </a:defRPr>
    </a:lvl3pPr>
    <a:lvl4pPr marL="1371600" algn="l" defTabSz="457200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+mn-cs"/>
      </a:defRPr>
    </a:lvl4pPr>
    <a:lvl5pPr marL="1828800" algn="l" defTabSz="457200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rebuchet MS" panose="020B0603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rebuchet MS" panose="020B060302020202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87187D6-6785-49EB-A683-C2B17AF81A92}" v="47" dt="2021-07-28T07:10:19.60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72" d="100"/>
          <a:sy n="72" d="100"/>
        </p:scale>
        <p:origin x="60" y="315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Relationship Id="rId30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Irina Neaga" userId="13ef5b0c-644d-4705-8b70-f94d4b718805" providerId="ADAL" clId="{087187D6-6785-49EB-A683-C2B17AF81A92}"/>
    <pc:docChg chg="modSld">
      <pc:chgData name="Irina Neaga" userId="13ef5b0c-644d-4705-8b70-f94d4b718805" providerId="ADAL" clId="{087187D6-6785-49EB-A683-C2B17AF81A92}" dt="2021-07-28T07:10:24.399" v="84" actId="1076"/>
      <pc:docMkLst>
        <pc:docMk/>
      </pc:docMkLst>
      <pc:sldChg chg="delSp modSp mod">
        <pc:chgData name="Irina Neaga" userId="13ef5b0c-644d-4705-8b70-f94d4b718805" providerId="ADAL" clId="{087187D6-6785-49EB-A683-C2B17AF81A92}" dt="2021-07-26T15:28:24.493" v="7" actId="1076"/>
        <pc:sldMkLst>
          <pc:docMk/>
          <pc:sldMk cId="0" sldId="257"/>
        </pc:sldMkLst>
        <pc:spChg chg="mod">
          <ac:chgData name="Irina Neaga" userId="13ef5b0c-644d-4705-8b70-f94d4b718805" providerId="ADAL" clId="{087187D6-6785-49EB-A683-C2B17AF81A92}" dt="2021-07-26T15:28:24.493" v="7" actId="1076"/>
          <ac:spMkLst>
            <pc:docMk/>
            <pc:sldMk cId="0" sldId="257"/>
            <ac:spMk id="13314" creationId="{7D9FF0C2-82D6-40B0-B307-3D7D4C343FED}"/>
          </ac:spMkLst>
        </pc:spChg>
        <pc:spChg chg="del mod">
          <ac:chgData name="Irina Neaga" userId="13ef5b0c-644d-4705-8b70-f94d4b718805" providerId="ADAL" clId="{087187D6-6785-49EB-A683-C2B17AF81A92}" dt="2021-07-26T15:27:55.398" v="2" actId="478"/>
          <ac:spMkLst>
            <pc:docMk/>
            <pc:sldMk cId="0" sldId="257"/>
            <ac:spMk id="13315" creationId="{EAFA0105-303E-49D2-BEC8-E1656A1A0930}"/>
          </ac:spMkLst>
        </pc:spChg>
      </pc:sldChg>
      <pc:sldChg chg="modSp mod">
        <pc:chgData name="Irina Neaga" userId="13ef5b0c-644d-4705-8b70-f94d4b718805" providerId="ADAL" clId="{087187D6-6785-49EB-A683-C2B17AF81A92}" dt="2021-07-26T15:28:33.463" v="9" actId="20577"/>
        <pc:sldMkLst>
          <pc:docMk/>
          <pc:sldMk cId="0" sldId="258"/>
        </pc:sldMkLst>
        <pc:spChg chg="mod">
          <ac:chgData name="Irina Neaga" userId="13ef5b0c-644d-4705-8b70-f94d4b718805" providerId="ADAL" clId="{087187D6-6785-49EB-A683-C2B17AF81A92}" dt="2021-07-26T15:28:33.463" v="9" actId="20577"/>
          <ac:spMkLst>
            <pc:docMk/>
            <pc:sldMk cId="0" sldId="258"/>
            <ac:spMk id="14338" creationId="{12CEA7B5-8522-4273-B469-35BBCE42E0EE}"/>
          </ac:spMkLst>
        </pc:spChg>
      </pc:sldChg>
      <pc:sldChg chg="modSp">
        <pc:chgData name="Irina Neaga" userId="13ef5b0c-644d-4705-8b70-f94d4b718805" providerId="ADAL" clId="{087187D6-6785-49EB-A683-C2B17AF81A92}" dt="2021-07-28T06:55:38.311" v="29" actId="1076"/>
        <pc:sldMkLst>
          <pc:docMk/>
          <pc:sldMk cId="0" sldId="259"/>
        </pc:sldMkLst>
        <pc:picChg chg="mod">
          <ac:chgData name="Irina Neaga" userId="13ef5b0c-644d-4705-8b70-f94d4b718805" providerId="ADAL" clId="{087187D6-6785-49EB-A683-C2B17AF81A92}" dt="2021-07-28T06:55:38.311" v="29" actId="1076"/>
          <ac:picMkLst>
            <pc:docMk/>
            <pc:sldMk cId="0" sldId="259"/>
            <ac:picMk id="15364" creationId="{5EE4E73D-96C4-4A3B-AE5B-56789AD58D35}"/>
          </ac:picMkLst>
        </pc:picChg>
      </pc:sldChg>
      <pc:sldChg chg="modSp mod">
        <pc:chgData name="Irina Neaga" userId="13ef5b0c-644d-4705-8b70-f94d4b718805" providerId="ADAL" clId="{087187D6-6785-49EB-A683-C2B17AF81A92}" dt="2021-07-28T07:04:16.079" v="80" actId="5793"/>
        <pc:sldMkLst>
          <pc:docMk/>
          <pc:sldMk cId="0" sldId="260"/>
        </pc:sldMkLst>
        <pc:spChg chg="mod">
          <ac:chgData name="Irina Neaga" userId="13ef5b0c-644d-4705-8b70-f94d4b718805" providerId="ADAL" clId="{087187D6-6785-49EB-A683-C2B17AF81A92}" dt="2021-07-28T07:04:16.079" v="80" actId="5793"/>
          <ac:spMkLst>
            <pc:docMk/>
            <pc:sldMk cId="0" sldId="260"/>
            <ac:spMk id="17410" creationId="{3E7CAC10-E57F-41B8-9235-C0FABC49E064}"/>
          </ac:spMkLst>
        </pc:spChg>
        <pc:spChg chg="mod">
          <ac:chgData name="Irina Neaga" userId="13ef5b0c-644d-4705-8b70-f94d4b718805" providerId="ADAL" clId="{087187D6-6785-49EB-A683-C2B17AF81A92}" dt="2021-07-26T15:29:56.995" v="16"/>
          <ac:spMkLst>
            <pc:docMk/>
            <pc:sldMk cId="0" sldId="260"/>
            <ac:spMk id="17411" creationId="{1EA51936-308A-444D-8214-F9E669545731}"/>
          </ac:spMkLst>
        </pc:spChg>
      </pc:sldChg>
      <pc:sldChg chg="modSp mod">
        <pc:chgData name="Irina Neaga" userId="13ef5b0c-644d-4705-8b70-f94d4b718805" providerId="ADAL" clId="{087187D6-6785-49EB-A683-C2B17AF81A92}" dt="2021-07-28T06:56:06.344" v="30" actId="1076"/>
        <pc:sldMkLst>
          <pc:docMk/>
          <pc:sldMk cId="0" sldId="261"/>
        </pc:sldMkLst>
        <pc:spChg chg="mod">
          <ac:chgData name="Irina Neaga" userId="13ef5b0c-644d-4705-8b70-f94d4b718805" providerId="ADAL" clId="{087187D6-6785-49EB-A683-C2B17AF81A92}" dt="2021-07-26T15:30:50.459" v="23" actId="14100"/>
          <ac:spMkLst>
            <pc:docMk/>
            <pc:sldMk cId="0" sldId="261"/>
            <ac:spMk id="1027" creationId="{FCE90186-92B0-404A-A460-87C0CF4C95E6}"/>
          </ac:spMkLst>
        </pc:spChg>
        <pc:graphicFrameChg chg="mod">
          <ac:chgData name="Irina Neaga" userId="13ef5b0c-644d-4705-8b70-f94d4b718805" providerId="ADAL" clId="{087187D6-6785-49EB-A683-C2B17AF81A92}" dt="2021-07-28T06:56:06.344" v="30" actId="1076"/>
          <ac:graphicFrameMkLst>
            <pc:docMk/>
            <pc:sldMk cId="0" sldId="261"/>
            <ac:graphicFrameMk id="1026" creationId="{C6677025-24D2-4613-B95F-2A500E2DF600}"/>
          </ac:graphicFrameMkLst>
        </pc:graphicFrameChg>
      </pc:sldChg>
      <pc:sldChg chg="modSp">
        <pc:chgData name="Irina Neaga" userId="13ef5b0c-644d-4705-8b70-f94d4b718805" providerId="ADAL" clId="{087187D6-6785-49EB-A683-C2B17AF81A92}" dt="2021-07-28T06:56:15.889" v="32" actId="1076"/>
        <pc:sldMkLst>
          <pc:docMk/>
          <pc:sldMk cId="0" sldId="262"/>
        </pc:sldMkLst>
        <pc:picChg chg="mod">
          <ac:chgData name="Irina Neaga" userId="13ef5b0c-644d-4705-8b70-f94d4b718805" providerId="ADAL" clId="{087187D6-6785-49EB-A683-C2B17AF81A92}" dt="2021-07-28T06:56:12.337" v="31" actId="1076"/>
          <ac:picMkLst>
            <pc:docMk/>
            <pc:sldMk cId="0" sldId="262"/>
            <ac:picMk id="18434" creationId="{637FC1D2-913D-49CD-84BC-B67F294FDD51}"/>
          </ac:picMkLst>
        </pc:picChg>
        <pc:picChg chg="mod">
          <ac:chgData name="Irina Neaga" userId="13ef5b0c-644d-4705-8b70-f94d4b718805" providerId="ADAL" clId="{087187D6-6785-49EB-A683-C2B17AF81A92}" dt="2021-07-28T06:56:15.889" v="32" actId="1076"/>
          <ac:picMkLst>
            <pc:docMk/>
            <pc:sldMk cId="0" sldId="262"/>
            <ac:picMk id="18435" creationId="{071B2878-43CB-41CC-9E37-CFA4261C4595}"/>
          </ac:picMkLst>
        </pc:picChg>
      </pc:sldChg>
      <pc:sldChg chg="modSp mod">
        <pc:chgData name="Irina Neaga" userId="13ef5b0c-644d-4705-8b70-f94d4b718805" providerId="ADAL" clId="{087187D6-6785-49EB-A683-C2B17AF81A92}" dt="2021-07-28T06:57:12.674" v="50" actId="1076"/>
        <pc:sldMkLst>
          <pc:docMk/>
          <pc:sldMk cId="0" sldId="263"/>
        </pc:sldMkLst>
        <pc:spChg chg="mod">
          <ac:chgData name="Irina Neaga" userId="13ef5b0c-644d-4705-8b70-f94d4b718805" providerId="ADAL" clId="{087187D6-6785-49EB-A683-C2B17AF81A92}" dt="2021-07-28T06:57:12.674" v="50" actId="1076"/>
          <ac:spMkLst>
            <pc:docMk/>
            <pc:sldMk cId="0" sldId="263"/>
            <ac:spMk id="19458" creationId="{FAD2F0E9-1C3C-4332-8ADA-668C3BCF064C}"/>
          </ac:spMkLst>
        </pc:spChg>
        <pc:spChg chg="mod">
          <ac:chgData name="Irina Neaga" userId="13ef5b0c-644d-4705-8b70-f94d4b718805" providerId="ADAL" clId="{087187D6-6785-49EB-A683-C2B17AF81A92}" dt="2021-07-28T06:56:28.670" v="34" actId="1076"/>
          <ac:spMkLst>
            <pc:docMk/>
            <pc:sldMk cId="0" sldId="263"/>
            <ac:spMk id="19463" creationId="{48327B5D-FAED-4EC1-9C55-3407AC22983C}"/>
          </ac:spMkLst>
        </pc:spChg>
        <pc:spChg chg="mod">
          <ac:chgData name="Irina Neaga" userId="13ef5b0c-644d-4705-8b70-f94d4b718805" providerId="ADAL" clId="{087187D6-6785-49EB-A683-C2B17AF81A92}" dt="2021-07-28T06:56:28.670" v="34" actId="1076"/>
          <ac:spMkLst>
            <pc:docMk/>
            <pc:sldMk cId="0" sldId="263"/>
            <ac:spMk id="19464" creationId="{F35BB4FE-862E-4D35-8B13-756989200E9E}"/>
          </ac:spMkLst>
        </pc:spChg>
        <pc:spChg chg="mod">
          <ac:chgData name="Irina Neaga" userId="13ef5b0c-644d-4705-8b70-f94d4b718805" providerId="ADAL" clId="{087187D6-6785-49EB-A683-C2B17AF81A92}" dt="2021-07-28T06:56:34.553" v="35" actId="1076"/>
          <ac:spMkLst>
            <pc:docMk/>
            <pc:sldMk cId="0" sldId="263"/>
            <ac:spMk id="19465" creationId="{638EB76D-E99D-458B-B7A9-125CABCC3BC7}"/>
          </ac:spMkLst>
        </pc:spChg>
        <pc:spChg chg="mod">
          <ac:chgData name="Irina Neaga" userId="13ef5b0c-644d-4705-8b70-f94d4b718805" providerId="ADAL" clId="{087187D6-6785-49EB-A683-C2B17AF81A92}" dt="2021-07-28T06:56:34.553" v="35" actId="1076"/>
          <ac:spMkLst>
            <pc:docMk/>
            <pc:sldMk cId="0" sldId="263"/>
            <ac:spMk id="19466" creationId="{F1D13358-2711-48C1-A71E-1F7E8937017A}"/>
          </ac:spMkLst>
        </pc:spChg>
        <pc:spChg chg="mod">
          <ac:chgData name="Irina Neaga" userId="13ef5b0c-644d-4705-8b70-f94d4b718805" providerId="ADAL" clId="{087187D6-6785-49EB-A683-C2B17AF81A92}" dt="2021-07-28T06:56:34.553" v="35" actId="1076"/>
          <ac:spMkLst>
            <pc:docMk/>
            <pc:sldMk cId="0" sldId="263"/>
            <ac:spMk id="19467" creationId="{CF63BF8D-24AE-4018-BEA5-1B0EC5F5C91F}"/>
          </ac:spMkLst>
        </pc:spChg>
        <pc:grpChg chg="mod">
          <ac:chgData name="Irina Neaga" userId="13ef5b0c-644d-4705-8b70-f94d4b718805" providerId="ADAL" clId="{087187D6-6785-49EB-A683-C2B17AF81A92}" dt="2021-07-28T06:56:34.553" v="35" actId="1076"/>
          <ac:grpSpMkLst>
            <pc:docMk/>
            <pc:sldMk cId="0" sldId="263"/>
            <ac:grpSpMk id="5" creationId="{EE2C06CB-4F4E-4E6B-934C-3FC019C1C574}"/>
          </ac:grpSpMkLst>
        </pc:grpChg>
        <pc:grpChg chg="mod">
          <ac:chgData name="Irina Neaga" userId="13ef5b0c-644d-4705-8b70-f94d4b718805" providerId="ADAL" clId="{087187D6-6785-49EB-A683-C2B17AF81A92}" dt="2021-07-28T06:56:28.670" v="34" actId="1076"/>
          <ac:grpSpMkLst>
            <pc:docMk/>
            <pc:sldMk cId="0" sldId="263"/>
            <ac:grpSpMk id="9" creationId="{E3ED5DD5-AB9E-4C0D-BDB8-18B7EF34F970}"/>
          </ac:grpSpMkLst>
        </pc:grpChg>
        <pc:picChg chg="mod">
          <ac:chgData name="Irina Neaga" userId="13ef5b0c-644d-4705-8b70-f94d4b718805" providerId="ADAL" clId="{087187D6-6785-49EB-A683-C2B17AF81A92}" dt="2021-07-28T06:56:25.145" v="33" actId="1076"/>
          <ac:picMkLst>
            <pc:docMk/>
            <pc:sldMk cId="0" sldId="263"/>
            <ac:picMk id="19460" creationId="{81387B92-8016-4754-97CB-54E2D6A3CC92}"/>
          </ac:picMkLst>
        </pc:picChg>
      </pc:sldChg>
      <pc:sldChg chg="modSp">
        <pc:chgData name="Irina Neaga" userId="13ef5b0c-644d-4705-8b70-f94d4b718805" providerId="ADAL" clId="{087187D6-6785-49EB-A683-C2B17AF81A92}" dt="2021-07-28T06:57:36.281" v="54" actId="1076"/>
        <pc:sldMkLst>
          <pc:docMk/>
          <pc:sldMk cId="0" sldId="264"/>
        </pc:sldMkLst>
        <pc:spChg chg="mod">
          <ac:chgData name="Irina Neaga" userId="13ef5b0c-644d-4705-8b70-f94d4b718805" providerId="ADAL" clId="{087187D6-6785-49EB-A683-C2B17AF81A92}" dt="2021-07-28T06:57:23.721" v="51" actId="1076"/>
          <ac:spMkLst>
            <pc:docMk/>
            <pc:sldMk cId="0" sldId="264"/>
            <ac:spMk id="20482" creationId="{81D57051-22E5-4355-81A9-B4403643CD0E}"/>
          </ac:spMkLst>
        </pc:spChg>
        <pc:spChg chg="mod">
          <ac:chgData name="Irina Neaga" userId="13ef5b0c-644d-4705-8b70-f94d4b718805" providerId="ADAL" clId="{087187D6-6785-49EB-A683-C2B17AF81A92}" dt="2021-07-28T06:57:36.281" v="54" actId="1076"/>
          <ac:spMkLst>
            <pc:docMk/>
            <pc:sldMk cId="0" sldId="264"/>
            <ac:spMk id="20483" creationId="{A8048296-328B-4199-8A92-BD44D43EC55A}"/>
          </ac:spMkLst>
        </pc:spChg>
      </pc:sldChg>
      <pc:sldChg chg="modSp">
        <pc:chgData name="Irina Neaga" userId="13ef5b0c-644d-4705-8b70-f94d4b718805" providerId="ADAL" clId="{087187D6-6785-49EB-A683-C2B17AF81A92}" dt="2021-07-28T06:59:38.826" v="69" actId="1076"/>
        <pc:sldMkLst>
          <pc:docMk/>
          <pc:sldMk cId="0" sldId="265"/>
        </pc:sldMkLst>
        <pc:spChg chg="mod">
          <ac:chgData name="Irina Neaga" userId="13ef5b0c-644d-4705-8b70-f94d4b718805" providerId="ADAL" clId="{087187D6-6785-49EB-A683-C2B17AF81A92}" dt="2021-07-28T06:59:29.066" v="67" actId="1076"/>
          <ac:spMkLst>
            <pc:docMk/>
            <pc:sldMk cId="0" sldId="265"/>
            <ac:spMk id="7171" creationId="{A234AC40-D17C-4FA8-BE18-140552E961DF}"/>
          </ac:spMkLst>
        </pc:spChg>
        <pc:spChg chg="mod">
          <ac:chgData name="Irina Neaga" userId="13ef5b0c-644d-4705-8b70-f94d4b718805" providerId="ADAL" clId="{087187D6-6785-49EB-A683-C2B17AF81A92}" dt="2021-07-28T06:59:38.826" v="69" actId="1076"/>
          <ac:spMkLst>
            <pc:docMk/>
            <pc:sldMk cId="0" sldId="265"/>
            <ac:spMk id="7172" creationId="{0F3BF1AD-2C8D-4797-96FE-BB629C453D72}"/>
          </ac:spMkLst>
        </pc:spChg>
        <pc:graphicFrameChg chg="mod">
          <ac:chgData name="Irina Neaga" userId="13ef5b0c-644d-4705-8b70-f94d4b718805" providerId="ADAL" clId="{087187D6-6785-49EB-A683-C2B17AF81A92}" dt="2021-07-28T06:59:32.091" v="68" actId="14100"/>
          <ac:graphicFrameMkLst>
            <pc:docMk/>
            <pc:sldMk cId="0" sldId="265"/>
            <ac:graphicFrameMk id="7170" creationId="{573C8C93-A1E8-43BF-9821-B58567EDB9F3}"/>
          </ac:graphicFrameMkLst>
        </pc:graphicFrameChg>
      </pc:sldChg>
      <pc:sldChg chg="modSp">
        <pc:chgData name="Irina Neaga" userId="13ef5b0c-644d-4705-8b70-f94d4b718805" providerId="ADAL" clId="{087187D6-6785-49EB-A683-C2B17AF81A92}" dt="2021-07-28T06:59:53.056" v="72" actId="14100"/>
        <pc:sldMkLst>
          <pc:docMk/>
          <pc:sldMk cId="0" sldId="266"/>
        </pc:sldMkLst>
        <pc:graphicFrameChg chg="mod">
          <ac:chgData name="Irina Neaga" userId="13ef5b0c-644d-4705-8b70-f94d4b718805" providerId="ADAL" clId="{087187D6-6785-49EB-A683-C2B17AF81A92}" dt="2021-07-28T06:59:53.056" v="72" actId="14100"/>
          <ac:graphicFrameMkLst>
            <pc:docMk/>
            <pc:sldMk cId="0" sldId="266"/>
            <ac:graphicFrameMk id="8194" creationId="{37BE38DE-5CD6-48ED-B8CC-A02D5FAB7B3E}"/>
          </ac:graphicFrameMkLst>
        </pc:graphicFrameChg>
      </pc:sldChg>
      <pc:sldChg chg="modSp mod">
        <pc:chgData name="Irina Neaga" userId="13ef5b0c-644d-4705-8b70-f94d4b718805" providerId="ADAL" clId="{087187D6-6785-49EB-A683-C2B17AF81A92}" dt="2021-07-28T07:10:24.399" v="84" actId="1076"/>
        <pc:sldMkLst>
          <pc:docMk/>
          <pc:sldMk cId="0" sldId="268"/>
        </pc:sldMkLst>
        <pc:spChg chg="mod">
          <ac:chgData name="Irina Neaga" userId="13ef5b0c-644d-4705-8b70-f94d4b718805" providerId="ADAL" clId="{087187D6-6785-49EB-A683-C2B17AF81A92}" dt="2021-07-28T07:10:24.399" v="84" actId="1076"/>
          <ac:spMkLst>
            <pc:docMk/>
            <pc:sldMk cId="0" sldId="268"/>
            <ac:spMk id="2" creationId="{B42430BB-AD61-4AC3-9850-496762D3BB9D}"/>
          </ac:spMkLst>
        </pc:spChg>
        <pc:picChg chg="mod">
          <ac:chgData name="Irina Neaga" userId="13ef5b0c-644d-4705-8b70-f94d4b718805" providerId="ADAL" clId="{087187D6-6785-49EB-A683-C2B17AF81A92}" dt="2021-07-28T07:10:12.479" v="81" actId="1076"/>
          <ac:picMkLst>
            <pc:docMk/>
            <pc:sldMk cId="0" sldId="268"/>
            <ac:picMk id="23555" creationId="{C86BA54A-B8A7-4790-AE55-20EDE9A45A0E}"/>
          </ac:picMkLst>
        </pc:picChg>
        <pc:picChg chg="mod">
          <ac:chgData name="Irina Neaga" userId="13ef5b0c-644d-4705-8b70-f94d4b718805" providerId="ADAL" clId="{087187D6-6785-49EB-A683-C2B17AF81A92}" dt="2021-07-28T07:10:19.607" v="83" actId="14100"/>
          <ac:picMkLst>
            <pc:docMk/>
            <pc:sldMk cId="0" sldId="268"/>
            <ac:picMk id="23556" creationId="{B9CF2FBB-6113-4F10-A2DC-EAC21AC43726}"/>
          </ac:picMkLst>
        </pc:picChg>
      </pc:sldChg>
      <pc:sldChg chg="modSp mod">
        <pc:chgData name="Irina Neaga" userId="13ef5b0c-644d-4705-8b70-f94d4b718805" providerId="ADAL" clId="{087187D6-6785-49EB-A683-C2B17AF81A92}" dt="2021-07-26T15:29:17.990" v="13"/>
        <pc:sldMkLst>
          <pc:docMk/>
          <pc:sldMk cId="0" sldId="269"/>
        </pc:sldMkLst>
        <pc:spChg chg="mod">
          <ac:chgData name="Irina Neaga" userId="13ef5b0c-644d-4705-8b70-f94d4b718805" providerId="ADAL" clId="{087187D6-6785-49EB-A683-C2B17AF81A92}" dt="2021-07-26T15:29:17.990" v="13"/>
          <ac:spMkLst>
            <pc:docMk/>
            <pc:sldMk cId="0" sldId="269"/>
            <ac:spMk id="16386" creationId="{58A4AABA-B19B-4169-8BE3-028DB815970B}"/>
          </ac:spMkLst>
        </pc:spChg>
      </pc:sldChg>
      <pc:sldChg chg="modSp">
        <pc:chgData name="Irina Neaga" userId="13ef5b0c-644d-4705-8b70-f94d4b718805" providerId="ADAL" clId="{087187D6-6785-49EB-A683-C2B17AF81A92}" dt="2021-07-28T07:00:43.424" v="77" actId="1076"/>
        <pc:sldMkLst>
          <pc:docMk/>
          <pc:sldMk cId="0" sldId="270"/>
        </pc:sldMkLst>
        <pc:spChg chg="mod">
          <ac:chgData name="Irina Neaga" userId="13ef5b0c-644d-4705-8b70-f94d4b718805" providerId="ADAL" clId="{087187D6-6785-49EB-A683-C2B17AF81A92}" dt="2021-07-28T07:00:43.424" v="77" actId="1076"/>
          <ac:spMkLst>
            <pc:docMk/>
            <pc:sldMk cId="0" sldId="270"/>
            <ac:spMk id="24578" creationId="{4C230194-9419-434A-A299-F9BBA1086F33}"/>
          </ac:spMkLst>
        </pc:spChg>
      </pc:sldChg>
      <pc:sldChg chg="modSp mod">
        <pc:chgData name="Irina Neaga" userId="13ef5b0c-644d-4705-8b70-f94d4b718805" providerId="ADAL" clId="{087187D6-6785-49EB-A683-C2B17AF81A92}" dt="2021-07-28T07:00:57.575" v="78" actId="207"/>
        <pc:sldMkLst>
          <pc:docMk/>
          <pc:sldMk cId="0" sldId="271"/>
        </pc:sldMkLst>
        <pc:spChg chg="mod">
          <ac:chgData name="Irina Neaga" userId="13ef5b0c-644d-4705-8b70-f94d4b718805" providerId="ADAL" clId="{087187D6-6785-49EB-A683-C2B17AF81A92}" dt="2021-07-28T07:00:57.575" v="78" actId="207"/>
          <ac:spMkLst>
            <pc:docMk/>
            <pc:sldMk cId="0" sldId="271"/>
            <ac:spMk id="2" creationId="{73C0214F-74DC-4A0E-A0EA-6763C4697742}"/>
          </ac:spMkLst>
        </pc:spChg>
      </pc:sldChg>
      <pc:sldChg chg="modSp mod">
        <pc:chgData name="Irina Neaga" userId="13ef5b0c-644d-4705-8b70-f94d4b718805" providerId="ADAL" clId="{087187D6-6785-49EB-A683-C2B17AF81A92}" dt="2021-07-28T06:57:46.130" v="57" actId="1076"/>
        <pc:sldMkLst>
          <pc:docMk/>
          <pc:sldMk cId="0" sldId="274"/>
        </pc:sldMkLst>
        <pc:spChg chg="mod">
          <ac:chgData name="Irina Neaga" userId="13ef5b0c-644d-4705-8b70-f94d4b718805" providerId="ADAL" clId="{087187D6-6785-49EB-A683-C2B17AF81A92}" dt="2021-07-28T06:57:44.282" v="56" actId="1076"/>
          <ac:spMkLst>
            <pc:docMk/>
            <pc:sldMk cId="0" sldId="274"/>
            <ac:spMk id="2" creationId="{1F7946F0-AC5A-4519-BF42-894922835E38}"/>
          </ac:spMkLst>
        </pc:spChg>
        <pc:spChg chg="mod">
          <ac:chgData name="Irina Neaga" userId="13ef5b0c-644d-4705-8b70-f94d4b718805" providerId="ADAL" clId="{087187D6-6785-49EB-A683-C2B17AF81A92}" dt="2021-07-28T06:57:41.625" v="55" actId="1076"/>
          <ac:spMkLst>
            <pc:docMk/>
            <pc:sldMk cId="0" sldId="274"/>
            <ac:spMk id="2052" creationId="{900D2E81-1B59-4037-B009-7092116625BF}"/>
          </ac:spMkLst>
        </pc:spChg>
        <pc:graphicFrameChg chg="mod">
          <ac:chgData name="Irina Neaga" userId="13ef5b0c-644d-4705-8b70-f94d4b718805" providerId="ADAL" clId="{087187D6-6785-49EB-A683-C2B17AF81A92}" dt="2021-07-28T06:57:46.130" v="57" actId="1076"/>
          <ac:graphicFrameMkLst>
            <pc:docMk/>
            <pc:sldMk cId="0" sldId="274"/>
            <ac:graphicFrameMk id="2050" creationId="{055B2FBC-E530-4E7E-816A-DC16675282BC}"/>
          </ac:graphicFrameMkLst>
        </pc:graphicFrameChg>
      </pc:sldChg>
      <pc:sldChg chg="modSp">
        <pc:chgData name="Irina Neaga" userId="13ef5b0c-644d-4705-8b70-f94d4b718805" providerId="ADAL" clId="{087187D6-6785-49EB-A683-C2B17AF81A92}" dt="2021-07-28T06:57:55.489" v="58" actId="1076"/>
        <pc:sldMkLst>
          <pc:docMk/>
          <pc:sldMk cId="0" sldId="276"/>
        </pc:sldMkLst>
        <pc:picChg chg="mod">
          <ac:chgData name="Irina Neaga" userId="13ef5b0c-644d-4705-8b70-f94d4b718805" providerId="ADAL" clId="{087187D6-6785-49EB-A683-C2B17AF81A92}" dt="2021-07-28T06:57:55.489" v="58" actId="1076"/>
          <ac:picMkLst>
            <pc:docMk/>
            <pc:sldMk cId="0" sldId="276"/>
            <ac:picMk id="21506" creationId="{F7E58DCD-E068-4CDF-8256-CCEFF225A831}"/>
          </ac:picMkLst>
        </pc:picChg>
      </pc:sldChg>
      <pc:sldChg chg="modSp mod">
        <pc:chgData name="Irina Neaga" userId="13ef5b0c-644d-4705-8b70-f94d4b718805" providerId="ADAL" clId="{087187D6-6785-49EB-A683-C2B17AF81A92}" dt="2021-07-28T06:58:13.033" v="59" actId="207"/>
        <pc:sldMkLst>
          <pc:docMk/>
          <pc:sldMk cId="0" sldId="278"/>
        </pc:sldMkLst>
        <pc:spChg chg="mod">
          <ac:chgData name="Irina Neaga" userId="13ef5b0c-644d-4705-8b70-f94d4b718805" providerId="ADAL" clId="{087187D6-6785-49EB-A683-C2B17AF81A92}" dt="2021-07-28T06:58:13.033" v="59" actId="207"/>
          <ac:spMkLst>
            <pc:docMk/>
            <pc:sldMk cId="0" sldId="278"/>
            <ac:spMk id="2" creationId="{1416AC24-C031-4BB3-BEF3-AD71E557F9D9}"/>
          </ac:spMkLst>
        </pc:spChg>
      </pc:sldChg>
      <pc:sldChg chg="modSp mod">
        <pc:chgData name="Irina Neaga" userId="13ef5b0c-644d-4705-8b70-f94d4b718805" providerId="ADAL" clId="{087187D6-6785-49EB-A683-C2B17AF81A92}" dt="2021-07-28T06:58:38.222" v="60" actId="207"/>
        <pc:sldMkLst>
          <pc:docMk/>
          <pc:sldMk cId="0" sldId="279"/>
        </pc:sldMkLst>
        <pc:spChg chg="mod">
          <ac:chgData name="Irina Neaga" userId="13ef5b0c-644d-4705-8b70-f94d4b718805" providerId="ADAL" clId="{087187D6-6785-49EB-A683-C2B17AF81A92}" dt="2021-07-28T06:58:38.222" v="60" actId="207"/>
          <ac:spMkLst>
            <pc:docMk/>
            <pc:sldMk cId="0" sldId="279"/>
            <ac:spMk id="2" creationId="{021CF3A0-6006-4906-895B-A18C1488B866}"/>
          </ac:spMkLst>
        </pc:spChg>
      </pc:sldChg>
      <pc:sldChg chg="modSp mod">
        <pc:chgData name="Irina Neaga" userId="13ef5b0c-644d-4705-8b70-f94d4b718805" providerId="ADAL" clId="{087187D6-6785-49EB-A683-C2B17AF81A92}" dt="2021-07-28T06:58:55.854" v="61" actId="207"/>
        <pc:sldMkLst>
          <pc:docMk/>
          <pc:sldMk cId="0" sldId="280"/>
        </pc:sldMkLst>
        <pc:spChg chg="mod">
          <ac:chgData name="Irina Neaga" userId="13ef5b0c-644d-4705-8b70-f94d4b718805" providerId="ADAL" clId="{087187D6-6785-49EB-A683-C2B17AF81A92}" dt="2021-07-28T06:58:55.854" v="61" actId="207"/>
          <ac:spMkLst>
            <pc:docMk/>
            <pc:sldMk cId="0" sldId="280"/>
            <ac:spMk id="2" creationId="{D94A6D88-4B37-4CCC-8C3A-56285A70F2C5}"/>
          </ac:spMkLst>
        </pc:spChg>
      </pc:sldChg>
      <pc:sldChg chg="modSp mod">
        <pc:chgData name="Irina Neaga" userId="13ef5b0c-644d-4705-8b70-f94d4b718805" providerId="ADAL" clId="{087187D6-6785-49EB-A683-C2B17AF81A92}" dt="2021-07-28T06:59:17.425" v="66" actId="14100"/>
        <pc:sldMkLst>
          <pc:docMk/>
          <pc:sldMk cId="0" sldId="281"/>
        </pc:sldMkLst>
        <pc:spChg chg="mod">
          <ac:chgData name="Irina Neaga" userId="13ef5b0c-644d-4705-8b70-f94d4b718805" providerId="ADAL" clId="{087187D6-6785-49EB-A683-C2B17AF81A92}" dt="2021-07-28T06:59:05.218" v="62" actId="1076"/>
          <ac:spMkLst>
            <pc:docMk/>
            <pc:sldMk cId="0" sldId="281"/>
            <ac:spMk id="2" creationId="{9E7392B8-5351-43C2-9C95-CF52F029DDF1}"/>
          </ac:spMkLst>
        </pc:spChg>
        <pc:graphicFrameChg chg="mod">
          <ac:chgData name="Irina Neaga" userId="13ef5b0c-644d-4705-8b70-f94d4b718805" providerId="ADAL" clId="{087187D6-6785-49EB-A683-C2B17AF81A92}" dt="2021-07-28T06:59:17.425" v="66" actId="14100"/>
          <ac:graphicFrameMkLst>
            <pc:docMk/>
            <pc:sldMk cId="0" sldId="281"/>
            <ac:graphicFrameMk id="6146" creationId="{55FA8CAE-41E9-41D6-8208-743E10B9448E}"/>
          </ac:graphicFrameMkLst>
        </pc:graphicFrame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6A5A61DA-BAF2-4B65-A7D0-1FF09DDCB241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 smtClean="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06F638A-DB86-44DA-B49E-13F19AB2C09D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 smtClean="0"/>
            </a:lvl1pPr>
          </a:lstStyle>
          <a:p>
            <a:pPr>
              <a:defRPr/>
            </a:pPr>
            <a:fld id="{E03CD7AB-6866-4E2B-B36C-4EA091E6D0EC}" type="datetimeFigureOut">
              <a:rPr lang="en-US"/>
              <a:pPr>
                <a:defRPr/>
              </a:pPr>
              <a:t>7/28/2021</a:t>
            </a:fld>
            <a:endParaRPr lang="en-US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17DDCC82-9FFF-4C19-80A7-C91535A6E39F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US" noProof="0"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C5178344-BB99-47FC-AAA7-EE09F606EDE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4D19325-193F-4DEF-AF47-CF8151209003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 smtClean="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78701C1-1B7D-494D-97CA-FFFFDE70B82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F786E06C-95A0-4EFB-A296-816B20412A59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7">
            <a:extLst>
              <a:ext uri="{FF2B5EF4-FFF2-40B4-BE49-F238E27FC236}">
                <a16:creationId xmlns:a16="http://schemas.microsoft.com/office/drawing/2014/main" id="{25620272-7BD5-4829-A7FE-59874A305BD3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9pPr>
          </a:lstStyle>
          <a:p>
            <a:fld id="{0D6AB956-765A-4814-A504-3061F12BD697}" type="slidenum">
              <a:rPr lang="ja-JP" altLang="en-US">
                <a:latin typeface="Arial" panose="020B0604020202020204" pitchFamily="34" charset="0"/>
              </a:rPr>
              <a:pPr/>
              <a:t>11</a:t>
            </a:fld>
            <a:endParaRPr lang="en-US" altLang="ja-JP">
              <a:latin typeface="Arial" panose="020B0604020202020204" pitchFamily="34" charset="0"/>
            </a:endParaRPr>
          </a:p>
        </p:txBody>
      </p:sp>
      <p:sp>
        <p:nvSpPr>
          <p:cNvPr id="29699" name="Rectangle 2">
            <a:extLst>
              <a:ext uri="{FF2B5EF4-FFF2-40B4-BE49-F238E27FC236}">
                <a16:creationId xmlns:a16="http://schemas.microsoft.com/office/drawing/2014/main" id="{7CB0D025-D64E-477A-ACB5-7D2D4CCFC03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9700" name="Rectangle 3">
            <a:extLst>
              <a:ext uri="{FF2B5EF4-FFF2-40B4-BE49-F238E27FC236}">
                <a16:creationId xmlns:a16="http://schemas.microsoft.com/office/drawing/2014/main" id="{C105F464-5EAF-4A03-906F-DC374F8116F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ja-JP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17">
            <a:extLst>
              <a:ext uri="{FF2B5EF4-FFF2-40B4-BE49-F238E27FC236}">
                <a16:creationId xmlns:a16="http://schemas.microsoft.com/office/drawing/2014/main" id="{77F5BAF0-D8B7-4970-B0B1-6E4C68B4DE5F}"/>
              </a:ext>
            </a:extLst>
          </p:cNvPr>
          <p:cNvGrpSpPr>
            <a:grpSpLocks/>
          </p:cNvGrpSpPr>
          <p:nvPr/>
        </p:nvGrpSpPr>
        <p:grpSpPr bwMode="auto">
          <a:xfrm>
            <a:off x="0" y="-7938"/>
            <a:ext cx="12192000" cy="6865938"/>
            <a:chOff x="0" y="-8467"/>
            <a:chExt cx="12192000" cy="6866467"/>
          </a:xfrm>
        </p:grpSpPr>
        <p:cxnSp>
          <p:nvCxnSpPr>
            <p:cNvPr id="5" name="Straight Connector 4">
              <a:extLst>
                <a:ext uri="{FF2B5EF4-FFF2-40B4-BE49-F238E27FC236}">
                  <a16:creationId xmlns:a16="http://schemas.microsoft.com/office/drawing/2014/main" id="{E8DA2653-0D9F-44E4-B906-637C59168C91}"/>
                </a:ext>
              </a:extLst>
            </p:cNvPr>
            <p:cNvCxnSpPr/>
            <p:nvPr/>
          </p:nvCxnSpPr>
          <p:spPr>
            <a:xfrm>
              <a:off x="9371013" y="-528"/>
              <a:ext cx="1219200" cy="6858528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DE7F1043-4909-4074-985B-55A22EFF63EF}"/>
                </a:ext>
              </a:extLst>
            </p:cNvPr>
            <p:cNvCxnSpPr/>
            <p:nvPr/>
          </p:nvCxnSpPr>
          <p:spPr>
            <a:xfrm flipH="1">
              <a:off x="7424738" y="3681168"/>
              <a:ext cx="4764087" cy="3176832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7" name="Rectangle 23">
              <a:extLst>
                <a:ext uri="{FF2B5EF4-FFF2-40B4-BE49-F238E27FC236}">
                  <a16:creationId xmlns:a16="http://schemas.microsoft.com/office/drawing/2014/main" id="{F087ADE8-1E90-4A20-80B3-FC3C13575053}"/>
                </a:ext>
              </a:extLst>
            </p:cNvPr>
            <p:cNvSpPr/>
            <p:nvPr/>
          </p:nvSpPr>
          <p:spPr>
            <a:xfrm>
              <a:off x="9182100" y="-8467"/>
              <a:ext cx="3006725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" name="Rectangle 25">
              <a:extLst>
                <a:ext uri="{FF2B5EF4-FFF2-40B4-BE49-F238E27FC236}">
                  <a16:creationId xmlns:a16="http://schemas.microsoft.com/office/drawing/2014/main" id="{D9787FA8-9430-49BD-B20D-A696021AF271}"/>
                </a:ext>
              </a:extLst>
            </p:cNvPr>
            <p:cNvSpPr/>
            <p:nvPr/>
          </p:nvSpPr>
          <p:spPr>
            <a:xfrm>
              <a:off x="9602788" y="-8467"/>
              <a:ext cx="2589212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Isosceles Triangle 8">
              <a:extLst>
                <a:ext uri="{FF2B5EF4-FFF2-40B4-BE49-F238E27FC236}">
                  <a16:creationId xmlns:a16="http://schemas.microsoft.com/office/drawing/2014/main" id="{DE215A6A-8D02-47C2-9F8D-D4BA55C5EA28}"/>
                </a:ext>
              </a:extLst>
            </p:cNvPr>
            <p:cNvSpPr/>
            <p:nvPr/>
          </p:nvSpPr>
          <p:spPr>
            <a:xfrm>
              <a:off x="8932863" y="3047706"/>
              <a:ext cx="3259137" cy="3810294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27">
              <a:extLst>
                <a:ext uri="{FF2B5EF4-FFF2-40B4-BE49-F238E27FC236}">
                  <a16:creationId xmlns:a16="http://schemas.microsoft.com/office/drawing/2014/main" id="{325773C4-ECD2-4791-A34B-BA72A4783333}"/>
                </a:ext>
              </a:extLst>
            </p:cNvPr>
            <p:cNvSpPr/>
            <p:nvPr/>
          </p:nvSpPr>
          <p:spPr>
            <a:xfrm>
              <a:off x="9334500" y="-8467"/>
              <a:ext cx="2854325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28">
              <a:extLst>
                <a:ext uri="{FF2B5EF4-FFF2-40B4-BE49-F238E27FC236}">
                  <a16:creationId xmlns:a16="http://schemas.microsoft.com/office/drawing/2014/main" id="{A5F5A584-0A96-4855-B22C-FA60B94194A9}"/>
                </a:ext>
              </a:extLst>
            </p:cNvPr>
            <p:cNvSpPr/>
            <p:nvPr/>
          </p:nvSpPr>
          <p:spPr>
            <a:xfrm>
              <a:off x="10898188" y="-8467"/>
              <a:ext cx="1290637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Rectangle 29">
              <a:extLst>
                <a:ext uri="{FF2B5EF4-FFF2-40B4-BE49-F238E27FC236}">
                  <a16:creationId xmlns:a16="http://schemas.microsoft.com/office/drawing/2014/main" id="{886D9AD2-2FB1-48AA-A896-9076664B6BB6}"/>
                </a:ext>
              </a:extLst>
            </p:cNvPr>
            <p:cNvSpPr/>
            <p:nvPr/>
          </p:nvSpPr>
          <p:spPr>
            <a:xfrm>
              <a:off x="10939463" y="-8467"/>
              <a:ext cx="1249362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Isosceles Triangle 12">
              <a:extLst>
                <a:ext uri="{FF2B5EF4-FFF2-40B4-BE49-F238E27FC236}">
                  <a16:creationId xmlns:a16="http://schemas.microsoft.com/office/drawing/2014/main" id="{ECECCD37-E933-43A5-9ED8-8D5DB5F47214}"/>
                </a:ext>
              </a:extLst>
            </p:cNvPr>
            <p:cNvSpPr/>
            <p:nvPr/>
          </p:nvSpPr>
          <p:spPr>
            <a:xfrm>
              <a:off x="10371138" y="3589086"/>
              <a:ext cx="1817687" cy="326891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Isosceles Triangle 13">
              <a:extLst>
                <a:ext uri="{FF2B5EF4-FFF2-40B4-BE49-F238E27FC236}">
                  <a16:creationId xmlns:a16="http://schemas.microsoft.com/office/drawing/2014/main" id="{6383485B-B910-4905-BB9E-F4C6A1405A45}"/>
                </a:ext>
              </a:extLst>
            </p:cNvPr>
            <p:cNvSpPr/>
            <p:nvPr/>
          </p:nvSpPr>
          <p:spPr>
            <a:xfrm rot="10800000">
              <a:off x="0" y="-528"/>
              <a:ext cx="842963" cy="5666225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5" name="Date Placeholder 3">
            <a:extLst>
              <a:ext uri="{FF2B5EF4-FFF2-40B4-BE49-F238E27FC236}">
                <a16:creationId xmlns:a16="http://schemas.microsoft.com/office/drawing/2014/main" id="{59B6014B-A55E-4665-B7DC-AF8E57F5BA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9344E7-8A0D-4606-9D7D-C98BA91755FF}" type="datetimeFigureOut">
              <a:rPr lang="en-US"/>
              <a:pPr>
                <a:defRPr/>
              </a:pPr>
              <a:t>7/28/2021</a:t>
            </a:fld>
            <a:endParaRPr lang="en-US"/>
          </a:p>
        </p:txBody>
      </p:sp>
      <p:sp>
        <p:nvSpPr>
          <p:cNvPr id="16" name="Footer Placeholder 4">
            <a:extLst>
              <a:ext uri="{FF2B5EF4-FFF2-40B4-BE49-F238E27FC236}">
                <a16:creationId xmlns:a16="http://schemas.microsoft.com/office/drawing/2014/main" id="{981F0FB8-41BB-4F03-ADC1-B3065BB7F1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7" name="Slide Number Placeholder 5">
            <a:extLst>
              <a:ext uri="{FF2B5EF4-FFF2-40B4-BE49-F238E27FC236}">
                <a16:creationId xmlns:a16="http://schemas.microsoft.com/office/drawing/2014/main" id="{201B7C78-1CF5-43E7-B7B2-DCBBB61057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EB03818-8DA3-4B24-A14E-429F20BD3391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9639765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DFF00A-95CB-446E-ADBC-964E454216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BD8346-8081-4CA0-B008-353D11941748}" type="datetimeFigureOut">
              <a:rPr lang="en-US"/>
              <a:pPr>
                <a:defRPr/>
              </a:pPr>
              <a:t>7/28/2021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B943BA6-487B-487C-B40F-04897213BD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5091D8-84C8-4F18-ACBB-7B75670D08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D9BFF2A-2E29-476B-B34E-EC80B985C03E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2357744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A5914C-4E48-4572-9384-26436AFBC9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0533A1-DD0E-44F1-9DB2-C586570B5B06}" type="datetimeFigureOut">
              <a:rPr lang="en-US"/>
              <a:pPr>
                <a:defRPr/>
              </a:pPr>
              <a:t>7/28/2021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F42C42-653F-47E2-BA3D-1D62B74976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2ADB4D-587C-434F-8543-8C36C809E5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FC7CCB3-3FC5-43D7-94EC-1058125DB172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1559630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829D714D-3FDB-4A6A-A984-57D88ED024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8E2A8B-8A9E-417B-913B-9A521F379005}" type="datetimeFigureOut">
              <a:rPr lang="en-US"/>
              <a:pPr>
                <a:defRPr/>
              </a:pPr>
              <a:t>7/28/2021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E30EE6DF-0800-4DCE-ABC1-979F48DDA3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4071C8D0-084C-4712-9891-5DF7881C09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A11E5C1-B15C-47F0-A8E4-5CF1175121EA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3128130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249DD364-FEF3-474F-AF09-E44A402F0C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045BFE-DF16-41B0-93DE-F5D847779183}" type="datetimeFigureOut">
              <a:rPr lang="en-US"/>
              <a:pPr>
                <a:defRPr/>
              </a:pPr>
              <a:t>7/28/2021</a:t>
            </a:fld>
            <a:endParaRPr lang="en-US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5B48E76B-7DD4-4DC5-8080-1DDF159620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D786BA0D-9348-477C-B2A5-8174B37DEF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BCD046A-62DB-46E4-91A7-5C682FF30A99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175411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0B829BD0-CBF5-4E66-811C-6043EA170C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78EA90-0582-45B9-B576-648F820B597F}" type="datetimeFigureOut">
              <a:rPr lang="en-US"/>
              <a:pPr>
                <a:defRPr/>
              </a:pPr>
              <a:t>7/28/2021</a:t>
            </a:fld>
            <a:endParaRPr lang="en-US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D9C7A77B-68EC-4769-BDD4-BD2E2CD10A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BCB986D5-DCCA-49B1-8967-EAADBD5444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54E1A18-E24F-4722-9DBB-20E41143BEB8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4317654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B1210F53-8879-4DF3-9496-CDC45822E7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A54587-B439-4D3F-B2A0-B3A68A2778F9}" type="datetimeFigureOut">
              <a:rPr lang="en-US"/>
              <a:pPr>
                <a:defRPr/>
              </a:pPr>
              <a:t>7/28/2021</a:t>
            </a:fld>
            <a:endParaRPr lang="en-US"/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5FFD8E82-6E5D-4184-954E-4A06C3BE6F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9509F6EA-E218-420F-AD05-84098E22A9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498E289-B481-45B4-8521-823C99CF1DEE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961085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26A96CFC-E72A-4ED7-8E4C-F802284688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ABF4FC-4FF4-42FF-832F-68FD96D3D170}" type="datetimeFigureOut">
              <a:rPr lang="en-US"/>
              <a:pPr>
                <a:defRPr/>
              </a:pPr>
              <a:t>7/28/2021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E380CD09-BFF3-4807-A00B-DC57B0559E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4E46DC96-7E6F-4AE8-92AF-4DCCE8B6BD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7F6ACF6-6E28-4771-8EB5-32615F699D9F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894168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rtlCol="0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B11EADE7-62CC-4241-AB31-5F16617904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500490-5FA4-477C-833E-8FA75767AB66}" type="datetimeFigureOut">
              <a:rPr lang="en-US"/>
              <a:pPr>
                <a:defRPr/>
              </a:pPr>
              <a:t>7/28/2021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03BB5ABB-0C39-4F2B-BE2F-1F3419355C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44144DF4-AD5F-45BB-990C-6632904EB1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2148286-9005-4ED5-BF28-1599190EB0A5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028941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4C6522-C076-477B-A663-36D40C8698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9CE1B9-5659-48FD-8BE8-A4D47D4CE1C9}" type="datetimeFigureOut">
              <a:rPr lang="en-US"/>
              <a:pPr>
                <a:defRPr/>
              </a:pPr>
              <a:t>7/28/2021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D17495-C67A-461E-9583-57564BCEE1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A7C2A7-5D70-40A7-AA98-D999ADC352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7CAD908-D4EB-4EF2-9B4A-5496FBDB87A5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6556480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C365636F-F1C1-4A0B-91BC-257EB239001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41338" y="790575"/>
            <a:ext cx="6096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eaLnBrk="1" hangingPunct="1">
              <a:defRPr/>
            </a:pPr>
            <a:r>
              <a:rPr lang="en-US" sz="8000">
                <a:solidFill>
                  <a:srgbClr val="C0E474"/>
                </a:solidFill>
                <a:latin typeface="Arial" charset="0"/>
              </a:rPr>
              <a:t>“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E6A6671-0BB9-4458-8B3A-C8ADD68AF59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893175" y="2886075"/>
            <a:ext cx="609600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eaLnBrk="1" hangingPunct="1">
              <a:defRPr/>
            </a:pPr>
            <a:r>
              <a:rPr lang="en-US" sz="8000">
                <a:solidFill>
                  <a:srgbClr val="C0E474"/>
                </a:solidFill>
                <a:latin typeface="Arial" charset="0"/>
              </a:rPr>
              <a:t>”</a:t>
            </a:r>
            <a:endParaRPr lang="en-US">
              <a:solidFill>
                <a:srgbClr val="C0E474"/>
              </a:solidFill>
              <a:latin typeface="Arial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0E010638-91C7-4D3D-8001-EAB3DC8E6461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B2A7F1-4930-4C11-8436-81848EC2E27F}" type="datetimeFigureOut">
              <a:rPr lang="en-US"/>
              <a:pPr>
                <a:defRPr/>
              </a:pPr>
              <a:t>7/28/2021</a:t>
            </a:fld>
            <a:endParaRPr lang="en-US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E2022337-25D3-451D-91D0-8777621E995F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8CA1AE16-8A47-4B86-9BCF-FF01B5992005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fld id="{8F5FB29B-B3CB-48B7-AC57-D86E8D06FC18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81078562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EDDB70-0DCE-48F1-A8DE-7A6CB875EF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02B6E6-2000-4A7A-A826-D281E2C08C36}" type="datetimeFigureOut">
              <a:rPr lang="en-US"/>
              <a:pPr>
                <a:defRPr/>
              </a:pPr>
              <a:t>7/28/2021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533F69-030B-440B-B0AD-C54AA8437E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F4A1D04-A2C6-436D-B430-2E60DD341D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340FAC0-129A-4CD8-B6C3-8ABC6EEB6DFF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27818041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44C4D727-6BA6-4BEB-B0BD-19664733C08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41338" y="790575"/>
            <a:ext cx="6096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eaLnBrk="1" hangingPunct="1">
              <a:defRPr/>
            </a:pPr>
            <a:r>
              <a:rPr lang="en-US" sz="8000">
                <a:solidFill>
                  <a:srgbClr val="C0E474"/>
                </a:solidFill>
                <a:latin typeface="Arial" charset="0"/>
              </a:rPr>
              <a:t>“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FBAFCCE-C187-419D-A015-0B6FE7E959D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893175" y="2886075"/>
            <a:ext cx="609600" cy="58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eaLnBrk="1" hangingPunct="1">
              <a:defRPr/>
            </a:pPr>
            <a:r>
              <a:rPr lang="en-US" sz="8000">
                <a:solidFill>
                  <a:srgbClr val="C0E474"/>
                </a:solidFill>
                <a:latin typeface="Arial" charset="0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71E52FCE-F076-4560-B5C4-96940B41EBC0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A833DA-62C0-49A1-B7FD-04C75B57FABD}" type="datetimeFigureOut">
              <a:rPr lang="en-US"/>
              <a:pPr>
                <a:defRPr/>
              </a:pPr>
              <a:t>7/28/2021</a:t>
            </a:fld>
            <a:endParaRPr lang="en-US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4A7C2FCE-697D-4A2D-8647-0DD58D54A895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910323A1-D568-4B2F-B871-742EA980D3AF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fld id="{889AC723-1696-4A6E-A1E2-7E960BE9E11E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47891456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2E19441D-302C-432F-BA60-FEB1EA6DA19E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5A93EE-D115-44A3-8C0E-61660C688C4F}" type="datetimeFigureOut">
              <a:rPr lang="en-US"/>
              <a:pPr>
                <a:defRPr/>
              </a:pPr>
              <a:t>7/28/2021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469DADD4-2FB9-43AB-91E4-72FC85B094BC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E53A88E1-253D-4979-8693-DBB493911870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fld id="{9E7245D8-C7F0-4EB7-95ED-1DC3C232B5EE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18569248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E289FF-8A31-4C32-9266-4D4189B7D0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3DB382-2163-4010-AE9B-85886909D633}" type="datetimeFigureOut">
              <a:rPr lang="en-US"/>
              <a:pPr>
                <a:defRPr/>
              </a:pPr>
              <a:t>7/28/2021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08E6A0C-C135-4706-928B-38478FC22E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580DE24-4081-4D95-8E03-7DE21D4AE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FCE2CB0-E413-4A27-8B22-4F17D94EF12F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4619102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D135CB-1F69-48A4-ABCA-AAB5EE3EB3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E8B6AA-01B9-4D05-AF8B-C2904972CD00}" type="datetimeFigureOut">
              <a:rPr lang="en-US"/>
              <a:pPr>
                <a:defRPr/>
              </a:pPr>
              <a:t>7/28/2021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91B33D-42DF-4DA4-AAEC-575F13FCC8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467CC9-837D-44F7-AA08-CFF2F582A7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CCE6EBC-F246-4C18-ACB0-103862F18CCE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899364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218" name="Group 6">
            <a:extLst>
              <a:ext uri="{FF2B5EF4-FFF2-40B4-BE49-F238E27FC236}">
                <a16:creationId xmlns:a16="http://schemas.microsoft.com/office/drawing/2014/main" id="{AF710F6F-B35C-4FCE-B619-263435AAF0DC}"/>
              </a:ext>
            </a:extLst>
          </p:cNvPr>
          <p:cNvGrpSpPr>
            <a:grpSpLocks/>
          </p:cNvGrpSpPr>
          <p:nvPr/>
        </p:nvGrpSpPr>
        <p:grpSpPr bwMode="auto">
          <a:xfrm>
            <a:off x="0" y="-7938"/>
            <a:ext cx="12192000" cy="6865938"/>
            <a:chOff x="0" y="-8467"/>
            <a:chExt cx="12192000" cy="6866467"/>
          </a:xfrm>
        </p:grpSpPr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871C2B0D-5E6B-4D42-AE6C-8A2EA64BC2B8}"/>
                </a:ext>
              </a:extLst>
            </p:cNvPr>
            <p:cNvCxnSpPr/>
            <p:nvPr/>
          </p:nvCxnSpPr>
          <p:spPr>
            <a:xfrm>
              <a:off x="9371013" y="-528"/>
              <a:ext cx="1219200" cy="6858528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7107AAB2-1C87-4919-94A8-5EE369237D00}"/>
                </a:ext>
              </a:extLst>
            </p:cNvPr>
            <p:cNvCxnSpPr/>
            <p:nvPr/>
          </p:nvCxnSpPr>
          <p:spPr>
            <a:xfrm flipH="1">
              <a:off x="7424738" y="3681168"/>
              <a:ext cx="4764087" cy="3176832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>
              <a:extLst>
                <a:ext uri="{FF2B5EF4-FFF2-40B4-BE49-F238E27FC236}">
                  <a16:creationId xmlns:a16="http://schemas.microsoft.com/office/drawing/2014/main" id="{45728F29-365C-419F-8586-C770DFF68BE2}"/>
                </a:ext>
              </a:extLst>
            </p:cNvPr>
            <p:cNvSpPr/>
            <p:nvPr/>
          </p:nvSpPr>
          <p:spPr>
            <a:xfrm>
              <a:off x="9182100" y="-8467"/>
              <a:ext cx="3006725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>
              <a:extLst>
                <a:ext uri="{FF2B5EF4-FFF2-40B4-BE49-F238E27FC236}">
                  <a16:creationId xmlns:a16="http://schemas.microsoft.com/office/drawing/2014/main" id="{A44A1539-04FF-4686-B262-7775CCFBA9CC}"/>
                </a:ext>
              </a:extLst>
            </p:cNvPr>
            <p:cNvSpPr/>
            <p:nvPr/>
          </p:nvSpPr>
          <p:spPr>
            <a:xfrm>
              <a:off x="9602788" y="-8467"/>
              <a:ext cx="2589212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>
              <a:extLst>
                <a:ext uri="{FF2B5EF4-FFF2-40B4-BE49-F238E27FC236}">
                  <a16:creationId xmlns:a16="http://schemas.microsoft.com/office/drawing/2014/main" id="{85CD5AA9-79E5-4E6C-B73C-32319F0CD572}"/>
                </a:ext>
              </a:extLst>
            </p:cNvPr>
            <p:cNvSpPr/>
            <p:nvPr/>
          </p:nvSpPr>
          <p:spPr>
            <a:xfrm>
              <a:off x="8932863" y="3047706"/>
              <a:ext cx="3259137" cy="3810294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>
              <a:extLst>
                <a:ext uri="{FF2B5EF4-FFF2-40B4-BE49-F238E27FC236}">
                  <a16:creationId xmlns:a16="http://schemas.microsoft.com/office/drawing/2014/main" id="{3F901964-D976-4CD7-AFDA-DDE3F97E485B}"/>
                </a:ext>
              </a:extLst>
            </p:cNvPr>
            <p:cNvSpPr/>
            <p:nvPr/>
          </p:nvSpPr>
          <p:spPr>
            <a:xfrm>
              <a:off x="9334500" y="-8467"/>
              <a:ext cx="2854325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>
              <a:extLst>
                <a:ext uri="{FF2B5EF4-FFF2-40B4-BE49-F238E27FC236}">
                  <a16:creationId xmlns:a16="http://schemas.microsoft.com/office/drawing/2014/main" id="{DB54F6FD-A723-4BCF-BEE4-637BA6C30A21}"/>
                </a:ext>
              </a:extLst>
            </p:cNvPr>
            <p:cNvSpPr/>
            <p:nvPr/>
          </p:nvSpPr>
          <p:spPr>
            <a:xfrm>
              <a:off x="10898188" y="-8467"/>
              <a:ext cx="1290637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>
              <a:extLst>
                <a:ext uri="{FF2B5EF4-FFF2-40B4-BE49-F238E27FC236}">
                  <a16:creationId xmlns:a16="http://schemas.microsoft.com/office/drawing/2014/main" id="{43CA0AA3-6B8D-4FE6-B839-38A9383E04BB}"/>
                </a:ext>
              </a:extLst>
            </p:cNvPr>
            <p:cNvSpPr/>
            <p:nvPr/>
          </p:nvSpPr>
          <p:spPr>
            <a:xfrm>
              <a:off x="10939463" y="-8467"/>
              <a:ext cx="1249362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>
              <a:extLst>
                <a:ext uri="{FF2B5EF4-FFF2-40B4-BE49-F238E27FC236}">
                  <a16:creationId xmlns:a16="http://schemas.microsoft.com/office/drawing/2014/main" id="{9C50BDE7-7B72-4D04-80AD-7BE4C81EFBD6}"/>
                </a:ext>
              </a:extLst>
            </p:cNvPr>
            <p:cNvSpPr/>
            <p:nvPr/>
          </p:nvSpPr>
          <p:spPr>
            <a:xfrm>
              <a:off x="10371138" y="3589086"/>
              <a:ext cx="1817687" cy="326891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>
              <a:extLst>
                <a:ext uri="{FF2B5EF4-FFF2-40B4-BE49-F238E27FC236}">
                  <a16:creationId xmlns:a16="http://schemas.microsoft.com/office/drawing/2014/main" id="{A3288AD7-0C2C-489B-BFFE-F3DE5B6CFA3A}"/>
                </a:ext>
              </a:extLst>
            </p:cNvPr>
            <p:cNvSpPr/>
            <p:nvPr/>
          </p:nvSpPr>
          <p:spPr>
            <a:xfrm>
              <a:off x="0" y="4012981"/>
              <a:ext cx="449263" cy="2845019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9219" name="Title Placeholder 1">
            <a:extLst>
              <a:ext uri="{FF2B5EF4-FFF2-40B4-BE49-F238E27FC236}">
                <a16:creationId xmlns:a16="http://schemas.microsoft.com/office/drawing/2014/main" id="{0EEEB600-5231-46C4-9A1A-94909FEC7DB9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677863" y="609600"/>
            <a:ext cx="8596312" cy="1320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9220" name="Text Placeholder 2">
            <a:extLst>
              <a:ext uri="{FF2B5EF4-FFF2-40B4-BE49-F238E27FC236}">
                <a16:creationId xmlns:a16="http://schemas.microsoft.com/office/drawing/2014/main" id="{831D9C9A-DAC1-4477-83A3-BF4F9534EA85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677863" y="2160588"/>
            <a:ext cx="8596312" cy="3881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F3E6E2-3410-42C7-B100-96098B893DB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205663" y="6042025"/>
            <a:ext cx="9112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9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BDB5B06C-B123-46CB-A2B1-0E75D67F1D02}" type="datetimeFigureOut">
              <a:rPr lang="en-US"/>
              <a:pPr>
                <a:defRPr/>
              </a:pPr>
              <a:t>7/28/2021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912D6F-850A-4DB2-A0A6-CD3E0F53FA7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77863" y="6042025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9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FC9D495-CC87-4590-AFF3-A5E0CF44496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589963" y="6042025"/>
            <a:ext cx="684212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900">
                <a:solidFill>
                  <a:schemeClr val="accent1"/>
                </a:solidFill>
              </a:defRPr>
            </a:lvl1pPr>
          </a:lstStyle>
          <a:p>
            <a:fld id="{C19D3084-535A-4DE8-A8E3-6EC7789DACCC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3" r:id="rId1"/>
    <p:sldLayoutId id="2147483690" r:id="rId2"/>
    <p:sldLayoutId id="2147483691" r:id="rId3"/>
    <p:sldLayoutId id="2147483692" r:id="rId4"/>
    <p:sldLayoutId id="2147483693" r:id="rId5"/>
    <p:sldLayoutId id="2147483694" r:id="rId6"/>
    <p:sldLayoutId id="2147483695" r:id="rId7"/>
    <p:sldLayoutId id="2147483696" r:id="rId8"/>
    <p:sldLayoutId id="2147483697" r:id="rId9"/>
    <p:sldLayoutId id="2147483698" r:id="rId10"/>
    <p:sldLayoutId id="2147483704" r:id="rId11"/>
    <p:sldLayoutId id="2147483699" r:id="rId12"/>
    <p:sldLayoutId id="2147483705" r:id="rId13"/>
    <p:sldLayoutId id="2147483700" r:id="rId14"/>
    <p:sldLayoutId id="2147483701" r:id="rId15"/>
    <p:sldLayoutId id="2147483702" r:id="rId16"/>
  </p:sldLayoutIdLst>
  <p:txStyles>
    <p:titleStyle>
      <a:lvl1pPr algn="l" defTabSz="457200" rtl="0" eaLnBrk="0" fontAlgn="base" hangingPunct="0">
        <a:spcBef>
          <a:spcPct val="0"/>
        </a:spcBef>
        <a:spcAft>
          <a:spcPct val="0"/>
        </a:spcAft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algn="l" defTabSz="457200" rtl="0" eaLnBrk="0" fontAlgn="base" hangingPunct="0">
        <a:spcBef>
          <a:spcPct val="0"/>
        </a:spcBef>
        <a:spcAft>
          <a:spcPct val="0"/>
        </a:spcAft>
        <a:defRPr sz="3600">
          <a:solidFill>
            <a:schemeClr val="accent1"/>
          </a:solidFill>
          <a:latin typeface="Trebuchet MS" pitchFamily="34" charset="0"/>
        </a:defRPr>
      </a:lvl2pPr>
      <a:lvl3pPr algn="l" defTabSz="457200" rtl="0" eaLnBrk="0" fontAlgn="base" hangingPunct="0">
        <a:spcBef>
          <a:spcPct val="0"/>
        </a:spcBef>
        <a:spcAft>
          <a:spcPct val="0"/>
        </a:spcAft>
        <a:defRPr sz="3600">
          <a:solidFill>
            <a:schemeClr val="accent1"/>
          </a:solidFill>
          <a:latin typeface="Trebuchet MS" pitchFamily="34" charset="0"/>
        </a:defRPr>
      </a:lvl3pPr>
      <a:lvl4pPr algn="l" defTabSz="457200" rtl="0" eaLnBrk="0" fontAlgn="base" hangingPunct="0">
        <a:spcBef>
          <a:spcPct val="0"/>
        </a:spcBef>
        <a:spcAft>
          <a:spcPct val="0"/>
        </a:spcAft>
        <a:defRPr sz="3600">
          <a:solidFill>
            <a:schemeClr val="accent1"/>
          </a:solidFill>
          <a:latin typeface="Trebuchet MS" pitchFamily="34" charset="0"/>
        </a:defRPr>
      </a:lvl4pPr>
      <a:lvl5pPr algn="l" defTabSz="457200" rtl="0" eaLnBrk="0" fontAlgn="base" hangingPunct="0">
        <a:spcBef>
          <a:spcPct val="0"/>
        </a:spcBef>
        <a:spcAft>
          <a:spcPct val="0"/>
        </a:spcAft>
        <a:defRPr sz="3600">
          <a:solidFill>
            <a:schemeClr val="accent1"/>
          </a:solidFill>
          <a:latin typeface="Trebuchet MS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0" fontAlgn="base" hangingPunct="0">
        <a:spcBef>
          <a:spcPts val="1000"/>
        </a:spcBef>
        <a:spcAft>
          <a:spcPct val="0"/>
        </a:spcAft>
        <a:buClr>
          <a:schemeClr val="accent1"/>
        </a:buClr>
        <a:buSzPct val="80000"/>
        <a:buFont typeface="Wingdings 3" panose="05040102010807070707" pitchFamily="18" charset="2"/>
        <a:buChar char=""/>
        <a:defRPr kern="1200">
          <a:solidFill>
            <a:srgbClr val="404040"/>
          </a:solidFill>
          <a:latin typeface="+mn-lt"/>
          <a:ea typeface="+mn-ea"/>
          <a:cs typeface="+mn-cs"/>
        </a:defRPr>
      </a:lvl1pPr>
      <a:lvl2pPr marL="742950" indent="-285750" algn="l" defTabSz="457200" rtl="0" eaLnBrk="0" fontAlgn="base" hangingPunct="0">
        <a:spcBef>
          <a:spcPts val="1000"/>
        </a:spcBef>
        <a:spcAft>
          <a:spcPct val="0"/>
        </a:spcAft>
        <a:buClr>
          <a:schemeClr val="accent1"/>
        </a:buClr>
        <a:buSzPct val="80000"/>
        <a:buFont typeface="Wingdings 3" panose="05040102010807070707" pitchFamily="18" charset="2"/>
        <a:buChar char=""/>
        <a:defRPr sz="1600" kern="1200">
          <a:solidFill>
            <a:srgbClr val="404040"/>
          </a:solidFill>
          <a:latin typeface="+mn-lt"/>
          <a:ea typeface="+mn-ea"/>
          <a:cs typeface="+mn-cs"/>
        </a:defRPr>
      </a:lvl2pPr>
      <a:lvl3pPr marL="1143000" indent="-228600" algn="l" defTabSz="457200" rtl="0" eaLnBrk="0" fontAlgn="base" hangingPunct="0">
        <a:spcBef>
          <a:spcPts val="1000"/>
        </a:spcBef>
        <a:spcAft>
          <a:spcPct val="0"/>
        </a:spcAft>
        <a:buClr>
          <a:schemeClr val="accent1"/>
        </a:buClr>
        <a:buSzPct val="80000"/>
        <a:buFont typeface="Wingdings 3" panose="05040102010807070707" pitchFamily="18" charset="2"/>
        <a:buChar char=""/>
        <a:defRPr sz="1400" kern="1200">
          <a:solidFill>
            <a:srgbClr val="404040"/>
          </a:solidFill>
          <a:latin typeface="+mn-lt"/>
          <a:ea typeface="+mn-ea"/>
          <a:cs typeface="+mn-cs"/>
        </a:defRPr>
      </a:lvl3pPr>
      <a:lvl4pPr marL="1600200" indent="-228600" algn="l" defTabSz="457200" rtl="0" eaLnBrk="0" fontAlgn="base" hangingPunct="0">
        <a:spcBef>
          <a:spcPts val="1000"/>
        </a:spcBef>
        <a:spcAft>
          <a:spcPct val="0"/>
        </a:spcAft>
        <a:buClr>
          <a:schemeClr val="accent1"/>
        </a:buClr>
        <a:buSzPct val="80000"/>
        <a:buFont typeface="Wingdings 3" panose="05040102010807070707" pitchFamily="18" charset="2"/>
        <a:buChar char=""/>
        <a:defRPr sz="1200" kern="1200">
          <a:solidFill>
            <a:srgbClr val="404040"/>
          </a:solidFill>
          <a:latin typeface="+mn-lt"/>
          <a:ea typeface="+mn-ea"/>
          <a:cs typeface="+mn-cs"/>
        </a:defRPr>
      </a:lvl4pPr>
      <a:lvl5pPr marL="2057400" indent="-228600" algn="l" defTabSz="457200" rtl="0" eaLnBrk="0" fontAlgn="base" hangingPunct="0">
        <a:spcBef>
          <a:spcPts val="1000"/>
        </a:spcBef>
        <a:spcAft>
          <a:spcPct val="0"/>
        </a:spcAft>
        <a:buClr>
          <a:schemeClr val="accent1"/>
        </a:buClr>
        <a:buSzPct val="80000"/>
        <a:buFont typeface="Wingdings 3" panose="05040102010807070707" pitchFamily="18" charset="2"/>
        <a:buChar char=""/>
        <a:defRPr sz="1200" kern="1200">
          <a:solidFill>
            <a:srgbClr val="404040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ZkjP5RJLQF4" TargetMode="Externa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oleObject" Target="../embeddings/oleObject1.bin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oleObject" Target="../embeddings/oleObject2.bin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oleObject" Target="../embeddings/oleObject3.bin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emf"/><Relationship Id="rId4" Type="http://schemas.openxmlformats.org/officeDocument/2006/relationships/oleObject" Target="../embeddings/oleObject4.bin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emf"/><Relationship Id="rId2" Type="http://schemas.openxmlformats.org/officeDocument/2006/relationships/oleObject" Target="../embeddings/oleObject5.bin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.emf"/><Relationship Id="rId4" Type="http://schemas.openxmlformats.org/officeDocument/2006/relationships/oleObject" Target="../embeddings/oleObject6.bin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emf"/><Relationship Id="rId2" Type="http://schemas.openxmlformats.org/officeDocument/2006/relationships/oleObject" Target="../embeddings/oleObject7.bin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.emf"/><Relationship Id="rId4" Type="http://schemas.openxmlformats.org/officeDocument/2006/relationships/oleObject" Target="../embeddings/oleObject8.bin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emf"/><Relationship Id="rId2" Type="http://schemas.openxmlformats.org/officeDocument/2006/relationships/oleObject" Target="../embeddings/oleObject9.bin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oleObject" Target="../embeddings/oleObject10.bin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oleObject" Target="../embeddings/oleObject11.bin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ZkjP5RJLQF4" TargetMode="Externa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wmf"/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wmf"/><Relationship Id="rId2" Type="http://schemas.openxmlformats.org/officeDocument/2006/relationships/image" Target="../media/image20.wmf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wmf"/><Relationship Id="rId2" Type="http://schemas.openxmlformats.org/officeDocument/2006/relationships/image" Target="../media/image22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4.wmf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1">
            <a:extLst>
              <a:ext uri="{FF2B5EF4-FFF2-40B4-BE49-F238E27FC236}">
                <a16:creationId xmlns:a16="http://schemas.microsoft.com/office/drawing/2014/main" id="{7D9FF0C2-82D6-40B0-B307-3D7D4C343FED}"/>
              </a:ext>
            </a:extLst>
          </p:cNvPr>
          <p:cNvSpPr>
            <a:spLocks noChangeArrowheads="1"/>
          </p:cNvSpPr>
          <p:nvPr/>
        </p:nvSpPr>
        <p:spPr bwMode="auto">
          <a:xfrm>
            <a:off x="294723" y="2277097"/>
            <a:ext cx="10761663" cy="1446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9pPr>
          </a:lstStyle>
          <a:p>
            <a:pPr algn="ctr" eaLnBrk="1" hangingPunct="1"/>
            <a:r>
              <a:rPr lang="en-US" altLang="ja-JP" sz="4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MS PGothic" panose="020B0600070205080204" pitchFamily="34" charset="-128"/>
                <a:cs typeface="Times New Roman" panose="02020603050405020304" pitchFamily="18" charset="0"/>
              </a:rPr>
              <a:t>SPSS </a:t>
            </a:r>
          </a:p>
          <a:p>
            <a:pPr algn="ctr" eaLnBrk="1" hangingPunct="1"/>
            <a:r>
              <a:rPr lang="en-US" altLang="ja-JP" sz="4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MS PGothic" panose="020B0600070205080204" pitchFamily="34" charset="-128"/>
                <a:cs typeface="Times New Roman" panose="02020603050405020304" pitchFamily="18" charset="0"/>
              </a:rPr>
              <a:t>(</a:t>
            </a:r>
            <a:r>
              <a:rPr lang="en-US" altLang="ja-JP" sz="4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MS PGothic" panose="020B0600070205080204" pitchFamily="34" charset="-128"/>
                <a:cs typeface="Times New Roman" panose="02020603050405020304" pitchFamily="18" charset="0"/>
              </a:rPr>
              <a:t>S</a:t>
            </a:r>
            <a:r>
              <a:rPr lang="en-US" altLang="ja-JP" sz="4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MS PGothic" panose="020B0600070205080204" pitchFamily="34" charset="-128"/>
                <a:cs typeface="Times New Roman" panose="02020603050405020304" pitchFamily="18" charset="0"/>
              </a:rPr>
              <a:t>tatistical </a:t>
            </a:r>
            <a:r>
              <a:rPr lang="en-US" altLang="ja-JP" sz="4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MS PGothic" panose="020B0600070205080204" pitchFamily="34" charset="-128"/>
                <a:cs typeface="Times New Roman" panose="02020603050405020304" pitchFamily="18" charset="0"/>
              </a:rPr>
              <a:t>P</a:t>
            </a:r>
            <a:r>
              <a:rPr lang="en-US" altLang="ja-JP" sz="4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MS PGothic" panose="020B0600070205080204" pitchFamily="34" charset="-128"/>
                <a:cs typeface="Times New Roman" panose="02020603050405020304" pitchFamily="18" charset="0"/>
              </a:rPr>
              <a:t>ackage for </a:t>
            </a:r>
            <a:r>
              <a:rPr lang="en-US" altLang="ja-JP" sz="4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MS PGothic" panose="020B0600070205080204" pitchFamily="34" charset="-128"/>
                <a:cs typeface="Times New Roman" panose="02020603050405020304" pitchFamily="18" charset="0"/>
              </a:rPr>
              <a:t>S</a:t>
            </a:r>
            <a:r>
              <a:rPr lang="en-US" altLang="ja-JP" sz="4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MS PGothic" panose="020B0600070205080204" pitchFamily="34" charset="-128"/>
                <a:cs typeface="Times New Roman" panose="02020603050405020304" pitchFamily="18" charset="0"/>
              </a:rPr>
              <a:t>ocial </a:t>
            </a:r>
            <a:r>
              <a:rPr lang="en-US" altLang="ja-JP" sz="4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MS PGothic" panose="020B0600070205080204" pitchFamily="34" charset="-128"/>
                <a:cs typeface="Times New Roman" panose="02020603050405020304" pitchFamily="18" charset="0"/>
              </a:rPr>
              <a:t>S</a:t>
            </a:r>
            <a:r>
              <a:rPr lang="en-US" altLang="ja-JP" sz="4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MS PGothic" panose="020B0600070205080204" pitchFamily="34" charset="-128"/>
                <a:cs typeface="Times New Roman" panose="02020603050405020304" pitchFamily="18" charset="0"/>
              </a:rPr>
              <a:t>cience)</a:t>
            </a:r>
            <a:endParaRPr lang="en-US" altLang="en-US" sz="4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ea typeface="MS PGothic" panose="020B0600070205080204" pitchFamily="34" charset="-128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1">
            <a:extLst>
              <a:ext uri="{FF2B5EF4-FFF2-40B4-BE49-F238E27FC236}">
                <a16:creationId xmlns:a16="http://schemas.microsoft.com/office/drawing/2014/main" id="{12CEA7B5-8522-4273-B469-35BBCE42E0EE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11325" y="919163"/>
            <a:ext cx="3608680" cy="9233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9pPr>
          </a:lstStyle>
          <a:p>
            <a:pPr eaLnBrk="1" hangingPunct="1"/>
            <a:r>
              <a:rPr lang="en-US" altLang="ja-JP" sz="5400" dirty="0">
                <a:latin typeface="Times New Roman" panose="02020603050405020304" pitchFamily="18" charset="0"/>
                <a:ea typeface="MS PGothic" panose="020B0600070205080204" pitchFamily="34" charset="-128"/>
                <a:cs typeface="Times New Roman" panose="02020603050405020304" pitchFamily="18" charset="0"/>
              </a:rPr>
              <a:t>Introduction</a:t>
            </a:r>
            <a:endParaRPr lang="en-US" altLang="en-US" sz="5400" dirty="0">
              <a:latin typeface="Times New Roman" panose="02020603050405020304" pitchFamily="18" charset="0"/>
              <a:ea typeface="MS PGothic" panose="020B0600070205080204" pitchFamily="34" charset="-128"/>
              <a:cs typeface="Times New Roman" panose="02020603050405020304" pitchFamily="18" charset="0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0D932471-1541-4DED-9C2A-D383ECB03507}"/>
              </a:ext>
            </a:extLst>
          </p:cNvPr>
          <p:cNvSpPr/>
          <p:nvPr/>
        </p:nvSpPr>
        <p:spPr>
          <a:xfrm>
            <a:off x="727075" y="2413000"/>
            <a:ext cx="9485313" cy="3540125"/>
          </a:xfrm>
          <a:prstGeom prst="rect">
            <a:avLst/>
          </a:prstGeom>
        </p:spPr>
        <p:txBody>
          <a:bodyPr>
            <a:spAutoFit/>
          </a:bodyPr>
          <a:lstStyle/>
          <a:p>
            <a:pPr marL="457200" indent="-457200" eaLnBrk="1" fontAlgn="auto" hangingPunct="1"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v"/>
              <a:defRPr/>
            </a:pPr>
            <a:r>
              <a:rPr lang="en-US" altLang="ja-JP" sz="3200" dirty="0">
                <a:latin typeface="Times New Roman" panose="02020603050405020304" pitchFamily="18" charset="0"/>
                <a:ea typeface="MS PGothic" panose="020B0600070205080204" pitchFamily="34" charset="-128"/>
                <a:cs typeface="Times New Roman" panose="02020603050405020304" pitchFamily="18" charset="0"/>
              </a:rPr>
              <a:t>Originally it is an acronym of Statistical Package for the Social Science but now it stands for Statistical Product and Service Solutions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altLang="ja-JP" sz="3200" dirty="0">
              <a:latin typeface="Times New Roman" panose="02020603050405020304" pitchFamily="18" charset="0"/>
              <a:ea typeface="MS PGothic" panose="020B0600070205080204" pitchFamily="34" charset="-128"/>
              <a:cs typeface="Times New Roman" panose="02020603050405020304" pitchFamily="18" charset="0"/>
            </a:endParaRPr>
          </a:p>
          <a:p>
            <a:pPr marL="457200" indent="-457200" eaLnBrk="1" fontAlgn="auto" hangingPunct="1">
              <a:spcBef>
                <a:spcPts val="0"/>
              </a:spcBef>
              <a:spcAft>
                <a:spcPts val="0"/>
              </a:spcAft>
              <a:buFont typeface="Wingdings" panose="05000000000000000000" pitchFamily="2" charset="2"/>
              <a:buChar char="v"/>
              <a:defRPr/>
            </a:pPr>
            <a:r>
              <a:rPr lang="en-US" altLang="ja-JP" sz="3200" dirty="0">
                <a:latin typeface="Times New Roman" panose="02020603050405020304" pitchFamily="18" charset="0"/>
                <a:ea typeface="MS PGothic" panose="020B0600070205080204" pitchFamily="34" charset="-128"/>
                <a:cs typeface="Times New Roman" panose="02020603050405020304" pitchFamily="18" charset="0"/>
              </a:rPr>
              <a:t>One of the most popular statistical packages which can perform highly complex data manipulation and analysis with </a:t>
            </a:r>
            <a:r>
              <a:rPr lang="en-US" altLang="ja-JP" sz="3200">
                <a:latin typeface="Times New Roman" panose="02020603050405020304" pitchFamily="18" charset="0"/>
                <a:ea typeface="MS PGothic" panose="020B0600070205080204" pitchFamily="34" charset="-128"/>
                <a:cs typeface="Times New Roman" panose="02020603050405020304" pitchFamily="18" charset="0"/>
              </a:rPr>
              <a:t>simple instructions</a:t>
            </a:r>
            <a:endParaRPr lang="en-US" altLang="ja-JP" sz="3200" dirty="0">
              <a:latin typeface="Times New Roman" panose="02020603050405020304" pitchFamily="18" charset="0"/>
              <a:ea typeface="MS PGothic" panose="020B0600070205080204" pitchFamily="34" charset="-128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1">
            <a:extLst>
              <a:ext uri="{FF2B5EF4-FFF2-40B4-BE49-F238E27FC236}">
                <a16:creationId xmlns:a16="http://schemas.microsoft.com/office/drawing/2014/main" id="{55A39F98-E741-4FD4-8016-AC132B50BB1E}"/>
              </a:ext>
            </a:extLst>
          </p:cNvPr>
          <p:cNvSpPr>
            <a:spLocks noChangeArrowheads="1"/>
          </p:cNvSpPr>
          <p:nvPr/>
        </p:nvSpPr>
        <p:spPr bwMode="auto">
          <a:xfrm>
            <a:off x="744538" y="1627188"/>
            <a:ext cx="9496425" cy="17541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9pPr>
          </a:lstStyle>
          <a:p>
            <a:pPr>
              <a:buFont typeface="Wingdings" panose="05000000000000000000" pitchFamily="2" charset="2"/>
              <a:buChar char="v"/>
            </a:pPr>
            <a:r>
              <a:rPr lang="en-US" altLang="ja-JP" sz="3600">
                <a:latin typeface="Times New Roman" panose="02020603050405020304" pitchFamily="18" charset="0"/>
                <a:ea typeface="MS PGothic" panose="020B0600070205080204" pitchFamily="34" charset="-128"/>
                <a:cs typeface="Times New Roman" panose="02020603050405020304" pitchFamily="18" charset="0"/>
              </a:rPr>
              <a:t>The default window will have the data editor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altLang="ja-JP" sz="3600">
                <a:latin typeface="Times New Roman" panose="02020603050405020304" pitchFamily="18" charset="0"/>
                <a:ea typeface="MS PGothic" panose="020B0600070205080204" pitchFamily="34" charset="-128"/>
                <a:cs typeface="Times New Roman" panose="02020603050405020304" pitchFamily="18" charset="0"/>
              </a:rPr>
              <a:t>There are two sheets in the window:</a:t>
            </a:r>
          </a:p>
          <a:p>
            <a:r>
              <a:rPr lang="en-US" altLang="ja-JP" sz="3600">
                <a:latin typeface="Times New Roman" panose="02020603050405020304" pitchFamily="18" charset="0"/>
                <a:ea typeface="MS PGothic" panose="020B0600070205080204" pitchFamily="34" charset="-128"/>
                <a:cs typeface="Times New Roman" panose="02020603050405020304" pitchFamily="18" charset="0"/>
              </a:rPr>
              <a:t>    1. Data view		2.  Variable view</a:t>
            </a:r>
            <a:r>
              <a:rPr lang="en-US" altLang="ja-JP" sz="3600">
                <a:solidFill>
                  <a:schemeClr val="bg1"/>
                </a:solidFill>
                <a:latin typeface="Times New Roman" panose="02020603050405020304" pitchFamily="18" charset="0"/>
                <a:ea typeface="MS PGothic" panose="020B0600070205080204" pitchFamily="34" charset="-128"/>
                <a:cs typeface="Times New Roman" panose="02020603050405020304" pitchFamily="18" charset="0"/>
              </a:rPr>
              <a:t> </a:t>
            </a:r>
          </a:p>
        </p:txBody>
      </p:sp>
      <p:sp>
        <p:nvSpPr>
          <p:cNvPr id="15363" name="Rectangle 2">
            <a:extLst>
              <a:ext uri="{FF2B5EF4-FFF2-40B4-BE49-F238E27FC236}">
                <a16:creationId xmlns:a16="http://schemas.microsoft.com/office/drawing/2014/main" id="{7845127E-A9BE-4ED9-A7CA-F593686F50E4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25825" y="709613"/>
            <a:ext cx="3219450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9pPr>
          </a:lstStyle>
          <a:p>
            <a:r>
              <a:rPr lang="en-US" altLang="ja-JP" sz="4000">
                <a:latin typeface="Times New Roman" panose="02020603050405020304" pitchFamily="18" charset="0"/>
                <a:ea typeface="MS PGothic" panose="020B0600070205080204" pitchFamily="34" charset="-128"/>
                <a:cs typeface="Times New Roman" panose="02020603050405020304" pitchFamily="18" charset="0"/>
              </a:rPr>
              <a:t>Opening SPSS</a:t>
            </a:r>
          </a:p>
        </p:txBody>
      </p:sp>
      <p:pic>
        <p:nvPicPr>
          <p:cNvPr id="15364" name="Picture 9">
            <a:extLst>
              <a:ext uri="{FF2B5EF4-FFF2-40B4-BE49-F238E27FC236}">
                <a16:creationId xmlns:a16="http://schemas.microsoft.com/office/drawing/2014/main" id="{5EE4E73D-96C4-4A3B-AE5B-56789AD58D3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2489" y="3504442"/>
            <a:ext cx="7872413" cy="31924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1">
            <a:extLst>
              <a:ext uri="{FF2B5EF4-FFF2-40B4-BE49-F238E27FC236}">
                <a16:creationId xmlns:a16="http://schemas.microsoft.com/office/drawing/2014/main" id="{58A4AABA-B19B-4169-8BE3-028DB815970B}"/>
              </a:ext>
            </a:extLst>
          </p:cNvPr>
          <p:cNvSpPr>
            <a:spLocks noChangeArrowheads="1"/>
          </p:cNvSpPr>
          <p:nvPr/>
        </p:nvSpPr>
        <p:spPr bwMode="auto">
          <a:xfrm>
            <a:off x="496888" y="206375"/>
            <a:ext cx="11063287" cy="6457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1pPr>
            <a:lvl2pPr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2pPr>
            <a:lvl3pPr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9pPr>
          </a:lstStyle>
          <a:p>
            <a:pPr eaLnBrk="1" hangingPunct="1"/>
            <a:r>
              <a:rPr lang="en-US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Scales of Measurement</a:t>
            </a:r>
          </a:p>
          <a:p>
            <a:pPr lvl="1" eaLnBrk="1" hangingPunct="1">
              <a:spcBef>
                <a:spcPct val="35000"/>
              </a:spcBef>
              <a:buClr>
                <a:srgbClr val="993300"/>
              </a:buClr>
              <a:buFontTx/>
              <a:buChar char="•"/>
            </a:pPr>
            <a:r>
              <a:rPr lang="en-US" altLang="en-US" sz="3200" b="1" dirty="0">
                <a:solidFill>
                  <a:srgbClr val="9933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Nominal Scale</a:t>
            </a:r>
            <a:r>
              <a:rPr lang="en-US" altLang="en-US" sz="3200" b="1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en-US" sz="3200" b="1" dirty="0">
                <a:solidFill>
                  <a:srgbClr val="9933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 groups or classes</a:t>
            </a:r>
          </a:p>
          <a:p>
            <a:pPr lvl="2" eaLnBrk="1" hangingPunct="1">
              <a:spcBef>
                <a:spcPct val="35000"/>
              </a:spcBef>
              <a:buFont typeface="Wingdings" panose="05000000000000000000" pitchFamily="2" charset="2"/>
              <a:buChar char="ü"/>
            </a:pPr>
            <a:r>
              <a:rPr lang="en-US" alt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Gender</a:t>
            </a:r>
          </a:p>
          <a:p>
            <a:pPr lvl="1" eaLnBrk="1" hangingPunct="1">
              <a:spcBef>
                <a:spcPct val="35000"/>
              </a:spcBef>
              <a:buClr>
                <a:srgbClr val="993300"/>
              </a:buClr>
              <a:buFontTx/>
              <a:buChar char="•"/>
            </a:pPr>
            <a:r>
              <a:rPr lang="en-US" altLang="en-US" sz="3200" b="1" dirty="0">
                <a:solidFill>
                  <a:srgbClr val="9933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Ordinal Scale</a:t>
            </a:r>
            <a:r>
              <a:rPr lang="en-US" altLang="en-US" sz="3200" b="1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en-US" sz="3200" b="1" dirty="0">
                <a:solidFill>
                  <a:srgbClr val="9933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 order matters</a:t>
            </a:r>
          </a:p>
          <a:p>
            <a:pPr lvl="2" eaLnBrk="1" hangingPunct="1">
              <a:spcBef>
                <a:spcPct val="35000"/>
              </a:spcBef>
              <a:buFont typeface="Wingdings" panose="05000000000000000000" pitchFamily="2" charset="2"/>
              <a:buChar char="ü"/>
            </a:pPr>
            <a:r>
              <a:rPr lang="en-US" alt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Ranks (top ten videos)</a:t>
            </a:r>
          </a:p>
          <a:p>
            <a:pPr lvl="1" eaLnBrk="1" hangingPunct="1">
              <a:spcBef>
                <a:spcPct val="35000"/>
              </a:spcBef>
              <a:buClr>
                <a:srgbClr val="993300"/>
              </a:buClr>
              <a:buFontTx/>
              <a:buChar char="•"/>
            </a:pPr>
            <a:r>
              <a:rPr lang="en-US" altLang="en-US" sz="3200" b="1" dirty="0">
                <a:solidFill>
                  <a:srgbClr val="9933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Interval Scale</a:t>
            </a:r>
            <a:r>
              <a:rPr lang="en-US" altLang="en-US" sz="3200" b="1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en-US" sz="3200" b="1" dirty="0">
                <a:solidFill>
                  <a:srgbClr val="9933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 difference or distance matters – has arbitrary zero value.</a:t>
            </a:r>
          </a:p>
          <a:p>
            <a:pPr lvl="2" eaLnBrk="1" hangingPunct="1">
              <a:spcBef>
                <a:spcPct val="35000"/>
              </a:spcBef>
              <a:buFont typeface="Wingdings" panose="05000000000000000000" pitchFamily="2" charset="2"/>
              <a:buChar char="ü"/>
            </a:pPr>
            <a:r>
              <a:rPr lang="en-US" alt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Temperatures (</a:t>
            </a:r>
            <a:r>
              <a:rPr lang="en-US" altLang="en-US" sz="3200" b="1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0</a:t>
            </a:r>
            <a:r>
              <a:rPr lang="en-US" alt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F, </a:t>
            </a:r>
            <a:r>
              <a:rPr lang="en-US" altLang="en-US" sz="3200" b="1" baseline="30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0</a:t>
            </a:r>
            <a:r>
              <a:rPr lang="en-US" alt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C), Likert Scale</a:t>
            </a:r>
          </a:p>
          <a:p>
            <a:pPr lvl="1" eaLnBrk="1" hangingPunct="1">
              <a:spcBef>
                <a:spcPct val="35000"/>
              </a:spcBef>
              <a:buClr>
                <a:srgbClr val="993300"/>
              </a:buClr>
              <a:buFontTx/>
              <a:buChar char="•"/>
            </a:pPr>
            <a:r>
              <a:rPr lang="en-US" altLang="en-US" sz="3200" b="1" dirty="0">
                <a:solidFill>
                  <a:srgbClr val="9933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Ratio Scale</a:t>
            </a:r>
            <a:r>
              <a:rPr lang="en-US" altLang="en-US" sz="3200" b="1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altLang="en-US" sz="3200" b="1" dirty="0">
                <a:solidFill>
                  <a:srgbClr val="9933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- Ratio matters – has a natural zero value.</a:t>
            </a:r>
          </a:p>
          <a:p>
            <a:pPr lvl="2" eaLnBrk="1" hangingPunct="1">
              <a:spcBef>
                <a:spcPct val="35000"/>
              </a:spcBef>
              <a:buFont typeface="Wingdings" panose="05000000000000000000" pitchFamily="2" charset="2"/>
              <a:buChar char="ü"/>
            </a:pPr>
            <a:r>
              <a:rPr lang="en-US" altLang="en-US" sz="32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Salaries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1">
            <a:extLst>
              <a:ext uri="{FF2B5EF4-FFF2-40B4-BE49-F238E27FC236}">
                <a16:creationId xmlns:a16="http://schemas.microsoft.com/office/drawing/2014/main" id="{3E7CAC10-E57F-41B8-9235-C0FABC49E064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5594" y="1178144"/>
            <a:ext cx="9066212" cy="52137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1pPr>
            <a:lvl2pPr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9pPr>
          </a:lstStyle>
          <a:p>
            <a:pPr>
              <a:lnSpc>
                <a:spcPct val="80000"/>
              </a:lnSpc>
              <a:buFont typeface="Wingdings" panose="05000000000000000000" pitchFamily="2" charset="2"/>
              <a:buChar char="v"/>
            </a:pPr>
            <a:r>
              <a:rPr lang="en-US" altLang="ja-JP" sz="3200" dirty="0">
                <a:latin typeface="Times New Roman" panose="02020603050405020304" pitchFamily="18" charset="0"/>
                <a:ea typeface="MS PGothic" panose="020B0600070205080204" pitchFamily="34" charset="-128"/>
                <a:cs typeface="Times New Roman" panose="02020603050405020304" pitchFamily="18" charset="0"/>
              </a:rPr>
              <a:t>Frequencies</a:t>
            </a:r>
          </a:p>
          <a:p>
            <a:pPr lvl="1">
              <a:lnSpc>
                <a:spcPct val="80000"/>
              </a:lnSpc>
              <a:buFont typeface="Wingdings" panose="05000000000000000000" pitchFamily="2" charset="2"/>
              <a:buChar char="ü"/>
            </a:pPr>
            <a:r>
              <a:rPr lang="en-US" altLang="ja-JP" sz="3200" dirty="0">
                <a:latin typeface="Times New Roman" panose="02020603050405020304" pitchFamily="18" charset="0"/>
                <a:ea typeface="MS PGothic" panose="020B0600070205080204" pitchFamily="34" charset="-128"/>
                <a:cs typeface="Times New Roman" panose="02020603050405020304" pitchFamily="18" charset="0"/>
              </a:rPr>
              <a:t>This analysis  produces frequency tables showing frequency counts and percentages of the values of individual variables. </a:t>
            </a:r>
          </a:p>
          <a:p>
            <a:pPr lvl="1">
              <a:lnSpc>
                <a:spcPct val="80000"/>
              </a:lnSpc>
            </a:pPr>
            <a:endParaRPr lang="en-US" altLang="ja-JP" sz="3200" dirty="0">
              <a:latin typeface="Times New Roman" panose="02020603050405020304" pitchFamily="18" charset="0"/>
              <a:ea typeface="MS PGothic" panose="020B0600070205080204" pitchFamily="34" charset="-128"/>
              <a:cs typeface="Times New Roman" panose="02020603050405020304" pitchFamily="18" charset="0"/>
            </a:endParaRPr>
          </a:p>
          <a:p>
            <a:pPr>
              <a:lnSpc>
                <a:spcPct val="80000"/>
              </a:lnSpc>
              <a:buFont typeface="Wingdings" panose="05000000000000000000" pitchFamily="2" charset="2"/>
              <a:buChar char="v"/>
            </a:pPr>
            <a:r>
              <a:rPr lang="en-US" altLang="ja-JP" sz="3200" dirty="0" err="1">
                <a:latin typeface="Times New Roman" panose="02020603050405020304" pitchFamily="18" charset="0"/>
                <a:ea typeface="MS PGothic" panose="020B0600070205080204" pitchFamily="34" charset="-128"/>
                <a:cs typeface="Times New Roman" panose="02020603050405020304" pitchFamily="18" charset="0"/>
              </a:rPr>
              <a:t>Descriptives</a:t>
            </a:r>
            <a:endParaRPr lang="en-US" altLang="ja-JP" sz="3200" dirty="0">
              <a:latin typeface="Times New Roman" panose="02020603050405020304" pitchFamily="18" charset="0"/>
              <a:ea typeface="MS PGothic" panose="020B0600070205080204" pitchFamily="34" charset="-128"/>
              <a:cs typeface="Times New Roman" panose="02020603050405020304" pitchFamily="18" charset="0"/>
            </a:endParaRPr>
          </a:p>
          <a:p>
            <a:pPr lvl="1">
              <a:lnSpc>
                <a:spcPct val="80000"/>
              </a:lnSpc>
              <a:buFont typeface="Wingdings" panose="05000000000000000000" pitchFamily="2" charset="2"/>
              <a:buChar char="ü"/>
            </a:pPr>
            <a:r>
              <a:rPr lang="en-US" altLang="ja-JP" sz="3200" dirty="0">
                <a:latin typeface="Times New Roman" panose="02020603050405020304" pitchFamily="18" charset="0"/>
                <a:ea typeface="MS PGothic" panose="020B0600070205080204" pitchFamily="34" charset="-128"/>
                <a:cs typeface="Times New Roman" panose="02020603050405020304" pitchFamily="18" charset="0"/>
              </a:rPr>
              <a:t>This analysis shows the maximum, minimum, mean, and standard deviation of the variables</a:t>
            </a:r>
          </a:p>
          <a:p>
            <a:pPr lvl="1">
              <a:lnSpc>
                <a:spcPct val="80000"/>
              </a:lnSpc>
            </a:pPr>
            <a:endParaRPr lang="en-US" altLang="ja-JP" sz="3200" dirty="0">
              <a:latin typeface="Times New Roman" panose="02020603050405020304" pitchFamily="18" charset="0"/>
              <a:ea typeface="MS PGothic" panose="020B0600070205080204" pitchFamily="34" charset="-128"/>
              <a:cs typeface="Times New Roman" panose="02020603050405020304" pitchFamily="18" charset="0"/>
            </a:endParaRPr>
          </a:p>
          <a:p>
            <a:pPr>
              <a:lnSpc>
                <a:spcPct val="80000"/>
              </a:lnSpc>
              <a:buFont typeface="Wingdings" panose="05000000000000000000" pitchFamily="2" charset="2"/>
              <a:buChar char="v"/>
            </a:pPr>
            <a:r>
              <a:rPr lang="en-US" altLang="ja-JP" sz="3200" dirty="0">
                <a:latin typeface="Times New Roman" panose="02020603050405020304" pitchFamily="18" charset="0"/>
                <a:ea typeface="MS PGothic" panose="020B0600070205080204" pitchFamily="34" charset="-128"/>
                <a:cs typeface="Times New Roman" panose="02020603050405020304" pitchFamily="18" charset="0"/>
                <a:hlinkClick r:id="rId2"/>
              </a:rPr>
              <a:t>Linear regression analysis</a:t>
            </a:r>
            <a:endParaRPr lang="en-US" altLang="ja-JP" sz="3200" dirty="0">
              <a:latin typeface="Times New Roman" panose="02020603050405020304" pitchFamily="18" charset="0"/>
              <a:ea typeface="MS PGothic" panose="020B0600070205080204" pitchFamily="34" charset="-128"/>
              <a:cs typeface="Times New Roman" panose="02020603050405020304" pitchFamily="18" charset="0"/>
            </a:endParaRPr>
          </a:p>
          <a:p>
            <a:pPr>
              <a:lnSpc>
                <a:spcPct val="80000"/>
              </a:lnSpc>
            </a:pPr>
            <a:endParaRPr lang="en-US" altLang="ja-JP" sz="3200" dirty="0">
              <a:latin typeface="Times New Roman" panose="02020603050405020304" pitchFamily="18" charset="0"/>
              <a:ea typeface="MS PGothic" panose="020B0600070205080204" pitchFamily="34" charset="-128"/>
              <a:cs typeface="Times New Roman" panose="02020603050405020304" pitchFamily="18" charset="0"/>
            </a:endParaRPr>
          </a:p>
          <a:p>
            <a:pPr lvl="1">
              <a:lnSpc>
                <a:spcPct val="80000"/>
              </a:lnSpc>
              <a:buFont typeface="Wingdings" panose="05000000000000000000" pitchFamily="2" charset="2"/>
              <a:buChar char="ü"/>
            </a:pPr>
            <a:r>
              <a:rPr lang="en-US" altLang="ja-JP" sz="3200" dirty="0">
                <a:latin typeface="Times New Roman" panose="02020603050405020304" pitchFamily="18" charset="0"/>
                <a:ea typeface="MS PGothic" panose="020B0600070205080204" pitchFamily="34" charset="-128"/>
                <a:cs typeface="Times New Roman" panose="02020603050405020304" pitchFamily="18" charset="0"/>
              </a:rPr>
              <a:t>Linear Regression estimates the coefficients of the linear equation </a:t>
            </a:r>
          </a:p>
        </p:txBody>
      </p:sp>
      <p:sp>
        <p:nvSpPr>
          <p:cNvPr id="17411" name="Rectangle 2">
            <a:extLst>
              <a:ext uri="{FF2B5EF4-FFF2-40B4-BE49-F238E27FC236}">
                <a16:creationId xmlns:a16="http://schemas.microsoft.com/office/drawing/2014/main" id="{1EA51936-308A-444D-8214-F9E669545731}"/>
              </a:ext>
            </a:extLst>
          </p:cNvPr>
          <p:cNvSpPr>
            <a:spLocks noChangeArrowheads="1"/>
          </p:cNvSpPr>
          <p:nvPr/>
        </p:nvSpPr>
        <p:spPr bwMode="auto">
          <a:xfrm>
            <a:off x="561975" y="531813"/>
            <a:ext cx="9613900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9pPr>
          </a:lstStyle>
          <a:p>
            <a:pPr algn="ctr"/>
            <a:r>
              <a:rPr lang="en-US" altLang="ja-JP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MS PGothic" panose="020B0600070205080204" pitchFamily="34" charset="-128"/>
                <a:cs typeface="Times New Roman" panose="02020603050405020304" pitchFamily="18" charset="0"/>
              </a:rPr>
              <a:t>The basic analysis of SPSS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7" name="Rectangle 1">
            <a:extLst>
              <a:ext uri="{FF2B5EF4-FFF2-40B4-BE49-F238E27FC236}">
                <a16:creationId xmlns:a16="http://schemas.microsoft.com/office/drawing/2014/main" id="{FCE90186-92B0-404A-A460-87C0CF4C95E6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9357" y="407712"/>
            <a:ext cx="8192223" cy="15081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9pPr>
          </a:lstStyle>
          <a:p>
            <a:r>
              <a:rPr lang="en-US" altLang="ja-JP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MS PGothic" panose="020B0600070205080204" pitchFamily="34" charset="-128"/>
                <a:cs typeface="Times New Roman" panose="02020603050405020304" pitchFamily="18" charset="0"/>
              </a:rPr>
              <a:t>Frequencies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altLang="ja-JP" sz="2800" dirty="0">
                <a:latin typeface="Times New Roman" panose="02020603050405020304" pitchFamily="18" charset="0"/>
                <a:ea typeface="MS PGothic" panose="020B0600070205080204" pitchFamily="34" charset="-128"/>
                <a:cs typeface="Times New Roman" panose="02020603050405020304" pitchFamily="18" charset="0"/>
              </a:rPr>
              <a:t>Click ‘Analyze,’ ‘Descriptive statistics,’ then click ‘Frequencies’</a:t>
            </a:r>
          </a:p>
        </p:txBody>
      </p:sp>
      <p:graphicFrame>
        <p:nvGraphicFramePr>
          <p:cNvPr id="1026" name="Object 5">
            <a:extLst>
              <a:ext uri="{FF2B5EF4-FFF2-40B4-BE49-F238E27FC236}">
                <a16:creationId xmlns:a16="http://schemas.microsoft.com/office/drawing/2014/main" id="{C6677025-24D2-4613-B95F-2A500E2DF600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247105036"/>
              </p:ext>
            </p:extLst>
          </p:nvPr>
        </p:nvGraphicFramePr>
        <p:xfrm>
          <a:off x="1260578" y="1915817"/>
          <a:ext cx="7909926" cy="45399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Bitmap Image" r:id="rId2" imgW="6628571" imgH="4114286" progId="Paint.Picture">
                  <p:embed/>
                </p:oleObj>
              </mc:Choice>
              <mc:Fallback>
                <p:oleObj name="Bitmap Image" r:id="rId2" imgW="6628571" imgH="4114286" progId="Paint.Picture">
                  <p:embed/>
                  <p:pic>
                    <p:nvPicPr>
                      <p:cNvPr id="1026" name="Object 5">
                        <a:extLst>
                          <a:ext uri="{FF2B5EF4-FFF2-40B4-BE49-F238E27FC236}">
                            <a16:creationId xmlns:a16="http://schemas.microsoft.com/office/drawing/2014/main" id="{C6677025-24D2-4613-B95F-2A500E2DF600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260578" y="1915817"/>
                        <a:ext cx="7909926" cy="45399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7">
            <a:extLst>
              <a:ext uri="{FF2B5EF4-FFF2-40B4-BE49-F238E27FC236}">
                <a16:creationId xmlns:a16="http://schemas.microsoft.com/office/drawing/2014/main" id="{637FC1D2-913D-49CD-84BC-B67F294FDD5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5692" y="805967"/>
            <a:ext cx="5654675" cy="51376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435" name="Picture 8">
            <a:extLst>
              <a:ext uri="{FF2B5EF4-FFF2-40B4-BE49-F238E27FC236}">
                <a16:creationId xmlns:a16="http://schemas.microsoft.com/office/drawing/2014/main" id="{071B2878-43CB-41CC-9E37-CFA4261C459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89412" y="1348408"/>
            <a:ext cx="5121275" cy="42910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1">
            <a:extLst>
              <a:ext uri="{FF2B5EF4-FFF2-40B4-BE49-F238E27FC236}">
                <a16:creationId xmlns:a16="http://schemas.microsoft.com/office/drawing/2014/main" id="{FAD2F0E9-1C3C-4332-8ADA-668C3BCF064C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23016" y="361805"/>
            <a:ext cx="5333102" cy="7694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9pPr>
          </a:lstStyle>
          <a:p>
            <a:r>
              <a:rPr lang="en-US" altLang="ja-JP" sz="4400" dirty="0">
                <a:latin typeface="Times New Roman" panose="02020603050405020304" pitchFamily="18" charset="0"/>
                <a:ea typeface="MS PGothic" panose="020B0600070205080204" pitchFamily="34" charset="-128"/>
                <a:cs typeface="Times New Roman" panose="02020603050405020304" pitchFamily="18" charset="0"/>
              </a:rPr>
              <a:t>Descriptive Statistics</a:t>
            </a:r>
            <a:endParaRPr lang="en-US" altLang="en-US" sz="4400" dirty="0">
              <a:latin typeface="Times New Roman" panose="02020603050405020304" pitchFamily="18" charset="0"/>
              <a:ea typeface="MS PGothic" panose="020B0600070205080204" pitchFamily="34" charset="-128"/>
              <a:cs typeface="Times New Roman" panose="02020603050405020304" pitchFamily="18" charset="0"/>
            </a:endParaRPr>
          </a:p>
        </p:txBody>
      </p:sp>
      <p:sp>
        <p:nvSpPr>
          <p:cNvPr id="19459" name="Rectangle 2">
            <a:extLst>
              <a:ext uri="{FF2B5EF4-FFF2-40B4-BE49-F238E27FC236}">
                <a16:creationId xmlns:a16="http://schemas.microsoft.com/office/drawing/2014/main" id="{9C035DFA-3212-402C-8876-34DF6CC34AEF}"/>
              </a:ext>
            </a:extLst>
          </p:cNvPr>
          <p:cNvSpPr>
            <a:spLocks noChangeArrowheads="1"/>
          </p:cNvSpPr>
          <p:nvPr/>
        </p:nvSpPr>
        <p:spPr bwMode="auto">
          <a:xfrm>
            <a:off x="549275" y="1247775"/>
            <a:ext cx="10345738" cy="2554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9pPr>
          </a:lstStyle>
          <a:p>
            <a:pPr>
              <a:buFont typeface="Wingdings" panose="05000000000000000000" pitchFamily="2" charset="2"/>
              <a:buChar char="v"/>
            </a:pPr>
            <a:r>
              <a:rPr lang="en-US" altLang="ja-JP" sz="4000">
                <a:latin typeface="Times New Roman" panose="02020603050405020304" pitchFamily="18" charset="0"/>
                <a:ea typeface="MS PGothic" panose="020B0600070205080204" pitchFamily="34" charset="-128"/>
                <a:cs typeface="Times New Roman" panose="02020603050405020304" pitchFamily="18" charset="0"/>
              </a:rPr>
              <a:t>The options allows you to analyze other descriptive statistics besides the mean and Std.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altLang="ja-JP" sz="4000">
                <a:latin typeface="Times New Roman" panose="02020603050405020304" pitchFamily="18" charset="0"/>
                <a:ea typeface="MS PGothic" panose="020B0600070205080204" pitchFamily="34" charset="-128"/>
                <a:cs typeface="Times New Roman" panose="02020603050405020304" pitchFamily="18" charset="0"/>
              </a:rPr>
              <a:t>Click ‘variance’ and ‘kurtosis’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altLang="ja-JP" sz="4000">
                <a:latin typeface="Times New Roman" panose="02020603050405020304" pitchFamily="18" charset="0"/>
                <a:ea typeface="MS PGothic" panose="020B0600070205080204" pitchFamily="34" charset="-128"/>
                <a:cs typeface="Times New Roman" panose="02020603050405020304" pitchFamily="18" charset="0"/>
              </a:rPr>
              <a:t>Finally click ‘Continue’</a:t>
            </a:r>
          </a:p>
        </p:txBody>
      </p:sp>
      <p:pic>
        <p:nvPicPr>
          <p:cNvPr id="19460" name="Picture 20">
            <a:extLst>
              <a:ext uri="{FF2B5EF4-FFF2-40B4-BE49-F238E27FC236}">
                <a16:creationId xmlns:a16="http://schemas.microsoft.com/office/drawing/2014/main" id="{81387B92-8016-4754-97CB-54E2D6A3CC9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06220" y="2707690"/>
            <a:ext cx="4302125" cy="38020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5" name="Group 24">
            <a:extLst>
              <a:ext uri="{FF2B5EF4-FFF2-40B4-BE49-F238E27FC236}">
                <a16:creationId xmlns:a16="http://schemas.microsoft.com/office/drawing/2014/main" id="{EE2C06CB-4F4E-4E6B-934C-3FC019C1C574}"/>
              </a:ext>
            </a:extLst>
          </p:cNvPr>
          <p:cNvGrpSpPr>
            <a:grpSpLocks/>
          </p:cNvGrpSpPr>
          <p:nvPr/>
        </p:nvGrpSpPr>
        <p:grpSpPr bwMode="auto">
          <a:xfrm>
            <a:off x="4322762" y="3955757"/>
            <a:ext cx="3546475" cy="800100"/>
            <a:chOff x="1728" y="2832"/>
            <a:chExt cx="1776" cy="442"/>
          </a:xfrm>
        </p:grpSpPr>
        <p:sp>
          <p:nvSpPr>
            <p:cNvPr id="19465" name="Line 25">
              <a:extLst>
                <a:ext uri="{FF2B5EF4-FFF2-40B4-BE49-F238E27FC236}">
                  <a16:creationId xmlns:a16="http://schemas.microsoft.com/office/drawing/2014/main" id="{638EB76D-E99D-458B-B7A9-125CABCC3BC7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2400" y="2832"/>
              <a:ext cx="1104" cy="336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466" name="Line 26">
              <a:extLst>
                <a:ext uri="{FF2B5EF4-FFF2-40B4-BE49-F238E27FC236}">
                  <a16:creationId xmlns:a16="http://schemas.microsoft.com/office/drawing/2014/main" id="{F1D13358-2711-48C1-A71E-1F7E8937017A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2400" y="3168"/>
              <a:ext cx="1104" cy="96"/>
            </a:xfrm>
            <a:prstGeom prst="line">
              <a:avLst/>
            </a:prstGeom>
            <a:noFill/>
            <a:ln w="38100">
              <a:solidFill>
                <a:schemeClr val="tx1"/>
              </a:solidFill>
              <a:round/>
              <a:headEnd/>
              <a:tailEnd type="triangle" w="med" len="med"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467" name="Text Box 27">
              <a:extLst>
                <a:ext uri="{FF2B5EF4-FFF2-40B4-BE49-F238E27FC236}">
                  <a16:creationId xmlns:a16="http://schemas.microsoft.com/office/drawing/2014/main" id="{CF63BF8D-24AE-4018-BEA5-1B0EC5F5C91F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728" y="3024"/>
              <a:ext cx="768" cy="2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Trebuchet MS" panose="020B0603020202020204" pitchFamily="34" charset="0"/>
                </a:defRPr>
              </a:lvl5pPr>
              <a:lvl6pPr marL="2514600" indent="-228600" defTabSz="4572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rebuchet MS" panose="020B0603020202020204" pitchFamily="34" charset="0"/>
                </a:defRPr>
              </a:lvl6pPr>
              <a:lvl7pPr marL="2971800" indent="-228600" defTabSz="4572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rebuchet MS" panose="020B0603020202020204" pitchFamily="34" charset="0"/>
                </a:defRPr>
              </a:lvl7pPr>
              <a:lvl8pPr marL="3429000" indent="-228600" defTabSz="4572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rebuchet MS" panose="020B0603020202020204" pitchFamily="34" charset="0"/>
                </a:defRPr>
              </a:lvl8pPr>
              <a:lvl9pPr marL="3886200" indent="-228600" defTabSz="4572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rebuchet MS" panose="020B0603020202020204" pitchFamily="34" charset="0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US" altLang="ja-JP" sz="2000" b="1">
                  <a:latin typeface="Verdana" panose="020B0604030504040204" pitchFamily="34" charset="0"/>
                  <a:ea typeface="MS PGothic" panose="020B0600070205080204" pitchFamily="34" charset="-128"/>
                </a:rPr>
                <a:t>Click </a:t>
              </a:r>
            </a:p>
          </p:txBody>
        </p:sp>
      </p:grpSp>
      <p:grpSp>
        <p:nvGrpSpPr>
          <p:cNvPr id="9" name="Group 30">
            <a:extLst>
              <a:ext uri="{FF2B5EF4-FFF2-40B4-BE49-F238E27FC236}">
                <a16:creationId xmlns:a16="http://schemas.microsoft.com/office/drawing/2014/main" id="{E3ED5DD5-AB9E-4C0D-BDB8-18B7EF34F970}"/>
              </a:ext>
            </a:extLst>
          </p:cNvPr>
          <p:cNvGrpSpPr>
            <a:grpSpLocks/>
          </p:cNvGrpSpPr>
          <p:nvPr/>
        </p:nvGrpSpPr>
        <p:grpSpPr bwMode="auto">
          <a:xfrm>
            <a:off x="5134961" y="5390565"/>
            <a:ext cx="3302000" cy="869950"/>
            <a:chOff x="1920" y="3216"/>
            <a:chExt cx="1584" cy="480"/>
          </a:xfrm>
        </p:grpSpPr>
        <p:sp>
          <p:nvSpPr>
            <p:cNvPr id="19463" name="Line 28">
              <a:extLst>
                <a:ext uri="{FF2B5EF4-FFF2-40B4-BE49-F238E27FC236}">
                  <a16:creationId xmlns:a16="http://schemas.microsoft.com/office/drawing/2014/main" id="{48327B5D-FAED-4EC1-9C55-3407AC22983C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 flipV="1">
              <a:off x="2448" y="3360"/>
              <a:ext cx="1056" cy="336"/>
            </a:xfrm>
            <a:prstGeom prst="line">
              <a:avLst/>
            </a:prstGeom>
            <a:noFill/>
            <a:ln w="28575">
              <a:solidFill>
                <a:schemeClr val="tx1"/>
              </a:solidFill>
              <a:round/>
              <a:headEnd type="triangle" w="med" len="med"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464" name="Text Box 29">
              <a:extLst>
                <a:ext uri="{FF2B5EF4-FFF2-40B4-BE49-F238E27FC236}">
                  <a16:creationId xmlns:a16="http://schemas.microsoft.com/office/drawing/2014/main" id="{F35BB4FE-862E-4D35-8B13-756989200E9E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920" y="3216"/>
              <a:ext cx="672" cy="2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Trebuchet MS" panose="020B060302020202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Trebuchet MS" panose="020B060302020202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Trebuchet MS" panose="020B060302020202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Trebuchet MS" panose="020B060302020202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Trebuchet MS" panose="020B0603020202020204" pitchFamily="34" charset="0"/>
                </a:defRPr>
              </a:lvl5pPr>
              <a:lvl6pPr marL="2514600" indent="-228600" defTabSz="4572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rebuchet MS" panose="020B0603020202020204" pitchFamily="34" charset="0"/>
                </a:defRPr>
              </a:lvl6pPr>
              <a:lvl7pPr marL="2971800" indent="-228600" defTabSz="4572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rebuchet MS" panose="020B0603020202020204" pitchFamily="34" charset="0"/>
                </a:defRPr>
              </a:lvl7pPr>
              <a:lvl8pPr marL="3429000" indent="-228600" defTabSz="4572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rebuchet MS" panose="020B0603020202020204" pitchFamily="34" charset="0"/>
                </a:defRPr>
              </a:lvl8pPr>
              <a:lvl9pPr marL="3886200" indent="-228600" defTabSz="4572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Trebuchet MS" panose="020B0603020202020204" pitchFamily="34" charset="0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US" altLang="ja-JP" sz="2000" b="1">
                  <a:ea typeface="MS PGothic" panose="020B0600070205080204" pitchFamily="34" charset="-128"/>
                </a:rPr>
                <a:t>Click</a:t>
              </a: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1">
            <a:extLst>
              <a:ext uri="{FF2B5EF4-FFF2-40B4-BE49-F238E27FC236}">
                <a16:creationId xmlns:a16="http://schemas.microsoft.com/office/drawing/2014/main" id="{81D57051-22E5-4355-81A9-B4403643CD0E}"/>
              </a:ext>
            </a:extLst>
          </p:cNvPr>
          <p:cNvSpPr>
            <a:spLocks noChangeArrowheads="1"/>
          </p:cNvSpPr>
          <p:nvPr/>
        </p:nvSpPr>
        <p:spPr bwMode="auto">
          <a:xfrm>
            <a:off x="3233806" y="491332"/>
            <a:ext cx="3259138" cy="830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9pPr>
          </a:lstStyle>
          <a:p>
            <a:r>
              <a:rPr lang="en-US" altLang="ja-JP" sz="4800" dirty="0" err="1">
                <a:latin typeface="Times New Roman" panose="02020603050405020304" pitchFamily="18" charset="0"/>
                <a:ea typeface="MS PGothic" panose="020B0600070205080204" pitchFamily="34" charset="-128"/>
                <a:cs typeface="Times New Roman" panose="02020603050405020304" pitchFamily="18" charset="0"/>
              </a:rPr>
              <a:t>Descriptives</a:t>
            </a:r>
            <a:endParaRPr lang="en-US" altLang="en-US" sz="4800" dirty="0">
              <a:latin typeface="Times New Roman" panose="02020603050405020304" pitchFamily="18" charset="0"/>
              <a:ea typeface="MS PGothic" panose="020B0600070205080204" pitchFamily="34" charset="-128"/>
              <a:cs typeface="Times New Roman" panose="02020603050405020304" pitchFamily="18" charset="0"/>
            </a:endParaRPr>
          </a:p>
        </p:txBody>
      </p:sp>
      <p:sp>
        <p:nvSpPr>
          <p:cNvPr id="20483" name="Rectangle 2">
            <a:extLst>
              <a:ext uri="{FF2B5EF4-FFF2-40B4-BE49-F238E27FC236}">
                <a16:creationId xmlns:a16="http://schemas.microsoft.com/office/drawing/2014/main" id="{A8048296-328B-4199-8A92-BD44D43EC55A}"/>
              </a:ext>
            </a:extLst>
          </p:cNvPr>
          <p:cNvSpPr>
            <a:spLocks noChangeArrowheads="1"/>
          </p:cNvSpPr>
          <p:nvPr/>
        </p:nvSpPr>
        <p:spPr bwMode="auto">
          <a:xfrm>
            <a:off x="799894" y="1426508"/>
            <a:ext cx="9470541" cy="19389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9pPr>
          </a:lstStyle>
          <a:p>
            <a:pPr>
              <a:buFont typeface="Wingdings" panose="05000000000000000000" pitchFamily="2" charset="2"/>
              <a:buChar char="v"/>
            </a:pPr>
            <a:r>
              <a:rPr lang="en-US" altLang="ja-JP" sz="4000" dirty="0">
                <a:latin typeface="Times New Roman" panose="02020603050405020304" pitchFamily="18" charset="0"/>
                <a:ea typeface="MS PGothic" panose="020B0600070205080204" pitchFamily="34" charset="-128"/>
                <a:cs typeface="Times New Roman" panose="02020603050405020304" pitchFamily="18" charset="0"/>
              </a:rPr>
              <a:t>Finally Click OK in the </a:t>
            </a:r>
            <a:r>
              <a:rPr lang="en-US" altLang="ja-JP" sz="4000" dirty="0" err="1">
                <a:latin typeface="Times New Roman" panose="02020603050405020304" pitchFamily="18" charset="0"/>
                <a:ea typeface="MS PGothic" panose="020B0600070205080204" pitchFamily="34" charset="-128"/>
                <a:cs typeface="Times New Roman" panose="02020603050405020304" pitchFamily="18" charset="0"/>
              </a:rPr>
              <a:t>Descriptives</a:t>
            </a:r>
            <a:r>
              <a:rPr lang="en-US" altLang="ja-JP" sz="4000" dirty="0">
                <a:latin typeface="Times New Roman" panose="02020603050405020304" pitchFamily="18" charset="0"/>
                <a:ea typeface="MS PGothic" panose="020B0600070205080204" pitchFamily="34" charset="-128"/>
                <a:cs typeface="Times New Roman" panose="02020603050405020304" pitchFamily="18" charset="0"/>
              </a:rPr>
              <a:t> box. You will be able to see the result of the analysis.</a:t>
            </a:r>
          </a:p>
        </p:txBody>
      </p:sp>
      <p:pic>
        <p:nvPicPr>
          <p:cNvPr id="20484" name="Picture 7">
            <a:extLst>
              <a:ext uri="{FF2B5EF4-FFF2-40B4-BE49-F238E27FC236}">
                <a16:creationId xmlns:a16="http://schemas.microsoft.com/office/drawing/2014/main" id="{D4A26789-0805-4335-9DA5-C50DBF41198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06563" y="3365500"/>
            <a:ext cx="7332662" cy="3270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5">
            <a:extLst>
              <a:ext uri="{FF2B5EF4-FFF2-40B4-BE49-F238E27FC236}">
                <a16:creationId xmlns:a16="http://schemas.microsoft.com/office/drawing/2014/main" id="{1F7946F0-AC5A-4519-BF42-894922835E38}"/>
              </a:ext>
            </a:extLst>
          </p:cNvPr>
          <p:cNvSpPr txBox="1">
            <a:spLocks noChangeArrowheads="1"/>
          </p:cNvSpPr>
          <p:nvPr/>
        </p:nvSpPr>
        <p:spPr>
          <a:xfrm>
            <a:off x="1179375" y="1413083"/>
            <a:ext cx="8037512" cy="4911725"/>
          </a:xfrm>
          <a:prstGeom prst="rect">
            <a:avLst/>
          </a:prstGeom>
        </p:spPr>
        <p:txBody>
          <a:bodyPr/>
          <a:lstStyle/>
          <a:p>
            <a:pPr marL="514350" indent="-514350" algn="ctr" eaLnBrk="1" hangingPunct="1">
              <a:spcBef>
                <a:spcPts val="1000"/>
              </a:spcBef>
              <a:buClr>
                <a:schemeClr val="accent1"/>
              </a:buClr>
              <a:buSzPct val="80000"/>
              <a:defRPr/>
            </a:pPr>
            <a:r>
              <a:rPr lang="en-US" altLang="ja-JP" sz="2800" dirty="0">
                <a:solidFill>
                  <a:srgbClr val="404040"/>
                </a:solidFill>
                <a:latin typeface="Arial" pitchFamily="34" charset="0"/>
                <a:ea typeface="MS PGothic" pitchFamily="34" charset="-128"/>
              </a:rPr>
              <a:t>Click ‘Graphs,’ ‘Legacy Dialogs,’ ‘Interactive,’  and ‘Scatter plot’ from the main menu.</a:t>
            </a:r>
            <a:endParaRPr lang="ja-JP" altLang="en-US" sz="2800" dirty="0">
              <a:solidFill>
                <a:srgbClr val="404040"/>
              </a:solidFill>
              <a:latin typeface="+mn-lt"/>
              <a:ea typeface="MS PGothic" pitchFamily="34" charset="-128"/>
            </a:endParaRPr>
          </a:p>
        </p:txBody>
      </p:sp>
      <p:graphicFrame>
        <p:nvGraphicFramePr>
          <p:cNvPr id="2050" name="Object 14">
            <a:extLst>
              <a:ext uri="{FF2B5EF4-FFF2-40B4-BE49-F238E27FC236}">
                <a16:creationId xmlns:a16="http://schemas.microsoft.com/office/drawing/2014/main" id="{055B2FBC-E530-4E7E-816A-DC16675282BC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995330476"/>
              </p:ext>
            </p:extLst>
          </p:nvPr>
        </p:nvGraphicFramePr>
        <p:xfrm>
          <a:off x="2689949" y="2551389"/>
          <a:ext cx="5481638" cy="34147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Bitmap Image" r:id="rId2" imgW="6620799" imgH="4123810" progId="Paint.Picture">
                  <p:embed/>
                </p:oleObj>
              </mc:Choice>
              <mc:Fallback>
                <p:oleObj name="Bitmap Image" r:id="rId2" imgW="6620799" imgH="4123810" progId="Paint.Picture">
                  <p:embed/>
                  <p:pic>
                    <p:nvPicPr>
                      <p:cNvPr id="2050" name="Object 14">
                        <a:extLst>
                          <a:ext uri="{FF2B5EF4-FFF2-40B4-BE49-F238E27FC236}">
                            <a16:creationId xmlns:a16="http://schemas.microsoft.com/office/drawing/2014/main" id="{055B2FBC-E530-4E7E-816A-DC16675282BC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689949" y="2551389"/>
                        <a:ext cx="5481638" cy="341471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052" name="Rectangle 3">
            <a:extLst>
              <a:ext uri="{FF2B5EF4-FFF2-40B4-BE49-F238E27FC236}">
                <a16:creationId xmlns:a16="http://schemas.microsoft.com/office/drawing/2014/main" id="{900D2E81-1B59-4037-B009-7092116625BF}"/>
              </a:ext>
            </a:extLst>
          </p:cNvPr>
          <p:cNvSpPr>
            <a:spLocks noChangeArrowheads="1"/>
          </p:cNvSpPr>
          <p:nvPr/>
        </p:nvSpPr>
        <p:spPr bwMode="auto">
          <a:xfrm>
            <a:off x="3470206" y="295276"/>
            <a:ext cx="1960562" cy="830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9pPr>
          </a:lstStyle>
          <a:p>
            <a:pPr algn="ctr"/>
            <a:r>
              <a:rPr lang="en-US" altLang="ja-JP" sz="4800" dirty="0">
                <a:solidFill>
                  <a:srgbClr val="404040"/>
                </a:solidFill>
                <a:latin typeface="Times New Roman" panose="02020603050405020304" pitchFamily="18" charset="0"/>
                <a:ea typeface="MS PGothic" panose="020B0600070205080204" pitchFamily="34" charset="-128"/>
                <a:cs typeface="Times New Roman" panose="02020603050405020304" pitchFamily="18" charset="0"/>
              </a:rPr>
              <a:t>Graphs</a:t>
            </a:r>
            <a:endParaRPr lang="en-US" altLang="en-US" sz="4800" dirty="0">
              <a:latin typeface="Times New Roman" panose="02020603050405020304" pitchFamily="18" charset="0"/>
              <a:ea typeface="MS PGothic" panose="020B0600070205080204" pitchFamily="34" charset="-128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6">
            <a:extLst>
              <a:ext uri="{FF2B5EF4-FFF2-40B4-BE49-F238E27FC236}">
                <a16:creationId xmlns:a16="http://schemas.microsoft.com/office/drawing/2014/main" id="{F7E58DCD-E068-4CDF-8256-CCEFF225A83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0645" y="1033462"/>
            <a:ext cx="8855075" cy="4791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>
            <a:extLst>
              <a:ext uri="{FF2B5EF4-FFF2-40B4-BE49-F238E27FC236}">
                <a16:creationId xmlns:a16="http://schemas.microsoft.com/office/drawing/2014/main" id="{1416AC24-C031-4BB3-BEF3-AD71E557F9D9}"/>
              </a:ext>
            </a:extLst>
          </p:cNvPr>
          <p:cNvSpPr txBox="1">
            <a:spLocks noChangeArrowheads="1"/>
          </p:cNvSpPr>
          <p:nvPr/>
        </p:nvSpPr>
        <p:spPr>
          <a:xfrm>
            <a:off x="1676400" y="304800"/>
            <a:ext cx="7313613" cy="1143000"/>
          </a:xfrm>
          <a:prstGeom prst="rect">
            <a:avLst/>
          </a:prstGeom>
        </p:spPr>
        <p:txBody>
          <a:bodyPr/>
          <a:lstStyle/>
          <a:p>
            <a:pPr algn="ctr" eaLnBrk="1" hangingPunct="1">
              <a:defRPr/>
            </a:pPr>
            <a:r>
              <a:rPr lang="en-US" sz="4400" dirty="0">
                <a:latin typeface="Times New Roman" pitchFamily="18" charset="0"/>
                <a:ea typeface="+mj-ea"/>
                <a:cs typeface="Times New Roman" pitchFamily="18" charset="0"/>
              </a:rPr>
              <a:t>Bar Chart</a:t>
            </a:r>
          </a:p>
        </p:txBody>
      </p:sp>
      <p:graphicFrame>
        <p:nvGraphicFramePr>
          <p:cNvPr id="3074" name="Object 2">
            <a:extLst>
              <a:ext uri="{FF2B5EF4-FFF2-40B4-BE49-F238E27FC236}">
                <a16:creationId xmlns:a16="http://schemas.microsoft.com/office/drawing/2014/main" id="{CE426C9F-85AE-452C-847C-DCFA01221B30}"/>
              </a:ext>
            </a:extLst>
          </p:cNvPr>
          <p:cNvGraphicFramePr>
            <a:graphicFrameLocks noChangeAspect="1"/>
          </p:cNvGraphicFramePr>
          <p:nvPr/>
        </p:nvGraphicFramePr>
        <p:xfrm>
          <a:off x="4953000" y="2286000"/>
          <a:ext cx="3579813" cy="2921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Picture" r:id="rId2" imgW="4535424" imgH="3700882" progId="StaticEnhancedMetafile">
                  <p:embed/>
                </p:oleObj>
              </mc:Choice>
              <mc:Fallback>
                <p:oleObj name="Picture" r:id="rId2" imgW="4535424" imgH="3700882" progId="StaticEnhancedMetafile">
                  <p:embed/>
                  <p:pic>
                    <p:nvPicPr>
                      <p:cNvPr id="3074" name="Object 2">
                        <a:extLst>
                          <a:ext uri="{FF2B5EF4-FFF2-40B4-BE49-F238E27FC236}">
                            <a16:creationId xmlns:a16="http://schemas.microsoft.com/office/drawing/2014/main" id="{CE426C9F-85AE-452C-847C-DCFA01221B30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953000" y="2286000"/>
                        <a:ext cx="3579813" cy="29210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3075" name="Object 3">
            <a:extLst>
              <a:ext uri="{FF2B5EF4-FFF2-40B4-BE49-F238E27FC236}">
                <a16:creationId xmlns:a16="http://schemas.microsoft.com/office/drawing/2014/main" id="{9C29B895-70B9-4150-A3B9-68CF6A9C8615}"/>
              </a:ext>
            </a:extLst>
          </p:cNvPr>
          <p:cNvGraphicFramePr>
            <a:graphicFrameLocks noChangeAspect="1"/>
          </p:cNvGraphicFramePr>
          <p:nvPr/>
        </p:nvGraphicFramePr>
        <p:xfrm>
          <a:off x="914400" y="2362200"/>
          <a:ext cx="3581400" cy="29225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Picture" r:id="rId4" imgW="4535424" imgH="3700882" progId="StaticEnhancedMetafile">
                  <p:embed/>
                </p:oleObj>
              </mc:Choice>
              <mc:Fallback>
                <p:oleObj name="Picture" r:id="rId4" imgW="4535424" imgH="3700882" progId="StaticEnhancedMetafile">
                  <p:embed/>
                  <p:pic>
                    <p:nvPicPr>
                      <p:cNvPr id="3075" name="Object 3">
                        <a:extLst>
                          <a:ext uri="{FF2B5EF4-FFF2-40B4-BE49-F238E27FC236}">
                            <a16:creationId xmlns:a16="http://schemas.microsoft.com/office/drawing/2014/main" id="{9C29B895-70B9-4150-A3B9-68CF6A9C8615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914400" y="2362200"/>
                        <a:ext cx="3581400" cy="292258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>
            <a:extLst>
              <a:ext uri="{FF2B5EF4-FFF2-40B4-BE49-F238E27FC236}">
                <a16:creationId xmlns:a16="http://schemas.microsoft.com/office/drawing/2014/main" id="{021CF3A0-6006-4906-895B-A18C1488B866}"/>
              </a:ext>
            </a:extLst>
          </p:cNvPr>
          <p:cNvSpPr txBox="1">
            <a:spLocks noChangeArrowheads="1"/>
          </p:cNvSpPr>
          <p:nvPr/>
        </p:nvSpPr>
        <p:spPr>
          <a:xfrm>
            <a:off x="1370013" y="301625"/>
            <a:ext cx="7313612" cy="1143000"/>
          </a:xfrm>
          <a:prstGeom prst="rect">
            <a:avLst/>
          </a:prstGeom>
        </p:spPr>
        <p:txBody>
          <a:bodyPr/>
          <a:lstStyle/>
          <a:p>
            <a:pPr algn="ctr" eaLnBrk="1" hangingPunct="1">
              <a:defRPr/>
            </a:pPr>
            <a:r>
              <a:rPr lang="en-US" sz="5400" dirty="0">
                <a:latin typeface="Times New Roman" pitchFamily="18" charset="0"/>
                <a:ea typeface="+mj-ea"/>
                <a:cs typeface="Times New Roman" pitchFamily="18" charset="0"/>
              </a:rPr>
              <a:t>Pie Chart</a:t>
            </a:r>
          </a:p>
        </p:txBody>
      </p:sp>
      <p:graphicFrame>
        <p:nvGraphicFramePr>
          <p:cNvPr id="4098" name="Object 2">
            <a:extLst>
              <a:ext uri="{FF2B5EF4-FFF2-40B4-BE49-F238E27FC236}">
                <a16:creationId xmlns:a16="http://schemas.microsoft.com/office/drawing/2014/main" id="{B526BE92-039B-447D-81EA-7AC1058F471E}"/>
              </a:ext>
            </a:extLst>
          </p:cNvPr>
          <p:cNvGraphicFramePr>
            <a:graphicFrameLocks noChangeAspect="1"/>
          </p:cNvGraphicFramePr>
          <p:nvPr/>
        </p:nvGraphicFramePr>
        <p:xfrm>
          <a:off x="990600" y="2286000"/>
          <a:ext cx="3732213" cy="30448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Picture" r:id="rId2" imgW="4535424" imgH="3700882" progId="StaticEnhancedMetafile">
                  <p:embed/>
                </p:oleObj>
              </mc:Choice>
              <mc:Fallback>
                <p:oleObj name="Picture" r:id="rId2" imgW="4535424" imgH="3700882" progId="StaticEnhancedMetafile">
                  <p:embed/>
                  <p:pic>
                    <p:nvPicPr>
                      <p:cNvPr id="4098" name="Object 2">
                        <a:extLst>
                          <a:ext uri="{FF2B5EF4-FFF2-40B4-BE49-F238E27FC236}">
                            <a16:creationId xmlns:a16="http://schemas.microsoft.com/office/drawing/2014/main" id="{B526BE92-039B-447D-81EA-7AC1058F471E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990600" y="2286000"/>
                        <a:ext cx="3732213" cy="3044825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099" name="Object 3">
            <a:extLst>
              <a:ext uri="{FF2B5EF4-FFF2-40B4-BE49-F238E27FC236}">
                <a16:creationId xmlns:a16="http://schemas.microsoft.com/office/drawing/2014/main" id="{A03B48E8-34D3-4E09-9273-353302C70C99}"/>
              </a:ext>
            </a:extLst>
          </p:cNvPr>
          <p:cNvGraphicFramePr>
            <a:graphicFrameLocks noChangeAspect="1"/>
          </p:cNvGraphicFramePr>
          <p:nvPr/>
        </p:nvGraphicFramePr>
        <p:xfrm>
          <a:off x="4953000" y="2362200"/>
          <a:ext cx="3730625" cy="30448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Picture" r:id="rId4" imgW="4535424" imgH="3700882" progId="StaticEnhancedMetafile">
                  <p:embed/>
                </p:oleObj>
              </mc:Choice>
              <mc:Fallback>
                <p:oleObj name="Picture" r:id="rId4" imgW="4535424" imgH="3700882" progId="StaticEnhancedMetafile">
                  <p:embed/>
                  <p:pic>
                    <p:nvPicPr>
                      <p:cNvPr id="4099" name="Object 3">
                        <a:extLst>
                          <a:ext uri="{FF2B5EF4-FFF2-40B4-BE49-F238E27FC236}">
                            <a16:creationId xmlns:a16="http://schemas.microsoft.com/office/drawing/2014/main" id="{A03B48E8-34D3-4E09-9273-353302C70C99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953000" y="2362200"/>
                        <a:ext cx="3730625" cy="304482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>
            <a:extLst>
              <a:ext uri="{FF2B5EF4-FFF2-40B4-BE49-F238E27FC236}">
                <a16:creationId xmlns:a16="http://schemas.microsoft.com/office/drawing/2014/main" id="{D94A6D88-4B37-4CCC-8C3A-56285A70F2C5}"/>
              </a:ext>
            </a:extLst>
          </p:cNvPr>
          <p:cNvSpPr txBox="1">
            <a:spLocks noChangeArrowheads="1"/>
          </p:cNvSpPr>
          <p:nvPr/>
        </p:nvSpPr>
        <p:spPr>
          <a:xfrm>
            <a:off x="1370013" y="301625"/>
            <a:ext cx="7313612" cy="1143000"/>
          </a:xfrm>
          <a:prstGeom prst="rect">
            <a:avLst/>
          </a:prstGeom>
        </p:spPr>
        <p:txBody>
          <a:bodyPr/>
          <a:lstStyle/>
          <a:p>
            <a:pPr algn="ctr" eaLnBrk="1" hangingPunct="1">
              <a:defRPr/>
            </a:pPr>
            <a:r>
              <a:rPr lang="en-US" sz="4800" dirty="0">
                <a:latin typeface="Times New Roman" pitchFamily="18" charset="0"/>
                <a:ea typeface="+mj-ea"/>
                <a:cs typeface="Times New Roman" pitchFamily="18" charset="0"/>
              </a:rPr>
              <a:t>Line Chart</a:t>
            </a:r>
          </a:p>
        </p:txBody>
      </p:sp>
      <p:graphicFrame>
        <p:nvGraphicFramePr>
          <p:cNvPr id="5122" name="Object 2">
            <a:extLst>
              <a:ext uri="{FF2B5EF4-FFF2-40B4-BE49-F238E27FC236}">
                <a16:creationId xmlns:a16="http://schemas.microsoft.com/office/drawing/2014/main" id="{3ADE4A1E-37E6-4D05-900F-34F08E6D3497}"/>
              </a:ext>
            </a:extLst>
          </p:cNvPr>
          <p:cNvGraphicFramePr>
            <a:graphicFrameLocks noChangeAspect="1"/>
          </p:cNvGraphicFramePr>
          <p:nvPr/>
        </p:nvGraphicFramePr>
        <p:xfrm>
          <a:off x="1370013" y="2424113"/>
          <a:ext cx="3579812" cy="2921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Picture" r:id="rId2" imgW="4535424" imgH="3700882" progId="StaticEnhancedMetafile">
                  <p:embed/>
                </p:oleObj>
              </mc:Choice>
              <mc:Fallback>
                <p:oleObj name="Picture" r:id="rId2" imgW="4535424" imgH="3700882" progId="StaticEnhancedMetafile">
                  <p:embed/>
                  <p:pic>
                    <p:nvPicPr>
                      <p:cNvPr id="5122" name="Object 2">
                        <a:extLst>
                          <a:ext uri="{FF2B5EF4-FFF2-40B4-BE49-F238E27FC236}">
                            <a16:creationId xmlns:a16="http://schemas.microsoft.com/office/drawing/2014/main" id="{3ADE4A1E-37E6-4D05-900F-34F08E6D3497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370013" y="2424113"/>
                        <a:ext cx="3579812" cy="29210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123" name="Object 3">
            <a:extLst>
              <a:ext uri="{FF2B5EF4-FFF2-40B4-BE49-F238E27FC236}">
                <a16:creationId xmlns:a16="http://schemas.microsoft.com/office/drawing/2014/main" id="{EC850D86-931A-4ABA-961F-0256C5FE45F5}"/>
              </a:ext>
            </a:extLst>
          </p:cNvPr>
          <p:cNvGraphicFramePr>
            <a:graphicFrameLocks noChangeAspect="1"/>
          </p:cNvGraphicFramePr>
          <p:nvPr/>
        </p:nvGraphicFramePr>
        <p:xfrm>
          <a:off x="5102225" y="2422525"/>
          <a:ext cx="3581400" cy="29225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Picture" r:id="rId4" imgW="4535424" imgH="3700882" progId="StaticEnhancedMetafile">
                  <p:embed/>
                </p:oleObj>
              </mc:Choice>
              <mc:Fallback>
                <p:oleObj name="Picture" r:id="rId4" imgW="4535424" imgH="3700882" progId="StaticEnhancedMetafile">
                  <p:embed/>
                  <p:pic>
                    <p:nvPicPr>
                      <p:cNvPr id="5123" name="Object 3">
                        <a:extLst>
                          <a:ext uri="{FF2B5EF4-FFF2-40B4-BE49-F238E27FC236}">
                            <a16:creationId xmlns:a16="http://schemas.microsoft.com/office/drawing/2014/main" id="{EC850D86-931A-4ABA-961F-0256C5FE45F5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102225" y="2422525"/>
                        <a:ext cx="3581400" cy="292258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/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9E7392B8-5351-43C2-9C95-CF52F029DDF1}"/>
              </a:ext>
            </a:extLst>
          </p:cNvPr>
          <p:cNvSpPr/>
          <p:nvPr/>
        </p:nvSpPr>
        <p:spPr>
          <a:xfrm>
            <a:off x="547481" y="418203"/>
            <a:ext cx="9718675" cy="2554287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 defTabSz="914400" eaLnBrk="1" hangingPunct="1">
              <a:defRPr/>
            </a:pPr>
            <a:r>
              <a:rPr lang="en-US" sz="4800" kern="0" dirty="0">
                <a:solidFill>
                  <a:schemeClr val="tx2"/>
                </a:solidFill>
                <a:latin typeface="Times New Roman" pitchFamily="18" charset="0"/>
                <a:cs typeface="Times New Roman" pitchFamily="18" charset="0"/>
              </a:rPr>
              <a:t>Histogram</a:t>
            </a:r>
          </a:p>
          <a:p>
            <a:pPr>
              <a:buFont typeface="Wingdings" pitchFamily="2" charset="2"/>
              <a:buChar char="v"/>
              <a:defRPr/>
            </a:pPr>
            <a:r>
              <a:rPr lang="en-US" sz="2800" dirty="0">
                <a:latin typeface="Times New Roman" pitchFamily="18" charset="0"/>
                <a:cs typeface="Times New Roman" pitchFamily="18" charset="0"/>
              </a:rPr>
              <a:t>Histogram</a:t>
            </a:r>
          </a:p>
          <a:p>
            <a:pPr lvl="1">
              <a:defRPr/>
            </a:pPr>
            <a:r>
              <a:rPr lang="en-US" sz="2800" dirty="0">
                <a:latin typeface="Times New Roman" pitchFamily="18" charset="0"/>
                <a:cs typeface="Times New Roman" pitchFamily="18" charset="0"/>
              </a:rPr>
              <a:t>Really just a bar chart that displays “Num of Cases” only</a:t>
            </a:r>
          </a:p>
          <a:p>
            <a:pPr lvl="1">
              <a:defRPr/>
            </a:pPr>
            <a:r>
              <a:rPr lang="en-US" sz="2800" dirty="0">
                <a:latin typeface="Times New Roman" pitchFamily="18" charset="0"/>
                <a:cs typeface="Times New Roman" pitchFamily="18" charset="0"/>
              </a:rPr>
              <a:t>Click “Display Normal Curve” to inspect if your distribution deviates from normal</a:t>
            </a:r>
          </a:p>
        </p:txBody>
      </p:sp>
      <p:graphicFrame>
        <p:nvGraphicFramePr>
          <p:cNvPr id="6146" name="Object 2">
            <a:extLst>
              <a:ext uri="{FF2B5EF4-FFF2-40B4-BE49-F238E27FC236}">
                <a16:creationId xmlns:a16="http://schemas.microsoft.com/office/drawing/2014/main" id="{55FA8CAE-41E9-41D6-8208-743E10B9448E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233770342"/>
              </p:ext>
            </p:extLst>
          </p:nvPr>
        </p:nvGraphicFramePr>
        <p:xfrm>
          <a:off x="1331843" y="2972491"/>
          <a:ext cx="8024191" cy="356959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Picture" r:id="rId2" imgW="4535424" imgH="3700882" progId="StaticEnhancedMetafile">
                  <p:embed/>
                </p:oleObj>
              </mc:Choice>
              <mc:Fallback>
                <p:oleObj name="Picture" r:id="rId2" imgW="4535424" imgH="3700882" progId="StaticEnhancedMetafile">
                  <p:embed/>
                  <p:pic>
                    <p:nvPicPr>
                      <p:cNvPr id="6146" name="Object 2">
                        <a:extLst>
                          <a:ext uri="{FF2B5EF4-FFF2-40B4-BE49-F238E27FC236}">
                            <a16:creationId xmlns:a16="http://schemas.microsoft.com/office/drawing/2014/main" id="{55FA8CAE-41E9-41D6-8208-743E10B9448E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331843" y="2972491"/>
                        <a:ext cx="8024191" cy="3569598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Rectangle 1">
            <a:extLst>
              <a:ext uri="{FF2B5EF4-FFF2-40B4-BE49-F238E27FC236}">
                <a16:creationId xmlns:a16="http://schemas.microsoft.com/office/drawing/2014/main" id="{A234AC40-D17C-4FA8-BE18-140552E961DF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86025" y="457684"/>
            <a:ext cx="5191125" cy="830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9pPr>
          </a:lstStyle>
          <a:p>
            <a:r>
              <a:rPr lang="en-US" altLang="ja-JP" sz="4800" dirty="0">
                <a:latin typeface="Times New Roman" panose="02020603050405020304" pitchFamily="18" charset="0"/>
                <a:ea typeface="MS PGothic" panose="020B0600070205080204" pitchFamily="34" charset="-128"/>
                <a:cs typeface="Times New Roman" panose="02020603050405020304" pitchFamily="18" charset="0"/>
              </a:rPr>
              <a:t>Regression Analysis</a:t>
            </a:r>
            <a:endParaRPr lang="en-US" altLang="en-US" sz="4800" dirty="0">
              <a:latin typeface="Times New Roman" panose="02020603050405020304" pitchFamily="18" charset="0"/>
              <a:ea typeface="MS PGothic" panose="020B0600070205080204" pitchFamily="34" charset="-128"/>
              <a:cs typeface="Times New Roman" panose="02020603050405020304" pitchFamily="18" charset="0"/>
            </a:endParaRPr>
          </a:p>
        </p:txBody>
      </p:sp>
      <p:sp>
        <p:nvSpPr>
          <p:cNvPr id="7172" name="Rectangle 2">
            <a:extLst>
              <a:ext uri="{FF2B5EF4-FFF2-40B4-BE49-F238E27FC236}">
                <a16:creationId xmlns:a16="http://schemas.microsoft.com/office/drawing/2014/main" id="{0F3BF1AD-2C8D-4797-96FE-BB629C453D72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72259" y="1423780"/>
            <a:ext cx="7524750" cy="1200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9pPr>
          </a:lstStyle>
          <a:p>
            <a:pPr>
              <a:buFont typeface="Wingdings" panose="05000000000000000000" pitchFamily="2" charset="2"/>
              <a:buChar char="v"/>
            </a:pPr>
            <a:r>
              <a:rPr lang="en-US" altLang="ja-JP" sz="3600" dirty="0">
                <a:latin typeface="Times New Roman" panose="02020603050405020304" pitchFamily="18" charset="0"/>
                <a:ea typeface="MS PGothic" panose="020B0600070205080204" pitchFamily="34" charset="-128"/>
                <a:cs typeface="Times New Roman" panose="02020603050405020304" pitchFamily="18" charset="0"/>
              </a:rPr>
              <a:t>Click ‘Analyze,’ ‘Regression,’ then click ‘Linear’ from the main menu.</a:t>
            </a:r>
          </a:p>
        </p:txBody>
      </p:sp>
      <p:graphicFrame>
        <p:nvGraphicFramePr>
          <p:cNvPr id="7170" name="Object 8">
            <a:extLst>
              <a:ext uri="{FF2B5EF4-FFF2-40B4-BE49-F238E27FC236}">
                <a16:creationId xmlns:a16="http://schemas.microsoft.com/office/drawing/2014/main" id="{573C8C93-A1E8-43BF-9821-B58567EDB9F3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2117560"/>
              </p:ext>
            </p:extLst>
          </p:nvPr>
        </p:nvGraphicFramePr>
        <p:xfrm>
          <a:off x="1874838" y="3087688"/>
          <a:ext cx="7322171" cy="356552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Bitmap Image" r:id="rId2" imgW="6590476" imgH="4105848" progId="Paint.Picture">
                  <p:embed/>
                </p:oleObj>
              </mc:Choice>
              <mc:Fallback>
                <p:oleObj name="Bitmap Image" r:id="rId2" imgW="6590476" imgH="4105848" progId="Paint.Picture">
                  <p:embed/>
                  <p:pic>
                    <p:nvPicPr>
                      <p:cNvPr id="7170" name="Object 8">
                        <a:extLst>
                          <a:ext uri="{FF2B5EF4-FFF2-40B4-BE49-F238E27FC236}">
                            <a16:creationId xmlns:a16="http://schemas.microsoft.com/office/drawing/2014/main" id="{573C8C93-A1E8-43BF-9821-B58567EDB9F3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874838" y="3087688"/>
                        <a:ext cx="7322171" cy="3565525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Rectangle 2">
            <a:extLst>
              <a:ext uri="{FF2B5EF4-FFF2-40B4-BE49-F238E27FC236}">
                <a16:creationId xmlns:a16="http://schemas.microsoft.com/office/drawing/2014/main" id="{F14D0782-F117-4934-B85A-704999AB4D3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371600" y="274638"/>
            <a:ext cx="73152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9pPr>
          </a:lstStyle>
          <a:p>
            <a:pPr eaLnBrk="1" hangingPunct="1"/>
            <a:r>
              <a:rPr lang="en-US" altLang="ja-JP" sz="4400">
                <a:latin typeface="Times New Roman" panose="02020603050405020304" pitchFamily="18" charset="0"/>
                <a:ea typeface="MS PGothic" panose="020B0600070205080204" pitchFamily="34" charset="-128"/>
                <a:cs typeface="Times New Roman" panose="02020603050405020304" pitchFamily="18" charset="0"/>
              </a:rPr>
              <a:t>Regression Analysis</a:t>
            </a:r>
          </a:p>
        </p:txBody>
      </p:sp>
      <p:graphicFrame>
        <p:nvGraphicFramePr>
          <p:cNvPr id="8194" name="Object 6">
            <a:extLst>
              <a:ext uri="{FF2B5EF4-FFF2-40B4-BE49-F238E27FC236}">
                <a16:creationId xmlns:a16="http://schemas.microsoft.com/office/drawing/2014/main" id="{37BE38DE-5CD6-48ED-B8CC-A02D5FAB7B3E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067171855"/>
              </p:ext>
            </p:extLst>
          </p:nvPr>
        </p:nvGraphicFramePr>
        <p:xfrm>
          <a:off x="1425575" y="1099930"/>
          <a:ext cx="8520182" cy="494306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Bitmap Image" r:id="rId2" imgW="5952381" imgH="4285714" progId="Paint.Picture">
                  <p:embed/>
                </p:oleObj>
              </mc:Choice>
              <mc:Fallback>
                <p:oleObj name="Bitmap Image" r:id="rId2" imgW="5952381" imgH="4285714" progId="Paint.Picture">
                  <p:embed/>
                  <p:pic>
                    <p:nvPicPr>
                      <p:cNvPr id="8194" name="Object 6">
                        <a:extLst>
                          <a:ext uri="{FF2B5EF4-FFF2-40B4-BE49-F238E27FC236}">
                            <a16:creationId xmlns:a16="http://schemas.microsoft.com/office/drawing/2014/main" id="{37BE38DE-5CD6-48ED-B8CC-A02D5FAB7B3E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425575" y="1099930"/>
                        <a:ext cx="8520182" cy="4943061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1">
            <a:extLst>
              <a:ext uri="{FF2B5EF4-FFF2-40B4-BE49-F238E27FC236}">
                <a16:creationId xmlns:a16="http://schemas.microsoft.com/office/drawing/2014/main" id="{1C3905DC-DCD3-4FDF-B5DE-1EFC398C3379}"/>
              </a:ext>
            </a:extLst>
          </p:cNvPr>
          <p:cNvSpPr>
            <a:spLocks noChangeArrowheads="1"/>
          </p:cNvSpPr>
          <p:nvPr/>
        </p:nvSpPr>
        <p:spPr bwMode="auto">
          <a:xfrm>
            <a:off x="522288" y="381000"/>
            <a:ext cx="9875837" cy="59404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1pPr>
            <a:lvl2pPr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2pPr>
            <a:lvl3pPr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9pPr>
          </a:lstStyle>
          <a:p>
            <a:pPr algn="ctr"/>
            <a:r>
              <a:rPr lang="en-US" altLang="en-US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One-Sample </a:t>
            </a:r>
            <a:r>
              <a:rPr lang="en-US" altLang="en-US" sz="3600" i="1" dirty="0"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t</a:t>
            </a:r>
            <a:r>
              <a:rPr lang="en-US" altLang="en-US" sz="3600" dirty="0"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 Test</a:t>
            </a:r>
            <a:endParaRPr lang="en-US" altLang="en-US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altLang="en-US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 typeface="Wingdings" panose="05000000000000000000" pitchFamily="2" charset="2"/>
              <a:buChar char="v"/>
            </a:pPr>
            <a:r>
              <a:rPr lang="en-US" alt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Tests for difference between sample mean and pre-determined population mean</a:t>
            </a:r>
          </a:p>
          <a:p>
            <a:pPr lvl="1"/>
            <a:endParaRPr lang="en-US" altLang="en-US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/>
            <a:r>
              <a:rPr lang="en-US" alt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Click “Analyze” </a:t>
            </a:r>
            <a:r>
              <a:rPr lang="en-US" altLang="en-US" sz="2800" dirty="0">
                <a:latin typeface="Times New Roman" panose="02020603050405020304" pitchFamily="18" charset="0"/>
                <a:cs typeface="Times New Roman" panose="02020603050405020304" pitchFamily="18" charset="0"/>
                <a:sym typeface="Wingdings" panose="05000000000000000000" pitchFamily="2" charset="2"/>
              </a:rPr>
              <a:t> “Compare Means”  “One- Sample T Test…”</a:t>
            </a:r>
          </a:p>
          <a:p>
            <a:pPr lvl="1"/>
            <a:endParaRPr lang="en-US" altLang="en-US" sz="2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/>
            <a:r>
              <a:rPr lang="en-US" alt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“Test Value” = Predetermined population mean</a:t>
            </a:r>
          </a:p>
          <a:p>
            <a:pPr lvl="1"/>
            <a:r>
              <a:rPr lang="en-US" alt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Options:</a:t>
            </a:r>
          </a:p>
          <a:p>
            <a:pPr lvl="2"/>
            <a:r>
              <a:rPr lang="en-US" alt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Exclude Cases Listwise = If multiple variables used, only use cases that have values on </a:t>
            </a:r>
            <a:r>
              <a:rPr lang="en-US" altLang="en-US" sz="2800" i="1" u="sng" dirty="0">
                <a:latin typeface="Times New Roman" panose="02020603050405020304" pitchFamily="18" charset="0"/>
                <a:cs typeface="Times New Roman" panose="02020603050405020304" pitchFamily="18" charset="0"/>
              </a:rPr>
              <a:t>ALL </a:t>
            </a:r>
            <a:r>
              <a:rPr lang="en-US" alt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variables</a:t>
            </a:r>
          </a:p>
          <a:p>
            <a:pPr lvl="2"/>
            <a:r>
              <a:rPr lang="en-US" alt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Exclude Cases Analysis by Analysis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>
            <a:extLst>
              <a:ext uri="{FF2B5EF4-FFF2-40B4-BE49-F238E27FC236}">
                <a16:creationId xmlns:a16="http://schemas.microsoft.com/office/drawing/2014/main" id="{B42430BB-AD61-4AC3-9850-496762D3BB9D}"/>
              </a:ext>
            </a:extLst>
          </p:cNvPr>
          <p:cNvSpPr txBox="1">
            <a:spLocks noChangeArrowheads="1"/>
          </p:cNvSpPr>
          <p:nvPr/>
        </p:nvSpPr>
        <p:spPr>
          <a:xfrm>
            <a:off x="1311241" y="560836"/>
            <a:ext cx="7313612" cy="1143000"/>
          </a:xfrm>
          <a:prstGeom prst="rect">
            <a:avLst/>
          </a:prstGeom>
        </p:spPr>
        <p:txBody>
          <a:bodyPr/>
          <a:lstStyle/>
          <a:p>
            <a:pPr eaLnBrk="1" hangingPunct="1">
              <a:defRPr/>
            </a:pPr>
            <a:r>
              <a:rPr lang="en-US" sz="3600" dirty="0">
                <a:latin typeface="+mj-lt"/>
                <a:ea typeface="+mj-ea"/>
                <a:cs typeface="+mj-cs"/>
              </a:rPr>
              <a:t>One-Sample T Test</a:t>
            </a:r>
          </a:p>
        </p:txBody>
      </p:sp>
      <p:pic>
        <p:nvPicPr>
          <p:cNvPr id="23555" name="Picture 5">
            <a:extLst>
              <a:ext uri="{FF2B5EF4-FFF2-40B4-BE49-F238E27FC236}">
                <a16:creationId xmlns:a16="http://schemas.microsoft.com/office/drawing/2014/main" id="{C86BA54A-B8A7-4790-AE55-20EDE9A45A0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03175" y="1537252"/>
            <a:ext cx="6553200" cy="1671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3556" name="Picture 6">
            <a:extLst>
              <a:ext uri="{FF2B5EF4-FFF2-40B4-BE49-F238E27FC236}">
                <a16:creationId xmlns:a16="http://schemas.microsoft.com/office/drawing/2014/main" id="{B9CF2FBB-6113-4F10-A2DC-EAC21AC4372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11241" y="3319670"/>
            <a:ext cx="8610600" cy="29088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1">
            <a:extLst>
              <a:ext uri="{FF2B5EF4-FFF2-40B4-BE49-F238E27FC236}">
                <a16:creationId xmlns:a16="http://schemas.microsoft.com/office/drawing/2014/main" id="{4C230194-9419-434A-A299-F9BBA1086F33}"/>
              </a:ext>
            </a:extLst>
          </p:cNvPr>
          <p:cNvSpPr>
            <a:spLocks noChangeArrowheads="1"/>
          </p:cNvSpPr>
          <p:nvPr/>
        </p:nvSpPr>
        <p:spPr bwMode="auto">
          <a:xfrm>
            <a:off x="357740" y="0"/>
            <a:ext cx="11377612" cy="6370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1pPr>
            <a:lvl2pPr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2pPr>
            <a:lvl3pPr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3pPr>
            <a:lvl4pPr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9pPr>
          </a:lstStyle>
          <a:p>
            <a:pPr algn="ctr"/>
            <a:r>
              <a:rPr lang="en-US" altLang="en-US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Independent-Samples </a:t>
            </a:r>
            <a:r>
              <a:rPr lang="en-US" altLang="en-US" sz="3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</a:t>
            </a:r>
            <a:r>
              <a:rPr lang="en-US" altLang="en-US" sz="3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Test</a:t>
            </a:r>
          </a:p>
          <a:p>
            <a:endParaRPr lang="en-US" altLang="en-US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80000"/>
              </a:lnSpc>
              <a:buFont typeface="Wingdings" panose="05000000000000000000" pitchFamily="2" charset="2"/>
              <a:buChar char="v"/>
            </a:pPr>
            <a:r>
              <a:rPr lang="en-US" alt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Tests if two unrelated samples differ significantly from one another</a:t>
            </a:r>
          </a:p>
          <a:p>
            <a:pPr lvl="1">
              <a:lnSpc>
                <a:spcPct val="80000"/>
              </a:lnSpc>
            </a:pPr>
            <a:r>
              <a:rPr lang="en-US" altLang="en-US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Click “Analyze” </a:t>
            </a:r>
            <a:r>
              <a:rPr lang="en-US" altLang="en-US" sz="2800" dirty="0">
                <a:latin typeface="Times New Roman" panose="02020603050405020304" pitchFamily="18" charset="0"/>
                <a:cs typeface="Times New Roman" panose="02020603050405020304" pitchFamily="18" charset="0"/>
                <a:sym typeface="Wingdings" panose="05000000000000000000" pitchFamily="2" charset="2"/>
              </a:rPr>
              <a:t> “Compare Means”  “Independent-Samples T Test…”</a:t>
            </a:r>
          </a:p>
          <a:p>
            <a:pPr lvl="1">
              <a:lnSpc>
                <a:spcPct val="80000"/>
              </a:lnSpc>
            </a:pPr>
            <a:endParaRPr lang="en-US" altLang="en-US" sz="2800" dirty="0">
              <a:latin typeface="Times New Roman" panose="02020603050405020304" pitchFamily="18" charset="0"/>
              <a:cs typeface="Times New Roman" panose="02020603050405020304" pitchFamily="18" charset="0"/>
              <a:sym typeface="Wingdings" panose="05000000000000000000" pitchFamily="2" charset="2"/>
            </a:endParaRPr>
          </a:p>
          <a:p>
            <a:pPr lvl="1">
              <a:lnSpc>
                <a:spcPct val="80000"/>
              </a:lnSpc>
            </a:pPr>
            <a:r>
              <a:rPr lang="en-US" altLang="en-US" sz="2800" dirty="0">
                <a:latin typeface="Times New Roman" panose="02020603050405020304" pitchFamily="18" charset="0"/>
                <a:cs typeface="Times New Roman" panose="02020603050405020304" pitchFamily="18" charset="0"/>
                <a:sym typeface="Wingdings" panose="05000000000000000000" pitchFamily="2" charset="2"/>
              </a:rPr>
              <a:t>“Test Variable(s)” = DV</a:t>
            </a:r>
          </a:p>
          <a:p>
            <a:pPr lvl="1">
              <a:lnSpc>
                <a:spcPct val="80000"/>
              </a:lnSpc>
            </a:pPr>
            <a:r>
              <a:rPr lang="en-US" altLang="en-US" sz="2800" dirty="0">
                <a:latin typeface="Times New Roman" panose="02020603050405020304" pitchFamily="18" charset="0"/>
                <a:cs typeface="Times New Roman" panose="02020603050405020304" pitchFamily="18" charset="0"/>
                <a:sym typeface="Wingdings" panose="05000000000000000000" pitchFamily="2" charset="2"/>
              </a:rPr>
              <a:t>“Grouping Variable” = IV</a:t>
            </a:r>
          </a:p>
          <a:p>
            <a:pPr lvl="2">
              <a:lnSpc>
                <a:spcPct val="80000"/>
              </a:lnSpc>
            </a:pPr>
            <a:endParaRPr lang="en-US" altLang="en-US" sz="2800" dirty="0">
              <a:latin typeface="Times New Roman" panose="02020603050405020304" pitchFamily="18" charset="0"/>
              <a:cs typeface="Times New Roman" panose="02020603050405020304" pitchFamily="18" charset="0"/>
              <a:sym typeface="Wingdings" panose="05000000000000000000" pitchFamily="2" charset="2"/>
            </a:endParaRPr>
          </a:p>
          <a:p>
            <a:pPr lvl="2">
              <a:lnSpc>
                <a:spcPct val="80000"/>
              </a:lnSpc>
            </a:pPr>
            <a:r>
              <a:rPr lang="en-US" altLang="en-US" sz="2800" dirty="0">
                <a:latin typeface="Times New Roman" panose="02020603050405020304" pitchFamily="18" charset="0"/>
                <a:cs typeface="Times New Roman" panose="02020603050405020304" pitchFamily="18" charset="0"/>
                <a:sym typeface="Wingdings" panose="05000000000000000000" pitchFamily="2" charset="2"/>
              </a:rPr>
              <a:t>Click “Define Groups…”</a:t>
            </a:r>
          </a:p>
          <a:p>
            <a:pPr lvl="3">
              <a:lnSpc>
                <a:spcPct val="80000"/>
              </a:lnSpc>
            </a:pPr>
            <a:r>
              <a:rPr lang="en-US" altLang="en-US" sz="2800" dirty="0">
                <a:latin typeface="Times New Roman" panose="02020603050405020304" pitchFamily="18" charset="0"/>
                <a:cs typeface="Times New Roman" panose="02020603050405020304" pitchFamily="18" charset="0"/>
                <a:sym typeface="Wingdings" panose="05000000000000000000" pitchFamily="2" charset="2"/>
              </a:rPr>
              <a:t>MergeFile1.sav – Male = 1; Female = 0</a:t>
            </a:r>
          </a:p>
          <a:p>
            <a:pPr lvl="3">
              <a:lnSpc>
                <a:spcPct val="80000"/>
              </a:lnSpc>
            </a:pPr>
            <a:endParaRPr lang="en-US" altLang="en-US" sz="2800" dirty="0">
              <a:latin typeface="Times New Roman" panose="02020603050405020304" pitchFamily="18" charset="0"/>
              <a:cs typeface="Times New Roman" panose="02020603050405020304" pitchFamily="18" charset="0"/>
              <a:sym typeface="Wingdings" panose="05000000000000000000" pitchFamily="2" charset="2"/>
            </a:endParaRPr>
          </a:p>
          <a:p>
            <a:pPr lvl="3">
              <a:lnSpc>
                <a:spcPct val="80000"/>
              </a:lnSpc>
            </a:pPr>
            <a:r>
              <a:rPr lang="en-US" altLang="en-US" sz="2800" dirty="0">
                <a:latin typeface="Times New Roman" panose="02020603050405020304" pitchFamily="18" charset="0"/>
                <a:cs typeface="Times New Roman" panose="02020603050405020304" pitchFamily="18" charset="0"/>
                <a:sym typeface="Wingdings" panose="05000000000000000000" pitchFamily="2" charset="2"/>
              </a:rPr>
              <a:t>If IV dimensional, can use cut point to create groups – i.e. x &gt; 7 = Grp 1, x ≤ 7 = Grp 2</a:t>
            </a:r>
          </a:p>
          <a:p>
            <a:pPr lvl="1">
              <a:lnSpc>
                <a:spcPct val="80000"/>
              </a:lnSpc>
            </a:pPr>
            <a:endParaRPr lang="en-US" altLang="en-US" sz="2800" dirty="0">
              <a:latin typeface="Times New Roman" panose="02020603050405020304" pitchFamily="18" charset="0"/>
              <a:cs typeface="Times New Roman" panose="02020603050405020304" pitchFamily="18" charset="0"/>
              <a:sym typeface="Wingdings" panose="05000000000000000000" pitchFamily="2" charset="2"/>
            </a:endParaRPr>
          </a:p>
          <a:p>
            <a:pPr lvl="1">
              <a:lnSpc>
                <a:spcPct val="80000"/>
              </a:lnSpc>
            </a:pPr>
            <a:r>
              <a:rPr lang="en-US" altLang="en-US" sz="2800" dirty="0" err="1">
                <a:latin typeface="Times New Roman" panose="02020603050405020304" pitchFamily="18" charset="0"/>
                <a:cs typeface="Times New Roman" panose="02020603050405020304" pitchFamily="18" charset="0"/>
                <a:sym typeface="Wingdings" panose="05000000000000000000" pitchFamily="2" charset="2"/>
              </a:rPr>
              <a:t>Levene’s</a:t>
            </a:r>
            <a:r>
              <a:rPr lang="en-US" altLang="en-US" sz="2800" dirty="0">
                <a:latin typeface="Times New Roman" panose="02020603050405020304" pitchFamily="18" charset="0"/>
                <a:cs typeface="Times New Roman" panose="02020603050405020304" pitchFamily="18" charset="0"/>
                <a:sym typeface="Wingdings" panose="05000000000000000000" pitchFamily="2" charset="2"/>
              </a:rPr>
              <a:t> Test for Equality of Variances</a:t>
            </a:r>
          </a:p>
          <a:p>
            <a:pPr lvl="2">
              <a:lnSpc>
                <a:spcPct val="80000"/>
              </a:lnSpc>
            </a:pPr>
            <a:r>
              <a:rPr lang="en-US" altLang="en-US" sz="2800" dirty="0">
                <a:latin typeface="Times New Roman" panose="02020603050405020304" pitchFamily="18" charset="0"/>
                <a:cs typeface="Times New Roman" panose="02020603050405020304" pitchFamily="18" charset="0"/>
                <a:sym typeface="Wingdings" panose="05000000000000000000" pitchFamily="2" charset="2"/>
              </a:rPr>
              <a:t>If significant, equal variances cannot be assumed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>
            <a:extLst>
              <a:ext uri="{FF2B5EF4-FFF2-40B4-BE49-F238E27FC236}">
                <a16:creationId xmlns:a16="http://schemas.microsoft.com/office/drawing/2014/main" id="{73C0214F-74DC-4A0E-A0EA-6763C4697742}"/>
              </a:ext>
            </a:extLst>
          </p:cNvPr>
          <p:cNvSpPr txBox="1">
            <a:spLocks noChangeArrowheads="1"/>
          </p:cNvSpPr>
          <p:nvPr/>
        </p:nvSpPr>
        <p:spPr>
          <a:xfrm>
            <a:off x="1370013" y="301625"/>
            <a:ext cx="7313612" cy="1143000"/>
          </a:xfrm>
          <a:prstGeom prst="rect">
            <a:avLst/>
          </a:prstGeom>
        </p:spPr>
        <p:txBody>
          <a:bodyPr/>
          <a:lstStyle/>
          <a:p>
            <a:pPr eaLnBrk="1" hangingPunct="1">
              <a:defRPr/>
            </a:pPr>
            <a:r>
              <a:rPr lang="en-US" sz="3600" dirty="0">
                <a:latin typeface="+mj-lt"/>
                <a:ea typeface="+mj-ea"/>
                <a:cs typeface="+mj-cs"/>
              </a:rPr>
              <a:t>Independent-Samples </a:t>
            </a:r>
            <a:r>
              <a:rPr lang="en-US" sz="3600" i="1" dirty="0">
                <a:latin typeface="+mj-lt"/>
                <a:ea typeface="+mj-ea"/>
                <a:cs typeface="+mj-cs"/>
              </a:rPr>
              <a:t>t</a:t>
            </a:r>
            <a:r>
              <a:rPr lang="en-US" sz="3600" dirty="0">
                <a:latin typeface="+mj-lt"/>
                <a:ea typeface="+mj-ea"/>
                <a:cs typeface="+mj-cs"/>
              </a:rPr>
              <a:t> Test</a:t>
            </a:r>
          </a:p>
        </p:txBody>
      </p:sp>
      <p:pic>
        <p:nvPicPr>
          <p:cNvPr id="25603" name="Picture 5">
            <a:extLst>
              <a:ext uri="{FF2B5EF4-FFF2-40B4-BE49-F238E27FC236}">
                <a16:creationId xmlns:a16="http://schemas.microsoft.com/office/drawing/2014/main" id="{BC1767A2-D66F-40C1-9931-2F78D82BE07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81200" y="1752600"/>
            <a:ext cx="5699125" cy="1457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5604" name="Picture 6">
            <a:extLst>
              <a:ext uri="{FF2B5EF4-FFF2-40B4-BE49-F238E27FC236}">
                <a16:creationId xmlns:a16="http://schemas.microsoft.com/office/drawing/2014/main" id="{D8B9B480-1425-497C-A29C-89308D28457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800" y="3581400"/>
            <a:ext cx="8458200" cy="2093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1">
            <a:extLst>
              <a:ext uri="{FF2B5EF4-FFF2-40B4-BE49-F238E27FC236}">
                <a16:creationId xmlns:a16="http://schemas.microsoft.com/office/drawing/2014/main" id="{AF75F3FF-5010-496F-B7E7-EF26CBD9267B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0038" y="325438"/>
            <a:ext cx="11339512" cy="15700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1pPr>
            <a:lvl2pPr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9pPr>
          </a:lstStyle>
          <a:p>
            <a:r>
              <a:rPr lang="en-US" altLang="en-US" sz="4000">
                <a:latin typeface="Times New Roman" panose="02020603050405020304" pitchFamily="18" charset="0"/>
                <a:cs typeface="Times New Roman" panose="02020603050405020304" pitchFamily="18" charset="0"/>
              </a:rPr>
              <a:t>Paired-Samples </a:t>
            </a:r>
            <a:r>
              <a:rPr lang="en-US" altLang="en-US" sz="4000" i="1">
                <a:latin typeface="Times New Roman" panose="02020603050405020304" pitchFamily="18" charset="0"/>
                <a:cs typeface="Times New Roman" panose="02020603050405020304" pitchFamily="18" charset="0"/>
              </a:rPr>
              <a:t>t</a:t>
            </a:r>
            <a:r>
              <a:rPr lang="en-US" altLang="en-US" sz="4000">
                <a:latin typeface="Times New Roman" panose="02020603050405020304" pitchFamily="18" charset="0"/>
                <a:cs typeface="Times New Roman" panose="02020603050405020304" pitchFamily="18" charset="0"/>
              </a:rPr>
              <a:t> Test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altLang="en-US" sz="2800">
                <a:latin typeface="Times New Roman" panose="02020603050405020304" pitchFamily="18" charset="0"/>
                <a:cs typeface="Times New Roman" panose="02020603050405020304" pitchFamily="18" charset="0"/>
              </a:rPr>
              <a:t>Tests if two related samples differ significantly from one another</a:t>
            </a:r>
          </a:p>
          <a:p>
            <a:pPr lvl="1"/>
            <a:r>
              <a:rPr lang="en-US" altLang="en-US" sz="2800">
                <a:latin typeface="Times New Roman" panose="02020603050405020304" pitchFamily="18" charset="0"/>
                <a:cs typeface="Times New Roman" panose="02020603050405020304" pitchFamily="18" charset="0"/>
              </a:rPr>
              <a:t>Click “Analyze” </a:t>
            </a:r>
            <a:r>
              <a:rPr lang="en-US" altLang="en-US" sz="2800">
                <a:latin typeface="Times New Roman" panose="02020603050405020304" pitchFamily="18" charset="0"/>
                <a:cs typeface="Times New Roman" panose="02020603050405020304" pitchFamily="18" charset="0"/>
                <a:sym typeface="Wingdings" panose="05000000000000000000" pitchFamily="2" charset="2"/>
              </a:rPr>
              <a:t> “Compare Means”  “Paired-Samples T Test…”</a:t>
            </a:r>
          </a:p>
        </p:txBody>
      </p:sp>
      <p:pic>
        <p:nvPicPr>
          <p:cNvPr id="26627" name="Picture 5">
            <a:extLst>
              <a:ext uri="{FF2B5EF4-FFF2-40B4-BE49-F238E27FC236}">
                <a16:creationId xmlns:a16="http://schemas.microsoft.com/office/drawing/2014/main" id="{AFCFAA12-0FE1-4FFF-ABA5-992C464B22D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1113" y="2133600"/>
            <a:ext cx="6005512" cy="1341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6628" name="Picture 6">
            <a:extLst>
              <a:ext uri="{FF2B5EF4-FFF2-40B4-BE49-F238E27FC236}">
                <a16:creationId xmlns:a16="http://schemas.microsoft.com/office/drawing/2014/main" id="{8A9F4B4A-F85E-4AD7-90CC-0A732DE06DC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21000" y="3632200"/>
            <a:ext cx="4656138" cy="1085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6629" name="Picture 7">
            <a:extLst>
              <a:ext uri="{FF2B5EF4-FFF2-40B4-BE49-F238E27FC236}">
                <a16:creationId xmlns:a16="http://schemas.microsoft.com/office/drawing/2014/main" id="{68FA6F39-EE1A-457D-ABDB-CD107A6E756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60475" y="4794250"/>
            <a:ext cx="7988300" cy="1852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TextBox 1">
            <a:extLst>
              <a:ext uri="{FF2B5EF4-FFF2-40B4-BE49-F238E27FC236}">
                <a16:creationId xmlns:a16="http://schemas.microsoft.com/office/drawing/2014/main" id="{8F1A2673-BEBB-4F6C-8AF1-40D4ED8BFAB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70225" y="2233613"/>
            <a:ext cx="4256088" cy="923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anose="020B0603020202020204" pitchFamily="34" charset="0"/>
              </a:defRPr>
            </a:lvl9pPr>
          </a:lstStyle>
          <a:p>
            <a:r>
              <a:rPr lang="en-US" altLang="en-US" sz="5400">
                <a:latin typeface="Times New Roman" panose="02020603050405020304" pitchFamily="18" charset="0"/>
                <a:cs typeface="Times New Roman" panose="02020603050405020304" pitchFamily="18" charset="0"/>
              </a:rPr>
              <a:t>THANK YOU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140</TotalTime>
  <Words>531</Words>
  <Application>Microsoft Office PowerPoint</Application>
  <PresentationFormat>Widescreen</PresentationFormat>
  <Paragraphs>83</Paragraphs>
  <Slides>23</Slides>
  <Notes>1</Notes>
  <HiddenSlides>0</HiddenSlides>
  <MMClips>0</MMClips>
  <ScaleCrop>false</ScaleCrop>
  <HeadingPairs>
    <vt:vector size="8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2</vt:i4>
      </vt:variant>
      <vt:variant>
        <vt:lpstr>Slide Titles</vt:lpstr>
      </vt:variant>
      <vt:variant>
        <vt:i4>23</vt:i4>
      </vt:variant>
    </vt:vector>
  </HeadingPairs>
  <TitlesOfParts>
    <vt:vector size="33" baseType="lpstr">
      <vt:lpstr>Arial</vt:lpstr>
      <vt:lpstr>Calibri</vt:lpstr>
      <vt:lpstr>Times New Roman</vt:lpstr>
      <vt:lpstr>Trebuchet MS</vt:lpstr>
      <vt:lpstr>Verdana</vt:lpstr>
      <vt:lpstr>Wingdings</vt:lpstr>
      <vt:lpstr>Wingdings 3</vt:lpstr>
      <vt:lpstr>Facet</vt:lpstr>
      <vt:lpstr>Bitmap Image</vt:lpstr>
      <vt:lpstr>Picture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SIMON CHARLES P</dc:creator>
  <cp:lastModifiedBy>Irina Neaga</cp:lastModifiedBy>
  <cp:revision>19</cp:revision>
  <dcterms:created xsi:type="dcterms:W3CDTF">2019-02-26T13:09:27Z</dcterms:created>
  <dcterms:modified xsi:type="dcterms:W3CDTF">2021-07-28T07:10:25Z</dcterms:modified>
</cp:coreProperties>
</file>