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9"/>
  </p:notesMasterIdLst>
  <p:sldIdLst>
    <p:sldId id="256" r:id="rId7"/>
    <p:sldId id="309" r:id="rId8"/>
    <p:sldId id="359" r:id="rId9"/>
    <p:sldId id="261" r:id="rId10"/>
    <p:sldId id="271" r:id="rId11"/>
    <p:sldId id="360" r:id="rId12"/>
    <p:sldId id="276" r:id="rId13"/>
    <p:sldId id="361" r:id="rId14"/>
    <p:sldId id="365" r:id="rId15"/>
    <p:sldId id="366" r:id="rId16"/>
    <p:sldId id="367" r:id="rId17"/>
    <p:sldId id="277" r:id="rId18"/>
    <p:sldId id="368" r:id="rId19"/>
    <p:sldId id="369" r:id="rId20"/>
    <p:sldId id="282" r:id="rId21"/>
    <p:sldId id="287" r:id="rId22"/>
    <p:sldId id="370" r:id="rId23"/>
    <p:sldId id="284" r:id="rId24"/>
    <p:sldId id="363" r:id="rId25"/>
    <p:sldId id="364" r:id="rId26"/>
    <p:sldId id="288" r:id="rId27"/>
    <p:sldId id="28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37A950-54D0-477F-9922-80AEB8DF9C70}" v="77" dt="2026-03-11T23:21:14.4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76759" autoAdjust="0"/>
  </p:normalViewPr>
  <p:slideViewPr>
    <p:cSldViewPr snapToGrid="0" snapToObjects="1">
      <p:cViewPr>
        <p:scale>
          <a:sx n="78" d="100"/>
          <a:sy n="78" d="100"/>
        </p:scale>
        <p:origin x="760" y="1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redo custSel addSld delSld modSld sldOrd">
      <pc:chgData name="Mark Huntly" userId="2f894ec6-1403-4f17-b28b-5f1f7519461e" providerId="ADAL" clId="{28B19D55-2B64-4018-8539-1453B0FDE5DC}" dt="2026-03-11T23:22:43.525" v="1029" actId="1076"/>
      <pc:docMkLst>
        <pc:docMk/>
      </pc:docMkLst>
      <pc:sldChg chg="addSp delSp modSp mod">
        <pc:chgData name="Mark Huntly" userId="2f894ec6-1403-4f17-b28b-5f1f7519461e" providerId="ADAL" clId="{28B19D55-2B64-4018-8539-1453B0FDE5DC}" dt="2026-03-11T21:50:33.250" v="132" actId="1076"/>
        <pc:sldMkLst>
          <pc:docMk/>
          <pc:sldMk cId="645318299" sldId="261"/>
        </pc:sldMkLst>
        <pc:spChg chg="del mod">
          <ac:chgData name="Mark Huntly" userId="2f894ec6-1403-4f17-b28b-5f1f7519461e" providerId="ADAL" clId="{28B19D55-2B64-4018-8539-1453B0FDE5DC}" dt="2026-03-11T21:30:55.920" v="84" actId="478"/>
          <ac:spMkLst>
            <pc:docMk/>
            <pc:sldMk cId="645318299" sldId="261"/>
            <ac:spMk id="7" creationId="{D239EF51-5347-8CC1-4EFC-1A5AEA41F693}"/>
          </ac:spMkLst>
        </pc:spChg>
        <pc:spChg chg="del">
          <ac:chgData name="Mark Huntly" userId="2f894ec6-1403-4f17-b28b-5f1f7519461e" providerId="ADAL" clId="{28B19D55-2B64-4018-8539-1453B0FDE5DC}" dt="2026-03-11T21:31:18.113" v="90" actId="478"/>
          <ac:spMkLst>
            <pc:docMk/>
            <pc:sldMk cId="645318299" sldId="261"/>
            <ac:spMk id="8" creationId="{5516156B-C042-07C0-8846-C42681591DD4}"/>
          </ac:spMkLst>
        </pc:spChg>
        <pc:spChg chg="del">
          <ac:chgData name="Mark Huntly" userId="2f894ec6-1403-4f17-b28b-5f1f7519461e" providerId="ADAL" clId="{28B19D55-2B64-4018-8539-1453B0FDE5DC}" dt="2026-03-11T21:31:14.540" v="89" actId="478"/>
          <ac:spMkLst>
            <pc:docMk/>
            <pc:sldMk cId="645318299" sldId="261"/>
            <ac:spMk id="10" creationId="{7C8DB4E7-C277-719A-B05B-44B3AFE5D69E}"/>
          </ac:spMkLst>
        </pc:spChg>
        <pc:spChg chg="add mod ord">
          <ac:chgData name="Mark Huntly" userId="2f894ec6-1403-4f17-b28b-5f1f7519461e" providerId="ADAL" clId="{28B19D55-2B64-4018-8539-1453B0FDE5DC}" dt="2026-03-11T21:36:15.603" v="102" actId="113"/>
          <ac:spMkLst>
            <pc:docMk/>
            <pc:sldMk cId="645318299" sldId="261"/>
            <ac:spMk id="12" creationId="{BE3BF054-3BAA-4E93-071A-CA3379B5B823}"/>
          </ac:spMkLst>
        </pc:spChg>
        <pc:spChg chg="add mod">
          <ac:chgData name="Mark Huntly" userId="2f894ec6-1403-4f17-b28b-5f1f7519461e" providerId="ADAL" clId="{28B19D55-2B64-4018-8539-1453B0FDE5DC}" dt="2026-03-11T21:38:39.363" v="117" actId="14100"/>
          <ac:spMkLst>
            <pc:docMk/>
            <pc:sldMk cId="645318299" sldId="261"/>
            <ac:spMk id="16" creationId="{495FC8BC-0373-1096-787C-705865CE850B}"/>
          </ac:spMkLst>
        </pc:spChg>
        <pc:spChg chg="add mod">
          <ac:chgData name="Mark Huntly" userId="2f894ec6-1403-4f17-b28b-5f1f7519461e" providerId="ADAL" clId="{28B19D55-2B64-4018-8539-1453B0FDE5DC}" dt="2026-03-11T21:41:25.865" v="127" actId="1076"/>
          <ac:spMkLst>
            <pc:docMk/>
            <pc:sldMk cId="645318299" sldId="261"/>
            <ac:spMk id="17" creationId="{DD67BFAA-D921-A6C1-D00D-540E37DAFE7F}"/>
          </ac:spMkLst>
        </pc:spChg>
        <pc:spChg chg="add mod">
          <ac:chgData name="Mark Huntly" userId="2f894ec6-1403-4f17-b28b-5f1f7519461e" providerId="ADAL" clId="{28B19D55-2B64-4018-8539-1453B0FDE5DC}" dt="2026-03-11T21:50:33.250" v="132" actId="1076"/>
          <ac:spMkLst>
            <pc:docMk/>
            <pc:sldMk cId="645318299" sldId="261"/>
            <ac:spMk id="18" creationId="{6E162186-F148-5D8C-A2D7-554DF406E0A5}"/>
          </ac:spMkLst>
        </pc:spChg>
        <pc:picChg chg="del">
          <ac:chgData name="Mark Huntly" userId="2f894ec6-1403-4f17-b28b-5f1f7519461e" providerId="ADAL" clId="{28B19D55-2B64-4018-8539-1453B0FDE5DC}" dt="2026-03-11T21:30:58.835" v="85" actId="478"/>
          <ac:picMkLst>
            <pc:docMk/>
            <pc:sldMk cId="645318299" sldId="261"/>
            <ac:picMk id="2" creationId="{052F541C-F1CD-676C-2BD6-0171655DDC96}"/>
          </ac:picMkLst>
        </pc:picChg>
        <pc:picChg chg="del">
          <ac:chgData name="Mark Huntly" userId="2f894ec6-1403-4f17-b28b-5f1f7519461e" providerId="ADAL" clId="{28B19D55-2B64-4018-8539-1453B0FDE5DC}" dt="2026-03-11T21:31:10.960" v="88" actId="478"/>
          <ac:picMkLst>
            <pc:docMk/>
            <pc:sldMk cId="645318299" sldId="261"/>
            <ac:picMk id="3" creationId="{6D8B5E8F-677C-A675-47E0-F5180DFC9FFE}"/>
          </ac:picMkLst>
        </pc:picChg>
        <pc:picChg chg="del">
          <ac:chgData name="Mark Huntly" userId="2f894ec6-1403-4f17-b28b-5f1f7519461e" providerId="ADAL" clId="{28B19D55-2B64-4018-8539-1453B0FDE5DC}" dt="2026-03-11T21:31:04.406" v="86" actId="478"/>
          <ac:picMkLst>
            <pc:docMk/>
            <pc:sldMk cId="645318299" sldId="261"/>
            <ac:picMk id="5" creationId="{F03BE909-57C3-A60F-ACA4-57337BF0164D}"/>
          </ac:picMkLst>
        </pc:picChg>
        <pc:picChg chg="del">
          <ac:chgData name="Mark Huntly" userId="2f894ec6-1403-4f17-b28b-5f1f7519461e" providerId="ADAL" clId="{28B19D55-2B64-4018-8539-1453B0FDE5DC}" dt="2026-03-11T21:30:51.089" v="82" actId="478"/>
          <ac:picMkLst>
            <pc:docMk/>
            <pc:sldMk cId="645318299" sldId="261"/>
            <ac:picMk id="6" creationId="{40756462-9E74-9723-8F22-B8AB9E523B62}"/>
          </ac:picMkLst>
        </pc:picChg>
        <pc:picChg chg="add">
          <ac:chgData name="Mark Huntly" userId="2f894ec6-1403-4f17-b28b-5f1f7519461e" providerId="ADAL" clId="{28B19D55-2B64-4018-8539-1453B0FDE5DC}" dt="2026-03-11T21:36:39.147" v="103"/>
          <ac:picMkLst>
            <pc:docMk/>
            <pc:sldMk cId="645318299" sldId="261"/>
            <ac:picMk id="13" creationId="{BBCB0FC0-4E98-CCE6-EBE8-7A4E1E72E4F6}"/>
          </ac:picMkLst>
        </pc:picChg>
        <pc:picChg chg="add mod">
          <ac:chgData name="Mark Huntly" userId="2f894ec6-1403-4f17-b28b-5f1f7519461e" providerId="ADAL" clId="{28B19D55-2B64-4018-8539-1453B0FDE5DC}" dt="2026-03-11T21:37:17.825" v="107" actId="14100"/>
          <ac:picMkLst>
            <pc:docMk/>
            <pc:sldMk cId="645318299" sldId="261"/>
            <ac:picMk id="14" creationId="{730B3646-44EF-5D14-E24A-F8605F11E58E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3-11T21:56:20.377" v="162" actId="1076"/>
        <pc:sldMkLst>
          <pc:docMk/>
          <pc:sldMk cId="2777589294" sldId="271"/>
        </pc:sldMkLst>
        <pc:spChg chg="mod">
          <ac:chgData name="Mark Huntly" userId="2f894ec6-1403-4f17-b28b-5f1f7519461e" providerId="ADAL" clId="{28B19D55-2B64-4018-8539-1453B0FDE5DC}" dt="2026-03-11T21:55:43.091" v="156" actId="20577"/>
          <ac:spMkLst>
            <pc:docMk/>
            <pc:sldMk cId="2777589294" sldId="271"/>
            <ac:spMk id="4" creationId="{925DAB6C-0B93-6C87-2A5F-2CAF2BFFF89E}"/>
          </ac:spMkLst>
        </pc:spChg>
        <pc:spChg chg="del mod">
          <ac:chgData name="Mark Huntly" userId="2f894ec6-1403-4f17-b28b-5f1f7519461e" providerId="ADAL" clId="{28B19D55-2B64-4018-8539-1453B0FDE5DC}" dt="2026-03-11T21:56:07.943" v="158" actId="22"/>
          <ac:spMkLst>
            <pc:docMk/>
            <pc:sldMk cId="2777589294" sldId="271"/>
            <ac:spMk id="6" creationId="{50AC841E-A103-2E9A-F0D9-10A54BD73B1A}"/>
          </ac:spMkLst>
        </pc:spChg>
        <pc:picChg chg="del">
          <ac:chgData name="Mark Huntly" userId="2f894ec6-1403-4f17-b28b-5f1f7519461e" providerId="ADAL" clId="{28B19D55-2B64-4018-8539-1453B0FDE5DC}" dt="2026-03-11T21:50:53.447" v="134" actId="478"/>
          <ac:picMkLst>
            <pc:docMk/>
            <pc:sldMk cId="2777589294" sldId="271"/>
            <ac:picMk id="2" creationId="{2AE3415E-9020-CF71-B947-C42D3CD33F25}"/>
          </ac:picMkLst>
        </pc:picChg>
        <pc:picChg chg="del">
          <ac:chgData name="Mark Huntly" userId="2f894ec6-1403-4f17-b28b-5f1f7519461e" providerId="ADAL" clId="{28B19D55-2B64-4018-8539-1453B0FDE5DC}" dt="2026-03-11T21:50:55.591" v="135" actId="478"/>
          <ac:picMkLst>
            <pc:docMk/>
            <pc:sldMk cId="2777589294" sldId="271"/>
            <ac:picMk id="3" creationId="{D24E79D0-5422-B3A5-2C36-3F44D0BA16C6}"/>
          </ac:picMkLst>
        </pc:picChg>
        <pc:picChg chg="add mod ord">
          <ac:chgData name="Mark Huntly" userId="2f894ec6-1403-4f17-b28b-5f1f7519461e" providerId="ADAL" clId="{28B19D55-2B64-4018-8539-1453B0FDE5DC}" dt="2026-03-11T21:56:20.377" v="162" actId="1076"/>
          <ac:picMkLst>
            <pc:docMk/>
            <pc:sldMk cId="2777589294" sldId="271"/>
            <ac:picMk id="8" creationId="{5ACA5D41-5409-FF4E-8210-73F05DBBF267}"/>
          </ac:picMkLst>
        </pc:picChg>
      </pc:sldChg>
      <pc:sldChg chg="addSp delSp modSp mod">
        <pc:chgData name="Mark Huntly" userId="2f894ec6-1403-4f17-b28b-5f1f7519461e" providerId="ADAL" clId="{28B19D55-2B64-4018-8539-1453B0FDE5DC}" dt="2026-03-11T22:16:09.634" v="317" actId="14100"/>
        <pc:sldMkLst>
          <pc:docMk/>
          <pc:sldMk cId="2940350786" sldId="276"/>
        </pc:sldMkLst>
        <pc:spChg chg="mod">
          <ac:chgData name="Mark Huntly" userId="2f894ec6-1403-4f17-b28b-5f1f7519461e" providerId="ADAL" clId="{28B19D55-2B64-4018-8539-1453B0FDE5DC}" dt="2026-03-11T22:12:10.193" v="287" actId="20577"/>
          <ac:spMkLst>
            <pc:docMk/>
            <pc:sldMk cId="2940350786" sldId="276"/>
            <ac:spMk id="4" creationId="{7C1B7F71-12A5-3C27-DD99-1E7D8FA0D204}"/>
          </ac:spMkLst>
        </pc:spChg>
        <pc:spChg chg="del">
          <ac:chgData name="Mark Huntly" userId="2f894ec6-1403-4f17-b28b-5f1f7519461e" providerId="ADAL" clId="{28B19D55-2B64-4018-8539-1453B0FDE5DC}" dt="2026-03-11T22:12:30.460" v="292" actId="478"/>
          <ac:spMkLst>
            <pc:docMk/>
            <pc:sldMk cId="2940350786" sldId="276"/>
            <ac:spMk id="5" creationId="{4524EA6F-89E0-127B-7128-7BA82DFF264C}"/>
          </ac:spMkLst>
        </pc:spChg>
        <pc:spChg chg="del mod">
          <ac:chgData name="Mark Huntly" userId="2f894ec6-1403-4f17-b28b-5f1f7519461e" providerId="ADAL" clId="{28B19D55-2B64-4018-8539-1453B0FDE5DC}" dt="2026-03-11T22:12:34.569" v="293" actId="478"/>
          <ac:spMkLst>
            <pc:docMk/>
            <pc:sldMk cId="2940350786" sldId="276"/>
            <ac:spMk id="9" creationId="{6927B0C1-B76E-9BE6-4946-BC2467FE2CCC}"/>
          </ac:spMkLst>
        </pc:spChg>
        <pc:spChg chg="add mod">
          <ac:chgData name="Mark Huntly" userId="2f894ec6-1403-4f17-b28b-5f1f7519461e" providerId="ADAL" clId="{28B19D55-2B64-4018-8539-1453B0FDE5DC}" dt="2026-03-11T22:16:09.634" v="317" actId="14100"/>
          <ac:spMkLst>
            <pc:docMk/>
            <pc:sldMk cId="2940350786" sldId="276"/>
            <ac:spMk id="11" creationId="{6A1C8B02-D2A3-FF31-7F01-62BB8AA1ACF9}"/>
          </ac:spMkLst>
        </pc:spChg>
        <pc:picChg chg="del mod">
          <ac:chgData name="Mark Huntly" userId="2f894ec6-1403-4f17-b28b-5f1f7519461e" providerId="ADAL" clId="{28B19D55-2B64-4018-8539-1453B0FDE5DC}" dt="2026-03-11T22:12:12.964" v="289" actId="478"/>
          <ac:picMkLst>
            <pc:docMk/>
            <pc:sldMk cId="2940350786" sldId="276"/>
            <ac:picMk id="2" creationId="{C9A0AC38-2264-4E48-630D-547F2AFEA015}"/>
          </ac:picMkLst>
        </pc:picChg>
        <pc:picChg chg="add mod">
          <ac:chgData name="Mark Huntly" userId="2f894ec6-1403-4f17-b28b-5f1f7519461e" providerId="ADAL" clId="{28B19D55-2B64-4018-8539-1453B0FDE5DC}" dt="2026-03-11T22:12:45.481" v="294" actId="1076"/>
          <ac:picMkLst>
            <pc:docMk/>
            <pc:sldMk cId="2940350786" sldId="276"/>
            <ac:picMk id="6" creationId="{1768E83F-6577-A227-5BAC-A9BC88DA1474}"/>
          </ac:picMkLst>
        </pc:picChg>
        <pc:picChg chg="add mod">
          <ac:chgData name="Mark Huntly" userId="2f894ec6-1403-4f17-b28b-5f1f7519461e" providerId="ADAL" clId="{28B19D55-2B64-4018-8539-1453B0FDE5DC}" dt="2026-03-11T22:13:33.293" v="297" actId="1076"/>
          <ac:picMkLst>
            <pc:docMk/>
            <pc:sldMk cId="2940350786" sldId="276"/>
            <ac:picMk id="7" creationId="{C6EED97D-E840-6D63-CD30-C128754C997F}"/>
          </ac:picMkLst>
        </pc:picChg>
        <pc:picChg chg="add mod">
          <ac:chgData name="Mark Huntly" userId="2f894ec6-1403-4f17-b28b-5f1f7519461e" providerId="ADAL" clId="{28B19D55-2B64-4018-8539-1453B0FDE5DC}" dt="2026-03-11T22:14:13.827" v="300" actId="14100"/>
          <ac:picMkLst>
            <pc:docMk/>
            <pc:sldMk cId="2940350786" sldId="276"/>
            <ac:picMk id="8" creationId="{030BA2CC-0052-6A78-2E3C-9DCF8EAB5A0D}"/>
          </ac:picMkLst>
        </pc:picChg>
        <pc:picChg chg="add">
          <ac:chgData name="Mark Huntly" userId="2f894ec6-1403-4f17-b28b-5f1f7519461e" providerId="ADAL" clId="{28B19D55-2B64-4018-8539-1453B0FDE5DC}" dt="2026-03-11T22:14:33.469" v="301"/>
          <ac:picMkLst>
            <pc:docMk/>
            <pc:sldMk cId="2940350786" sldId="276"/>
            <ac:picMk id="10" creationId="{216E9D2B-4660-B6D3-F354-ED1A603BED39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3-11T22:38:26.309" v="439" actId="1076"/>
        <pc:sldMkLst>
          <pc:docMk/>
          <pc:sldMk cId="3969417061" sldId="277"/>
        </pc:sldMkLst>
        <pc:spChg chg="mod">
          <ac:chgData name="Mark Huntly" userId="2f894ec6-1403-4f17-b28b-5f1f7519461e" providerId="ADAL" clId="{28B19D55-2B64-4018-8539-1453B0FDE5DC}" dt="2026-03-11T22:35:38.051" v="416" actId="20577"/>
          <ac:spMkLst>
            <pc:docMk/>
            <pc:sldMk cId="3969417061" sldId="277"/>
            <ac:spMk id="4" creationId="{B40FB4AD-82B4-9F2A-018A-59F9E1364819}"/>
          </ac:spMkLst>
        </pc:spChg>
        <pc:spChg chg="del">
          <ac:chgData name="Mark Huntly" userId="2f894ec6-1403-4f17-b28b-5f1f7519461e" providerId="ADAL" clId="{28B19D55-2B64-4018-8539-1453B0FDE5DC}" dt="2026-03-11T22:36:28.020" v="420" actId="478"/>
          <ac:spMkLst>
            <pc:docMk/>
            <pc:sldMk cId="3969417061" sldId="277"/>
            <ac:spMk id="5" creationId="{4A871AB5-50F5-F363-8B25-E8F9682D0E31}"/>
          </ac:spMkLst>
        </pc:spChg>
        <pc:spChg chg="del">
          <ac:chgData name="Mark Huntly" userId="2f894ec6-1403-4f17-b28b-5f1f7519461e" providerId="ADAL" clId="{28B19D55-2B64-4018-8539-1453B0FDE5DC}" dt="2026-03-11T22:36:25.443" v="419" actId="478"/>
          <ac:spMkLst>
            <pc:docMk/>
            <pc:sldMk cId="3969417061" sldId="277"/>
            <ac:spMk id="10" creationId="{FBB59D39-10AD-46C6-D867-6DF63BD32351}"/>
          </ac:spMkLst>
        </pc:spChg>
        <pc:spChg chg="add mod">
          <ac:chgData name="Mark Huntly" userId="2f894ec6-1403-4f17-b28b-5f1f7519461e" providerId="ADAL" clId="{28B19D55-2B64-4018-8539-1453B0FDE5DC}" dt="2026-03-11T22:37:03.897" v="431" actId="20577"/>
          <ac:spMkLst>
            <pc:docMk/>
            <pc:sldMk cId="3969417061" sldId="277"/>
            <ac:spMk id="12" creationId="{B5AA0C4C-868A-285F-F985-00C412B521DF}"/>
          </ac:spMkLst>
        </pc:spChg>
        <pc:picChg chg="del">
          <ac:chgData name="Mark Huntly" userId="2f894ec6-1403-4f17-b28b-5f1f7519461e" providerId="ADAL" clId="{28B19D55-2B64-4018-8539-1453B0FDE5DC}" dt="2026-03-11T22:36:22.929" v="417" actId="478"/>
          <ac:picMkLst>
            <pc:docMk/>
            <pc:sldMk cId="3969417061" sldId="277"/>
            <ac:picMk id="6" creationId="{C811847E-0CDB-8D79-5E16-EB7702E61A26}"/>
          </ac:picMkLst>
        </pc:picChg>
        <pc:picChg chg="del">
          <ac:chgData name="Mark Huntly" userId="2f894ec6-1403-4f17-b28b-5f1f7519461e" providerId="ADAL" clId="{28B19D55-2B64-4018-8539-1453B0FDE5DC}" dt="2026-03-11T22:36:23.636" v="418" actId="478"/>
          <ac:picMkLst>
            <pc:docMk/>
            <pc:sldMk cId="3969417061" sldId="277"/>
            <ac:picMk id="8" creationId="{A29BD7A1-9FC9-36D9-38C9-007A5ABC3856}"/>
          </ac:picMkLst>
        </pc:picChg>
        <pc:picChg chg="add mod">
          <ac:chgData name="Mark Huntly" userId="2f894ec6-1403-4f17-b28b-5f1f7519461e" providerId="ADAL" clId="{28B19D55-2B64-4018-8539-1453B0FDE5DC}" dt="2026-03-11T22:38:26.309" v="439" actId="1076"/>
          <ac:picMkLst>
            <pc:docMk/>
            <pc:sldMk cId="3969417061" sldId="277"/>
            <ac:picMk id="13" creationId="{11C56769-7FA2-6313-64CA-296FA3624A73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3-11T22:58:07.310" v="798" actId="27636"/>
        <pc:sldMkLst>
          <pc:docMk/>
          <pc:sldMk cId="1404113626" sldId="282"/>
        </pc:sldMkLst>
        <pc:spChg chg="mod">
          <ac:chgData name="Mark Huntly" userId="2f894ec6-1403-4f17-b28b-5f1f7519461e" providerId="ADAL" clId="{28B19D55-2B64-4018-8539-1453B0FDE5DC}" dt="2026-03-11T22:44:30.771" v="495" actId="20577"/>
          <ac:spMkLst>
            <pc:docMk/>
            <pc:sldMk cId="1404113626" sldId="282"/>
            <ac:spMk id="4" creationId="{A34566B1-6911-8940-0F0E-1C46C7C7C833}"/>
          </ac:spMkLst>
        </pc:spChg>
        <pc:spChg chg="add del mod">
          <ac:chgData name="Mark Huntly" userId="2f894ec6-1403-4f17-b28b-5f1f7519461e" providerId="ADAL" clId="{28B19D55-2B64-4018-8539-1453B0FDE5DC}" dt="2026-03-11T22:49:21.160" v="514" actId="478"/>
          <ac:spMkLst>
            <pc:docMk/>
            <pc:sldMk cId="1404113626" sldId="282"/>
            <ac:spMk id="7" creationId="{06841B2D-7BAF-7FD7-7520-803468AB9A19}"/>
          </ac:spMkLst>
        </pc:spChg>
        <pc:spChg chg="mod">
          <ac:chgData name="Mark Huntly" userId="2f894ec6-1403-4f17-b28b-5f1f7519461e" providerId="ADAL" clId="{28B19D55-2B64-4018-8539-1453B0FDE5DC}" dt="2026-03-11T22:58:07.310" v="798" actId="27636"/>
          <ac:spMkLst>
            <pc:docMk/>
            <pc:sldMk cId="1404113626" sldId="282"/>
            <ac:spMk id="9" creationId="{CC510BC1-CD6C-C546-2359-E203EC661B02}"/>
          </ac:spMkLst>
        </pc:spChg>
        <pc:picChg chg="add del mod">
          <ac:chgData name="Mark Huntly" userId="2f894ec6-1403-4f17-b28b-5f1f7519461e" providerId="ADAL" clId="{28B19D55-2B64-4018-8539-1453B0FDE5DC}" dt="2026-03-11T22:53:26.113" v="536" actId="478"/>
          <ac:picMkLst>
            <pc:docMk/>
            <pc:sldMk cId="1404113626" sldId="282"/>
            <ac:picMk id="10" creationId="{518DF26F-318E-4670-8BF1-E0A0699E2B4A}"/>
          </ac:picMkLst>
        </pc:picChg>
      </pc:sldChg>
      <pc:sldChg chg="addSp delSp modSp mod">
        <pc:chgData name="Mark Huntly" userId="2f894ec6-1403-4f17-b28b-5f1f7519461e" providerId="ADAL" clId="{28B19D55-2B64-4018-8539-1453B0FDE5DC}" dt="2026-03-11T23:13:18.249" v="927"/>
        <pc:sldMkLst>
          <pc:docMk/>
          <pc:sldMk cId="2557753826" sldId="284"/>
        </pc:sldMkLst>
        <pc:spChg chg="mod">
          <ac:chgData name="Mark Huntly" userId="2f894ec6-1403-4f17-b28b-5f1f7519461e" providerId="ADAL" clId="{28B19D55-2B64-4018-8539-1453B0FDE5DC}" dt="2026-03-11T23:08:10.423" v="853" actId="20577"/>
          <ac:spMkLst>
            <pc:docMk/>
            <pc:sldMk cId="2557753826" sldId="284"/>
            <ac:spMk id="4" creationId="{1506AB23-924A-198C-307E-D24BD63CE2D7}"/>
          </ac:spMkLst>
        </pc:spChg>
        <pc:spChg chg="add mod">
          <ac:chgData name="Mark Huntly" userId="2f894ec6-1403-4f17-b28b-5f1f7519461e" providerId="ADAL" clId="{28B19D55-2B64-4018-8539-1453B0FDE5DC}" dt="2026-03-11T23:13:18.249" v="927"/>
          <ac:spMkLst>
            <pc:docMk/>
            <pc:sldMk cId="2557753826" sldId="284"/>
            <ac:spMk id="12" creationId="{0F25BD81-A713-9730-6DC7-FF5E7724173C}"/>
          </ac:spMkLst>
        </pc:spChg>
        <pc:picChg chg="del">
          <ac:chgData name="Mark Huntly" userId="2f894ec6-1403-4f17-b28b-5f1f7519461e" providerId="ADAL" clId="{28B19D55-2B64-4018-8539-1453B0FDE5DC}" dt="2026-03-11T23:08:13.932" v="854" actId="478"/>
          <ac:picMkLst>
            <pc:docMk/>
            <pc:sldMk cId="2557753826" sldId="284"/>
            <ac:picMk id="5" creationId="{1BCD06FA-5F1A-CC31-98B3-82648269D68A}"/>
          </ac:picMkLst>
        </pc:picChg>
        <pc:picChg chg="add mod">
          <ac:chgData name="Mark Huntly" userId="2f894ec6-1403-4f17-b28b-5f1f7519461e" providerId="ADAL" clId="{28B19D55-2B64-4018-8539-1453B0FDE5DC}" dt="2026-03-11T23:13:17.571" v="926" actId="1036"/>
          <ac:picMkLst>
            <pc:docMk/>
            <pc:sldMk cId="2557753826" sldId="284"/>
            <ac:picMk id="13" creationId="{09CAA50D-A964-574E-F64C-6D7C146FC0B0}"/>
          </ac:picMkLst>
        </pc:picChg>
        <pc:picChg chg="add mod">
          <ac:chgData name="Mark Huntly" userId="2f894ec6-1403-4f17-b28b-5f1f7519461e" providerId="ADAL" clId="{28B19D55-2B64-4018-8539-1453B0FDE5DC}" dt="2026-03-11T23:13:16.849" v="925" actId="1036"/>
          <ac:picMkLst>
            <pc:docMk/>
            <pc:sldMk cId="2557753826" sldId="284"/>
            <ac:picMk id="14" creationId="{67B99E32-9435-68C5-04EA-B2DE0895EB05}"/>
          </ac:picMkLst>
        </pc:picChg>
      </pc:sldChg>
      <pc:sldChg chg="del">
        <pc:chgData name="Mark Huntly" userId="2f894ec6-1403-4f17-b28b-5f1f7519461e" providerId="ADAL" clId="{28B19D55-2B64-4018-8539-1453B0FDE5DC}" dt="2026-03-11T22:05:01.996" v="208" actId="47"/>
        <pc:sldMkLst>
          <pc:docMk/>
          <pc:sldMk cId="3080522763" sldId="286"/>
        </pc:sldMkLst>
      </pc:sldChg>
      <pc:sldChg chg="addSp delSp modSp mod">
        <pc:chgData name="Mark Huntly" userId="2f894ec6-1403-4f17-b28b-5f1f7519461e" providerId="ADAL" clId="{28B19D55-2B64-4018-8539-1453B0FDE5DC}" dt="2026-03-11T23:06:34.211" v="836" actId="1076"/>
        <pc:sldMkLst>
          <pc:docMk/>
          <pc:sldMk cId="170765972" sldId="287"/>
        </pc:sldMkLst>
        <pc:spChg chg="mod">
          <ac:chgData name="Mark Huntly" userId="2f894ec6-1403-4f17-b28b-5f1f7519461e" providerId="ADAL" clId="{28B19D55-2B64-4018-8539-1453B0FDE5DC}" dt="2026-03-11T23:01:12.109" v="812" actId="20577"/>
          <ac:spMkLst>
            <pc:docMk/>
            <pc:sldMk cId="170765972" sldId="287"/>
            <ac:spMk id="4" creationId="{97E89477-AA33-E69E-5A92-B16605A29656}"/>
          </ac:spMkLst>
        </pc:spChg>
        <pc:spChg chg="add del mod">
          <ac:chgData name="Mark Huntly" userId="2f894ec6-1403-4f17-b28b-5f1f7519461e" providerId="ADAL" clId="{28B19D55-2B64-4018-8539-1453B0FDE5DC}" dt="2026-03-11T23:01:27.359" v="813"/>
          <ac:spMkLst>
            <pc:docMk/>
            <pc:sldMk cId="170765972" sldId="287"/>
            <ac:spMk id="8" creationId="{A7227FCD-4C02-73DB-66A0-84A17A7A1ADB}"/>
          </ac:spMkLst>
        </pc:spChg>
        <pc:spChg chg="add mod">
          <ac:chgData name="Mark Huntly" userId="2f894ec6-1403-4f17-b28b-5f1f7519461e" providerId="ADAL" clId="{28B19D55-2B64-4018-8539-1453B0FDE5DC}" dt="2026-03-11T23:06:34.211" v="836" actId="1076"/>
          <ac:spMkLst>
            <pc:docMk/>
            <pc:sldMk cId="170765972" sldId="287"/>
            <ac:spMk id="14" creationId="{CE9C538B-AAF8-1295-0F59-FCA3424378CE}"/>
          </ac:spMkLst>
        </pc:spChg>
        <pc:picChg chg="del">
          <ac:chgData name="Mark Huntly" userId="2f894ec6-1403-4f17-b28b-5f1f7519461e" providerId="ADAL" clId="{28B19D55-2B64-4018-8539-1453B0FDE5DC}" dt="2026-03-11T23:01:04.567" v="799" actId="478"/>
          <ac:picMkLst>
            <pc:docMk/>
            <pc:sldMk cId="170765972" sldId="287"/>
            <ac:picMk id="2" creationId="{24C875D5-EB2B-2CA1-6583-A54CBC163BEE}"/>
          </ac:picMkLst>
        </pc:picChg>
        <pc:picChg chg="add mod">
          <ac:chgData name="Mark Huntly" userId="2f894ec6-1403-4f17-b28b-5f1f7519461e" providerId="ADAL" clId="{28B19D55-2B64-4018-8539-1453B0FDE5DC}" dt="2026-03-11T23:01:46.533" v="817" actId="1076"/>
          <ac:picMkLst>
            <pc:docMk/>
            <pc:sldMk cId="170765972" sldId="287"/>
            <ac:picMk id="11" creationId="{0D4C001E-1165-3257-FA73-FA9B5EA4A666}"/>
          </ac:picMkLst>
        </pc:picChg>
      </pc:sldChg>
      <pc:sldChg chg="addSp delSp modSp mod">
        <pc:chgData name="Mark Huntly" userId="2f894ec6-1403-4f17-b28b-5f1f7519461e" providerId="ADAL" clId="{28B19D55-2B64-4018-8539-1453B0FDE5DC}" dt="2026-03-11T23:22:43.525" v="1029" actId="1076"/>
        <pc:sldMkLst>
          <pc:docMk/>
          <pc:sldMk cId="4074687727" sldId="288"/>
        </pc:sldMkLst>
        <pc:spChg chg="add del mod">
          <ac:chgData name="Mark Huntly" userId="2f894ec6-1403-4f17-b28b-5f1f7519461e" providerId="ADAL" clId="{28B19D55-2B64-4018-8539-1453B0FDE5DC}" dt="2026-03-11T23:21:32.586" v="1023" actId="478"/>
          <ac:spMkLst>
            <pc:docMk/>
            <pc:sldMk cId="4074687727" sldId="288"/>
            <ac:spMk id="9" creationId="{85C07C88-FF10-B525-20F9-08216D0687F3}"/>
          </ac:spMkLst>
        </pc:spChg>
        <pc:spChg chg="add del mod">
          <ac:chgData name="Mark Huntly" userId="2f894ec6-1403-4f17-b28b-5f1f7519461e" providerId="ADAL" clId="{28B19D55-2B64-4018-8539-1453B0FDE5DC}" dt="2026-03-11T23:22:00.993" v="1027" actId="1076"/>
          <ac:spMkLst>
            <pc:docMk/>
            <pc:sldMk cId="4074687727" sldId="288"/>
            <ac:spMk id="14" creationId="{8792EB41-58AB-F09C-2926-60E1F868BF28}"/>
          </ac:spMkLst>
        </pc:spChg>
        <pc:spChg chg="add del mod">
          <ac:chgData name="Mark Huntly" userId="2f894ec6-1403-4f17-b28b-5f1f7519461e" providerId="ADAL" clId="{28B19D55-2B64-4018-8539-1453B0FDE5DC}" dt="2026-03-11T23:22:22.622" v="1028" actId="1076"/>
          <ac:spMkLst>
            <pc:docMk/>
            <pc:sldMk cId="4074687727" sldId="288"/>
            <ac:spMk id="15" creationId="{28CF2179-94DD-9B11-12F4-CBDA20338B31}"/>
          </ac:spMkLst>
        </pc:spChg>
        <pc:spChg chg="add del mod">
          <ac:chgData name="Mark Huntly" userId="2f894ec6-1403-4f17-b28b-5f1f7519461e" providerId="ADAL" clId="{28B19D55-2B64-4018-8539-1453B0FDE5DC}" dt="2026-03-11T23:22:43.525" v="1029" actId="1076"/>
          <ac:spMkLst>
            <pc:docMk/>
            <pc:sldMk cId="4074687727" sldId="288"/>
            <ac:spMk id="16" creationId="{CFA6898E-B14D-C592-9349-CAA0846EE6D3}"/>
          </ac:spMkLst>
        </pc:spChg>
        <pc:spChg chg="add del mod">
          <ac:chgData name="Mark Huntly" userId="2f894ec6-1403-4f17-b28b-5f1f7519461e" providerId="ADAL" clId="{28B19D55-2B64-4018-8539-1453B0FDE5DC}" dt="2026-03-11T23:22:00.993" v="1027" actId="1076"/>
          <ac:spMkLst>
            <pc:docMk/>
            <pc:sldMk cId="4074687727" sldId="288"/>
            <ac:spMk id="17" creationId="{7156B939-EDE1-B166-2293-A8FE73CE5E4B}"/>
          </ac:spMkLst>
        </pc:spChg>
        <pc:spChg chg="add del mod">
          <ac:chgData name="Mark Huntly" userId="2f894ec6-1403-4f17-b28b-5f1f7519461e" providerId="ADAL" clId="{28B19D55-2B64-4018-8539-1453B0FDE5DC}" dt="2026-03-11T23:22:22.622" v="1028" actId="1076"/>
          <ac:spMkLst>
            <pc:docMk/>
            <pc:sldMk cId="4074687727" sldId="288"/>
            <ac:spMk id="18" creationId="{ED551196-B0B5-705E-03C7-B9FFFDE6D600}"/>
          </ac:spMkLst>
        </pc:spChg>
        <pc:spChg chg="add del mod">
          <ac:chgData name="Mark Huntly" userId="2f894ec6-1403-4f17-b28b-5f1f7519461e" providerId="ADAL" clId="{28B19D55-2B64-4018-8539-1453B0FDE5DC}" dt="2026-03-11T23:22:43.525" v="1029" actId="1076"/>
          <ac:spMkLst>
            <pc:docMk/>
            <pc:sldMk cId="4074687727" sldId="288"/>
            <ac:spMk id="19" creationId="{BBBACBE8-7B54-C639-4941-D6B2D4E4B4C0}"/>
          </ac:spMkLst>
        </pc:spChg>
        <pc:spChg chg="add del mod">
          <ac:chgData name="Mark Huntly" userId="2f894ec6-1403-4f17-b28b-5f1f7519461e" providerId="ADAL" clId="{28B19D55-2B64-4018-8539-1453B0FDE5DC}" dt="2026-03-11T23:21:44.687" v="1024" actId="478"/>
          <ac:spMkLst>
            <pc:docMk/>
            <pc:sldMk cId="4074687727" sldId="288"/>
            <ac:spMk id="20" creationId="{3B153920-9A34-7A41-8CFC-00E3669FB428}"/>
          </ac:spMkLst>
        </pc:spChg>
        <pc:picChg chg="del">
          <ac:chgData name="Mark Huntly" userId="2f894ec6-1403-4f17-b28b-5f1f7519461e" providerId="ADAL" clId="{28B19D55-2B64-4018-8539-1453B0FDE5DC}" dt="2026-03-11T23:20:38.387" v="1016" actId="478"/>
          <ac:picMkLst>
            <pc:docMk/>
            <pc:sldMk cId="4074687727" sldId="288"/>
            <ac:picMk id="7" creationId="{F05436DB-39D0-A1F6-7357-AB9D23B1F757}"/>
          </ac:picMkLst>
        </pc:picChg>
        <pc:picChg chg="add mod">
          <ac:chgData name="Mark Huntly" userId="2f894ec6-1403-4f17-b28b-5f1f7519461e" providerId="ADAL" clId="{28B19D55-2B64-4018-8539-1453B0FDE5DC}" dt="2026-03-11T23:21:10.153" v="1018"/>
          <ac:picMkLst>
            <pc:docMk/>
            <pc:sldMk cId="4074687727" sldId="288"/>
            <ac:picMk id="10" creationId="{23F9FCE1-EC63-6C84-C1BC-05D581AAEC05}"/>
          </ac:picMkLst>
        </pc:picChg>
        <pc:picChg chg="add del mod">
          <ac:chgData name="Mark Huntly" userId="2f894ec6-1403-4f17-b28b-5f1f7519461e" providerId="ADAL" clId="{28B19D55-2B64-4018-8539-1453B0FDE5DC}" dt="2026-03-11T23:22:00.993" v="1027" actId="1076"/>
          <ac:picMkLst>
            <pc:docMk/>
            <pc:sldMk cId="4074687727" sldId="288"/>
            <ac:picMk id="11" creationId="{D0ABF484-4A16-AB4A-F2EE-F1CAD7C66D51}"/>
          </ac:picMkLst>
        </pc:picChg>
        <pc:picChg chg="add del mod">
          <ac:chgData name="Mark Huntly" userId="2f894ec6-1403-4f17-b28b-5f1f7519461e" providerId="ADAL" clId="{28B19D55-2B64-4018-8539-1453B0FDE5DC}" dt="2026-03-11T23:22:22.622" v="1028" actId="1076"/>
          <ac:picMkLst>
            <pc:docMk/>
            <pc:sldMk cId="4074687727" sldId="288"/>
            <ac:picMk id="12" creationId="{22CB1527-87BC-7587-E3F2-B7A29096D1DB}"/>
          </ac:picMkLst>
        </pc:picChg>
        <pc:picChg chg="add del mod">
          <ac:chgData name="Mark Huntly" userId="2f894ec6-1403-4f17-b28b-5f1f7519461e" providerId="ADAL" clId="{28B19D55-2B64-4018-8539-1453B0FDE5DC}" dt="2026-03-11T23:22:43.525" v="1029" actId="1076"/>
          <ac:picMkLst>
            <pc:docMk/>
            <pc:sldMk cId="4074687727" sldId="288"/>
            <ac:picMk id="13" creationId="{A16E6AB6-9EAA-E67B-90CC-8E5C4F5B92FF}"/>
          </ac:picMkLst>
        </pc:picChg>
      </pc:sldChg>
      <pc:sldChg chg="addSp modSp mod">
        <pc:chgData name="Mark Huntly" userId="2f894ec6-1403-4f17-b28b-5f1f7519461e" providerId="ADAL" clId="{28B19D55-2B64-4018-8539-1453B0FDE5DC}" dt="2026-03-11T21:33:29.450" v="97" actId="1076"/>
        <pc:sldMkLst>
          <pc:docMk/>
          <pc:sldMk cId="2156956335" sldId="309"/>
        </pc:sldMkLst>
        <pc:spChg chg="add mod">
          <ac:chgData name="Mark Huntly" userId="2f894ec6-1403-4f17-b28b-5f1f7519461e" providerId="ADAL" clId="{28B19D55-2B64-4018-8539-1453B0FDE5DC}" dt="2026-03-11T21:26:07.548" v="13" actId="1076"/>
          <ac:spMkLst>
            <pc:docMk/>
            <pc:sldMk cId="2156956335" sldId="309"/>
            <ac:spMk id="5" creationId="{71D97A21-F2A2-9926-9960-082113DA1164}"/>
          </ac:spMkLst>
        </pc:spChg>
        <pc:spChg chg="add mod">
          <ac:chgData name="Mark Huntly" userId="2f894ec6-1403-4f17-b28b-5f1f7519461e" providerId="ADAL" clId="{28B19D55-2B64-4018-8539-1453B0FDE5DC}" dt="2026-03-11T21:33:29.450" v="97" actId="1076"/>
          <ac:spMkLst>
            <pc:docMk/>
            <pc:sldMk cId="2156956335" sldId="309"/>
            <ac:spMk id="8" creationId="{5495CBC4-B639-D49B-BEA6-A44E94BBAA40}"/>
          </ac:spMkLst>
        </pc:spChg>
        <pc:picChg chg="add">
          <ac:chgData name="Mark Huntly" userId="2f894ec6-1403-4f17-b28b-5f1f7519461e" providerId="ADAL" clId="{28B19D55-2B64-4018-8539-1453B0FDE5DC}" dt="2026-03-11T21:25:19.243" v="0"/>
          <ac:picMkLst>
            <pc:docMk/>
            <pc:sldMk cId="2156956335" sldId="309"/>
            <ac:picMk id="3" creationId="{E62700B5-09DA-0949-1752-097CB226363B}"/>
          </ac:picMkLst>
        </pc:picChg>
        <pc:picChg chg="add mod">
          <ac:chgData name="Mark Huntly" userId="2f894ec6-1403-4f17-b28b-5f1f7519461e" providerId="ADAL" clId="{28B19D55-2B64-4018-8539-1453B0FDE5DC}" dt="2026-03-11T21:27:09.593" v="19" actId="14100"/>
          <ac:picMkLst>
            <pc:docMk/>
            <pc:sldMk cId="2156956335" sldId="309"/>
            <ac:picMk id="6" creationId="{A4421795-EF7E-B928-4DDE-EC62EA9D40E3}"/>
          </ac:picMkLst>
        </pc:picChg>
      </pc:sldChg>
      <pc:sldChg chg="modSp mod">
        <pc:chgData name="Mark Huntly" userId="2f894ec6-1403-4f17-b28b-5f1f7519461e" providerId="ADAL" clId="{28B19D55-2B64-4018-8539-1453B0FDE5DC}" dt="2026-03-11T21:30:40.806" v="81" actId="27636"/>
        <pc:sldMkLst>
          <pc:docMk/>
          <pc:sldMk cId="612054587" sldId="359"/>
        </pc:sldMkLst>
        <pc:spChg chg="mod">
          <ac:chgData name="Mark Huntly" userId="2f894ec6-1403-4f17-b28b-5f1f7519461e" providerId="ADAL" clId="{28B19D55-2B64-4018-8539-1453B0FDE5DC}" dt="2026-03-11T21:28:28.527" v="47" actId="20577"/>
          <ac:spMkLst>
            <pc:docMk/>
            <pc:sldMk cId="612054587" sldId="359"/>
            <ac:spMk id="4" creationId="{5FC9DB6C-2BDA-3C75-42ED-922F9BC67C2A}"/>
          </ac:spMkLst>
        </pc:spChg>
        <pc:spChg chg="mod">
          <ac:chgData name="Mark Huntly" userId="2f894ec6-1403-4f17-b28b-5f1f7519461e" providerId="ADAL" clId="{28B19D55-2B64-4018-8539-1453B0FDE5DC}" dt="2026-03-11T21:30:40.806" v="81" actId="27636"/>
          <ac:spMkLst>
            <pc:docMk/>
            <pc:sldMk cId="612054587" sldId="359"/>
            <ac:spMk id="5" creationId="{CE7F2279-EFFE-1CAA-0655-37FB9E332FB8}"/>
          </ac:spMkLst>
        </pc:spChg>
      </pc:sldChg>
      <pc:sldChg chg="addSp delSp modSp mod modNotesTx">
        <pc:chgData name="Mark Huntly" userId="2f894ec6-1403-4f17-b28b-5f1f7519461e" providerId="ADAL" clId="{28B19D55-2B64-4018-8539-1453B0FDE5DC}" dt="2026-03-11T22:11:05.730" v="275" actId="207"/>
        <pc:sldMkLst>
          <pc:docMk/>
          <pc:sldMk cId="4118247806" sldId="360"/>
        </pc:sldMkLst>
        <pc:spChg chg="mod">
          <ac:chgData name="Mark Huntly" userId="2f894ec6-1403-4f17-b28b-5f1f7519461e" providerId="ADAL" clId="{28B19D55-2B64-4018-8539-1453B0FDE5DC}" dt="2026-03-11T21:58:27.667" v="173" actId="20577"/>
          <ac:spMkLst>
            <pc:docMk/>
            <pc:sldMk cId="4118247806" sldId="360"/>
            <ac:spMk id="4" creationId="{EF010398-FFCF-285D-B056-5173839DE0E1}"/>
          </ac:spMkLst>
        </pc:spChg>
        <pc:spChg chg="add del mod">
          <ac:chgData name="Mark Huntly" userId="2f894ec6-1403-4f17-b28b-5f1f7519461e" providerId="ADAL" clId="{28B19D55-2B64-4018-8539-1453B0FDE5DC}" dt="2026-03-11T22:06:10.021" v="225" actId="478"/>
          <ac:spMkLst>
            <pc:docMk/>
            <pc:sldMk cId="4118247806" sldId="360"/>
            <ac:spMk id="5" creationId="{740BB558-FCA0-F320-2762-FCE647C58625}"/>
          </ac:spMkLst>
        </pc:spChg>
        <pc:spChg chg="mod">
          <ac:chgData name="Mark Huntly" userId="2f894ec6-1403-4f17-b28b-5f1f7519461e" providerId="ADAL" clId="{28B19D55-2B64-4018-8539-1453B0FDE5DC}" dt="2026-03-11T22:09:27.424" v="265" actId="20577"/>
          <ac:spMkLst>
            <pc:docMk/>
            <pc:sldMk cId="4118247806" sldId="360"/>
            <ac:spMk id="6" creationId="{967A0EDA-6188-4747-73E2-FAC1A32CC422}"/>
          </ac:spMkLst>
        </pc:spChg>
        <pc:spChg chg="add del mod">
          <ac:chgData name="Mark Huntly" userId="2f894ec6-1403-4f17-b28b-5f1f7519461e" providerId="ADAL" clId="{28B19D55-2B64-4018-8539-1453B0FDE5DC}" dt="2026-03-11T22:05:30.776" v="214" actId="478"/>
          <ac:spMkLst>
            <pc:docMk/>
            <pc:sldMk cId="4118247806" sldId="360"/>
            <ac:spMk id="8" creationId="{D897F9DF-7882-A314-4B45-7A8F3115DD4B}"/>
          </ac:spMkLst>
        </pc:spChg>
        <pc:spChg chg="add mod">
          <ac:chgData name="Mark Huntly" userId="2f894ec6-1403-4f17-b28b-5f1f7519461e" providerId="ADAL" clId="{28B19D55-2B64-4018-8539-1453B0FDE5DC}" dt="2026-03-11T22:11:05.730" v="275" actId="207"/>
          <ac:spMkLst>
            <pc:docMk/>
            <pc:sldMk cId="4118247806" sldId="360"/>
            <ac:spMk id="10" creationId="{47377073-14A2-A03E-AF05-95B07ED8D224}"/>
          </ac:spMkLst>
        </pc:spChg>
        <pc:picChg chg="del">
          <ac:chgData name="Mark Huntly" userId="2f894ec6-1403-4f17-b28b-5f1f7519461e" providerId="ADAL" clId="{28B19D55-2B64-4018-8539-1453B0FDE5DC}" dt="2026-03-11T21:58:29.843" v="174" actId="478"/>
          <ac:picMkLst>
            <pc:docMk/>
            <pc:sldMk cId="4118247806" sldId="360"/>
            <ac:picMk id="2" creationId="{C798C821-0B6E-8A56-6F43-92518F3C72ED}"/>
          </ac:picMkLst>
        </pc:picChg>
        <pc:picChg chg="add del mod">
          <ac:chgData name="Mark Huntly" userId="2f894ec6-1403-4f17-b28b-5f1f7519461e" providerId="ADAL" clId="{28B19D55-2B64-4018-8539-1453B0FDE5DC}" dt="2026-03-11T22:06:06.722" v="224" actId="478"/>
          <ac:picMkLst>
            <pc:docMk/>
            <pc:sldMk cId="4118247806" sldId="360"/>
            <ac:picMk id="3" creationId="{CC1902E2-C925-3214-CCFF-5E35EE5F656C}"/>
          </ac:picMkLst>
        </pc:picChg>
        <pc:picChg chg="add mod ord">
          <ac:chgData name="Mark Huntly" userId="2f894ec6-1403-4f17-b28b-5f1f7519461e" providerId="ADAL" clId="{28B19D55-2B64-4018-8539-1453B0FDE5DC}" dt="2026-03-11T22:10:07.779" v="270" actId="1076"/>
          <ac:picMkLst>
            <pc:docMk/>
            <pc:sldMk cId="4118247806" sldId="360"/>
            <ac:picMk id="9" creationId="{61EECEBC-4D07-5B6B-0700-652113BE872E}"/>
          </ac:picMkLst>
        </pc:picChg>
      </pc:sldChg>
      <pc:sldChg chg="addSp delSp modSp mod modNotesTx">
        <pc:chgData name="Mark Huntly" userId="2f894ec6-1403-4f17-b28b-5f1f7519461e" providerId="ADAL" clId="{28B19D55-2B64-4018-8539-1453B0FDE5DC}" dt="2026-03-11T22:18:57.267" v="336" actId="14100"/>
        <pc:sldMkLst>
          <pc:docMk/>
          <pc:sldMk cId="3127059848" sldId="361"/>
        </pc:sldMkLst>
        <pc:spChg chg="add mod">
          <ac:chgData name="Mark Huntly" userId="2f894ec6-1403-4f17-b28b-5f1f7519461e" providerId="ADAL" clId="{28B19D55-2B64-4018-8539-1453B0FDE5DC}" dt="2026-03-11T22:18:40.934" v="334" actId="1076"/>
          <ac:spMkLst>
            <pc:docMk/>
            <pc:sldMk cId="3127059848" sldId="361"/>
            <ac:spMk id="3" creationId="{E92C6614-3AE1-BFB5-5F12-5069164955AE}"/>
          </ac:spMkLst>
        </pc:spChg>
        <pc:spChg chg="mod">
          <ac:chgData name="Mark Huntly" userId="2f894ec6-1403-4f17-b28b-5f1f7519461e" providerId="ADAL" clId="{28B19D55-2B64-4018-8539-1453B0FDE5DC}" dt="2026-03-11T22:17:10.784" v="326" actId="20577"/>
          <ac:spMkLst>
            <pc:docMk/>
            <pc:sldMk cId="3127059848" sldId="361"/>
            <ac:spMk id="4" creationId="{6A200886-2DC5-9816-9868-C5A4ACF1B37F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6" creationId="{A6ABAA38-DDF2-90FE-A8CB-5940FBAB2E59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7" creationId="{F6E5F183-AF89-D0E0-3B70-F1A4F5069B07}"/>
          </ac:spMkLst>
        </pc:spChg>
        <pc:spChg chg="del mod">
          <ac:chgData name="Mark Huntly" userId="2f894ec6-1403-4f17-b28b-5f1f7519461e" providerId="ADAL" clId="{28B19D55-2B64-4018-8539-1453B0FDE5DC}" dt="2026-03-11T22:17:24.243" v="330" actId="478"/>
          <ac:spMkLst>
            <pc:docMk/>
            <pc:sldMk cId="3127059848" sldId="361"/>
            <ac:spMk id="10" creationId="{CD971C75-87E4-03F3-1261-CBACDF8FB337}"/>
          </ac:spMkLst>
        </pc:spChg>
        <pc:spChg chg="del">
          <ac:chgData name="Mark Huntly" userId="2f894ec6-1403-4f17-b28b-5f1f7519461e" providerId="ADAL" clId="{28B19D55-2B64-4018-8539-1453B0FDE5DC}" dt="2026-03-11T22:17:16.916" v="328" actId="478"/>
          <ac:spMkLst>
            <pc:docMk/>
            <pc:sldMk cId="3127059848" sldId="361"/>
            <ac:spMk id="11" creationId="{B0726B82-E9A9-604C-08E0-9098468855C3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12" creationId="{A6229B25-52DB-A021-C924-A273E13D5707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13" creationId="{6FB2CC54-DDDA-55D3-A52D-AFCEFD5CB4B2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14" creationId="{99952756-35DD-2892-6576-32285BA4CEBF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16" creationId="{8903BBFC-9888-B3D3-20E6-5F2FDC1FE34D}"/>
          </ac:spMkLst>
        </pc:spChg>
        <pc:spChg chg="mod">
          <ac:chgData name="Mark Huntly" userId="2f894ec6-1403-4f17-b28b-5f1f7519461e" providerId="ADAL" clId="{28B19D55-2B64-4018-8539-1453B0FDE5DC}" dt="2026-03-11T22:18:57.267" v="336" actId="14100"/>
          <ac:spMkLst>
            <pc:docMk/>
            <pc:sldMk cId="3127059848" sldId="361"/>
            <ac:spMk id="18" creationId="{FE7D5090-A69B-3E26-0B82-10B2C9DAD851}"/>
          </ac:spMkLst>
        </pc:spChg>
        <pc:grpChg chg="add mod">
          <ac:chgData name="Mark Huntly" userId="2f894ec6-1403-4f17-b28b-5f1f7519461e" providerId="ADAL" clId="{28B19D55-2B64-4018-8539-1453B0FDE5DC}" dt="2026-03-11T22:18:57.267" v="336" actId="14100"/>
          <ac:grpSpMkLst>
            <pc:docMk/>
            <pc:sldMk cId="3127059848" sldId="361"/>
            <ac:grpSpMk id="5" creationId="{EB1A60C7-1755-C652-8C8E-4176F919283A}"/>
          </ac:grpSpMkLst>
        </pc:grpChg>
        <pc:picChg chg="del">
          <ac:chgData name="Mark Huntly" userId="2f894ec6-1403-4f17-b28b-5f1f7519461e" providerId="ADAL" clId="{28B19D55-2B64-4018-8539-1453B0FDE5DC}" dt="2026-03-11T22:17:13.909" v="327" actId="478"/>
          <ac:picMkLst>
            <pc:docMk/>
            <pc:sldMk cId="3127059848" sldId="361"/>
            <ac:picMk id="2" creationId="{65E4E4F9-6F6A-C94D-905D-04272B6BC393}"/>
          </ac:picMkLst>
        </pc:picChg>
        <pc:cxnChg chg="mod">
          <ac:chgData name="Mark Huntly" userId="2f894ec6-1403-4f17-b28b-5f1f7519461e" providerId="ADAL" clId="{28B19D55-2B64-4018-8539-1453B0FDE5DC}" dt="2026-03-11T22:18:57.267" v="336" actId="14100"/>
          <ac:cxnSpMkLst>
            <pc:docMk/>
            <pc:sldMk cId="3127059848" sldId="361"/>
            <ac:cxnSpMk id="9" creationId="{5C0EC110-E82E-5E95-60DE-9DAF57DF8B49}"/>
          </ac:cxnSpMkLst>
        </pc:cxnChg>
        <pc:cxnChg chg="mod">
          <ac:chgData name="Mark Huntly" userId="2f894ec6-1403-4f17-b28b-5f1f7519461e" providerId="ADAL" clId="{28B19D55-2B64-4018-8539-1453B0FDE5DC}" dt="2026-03-11T22:18:57.267" v="336" actId="14100"/>
          <ac:cxnSpMkLst>
            <pc:docMk/>
            <pc:sldMk cId="3127059848" sldId="361"/>
            <ac:cxnSpMk id="15" creationId="{1B65EB6E-B26F-2221-6604-623DEEDAD868}"/>
          </ac:cxnSpMkLst>
        </pc:cxnChg>
      </pc:sldChg>
      <pc:sldChg chg="del">
        <pc:chgData name="Mark Huntly" userId="2f894ec6-1403-4f17-b28b-5f1f7519461e" providerId="ADAL" clId="{28B19D55-2B64-4018-8539-1453B0FDE5DC}" dt="2026-03-11T22:19:49.109" v="337" actId="47"/>
        <pc:sldMkLst>
          <pc:docMk/>
          <pc:sldMk cId="974716496" sldId="362"/>
        </pc:sldMkLst>
      </pc:sldChg>
      <pc:sldChg chg="addSp delSp modSp mod">
        <pc:chgData name="Mark Huntly" userId="2f894ec6-1403-4f17-b28b-5f1f7519461e" providerId="ADAL" clId="{28B19D55-2B64-4018-8539-1453B0FDE5DC}" dt="2026-03-11T23:17:30.506" v="1005" actId="20577"/>
        <pc:sldMkLst>
          <pc:docMk/>
          <pc:sldMk cId="2269976682" sldId="363"/>
        </pc:sldMkLst>
        <pc:spChg chg="mod">
          <ac:chgData name="Mark Huntly" userId="2f894ec6-1403-4f17-b28b-5f1f7519461e" providerId="ADAL" clId="{28B19D55-2B64-4018-8539-1453B0FDE5DC}" dt="2026-03-11T23:17:30.506" v="1005" actId="20577"/>
          <ac:spMkLst>
            <pc:docMk/>
            <pc:sldMk cId="2269976682" sldId="363"/>
            <ac:spMk id="4" creationId="{65488192-D683-E157-DDFE-2451C7560BFA}"/>
          </ac:spMkLst>
        </pc:spChg>
        <pc:spChg chg="add mod">
          <ac:chgData name="Mark Huntly" userId="2f894ec6-1403-4f17-b28b-5f1f7519461e" providerId="ADAL" clId="{28B19D55-2B64-4018-8539-1453B0FDE5DC}" dt="2026-03-11T23:14:15.160" v="949" actId="403"/>
          <ac:spMkLst>
            <pc:docMk/>
            <pc:sldMk cId="2269976682" sldId="363"/>
            <ac:spMk id="12" creationId="{426BD01E-7BA7-4D7E-A9C2-AF577541C403}"/>
          </ac:spMkLst>
        </pc:spChg>
        <pc:spChg chg="add mod">
          <ac:chgData name="Mark Huntly" userId="2f894ec6-1403-4f17-b28b-5f1f7519461e" providerId="ADAL" clId="{28B19D55-2B64-4018-8539-1453B0FDE5DC}" dt="2026-03-11T23:16:29.223" v="967" actId="207"/>
          <ac:spMkLst>
            <pc:docMk/>
            <pc:sldMk cId="2269976682" sldId="363"/>
            <ac:spMk id="18" creationId="{A40E6933-0006-C0FC-E513-7C613BDBAD84}"/>
          </ac:spMkLst>
        </pc:spChg>
        <pc:picChg chg="del">
          <ac:chgData name="Mark Huntly" userId="2f894ec6-1403-4f17-b28b-5f1f7519461e" providerId="ADAL" clId="{28B19D55-2B64-4018-8539-1453B0FDE5DC}" dt="2026-03-11T23:13:22.811" v="928" actId="478"/>
          <ac:picMkLst>
            <pc:docMk/>
            <pc:sldMk cId="2269976682" sldId="363"/>
            <ac:picMk id="5" creationId="{B2C72016-BFD9-0063-26F3-C5C7F6496A99}"/>
          </ac:picMkLst>
        </pc:picChg>
        <pc:picChg chg="add mod">
          <ac:chgData name="Mark Huntly" userId="2f894ec6-1403-4f17-b28b-5f1f7519461e" providerId="ADAL" clId="{28B19D55-2B64-4018-8539-1453B0FDE5DC}" dt="2026-03-11T23:14:49.786" v="958" actId="1035"/>
          <ac:picMkLst>
            <pc:docMk/>
            <pc:sldMk cId="2269976682" sldId="363"/>
            <ac:picMk id="16" creationId="{DA5C96B8-1473-2760-638A-B60C07DE838B}"/>
          </ac:picMkLst>
        </pc:picChg>
      </pc:sldChg>
      <pc:sldChg chg="addSp delSp modSp mod">
        <pc:chgData name="Mark Huntly" userId="2f894ec6-1403-4f17-b28b-5f1f7519461e" providerId="ADAL" clId="{28B19D55-2B64-4018-8539-1453B0FDE5DC}" dt="2026-03-11T23:19:37.446" v="1015" actId="207"/>
        <pc:sldMkLst>
          <pc:docMk/>
          <pc:sldMk cId="3034450864" sldId="364"/>
        </pc:sldMkLst>
        <pc:spChg chg="del">
          <ac:chgData name="Mark Huntly" userId="2f894ec6-1403-4f17-b28b-5f1f7519461e" providerId="ADAL" clId="{28B19D55-2B64-4018-8539-1453B0FDE5DC}" dt="2026-03-11T23:18:56.372" v="1010" actId="478"/>
          <ac:spMkLst>
            <pc:docMk/>
            <pc:sldMk cId="3034450864" sldId="364"/>
            <ac:spMk id="18" creationId="{28344311-EDD2-B9F3-3E10-24662FE2C7DB}"/>
          </ac:spMkLst>
        </pc:spChg>
        <pc:spChg chg="add mod ord">
          <ac:chgData name="Mark Huntly" userId="2f894ec6-1403-4f17-b28b-5f1f7519461e" providerId="ADAL" clId="{28B19D55-2B64-4018-8539-1453B0FDE5DC}" dt="2026-03-11T23:19:03.280" v="1011"/>
          <ac:spMkLst>
            <pc:docMk/>
            <pc:sldMk cId="3034450864" sldId="364"/>
            <ac:spMk id="20" creationId="{EAF05186-2AB9-DF86-C6AD-A9D938853098}"/>
          </ac:spMkLst>
        </pc:spChg>
        <pc:picChg chg="del">
          <ac:chgData name="Mark Huntly" userId="2f894ec6-1403-4f17-b28b-5f1f7519461e" providerId="ADAL" clId="{28B19D55-2B64-4018-8539-1453B0FDE5DC}" dt="2026-03-11T23:18:42.266" v="1006" actId="478"/>
          <ac:picMkLst>
            <pc:docMk/>
            <pc:sldMk cId="3034450864" sldId="364"/>
            <ac:picMk id="5" creationId="{585B6D70-7226-113D-5B60-75D747788940}"/>
          </ac:picMkLst>
        </pc:picChg>
        <pc:picChg chg="del">
          <ac:chgData name="Mark Huntly" userId="2f894ec6-1403-4f17-b28b-5f1f7519461e" providerId="ADAL" clId="{28B19D55-2B64-4018-8539-1453B0FDE5DC}" dt="2026-03-11T23:18:47.917" v="1007" actId="478"/>
          <ac:picMkLst>
            <pc:docMk/>
            <pc:sldMk cId="3034450864" sldId="364"/>
            <ac:picMk id="15" creationId="{F1D853D7-86DF-179D-1DFC-A4605AED9FD7}"/>
          </ac:picMkLst>
        </pc:picChg>
        <pc:picChg chg="del">
          <ac:chgData name="Mark Huntly" userId="2f894ec6-1403-4f17-b28b-5f1f7519461e" providerId="ADAL" clId="{28B19D55-2B64-4018-8539-1453B0FDE5DC}" dt="2026-03-11T23:18:54.790" v="1009" actId="478"/>
          <ac:picMkLst>
            <pc:docMk/>
            <pc:sldMk cId="3034450864" sldId="364"/>
            <ac:picMk id="16" creationId="{C33B64E4-D707-A5F5-F31C-0241E5D24356}"/>
          </ac:picMkLst>
        </pc:picChg>
        <pc:picChg chg="add mod">
          <ac:chgData name="Mark Huntly" userId="2f894ec6-1403-4f17-b28b-5f1f7519461e" providerId="ADAL" clId="{28B19D55-2B64-4018-8539-1453B0FDE5DC}" dt="2026-03-11T23:19:37.446" v="1015" actId="207"/>
          <ac:picMkLst>
            <pc:docMk/>
            <pc:sldMk cId="3034450864" sldId="364"/>
            <ac:picMk id="21" creationId="{1950A48A-A56E-FE62-98E6-89654CD9E9E2}"/>
          </ac:picMkLst>
        </pc:picChg>
      </pc:sldChg>
      <pc:sldChg chg="add del">
        <pc:chgData name="Mark Huntly" userId="2f894ec6-1403-4f17-b28b-5f1f7519461e" providerId="ADAL" clId="{28B19D55-2B64-4018-8539-1453B0FDE5DC}" dt="2026-03-11T22:11:28.981" v="276" actId="47"/>
        <pc:sldMkLst>
          <pc:docMk/>
          <pc:sldMk cId="2208688386" sldId="365"/>
        </pc:sldMkLst>
      </pc:sldChg>
      <pc:sldChg chg="addSp delSp modSp add mod ord">
        <pc:chgData name="Mark Huntly" userId="2f894ec6-1403-4f17-b28b-5f1f7519461e" providerId="ADAL" clId="{28B19D55-2B64-4018-8539-1453B0FDE5DC}" dt="2026-03-11T22:26:48.372" v="359" actId="478"/>
        <pc:sldMkLst>
          <pc:docMk/>
          <pc:sldMk cId="3256152721" sldId="365"/>
        </pc:sldMkLst>
        <pc:spChg chg="add mod">
          <ac:chgData name="Mark Huntly" userId="2f894ec6-1403-4f17-b28b-5f1f7519461e" providerId="ADAL" clId="{28B19D55-2B64-4018-8539-1453B0FDE5DC}" dt="2026-03-11T22:26:47.185" v="358" actId="1076"/>
          <ac:spMkLst>
            <pc:docMk/>
            <pc:sldMk cId="3256152721" sldId="365"/>
            <ac:spMk id="3" creationId="{29283FA7-DA4D-FBD0-5BB8-4F42B5B77285}"/>
          </ac:spMkLst>
        </pc:spChg>
        <pc:spChg chg="mod">
          <ac:chgData name="Mark Huntly" userId="2f894ec6-1403-4f17-b28b-5f1f7519461e" providerId="ADAL" clId="{28B19D55-2B64-4018-8539-1453B0FDE5DC}" dt="2026-03-11T22:21:13.431" v="354" actId="20577"/>
          <ac:spMkLst>
            <pc:docMk/>
            <pc:sldMk cId="3256152721" sldId="365"/>
            <ac:spMk id="11" creationId="{849E4AFD-3730-14EE-0704-F2EAC30223A3}"/>
          </ac:spMkLst>
        </pc:spChg>
        <pc:picChg chg="add del mod">
          <ac:chgData name="Mark Huntly" userId="2f894ec6-1403-4f17-b28b-5f1f7519461e" providerId="ADAL" clId="{28B19D55-2B64-4018-8539-1453B0FDE5DC}" dt="2026-03-11T22:26:48.372" v="359" actId="478"/>
          <ac:picMkLst>
            <pc:docMk/>
            <pc:sldMk cId="3256152721" sldId="365"/>
            <ac:picMk id="2" creationId="{CE4C6407-C123-556C-9D3E-38AE86C1FEBD}"/>
          </ac:picMkLst>
        </pc:picChg>
        <pc:picChg chg="del">
          <ac:chgData name="Mark Huntly" userId="2f894ec6-1403-4f17-b28b-5f1f7519461e" providerId="ADAL" clId="{28B19D55-2B64-4018-8539-1453B0FDE5DC}" dt="2026-03-11T22:20:04.158" v="341" actId="478"/>
          <ac:picMkLst>
            <pc:docMk/>
            <pc:sldMk cId="3256152721" sldId="365"/>
            <ac:picMk id="8" creationId="{2B3DC606-1D22-612B-667B-D3C38F390F24}"/>
          </ac:picMkLst>
        </pc:picChg>
      </pc:sldChg>
      <pc:sldChg chg="addSp delSp modSp add mod">
        <pc:chgData name="Mark Huntly" userId="2f894ec6-1403-4f17-b28b-5f1f7519461e" providerId="ADAL" clId="{28B19D55-2B64-4018-8539-1453B0FDE5DC}" dt="2026-03-11T22:28:05.241" v="370" actId="1076"/>
        <pc:sldMkLst>
          <pc:docMk/>
          <pc:sldMk cId="3494299484" sldId="366"/>
        </pc:sldMkLst>
        <pc:spChg chg="add del">
          <ac:chgData name="Mark Huntly" userId="2f894ec6-1403-4f17-b28b-5f1f7519461e" providerId="ADAL" clId="{28B19D55-2B64-4018-8539-1453B0FDE5DC}" dt="2026-03-11T22:27:06.985" v="363" actId="22"/>
          <ac:spMkLst>
            <pc:docMk/>
            <pc:sldMk cId="3494299484" sldId="366"/>
            <ac:spMk id="5" creationId="{C0732D01-E009-9B3D-5319-AC94CD38717A}"/>
          </ac:spMkLst>
        </pc:spChg>
        <pc:spChg chg="add mod">
          <ac:chgData name="Mark Huntly" userId="2f894ec6-1403-4f17-b28b-5f1f7519461e" providerId="ADAL" clId="{28B19D55-2B64-4018-8539-1453B0FDE5DC}" dt="2026-03-11T22:28:05.241" v="370" actId="1076"/>
          <ac:spMkLst>
            <pc:docMk/>
            <pc:sldMk cId="3494299484" sldId="366"/>
            <ac:spMk id="7" creationId="{E12CBEA4-AE71-E62D-4C0B-36722E969879}"/>
          </ac:spMkLst>
        </pc:spChg>
        <pc:spChg chg="mod">
          <ac:chgData name="Mark Huntly" userId="2f894ec6-1403-4f17-b28b-5f1f7519461e" providerId="ADAL" clId="{28B19D55-2B64-4018-8539-1453B0FDE5DC}" dt="2026-03-11T22:27:26.946" v="366" actId="20577"/>
          <ac:spMkLst>
            <pc:docMk/>
            <pc:sldMk cId="3494299484" sldId="366"/>
            <ac:spMk id="11" creationId="{8FD635BC-A33E-6E2A-C06D-4027E594197D}"/>
          </ac:spMkLst>
        </pc:spChg>
        <pc:picChg chg="del">
          <ac:chgData name="Mark Huntly" userId="2f894ec6-1403-4f17-b28b-5f1f7519461e" providerId="ADAL" clId="{28B19D55-2B64-4018-8539-1453B0FDE5DC}" dt="2026-03-11T22:27:03.343" v="361" actId="478"/>
          <ac:picMkLst>
            <pc:docMk/>
            <pc:sldMk cId="3494299484" sldId="366"/>
            <ac:picMk id="2" creationId="{7B62C36C-F67C-EBB5-2DAD-F249A8718AAC}"/>
          </ac:picMkLst>
        </pc:picChg>
        <pc:picChg chg="mod">
          <ac:chgData name="Mark Huntly" userId="2f894ec6-1403-4f17-b28b-5f1f7519461e" providerId="ADAL" clId="{28B19D55-2B64-4018-8539-1453B0FDE5DC}" dt="2026-03-11T22:27:55.035" v="369" actId="1076"/>
          <ac:picMkLst>
            <pc:docMk/>
            <pc:sldMk cId="3494299484" sldId="366"/>
            <ac:picMk id="6" creationId="{09550993-1B93-1325-50E7-EE2C24C6E0B9}"/>
          </ac:picMkLst>
        </pc:picChg>
      </pc:sldChg>
      <pc:sldChg chg="addSp delSp modSp add mod modNotesTx">
        <pc:chgData name="Mark Huntly" userId="2f894ec6-1403-4f17-b28b-5f1f7519461e" providerId="ADAL" clId="{28B19D55-2B64-4018-8539-1453B0FDE5DC}" dt="2026-03-11T22:33:45.873" v="388" actId="1076"/>
        <pc:sldMkLst>
          <pc:docMk/>
          <pc:sldMk cId="940511993" sldId="367"/>
        </pc:sldMkLst>
        <pc:spChg chg="add mod">
          <ac:chgData name="Mark Huntly" userId="2f894ec6-1403-4f17-b28b-5f1f7519461e" providerId="ADAL" clId="{28B19D55-2B64-4018-8539-1453B0FDE5DC}" dt="2026-03-11T22:30:04.907" v="374" actId="1076"/>
          <ac:spMkLst>
            <pc:docMk/>
            <pc:sldMk cId="940511993" sldId="367"/>
            <ac:spMk id="2" creationId="{D630795A-2667-C858-43BE-46A90C80E7A4}"/>
          </ac:spMkLst>
        </pc:spChg>
        <pc:spChg chg="add mod">
          <ac:chgData name="Mark Huntly" userId="2f894ec6-1403-4f17-b28b-5f1f7519461e" providerId="ADAL" clId="{28B19D55-2B64-4018-8539-1453B0FDE5DC}" dt="2026-03-11T22:30:04.907" v="374" actId="1076"/>
          <ac:spMkLst>
            <pc:docMk/>
            <pc:sldMk cId="940511993" sldId="367"/>
            <ac:spMk id="3" creationId="{E6EA4AA8-597B-1F03-BCDF-1039EB7BEE1C}"/>
          </ac:spMkLst>
        </pc:spChg>
        <pc:spChg chg="add mod">
          <ac:chgData name="Mark Huntly" userId="2f894ec6-1403-4f17-b28b-5f1f7519461e" providerId="ADAL" clId="{28B19D55-2B64-4018-8539-1453B0FDE5DC}" dt="2026-03-11T22:30:04.907" v="374" actId="1076"/>
          <ac:spMkLst>
            <pc:docMk/>
            <pc:sldMk cId="940511993" sldId="367"/>
            <ac:spMk id="5" creationId="{97347BCE-E5B0-4F98-A4A8-8D16FCC20139}"/>
          </ac:spMkLst>
        </pc:spChg>
        <pc:spChg chg="del">
          <ac:chgData name="Mark Huntly" userId="2f894ec6-1403-4f17-b28b-5f1f7519461e" providerId="ADAL" clId="{28B19D55-2B64-4018-8539-1453B0FDE5DC}" dt="2026-03-11T22:29:42.861" v="373" actId="478"/>
          <ac:spMkLst>
            <pc:docMk/>
            <pc:sldMk cId="940511993" sldId="367"/>
            <ac:spMk id="7" creationId="{6BCFAE65-B6AD-34DD-154D-7E1E36EC58F5}"/>
          </ac:spMkLst>
        </pc:spChg>
        <pc:spChg chg="mod">
          <ac:chgData name="Mark Huntly" userId="2f894ec6-1403-4f17-b28b-5f1f7519461e" providerId="ADAL" clId="{28B19D55-2B64-4018-8539-1453B0FDE5DC}" dt="2026-03-11T22:33:02.180" v="386" actId="20577"/>
          <ac:spMkLst>
            <pc:docMk/>
            <pc:sldMk cId="940511993" sldId="367"/>
            <ac:spMk id="11" creationId="{F40134DB-D6B3-B845-0A11-7644FE6F8353}"/>
          </ac:spMkLst>
        </pc:spChg>
        <pc:picChg chg="add mod">
          <ac:chgData name="Mark Huntly" userId="2f894ec6-1403-4f17-b28b-5f1f7519461e" providerId="ADAL" clId="{28B19D55-2B64-4018-8539-1453B0FDE5DC}" dt="2026-03-11T22:33:45.873" v="388" actId="1076"/>
          <ac:picMkLst>
            <pc:docMk/>
            <pc:sldMk cId="940511993" sldId="367"/>
            <ac:picMk id="8" creationId="{B1CC42FD-4B89-F499-8EA2-9597DB2446E0}"/>
          </ac:picMkLst>
        </pc:picChg>
      </pc:sldChg>
      <pc:sldChg chg="addSp delSp modSp add mod ord modNotesTx">
        <pc:chgData name="Mark Huntly" userId="2f894ec6-1403-4f17-b28b-5f1f7519461e" providerId="ADAL" clId="{28B19D55-2B64-4018-8539-1453B0FDE5DC}" dt="2026-03-11T22:43:02.415" v="480" actId="115"/>
        <pc:sldMkLst>
          <pc:docMk/>
          <pc:sldMk cId="3719511465" sldId="368"/>
        </pc:sldMkLst>
        <pc:spChg chg="del">
          <ac:chgData name="Mark Huntly" userId="2f894ec6-1403-4f17-b28b-5f1f7519461e" providerId="ADAL" clId="{28B19D55-2B64-4018-8539-1453B0FDE5DC}" dt="2026-03-11T22:39:45.822" v="449" actId="478"/>
          <ac:spMkLst>
            <pc:docMk/>
            <pc:sldMk cId="3719511465" sldId="368"/>
            <ac:spMk id="2" creationId="{4063D63D-7038-4E04-C173-BABF6018E408}"/>
          </ac:spMkLst>
        </pc:spChg>
        <pc:spChg chg="del">
          <ac:chgData name="Mark Huntly" userId="2f894ec6-1403-4f17-b28b-5f1f7519461e" providerId="ADAL" clId="{28B19D55-2B64-4018-8539-1453B0FDE5DC}" dt="2026-03-11T22:39:49.200" v="450" actId="478"/>
          <ac:spMkLst>
            <pc:docMk/>
            <pc:sldMk cId="3719511465" sldId="368"/>
            <ac:spMk id="3" creationId="{042B1443-AAC1-B42E-5719-B7DFD2BB5EB3}"/>
          </ac:spMkLst>
        </pc:spChg>
        <pc:spChg chg="del">
          <ac:chgData name="Mark Huntly" userId="2f894ec6-1403-4f17-b28b-5f1f7519461e" providerId="ADAL" clId="{28B19D55-2B64-4018-8539-1453B0FDE5DC}" dt="2026-03-11T22:39:43.778" v="448" actId="478"/>
          <ac:spMkLst>
            <pc:docMk/>
            <pc:sldMk cId="3719511465" sldId="368"/>
            <ac:spMk id="5" creationId="{570FDAD3-2E05-959D-00A0-3E005AFF2234}"/>
          </ac:spMkLst>
        </pc:spChg>
        <pc:spChg chg="add mod">
          <ac:chgData name="Mark Huntly" userId="2f894ec6-1403-4f17-b28b-5f1f7519461e" providerId="ADAL" clId="{28B19D55-2B64-4018-8539-1453B0FDE5DC}" dt="2026-03-11T22:40:09.308" v="454" actId="1076"/>
          <ac:spMkLst>
            <pc:docMk/>
            <pc:sldMk cId="3719511465" sldId="368"/>
            <ac:spMk id="7" creationId="{52B278F6-76E8-DB8B-E622-B43271CA0A32}"/>
          </ac:spMkLst>
        </pc:spChg>
        <pc:spChg chg="mod">
          <ac:chgData name="Mark Huntly" userId="2f894ec6-1403-4f17-b28b-5f1f7519461e" providerId="ADAL" clId="{28B19D55-2B64-4018-8539-1453B0FDE5DC}" dt="2026-03-11T22:39:39.069" v="447" actId="14100"/>
          <ac:spMkLst>
            <pc:docMk/>
            <pc:sldMk cId="3719511465" sldId="368"/>
            <ac:spMk id="11" creationId="{451E732E-3015-F8CA-2C83-5F1B8B7C30E1}"/>
          </ac:spMkLst>
        </pc:spChg>
        <pc:picChg chg="del mod">
          <ac:chgData name="Mark Huntly" userId="2f894ec6-1403-4f17-b28b-5f1f7519461e" providerId="ADAL" clId="{28B19D55-2B64-4018-8539-1453B0FDE5DC}" dt="2026-03-11T22:40:00.317" v="453" actId="478"/>
          <ac:picMkLst>
            <pc:docMk/>
            <pc:sldMk cId="3719511465" sldId="368"/>
            <ac:picMk id="8" creationId="{B5EF9B44-4BD0-CDBF-5004-AC2B7305006D}"/>
          </ac:picMkLst>
        </pc:picChg>
      </pc:sldChg>
      <pc:sldChg chg="add ord">
        <pc:chgData name="Mark Huntly" userId="2f894ec6-1403-4f17-b28b-5f1f7519461e" providerId="ADAL" clId="{28B19D55-2B64-4018-8539-1453B0FDE5DC}" dt="2026-03-11T22:50:21.224" v="516"/>
        <pc:sldMkLst>
          <pc:docMk/>
          <pc:sldMk cId="2916252627" sldId="369"/>
        </pc:sldMkLst>
      </pc:sldChg>
      <pc:sldChg chg="modSp add mod">
        <pc:chgData name="Mark Huntly" userId="2f894ec6-1403-4f17-b28b-5f1f7519461e" providerId="ADAL" clId="{28B19D55-2B64-4018-8539-1453B0FDE5DC}" dt="2026-03-11T23:06:42.146" v="837" actId="113"/>
        <pc:sldMkLst>
          <pc:docMk/>
          <pc:sldMk cId="883142624" sldId="370"/>
        </pc:sldMkLst>
        <pc:spChg chg="mod">
          <ac:chgData name="Mark Huntly" userId="2f894ec6-1403-4f17-b28b-5f1f7519461e" providerId="ADAL" clId="{28B19D55-2B64-4018-8539-1453B0FDE5DC}" dt="2026-03-11T23:06:42.146" v="837" actId="113"/>
          <ac:spMkLst>
            <pc:docMk/>
            <pc:sldMk cId="883142624" sldId="370"/>
            <ac:spMk id="14" creationId="{243AADCE-5D69-129B-CBC4-51ECB1F844F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79A28-97FC-4E60-9A7E-6004FBEDD73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E0C14A-CBD0-4916-A5E7-D0014212F9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982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</a:t>
            </a:r>
            <a:r>
              <a:rPr lang="en-GB" b="1" dirty="0"/>
              <a:t>Application Gateway operates at Layer 7 (Application)</a:t>
            </a:r>
            <a:r>
              <a:rPr lang="en-GB" dirty="0"/>
              <a:t> — it can actually </a:t>
            </a:r>
            <a:r>
              <a:rPr lang="en-GB" b="1" dirty="0"/>
              <a:t>read and understand</a:t>
            </a:r>
            <a:r>
              <a:rPr lang="en-GB" dirty="0"/>
              <a:t> the HTTP request, including:</a:t>
            </a:r>
          </a:p>
          <a:p>
            <a:r>
              <a:rPr lang="en-GB" dirty="0"/>
              <a:t>The </a:t>
            </a:r>
            <a:r>
              <a:rPr lang="en-GB" b="1" dirty="0"/>
              <a:t>URL path</a:t>
            </a:r>
            <a:r>
              <a:rPr lang="en-GB" dirty="0"/>
              <a:t> (e.g.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/images/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/video/</a:t>
            </a:r>
            <a:r>
              <a:rPr lang="en-GB" dirty="0"/>
              <a:t>)</a:t>
            </a:r>
          </a:p>
          <a:p>
            <a:r>
              <a:rPr lang="en-GB" b="1" dirty="0"/>
              <a:t>HTTP headers</a:t>
            </a:r>
            <a:endParaRPr lang="en-GB" dirty="0"/>
          </a:p>
          <a:p>
            <a:r>
              <a:rPr lang="en-GB" b="1" dirty="0"/>
              <a:t>WebSocket</a:t>
            </a:r>
            <a:r>
              <a:rPr lang="en-GB" dirty="0"/>
              <a:t> connections</a:t>
            </a:r>
          </a:p>
          <a:p>
            <a:r>
              <a:rPr lang="en-GB" b="1" dirty="0"/>
              <a:t>HTTPS</a:t>
            </a:r>
            <a:r>
              <a:rPr lang="en-GB" dirty="0"/>
              <a:t> content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0171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385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276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2600" b="1" dirty="0"/>
              <a:t>Specialise your backend infrastructure</a:t>
            </a:r>
            <a:r>
              <a:rPr lang="en-GB" sz="2600" dirty="0"/>
              <a:t> — video servers might need more CPU/GPU, image servers more storage, general servers more RAM</a:t>
            </a:r>
          </a:p>
          <a:p>
            <a:pPr lvl="0"/>
            <a:r>
              <a:rPr lang="en-GB" sz="2600" b="1" dirty="0"/>
              <a:t>Scale each pool independently</a:t>
            </a:r>
            <a:r>
              <a:rPr lang="en-GB" sz="2600" dirty="0"/>
              <a:t> — if video traffic spikes, only scale the video pool</a:t>
            </a:r>
          </a:p>
          <a:p>
            <a:pPr lvl="0"/>
            <a:r>
              <a:rPr lang="en-GB" sz="2600" b="1" dirty="0"/>
              <a:t>Optimise costs</a:t>
            </a:r>
            <a:r>
              <a:rPr lang="en-GB" sz="2600" dirty="0"/>
              <a:t> — don't over-provision everything just because one workload is heavy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874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DBE7B-8C1C-B052-531B-AF6B2B29A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4068DB-AD51-9702-F7DC-ADDEB68E48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0BF838-CDFE-53EE-7483-87DDA2C2EE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Step 1 — Users hit the Frontend</a:t>
            </a:r>
          </a:p>
          <a:p>
            <a:r>
              <a:rPr lang="en-GB" dirty="0"/>
              <a:t>Users connect to the </a:t>
            </a:r>
            <a:r>
              <a:rPr lang="en-GB" b="1" dirty="0"/>
              <a:t>Application Gateway's public Frontend IP or FQDN</a:t>
            </a:r>
            <a:r>
              <a:rPr lang="en-GB" dirty="0"/>
              <a:t> (Fully Qualified Domain Name, e.g.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myapp.azure.com</a:t>
            </a:r>
            <a:r>
              <a:rPr lang="en-GB" dirty="0"/>
              <a:t>). The gateway accepts traffic via </a:t>
            </a:r>
            <a:r>
              <a:rPr lang="en-GB" b="1" dirty="0"/>
              <a:t>TCP/UDP on a specified port number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11B45-9942-0763-4DD4-2CAD8EC70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3631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08BA91-95AE-19CC-E180-6A72374C5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6C2B48-34B3-49D8-8CBF-4AF5674508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7CE6E4-6C64-390B-9318-9308712E15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57C1F6-121B-7189-1F31-A74D1759E1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47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F4858-032D-DA99-487D-38A29E73F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5D77DD-1AF0-0AA4-6ACC-49FF33D4CA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A15177-F373-22EB-8D80-7EAB9952BB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Step 2 — The Listener</a:t>
            </a:r>
          </a:p>
          <a:p>
            <a:r>
              <a:rPr lang="en-GB" dirty="0"/>
              <a:t>The </a:t>
            </a:r>
            <a:r>
              <a:rPr lang="en-GB" b="1" dirty="0"/>
              <a:t>HTTP/HTTPS Listener</a:t>
            </a:r>
            <a:r>
              <a:rPr lang="en-GB" dirty="0"/>
              <a:t> is the first thing that receives the request. It is configured with:</a:t>
            </a:r>
          </a:p>
          <a:p>
            <a:r>
              <a:rPr lang="en-GB" dirty="0"/>
              <a:t>A </a:t>
            </a:r>
            <a:r>
              <a:rPr lang="en-GB" b="1" dirty="0"/>
              <a:t>frontend IP address</a:t>
            </a:r>
            <a:r>
              <a:rPr lang="en-GB" dirty="0"/>
              <a:t> — what IP to listen on</a:t>
            </a:r>
          </a:p>
          <a:p>
            <a:r>
              <a:rPr lang="en-GB" dirty="0"/>
              <a:t>A </a:t>
            </a:r>
            <a:r>
              <a:rPr lang="en-GB" b="1" dirty="0"/>
              <a:t>protocol</a:t>
            </a:r>
            <a:r>
              <a:rPr lang="en-GB" dirty="0"/>
              <a:t> — HTTP or HTTPS</a:t>
            </a:r>
          </a:p>
          <a:p>
            <a:r>
              <a:rPr lang="en-GB" dirty="0"/>
              <a:t>A </a:t>
            </a:r>
            <a:r>
              <a:rPr lang="en-GB" b="1" dirty="0"/>
              <a:t>port number</a:t>
            </a:r>
            <a:r>
              <a:rPr lang="en-GB" dirty="0"/>
              <a:t> — typically 80 (HTTP) or 443 (HTTPS)</a:t>
            </a:r>
          </a:p>
          <a:p>
            <a:r>
              <a:rPr lang="en-GB" dirty="0"/>
              <a:t>Its job is simply to </a:t>
            </a:r>
            <a:r>
              <a:rPr lang="en-GB" b="1" dirty="0"/>
              <a:t>watch for and accept incoming connection requests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DB3021-C05B-C03B-7EBE-D75CCEE5E9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0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FAACA-6153-6A6E-853E-1557C1A44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31BC3E-D170-CA5D-74C2-0D26FD8F6C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8EA3F7-806D-FCC3-6129-9EB736F80E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Step 3 — Web Application Firewall (WAF)</a:t>
            </a:r>
          </a:p>
          <a:p>
            <a:r>
              <a:rPr lang="en-GB" dirty="0"/>
              <a:t>Sitting alongside the listener, the </a:t>
            </a:r>
            <a:r>
              <a:rPr lang="en-GB" b="1" dirty="0"/>
              <a:t>WAF</a:t>
            </a:r>
            <a:r>
              <a:rPr lang="en-GB" dirty="0"/>
              <a:t> inspects traffic for malicious content — blocking threats like SQL injection or cross-site scripting before they ever reach your servers.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78ED07-4EC0-37DC-702F-3B63980069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25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E23DF-EB70-2896-5551-189557046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FCEAE0-1798-46C9-6A6D-520AF1A045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088119-A99D-F80D-452A-18A5CDBC81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Step 4 — The Rule Engine</a:t>
            </a:r>
          </a:p>
          <a:p>
            <a:r>
              <a:rPr lang="en-GB" dirty="0"/>
              <a:t>Once accepted and checked, the request hits the </a:t>
            </a:r>
            <a:r>
              <a:rPr lang="en-GB" b="1" dirty="0"/>
              <a:t>Rule</a:t>
            </a:r>
            <a:r>
              <a:rPr lang="en-GB" dirty="0"/>
              <a:t> component.</a:t>
            </a:r>
          </a:p>
          <a:p>
            <a:r>
              <a:rPr lang="en-GB" dirty="0"/>
              <a:t>This is where the </a:t>
            </a:r>
            <a:r>
              <a:rPr lang="en-GB" b="1" dirty="0"/>
              <a:t>URL path-based routing logic</a:t>
            </a:r>
            <a:r>
              <a:rPr lang="en-GB" dirty="0"/>
              <a:t> lives — it decides </a:t>
            </a:r>
            <a:r>
              <a:rPr lang="en-GB" i="1" dirty="0"/>
              <a:t>which backend pool</a:t>
            </a:r>
            <a:r>
              <a:rPr lang="en-GB" dirty="0"/>
              <a:t> to forward the request to, based on configured routing rules.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656D7E-432E-26FD-5ED1-A967653550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32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1A19BB-AA78-E754-DAD5-954D8E344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31875B-52A1-4928-0ED6-8E29C3B60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517691-1159-BAB5-6209-6FCB34ADB2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B9CDC6-D7D3-3C82-CBE6-39AEEF30B6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639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7406B-645F-DC88-96B9-B9764AD5C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9FAF78-3DD5-77B8-58EF-4717904804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4F05A2-5B86-78B0-720E-D597E571B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Step 5 — Backend Pool</a:t>
            </a:r>
          </a:p>
          <a:p>
            <a:r>
              <a:rPr lang="en-GB" dirty="0"/>
              <a:t>The rule forwards traffic to the appropriate backend, which can be any of:</a:t>
            </a:r>
          </a:p>
          <a:p>
            <a:endParaRPr lang="en-GB" dirty="0"/>
          </a:p>
          <a:p>
            <a:pPr>
              <a:buNone/>
            </a:pPr>
            <a:r>
              <a:rPr lang="en-GB" u="sng" dirty="0"/>
              <a:t>Backend Type			Use case</a:t>
            </a:r>
          </a:p>
          <a:p>
            <a:pPr>
              <a:buNone/>
            </a:pPr>
            <a:r>
              <a:rPr lang="en-GB" b="1" dirty="0"/>
              <a:t>Virtual Machine		</a:t>
            </a:r>
            <a:r>
              <a:rPr lang="en-GB" dirty="0"/>
              <a:t>Single VM backend</a:t>
            </a:r>
          </a:p>
          <a:p>
            <a:pPr>
              <a:buNone/>
            </a:pPr>
            <a:r>
              <a:rPr lang="en-GB" b="1" dirty="0"/>
              <a:t>VM Scale Set			</a:t>
            </a:r>
            <a:r>
              <a:rPr lang="en-GB" dirty="0"/>
              <a:t>Auto-scaling group of VMs</a:t>
            </a:r>
          </a:p>
          <a:p>
            <a:pPr>
              <a:buNone/>
            </a:pPr>
            <a:r>
              <a:rPr lang="en-GB" b="1" dirty="0"/>
              <a:t>On-premises/External App Servers	</a:t>
            </a:r>
            <a:r>
              <a:rPr lang="en-GB" dirty="0"/>
              <a:t>Hybrid cloud scenarios</a:t>
            </a:r>
          </a:p>
          <a:p>
            <a:pPr>
              <a:buNone/>
            </a:pPr>
            <a:r>
              <a:rPr lang="en-GB" b="1" dirty="0"/>
              <a:t>Azure App Services		</a:t>
            </a:r>
            <a:r>
              <a:rPr lang="en-GB" dirty="0"/>
              <a:t>PaaS web apps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This flexibility means the AG can route to </a:t>
            </a:r>
            <a:r>
              <a:rPr lang="en-GB" b="1" dirty="0"/>
              <a:t>almost anything</a:t>
            </a:r>
            <a:r>
              <a:rPr lang="en-GB" dirty="0"/>
              <a:t> — not just Azure VMs.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B7A18-5F47-45E9-1E3F-C8F6873B6B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3926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63EB4-17D7-0D51-AF8E-370EAEF3E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99BCE9-F55F-98D6-BDAA-3FD2CA1DF3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FDE37A-9EA5-1960-DC73-DB52972AFE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Application Gateway actually manages </a:t>
            </a:r>
            <a:r>
              <a:rPr lang="en-GB" b="1" dirty="0"/>
              <a:t>two distinct TCP sessions</a:t>
            </a:r>
            <a:r>
              <a:rPr lang="en-GB" dirty="0"/>
              <a:t>:</a:t>
            </a:r>
          </a:p>
          <a:p>
            <a:r>
              <a:rPr lang="en-GB" b="1" dirty="0"/>
              <a:t>Session 1 </a:t>
            </a:r>
            <a:r>
              <a:rPr lang="en-GB" dirty="0"/>
              <a:t>User → Application Gateway (the frontend/listener)</a:t>
            </a:r>
          </a:p>
          <a:p>
            <a:r>
              <a:rPr lang="en-GB" b="1" dirty="0"/>
              <a:t>Session 2 </a:t>
            </a:r>
            <a:r>
              <a:rPr lang="en-GB" dirty="0"/>
              <a:t>Application Gateway → Backend Server (governed by HTTP Settings)</a:t>
            </a:r>
          </a:p>
          <a:p>
            <a:endParaRPr lang="en-GB" dirty="0"/>
          </a:p>
          <a:p>
            <a:r>
              <a:rPr lang="en-GB" dirty="0"/>
              <a:t>The AG acts as a </a:t>
            </a:r>
            <a:r>
              <a:rPr lang="en-GB" b="1" dirty="0"/>
              <a:t>middleman</a:t>
            </a:r>
            <a:r>
              <a:rPr lang="en-GB" dirty="0"/>
              <a:t>, terminating the user's connection and opening a </a:t>
            </a:r>
            <a:r>
              <a:rPr lang="en-GB" b="1" dirty="0"/>
              <a:t>brand new TCP session</a:t>
            </a:r>
            <a:r>
              <a:rPr lang="en-GB" dirty="0"/>
              <a:t> to the backend. HTTP Settings control how that second session is established.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973F0-2FB7-D9F2-62D1-CEFB197029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2694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57CE8-AE34-ECFC-50C0-5651D19D7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316FB6-2E40-7B8E-ABA4-43C1E2C26D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2831B9-ED32-3CE3-241B-3C717DAF3B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"HTTP Settings tell the Application Gateway: once you've decided where traffic is going, here's exactly how to package and send it to that backend — what protocol, what port, what URL, and what headers."</a:t>
            </a:r>
            <a:endParaRPr lang="en-GB" dirty="0"/>
          </a:p>
          <a:p>
            <a:r>
              <a:rPr lang="en-GB" dirty="0"/>
              <a:t>It's the AG's way of ensuring the backend server receives a request in </a:t>
            </a:r>
            <a:r>
              <a:rPr lang="en-GB" b="1" dirty="0"/>
              <a:t>exactly the format it expects</a:t>
            </a:r>
            <a:r>
              <a:rPr lang="en-GB" dirty="0"/>
              <a:t>, regardless of how the original user request was structured.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75DDBD-C7E0-D6F0-E0D6-EE8E36B4C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57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F9584-8DCE-39C6-184F-17E3D868C7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E252BC-6EA4-2F1A-A0CA-402D74650C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FE61AB-1B3E-BCC9-A467-93EE2923DF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Three things were transformed by the HTTP Settings:</a:t>
            </a:r>
          </a:p>
          <a:p>
            <a:r>
              <a:rPr lang="en-GB" b="1" dirty="0"/>
              <a:t>1. Destination IP</a:t>
            </a:r>
            <a:r>
              <a:rPr lang="en-GB" dirty="0"/>
              <a:t> — changed from AG IP to the VM IP (the backend pool selected a specific VM to receive the packet)</a:t>
            </a:r>
          </a:p>
          <a:p>
            <a:r>
              <a:rPr lang="en-GB" b="1" dirty="0"/>
              <a:t>2. Destination Port</a:t>
            </a:r>
            <a:r>
              <a:rPr lang="en-GB" dirty="0"/>
              <a:t> — changed from </a:t>
            </a:r>
            <a:r>
              <a:rPr lang="en-GB" b="1" dirty="0"/>
              <a:t>8080 → 80</a:t>
            </a:r>
            <a:r>
              <a:rPr lang="en-GB" dirty="0"/>
              <a:t> because the Nginx server listens on port 80, not 8080</a:t>
            </a:r>
          </a:p>
          <a:p>
            <a:r>
              <a:rPr lang="en-GB" b="1" dirty="0"/>
              <a:t>3. Protocol + Path</a:t>
            </a:r>
            <a:r>
              <a:rPr lang="en-GB" dirty="0"/>
              <a:t> — changed from </a:t>
            </a:r>
            <a:r>
              <a:rPr lang="en-GB" b="1" dirty="0"/>
              <a:t>HTTPS /Sales/ → HTTP /</a:t>
            </a:r>
            <a:r>
              <a:rPr lang="en-GB" dirty="0"/>
              <a:t> because:</a:t>
            </a:r>
          </a:p>
          <a:p>
            <a:r>
              <a:rPr lang="en-GB" dirty="0"/>
              <a:t>The Nginx server hosts the sales page at the </a:t>
            </a:r>
            <a:r>
              <a:rPr lang="en-GB" b="1" dirty="0"/>
              <a:t>default root path</a:t>
            </a:r>
            <a:r>
              <a:rPr lang="en-GB" dirty="0"/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endParaRPr lang="en-GB" dirty="0"/>
          </a:p>
          <a:p>
            <a:r>
              <a:rPr lang="en-GB" dirty="0"/>
              <a:t>Traffic inside the private network doesn't need encryption, so plain HTTP is fine</a:t>
            </a:r>
          </a:p>
          <a:p>
            <a:r>
              <a:rPr lang="en-GB" dirty="0"/>
              <a:t>This is called </a:t>
            </a:r>
            <a:r>
              <a:rPr lang="en-GB" b="1" dirty="0"/>
              <a:t>SSL termination</a:t>
            </a:r>
            <a:r>
              <a:rPr lang="en-GB" dirty="0"/>
              <a:t> — encryption ends at the AG, internal traffic is unencrypted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863CD-C66B-B668-2B29-7124A4BBC5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179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D76BB-8406-C754-251F-AC0CE9AAC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CE7BE1-A58B-DF26-3B14-DA83394E27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4E33A5-A6D5-592C-E6B0-B4D0BDD847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AG is doing all the heavy lifting invisibly between the user and the backend.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7FA56-BC47-EAE5-75D0-5340FE3DD7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819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82578B-88ED-906A-DF12-CD9EC1DE3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38E04F-4426-AE60-4963-1820185791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97D5F8-8D45-C909-59E6-CA359A792A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D7453-4258-8124-946A-FF2E7F2D1B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239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C7340-795A-BD1B-7F3F-F7A53B101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62FF9-4BA1-5AF1-E3E4-2E208C5538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DB2988-C7BB-DDAC-1B66-19C777CB76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B998F-3E27-A1CC-C2BA-D81918DBB5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201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3EDB76-9F0F-6BE8-183A-65A8AC7933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AB6529-8747-83E8-2137-764E345DA4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49862F-AD38-77A6-B807-A209E43F9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145574-65D9-F3C5-33D2-3DC166A301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1072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8E62FC-61EC-8B16-F58B-C59F68E91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D8A433-D24F-EDE9-A180-F1EF98B3F3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50E07-30C1-9D50-0049-9C8A566BFF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09231-15D3-4416-0CED-1691B128F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598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754AA-2237-B57E-A794-87BC80EFF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AB1617-9874-68E6-B19B-36F019DA81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58FB09-669B-A740-6D20-021A569B4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D3792C-710B-3DE0-5346-794B61B84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0C14A-CBD0-4916-A5E7-D0014212F9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991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087217" y="1855304"/>
            <a:ext cx="7911548" cy="35700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ACCA7027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Cloud Engineering</a:t>
            </a:r>
          </a:p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Azure Application Gateway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254967" y="191471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1438-590D-D816-4B13-3A9848259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1AF17A-8FA8-052B-7373-8B4CBE9F7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365125"/>
            <a:ext cx="11481847" cy="1325563"/>
          </a:xfrm>
        </p:spPr>
        <p:txBody>
          <a:bodyPr/>
          <a:lstStyle/>
          <a:p>
            <a:r>
              <a:rPr lang="en-GB" b="1" dirty="0"/>
              <a:t>Overview Recap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D97A21-F2A2-9926-9960-082113DA1164}"/>
              </a:ext>
            </a:extLst>
          </p:cNvPr>
          <p:cNvSpPr txBox="1"/>
          <p:nvPr/>
        </p:nvSpPr>
        <p:spPr>
          <a:xfrm>
            <a:off x="2793749" y="5814362"/>
            <a:ext cx="5395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FFC000"/>
                </a:solidFill>
              </a:rPr>
              <a:t>Note: the example shown here is using path-based routing, but an Application Gateway supports other types of routing such as by port number. However, it is just used for web applications. AWS refers to the ports-based approach as a “Classical Load Balancer” and the path-based approach as an “Application Load Balancer”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421795-EF7E-B928-4DDE-EC62EA9D4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0693" y="159450"/>
            <a:ext cx="7641348" cy="55296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495CBC4-B639-D49B-BEA6-A44E94BBAA40}"/>
              </a:ext>
            </a:extLst>
          </p:cNvPr>
          <p:cNvSpPr txBox="1"/>
          <p:nvPr/>
        </p:nvSpPr>
        <p:spPr>
          <a:xfrm>
            <a:off x="263298" y="1954797"/>
            <a:ext cx="399845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The standard Load Balancer operates at Layer 4 (Network) — it only sees IP addresses and ports, so it distributes traffic without understanding what the request is actually asking for.</a:t>
            </a:r>
          </a:p>
        </p:txBody>
      </p:sp>
    </p:spTree>
    <p:extLst>
      <p:ext uri="{BB962C8B-B14F-4D97-AF65-F5344CB8AC3E}">
        <p14:creationId xmlns:p14="http://schemas.microsoft.com/office/powerpoint/2010/main" val="215695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A1D16-A92C-C584-6523-E54617477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C9DB6C-2BDA-3C75-42ED-922F9BC6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Application Gateway (AG)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7F2279-EFFE-1CAA-0655-37FB9E332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278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Application Gateway works at the Application OSI Layer 7. Essentially it’s a Layer 7 switch / reverse proxy for a web application.</a:t>
            </a:r>
          </a:p>
          <a:p>
            <a:r>
              <a:rPr lang="en-GB" dirty="0"/>
              <a:t>Specifically, the “application” uses HTTP/HTTPS/</a:t>
            </a:r>
            <a:r>
              <a:rPr lang="en-GB" dirty="0" err="1"/>
              <a:t>WebSockets</a:t>
            </a:r>
            <a:r>
              <a:rPr lang="en-GB" dirty="0"/>
              <a:t> so it can inspect HTTP Request packets and route them based on HTML headers or URLs</a:t>
            </a:r>
          </a:p>
          <a:p>
            <a:r>
              <a:rPr lang="en-GB" dirty="0"/>
              <a:t>For example;</a:t>
            </a:r>
          </a:p>
          <a:p>
            <a:pPr lvl="1"/>
            <a:r>
              <a:rPr lang="en-GB" dirty="0"/>
              <a:t>If </a:t>
            </a:r>
            <a:r>
              <a:rPr lang="en-GB" b="1" dirty="0"/>
              <a:t>/images </a:t>
            </a:r>
            <a:r>
              <a:rPr lang="en-GB" dirty="0"/>
              <a:t>is in the incoming URL, you can route traffic to a specific set of servers (known as a pool) configured for images.</a:t>
            </a:r>
          </a:p>
          <a:p>
            <a:pPr lvl="1"/>
            <a:r>
              <a:rPr lang="en-GB" dirty="0"/>
              <a:t>If </a:t>
            </a:r>
            <a:r>
              <a:rPr lang="en-GB" b="1" dirty="0"/>
              <a:t>/video </a:t>
            </a:r>
            <a:r>
              <a:rPr lang="en-GB" dirty="0"/>
              <a:t>is in the URL, that traffic is routed to another pool that's optimized for videos.</a:t>
            </a:r>
          </a:p>
        </p:txBody>
      </p:sp>
    </p:spTree>
    <p:extLst>
      <p:ext uri="{BB962C8B-B14F-4D97-AF65-F5344CB8AC3E}">
        <p14:creationId xmlns:p14="http://schemas.microsoft.com/office/powerpoint/2010/main" val="612054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BE3BF054-3BAA-4E93-071A-CA3379B5B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</a:t>
            </a:r>
            <a:r>
              <a:rPr lang="en-GB" b="1" dirty="0"/>
              <a:t>Application Gateway operates at Layer 7 (Application)</a:t>
            </a:r>
            <a:r>
              <a:rPr lang="en-GB" dirty="0"/>
              <a:t> — it can read and understand the HTTP request, including: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URL path</a:t>
            </a:r>
            <a:r>
              <a:rPr lang="en-GB" dirty="0"/>
              <a:t> (e.g. /images/, /video/)</a:t>
            </a:r>
          </a:p>
          <a:p>
            <a:pPr lvl="1"/>
            <a:r>
              <a:rPr lang="en-GB" b="1" dirty="0"/>
              <a:t>HTTP headers</a:t>
            </a:r>
            <a:endParaRPr lang="en-GB" dirty="0"/>
          </a:p>
          <a:p>
            <a:pPr lvl="1"/>
            <a:r>
              <a:rPr lang="en-GB" b="1" dirty="0"/>
              <a:t>WebSocket</a:t>
            </a:r>
            <a:r>
              <a:rPr lang="en-GB" dirty="0"/>
              <a:t> connections</a:t>
            </a:r>
          </a:p>
          <a:p>
            <a:pPr lvl="1"/>
            <a:r>
              <a:rPr lang="en-GB" b="1" dirty="0"/>
              <a:t>HTTPS</a:t>
            </a:r>
            <a:r>
              <a:rPr lang="en-GB" dirty="0"/>
              <a:t> content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Data Centres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30B3646-44EF-5D14-E24A-F8605F11E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344" y="2302329"/>
            <a:ext cx="5456193" cy="335195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95FC8BC-0373-1096-787C-705865CE850B}"/>
              </a:ext>
            </a:extLst>
          </p:cNvPr>
          <p:cNvSpPr txBox="1"/>
          <p:nvPr/>
        </p:nvSpPr>
        <p:spPr>
          <a:xfrm>
            <a:off x="358219" y="4167485"/>
            <a:ext cx="573778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You can combine application gateways with load balancers (aka network load balancers because they operate at the Network OSI Layer 4)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67BFAA-D921-A6C1-D00D-540E37DAFE7F}"/>
              </a:ext>
            </a:extLst>
          </p:cNvPr>
          <p:cNvSpPr txBox="1"/>
          <p:nvPr/>
        </p:nvSpPr>
        <p:spPr>
          <a:xfrm>
            <a:off x="6762032" y="5004700"/>
            <a:ext cx="392501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FYI: AWS refers to application gateways as Application Load Balancers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E162186-F148-5D8C-A2D7-554DF406E0A5}"/>
              </a:ext>
            </a:extLst>
          </p:cNvPr>
          <p:cNvSpPr txBox="1"/>
          <p:nvPr/>
        </p:nvSpPr>
        <p:spPr>
          <a:xfrm>
            <a:off x="3271354" y="5878263"/>
            <a:ext cx="4641944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C000"/>
                </a:solidFill>
              </a:rPr>
              <a:t>Note: it also provides a firewall so we should pretty much always use an application gateway</a:t>
            </a:r>
          </a:p>
        </p:txBody>
      </p: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894A64-483C-C1AF-0D76-A436189B0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5DAB6C-0B93-6C87-2A5F-2CAF2BFFF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Vs Load Balancer</a:t>
            </a:r>
          </a:p>
        </p:txBody>
      </p:sp>
      <p:pic>
        <p:nvPicPr>
          <p:cNvPr id="8" name="Content Placeholder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ACA5D41-5409-FF4E-8210-73F05DBBF2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02997" y="1673983"/>
            <a:ext cx="8986005" cy="351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589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75ED30-BCAF-623E-B456-4CC798478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1EECEBC-4D07-5B6B-0700-652113BE87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2729" y="4216551"/>
            <a:ext cx="6616802" cy="2599847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F010398-FFCF-285D-B056-5173839DE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Features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7A0EDA-6188-4747-73E2-FAC1A32CC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69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Application Gateways can provide a number of features, but we want to keep this discussion simple so we will concentrate on </a:t>
            </a:r>
            <a:r>
              <a:rPr lang="en-GB" b="1" dirty="0"/>
              <a:t>URL path-based routing</a:t>
            </a:r>
            <a:endParaRPr lang="en-GB" dirty="0"/>
          </a:p>
          <a:p>
            <a:r>
              <a:rPr lang="en-GB" dirty="0"/>
              <a:t>Without path-based routing, all traffic would go to the same server, regardless of what's being requested.</a:t>
            </a:r>
          </a:p>
          <a:p>
            <a:r>
              <a:rPr lang="en-GB" dirty="0"/>
              <a:t>With path-based routing, you can:</a:t>
            </a:r>
          </a:p>
          <a:p>
            <a:pPr lvl="2"/>
            <a:r>
              <a:rPr lang="en-GB" sz="2600" b="1" dirty="0"/>
              <a:t>Specialise your backend infrastructure</a:t>
            </a:r>
            <a:r>
              <a:rPr lang="en-GB" sz="2600" dirty="0"/>
              <a:t> </a:t>
            </a:r>
          </a:p>
          <a:p>
            <a:pPr lvl="2"/>
            <a:r>
              <a:rPr lang="en-GB" sz="2600" b="1" dirty="0"/>
              <a:t>Scale each pool independently</a:t>
            </a:r>
            <a:r>
              <a:rPr lang="en-GB" sz="2600" dirty="0"/>
              <a:t> </a:t>
            </a:r>
          </a:p>
          <a:p>
            <a:pPr lvl="2"/>
            <a:r>
              <a:rPr lang="en-GB" sz="2600" b="1" dirty="0"/>
              <a:t>Optimise costs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377073-14A2-A03E-AF05-95B07ED8D224}"/>
              </a:ext>
            </a:extLst>
          </p:cNvPr>
          <p:cNvSpPr txBox="1"/>
          <p:nvPr/>
        </p:nvSpPr>
        <p:spPr>
          <a:xfrm>
            <a:off x="2107026" y="5761677"/>
            <a:ext cx="4971410" cy="10156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Create routing rules that make sure web traffic arrives at the appropriate servers in the pools.</a:t>
            </a:r>
          </a:p>
        </p:txBody>
      </p:sp>
    </p:spTree>
    <p:extLst>
      <p:ext uri="{BB962C8B-B14F-4D97-AF65-F5344CB8AC3E}">
        <p14:creationId xmlns:p14="http://schemas.microsoft.com/office/powerpoint/2010/main" val="4118247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36A2A-B630-2816-FEE7-38376B15C9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1B7F71-12A5-3C27-DD99-1E7D8FA0D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Workflow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768E83F-6577-A227-5BAC-A9BC88DA14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220" y="365125"/>
            <a:ext cx="8626588" cy="34445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0BA2CC-0052-6A78-2E3C-9DCF8EAB5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7934" y="1328376"/>
            <a:ext cx="3257624" cy="1578110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A1C8B02-D2A3-FF31-7F01-62BB8AA1ACF9}"/>
              </a:ext>
            </a:extLst>
          </p:cNvPr>
          <p:cNvSpPr txBox="1">
            <a:spLocks/>
          </p:cNvSpPr>
          <p:nvPr/>
        </p:nvSpPr>
        <p:spPr bwMode="auto">
          <a:xfrm>
            <a:off x="358219" y="3856778"/>
            <a:ext cx="11481847" cy="184189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sz="2400" u="sng" dirty="0"/>
              <a:t>Before client sends request to the AG</a:t>
            </a:r>
          </a:p>
          <a:p>
            <a:pPr lvl="1"/>
            <a:r>
              <a:rPr lang="en-GB" sz="2000" dirty="0"/>
              <a:t>Client (e.g. web browser) makes </a:t>
            </a:r>
            <a:r>
              <a:rPr lang="en-GB" sz="2000" u="sng" dirty="0"/>
              <a:t>DNS request </a:t>
            </a:r>
            <a:r>
              <a:rPr lang="en-GB" sz="2000" dirty="0"/>
              <a:t>for the AG URL, and Azure resolves it since it provides a DNS server. </a:t>
            </a:r>
          </a:p>
          <a:p>
            <a:pPr lvl="1"/>
            <a:r>
              <a:rPr lang="en-GB" sz="2000" dirty="0"/>
              <a:t>This DNS server returns the frontend IP address of the AG.</a:t>
            </a:r>
          </a:p>
          <a:p>
            <a:pPr lvl="1"/>
            <a:r>
              <a:rPr lang="en-GB" sz="2000" dirty="0"/>
              <a:t>Client sends traffic to AG using this IP address</a:t>
            </a:r>
          </a:p>
        </p:txBody>
      </p:sp>
    </p:spTree>
    <p:extLst>
      <p:ext uri="{BB962C8B-B14F-4D97-AF65-F5344CB8AC3E}">
        <p14:creationId xmlns:p14="http://schemas.microsoft.com/office/powerpoint/2010/main" val="2940350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35F5AA-1B09-1FD7-CA92-0F56CDEB3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A200886-2DC5-9816-9868-C5A4ACF1B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DNS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C6614-3AE1-BFB5-5F12-506916495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285" y="1690688"/>
            <a:ext cx="7029450" cy="4771042"/>
          </a:xfrm>
        </p:spPr>
        <p:txBody>
          <a:bodyPr/>
          <a:lstStyle/>
          <a:p>
            <a:r>
              <a:rPr lang="en-GB" dirty="0"/>
              <a:t>User on browser types in “www.myapp.com”</a:t>
            </a: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EB1A60C7-1755-C652-8C8E-4176F919283A}"/>
              </a:ext>
            </a:extLst>
          </p:cNvPr>
          <p:cNvGrpSpPr>
            <a:grpSpLocks/>
          </p:cNvGrpSpPr>
          <p:nvPr/>
        </p:nvGrpSpPr>
        <p:grpSpPr bwMode="auto">
          <a:xfrm>
            <a:off x="2604407" y="2302329"/>
            <a:ext cx="6545149" cy="3216917"/>
            <a:chOff x="108339" y="4152266"/>
            <a:chExt cx="5553645" cy="2357207"/>
          </a:xfrm>
        </p:grpSpPr>
        <p:sp>
          <p:nvSpPr>
            <p:cNvPr id="6" name="Rounded Rectangle 6">
              <a:extLst>
                <a:ext uri="{FF2B5EF4-FFF2-40B4-BE49-F238E27FC236}">
                  <a16:creationId xmlns:a16="http://schemas.microsoft.com/office/drawing/2014/main" id="{A6ABAA38-DDF2-90FE-A8CB-5940FBAB2E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8829" y="4448364"/>
              <a:ext cx="1037583" cy="86437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DNS </a:t>
              </a:r>
            </a:p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Server</a:t>
              </a:r>
            </a:p>
          </p:txBody>
        </p:sp>
        <p:sp>
          <p:nvSpPr>
            <p:cNvPr id="7" name="Rounded Rectangle 7">
              <a:extLst>
                <a:ext uri="{FF2B5EF4-FFF2-40B4-BE49-F238E27FC236}">
                  <a16:creationId xmlns:a16="http://schemas.microsoft.com/office/drawing/2014/main" id="{F6E5F183-AF89-D0E0-3B70-F1A4F5069B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814" y="5669339"/>
              <a:ext cx="1578153" cy="840134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/>
                <a:t>Client</a:t>
              </a:r>
            </a:p>
          </p:txBody>
        </p:sp>
        <p:cxnSp>
          <p:nvCxnSpPr>
            <p:cNvPr id="8" name="Elbow Connector 8">
              <a:extLst>
                <a:ext uri="{FF2B5EF4-FFF2-40B4-BE49-F238E27FC236}">
                  <a16:creationId xmlns:a16="http://schemas.microsoft.com/office/drawing/2014/main" id="{331C8285-FB6B-D334-AA89-FC1C3C7A232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524504" y="4640338"/>
              <a:ext cx="2550536" cy="1020132"/>
            </a:xfrm>
            <a:prstGeom prst="bentConnector3">
              <a:avLst>
                <a:gd name="adj1" fmla="val 866"/>
              </a:avLst>
            </a:prstGeom>
            <a:noFill/>
            <a:ln w="25400" algn="ctr">
              <a:solidFill>
                <a:schemeClr val="tx1"/>
              </a:solidFill>
              <a:round/>
              <a:headEnd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9" name="Elbow Connector 9">
              <a:extLst>
                <a:ext uri="{FF2B5EF4-FFF2-40B4-BE49-F238E27FC236}">
                  <a16:creationId xmlns:a16="http://schemas.microsoft.com/office/drawing/2014/main" id="{5C0EC110-E82E-5E95-60DE-9DAF57DF8B49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10800000" flipV="1">
              <a:off x="1299656" y="5096175"/>
              <a:ext cx="1759175" cy="568294"/>
            </a:xfrm>
            <a:prstGeom prst="bentConnector3">
              <a:avLst>
                <a:gd name="adj1" fmla="val 99866"/>
              </a:avLst>
            </a:prstGeom>
            <a:noFill/>
            <a:ln w="25400" algn="ctr">
              <a:solidFill>
                <a:schemeClr val="tx1"/>
              </a:solidFill>
              <a:round/>
              <a:headEnd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2" name="TextBox 10">
              <a:extLst>
                <a:ext uri="{FF2B5EF4-FFF2-40B4-BE49-F238E27FC236}">
                  <a16:creationId xmlns:a16="http://schemas.microsoft.com/office/drawing/2014/main" id="{A6229B25-52DB-A021-C924-A273E13D57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8339" y="4152266"/>
              <a:ext cx="1753998" cy="5278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0" dirty="0"/>
                <a:t>DNS </a:t>
              </a:r>
              <a:r>
                <a:rPr kumimoji="0" lang="en-GB" altLang="en-US" sz="1800" b="0" dirty="0" err="1"/>
                <a:t>Req</a:t>
              </a:r>
              <a:r>
                <a:rPr kumimoji="0" lang="en-GB" altLang="en-US" sz="1800" b="0" dirty="0"/>
                <a:t>: </a:t>
              </a: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0" dirty="0"/>
                <a:t>www.myapp.com</a:t>
              </a:r>
            </a:p>
          </p:txBody>
        </p:sp>
        <p:sp>
          <p:nvSpPr>
            <p:cNvPr id="13" name="TextBox 11">
              <a:extLst>
                <a:ext uri="{FF2B5EF4-FFF2-40B4-BE49-F238E27FC236}">
                  <a16:creationId xmlns:a16="http://schemas.microsoft.com/office/drawing/2014/main" id="{6FB2CC54-DDDA-55D3-A52D-AFCEFD5CB4B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01349" y="4780909"/>
              <a:ext cx="236475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0" dirty="0"/>
                <a:t>DNS </a:t>
              </a:r>
              <a:r>
                <a:rPr kumimoji="0" lang="en-GB" altLang="en-US" sz="1800" b="0" dirty="0" err="1"/>
                <a:t>Resp</a:t>
              </a:r>
              <a:r>
                <a:rPr kumimoji="0" lang="en-GB" altLang="en-US" sz="1800" b="0" dirty="0"/>
                <a:t>: 195.7.8.2</a:t>
              </a:r>
            </a:p>
          </p:txBody>
        </p:sp>
        <p:sp>
          <p:nvSpPr>
            <p:cNvPr id="14" name="Rounded Rectangle 12">
              <a:extLst>
                <a:ext uri="{FF2B5EF4-FFF2-40B4-BE49-F238E27FC236}">
                  <a16:creationId xmlns:a16="http://schemas.microsoft.com/office/drawing/2014/main" id="{99952756-35DD-2892-6576-32285BA4CE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6982" y="5746643"/>
              <a:ext cx="1025002" cy="762830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Load </a:t>
              </a:r>
            </a:p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dirty="0"/>
                <a:t>Balancer</a:t>
              </a:r>
            </a:p>
          </p:txBody>
        </p:sp>
        <p:cxnSp>
          <p:nvCxnSpPr>
            <p:cNvPr id="15" name="Straight Arrow Connector 13">
              <a:extLst>
                <a:ext uri="{FF2B5EF4-FFF2-40B4-BE49-F238E27FC236}">
                  <a16:creationId xmlns:a16="http://schemas.microsoft.com/office/drawing/2014/main" id="{1B65EB6E-B26F-2221-6604-623DEEDAD86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1735967" y="5945920"/>
              <a:ext cx="2864608" cy="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TextBox 14">
              <a:extLst>
                <a:ext uri="{FF2B5EF4-FFF2-40B4-BE49-F238E27FC236}">
                  <a16:creationId xmlns:a16="http://schemas.microsoft.com/office/drawing/2014/main" id="{8903BBFC-9888-B3D3-20E6-5F2FDC1FE3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12952" y="5575502"/>
              <a:ext cx="23605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0"/>
                <a:t>HTTP Req: 195.7.8.2</a:t>
              </a:r>
            </a:p>
          </p:txBody>
        </p:sp>
        <p:cxnSp>
          <p:nvCxnSpPr>
            <p:cNvPr id="17" name="Straight Arrow Connector 15">
              <a:extLst>
                <a:ext uri="{FF2B5EF4-FFF2-40B4-BE49-F238E27FC236}">
                  <a16:creationId xmlns:a16="http://schemas.microsoft.com/office/drawing/2014/main" id="{34C3FF1A-583B-39BF-4D14-2E669605D18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H="1">
              <a:off x="1735966" y="6352616"/>
              <a:ext cx="2901016" cy="0"/>
            </a:xfrm>
            <a:prstGeom prst="straightConnector1">
              <a:avLst/>
            </a:prstGeom>
            <a:noFill/>
            <a:ln w="25400" algn="ctr">
              <a:solidFill>
                <a:schemeClr val="tx1"/>
              </a:solidFill>
              <a:round/>
              <a:headEnd/>
              <a:tailEnd type="arrow" w="lg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8" name="TextBox 16">
              <a:extLst>
                <a:ext uri="{FF2B5EF4-FFF2-40B4-BE49-F238E27FC236}">
                  <a16:creationId xmlns:a16="http://schemas.microsoft.com/office/drawing/2014/main" id="{FE7D5090-A69B-3E26-0B82-10B2C9DAD8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09599" y="6000556"/>
              <a:ext cx="141160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 2" panose="05020102010507070707" pitchFamily="18" charset="2"/>
                <a:buChar char="¢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Wingdings 2" panose="05020102010507070707" pitchFamily="18" charset="2"/>
                <a:buChar char="C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Wingdings 3" panose="05040102010807070707" pitchFamily="18" charset="2"/>
                <a:buChar char="g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</a:pPr>
              <a:r>
                <a:rPr kumimoji="0" lang="en-GB" altLang="en-US" sz="1800" b="0"/>
                <a:t>HTTP Resp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27059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C065D-EC45-5001-37D7-BD1EC3F7E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2ADCF3-2F4A-C5D1-79AC-EB83E8A15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Workflow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6D4A2A-DF6B-AFDE-FBAA-4CEDA8FC9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220" y="365125"/>
            <a:ext cx="8626588" cy="344453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49E4AFD-3730-14EE-0704-F2EAC30223A3}"/>
              </a:ext>
            </a:extLst>
          </p:cNvPr>
          <p:cNvSpPr txBox="1">
            <a:spLocks/>
          </p:cNvSpPr>
          <p:nvPr/>
        </p:nvSpPr>
        <p:spPr bwMode="auto">
          <a:xfrm>
            <a:off x="358219" y="3856778"/>
            <a:ext cx="11481847" cy="184189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AG accepts incoming traffic on one or more listeners.</a:t>
            </a:r>
          </a:p>
          <a:p>
            <a:r>
              <a:rPr lang="en-GB" sz="2400" dirty="0"/>
              <a:t>Listener checks for connection requests.</a:t>
            </a:r>
          </a:p>
          <a:p>
            <a:r>
              <a:rPr lang="en-GB" sz="2400" dirty="0"/>
              <a:t>It's configured with a frontend IP address, protocol, and port number for connections from clients to the AG.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4C6407-C123-556C-9D3E-38AE86C1FE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834" y="1474628"/>
            <a:ext cx="1938696" cy="1377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1527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00B7B-73A3-3D0F-A053-16AED9BC7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255E4A-8FB1-BABC-165C-0AC10F7C9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Workflow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550993-1B93-1325-50E7-EE2C24C6E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220" y="365125"/>
            <a:ext cx="8626588" cy="344453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FD635BC-A33E-6E2A-C06D-4027E594197D}"/>
              </a:ext>
            </a:extLst>
          </p:cNvPr>
          <p:cNvSpPr txBox="1">
            <a:spLocks/>
          </p:cNvSpPr>
          <p:nvPr/>
        </p:nvSpPr>
        <p:spPr bwMode="auto">
          <a:xfrm>
            <a:off x="358219" y="3856778"/>
            <a:ext cx="11481847" cy="184189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If a web application firewall (WAF) is in use, the application gateway checks the request headers and the body, if present, against WAF rules.</a:t>
            </a:r>
          </a:p>
          <a:p>
            <a:r>
              <a:rPr lang="en-GB" sz="2400" dirty="0"/>
              <a:t>Valid requests are routed to the backend.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12CBEA4-AE71-E62D-4C0B-36722E969879}"/>
              </a:ext>
            </a:extLst>
          </p:cNvPr>
          <p:cNvSpPr/>
          <p:nvPr/>
        </p:nvSpPr>
        <p:spPr bwMode="auto">
          <a:xfrm>
            <a:off x="7285264" y="2115192"/>
            <a:ext cx="952500" cy="7239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42994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4307C-8A42-E8D4-9922-8963A3069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86FA9E-3C51-74D7-572E-24DC9F410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Workflow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9C0E99-F149-FE22-EF0D-553439762D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220" y="365125"/>
            <a:ext cx="8626588" cy="344453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0134DB-D6B3-B845-0A11-7644FE6F8353}"/>
              </a:ext>
            </a:extLst>
          </p:cNvPr>
          <p:cNvSpPr txBox="1">
            <a:spLocks/>
          </p:cNvSpPr>
          <p:nvPr/>
        </p:nvSpPr>
        <p:spPr bwMode="auto">
          <a:xfrm>
            <a:off x="358219" y="3856778"/>
            <a:ext cx="11481847" cy="30012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 AG evaluates the request routing rule that's associated with the listener. </a:t>
            </a:r>
          </a:p>
          <a:p>
            <a:r>
              <a:rPr lang="en-GB" dirty="0"/>
              <a:t>Requests can all be routed to the same backend pool, to different backend pools based on the URL path or redirected to another port or external site.</a:t>
            </a:r>
          </a:p>
          <a:p>
            <a:r>
              <a:rPr lang="en-GB" dirty="0"/>
              <a:t>The AG opens a new TCP connection to the pool using the provided HTTP Settings to specify the required protocol and port that this connection should use e.g. when connecting to a VM in the pool.</a:t>
            </a:r>
          </a:p>
          <a:p>
            <a:pPr lvl="1"/>
            <a:r>
              <a:rPr lang="en-GB" b="1" dirty="0"/>
              <a:t>This means the frontend protocol/port and backend protocol/port can be different</a:t>
            </a:r>
            <a:r>
              <a:rPr lang="en-GB" dirty="0"/>
              <a:t>, so that the pools can contain servers using different protocols and ports. </a:t>
            </a:r>
          </a:p>
          <a:p>
            <a:r>
              <a:rPr lang="en-GB" dirty="0"/>
              <a:t>In addition, if the incoming traffic uses the same protocol/port then different URLs can be used to map traffic to different pools (path-based routing) and their servers.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D630795A-2667-C858-43BE-46A90C80E7A4}"/>
              </a:ext>
            </a:extLst>
          </p:cNvPr>
          <p:cNvSpPr/>
          <p:nvPr/>
        </p:nvSpPr>
        <p:spPr bwMode="auto">
          <a:xfrm>
            <a:off x="8141153" y="2481740"/>
            <a:ext cx="359457" cy="7239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6EA4AA8-597B-1F03-BCDF-1039EB7BEE1C}"/>
              </a:ext>
            </a:extLst>
          </p:cNvPr>
          <p:cNvSpPr/>
          <p:nvPr/>
        </p:nvSpPr>
        <p:spPr bwMode="auto">
          <a:xfrm>
            <a:off x="9329286" y="2481740"/>
            <a:ext cx="459693" cy="7239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7347BCE-E5B0-4F98-A4A8-8D16FCC20139}"/>
              </a:ext>
            </a:extLst>
          </p:cNvPr>
          <p:cNvSpPr/>
          <p:nvPr/>
        </p:nvSpPr>
        <p:spPr bwMode="auto">
          <a:xfrm>
            <a:off x="8308058" y="1950478"/>
            <a:ext cx="1195171" cy="1255162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1CC42FD-4B89-F499-8EA2-9597DB2446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6647" y="1414782"/>
            <a:ext cx="2523963" cy="871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511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E8B19-7F4E-5FF0-7F84-6AA318F18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0FB4AD-82B4-9F2A-018A-59F9E1364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URL Path-Based Routing Rule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B5AA0C4C-868A-285F-F985-00C412B52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Essentially the way the service “looks” to the clients can be different to the actual requirements for the service running on the target servers</a:t>
            </a: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1C56769-7FA2-6313-64CA-296FA3624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7897" y="2804472"/>
            <a:ext cx="8056206" cy="393922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969417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C9F2E1-786A-C133-496C-06C4D6D730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90C86B-9A33-8B2A-3323-A3B3C0767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Workflow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340191-EC26-F917-64F4-F354F54CB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220" y="365125"/>
            <a:ext cx="8626588" cy="3444539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51E732E-3015-F8CA-2C83-5F1B8B7C30E1}"/>
              </a:ext>
            </a:extLst>
          </p:cNvPr>
          <p:cNvSpPr txBox="1">
            <a:spLocks/>
          </p:cNvSpPr>
          <p:nvPr/>
        </p:nvSpPr>
        <p:spPr bwMode="auto">
          <a:xfrm>
            <a:off x="358219" y="3856778"/>
            <a:ext cx="11481847" cy="29359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/>
              <a:t>Sometimes, the TCP session between the AG and the backend pool needs to be altered to match the expectations of the servers in the pool</a:t>
            </a:r>
          </a:p>
          <a:p>
            <a:r>
              <a:rPr lang="en-GB" sz="2200" dirty="0"/>
              <a:t>Rewrite rules allow us to “rewrite” or modify the HTTP headers and/or URL being passed to these servers.</a:t>
            </a:r>
          </a:p>
          <a:p>
            <a:r>
              <a:rPr lang="en-GB" sz="2200" dirty="0"/>
              <a:t>For example, say we have incoming traffic for URL /sales/* and our Nginx webserver in the backend pool only expects HTTP Requests using the default URL path /*. Then we can change the URL in the TCP session to be /* as the AG copies the data from the original incoming packets into the new TCP packets being passed to the pool.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2B278F6-76E8-DB8B-E622-B43271CA0A32}"/>
              </a:ext>
            </a:extLst>
          </p:cNvPr>
          <p:cNvSpPr/>
          <p:nvPr/>
        </p:nvSpPr>
        <p:spPr bwMode="auto">
          <a:xfrm>
            <a:off x="9631527" y="1316180"/>
            <a:ext cx="879913" cy="723900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511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CDB22-0E92-32C8-AB4E-E065A2DB9C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FBD6957-7861-9E50-DB89-1491565E1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093886"/>
          </a:xfrm>
        </p:spPr>
        <p:txBody>
          <a:bodyPr>
            <a:normAutofit/>
          </a:bodyPr>
          <a:lstStyle/>
          <a:p>
            <a:r>
              <a:rPr lang="en-GB" dirty="0"/>
              <a:t>After the application gateway determines the backend server, it </a:t>
            </a:r>
            <a:r>
              <a:rPr lang="en-GB" b="1" dirty="0"/>
              <a:t>opens a new TCP session with the backend server</a:t>
            </a:r>
            <a:r>
              <a:rPr lang="en-GB" dirty="0"/>
              <a:t> based on HTTP settings. </a:t>
            </a:r>
          </a:p>
          <a:p>
            <a:pPr lvl="1"/>
            <a:r>
              <a:rPr lang="en-GB" dirty="0"/>
              <a:t>In other words, as the traffic is forwarded to the backend pool, it is altered by the Gateway to match the requirements of the VMs in the backend pool</a:t>
            </a:r>
          </a:p>
          <a:p>
            <a:r>
              <a:rPr lang="en-GB" dirty="0"/>
              <a:t>HTTP settings specify the protocol, port, and other routing-related settings that are required to establish a new session with the backend server</a:t>
            </a:r>
          </a:p>
          <a:p>
            <a:pPr lvl="1"/>
            <a:r>
              <a:rPr lang="en-GB" dirty="0"/>
              <a:t>The HTTP Settings define how this traffic should be forwarded including </a:t>
            </a:r>
            <a:r>
              <a:rPr lang="en-GB" b="1" u="sng" dirty="0"/>
              <a:t>changing</a:t>
            </a:r>
            <a:r>
              <a:rPr lang="en-GB" dirty="0"/>
              <a:t> the protocol, port, URL</a:t>
            </a:r>
            <a:r>
              <a:rPr lang="en-GB" baseline="30000" dirty="0"/>
              <a:t>#</a:t>
            </a:r>
            <a:r>
              <a:rPr lang="en-GB" dirty="0"/>
              <a:t> and other HTTP headers</a:t>
            </a:r>
            <a:r>
              <a:rPr lang="en-GB" baseline="30000" dirty="0"/>
              <a:t>@</a:t>
            </a:r>
            <a:r>
              <a:rPr lang="en-GB" dirty="0"/>
              <a:t> used in the new TCP session.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 i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1A1CE36-4510-E3D1-E46D-DCA5946B8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HTTP Settings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829C93-2D43-2D80-AF75-4C0635DA8A15}"/>
              </a:ext>
            </a:extLst>
          </p:cNvPr>
          <p:cNvSpPr txBox="1"/>
          <p:nvPr/>
        </p:nvSpPr>
        <p:spPr>
          <a:xfrm>
            <a:off x="2769734" y="5750004"/>
            <a:ext cx="526392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FFC000"/>
                </a:solidFill>
              </a:rPr>
              <a:t># You can override the backend path for all HTTP requests OR you can use rewrite sets and rules to provide different URLs for each backend pool when using URL path-based routing</a:t>
            </a:r>
          </a:p>
          <a:p>
            <a:r>
              <a:rPr lang="en-GB" sz="1600" dirty="0">
                <a:solidFill>
                  <a:srgbClr val="FFC000"/>
                </a:solidFill>
              </a:rPr>
              <a:t>@ Using rewrite rules</a:t>
            </a:r>
          </a:p>
        </p:txBody>
      </p:sp>
    </p:spTree>
    <p:extLst>
      <p:ext uri="{BB962C8B-B14F-4D97-AF65-F5344CB8AC3E}">
        <p14:creationId xmlns:p14="http://schemas.microsoft.com/office/powerpoint/2010/main" val="2916252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8D3766-01A5-090E-5610-B989C1F5D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C510BC1-CD6C-C546-2359-E203EC661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1" cy="4093886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When the AG opens the new session to the backend, it can </a:t>
            </a:r>
            <a:r>
              <a:rPr lang="en-GB" sz="2600" b="1" dirty="0"/>
              <a:t>transform the request</a:t>
            </a:r>
            <a:r>
              <a:rPr lang="en-GB" sz="2600" dirty="0"/>
              <a:t> to match what the backend server expects:</a:t>
            </a:r>
          </a:p>
          <a:p>
            <a:pPr lvl="1"/>
            <a:r>
              <a:rPr lang="en-GB" altLang="en-US" sz="2200" b="1" dirty="0"/>
              <a:t>Protocol – </a:t>
            </a:r>
            <a:r>
              <a:rPr lang="en-GB" altLang="en-US" sz="2200" dirty="0"/>
              <a:t>HTTP / HTTPS</a:t>
            </a:r>
          </a:p>
          <a:p>
            <a:pPr lvl="1"/>
            <a:r>
              <a:rPr lang="en-GB" altLang="en-US" sz="2200" b="1" dirty="0"/>
              <a:t>Port – </a:t>
            </a:r>
            <a:r>
              <a:rPr lang="en-GB" altLang="en-US" sz="2200" dirty="0"/>
              <a:t>Mapped to backend server / pool</a:t>
            </a:r>
          </a:p>
          <a:p>
            <a:pPr lvl="1"/>
            <a:r>
              <a:rPr lang="en-GB" altLang="en-US" sz="2200" b="1" dirty="0"/>
              <a:t>URL Path – </a:t>
            </a:r>
            <a:r>
              <a:rPr lang="en-GB" altLang="en-US" sz="2200" dirty="0"/>
              <a:t>Can rewrite path sent to backend</a:t>
            </a:r>
          </a:p>
          <a:p>
            <a:pPr lvl="1"/>
            <a:r>
              <a:rPr lang="en-GB" altLang="en-US" sz="2200" b="1" dirty="0"/>
              <a:t>HTTP Headers – </a:t>
            </a:r>
            <a:r>
              <a:rPr lang="en-GB" altLang="en-US" sz="2200" dirty="0"/>
              <a:t>Can add, remove, or rewrite headers in forwarded request</a:t>
            </a:r>
          </a:p>
          <a:p>
            <a:r>
              <a:rPr lang="en-GB" sz="2600" dirty="0"/>
              <a:t>The request arriving from the user might not match what the backend expects. For example:</a:t>
            </a:r>
          </a:p>
          <a:p>
            <a:pPr lvl="1"/>
            <a:r>
              <a:rPr lang="en-GB" sz="2200" dirty="0"/>
              <a:t>User requests via </a:t>
            </a:r>
            <a:r>
              <a:rPr lang="en-GB" sz="2200" b="1" dirty="0"/>
              <a:t>HTTPS</a:t>
            </a:r>
            <a:r>
              <a:rPr lang="en-GB" sz="2200" dirty="0"/>
              <a:t> on port 443, but the backend only accepts </a:t>
            </a:r>
            <a:r>
              <a:rPr lang="en-GB" sz="2200" b="1" dirty="0"/>
              <a:t>HTTP</a:t>
            </a:r>
            <a:r>
              <a:rPr lang="en-GB" sz="2200" dirty="0"/>
              <a:t> on port 80 → HTTP Settings handle the translation</a:t>
            </a:r>
          </a:p>
          <a:p>
            <a:pPr lvl="1"/>
            <a:r>
              <a:rPr lang="en-GB" sz="2200" dirty="0"/>
              <a:t>User hits </a:t>
            </a:r>
            <a:r>
              <a:rPr lang="en-GB" sz="2600" dirty="0"/>
              <a:t>/images/photo.png</a:t>
            </a:r>
            <a:r>
              <a:rPr lang="en-GB" sz="2200" dirty="0"/>
              <a:t> but the backend image server expects just </a:t>
            </a:r>
            <a:r>
              <a:rPr lang="en-GB" sz="2600" dirty="0"/>
              <a:t>/photo.png</a:t>
            </a:r>
            <a:r>
              <a:rPr lang="en-GB" sz="2200" dirty="0"/>
              <a:t> → HTTP Settings can </a:t>
            </a:r>
            <a:r>
              <a:rPr lang="en-GB" sz="2200" b="1" dirty="0"/>
              <a:t>rewrite the URL path</a:t>
            </a:r>
            <a:endParaRPr lang="en-GB" sz="2200" dirty="0"/>
          </a:p>
          <a:p>
            <a:pPr lvl="1"/>
            <a:r>
              <a:rPr lang="en-GB" sz="2200" dirty="0"/>
              <a:t>Headers may need to be added or modified for the backend app to work correctly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4566B1-6911-8940-0F0E-1C46C7C7C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HTTP Settings</a:t>
            </a:r>
          </a:p>
        </p:txBody>
      </p:sp>
    </p:spTree>
    <p:extLst>
      <p:ext uri="{BB962C8B-B14F-4D97-AF65-F5344CB8AC3E}">
        <p14:creationId xmlns:p14="http://schemas.microsoft.com/office/powerpoint/2010/main" val="1404113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B1264-CD22-4C85-9232-5587AB80C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E89477-AA33-E69E-5A92-B16605A29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HTTP Settings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D4C001E-1165-3257-FA73-FA9B5EA4A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7156" y="424543"/>
            <a:ext cx="8895925" cy="52879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E9C538B-AAF8-1295-0F59-FCA3424378CE}"/>
              </a:ext>
            </a:extLst>
          </p:cNvPr>
          <p:cNvSpPr txBox="1"/>
          <p:nvPr/>
        </p:nvSpPr>
        <p:spPr>
          <a:xfrm>
            <a:off x="358219" y="2151727"/>
            <a:ext cx="349227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client sends encrypted HTTPS traffic to the AG on port 8080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backend is a Nginx web server serving /index.html on port 80 using plain HTTP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AG needs to bridge the gap between these two</a:t>
            </a:r>
          </a:p>
        </p:txBody>
      </p:sp>
    </p:spTree>
    <p:extLst>
      <p:ext uri="{BB962C8B-B14F-4D97-AF65-F5344CB8AC3E}">
        <p14:creationId xmlns:p14="http://schemas.microsoft.com/office/powerpoint/2010/main" val="1707659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809196-EA33-10BF-3D1B-4A705C89B9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1E31C1-21E9-3796-82BE-4682CBB35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HTTP Settings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E44ABD33-640D-8BC6-4F9B-7F57B34548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7156" y="424543"/>
            <a:ext cx="8895925" cy="52879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43AADCE-5D69-129B-CBC4-51ECB1F844F5}"/>
              </a:ext>
            </a:extLst>
          </p:cNvPr>
          <p:cNvSpPr txBox="1"/>
          <p:nvPr/>
        </p:nvSpPr>
        <p:spPr>
          <a:xfrm>
            <a:off x="358219" y="1997839"/>
            <a:ext cx="349227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Benefits:</a:t>
            </a:r>
          </a:p>
          <a:p>
            <a:r>
              <a:rPr lang="en-GB" sz="2000" b="1" dirty="0"/>
              <a:t>Performance</a:t>
            </a:r>
            <a:r>
              <a:rPr lang="en-GB" sz="2000" dirty="0"/>
              <a:t> — backend servers don't waste CPU on encryption/decryption</a:t>
            </a:r>
          </a:p>
          <a:p>
            <a:r>
              <a:rPr lang="en-GB" sz="2000" b="1" dirty="0"/>
              <a:t>Simplicity</a:t>
            </a:r>
            <a:r>
              <a:rPr lang="en-GB" sz="2000" dirty="0"/>
              <a:t> — no SSL certificates needed on every backend VM</a:t>
            </a:r>
          </a:p>
          <a:p>
            <a:r>
              <a:rPr lang="en-GB" sz="2000" b="1" dirty="0"/>
              <a:t>Security still maintained</a:t>
            </a:r>
            <a:r>
              <a:rPr lang="en-GB" sz="2000" dirty="0"/>
              <a:t> — the public-facing connection is still encrypted</a:t>
            </a:r>
          </a:p>
        </p:txBody>
      </p:sp>
    </p:spTree>
    <p:extLst>
      <p:ext uri="{BB962C8B-B14F-4D97-AF65-F5344CB8AC3E}">
        <p14:creationId xmlns:p14="http://schemas.microsoft.com/office/powerpoint/2010/main" val="883142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9DA35-655B-E08C-604B-963F8B2B7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06AB23-924A-198C-307E-D24BD63CE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 and Scale Set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F25BD81-A713-9730-6DC7-FF5E77241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combine an AG with a load balancer and a VM Scale Set  </a:t>
            </a: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AA50D-A964-574E-F64C-6D7C146FC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35" y="2833236"/>
            <a:ext cx="5505165" cy="15607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B99E32-9435-68C5-04EA-B2DE0895EB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3673" y="2833236"/>
            <a:ext cx="5456393" cy="229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753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FD48DB-536D-832D-325E-BA6B3F745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488192-D683-E157-DDFE-2451C7560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Combination of AG, LB and VMSS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26BD01E-7BA7-4D7E-A9C2-AF577541C4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the full traffic flow becomes:</a:t>
            </a:r>
          </a:p>
          <a:p>
            <a:pPr lvl="1"/>
            <a:r>
              <a:rPr lang="en-GB" sz="2800" i="1" dirty="0"/>
              <a:t>Internet → Application Gateway (Layer 7 routing + WAF) → Load Balancer (Layer 4 distribution) → VMSS (auto-scaling VMs)</a:t>
            </a:r>
            <a:endParaRPr lang="en-GB" sz="2800" dirty="0"/>
          </a:p>
          <a:p>
            <a:r>
              <a:rPr lang="en-GB" dirty="0"/>
              <a:t>Each component adds a different capability:</a:t>
            </a:r>
          </a:p>
        </p:txBody>
      </p:sp>
      <p:pic>
        <p:nvPicPr>
          <p:cNvPr id="16" name="Picture 15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DA5C96B8-1473-2760-638A-B60C07DE8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0053" y="3608615"/>
            <a:ext cx="8631894" cy="207921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40E6933-0006-C0FC-E513-7C613BDBAD84}"/>
              </a:ext>
            </a:extLst>
          </p:cNvPr>
          <p:cNvSpPr txBox="1"/>
          <p:nvPr/>
        </p:nvSpPr>
        <p:spPr>
          <a:xfrm>
            <a:off x="2394176" y="5775849"/>
            <a:ext cx="9550173" cy="83099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/>
              <a:t>Together they give you security + intelligence + resilience + elasticity — the full picture of a robust, scalable web application in Azure.</a:t>
            </a:r>
          </a:p>
        </p:txBody>
      </p:sp>
    </p:spTree>
    <p:extLst>
      <p:ext uri="{BB962C8B-B14F-4D97-AF65-F5344CB8AC3E}">
        <p14:creationId xmlns:p14="http://schemas.microsoft.com/office/powerpoint/2010/main" val="2269976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EDD54-AB4D-7CFC-2908-4E00FB44FC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EAF05186-2AB9-DF86-C6AD-A9D938853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an AG with a couple of VMs</a:t>
            </a:r>
          </a:p>
          <a:p>
            <a:pPr lvl="1"/>
            <a:r>
              <a:rPr lang="en-GB" dirty="0"/>
              <a:t>We will keep it simple and avoid using a load balancer/scale set</a:t>
            </a:r>
          </a:p>
          <a:p>
            <a:r>
              <a:rPr lang="en-GB" dirty="0"/>
              <a:t>Path based routing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5A67BA-2B39-E41B-FDA7-D7FB49010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Demonstration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950A48A-A56E-FE62-98E6-89654CD9E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3714" y="2786184"/>
            <a:ext cx="9004572" cy="285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450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CEC888-CDCD-B7B8-843C-57AF5814C7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0057E2-A006-6D27-82E6-245698CDD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Demonstration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0ABF484-4A16-AB4A-F2EE-F1CAD7C66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086" y="1658873"/>
            <a:ext cx="3857625" cy="1428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2CB1527-87BC-7587-E3F2-B7A29096D1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6677" y="1690688"/>
            <a:ext cx="4114800" cy="14382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16E6AB6-9EAA-E67B-90CC-8E5C4F5B92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5161" y="3770378"/>
            <a:ext cx="4248150" cy="141922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792EB41-58AB-F09C-2926-60E1F868BF28}"/>
              </a:ext>
            </a:extLst>
          </p:cNvPr>
          <p:cNvSpPr/>
          <p:nvPr/>
        </p:nvSpPr>
        <p:spPr bwMode="auto">
          <a:xfrm>
            <a:off x="3480486" y="1658873"/>
            <a:ext cx="1108277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CF2179-94DD-9B11-12F4-CBDA20338B31}"/>
              </a:ext>
            </a:extLst>
          </p:cNvPr>
          <p:cNvSpPr/>
          <p:nvPr/>
        </p:nvSpPr>
        <p:spPr bwMode="auto">
          <a:xfrm>
            <a:off x="9441341" y="1690688"/>
            <a:ext cx="1383894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A6898E-B14D-C592-9349-CAA0846EE6D3}"/>
              </a:ext>
            </a:extLst>
          </p:cNvPr>
          <p:cNvSpPr/>
          <p:nvPr/>
        </p:nvSpPr>
        <p:spPr bwMode="auto">
          <a:xfrm>
            <a:off x="6451881" y="3770378"/>
            <a:ext cx="1531430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156B939-EDE1-B166-2293-A8FE73CE5E4B}"/>
              </a:ext>
            </a:extLst>
          </p:cNvPr>
          <p:cNvSpPr/>
          <p:nvPr/>
        </p:nvSpPr>
        <p:spPr bwMode="auto">
          <a:xfrm>
            <a:off x="1923384" y="2785155"/>
            <a:ext cx="1138137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551196-B0B5-705E-03C7-B9FFFDE6D600}"/>
              </a:ext>
            </a:extLst>
          </p:cNvPr>
          <p:cNvSpPr/>
          <p:nvPr/>
        </p:nvSpPr>
        <p:spPr bwMode="auto">
          <a:xfrm>
            <a:off x="7855056" y="2768921"/>
            <a:ext cx="1138137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BBACBE8-7B54-C639-4941-D6B2D4E4B4C0}"/>
              </a:ext>
            </a:extLst>
          </p:cNvPr>
          <p:cNvSpPr/>
          <p:nvPr/>
        </p:nvSpPr>
        <p:spPr bwMode="auto">
          <a:xfrm>
            <a:off x="4788112" y="4859721"/>
            <a:ext cx="1138137" cy="320675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6877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CA265-0D10-C6DB-4B8A-DC14E14E9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FCB625-610D-59E0-1B16-89BA7BA5A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Always remember to clean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52DD8-6C66-E88E-2EAF-F080740DB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9380"/>
            <a:ext cx="11481847" cy="4178480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400" dirty="0"/>
              <a:t>Delete the resource group</a:t>
            </a:r>
            <a:br>
              <a:rPr lang="en-GB" sz="3400" dirty="0"/>
            </a:br>
            <a:r>
              <a:rPr lang="en-GB" sz="3400" dirty="0"/>
              <a:t>This will delete all of the resources we created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3400" dirty="0"/>
              <a:t>In the Azure Web Portal you can do the same thing this way!!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400" dirty="0"/>
              <a:t>In Azure Portal, select Resource groups on the left.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400" dirty="0"/>
              <a:t>Find the your resource group and select it.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400" dirty="0"/>
              <a:t>In the Overview tab of the resource group, select Delete resource group.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400" dirty="0"/>
              <a:t>This opens a new dialog box. Type the name of the resource group again and select Delete.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52A4C6D-3FF8-6B92-2A02-EF3A61ECE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360" y="2112150"/>
            <a:ext cx="5785605" cy="131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19906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2096</Words>
  <Application>Microsoft Office PowerPoint</Application>
  <PresentationFormat>Widescreen</PresentationFormat>
  <Paragraphs>184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Monotype Sorts</vt:lpstr>
      <vt:lpstr>Aptos</vt:lpstr>
      <vt:lpstr>Arial</vt:lpstr>
      <vt:lpstr>Calibri</vt:lpstr>
      <vt:lpstr>Calibri Light</vt:lpstr>
      <vt:lpstr>Helvetica</vt:lpstr>
      <vt:lpstr>UWTSD Holding Page</vt:lpstr>
      <vt:lpstr>UWTSD Text 2</vt:lpstr>
      <vt:lpstr>UWTSD Logo Variations place image in Background</vt:lpstr>
      <vt:lpstr>PowerPoint Presentation</vt:lpstr>
      <vt:lpstr>Overview Recap</vt:lpstr>
      <vt:lpstr>Application Gateway (AG)</vt:lpstr>
      <vt:lpstr>Data Centres</vt:lpstr>
      <vt:lpstr>AG Vs Load Balancer</vt:lpstr>
      <vt:lpstr>AG Features</vt:lpstr>
      <vt:lpstr>AG Workflow</vt:lpstr>
      <vt:lpstr>DNS Recap</vt:lpstr>
      <vt:lpstr>AG Workflow</vt:lpstr>
      <vt:lpstr>AG Workflow</vt:lpstr>
      <vt:lpstr>AG Workflow</vt:lpstr>
      <vt:lpstr>URL Path-Based Routing Rule</vt:lpstr>
      <vt:lpstr>AG Workflow</vt:lpstr>
      <vt:lpstr>HTTP Settings</vt:lpstr>
      <vt:lpstr>HTTP Settings</vt:lpstr>
      <vt:lpstr>HTTP Settings</vt:lpstr>
      <vt:lpstr>HTTP Settings</vt:lpstr>
      <vt:lpstr>AG and Scale Set</vt:lpstr>
      <vt:lpstr>Combination of AG, LB and VMSS</vt:lpstr>
      <vt:lpstr>Demonstration</vt:lpstr>
      <vt:lpstr>Demonstration</vt:lpstr>
      <vt:lpstr>Always remember to clean up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24</cp:revision>
  <dcterms:created xsi:type="dcterms:W3CDTF">2021-03-09T15:35:42Z</dcterms:created>
  <dcterms:modified xsi:type="dcterms:W3CDTF">2026-03-11T23:22:52Z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