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55" r:id="rId1"/>
  </p:sldMasterIdLst>
  <p:sldIdLst>
    <p:sldId id="256" r:id="rId2"/>
    <p:sldId id="257" r:id="rId3"/>
    <p:sldId id="298" r:id="rId4"/>
    <p:sldId id="347" r:id="rId5"/>
    <p:sldId id="357" r:id="rId6"/>
    <p:sldId id="356" r:id="rId7"/>
    <p:sldId id="348" r:id="rId8"/>
    <p:sldId id="349" r:id="rId9"/>
    <p:sldId id="350" r:id="rId10"/>
    <p:sldId id="351" r:id="rId11"/>
    <p:sldId id="352" r:id="rId12"/>
    <p:sldId id="353" r:id="rId13"/>
    <p:sldId id="354" r:id="rId14"/>
    <p:sldId id="355" r:id="rId15"/>
    <p:sldId id="346" r:id="rId16"/>
    <p:sldId id="258" r:id="rId17"/>
    <p:sldId id="259" r:id="rId18"/>
    <p:sldId id="260" r:id="rId19"/>
    <p:sldId id="265" r:id="rId20"/>
    <p:sldId id="261" r:id="rId21"/>
    <p:sldId id="262" r:id="rId22"/>
    <p:sldId id="263" r:id="rId23"/>
    <p:sldId id="264" r:id="rId24"/>
    <p:sldId id="345" r:id="rId25"/>
    <p:sldId id="266" r:id="rId26"/>
    <p:sldId id="267" r:id="rId27"/>
    <p:sldId id="271" r:id="rId28"/>
    <p:sldId id="272" r:id="rId29"/>
    <p:sldId id="273" r:id="rId30"/>
    <p:sldId id="344" r:id="rId31"/>
    <p:sldId id="301" r:id="rId32"/>
    <p:sldId id="343" r:id="rId33"/>
    <p:sldId id="302" r:id="rId34"/>
    <p:sldId id="303" r:id="rId35"/>
    <p:sldId id="305" r:id="rId36"/>
    <p:sldId id="308" r:id="rId37"/>
    <p:sldId id="310" r:id="rId38"/>
    <p:sldId id="312" r:id="rId39"/>
    <p:sldId id="318" r:id="rId40"/>
    <p:sldId id="322" r:id="rId41"/>
    <p:sldId id="330" r:id="rId42"/>
  </p:sldIdLst>
  <p:sldSz cx="9144000" cy="6858000" type="screen4x3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BC9F96-401D-4059-B0D4-8D225271B816}" v="59" dt="2024-01-30T21:55:59.529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8" autoAdjust="0"/>
    <p:restoredTop sz="94660"/>
  </p:normalViewPr>
  <p:slideViewPr>
    <p:cSldViewPr>
      <p:cViewPr varScale="1">
        <p:scale>
          <a:sx n="99" d="100"/>
          <a:sy n="99" d="100"/>
        </p:scale>
        <p:origin x="916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DBBC9F96-401D-4059-B0D4-8D225271B816}"/>
    <pc:docChg chg="undo custSel addSld delSld modSld sldOrd">
      <pc:chgData name="Sian Bowen" userId="c345053a-4abb-4e43-8ff7-c21186a2fa29" providerId="ADAL" clId="{DBBC9F96-401D-4059-B0D4-8D225271B816}" dt="2024-01-30T21:56:20.356" v="1646" actId="20577"/>
      <pc:docMkLst>
        <pc:docMk/>
      </pc:docMkLst>
      <pc:sldChg chg="delSp modSp mod">
        <pc:chgData name="Sian Bowen" userId="c345053a-4abb-4e43-8ff7-c21186a2fa29" providerId="ADAL" clId="{DBBC9F96-401D-4059-B0D4-8D225271B816}" dt="2024-01-28T21:47:22.954" v="1103" actId="122"/>
        <pc:sldMkLst>
          <pc:docMk/>
          <pc:sldMk cId="0" sldId="256"/>
        </pc:sldMkLst>
        <pc:spChg chg="mod">
          <ac:chgData name="Sian Bowen" userId="c345053a-4abb-4e43-8ff7-c21186a2fa29" providerId="ADAL" clId="{DBBC9F96-401D-4059-B0D4-8D225271B816}" dt="2024-01-28T21:47:22.954" v="1103" actId="122"/>
          <ac:spMkLst>
            <pc:docMk/>
            <pc:sldMk cId="0" sldId="256"/>
            <ac:spMk id="8" creationId="{00000000-0000-0000-0000-000000000000}"/>
          </ac:spMkLst>
        </pc:spChg>
        <pc:grpChg chg="del mod">
          <ac:chgData name="Sian Bowen" userId="c345053a-4abb-4e43-8ff7-c21186a2fa29" providerId="ADAL" clId="{DBBC9F96-401D-4059-B0D4-8D225271B816}" dt="2024-01-28T18:11:20.807" v="13" actId="478"/>
          <ac:grpSpMkLst>
            <pc:docMk/>
            <pc:sldMk cId="0" sldId="256"/>
            <ac:grpSpMk id="2" creationId="{00000000-0000-0000-0000-000000000000}"/>
          </ac:grpSpMkLst>
        </pc:grpChg>
      </pc:sldChg>
      <pc:sldChg chg="modSp mod">
        <pc:chgData name="Sian Bowen" userId="c345053a-4abb-4e43-8ff7-c21186a2fa29" providerId="ADAL" clId="{DBBC9F96-401D-4059-B0D4-8D225271B816}" dt="2024-01-28T22:34:30.773" v="1208" actId="113"/>
        <pc:sldMkLst>
          <pc:docMk/>
          <pc:sldMk cId="0" sldId="257"/>
        </pc:sldMkLst>
        <pc:spChg chg="mod">
          <ac:chgData name="Sian Bowen" userId="c345053a-4abb-4e43-8ff7-c21186a2fa29" providerId="ADAL" clId="{DBBC9F96-401D-4059-B0D4-8D225271B816}" dt="2024-01-28T22:34:30.773" v="1208" actId="113"/>
          <ac:spMkLst>
            <pc:docMk/>
            <pc:sldMk cId="0" sldId="257"/>
            <ac:spMk id="2" creationId="{00000000-0000-0000-0000-000000000000}"/>
          </ac:spMkLst>
        </pc:spChg>
      </pc:sldChg>
      <pc:sldChg chg="delSp modSp mod">
        <pc:chgData name="Sian Bowen" userId="c345053a-4abb-4e43-8ff7-c21186a2fa29" providerId="ADAL" clId="{DBBC9F96-401D-4059-B0D4-8D225271B816}" dt="2024-01-28T18:25:28.951" v="298" actId="255"/>
        <pc:sldMkLst>
          <pc:docMk/>
          <pc:sldMk cId="0" sldId="258"/>
        </pc:sldMkLst>
        <pc:spChg chg="mod">
          <ac:chgData name="Sian Bowen" userId="c345053a-4abb-4e43-8ff7-c21186a2fa29" providerId="ADAL" clId="{DBBC9F96-401D-4059-B0D4-8D225271B816}" dt="2024-01-28T18:25:28.951" v="298" actId="255"/>
          <ac:spMkLst>
            <pc:docMk/>
            <pc:sldMk cId="0" sldId="258"/>
            <ac:spMk id="3" creationId="{00000000-0000-0000-0000-000000000000}"/>
          </ac:spMkLst>
        </pc:spChg>
        <pc:spChg chg="mod">
          <ac:chgData name="Sian Bowen" userId="c345053a-4abb-4e43-8ff7-c21186a2fa29" providerId="ADAL" clId="{DBBC9F96-401D-4059-B0D4-8D225271B816}" dt="2024-01-28T18:23:42.289" v="286" actId="20577"/>
          <ac:spMkLst>
            <pc:docMk/>
            <pc:sldMk cId="0" sldId="258"/>
            <ac:spMk id="4" creationId="{00000000-0000-0000-0000-000000000000}"/>
          </ac:spMkLst>
        </pc:spChg>
        <pc:picChg chg="del">
          <ac:chgData name="Sian Bowen" userId="c345053a-4abb-4e43-8ff7-c21186a2fa29" providerId="ADAL" clId="{DBBC9F96-401D-4059-B0D4-8D225271B816}" dt="2024-01-28T18:19:23.270" v="112" actId="478"/>
          <ac:picMkLst>
            <pc:docMk/>
            <pc:sldMk cId="0" sldId="258"/>
            <ac:picMk id="2" creationId="{00000000-0000-0000-0000-000000000000}"/>
          </ac:picMkLst>
        </pc:picChg>
      </pc:sldChg>
      <pc:sldChg chg="delSp modSp mod">
        <pc:chgData name="Sian Bowen" userId="c345053a-4abb-4e43-8ff7-c21186a2fa29" providerId="ADAL" clId="{DBBC9F96-401D-4059-B0D4-8D225271B816}" dt="2024-01-28T21:14:58.632" v="1045" actId="20577"/>
        <pc:sldMkLst>
          <pc:docMk/>
          <pc:sldMk cId="0" sldId="259"/>
        </pc:sldMkLst>
        <pc:spChg chg="mod">
          <ac:chgData name="Sian Bowen" userId="c345053a-4abb-4e43-8ff7-c21186a2fa29" providerId="ADAL" clId="{DBBC9F96-401D-4059-B0D4-8D225271B816}" dt="2024-01-28T21:14:58.632" v="1045" actId="20577"/>
          <ac:spMkLst>
            <pc:docMk/>
            <pc:sldMk cId="0" sldId="259"/>
            <ac:spMk id="18" creationId="{00000000-0000-0000-0000-000000000000}"/>
          </ac:spMkLst>
        </pc:spChg>
        <pc:spChg chg="mod">
          <ac:chgData name="Sian Bowen" userId="c345053a-4abb-4e43-8ff7-c21186a2fa29" providerId="ADAL" clId="{DBBC9F96-401D-4059-B0D4-8D225271B816}" dt="2024-01-28T18:25:20.579" v="297" actId="255"/>
          <ac:spMkLst>
            <pc:docMk/>
            <pc:sldMk cId="0" sldId="259"/>
            <ac:spMk id="20" creationId="{00000000-0000-0000-0000-000000000000}"/>
          </ac:spMkLst>
        </pc:spChg>
        <pc:grpChg chg="del">
          <ac:chgData name="Sian Bowen" userId="c345053a-4abb-4e43-8ff7-c21186a2fa29" providerId="ADAL" clId="{DBBC9F96-401D-4059-B0D4-8D225271B816}" dt="2024-01-28T18:24:58.023" v="295" actId="478"/>
          <ac:grpSpMkLst>
            <pc:docMk/>
            <pc:sldMk cId="0" sldId="259"/>
            <ac:grpSpMk id="2" creationId="{00000000-0000-0000-0000-000000000000}"/>
          </ac:grpSpMkLst>
        </pc:grpChg>
        <pc:picChg chg="del mod">
          <ac:chgData name="Sian Bowen" userId="c345053a-4abb-4e43-8ff7-c21186a2fa29" providerId="ADAL" clId="{DBBC9F96-401D-4059-B0D4-8D225271B816}" dt="2024-01-28T18:24:33.940" v="290" actId="478"/>
          <ac:picMkLst>
            <pc:docMk/>
            <pc:sldMk cId="0" sldId="259"/>
            <ac:picMk id="19" creationId="{00000000-0000-0000-0000-000000000000}"/>
          </ac:picMkLst>
        </pc:picChg>
      </pc:sldChg>
      <pc:sldChg chg="delSp modSp mod ord">
        <pc:chgData name="Sian Bowen" userId="c345053a-4abb-4e43-8ff7-c21186a2fa29" providerId="ADAL" clId="{DBBC9F96-401D-4059-B0D4-8D225271B816}" dt="2024-01-28T21:20:42.432" v="1047"/>
        <pc:sldMkLst>
          <pc:docMk/>
          <pc:sldMk cId="0" sldId="265"/>
        </pc:sldMkLst>
        <pc:spChg chg="mod">
          <ac:chgData name="Sian Bowen" userId="c345053a-4abb-4e43-8ff7-c21186a2fa29" providerId="ADAL" clId="{DBBC9F96-401D-4059-B0D4-8D225271B816}" dt="2024-01-28T18:32:13.442" v="317" actId="122"/>
          <ac:spMkLst>
            <pc:docMk/>
            <pc:sldMk cId="0" sldId="265"/>
            <ac:spMk id="3" creationId="{00000000-0000-0000-0000-000000000000}"/>
          </ac:spMkLst>
        </pc:spChg>
        <pc:picChg chg="del">
          <ac:chgData name="Sian Bowen" userId="c345053a-4abb-4e43-8ff7-c21186a2fa29" providerId="ADAL" clId="{DBBC9F96-401D-4059-B0D4-8D225271B816}" dt="2024-01-28T18:31:54.399" v="308" actId="478"/>
          <ac:picMkLst>
            <pc:docMk/>
            <pc:sldMk cId="0" sldId="265"/>
            <ac:picMk id="2" creationId="{00000000-0000-0000-0000-000000000000}"/>
          </ac:picMkLst>
        </pc:picChg>
      </pc:sldChg>
      <pc:sldChg chg="addSp delSp modSp mod">
        <pc:chgData name="Sian Bowen" userId="c345053a-4abb-4e43-8ff7-c21186a2fa29" providerId="ADAL" clId="{DBBC9F96-401D-4059-B0D4-8D225271B816}" dt="2024-01-30T21:56:20.356" v="1646" actId="20577"/>
        <pc:sldMkLst>
          <pc:docMk/>
          <pc:sldMk cId="0" sldId="266"/>
        </pc:sldMkLst>
        <pc:spChg chg="mod">
          <ac:chgData name="Sian Bowen" userId="c345053a-4abb-4e43-8ff7-c21186a2fa29" providerId="ADAL" clId="{DBBC9F96-401D-4059-B0D4-8D225271B816}" dt="2024-01-28T18:51:49.072" v="351" actId="255"/>
          <ac:spMkLst>
            <pc:docMk/>
            <pc:sldMk cId="0" sldId="266"/>
            <ac:spMk id="5" creationId="{00000000-0000-0000-0000-000000000000}"/>
          </ac:spMkLst>
        </pc:spChg>
        <pc:spChg chg="mod">
          <ac:chgData name="Sian Bowen" userId="c345053a-4abb-4e43-8ff7-c21186a2fa29" providerId="ADAL" clId="{DBBC9F96-401D-4059-B0D4-8D225271B816}" dt="2024-01-30T21:56:20.356" v="1646" actId="20577"/>
          <ac:spMkLst>
            <pc:docMk/>
            <pc:sldMk cId="0" sldId="266"/>
            <ac:spMk id="6" creationId="{00000000-0000-0000-0000-000000000000}"/>
          </ac:spMkLst>
        </pc:spChg>
        <pc:grpChg chg="del mod">
          <ac:chgData name="Sian Bowen" userId="c345053a-4abb-4e43-8ff7-c21186a2fa29" providerId="ADAL" clId="{DBBC9F96-401D-4059-B0D4-8D225271B816}" dt="2024-01-28T18:51:38.032" v="349" actId="478"/>
          <ac:grpSpMkLst>
            <pc:docMk/>
            <pc:sldMk cId="0" sldId="266"/>
            <ac:grpSpMk id="2" creationId="{00000000-0000-0000-0000-000000000000}"/>
          </ac:grpSpMkLst>
        </pc:grpChg>
        <pc:picChg chg="add mod">
          <ac:chgData name="Sian Bowen" userId="c345053a-4abb-4e43-8ff7-c21186a2fa29" providerId="ADAL" clId="{DBBC9F96-401D-4059-B0D4-8D225271B816}" dt="2024-01-30T21:55:59.528" v="1639" actId="14100"/>
          <ac:picMkLst>
            <pc:docMk/>
            <pc:sldMk cId="0" sldId="266"/>
            <ac:picMk id="2" creationId="{38F42B4A-331D-473A-99A5-B453FB11F651}"/>
          </ac:picMkLst>
        </pc:picChg>
      </pc:sldChg>
      <pc:sldChg chg="addSp delSp mod">
        <pc:chgData name="Sian Bowen" userId="c345053a-4abb-4e43-8ff7-c21186a2fa29" providerId="ADAL" clId="{DBBC9F96-401D-4059-B0D4-8D225271B816}" dt="2024-01-28T22:07:42.107" v="1105"/>
        <pc:sldMkLst>
          <pc:docMk/>
          <pc:sldMk cId="0" sldId="267"/>
        </pc:sldMkLst>
        <pc:picChg chg="del">
          <ac:chgData name="Sian Bowen" userId="c345053a-4abb-4e43-8ff7-c21186a2fa29" providerId="ADAL" clId="{DBBC9F96-401D-4059-B0D4-8D225271B816}" dt="2024-01-28T22:07:40.820" v="1104" actId="478"/>
          <ac:picMkLst>
            <pc:docMk/>
            <pc:sldMk cId="0" sldId="267"/>
            <ac:picMk id="2" creationId="{00000000-0000-0000-0000-000000000000}"/>
          </ac:picMkLst>
        </pc:picChg>
        <pc:picChg chg="add">
          <ac:chgData name="Sian Bowen" userId="c345053a-4abb-4e43-8ff7-c21186a2fa29" providerId="ADAL" clId="{DBBC9F96-401D-4059-B0D4-8D225271B816}" dt="2024-01-28T22:07:42.107" v="1105"/>
          <ac:picMkLst>
            <pc:docMk/>
            <pc:sldMk cId="0" sldId="267"/>
            <ac:picMk id="5122" creationId="{10DE36B6-DDDF-62B5-FE32-E952E89B524D}"/>
          </ac:picMkLst>
        </pc:picChg>
      </pc:sldChg>
      <pc:sldChg chg="del">
        <pc:chgData name="Sian Bowen" userId="c345053a-4abb-4e43-8ff7-c21186a2fa29" providerId="ADAL" clId="{DBBC9F96-401D-4059-B0D4-8D225271B816}" dt="2024-01-28T22:10:06.653" v="1109" actId="47"/>
        <pc:sldMkLst>
          <pc:docMk/>
          <pc:sldMk cId="0" sldId="268"/>
        </pc:sldMkLst>
      </pc:sldChg>
      <pc:sldChg chg="del">
        <pc:chgData name="Sian Bowen" userId="c345053a-4abb-4e43-8ff7-c21186a2fa29" providerId="ADAL" clId="{DBBC9F96-401D-4059-B0D4-8D225271B816}" dt="2024-01-28T21:22:46.014" v="1048" actId="47"/>
        <pc:sldMkLst>
          <pc:docMk/>
          <pc:sldMk cId="0" sldId="269"/>
        </pc:sldMkLst>
      </pc:sldChg>
      <pc:sldChg chg="del">
        <pc:chgData name="Sian Bowen" userId="c345053a-4abb-4e43-8ff7-c21186a2fa29" providerId="ADAL" clId="{DBBC9F96-401D-4059-B0D4-8D225271B816}" dt="2024-01-28T22:10:30.841" v="1110" actId="47"/>
        <pc:sldMkLst>
          <pc:docMk/>
          <pc:sldMk cId="0" sldId="270"/>
        </pc:sldMkLst>
      </pc:sldChg>
      <pc:sldChg chg="delSp modSp mod">
        <pc:chgData name="Sian Bowen" userId="c345053a-4abb-4e43-8ff7-c21186a2fa29" providerId="ADAL" clId="{DBBC9F96-401D-4059-B0D4-8D225271B816}" dt="2024-01-28T22:11:23.526" v="1119" actId="113"/>
        <pc:sldMkLst>
          <pc:docMk/>
          <pc:sldMk cId="0" sldId="271"/>
        </pc:sldMkLst>
        <pc:spChg chg="mod">
          <ac:chgData name="Sian Bowen" userId="c345053a-4abb-4e43-8ff7-c21186a2fa29" providerId="ADAL" clId="{DBBC9F96-401D-4059-B0D4-8D225271B816}" dt="2024-01-28T22:11:23.526" v="1119" actId="113"/>
          <ac:spMkLst>
            <pc:docMk/>
            <pc:sldMk cId="0" sldId="271"/>
            <ac:spMk id="3" creationId="{00000000-0000-0000-0000-000000000000}"/>
          </ac:spMkLst>
        </pc:spChg>
        <pc:picChg chg="del">
          <ac:chgData name="Sian Bowen" userId="c345053a-4abb-4e43-8ff7-c21186a2fa29" providerId="ADAL" clId="{DBBC9F96-401D-4059-B0D4-8D225271B816}" dt="2024-01-28T22:09:53.277" v="1107" actId="478"/>
          <ac:picMkLst>
            <pc:docMk/>
            <pc:sldMk cId="0" sldId="271"/>
            <ac:picMk id="4" creationId="{00000000-0000-0000-0000-000000000000}"/>
          </ac:picMkLst>
        </pc:picChg>
      </pc:sldChg>
      <pc:sldChg chg="modSp mod">
        <pc:chgData name="Sian Bowen" userId="c345053a-4abb-4e43-8ff7-c21186a2fa29" providerId="ADAL" clId="{DBBC9F96-401D-4059-B0D4-8D225271B816}" dt="2024-01-28T22:12:11.007" v="1123" actId="20577"/>
        <pc:sldMkLst>
          <pc:docMk/>
          <pc:sldMk cId="0" sldId="272"/>
        </pc:sldMkLst>
        <pc:spChg chg="mod">
          <ac:chgData name="Sian Bowen" userId="c345053a-4abb-4e43-8ff7-c21186a2fa29" providerId="ADAL" clId="{DBBC9F96-401D-4059-B0D4-8D225271B816}" dt="2024-01-28T18:53:59.325" v="367" actId="1076"/>
          <ac:spMkLst>
            <pc:docMk/>
            <pc:sldMk cId="0" sldId="272"/>
            <ac:spMk id="2" creationId="{00000000-0000-0000-0000-000000000000}"/>
          </ac:spMkLst>
        </pc:spChg>
        <pc:spChg chg="mod">
          <ac:chgData name="Sian Bowen" userId="c345053a-4abb-4e43-8ff7-c21186a2fa29" providerId="ADAL" clId="{DBBC9F96-401D-4059-B0D4-8D225271B816}" dt="2024-01-28T22:12:11.007" v="1123" actId="20577"/>
          <ac:spMkLst>
            <pc:docMk/>
            <pc:sldMk cId="0" sldId="272"/>
            <ac:spMk id="3" creationId="{00000000-0000-0000-0000-000000000000}"/>
          </ac:spMkLst>
        </pc:spChg>
      </pc:sldChg>
      <pc:sldChg chg="delSp modSp mod">
        <pc:chgData name="Sian Bowen" userId="c345053a-4abb-4e43-8ff7-c21186a2fa29" providerId="ADAL" clId="{DBBC9F96-401D-4059-B0D4-8D225271B816}" dt="2024-01-28T18:58:04.156" v="384" actId="20577"/>
        <pc:sldMkLst>
          <pc:docMk/>
          <pc:sldMk cId="0" sldId="273"/>
        </pc:sldMkLst>
        <pc:spChg chg="mod">
          <ac:chgData name="Sian Bowen" userId="c345053a-4abb-4e43-8ff7-c21186a2fa29" providerId="ADAL" clId="{DBBC9F96-401D-4059-B0D4-8D225271B816}" dt="2024-01-28T18:57:23.592" v="373" actId="255"/>
          <ac:spMkLst>
            <pc:docMk/>
            <pc:sldMk cId="0" sldId="273"/>
            <ac:spMk id="6" creationId="{00000000-0000-0000-0000-000000000000}"/>
          </ac:spMkLst>
        </pc:spChg>
        <pc:graphicFrameChg chg="mod modGraphic">
          <ac:chgData name="Sian Bowen" userId="c345053a-4abb-4e43-8ff7-c21186a2fa29" providerId="ADAL" clId="{DBBC9F96-401D-4059-B0D4-8D225271B816}" dt="2024-01-28T18:58:04.156" v="384" actId="20577"/>
          <ac:graphicFrameMkLst>
            <pc:docMk/>
            <pc:sldMk cId="0" sldId="273"/>
            <ac:graphicFrameMk id="3" creationId="{00000000-0000-0000-0000-000000000000}"/>
          </ac:graphicFrameMkLst>
        </pc:graphicFrameChg>
        <pc:picChg chg="del">
          <ac:chgData name="Sian Bowen" userId="c345053a-4abb-4e43-8ff7-c21186a2fa29" providerId="ADAL" clId="{DBBC9F96-401D-4059-B0D4-8D225271B816}" dt="2024-01-28T18:57:33.346" v="375" actId="478"/>
          <ac:picMkLst>
            <pc:docMk/>
            <pc:sldMk cId="0" sldId="273"/>
            <ac:picMk id="2" creationId="{00000000-0000-0000-0000-000000000000}"/>
          </ac:picMkLst>
        </pc:picChg>
        <pc:picChg chg="del mod">
          <ac:chgData name="Sian Bowen" userId="c345053a-4abb-4e43-8ff7-c21186a2fa29" providerId="ADAL" clId="{DBBC9F96-401D-4059-B0D4-8D225271B816}" dt="2024-01-28T18:57:14.967" v="370" actId="478"/>
          <ac:picMkLst>
            <pc:docMk/>
            <pc:sldMk cId="0" sldId="273"/>
            <ac:picMk id="4" creationId="{00000000-0000-0000-0000-000000000000}"/>
          </ac:picMkLst>
        </pc:picChg>
        <pc:picChg chg="del mod">
          <ac:chgData name="Sian Bowen" userId="c345053a-4abb-4e43-8ff7-c21186a2fa29" providerId="ADAL" clId="{DBBC9F96-401D-4059-B0D4-8D225271B816}" dt="2024-01-28T18:57:18.809" v="372" actId="478"/>
          <ac:picMkLst>
            <pc:docMk/>
            <pc:sldMk cId="0" sldId="273"/>
            <ac:picMk id="5" creationId="{00000000-0000-0000-0000-000000000000}"/>
          </ac:picMkLst>
        </pc:picChg>
      </pc:sldChg>
      <pc:sldChg chg="del">
        <pc:chgData name="Sian Bowen" userId="c345053a-4abb-4e43-8ff7-c21186a2fa29" providerId="ADAL" clId="{DBBC9F96-401D-4059-B0D4-8D225271B816}" dt="2024-01-28T22:30:54.510" v="1197" actId="2696"/>
        <pc:sldMkLst>
          <pc:docMk/>
          <pc:sldMk cId="0" sldId="274"/>
        </pc:sldMkLst>
      </pc:sldChg>
      <pc:sldChg chg="modSp del">
        <pc:chgData name="Sian Bowen" userId="c345053a-4abb-4e43-8ff7-c21186a2fa29" providerId="ADAL" clId="{DBBC9F96-401D-4059-B0D4-8D225271B816}" dt="2024-01-28T22:30:54.510" v="1197" actId="2696"/>
        <pc:sldMkLst>
          <pc:docMk/>
          <pc:sldMk cId="0" sldId="275"/>
        </pc:sldMkLst>
        <pc:spChg chg="mod">
          <ac:chgData name="Sian Bowen" userId="c345053a-4abb-4e43-8ff7-c21186a2fa29" providerId="ADAL" clId="{DBBC9F96-401D-4059-B0D4-8D225271B816}" dt="2024-01-28T18:11:51.016" v="23"/>
          <ac:spMkLst>
            <pc:docMk/>
            <pc:sldMk cId="0" sldId="275"/>
            <ac:spMk id="3" creationId="{00000000-0000-0000-0000-000000000000}"/>
          </ac:spMkLst>
        </pc:spChg>
      </pc:sldChg>
      <pc:sldChg chg="del">
        <pc:chgData name="Sian Bowen" userId="c345053a-4abb-4e43-8ff7-c21186a2fa29" providerId="ADAL" clId="{DBBC9F96-401D-4059-B0D4-8D225271B816}" dt="2024-01-28T22:30:54.510" v="1197" actId="2696"/>
        <pc:sldMkLst>
          <pc:docMk/>
          <pc:sldMk cId="0" sldId="276"/>
        </pc:sldMkLst>
      </pc:sldChg>
      <pc:sldChg chg="del">
        <pc:chgData name="Sian Bowen" userId="c345053a-4abb-4e43-8ff7-c21186a2fa29" providerId="ADAL" clId="{DBBC9F96-401D-4059-B0D4-8D225271B816}" dt="2024-01-28T22:30:54.510" v="1197" actId="2696"/>
        <pc:sldMkLst>
          <pc:docMk/>
          <pc:sldMk cId="0" sldId="277"/>
        </pc:sldMkLst>
      </pc:sldChg>
      <pc:sldChg chg="del">
        <pc:chgData name="Sian Bowen" userId="c345053a-4abb-4e43-8ff7-c21186a2fa29" providerId="ADAL" clId="{DBBC9F96-401D-4059-B0D4-8D225271B816}" dt="2024-01-28T22:30:54.510" v="1197" actId="2696"/>
        <pc:sldMkLst>
          <pc:docMk/>
          <pc:sldMk cId="0" sldId="278"/>
        </pc:sldMkLst>
      </pc:sldChg>
      <pc:sldChg chg="del">
        <pc:chgData name="Sian Bowen" userId="c345053a-4abb-4e43-8ff7-c21186a2fa29" providerId="ADAL" clId="{DBBC9F96-401D-4059-B0D4-8D225271B816}" dt="2024-01-28T22:30:54.510" v="1197" actId="2696"/>
        <pc:sldMkLst>
          <pc:docMk/>
          <pc:sldMk cId="0" sldId="279"/>
        </pc:sldMkLst>
      </pc:sldChg>
      <pc:sldChg chg="del">
        <pc:chgData name="Sian Bowen" userId="c345053a-4abb-4e43-8ff7-c21186a2fa29" providerId="ADAL" clId="{DBBC9F96-401D-4059-B0D4-8D225271B816}" dt="2024-01-28T22:30:54.510" v="1197" actId="2696"/>
        <pc:sldMkLst>
          <pc:docMk/>
          <pc:sldMk cId="0" sldId="280"/>
        </pc:sldMkLst>
      </pc:sldChg>
      <pc:sldChg chg="del">
        <pc:chgData name="Sian Bowen" userId="c345053a-4abb-4e43-8ff7-c21186a2fa29" providerId="ADAL" clId="{DBBC9F96-401D-4059-B0D4-8D225271B816}" dt="2024-01-28T22:30:54.510" v="1197" actId="2696"/>
        <pc:sldMkLst>
          <pc:docMk/>
          <pc:sldMk cId="0" sldId="281"/>
        </pc:sldMkLst>
      </pc:sldChg>
      <pc:sldChg chg="del">
        <pc:chgData name="Sian Bowen" userId="c345053a-4abb-4e43-8ff7-c21186a2fa29" providerId="ADAL" clId="{DBBC9F96-401D-4059-B0D4-8D225271B816}" dt="2024-01-28T22:30:54.510" v="1197" actId="2696"/>
        <pc:sldMkLst>
          <pc:docMk/>
          <pc:sldMk cId="0" sldId="282"/>
        </pc:sldMkLst>
      </pc:sldChg>
      <pc:sldChg chg="del">
        <pc:chgData name="Sian Bowen" userId="c345053a-4abb-4e43-8ff7-c21186a2fa29" providerId="ADAL" clId="{DBBC9F96-401D-4059-B0D4-8D225271B816}" dt="2024-01-28T22:30:54.510" v="1197" actId="2696"/>
        <pc:sldMkLst>
          <pc:docMk/>
          <pc:sldMk cId="0" sldId="283"/>
        </pc:sldMkLst>
      </pc:sldChg>
      <pc:sldChg chg="del">
        <pc:chgData name="Sian Bowen" userId="c345053a-4abb-4e43-8ff7-c21186a2fa29" providerId="ADAL" clId="{DBBC9F96-401D-4059-B0D4-8D225271B816}" dt="2024-01-28T22:30:54.510" v="1197" actId="2696"/>
        <pc:sldMkLst>
          <pc:docMk/>
          <pc:sldMk cId="0" sldId="284"/>
        </pc:sldMkLst>
      </pc:sldChg>
      <pc:sldChg chg="del">
        <pc:chgData name="Sian Bowen" userId="c345053a-4abb-4e43-8ff7-c21186a2fa29" providerId="ADAL" clId="{DBBC9F96-401D-4059-B0D4-8D225271B816}" dt="2024-01-28T22:30:54.510" v="1197" actId="2696"/>
        <pc:sldMkLst>
          <pc:docMk/>
          <pc:sldMk cId="0" sldId="285"/>
        </pc:sldMkLst>
      </pc:sldChg>
      <pc:sldChg chg="del">
        <pc:chgData name="Sian Bowen" userId="c345053a-4abb-4e43-8ff7-c21186a2fa29" providerId="ADAL" clId="{DBBC9F96-401D-4059-B0D4-8D225271B816}" dt="2024-01-28T22:30:59.563" v="1198" actId="47"/>
        <pc:sldMkLst>
          <pc:docMk/>
          <pc:sldMk cId="0" sldId="286"/>
        </pc:sldMkLst>
      </pc:sldChg>
      <pc:sldChg chg="del">
        <pc:chgData name="Sian Bowen" userId="c345053a-4abb-4e43-8ff7-c21186a2fa29" providerId="ADAL" clId="{DBBC9F96-401D-4059-B0D4-8D225271B816}" dt="2024-01-28T22:31:01.417" v="1199" actId="47"/>
        <pc:sldMkLst>
          <pc:docMk/>
          <pc:sldMk cId="0" sldId="287"/>
        </pc:sldMkLst>
      </pc:sldChg>
      <pc:sldChg chg="delSp modSp add del mod">
        <pc:chgData name="Sian Bowen" userId="c345053a-4abb-4e43-8ff7-c21186a2fa29" providerId="ADAL" clId="{DBBC9F96-401D-4059-B0D4-8D225271B816}" dt="2024-01-28T19:11:28.800" v="421" actId="47"/>
        <pc:sldMkLst>
          <pc:docMk/>
          <pc:sldMk cId="0" sldId="288"/>
        </pc:sldMkLst>
        <pc:spChg chg="mod">
          <ac:chgData name="Sian Bowen" userId="c345053a-4abb-4e43-8ff7-c21186a2fa29" providerId="ADAL" clId="{DBBC9F96-401D-4059-B0D4-8D225271B816}" dt="2024-01-28T18:59:07.164" v="391" actId="122"/>
          <ac:spMkLst>
            <pc:docMk/>
            <pc:sldMk cId="0" sldId="288"/>
            <ac:spMk id="5" creationId="{00000000-0000-0000-0000-000000000000}"/>
          </ac:spMkLst>
        </pc:spChg>
        <pc:grpChg chg="del mod">
          <ac:chgData name="Sian Bowen" userId="c345053a-4abb-4e43-8ff7-c21186a2fa29" providerId="ADAL" clId="{DBBC9F96-401D-4059-B0D4-8D225271B816}" dt="2024-01-28T18:58:55.353" v="387" actId="478"/>
          <ac:grpSpMkLst>
            <pc:docMk/>
            <pc:sldMk cId="0" sldId="288"/>
            <ac:grpSpMk id="2" creationId="{00000000-0000-0000-0000-000000000000}"/>
          </ac:grpSpMkLst>
        </pc:grpChg>
      </pc:sldChg>
      <pc:sldChg chg="add del">
        <pc:chgData name="Sian Bowen" userId="c345053a-4abb-4e43-8ff7-c21186a2fa29" providerId="ADAL" clId="{DBBC9F96-401D-4059-B0D4-8D225271B816}" dt="2024-01-28T19:11:36.060" v="422" actId="47"/>
        <pc:sldMkLst>
          <pc:docMk/>
          <pc:sldMk cId="0" sldId="289"/>
        </pc:sldMkLst>
      </pc:sldChg>
      <pc:sldChg chg="add del">
        <pc:chgData name="Sian Bowen" userId="c345053a-4abb-4e43-8ff7-c21186a2fa29" providerId="ADAL" clId="{DBBC9F96-401D-4059-B0D4-8D225271B816}" dt="2024-01-28T19:11:38.313" v="423" actId="47"/>
        <pc:sldMkLst>
          <pc:docMk/>
          <pc:sldMk cId="0" sldId="290"/>
        </pc:sldMkLst>
      </pc:sldChg>
      <pc:sldChg chg="add del">
        <pc:chgData name="Sian Bowen" userId="c345053a-4abb-4e43-8ff7-c21186a2fa29" providerId="ADAL" clId="{DBBC9F96-401D-4059-B0D4-8D225271B816}" dt="2024-01-28T19:11:39.567" v="424" actId="47"/>
        <pc:sldMkLst>
          <pc:docMk/>
          <pc:sldMk cId="0" sldId="291"/>
        </pc:sldMkLst>
      </pc:sldChg>
      <pc:sldChg chg="add del">
        <pc:chgData name="Sian Bowen" userId="c345053a-4abb-4e43-8ff7-c21186a2fa29" providerId="ADAL" clId="{DBBC9F96-401D-4059-B0D4-8D225271B816}" dt="2024-01-28T20:15:33.487" v="1034" actId="47"/>
        <pc:sldMkLst>
          <pc:docMk/>
          <pc:sldMk cId="0" sldId="292"/>
        </pc:sldMkLst>
      </pc:sldChg>
      <pc:sldChg chg="add del">
        <pc:chgData name="Sian Bowen" userId="c345053a-4abb-4e43-8ff7-c21186a2fa29" providerId="ADAL" clId="{DBBC9F96-401D-4059-B0D4-8D225271B816}" dt="2024-01-28T22:31:55.247" v="1206" actId="47"/>
        <pc:sldMkLst>
          <pc:docMk/>
          <pc:sldMk cId="0" sldId="293"/>
        </pc:sldMkLst>
      </pc:sldChg>
      <pc:sldChg chg="add del">
        <pc:chgData name="Sian Bowen" userId="c345053a-4abb-4e43-8ff7-c21186a2fa29" providerId="ADAL" clId="{DBBC9F96-401D-4059-B0D4-8D225271B816}" dt="2024-01-28T19:50:54.023" v="716" actId="47"/>
        <pc:sldMkLst>
          <pc:docMk/>
          <pc:sldMk cId="0" sldId="294"/>
        </pc:sldMkLst>
      </pc:sldChg>
      <pc:sldChg chg="add del">
        <pc:chgData name="Sian Bowen" userId="c345053a-4abb-4e43-8ff7-c21186a2fa29" providerId="ADAL" clId="{DBBC9F96-401D-4059-B0D4-8D225271B816}" dt="2024-01-28T19:50:55.078" v="717" actId="47"/>
        <pc:sldMkLst>
          <pc:docMk/>
          <pc:sldMk cId="0" sldId="295"/>
        </pc:sldMkLst>
      </pc:sldChg>
      <pc:sldChg chg="add del">
        <pc:chgData name="Sian Bowen" userId="c345053a-4abb-4e43-8ff7-c21186a2fa29" providerId="ADAL" clId="{DBBC9F96-401D-4059-B0D4-8D225271B816}" dt="2024-01-28T19:47:52.820" v="679" actId="47"/>
        <pc:sldMkLst>
          <pc:docMk/>
          <pc:sldMk cId="0" sldId="296"/>
        </pc:sldMkLst>
      </pc:sldChg>
      <pc:sldChg chg="add del">
        <pc:chgData name="Sian Bowen" userId="c345053a-4abb-4e43-8ff7-c21186a2fa29" providerId="ADAL" clId="{DBBC9F96-401D-4059-B0D4-8D225271B816}" dt="2024-01-28T19:47:55.338" v="680" actId="47"/>
        <pc:sldMkLst>
          <pc:docMk/>
          <pc:sldMk cId="0" sldId="297"/>
        </pc:sldMkLst>
      </pc:sldChg>
      <pc:sldChg chg="delSp modSp new mod">
        <pc:chgData name="Sian Bowen" userId="c345053a-4abb-4e43-8ff7-c21186a2fa29" providerId="ADAL" clId="{DBBC9F96-401D-4059-B0D4-8D225271B816}" dt="2024-01-28T22:41:49.160" v="1579" actId="20577"/>
        <pc:sldMkLst>
          <pc:docMk/>
          <pc:sldMk cId="105737661" sldId="298"/>
        </pc:sldMkLst>
        <pc:spChg chg="del">
          <ac:chgData name="Sian Bowen" userId="c345053a-4abb-4e43-8ff7-c21186a2fa29" providerId="ADAL" clId="{DBBC9F96-401D-4059-B0D4-8D225271B816}" dt="2024-01-28T18:19:16.941" v="111" actId="478"/>
          <ac:spMkLst>
            <pc:docMk/>
            <pc:sldMk cId="105737661" sldId="298"/>
            <ac:spMk id="2" creationId="{BADBC9A0-864B-B21A-0CAE-5B0AE0806F4F}"/>
          </ac:spMkLst>
        </pc:spChg>
        <pc:spChg chg="mod">
          <ac:chgData name="Sian Bowen" userId="c345053a-4abb-4e43-8ff7-c21186a2fa29" providerId="ADAL" clId="{DBBC9F96-401D-4059-B0D4-8D225271B816}" dt="2024-01-28T22:41:49.160" v="1579" actId="20577"/>
          <ac:spMkLst>
            <pc:docMk/>
            <pc:sldMk cId="105737661" sldId="298"/>
            <ac:spMk id="3" creationId="{B29AEEE8-EC71-901C-9151-BCB6DE72690C}"/>
          </ac:spMkLst>
        </pc:spChg>
      </pc:sldChg>
      <pc:sldChg chg="modSp new del mod">
        <pc:chgData name="Sian Bowen" userId="c345053a-4abb-4e43-8ff7-c21186a2fa29" providerId="ADAL" clId="{DBBC9F96-401D-4059-B0D4-8D225271B816}" dt="2024-01-28T19:15:00.964" v="438" actId="47"/>
        <pc:sldMkLst>
          <pc:docMk/>
          <pc:sldMk cId="3821805533" sldId="299"/>
        </pc:sldMkLst>
        <pc:spChg chg="mod">
          <ac:chgData name="Sian Bowen" userId="c345053a-4abb-4e43-8ff7-c21186a2fa29" providerId="ADAL" clId="{DBBC9F96-401D-4059-B0D4-8D225271B816}" dt="2024-01-28T19:01:05.059" v="411" actId="1076"/>
          <ac:spMkLst>
            <pc:docMk/>
            <pc:sldMk cId="3821805533" sldId="299"/>
            <ac:spMk id="2" creationId="{D6F2DB9D-F081-B0E2-09D8-A1848C960768}"/>
          </ac:spMkLst>
        </pc:spChg>
        <pc:spChg chg="mod">
          <ac:chgData name="Sian Bowen" userId="c345053a-4abb-4e43-8ff7-c21186a2fa29" providerId="ADAL" clId="{DBBC9F96-401D-4059-B0D4-8D225271B816}" dt="2024-01-28T19:05:04.865" v="412"/>
          <ac:spMkLst>
            <pc:docMk/>
            <pc:sldMk cId="3821805533" sldId="299"/>
            <ac:spMk id="3" creationId="{8402108D-93B8-4FAE-0CE6-D985AC226A5E}"/>
          </ac:spMkLst>
        </pc:spChg>
      </pc:sldChg>
      <pc:sldChg chg="new del">
        <pc:chgData name="Sian Bowen" userId="c345053a-4abb-4e43-8ff7-c21186a2fa29" providerId="ADAL" clId="{DBBC9F96-401D-4059-B0D4-8D225271B816}" dt="2024-01-28T19:14:47.824" v="437" actId="47"/>
        <pc:sldMkLst>
          <pc:docMk/>
          <pc:sldMk cId="1786256709" sldId="300"/>
        </pc:sldMkLst>
      </pc:sldChg>
      <pc:sldChg chg="addSp delSp modSp add mod modClrScheme chgLayout">
        <pc:chgData name="Sian Bowen" userId="c345053a-4abb-4e43-8ff7-c21186a2fa29" providerId="ADAL" clId="{DBBC9F96-401D-4059-B0D4-8D225271B816}" dt="2024-01-28T21:45:00.071" v="1049" actId="115"/>
        <pc:sldMkLst>
          <pc:docMk/>
          <pc:sldMk cId="0" sldId="301"/>
        </pc:sldMkLst>
        <pc:spChg chg="mod">
          <ac:chgData name="Sian Bowen" userId="c345053a-4abb-4e43-8ff7-c21186a2fa29" providerId="ADAL" clId="{DBBC9F96-401D-4059-B0D4-8D225271B816}" dt="2024-01-28T20:05:08.353" v="924" actId="5793"/>
          <ac:spMkLst>
            <pc:docMk/>
            <pc:sldMk cId="0" sldId="301"/>
            <ac:spMk id="2" creationId="{00000000-0000-0000-0000-000000000000}"/>
          </ac:spMkLst>
        </pc:spChg>
        <pc:spChg chg="add mod ord">
          <ac:chgData name="Sian Bowen" userId="c345053a-4abb-4e43-8ff7-c21186a2fa29" providerId="ADAL" clId="{DBBC9F96-401D-4059-B0D4-8D225271B816}" dt="2024-01-28T21:45:00.071" v="1049" actId="115"/>
          <ac:spMkLst>
            <pc:docMk/>
            <pc:sldMk cId="0" sldId="301"/>
            <ac:spMk id="3" creationId="{F3947808-4962-3FD2-A484-ECAC67EC1729}"/>
          </ac:spMkLst>
        </pc:spChg>
        <pc:spChg chg="add del mod ord">
          <ac:chgData name="Sian Bowen" userId="c345053a-4abb-4e43-8ff7-c21186a2fa29" providerId="ADAL" clId="{DBBC9F96-401D-4059-B0D4-8D225271B816}" dt="2024-01-28T19:15:18.305" v="441" actId="478"/>
          <ac:spMkLst>
            <pc:docMk/>
            <pc:sldMk cId="0" sldId="301"/>
            <ac:spMk id="4" creationId="{A9E62945-3CAE-D811-9CA1-FF663D3C7807}"/>
          </ac:spMkLst>
        </pc:spChg>
        <pc:spChg chg="add mod">
          <ac:chgData name="Sian Bowen" userId="c345053a-4abb-4e43-8ff7-c21186a2fa29" providerId="ADAL" clId="{DBBC9F96-401D-4059-B0D4-8D225271B816}" dt="2024-01-28T20:06:12.870" v="972" actId="20577"/>
          <ac:spMkLst>
            <pc:docMk/>
            <pc:sldMk cId="0" sldId="301"/>
            <ac:spMk id="6" creationId="{B8BA7648-3355-ABF9-FC23-CC27BBC2F988}"/>
          </ac:spMkLst>
        </pc:spChg>
      </pc:sldChg>
      <pc:sldChg chg="modSp add mod">
        <pc:chgData name="Sian Bowen" userId="c345053a-4abb-4e43-8ff7-c21186a2fa29" providerId="ADAL" clId="{DBBC9F96-401D-4059-B0D4-8D225271B816}" dt="2024-01-28T19:19:20.052" v="476" actId="20577"/>
        <pc:sldMkLst>
          <pc:docMk/>
          <pc:sldMk cId="0" sldId="302"/>
        </pc:sldMkLst>
        <pc:spChg chg="mod">
          <ac:chgData name="Sian Bowen" userId="c345053a-4abb-4e43-8ff7-c21186a2fa29" providerId="ADAL" clId="{DBBC9F96-401D-4059-B0D4-8D225271B816}" dt="2024-01-28T19:19:20.052" v="476" actId="20577"/>
          <ac:spMkLst>
            <pc:docMk/>
            <pc:sldMk cId="0" sldId="302"/>
            <ac:spMk id="2" creationId="{00000000-0000-0000-0000-000000000000}"/>
          </ac:spMkLst>
        </pc:spChg>
      </pc:sldChg>
      <pc:sldChg chg="modSp add mod">
        <pc:chgData name="Sian Bowen" userId="c345053a-4abb-4e43-8ff7-c21186a2fa29" providerId="ADAL" clId="{DBBC9F96-401D-4059-B0D4-8D225271B816}" dt="2024-01-28T19:23:58.545" v="509" actId="113"/>
        <pc:sldMkLst>
          <pc:docMk/>
          <pc:sldMk cId="0" sldId="303"/>
        </pc:sldMkLst>
        <pc:spChg chg="mod">
          <ac:chgData name="Sian Bowen" userId="c345053a-4abb-4e43-8ff7-c21186a2fa29" providerId="ADAL" clId="{DBBC9F96-401D-4059-B0D4-8D225271B816}" dt="2024-01-28T19:23:58.545" v="509" actId="113"/>
          <ac:spMkLst>
            <pc:docMk/>
            <pc:sldMk cId="0" sldId="303"/>
            <ac:spMk id="2" creationId="{00000000-0000-0000-0000-000000000000}"/>
          </ac:spMkLst>
        </pc:spChg>
      </pc:sldChg>
      <pc:sldChg chg="delSp modSp add del mod">
        <pc:chgData name="Sian Bowen" userId="c345053a-4abb-4e43-8ff7-c21186a2fa29" providerId="ADAL" clId="{DBBC9F96-401D-4059-B0D4-8D225271B816}" dt="2024-01-28T19:24:24.384" v="510" actId="47"/>
        <pc:sldMkLst>
          <pc:docMk/>
          <pc:sldMk cId="0" sldId="304"/>
        </pc:sldMkLst>
        <pc:spChg chg="del mod">
          <ac:chgData name="Sian Bowen" userId="c345053a-4abb-4e43-8ff7-c21186a2fa29" providerId="ADAL" clId="{DBBC9F96-401D-4059-B0D4-8D225271B816}" dt="2024-01-28T19:23:30.798" v="497"/>
          <ac:spMkLst>
            <pc:docMk/>
            <pc:sldMk cId="0" sldId="304"/>
            <ac:spMk id="2" creationId="{00000000-0000-0000-0000-000000000000}"/>
          </ac:spMkLst>
        </pc:spChg>
      </pc:sldChg>
      <pc:sldChg chg="modSp add mod">
        <pc:chgData name="Sian Bowen" userId="c345053a-4abb-4e43-8ff7-c21186a2fa29" providerId="ADAL" clId="{DBBC9F96-401D-4059-B0D4-8D225271B816}" dt="2024-01-28T19:25:41.508" v="540" actId="20577"/>
        <pc:sldMkLst>
          <pc:docMk/>
          <pc:sldMk cId="0" sldId="305"/>
        </pc:sldMkLst>
        <pc:spChg chg="mod">
          <ac:chgData name="Sian Bowen" userId="c345053a-4abb-4e43-8ff7-c21186a2fa29" providerId="ADAL" clId="{DBBC9F96-401D-4059-B0D4-8D225271B816}" dt="2024-01-28T19:25:41.508" v="540" actId="20577"/>
          <ac:spMkLst>
            <pc:docMk/>
            <pc:sldMk cId="0" sldId="305"/>
            <ac:spMk id="2" creationId="{00000000-0000-0000-0000-000000000000}"/>
          </ac:spMkLst>
        </pc:spChg>
      </pc:sldChg>
      <pc:sldChg chg="delSp modSp add del mod">
        <pc:chgData name="Sian Bowen" userId="c345053a-4abb-4e43-8ff7-c21186a2fa29" providerId="ADAL" clId="{DBBC9F96-401D-4059-B0D4-8D225271B816}" dt="2024-01-28T19:25:53.840" v="541" actId="47"/>
        <pc:sldMkLst>
          <pc:docMk/>
          <pc:sldMk cId="0" sldId="306"/>
        </pc:sldMkLst>
        <pc:spChg chg="del mod">
          <ac:chgData name="Sian Bowen" userId="c345053a-4abb-4e43-8ff7-c21186a2fa29" providerId="ADAL" clId="{DBBC9F96-401D-4059-B0D4-8D225271B816}" dt="2024-01-28T19:24:32.238" v="513"/>
          <ac:spMkLst>
            <pc:docMk/>
            <pc:sldMk cId="0" sldId="306"/>
            <ac:spMk id="2" creationId="{00000000-0000-0000-0000-000000000000}"/>
          </ac:spMkLst>
        </pc:spChg>
      </pc:sldChg>
      <pc:sldChg chg="add del">
        <pc:chgData name="Sian Bowen" userId="c345053a-4abb-4e43-8ff7-c21186a2fa29" providerId="ADAL" clId="{DBBC9F96-401D-4059-B0D4-8D225271B816}" dt="2024-01-28T20:07:09.846" v="975" actId="47"/>
        <pc:sldMkLst>
          <pc:docMk/>
          <pc:sldMk cId="0" sldId="307"/>
        </pc:sldMkLst>
      </pc:sldChg>
      <pc:sldChg chg="addSp modSp add mod">
        <pc:chgData name="Sian Bowen" userId="c345053a-4abb-4e43-8ff7-c21186a2fa29" providerId="ADAL" clId="{DBBC9F96-401D-4059-B0D4-8D225271B816}" dt="2024-01-28T20:12:53.228" v="1023" actId="1076"/>
        <pc:sldMkLst>
          <pc:docMk/>
          <pc:sldMk cId="0" sldId="308"/>
        </pc:sldMkLst>
        <pc:picChg chg="mod">
          <ac:chgData name="Sian Bowen" userId="c345053a-4abb-4e43-8ff7-c21186a2fa29" providerId="ADAL" clId="{DBBC9F96-401D-4059-B0D4-8D225271B816}" dt="2024-01-28T20:12:49.777" v="1022" actId="1076"/>
          <ac:picMkLst>
            <pc:docMk/>
            <pc:sldMk cId="0" sldId="308"/>
            <ac:picMk id="2" creationId="{00000000-0000-0000-0000-000000000000}"/>
          </ac:picMkLst>
        </pc:picChg>
        <pc:picChg chg="add mod">
          <ac:chgData name="Sian Bowen" userId="c345053a-4abb-4e43-8ff7-c21186a2fa29" providerId="ADAL" clId="{DBBC9F96-401D-4059-B0D4-8D225271B816}" dt="2024-01-28T20:12:53.228" v="1023" actId="1076"/>
          <ac:picMkLst>
            <pc:docMk/>
            <pc:sldMk cId="0" sldId="308"/>
            <ac:picMk id="2050" creationId="{DF6FBB76-EA11-8D75-446E-B059EC0B4D57}"/>
          </ac:picMkLst>
        </pc:picChg>
      </pc:sldChg>
      <pc:sldChg chg="add del">
        <pc:chgData name="Sian Bowen" userId="c345053a-4abb-4e43-8ff7-c21186a2fa29" providerId="ADAL" clId="{DBBC9F96-401D-4059-B0D4-8D225271B816}" dt="2024-01-28T20:07:06.304" v="974" actId="47"/>
        <pc:sldMkLst>
          <pc:docMk/>
          <pc:sldMk cId="0" sldId="309"/>
        </pc:sldMkLst>
      </pc:sldChg>
      <pc:sldChg chg="addSp delSp modSp add mod">
        <pc:chgData name="Sian Bowen" userId="c345053a-4abb-4e43-8ff7-c21186a2fa29" providerId="ADAL" clId="{DBBC9F96-401D-4059-B0D4-8D225271B816}" dt="2024-01-28T20:14:36.640" v="1027" actId="1076"/>
        <pc:sldMkLst>
          <pc:docMk/>
          <pc:sldMk cId="0" sldId="310"/>
        </pc:sldMkLst>
        <pc:picChg chg="del">
          <ac:chgData name="Sian Bowen" userId="c345053a-4abb-4e43-8ff7-c21186a2fa29" providerId="ADAL" clId="{DBBC9F96-401D-4059-B0D4-8D225271B816}" dt="2024-01-28T20:14:32.169" v="1024" actId="478"/>
          <ac:picMkLst>
            <pc:docMk/>
            <pc:sldMk cId="0" sldId="310"/>
            <ac:picMk id="2" creationId="{00000000-0000-0000-0000-000000000000}"/>
          </ac:picMkLst>
        </pc:picChg>
        <pc:picChg chg="add mod">
          <ac:chgData name="Sian Bowen" userId="c345053a-4abb-4e43-8ff7-c21186a2fa29" providerId="ADAL" clId="{DBBC9F96-401D-4059-B0D4-8D225271B816}" dt="2024-01-28T20:14:36.640" v="1027" actId="1076"/>
          <ac:picMkLst>
            <pc:docMk/>
            <pc:sldMk cId="0" sldId="310"/>
            <ac:picMk id="3074" creationId="{FCA08F09-8599-81FD-2221-1198B791C527}"/>
          </ac:picMkLst>
        </pc:picChg>
      </pc:sldChg>
      <pc:sldChg chg="add del">
        <pc:chgData name="Sian Bowen" userId="c345053a-4abb-4e43-8ff7-c21186a2fa29" providerId="ADAL" clId="{DBBC9F96-401D-4059-B0D4-8D225271B816}" dt="2024-01-28T20:07:04.428" v="973" actId="47"/>
        <pc:sldMkLst>
          <pc:docMk/>
          <pc:sldMk cId="0" sldId="311"/>
        </pc:sldMkLst>
      </pc:sldChg>
      <pc:sldChg chg="addSp modSp add mod">
        <pc:chgData name="Sian Bowen" userId="c345053a-4abb-4e43-8ff7-c21186a2fa29" providerId="ADAL" clId="{DBBC9F96-401D-4059-B0D4-8D225271B816}" dt="2024-01-28T20:15:20.928" v="1033" actId="1076"/>
        <pc:sldMkLst>
          <pc:docMk/>
          <pc:sldMk cId="0" sldId="312"/>
        </pc:sldMkLst>
        <pc:picChg chg="mod">
          <ac:chgData name="Sian Bowen" userId="c345053a-4abb-4e43-8ff7-c21186a2fa29" providerId="ADAL" clId="{DBBC9F96-401D-4059-B0D4-8D225271B816}" dt="2024-01-28T20:15:18.306" v="1032" actId="1076"/>
          <ac:picMkLst>
            <pc:docMk/>
            <pc:sldMk cId="0" sldId="312"/>
            <ac:picMk id="2" creationId="{00000000-0000-0000-0000-000000000000}"/>
          </ac:picMkLst>
        </pc:picChg>
        <pc:picChg chg="add mod">
          <ac:chgData name="Sian Bowen" userId="c345053a-4abb-4e43-8ff7-c21186a2fa29" providerId="ADAL" clId="{DBBC9F96-401D-4059-B0D4-8D225271B816}" dt="2024-01-28T20:15:20.928" v="1033" actId="1076"/>
          <ac:picMkLst>
            <pc:docMk/>
            <pc:sldMk cId="0" sldId="312"/>
            <ac:picMk id="4098" creationId="{146EC658-984F-5692-1576-DABA54A08E04}"/>
          </ac:picMkLst>
        </pc:picChg>
      </pc:sldChg>
      <pc:sldChg chg="add del">
        <pc:chgData name="Sian Bowen" userId="c345053a-4abb-4e43-8ff7-c21186a2fa29" providerId="ADAL" clId="{DBBC9F96-401D-4059-B0D4-8D225271B816}" dt="2024-01-28T19:10:48.270" v="415" actId="47"/>
        <pc:sldMkLst>
          <pc:docMk/>
          <pc:sldMk cId="0" sldId="313"/>
        </pc:sldMkLst>
      </pc:sldChg>
      <pc:sldChg chg="add del">
        <pc:chgData name="Sian Bowen" userId="c345053a-4abb-4e43-8ff7-c21186a2fa29" providerId="ADAL" clId="{DBBC9F96-401D-4059-B0D4-8D225271B816}" dt="2024-01-28T19:10:50.175" v="416" actId="47"/>
        <pc:sldMkLst>
          <pc:docMk/>
          <pc:sldMk cId="0" sldId="314"/>
        </pc:sldMkLst>
      </pc:sldChg>
      <pc:sldChg chg="add del">
        <pc:chgData name="Sian Bowen" userId="c345053a-4abb-4e43-8ff7-c21186a2fa29" providerId="ADAL" clId="{DBBC9F96-401D-4059-B0D4-8D225271B816}" dt="2024-01-28T19:10:56.401" v="417" actId="47"/>
        <pc:sldMkLst>
          <pc:docMk/>
          <pc:sldMk cId="0" sldId="315"/>
        </pc:sldMkLst>
      </pc:sldChg>
      <pc:sldChg chg="add del">
        <pc:chgData name="Sian Bowen" userId="c345053a-4abb-4e43-8ff7-c21186a2fa29" providerId="ADAL" clId="{DBBC9F96-401D-4059-B0D4-8D225271B816}" dt="2024-01-28T19:10:58.063" v="418" actId="47"/>
        <pc:sldMkLst>
          <pc:docMk/>
          <pc:sldMk cId="0" sldId="316"/>
        </pc:sldMkLst>
      </pc:sldChg>
      <pc:sldChg chg="add del">
        <pc:chgData name="Sian Bowen" userId="c345053a-4abb-4e43-8ff7-c21186a2fa29" providerId="ADAL" clId="{DBBC9F96-401D-4059-B0D4-8D225271B816}" dt="2024-01-28T20:07:17.966" v="976" actId="47"/>
        <pc:sldMkLst>
          <pc:docMk/>
          <pc:sldMk cId="0" sldId="317"/>
        </pc:sldMkLst>
      </pc:sldChg>
      <pc:sldChg chg="addSp modSp add mod">
        <pc:chgData name="Sian Bowen" userId="c345053a-4abb-4e43-8ff7-c21186a2fa29" providerId="ADAL" clId="{DBBC9F96-401D-4059-B0D4-8D225271B816}" dt="2024-01-28T20:08:04.411" v="988" actId="1076"/>
        <pc:sldMkLst>
          <pc:docMk/>
          <pc:sldMk cId="0" sldId="318"/>
        </pc:sldMkLst>
        <pc:picChg chg="mod">
          <ac:chgData name="Sian Bowen" userId="c345053a-4abb-4e43-8ff7-c21186a2fa29" providerId="ADAL" clId="{DBBC9F96-401D-4059-B0D4-8D225271B816}" dt="2024-01-28T20:08:04.411" v="988" actId="1076"/>
          <ac:picMkLst>
            <pc:docMk/>
            <pc:sldMk cId="0" sldId="318"/>
            <ac:picMk id="2" creationId="{00000000-0000-0000-0000-000000000000}"/>
          </ac:picMkLst>
        </pc:picChg>
        <pc:picChg chg="add mod">
          <ac:chgData name="Sian Bowen" userId="c345053a-4abb-4e43-8ff7-c21186a2fa29" providerId="ADAL" clId="{DBBC9F96-401D-4059-B0D4-8D225271B816}" dt="2024-01-28T20:08:02.695" v="987" actId="1076"/>
          <ac:picMkLst>
            <pc:docMk/>
            <pc:sldMk cId="0" sldId="318"/>
            <ac:picMk id="3" creationId="{AD6C040A-4217-F923-4623-D32C711B52D4}"/>
          </ac:picMkLst>
        </pc:picChg>
      </pc:sldChg>
      <pc:sldChg chg="add del">
        <pc:chgData name="Sian Bowen" userId="c345053a-4abb-4e43-8ff7-c21186a2fa29" providerId="ADAL" clId="{DBBC9F96-401D-4059-B0D4-8D225271B816}" dt="2024-01-28T19:11:08.761" v="419" actId="47"/>
        <pc:sldMkLst>
          <pc:docMk/>
          <pc:sldMk cId="0" sldId="319"/>
        </pc:sldMkLst>
      </pc:sldChg>
      <pc:sldChg chg="delSp add del mod">
        <pc:chgData name="Sian Bowen" userId="c345053a-4abb-4e43-8ff7-c21186a2fa29" providerId="ADAL" clId="{DBBC9F96-401D-4059-B0D4-8D225271B816}" dt="2024-01-28T20:08:21.428" v="989" actId="47"/>
        <pc:sldMkLst>
          <pc:docMk/>
          <pc:sldMk cId="0" sldId="320"/>
        </pc:sldMkLst>
        <pc:picChg chg="del">
          <ac:chgData name="Sian Bowen" userId="c345053a-4abb-4e43-8ff7-c21186a2fa29" providerId="ADAL" clId="{DBBC9F96-401D-4059-B0D4-8D225271B816}" dt="2024-01-28T20:07:42.519" v="979" actId="21"/>
          <ac:picMkLst>
            <pc:docMk/>
            <pc:sldMk cId="0" sldId="320"/>
            <ac:picMk id="2" creationId="{00000000-0000-0000-0000-000000000000}"/>
          </ac:picMkLst>
        </pc:picChg>
      </pc:sldChg>
      <pc:sldChg chg="add del">
        <pc:chgData name="Sian Bowen" userId="c345053a-4abb-4e43-8ff7-c21186a2fa29" providerId="ADAL" clId="{DBBC9F96-401D-4059-B0D4-8D225271B816}" dt="2024-01-28T20:07:25.151" v="977" actId="47"/>
        <pc:sldMkLst>
          <pc:docMk/>
          <pc:sldMk cId="0" sldId="321"/>
        </pc:sldMkLst>
      </pc:sldChg>
      <pc:sldChg chg="addSp delSp modSp add mod">
        <pc:chgData name="Sian Bowen" userId="c345053a-4abb-4e43-8ff7-c21186a2fa29" providerId="ADAL" clId="{DBBC9F96-401D-4059-B0D4-8D225271B816}" dt="2024-01-28T20:11:52.256" v="1018" actId="1076"/>
        <pc:sldMkLst>
          <pc:docMk/>
          <pc:sldMk cId="0" sldId="322"/>
        </pc:sldMkLst>
        <pc:picChg chg="mod">
          <ac:chgData name="Sian Bowen" userId="c345053a-4abb-4e43-8ff7-c21186a2fa29" providerId="ADAL" clId="{DBBC9F96-401D-4059-B0D4-8D225271B816}" dt="2024-01-28T20:10:44.205" v="1006" actId="1076"/>
          <ac:picMkLst>
            <pc:docMk/>
            <pc:sldMk cId="0" sldId="322"/>
            <ac:picMk id="2" creationId="{00000000-0000-0000-0000-000000000000}"/>
          </ac:picMkLst>
        </pc:picChg>
        <pc:picChg chg="add del mod">
          <ac:chgData name="Sian Bowen" userId="c345053a-4abb-4e43-8ff7-c21186a2fa29" providerId="ADAL" clId="{DBBC9F96-401D-4059-B0D4-8D225271B816}" dt="2024-01-28T20:10:34.019" v="1002" actId="478"/>
          <ac:picMkLst>
            <pc:docMk/>
            <pc:sldMk cId="0" sldId="322"/>
            <ac:picMk id="3" creationId="{9DA0DD55-060F-86B0-A840-84D857FA58FD}"/>
          </ac:picMkLst>
        </pc:picChg>
        <pc:picChg chg="add del mod">
          <ac:chgData name="Sian Bowen" userId="c345053a-4abb-4e43-8ff7-c21186a2fa29" providerId="ADAL" clId="{DBBC9F96-401D-4059-B0D4-8D225271B816}" dt="2024-01-28T20:11:42.739" v="1014" actId="478"/>
          <ac:picMkLst>
            <pc:docMk/>
            <pc:sldMk cId="0" sldId="322"/>
            <ac:picMk id="1026" creationId="{952E6C13-D0FC-C7AB-64C1-23925BEFED17}"/>
          </ac:picMkLst>
        </pc:picChg>
        <pc:picChg chg="add del mod">
          <ac:chgData name="Sian Bowen" userId="c345053a-4abb-4e43-8ff7-c21186a2fa29" providerId="ADAL" clId="{DBBC9F96-401D-4059-B0D4-8D225271B816}" dt="2024-01-28T20:11:40.537" v="1013"/>
          <ac:picMkLst>
            <pc:docMk/>
            <pc:sldMk cId="0" sldId="322"/>
            <ac:picMk id="1028" creationId="{5903D7DE-161E-4C1C-4A07-42452A5BA479}"/>
          </ac:picMkLst>
        </pc:picChg>
        <pc:picChg chg="add mod">
          <ac:chgData name="Sian Bowen" userId="c345053a-4abb-4e43-8ff7-c21186a2fa29" providerId="ADAL" clId="{DBBC9F96-401D-4059-B0D4-8D225271B816}" dt="2024-01-28T20:11:52.256" v="1018" actId="1076"/>
          <ac:picMkLst>
            <pc:docMk/>
            <pc:sldMk cId="0" sldId="322"/>
            <ac:picMk id="1030" creationId="{2344A09A-7589-52D8-FE7B-29E7925D17EC}"/>
          </ac:picMkLst>
        </pc:picChg>
      </pc:sldChg>
      <pc:sldChg chg="delSp modSp add del mod">
        <pc:chgData name="Sian Bowen" userId="c345053a-4abb-4e43-8ff7-c21186a2fa29" providerId="ADAL" clId="{DBBC9F96-401D-4059-B0D4-8D225271B816}" dt="2024-01-28T20:09:26.677" v="1001" actId="47"/>
        <pc:sldMkLst>
          <pc:docMk/>
          <pc:sldMk cId="0" sldId="323"/>
        </pc:sldMkLst>
        <pc:picChg chg="del mod">
          <ac:chgData name="Sian Bowen" userId="c345053a-4abb-4e43-8ff7-c21186a2fa29" providerId="ADAL" clId="{DBBC9F96-401D-4059-B0D4-8D225271B816}" dt="2024-01-28T20:09:01.062" v="994" actId="21"/>
          <ac:picMkLst>
            <pc:docMk/>
            <pc:sldMk cId="0" sldId="323"/>
            <ac:picMk id="2" creationId="{00000000-0000-0000-0000-000000000000}"/>
          </ac:picMkLst>
        </pc:picChg>
      </pc:sldChg>
      <pc:sldChg chg="add del">
        <pc:chgData name="Sian Bowen" userId="c345053a-4abb-4e43-8ff7-c21186a2fa29" providerId="ADAL" clId="{DBBC9F96-401D-4059-B0D4-8D225271B816}" dt="2024-01-28T19:11:20.435" v="420" actId="47"/>
        <pc:sldMkLst>
          <pc:docMk/>
          <pc:sldMk cId="0" sldId="324"/>
        </pc:sldMkLst>
      </pc:sldChg>
      <pc:sldChg chg="add del">
        <pc:chgData name="Sian Bowen" userId="c345053a-4abb-4e43-8ff7-c21186a2fa29" providerId="ADAL" clId="{DBBC9F96-401D-4059-B0D4-8D225271B816}" dt="2024-01-28T19:47:57.402" v="681" actId="47"/>
        <pc:sldMkLst>
          <pc:docMk/>
          <pc:sldMk cId="0" sldId="325"/>
        </pc:sldMkLst>
      </pc:sldChg>
      <pc:sldChg chg="add del">
        <pc:chgData name="Sian Bowen" userId="c345053a-4abb-4e43-8ff7-c21186a2fa29" providerId="ADAL" clId="{DBBC9F96-401D-4059-B0D4-8D225271B816}" dt="2024-01-28T19:47:58.623" v="682" actId="47"/>
        <pc:sldMkLst>
          <pc:docMk/>
          <pc:sldMk cId="0" sldId="326"/>
        </pc:sldMkLst>
      </pc:sldChg>
      <pc:sldChg chg="add del">
        <pc:chgData name="Sian Bowen" userId="c345053a-4abb-4e43-8ff7-c21186a2fa29" providerId="ADAL" clId="{DBBC9F96-401D-4059-B0D4-8D225271B816}" dt="2024-01-28T19:48:00.122" v="683" actId="47"/>
        <pc:sldMkLst>
          <pc:docMk/>
          <pc:sldMk cId="0" sldId="327"/>
        </pc:sldMkLst>
      </pc:sldChg>
      <pc:sldChg chg="add del">
        <pc:chgData name="Sian Bowen" userId="c345053a-4abb-4e43-8ff7-c21186a2fa29" providerId="ADAL" clId="{DBBC9F96-401D-4059-B0D4-8D225271B816}" dt="2024-01-28T19:48:02.325" v="684" actId="47"/>
        <pc:sldMkLst>
          <pc:docMk/>
          <pc:sldMk cId="0" sldId="328"/>
        </pc:sldMkLst>
      </pc:sldChg>
      <pc:sldChg chg="add del">
        <pc:chgData name="Sian Bowen" userId="c345053a-4abb-4e43-8ff7-c21186a2fa29" providerId="ADAL" clId="{DBBC9F96-401D-4059-B0D4-8D225271B816}" dt="2024-01-28T19:48:03.550" v="685" actId="47"/>
        <pc:sldMkLst>
          <pc:docMk/>
          <pc:sldMk cId="0" sldId="329"/>
        </pc:sldMkLst>
      </pc:sldChg>
      <pc:sldChg chg="addSp delSp modSp add mod">
        <pc:chgData name="Sian Bowen" userId="c345053a-4abb-4e43-8ff7-c21186a2fa29" providerId="ADAL" clId="{DBBC9F96-401D-4059-B0D4-8D225271B816}" dt="2024-01-28T22:56:25.504" v="1634" actId="1076"/>
        <pc:sldMkLst>
          <pc:docMk/>
          <pc:sldMk cId="0" sldId="330"/>
        </pc:sldMkLst>
        <pc:spChg chg="mod">
          <ac:chgData name="Sian Bowen" userId="c345053a-4abb-4e43-8ff7-c21186a2fa29" providerId="ADAL" clId="{DBBC9F96-401D-4059-B0D4-8D225271B816}" dt="2024-01-28T22:31:44.037" v="1205" actId="122"/>
          <ac:spMkLst>
            <pc:docMk/>
            <pc:sldMk cId="0" sldId="330"/>
            <ac:spMk id="2" creationId="{00000000-0000-0000-0000-000000000000}"/>
          </ac:spMkLst>
        </pc:spChg>
        <pc:picChg chg="del">
          <ac:chgData name="Sian Bowen" userId="c345053a-4abb-4e43-8ff7-c21186a2fa29" providerId="ADAL" clId="{DBBC9F96-401D-4059-B0D4-8D225271B816}" dt="2024-01-28T22:54:29.110" v="1625" actId="478"/>
          <ac:picMkLst>
            <pc:docMk/>
            <pc:sldMk cId="0" sldId="330"/>
            <ac:picMk id="3" creationId="{00000000-0000-0000-0000-000000000000}"/>
          </ac:picMkLst>
        </pc:picChg>
        <pc:picChg chg="add del mod">
          <ac:chgData name="Sian Bowen" userId="c345053a-4abb-4e43-8ff7-c21186a2fa29" providerId="ADAL" clId="{DBBC9F96-401D-4059-B0D4-8D225271B816}" dt="2024-01-28T22:56:17.961" v="1631" actId="478"/>
          <ac:picMkLst>
            <pc:docMk/>
            <pc:sldMk cId="0" sldId="330"/>
            <ac:picMk id="6146" creationId="{CB7E3C9C-B442-2CED-8DF5-42CF46837945}"/>
          </ac:picMkLst>
        </pc:picChg>
        <pc:picChg chg="add mod">
          <ac:chgData name="Sian Bowen" userId="c345053a-4abb-4e43-8ff7-c21186a2fa29" providerId="ADAL" clId="{DBBC9F96-401D-4059-B0D4-8D225271B816}" dt="2024-01-28T22:56:25.504" v="1634" actId="1076"/>
          <ac:picMkLst>
            <pc:docMk/>
            <pc:sldMk cId="0" sldId="330"/>
            <ac:picMk id="6148" creationId="{EEFD2F4D-1228-9BF2-05AB-76C55B743E0C}"/>
          </ac:picMkLst>
        </pc:picChg>
      </pc:sldChg>
      <pc:sldChg chg="add del">
        <pc:chgData name="Sian Bowen" userId="c345053a-4abb-4e43-8ff7-c21186a2fa29" providerId="ADAL" clId="{DBBC9F96-401D-4059-B0D4-8D225271B816}" dt="2024-01-28T19:12:15.444" v="426" actId="47"/>
        <pc:sldMkLst>
          <pc:docMk/>
          <pc:sldMk cId="0" sldId="331"/>
        </pc:sldMkLst>
      </pc:sldChg>
      <pc:sldChg chg="delSp modSp add del mod">
        <pc:chgData name="Sian Bowen" userId="c345053a-4abb-4e43-8ff7-c21186a2fa29" providerId="ADAL" clId="{DBBC9F96-401D-4059-B0D4-8D225271B816}" dt="2024-01-28T19:12:25.005" v="429" actId="47"/>
        <pc:sldMkLst>
          <pc:docMk/>
          <pc:sldMk cId="0" sldId="332"/>
        </pc:sldMkLst>
        <pc:picChg chg="del mod">
          <ac:chgData name="Sian Bowen" userId="c345053a-4abb-4e43-8ff7-c21186a2fa29" providerId="ADAL" clId="{DBBC9F96-401D-4059-B0D4-8D225271B816}" dt="2024-01-28T19:12:20.608" v="428" actId="478"/>
          <ac:picMkLst>
            <pc:docMk/>
            <pc:sldMk cId="0" sldId="332"/>
            <ac:picMk id="3" creationId="{00000000-0000-0000-0000-000000000000}"/>
          </ac:picMkLst>
        </pc:picChg>
      </pc:sldChg>
      <pc:sldChg chg="modSp add del mod">
        <pc:chgData name="Sian Bowen" userId="c345053a-4abb-4e43-8ff7-c21186a2fa29" providerId="ADAL" clId="{DBBC9F96-401D-4059-B0D4-8D225271B816}" dt="2024-01-28T19:12:30.396" v="431" actId="47"/>
        <pc:sldMkLst>
          <pc:docMk/>
          <pc:sldMk cId="0" sldId="333"/>
        </pc:sldMkLst>
        <pc:picChg chg="mod">
          <ac:chgData name="Sian Bowen" userId="c345053a-4abb-4e43-8ff7-c21186a2fa29" providerId="ADAL" clId="{DBBC9F96-401D-4059-B0D4-8D225271B816}" dt="2024-01-28T19:12:27.976" v="430" actId="1076"/>
          <ac:picMkLst>
            <pc:docMk/>
            <pc:sldMk cId="0" sldId="333"/>
            <ac:picMk id="3" creationId="{00000000-0000-0000-0000-000000000000}"/>
          </ac:picMkLst>
        </pc:picChg>
      </pc:sldChg>
      <pc:sldChg chg="modSp add del mod">
        <pc:chgData name="Sian Bowen" userId="c345053a-4abb-4e43-8ff7-c21186a2fa29" providerId="ADAL" clId="{DBBC9F96-401D-4059-B0D4-8D225271B816}" dt="2024-01-28T19:12:36.276" v="433" actId="47"/>
        <pc:sldMkLst>
          <pc:docMk/>
          <pc:sldMk cId="0" sldId="334"/>
        </pc:sldMkLst>
        <pc:picChg chg="mod">
          <ac:chgData name="Sian Bowen" userId="c345053a-4abb-4e43-8ff7-c21186a2fa29" providerId="ADAL" clId="{DBBC9F96-401D-4059-B0D4-8D225271B816}" dt="2024-01-28T19:12:33.537" v="432" actId="1076"/>
          <ac:picMkLst>
            <pc:docMk/>
            <pc:sldMk cId="0" sldId="334"/>
            <ac:picMk id="2" creationId="{00000000-0000-0000-0000-000000000000}"/>
          </ac:picMkLst>
        </pc:picChg>
      </pc:sldChg>
      <pc:sldChg chg="add del">
        <pc:chgData name="Sian Bowen" userId="c345053a-4abb-4e43-8ff7-c21186a2fa29" providerId="ADAL" clId="{DBBC9F96-401D-4059-B0D4-8D225271B816}" dt="2024-01-28T19:12:41.561" v="434" actId="47"/>
        <pc:sldMkLst>
          <pc:docMk/>
          <pc:sldMk cId="0" sldId="335"/>
        </pc:sldMkLst>
      </pc:sldChg>
      <pc:sldChg chg="add del">
        <pc:chgData name="Sian Bowen" userId="c345053a-4abb-4e43-8ff7-c21186a2fa29" providerId="ADAL" clId="{DBBC9F96-401D-4059-B0D4-8D225271B816}" dt="2024-01-28T21:04:46.746" v="1035" actId="47"/>
        <pc:sldMkLst>
          <pc:docMk/>
          <pc:sldMk cId="0" sldId="336"/>
        </pc:sldMkLst>
      </pc:sldChg>
      <pc:sldChg chg="add del">
        <pc:chgData name="Sian Bowen" userId="c345053a-4abb-4e43-8ff7-c21186a2fa29" providerId="ADAL" clId="{DBBC9F96-401D-4059-B0D4-8D225271B816}" dt="2024-01-28T21:04:48.366" v="1036" actId="47"/>
        <pc:sldMkLst>
          <pc:docMk/>
          <pc:sldMk cId="0" sldId="337"/>
        </pc:sldMkLst>
      </pc:sldChg>
      <pc:sldChg chg="add del">
        <pc:chgData name="Sian Bowen" userId="c345053a-4abb-4e43-8ff7-c21186a2fa29" providerId="ADAL" clId="{DBBC9F96-401D-4059-B0D4-8D225271B816}" dt="2024-01-28T21:04:49.553" v="1037" actId="47"/>
        <pc:sldMkLst>
          <pc:docMk/>
          <pc:sldMk cId="0" sldId="338"/>
        </pc:sldMkLst>
      </pc:sldChg>
      <pc:sldChg chg="add del">
        <pc:chgData name="Sian Bowen" userId="c345053a-4abb-4e43-8ff7-c21186a2fa29" providerId="ADAL" clId="{DBBC9F96-401D-4059-B0D4-8D225271B816}" dt="2024-01-28T21:04:53.714" v="1038" actId="47"/>
        <pc:sldMkLst>
          <pc:docMk/>
          <pc:sldMk cId="0" sldId="339"/>
        </pc:sldMkLst>
      </pc:sldChg>
      <pc:sldChg chg="add del">
        <pc:chgData name="Sian Bowen" userId="c345053a-4abb-4e43-8ff7-c21186a2fa29" providerId="ADAL" clId="{DBBC9F96-401D-4059-B0D4-8D225271B816}" dt="2024-01-28T21:04:54.795" v="1039" actId="47"/>
        <pc:sldMkLst>
          <pc:docMk/>
          <pc:sldMk cId="0" sldId="340"/>
        </pc:sldMkLst>
      </pc:sldChg>
      <pc:sldChg chg="add del">
        <pc:chgData name="Sian Bowen" userId="c345053a-4abb-4e43-8ff7-c21186a2fa29" providerId="ADAL" clId="{DBBC9F96-401D-4059-B0D4-8D225271B816}" dt="2024-01-28T21:05:06.376" v="1040" actId="47"/>
        <pc:sldMkLst>
          <pc:docMk/>
          <pc:sldMk cId="0" sldId="341"/>
        </pc:sldMkLst>
      </pc:sldChg>
      <pc:sldChg chg="add del">
        <pc:chgData name="Sian Bowen" userId="c345053a-4abb-4e43-8ff7-c21186a2fa29" providerId="ADAL" clId="{DBBC9F96-401D-4059-B0D4-8D225271B816}" dt="2024-01-28T21:05:09.723" v="1041" actId="47"/>
        <pc:sldMkLst>
          <pc:docMk/>
          <pc:sldMk cId="0" sldId="342"/>
        </pc:sldMkLst>
      </pc:sldChg>
      <pc:sldChg chg="add del">
        <pc:chgData name="Sian Bowen" userId="c345053a-4abb-4e43-8ff7-c21186a2fa29" providerId="ADAL" clId="{DBBC9F96-401D-4059-B0D4-8D225271B816}" dt="2024-01-28T19:14:12.783" v="436" actId="47"/>
        <pc:sldMkLst>
          <pc:docMk/>
          <pc:sldMk cId="2821420582" sldId="343"/>
        </pc:sldMkLst>
      </pc:sldChg>
      <pc:sldChg chg="modSp new mod">
        <pc:chgData name="Sian Bowen" userId="c345053a-4abb-4e43-8ff7-c21186a2fa29" providerId="ADAL" clId="{DBBC9F96-401D-4059-B0D4-8D225271B816}" dt="2024-01-28T22:51:46.281" v="1624" actId="20577"/>
        <pc:sldMkLst>
          <pc:docMk/>
          <pc:sldMk cId="2821420582" sldId="343"/>
        </pc:sldMkLst>
        <pc:spChg chg="mod">
          <ac:chgData name="Sian Bowen" userId="c345053a-4abb-4e43-8ff7-c21186a2fa29" providerId="ADAL" clId="{DBBC9F96-401D-4059-B0D4-8D225271B816}" dt="2024-01-28T19:33:48.298" v="547" actId="1076"/>
          <ac:spMkLst>
            <pc:docMk/>
            <pc:sldMk cId="2821420582" sldId="343"/>
            <ac:spMk id="2" creationId="{1AAF0B18-717E-F669-BEBE-619EBE16D41B}"/>
          </ac:spMkLst>
        </pc:spChg>
        <pc:spChg chg="mod">
          <ac:chgData name="Sian Bowen" userId="c345053a-4abb-4e43-8ff7-c21186a2fa29" providerId="ADAL" clId="{DBBC9F96-401D-4059-B0D4-8D225271B816}" dt="2024-01-28T22:51:46.281" v="1624" actId="20577"/>
          <ac:spMkLst>
            <pc:docMk/>
            <pc:sldMk cId="2821420582" sldId="343"/>
            <ac:spMk id="3" creationId="{6FC9A3DE-8B55-6776-BE69-A31621309223}"/>
          </ac:spMkLst>
        </pc:spChg>
      </pc:sldChg>
      <pc:sldChg chg="add del">
        <pc:chgData name="Sian Bowen" userId="c345053a-4abb-4e43-8ff7-c21186a2fa29" providerId="ADAL" clId="{DBBC9F96-401D-4059-B0D4-8D225271B816}" dt="2024-01-28T19:14:12.013" v="435" actId="47"/>
        <pc:sldMkLst>
          <pc:docMk/>
          <pc:sldMk cId="2386912592" sldId="344"/>
        </pc:sldMkLst>
      </pc:sldChg>
      <pc:sldChg chg="delSp modSp new mod">
        <pc:chgData name="Sian Bowen" userId="c345053a-4abb-4e43-8ff7-c21186a2fa29" providerId="ADAL" clId="{DBBC9F96-401D-4059-B0D4-8D225271B816}" dt="2024-01-28T21:45:24.709" v="1071" actId="478"/>
        <pc:sldMkLst>
          <pc:docMk/>
          <pc:sldMk cId="2386912592" sldId="344"/>
        </pc:sldMkLst>
        <pc:spChg chg="mod">
          <ac:chgData name="Sian Bowen" userId="c345053a-4abb-4e43-8ff7-c21186a2fa29" providerId="ADAL" clId="{DBBC9F96-401D-4059-B0D4-8D225271B816}" dt="2024-01-28T21:45:22.319" v="1070" actId="20577"/>
          <ac:spMkLst>
            <pc:docMk/>
            <pc:sldMk cId="2386912592" sldId="344"/>
            <ac:spMk id="2" creationId="{7F1EA5ED-1D23-9AE7-1FAE-326C77E68893}"/>
          </ac:spMkLst>
        </pc:spChg>
        <pc:spChg chg="del mod">
          <ac:chgData name="Sian Bowen" userId="c345053a-4abb-4e43-8ff7-c21186a2fa29" providerId="ADAL" clId="{DBBC9F96-401D-4059-B0D4-8D225271B816}" dt="2024-01-28T21:45:24.709" v="1071" actId="478"/>
          <ac:spMkLst>
            <pc:docMk/>
            <pc:sldMk cId="2386912592" sldId="344"/>
            <ac:spMk id="3" creationId="{460DCE56-7EF7-748A-7E97-4ACC13A9F4C8}"/>
          </ac:spMkLst>
        </pc:spChg>
      </pc:sldChg>
      <pc:sldChg chg="delSp modSp new mod">
        <pc:chgData name="Sian Bowen" userId="c345053a-4abb-4e43-8ff7-c21186a2fa29" providerId="ADAL" clId="{DBBC9F96-401D-4059-B0D4-8D225271B816}" dt="2024-01-28T21:46:37.676" v="1086" actId="255"/>
        <pc:sldMkLst>
          <pc:docMk/>
          <pc:sldMk cId="801091271" sldId="345"/>
        </pc:sldMkLst>
        <pc:spChg chg="mod">
          <ac:chgData name="Sian Bowen" userId="c345053a-4abb-4e43-8ff7-c21186a2fa29" providerId="ADAL" clId="{DBBC9F96-401D-4059-B0D4-8D225271B816}" dt="2024-01-28T21:46:37.676" v="1086" actId="255"/>
          <ac:spMkLst>
            <pc:docMk/>
            <pc:sldMk cId="801091271" sldId="345"/>
            <ac:spMk id="2" creationId="{CB4E027D-5324-DB03-43A7-58742A9CE902}"/>
          </ac:spMkLst>
        </pc:spChg>
        <pc:spChg chg="del mod">
          <ac:chgData name="Sian Bowen" userId="c345053a-4abb-4e43-8ff7-c21186a2fa29" providerId="ADAL" clId="{DBBC9F96-401D-4059-B0D4-8D225271B816}" dt="2024-01-28T21:45:55.820" v="1082" actId="478"/>
          <ac:spMkLst>
            <pc:docMk/>
            <pc:sldMk cId="801091271" sldId="345"/>
            <ac:spMk id="3" creationId="{5F4B46C8-3FAF-776E-380F-D43AA5CF54C8}"/>
          </ac:spMkLst>
        </pc:spChg>
      </pc:sldChg>
      <pc:sldChg chg="modSp new mod">
        <pc:chgData name="Sian Bowen" userId="c345053a-4abb-4e43-8ff7-c21186a2fa29" providerId="ADAL" clId="{DBBC9F96-401D-4059-B0D4-8D225271B816}" dt="2024-01-28T21:47:10.357" v="1101" actId="1076"/>
        <pc:sldMkLst>
          <pc:docMk/>
          <pc:sldMk cId="2699726530" sldId="346"/>
        </pc:sldMkLst>
        <pc:spChg chg="mod">
          <ac:chgData name="Sian Bowen" userId="c345053a-4abb-4e43-8ff7-c21186a2fa29" providerId="ADAL" clId="{DBBC9F96-401D-4059-B0D4-8D225271B816}" dt="2024-01-28T21:47:10.357" v="1101" actId="1076"/>
          <ac:spMkLst>
            <pc:docMk/>
            <pc:sldMk cId="2699726530" sldId="346"/>
            <ac:spMk id="2" creationId="{884676AF-81EC-6FD2-75FA-EC77EE5B96BF}"/>
          </ac:spMkLst>
        </pc:spChg>
      </pc:sldChg>
      <pc:sldChg chg="delSp modSp new mod">
        <pc:chgData name="Sian Bowen" userId="c345053a-4abb-4e43-8ff7-c21186a2fa29" providerId="ADAL" clId="{DBBC9F96-401D-4059-B0D4-8D225271B816}" dt="2024-01-28T22:19:01.450" v="1142" actId="255"/>
        <pc:sldMkLst>
          <pc:docMk/>
          <pc:sldMk cId="1784983951" sldId="347"/>
        </pc:sldMkLst>
        <pc:spChg chg="mod">
          <ac:chgData name="Sian Bowen" userId="c345053a-4abb-4e43-8ff7-c21186a2fa29" providerId="ADAL" clId="{DBBC9F96-401D-4059-B0D4-8D225271B816}" dt="2024-01-28T22:19:01.450" v="1142" actId="255"/>
          <ac:spMkLst>
            <pc:docMk/>
            <pc:sldMk cId="1784983951" sldId="347"/>
            <ac:spMk id="2" creationId="{BD4FEBDA-B78D-1C4D-AAB3-30A1082DDCF4}"/>
          </ac:spMkLst>
        </pc:spChg>
        <pc:spChg chg="del">
          <ac:chgData name="Sian Bowen" userId="c345053a-4abb-4e43-8ff7-c21186a2fa29" providerId="ADAL" clId="{DBBC9F96-401D-4059-B0D4-8D225271B816}" dt="2024-01-28T22:18:53.161" v="1140" actId="478"/>
          <ac:spMkLst>
            <pc:docMk/>
            <pc:sldMk cId="1784983951" sldId="347"/>
            <ac:spMk id="3" creationId="{AF47C603-A30D-9CCA-4DBE-D6BF339F9EB8}"/>
          </ac:spMkLst>
        </pc:spChg>
      </pc:sldChg>
      <pc:sldChg chg="addSp modSp new mod">
        <pc:chgData name="Sian Bowen" userId="c345053a-4abb-4e43-8ff7-c21186a2fa29" providerId="ADAL" clId="{DBBC9F96-401D-4059-B0D4-8D225271B816}" dt="2024-01-28T22:29:07.989" v="1196" actId="1076"/>
        <pc:sldMkLst>
          <pc:docMk/>
          <pc:sldMk cId="2595544857" sldId="348"/>
        </pc:sldMkLst>
        <pc:picChg chg="add mod">
          <ac:chgData name="Sian Bowen" userId="c345053a-4abb-4e43-8ff7-c21186a2fa29" providerId="ADAL" clId="{DBBC9F96-401D-4059-B0D4-8D225271B816}" dt="2024-01-28T22:23:14.266" v="1187" actId="1076"/>
          <ac:picMkLst>
            <pc:docMk/>
            <pc:sldMk cId="2595544857" sldId="348"/>
            <ac:picMk id="2" creationId="{1E570AD0-C9B8-7F71-D1F9-93CFA7E4AD5C}"/>
          </ac:picMkLst>
        </pc:picChg>
        <pc:picChg chg="add mod">
          <ac:chgData name="Sian Bowen" userId="c345053a-4abb-4e43-8ff7-c21186a2fa29" providerId="ADAL" clId="{DBBC9F96-401D-4059-B0D4-8D225271B816}" dt="2024-01-28T22:29:07.989" v="1196" actId="1076"/>
          <ac:picMkLst>
            <pc:docMk/>
            <pc:sldMk cId="2595544857" sldId="348"/>
            <ac:picMk id="3" creationId="{5FB38FFC-7735-9824-C5F7-C8B8246F2984}"/>
          </ac:picMkLst>
        </pc:picChg>
      </pc:sldChg>
      <pc:sldChg chg="addSp modSp new mod">
        <pc:chgData name="Sian Bowen" userId="c345053a-4abb-4e43-8ff7-c21186a2fa29" providerId="ADAL" clId="{DBBC9F96-401D-4059-B0D4-8D225271B816}" dt="2024-01-28T22:20:01.199" v="1150" actId="962"/>
        <pc:sldMkLst>
          <pc:docMk/>
          <pc:sldMk cId="1731622710" sldId="349"/>
        </pc:sldMkLst>
        <pc:spChg chg="add mod">
          <ac:chgData name="Sian Bowen" userId="c345053a-4abb-4e43-8ff7-c21186a2fa29" providerId="ADAL" clId="{DBBC9F96-401D-4059-B0D4-8D225271B816}" dt="2024-01-28T22:19:58.380" v="1148"/>
          <ac:spMkLst>
            <pc:docMk/>
            <pc:sldMk cId="1731622710" sldId="349"/>
            <ac:spMk id="2" creationId="{5D240125-E166-1C5E-5C74-315C7803DFCE}"/>
          </ac:spMkLst>
        </pc:spChg>
        <pc:picChg chg="add mod">
          <ac:chgData name="Sian Bowen" userId="c345053a-4abb-4e43-8ff7-c21186a2fa29" providerId="ADAL" clId="{DBBC9F96-401D-4059-B0D4-8D225271B816}" dt="2024-01-28T22:20:01.199" v="1150" actId="962"/>
          <ac:picMkLst>
            <pc:docMk/>
            <pc:sldMk cId="1731622710" sldId="349"/>
            <ac:picMk id="3" creationId="{82343AFA-3773-4C8C-FF09-D152D65F8524}"/>
          </ac:picMkLst>
        </pc:picChg>
      </pc:sldChg>
      <pc:sldChg chg="addSp delSp modSp new mod">
        <pc:chgData name="Sian Bowen" userId="c345053a-4abb-4e43-8ff7-c21186a2fa29" providerId="ADAL" clId="{DBBC9F96-401D-4059-B0D4-8D225271B816}" dt="2024-01-28T22:20:38.306" v="1159" actId="21"/>
        <pc:sldMkLst>
          <pc:docMk/>
          <pc:sldMk cId="2227076423" sldId="350"/>
        </pc:sldMkLst>
        <pc:picChg chg="add mod">
          <ac:chgData name="Sian Bowen" userId="c345053a-4abb-4e43-8ff7-c21186a2fa29" providerId="ADAL" clId="{DBBC9F96-401D-4059-B0D4-8D225271B816}" dt="2024-01-28T22:20:19.842" v="1154" actId="962"/>
          <ac:picMkLst>
            <pc:docMk/>
            <pc:sldMk cId="2227076423" sldId="350"/>
            <ac:picMk id="2" creationId="{84F6FEEE-3898-33D7-3298-0A01E8F32E6A}"/>
          </ac:picMkLst>
        </pc:picChg>
        <pc:picChg chg="add del mod">
          <ac:chgData name="Sian Bowen" userId="c345053a-4abb-4e43-8ff7-c21186a2fa29" providerId="ADAL" clId="{DBBC9F96-401D-4059-B0D4-8D225271B816}" dt="2024-01-28T22:20:38.306" v="1159" actId="21"/>
          <ac:picMkLst>
            <pc:docMk/>
            <pc:sldMk cId="2227076423" sldId="350"/>
            <ac:picMk id="3" creationId="{9B476A05-85C4-9AF6-B002-DD87FBCD91E0}"/>
          </ac:picMkLst>
        </pc:picChg>
      </pc:sldChg>
      <pc:sldChg chg="addSp modSp new mod">
        <pc:chgData name="Sian Bowen" userId="c345053a-4abb-4e43-8ff7-c21186a2fa29" providerId="ADAL" clId="{DBBC9F96-401D-4059-B0D4-8D225271B816}" dt="2024-01-28T22:20:45.482" v="1163" actId="962"/>
        <pc:sldMkLst>
          <pc:docMk/>
          <pc:sldMk cId="3856702382" sldId="351"/>
        </pc:sldMkLst>
        <pc:picChg chg="add mod">
          <ac:chgData name="Sian Bowen" userId="c345053a-4abb-4e43-8ff7-c21186a2fa29" providerId="ADAL" clId="{DBBC9F96-401D-4059-B0D4-8D225271B816}" dt="2024-01-28T22:20:45.482" v="1163" actId="962"/>
          <ac:picMkLst>
            <pc:docMk/>
            <pc:sldMk cId="3856702382" sldId="351"/>
            <ac:picMk id="2" creationId="{8FBE6C6E-B3BF-1A21-3222-B3E88F16EF82}"/>
          </ac:picMkLst>
        </pc:picChg>
      </pc:sldChg>
      <pc:sldChg chg="addSp modSp new mod">
        <pc:chgData name="Sian Bowen" userId="c345053a-4abb-4e43-8ff7-c21186a2fa29" providerId="ADAL" clId="{DBBC9F96-401D-4059-B0D4-8D225271B816}" dt="2024-01-28T22:21:19.992" v="1167" actId="962"/>
        <pc:sldMkLst>
          <pc:docMk/>
          <pc:sldMk cId="3986980743" sldId="352"/>
        </pc:sldMkLst>
        <pc:picChg chg="add mod">
          <ac:chgData name="Sian Bowen" userId="c345053a-4abb-4e43-8ff7-c21186a2fa29" providerId="ADAL" clId="{DBBC9F96-401D-4059-B0D4-8D225271B816}" dt="2024-01-28T22:21:19.992" v="1167" actId="962"/>
          <ac:picMkLst>
            <pc:docMk/>
            <pc:sldMk cId="3986980743" sldId="352"/>
            <ac:picMk id="2" creationId="{060101DF-95DF-F138-18D6-1AC9E5F48FF9}"/>
          </ac:picMkLst>
        </pc:picChg>
      </pc:sldChg>
      <pc:sldChg chg="addSp modSp new mod">
        <pc:chgData name="Sian Bowen" userId="c345053a-4abb-4e43-8ff7-c21186a2fa29" providerId="ADAL" clId="{DBBC9F96-401D-4059-B0D4-8D225271B816}" dt="2024-01-28T22:21:53.033" v="1171" actId="962"/>
        <pc:sldMkLst>
          <pc:docMk/>
          <pc:sldMk cId="1463515955" sldId="353"/>
        </pc:sldMkLst>
        <pc:picChg chg="add mod">
          <ac:chgData name="Sian Bowen" userId="c345053a-4abb-4e43-8ff7-c21186a2fa29" providerId="ADAL" clId="{DBBC9F96-401D-4059-B0D4-8D225271B816}" dt="2024-01-28T22:21:53.033" v="1171" actId="962"/>
          <ac:picMkLst>
            <pc:docMk/>
            <pc:sldMk cId="1463515955" sldId="353"/>
            <ac:picMk id="2" creationId="{AFA36305-2A86-DB57-AAC3-33BE9F93F686}"/>
          </ac:picMkLst>
        </pc:picChg>
      </pc:sldChg>
      <pc:sldChg chg="addSp modSp new mod">
        <pc:chgData name="Sian Bowen" userId="c345053a-4abb-4e43-8ff7-c21186a2fa29" providerId="ADAL" clId="{DBBC9F96-401D-4059-B0D4-8D225271B816}" dt="2024-01-28T22:22:17.537" v="1175" actId="962"/>
        <pc:sldMkLst>
          <pc:docMk/>
          <pc:sldMk cId="841198355" sldId="354"/>
        </pc:sldMkLst>
        <pc:picChg chg="add mod">
          <ac:chgData name="Sian Bowen" userId="c345053a-4abb-4e43-8ff7-c21186a2fa29" providerId="ADAL" clId="{DBBC9F96-401D-4059-B0D4-8D225271B816}" dt="2024-01-28T22:22:17.537" v="1175" actId="962"/>
          <ac:picMkLst>
            <pc:docMk/>
            <pc:sldMk cId="841198355" sldId="354"/>
            <ac:picMk id="2" creationId="{444CB24B-9549-C25F-75FE-05D6CA5175F9}"/>
          </ac:picMkLst>
        </pc:picChg>
      </pc:sldChg>
      <pc:sldChg chg="addSp modSp new mod">
        <pc:chgData name="Sian Bowen" userId="c345053a-4abb-4e43-8ff7-c21186a2fa29" providerId="ADAL" clId="{DBBC9F96-401D-4059-B0D4-8D225271B816}" dt="2024-01-28T22:22:34.666" v="1179" actId="962"/>
        <pc:sldMkLst>
          <pc:docMk/>
          <pc:sldMk cId="2254971203" sldId="355"/>
        </pc:sldMkLst>
        <pc:picChg chg="add mod">
          <ac:chgData name="Sian Bowen" userId="c345053a-4abb-4e43-8ff7-c21186a2fa29" providerId="ADAL" clId="{DBBC9F96-401D-4059-B0D4-8D225271B816}" dt="2024-01-28T22:22:34.666" v="1179" actId="962"/>
          <ac:picMkLst>
            <pc:docMk/>
            <pc:sldMk cId="2254971203" sldId="355"/>
            <ac:picMk id="2" creationId="{1B3D0A3D-14AC-7135-4D4A-8D72ED05EC9B}"/>
          </ac:picMkLst>
        </pc:picChg>
      </pc:sldChg>
      <pc:sldChg chg="addSp modSp new mod">
        <pc:chgData name="Sian Bowen" userId="c345053a-4abb-4e43-8ff7-c21186a2fa29" providerId="ADAL" clId="{DBBC9F96-401D-4059-B0D4-8D225271B816}" dt="2024-01-28T22:25:54.622" v="1195" actId="962"/>
        <pc:sldMkLst>
          <pc:docMk/>
          <pc:sldMk cId="1130188924" sldId="356"/>
        </pc:sldMkLst>
        <pc:picChg chg="add mod">
          <ac:chgData name="Sian Bowen" userId="c345053a-4abb-4e43-8ff7-c21186a2fa29" providerId="ADAL" clId="{DBBC9F96-401D-4059-B0D4-8D225271B816}" dt="2024-01-28T22:25:54.622" v="1195" actId="962"/>
          <ac:picMkLst>
            <pc:docMk/>
            <pc:sldMk cId="1130188924" sldId="356"/>
            <ac:picMk id="2" creationId="{95EB18A6-5097-88DB-57ED-DE5DDC0CABBD}"/>
          </ac:picMkLst>
        </pc:picChg>
      </pc:sldChg>
      <pc:sldChg chg="delSp modSp new mod">
        <pc:chgData name="Sian Bowen" userId="c345053a-4abb-4e43-8ff7-c21186a2fa29" providerId="ADAL" clId="{DBBC9F96-401D-4059-B0D4-8D225271B816}" dt="2024-01-28T22:44:58.859" v="1592" actId="20577"/>
        <pc:sldMkLst>
          <pc:docMk/>
          <pc:sldMk cId="278629575" sldId="357"/>
        </pc:sldMkLst>
        <pc:spChg chg="del">
          <ac:chgData name="Sian Bowen" userId="c345053a-4abb-4e43-8ff7-c21186a2fa29" providerId="ADAL" clId="{DBBC9F96-401D-4059-B0D4-8D225271B816}" dt="2024-01-28T22:44:25.136" v="1583" actId="478"/>
          <ac:spMkLst>
            <pc:docMk/>
            <pc:sldMk cId="278629575" sldId="357"/>
            <ac:spMk id="2" creationId="{452533C2-7EEC-C6C3-3F9D-DC97D944E98D}"/>
          </ac:spMkLst>
        </pc:spChg>
        <pc:spChg chg="mod">
          <ac:chgData name="Sian Bowen" userId="c345053a-4abb-4e43-8ff7-c21186a2fa29" providerId="ADAL" clId="{DBBC9F96-401D-4059-B0D4-8D225271B816}" dt="2024-01-28T22:44:58.859" v="1592" actId="20577"/>
          <ac:spMkLst>
            <pc:docMk/>
            <pc:sldMk cId="278629575" sldId="357"/>
            <ac:spMk id="3" creationId="{6AAD2B0A-FE64-275B-7757-C1B396925CBB}"/>
          </ac:spMkLst>
        </pc:spChg>
      </pc:sldChg>
      <pc:sldChg chg="add del">
        <pc:chgData name="Sian Bowen" userId="c345053a-4abb-4e43-8ff7-c21186a2fa29" providerId="ADAL" clId="{DBBC9F96-401D-4059-B0D4-8D225271B816}" dt="2024-01-30T21:55:34.721" v="1636"/>
        <pc:sldMkLst>
          <pc:docMk/>
          <pc:sldMk cId="1174873113" sldId="358"/>
        </pc:sldMkLst>
      </pc:sldChg>
      <pc:sldMasterChg chg="delSldLayout">
        <pc:chgData name="Sian Bowen" userId="c345053a-4abb-4e43-8ff7-c21186a2fa29" providerId="ADAL" clId="{DBBC9F96-401D-4059-B0D4-8D225271B816}" dt="2024-01-28T19:11:28.800" v="421" actId="47"/>
        <pc:sldMasterMkLst>
          <pc:docMk/>
          <pc:sldMasterMk cId="2575750247" sldId="2147483755"/>
        </pc:sldMasterMkLst>
        <pc:sldLayoutChg chg="del">
          <pc:chgData name="Sian Bowen" userId="c345053a-4abb-4e43-8ff7-c21186a2fa29" providerId="ADAL" clId="{DBBC9F96-401D-4059-B0D4-8D225271B816}" dt="2024-01-28T19:11:28.800" v="421" actId="47"/>
          <pc:sldLayoutMkLst>
            <pc:docMk/>
            <pc:sldMasterMk cId="2575750247" sldId="2147483755"/>
            <pc:sldLayoutMk cId="2084124699" sldId="214748377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353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533400"/>
            <a:ext cx="6554867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507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708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233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875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049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9473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064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821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9754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9598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322428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0480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626212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6617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5124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46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7502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  <p:sldLayoutId id="2147483771" r:id="rId16"/>
    <p:sldLayoutId id="214748377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g"/><Relationship Id="rId4" Type="http://schemas.openxmlformats.org/officeDocument/2006/relationships/image" Target="../media/image13.jp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/>
          <p:nvPr/>
        </p:nvSpPr>
        <p:spPr>
          <a:xfrm>
            <a:off x="690473" y="1680463"/>
            <a:ext cx="7564755" cy="152028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95"/>
              </a:spcBef>
            </a:pPr>
            <a:r>
              <a:rPr sz="4900" spc="-5" dirty="0">
                <a:solidFill>
                  <a:srgbClr val="FFFFFF"/>
                </a:solidFill>
                <a:latin typeface="Arial"/>
                <a:cs typeface="Arial"/>
              </a:rPr>
              <a:t>Dermatomes</a:t>
            </a:r>
            <a:r>
              <a:rPr lang="en-GB" sz="4900" spc="20" dirty="0">
                <a:solidFill>
                  <a:srgbClr val="FFFFFF"/>
                </a:solidFill>
                <a:latin typeface="Arial"/>
                <a:cs typeface="Arial"/>
              </a:rPr>
              <a:t>, </a:t>
            </a:r>
            <a:r>
              <a:rPr sz="4900" spc="-5" dirty="0">
                <a:solidFill>
                  <a:srgbClr val="FFFFFF"/>
                </a:solidFill>
                <a:latin typeface="Arial"/>
                <a:cs typeface="Arial"/>
              </a:rPr>
              <a:t>Myotomes</a:t>
            </a:r>
            <a:r>
              <a:rPr lang="en-GB" sz="4900" spc="-5" dirty="0">
                <a:solidFill>
                  <a:srgbClr val="FFFFFF"/>
                </a:solidFill>
                <a:latin typeface="Arial"/>
                <a:cs typeface="Arial"/>
              </a:rPr>
              <a:t> &amp; Reflexes</a:t>
            </a:r>
            <a:endParaRPr sz="49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57200" y="609600"/>
            <a:ext cx="7758430" cy="464293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What</a:t>
            </a:r>
            <a:r>
              <a:rPr sz="2000" u="heavy" spc="-4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 </a:t>
            </a:r>
            <a:r>
              <a:rPr lang="en-GB" sz="2000" u="heavy" spc="-4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are</a:t>
            </a:r>
            <a:r>
              <a:rPr sz="2000" u="heavy" spc="-3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000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Dermatomes</a:t>
            </a:r>
            <a:r>
              <a:rPr lang="en-GB" sz="2000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, Myotomes &amp; Reflexes</a:t>
            </a:r>
            <a:r>
              <a:rPr sz="2000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?</a:t>
            </a:r>
            <a:endParaRPr lang="en-GB" sz="2000" u="heavy" dirty="0">
              <a:solidFill>
                <a:srgbClr val="FFFFFF"/>
              </a:solidFill>
              <a:uFill>
                <a:solidFill>
                  <a:srgbClr val="FFFFFF"/>
                </a:solidFill>
              </a:uFill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5"/>
              </a:spcBef>
            </a:pPr>
            <a:endParaRPr sz="2000" dirty="0">
              <a:latin typeface="Times New Roman"/>
              <a:cs typeface="Times New Roman"/>
            </a:endParaRPr>
          </a:p>
          <a:p>
            <a:pPr marL="12700" marR="11430">
              <a:lnSpc>
                <a:spcPct val="100000"/>
              </a:lnSpc>
            </a:pPr>
            <a:r>
              <a:rPr sz="2000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Dermatomes</a:t>
            </a:r>
            <a:r>
              <a:rPr sz="2000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areas</a:t>
            </a:r>
            <a:r>
              <a:rPr sz="20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on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surface</a:t>
            </a:r>
            <a:r>
              <a:rPr sz="20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sz="2000" spc="-1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skin</a:t>
            </a:r>
            <a:r>
              <a:rPr sz="20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that</a:t>
            </a:r>
            <a:r>
              <a:rPr sz="20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control</a:t>
            </a:r>
            <a:r>
              <a:rPr sz="20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by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specific </a:t>
            </a:r>
            <a:r>
              <a:rPr sz="2000" spc="-48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nerve</a:t>
            </a:r>
            <a:r>
              <a:rPr sz="20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roots</a:t>
            </a:r>
            <a:r>
              <a:rPr sz="20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from</a:t>
            </a:r>
            <a:r>
              <a:rPr sz="20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spinal</a:t>
            </a:r>
            <a:r>
              <a:rPr sz="2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cord</a:t>
            </a:r>
            <a:r>
              <a:rPr lang="en-GB" sz="2000" dirty="0">
                <a:solidFill>
                  <a:srgbClr val="FFFFFF"/>
                </a:solidFill>
                <a:latin typeface="Times New Roman"/>
                <a:cs typeface="Times New Roman"/>
              </a:rPr>
              <a:t>.</a:t>
            </a:r>
            <a:endParaRPr sz="20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000" b="1" dirty="0">
                <a:solidFill>
                  <a:srgbClr val="FFFFFF"/>
                </a:solidFill>
                <a:latin typeface="Times New Roman"/>
                <a:cs typeface="Times New Roman"/>
              </a:rPr>
              <a:t>Skin</a:t>
            </a:r>
            <a:r>
              <a:rPr sz="2000" b="1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(sensation)</a:t>
            </a:r>
            <a:r>
              <a:rPr sz="2000" b="1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is</a:t>
            </a:r>
            <a:r>
              <a:rPr sz="2000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innervated</a:t>
            </a:r>
            <a:r>
              <a:rPr sz="2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by</a:t>
            </a:r>
            <a:r>
              <a:rPr sz="2000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a</a:t>
            </a:r>
            <a:r>
              <a:rPr sz="2000" spc="-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single</a:t>
            </a:r>
            <a:r>
              <a:rPr sz="20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nerve</a:t>
            </a:r>
            <a:r>
              <a:rPr sz="20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roots</a:t>
            </a:r>
            <a:r>
              <a:rPr sz="20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Times New Roman"/>
                <a:cs typeface="Times New Roman"/>
              </a:rPr>
              <a:t>called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lang="en-GB" sz="2000" spc="-5" dirty="0"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rgbClr val="FFFFFF"/>
                </a:solidFill>
                <a:latin typeface="Times New Roman"/>
                <a:cs typeface="Times New Roman"/>
              </a:rPr>
              <a:t>D</a:t>
            </a:r>
            <a:r>
              <a:rPr sz="2000" dirty="0" err="1">
                <a:solidFill>
                  <a:srgbClr val="FFFFFF"/>
                </a:solidFill>
                <a:latin typeface="Times New Roman"/>
                <a:cs typeface="Times New Roman"/>
              </a:rPr>
              <a:t>ermatomes</a:t>
            </a:r>
            <a:r>
              <a:rPr lang="en-GB" sz="2000" dirty="0">
                <a:solidFill>
                  <a:srgbClr val="FFFFFF"/>
                </a:solidFill>
                <a:latin typeface="Times New Roman"/>
                <a:cs typeface="Times New Roman"/>
              </a:rPr>
              <a:t>. </a:t>
            </a:r>
            <a:endParaRPr sz="20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endParaRPr sz="2000" dirty="0">
              <a:latin typeface="Times New Roman"/>
              <a:cs typeface="Times New Roman"/>
            </a:endParaRPr>
          </a:p>
          <a:p>
            <a:pPr marL="12700" marR="5080">
              <a:lnSpc>
                <a:spcPct val="100000"/>
              </a:lnSpc>
            </a:pPr>
            <a:r>
              <a:rPr sz="2000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Myotomes</a:t>
            </a:r>
            <a:r>
              <a:rPr sz="2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correspond</a:t>
            </a:r>
            <a:r>
              <a:rPr sz="2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0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Times New Roman"/>
                <a:cs typeface="Times New Roman"/>
              </a:rPr>
              <a:t>muscles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that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controlled</a:t>
            </a:r>
            <a:r>
              <a:rPr sz="2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by specific</a:t>
            </a:r>
            <a:r>
              <a:rPr sz="2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nerve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roots </a:t>
            </a:r>
            <a:r>
              <a:rPr sz="2000" spc="-48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from</a:t>
            </a:r>
            <a:r>
              <a:rPr sz="20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0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spinal</a:t>
            </a:r>
            <a:r>
              <a:rPr sz="20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cord</a:t>
            </a:r>
            <a:r>
              <a:rPr lang="en-GB" sz="2000" dirty="0">
                <a:solidFill>
                  <a:srgbClr val="FFFFFF"/>
                </a:solidFill>
                <a:latin typeface="Times New Roman"/>
                <a:cs typeface="Times New Roman"/>
              </a:rPr>
              <a:t>.</a:t>
            </a:r>
            <a:endParaRPr sz="20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000" b="1" dirty="0">
                <a:solidFill>
                  <a:srgbClr val="FFFFFF"/>
                </a:solidFill>
                <a:latin typeface="Times New Roman"/>
                <a:cs typeface="Times New Roman"/>
              </a:rPr>
              <a:t>Muscles</a:t>
            </a:r>
            <a:r>
              <a:rPr sz="2000" b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b="1" spc="-5" dirty="0">
                <a:solidFill>
                  <a:srgbClr val="FFFFFF"/>
                </a:solidFill>
                <a:latin typeface="Times New Roman"/>
                <a:cs typeface="Times New Roman"/>
              </a:rPr>
              <a:t>(movement)</a:t>
            </a:r>
            <a:r>
              <a:rPr sz="2000" b="1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innervated</a:t>
            </a:r>
            <a:r>
              <a:rPr sz="2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by</a:t>
            </a:r>
            <a:r>
              <a:rPr sz="2000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singe</a:t>
            </a:r>
            <a:r>
              <a:rPr sz="20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nerve</a:t>
            </a:r>
            <a:r>
              <a:rPr sz="20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roots</a:t>
            </a:r>
            <a:r>
              <a:rPr sz="2000" spc="-3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Times New Roman"/>
                <a:cs typeface="Times New Roman"/>
              </a:rPr>
              <a:t>called</a:t>
            </a:r>
            <a:r>
              <a:rPr sz="2000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myotomes</a:t>
            </a:r>
            <a:r>
              <a:rPr lang="en-GB" sz="2000" dirty="0">
                <a:solidFill>
                  <a:srgbClr val="FFFFFF"/>
                </a:solidFill>
                <a:latin typeface="Times New Roman"/>
                <a:cs typeface="Times New Roman"/>
              </a:rPr>
              <a:t>.</a:t>
            </a:r>
          </a:p>
          <a:p>
            <a:pPr marL="12700">
              <a:lnSpc>
                <a:spcPct val="100000"/>
              </a:lnSpc>
            </a:pPr>
            <a:endParaRPr lang="en-GB" sz="2000" dirty="0">
              <a:solidFill>
                <a:srgbClr val="FFFFFF"/>
              </a:solidFill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lang="en-GB" sz="2000" u="sng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Reflexes </a:t>
            </a:r>
            <a:r>
              <a:rPr lang="en-GB" sz="20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are involuntary and nearly instantaneous movement in response to a stimulus. The reflex is an automatic response to a stimulus that does not receive or need conscious thought as it occurs through a reflex arc. Reflex arcs act on an impulse before that impulse reaches the brain. </a:t>
            </a:r>
            <a:endParaRPr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9AEEE8-EC71-901C-9151-BCB6DE726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66800"/>
            <a:ext cx="6554867" cy="3767670"/>
          </a:xfrm>
        </p:spPr>
        <p:txBody>
          <a:bodyPr>
            <a:normAutofit fontScale="85000" lnSpcReduction="20000"/>
          </a:bodyPr>
          <a:lstStyle/>
          <a:p>
            <a:pPr marR="168910">
              <a:spcBef>
                <a:spcPts val="1385"/>
              </a:spcBef>
              <a:buFont typeface="Arial" panose="020B0604020202020204" pitchFamily="34" charset="0"/>
              <a:buChar char="•"/>
            </a:pPr>
            <a:r>
              <a:rPr lang="en-GB" sz="2000" spc="-5" dirty="0">
                <a:solidFill>
                  <a:schemeClr val="tx1"/>
                </a:solidFill>
                <a:latin typeface="Times New Roman"/>
                <a:cs typeface="Times New Roman"/>
              </a:rPr>
              <a:t>Nerves</a:t>
            </a:r>
            <a:r>
              <a:rPr lang="en-GB" sz="2000" spc="-2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and</a:t>
            </a:r>
            <a:r>
              <a:rPr lang="en-GB" sz="2000" spc="-1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pc="-10" dirty="0">
                <a:solidFill>
                  <a:schemeClr val="tx1"/>
                </a:solidFill>
                <a:latin typeface="Times New Roman"/>
                <a:cs typeface="Times New Roman"/>
              </a:rPr>
              <a:t>n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erve</a:t>
            </a:r>
            <a:r>
              <a:rPr lang="en-GB" sz="2000" spc="-5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roots</a:t>
            </a:r>
            <a:r>
              <a:rPr lang="en-GB" sz="2000" spc="-3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are</a:t>
            </a:r>
            <a:r>
              <a:rPr lang="en-GB" sz="2000" spc="-1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spc="-5" dirty="0">
                <a:solidFill>
                  <a:schemeClr val="tx1"/>
                </a:solidFill>
                <a:latin typeface="Times New Roman"/>
                <a:cs typeface="Times New Roman"/>
              </a:rPr>
              <a:t>typically</a:t>
            </a:r>
            <a:r>
              <a:rPr lang="en-GB" sz="2000" spc="-15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injured</a:t>
            </a:r>
            <a:r>
              <a:rPr lang="en-GB" sz="2000" spc="-3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by</a:t>
            </a:r>
            <a:r>
              <a:rPr lang="en-GB" sz="2000" spc="-5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compression</a:t>
            </a:r>
            <a:r>
              <a:rPr lang="en-GB" spc="-35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or</a:t>
            </a:r>
            <a:r>
              <a:rPr lang="en-GB" sz="2000" spc="1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spc="-5" dirty="0">
                <a:solidFill>
                  <a:schemeClr val="tx1"/>
                </a:solidFill>
                <a:latin typeface="Times New Roman"/>
                <a:cs typeface="Times New Roman"/>
              </a:rPr>
              <a:t>stretching </a:t>
            </a:r>
            <a:r>
              <a:rPr lang="en-GB" sz="2000" spc="-484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forces (neuropraxia). </a:t>
            </a:r>
          </a:p>
          <a:p>
            <a:pPr marR="168910">
              <a:spcBef>
                <a:spcPts val="1385"/>
              </a:spcBef>
              <a:buFont typeface="Arial" panose="020B0604020202020204" pitchFamily="34" charset="0"/>
              <a:buChar char="•"/>
            </a:pPr>
            <a:r>
              <a:rPr lang="en-GB" sz="2000" spc="5" dirty="0">
                <a:solidFill>
                  <a:schemeClr val="tx1"/>
                </a:solidFill>
                <a:latin typeface="Times New Roman"/>
                <a:cs typeface="Times New Roman"/>
              </a:rPr>
              <a:t>When</a:t>
            </a:r>
            <a:r>
              <a:rPr lang="en-GB" sz="2000" spc="-3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a nerve</a:t>
            </a:r>
            <a:r>
              <a:rPr lang="en-GB" sz="2000" spc="-3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root</a:t>
            </a:r>
            <a:r>
              <a:rPr lang="en-GB" sz="2000" spc="-35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is</a:t>
            </a:r>
            <a:r>
              <a:rPr lang="en-GB" sz="2000" spc="-1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spc="-5" dirty="0">
                <a:solidFill>
                  <a:schemeClr val="tx1"/>
                </a:solidFill>
                <a:latin typeface="Times New Roman"/>
                <a:cs typeface="Times New Roman"/>
              </a:rPr>
              <a:t>damaged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 a</a:t>
            </a:r>
            <a:r>
              <a:rPr lang="en-GB" sz="2000" spc="-5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deficit</a:t>
            </a:r>
            <a:r>
              <a:rPr lang="en-GB" sz="2000" spc="-45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spc="-5" dirty="0">
                <a:solidFill>
                  <a:schemeClr val="tx1"/>
                </a:solidFill>
                <a:latin typeface="Times New Roman"/>
                <a:cs typeface="Times New Roman"/>
              </a:rPr>
              <a:t>may</a:t>
            </a:r>
            <a:r>
              <a:rPr lang="en-GB" sz="2000" spc="15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occur</a:t>
            </a:r>
            <a:r>
              <a:rPr lang="en-GB" sz="2000" spc="-25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in</a:t>
            </a:r>
            <a:r>
              <a:rPr lang="en-GB" sz="2000" spc="-1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the</a:t>
            </a:r>
            <a:r>
              <a:rPr lang="en-GB" sz="2000" spc="-1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corresponding </a:t>
            </a:r>
            <a:r>
              <a:rPr lang="en-GB" sz="2000" spc="-10" dirty="0">
                <a:solidFill>
                  <a:schemeClr val="tx1"/>
                </a:solidFill>
                <a:latin typeface="Times New Roman"/>
                <a:cs typeface="Times New Roman"/>
              </a:rPr>
              <a:t>limb. </a:t>
            </a:r>
            <a:endParaRPr lang="en-GB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marR="168910">
              <a:spcBef>
                <a:spcPts val="1385"/>
              </a:spcBef>
              <a:buFont typeface="Arial" panose="020B0604020202020204" pitchFamily="34" charset="0"/>
              <a:buChar char="•"/>
            </a:pPr>
            <a:r>
              <a:rPr lang="en-GB" sz="2000" spc="-5" dirty="0">
                <a:solidFill>
                  <a:schemeClr val="tx1"/>
                </a:solidFill>
                <a:latin typeface="Times New Roman"/>
                <a:cs typeface="Times New Roman"/>
              </a:rPr>
              <a:t>The</a:t>
            </a:r>
            <a:r>
              <a:rPr lang="en-GB" sz="2000" spc="-1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evaluation</a:t>
            </a:r>
            <a:r>
              <a:rPr lang="en-GB" sz="2000" spc="-25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of</a:t>
            </a:r>
            <a:r>
              <a:rPr lang="en-GB" sz="2000" spc="-1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nerve</a:t>
            </a:r>
            <a:r>
              <a:rPr lang="en-GB" sz="2000" spc="-3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root</a:t>
            </a:r>
            <a:r>
              <a:rPr lang="en-GB" sz="2000" spc="-15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spc="-5" dirty="0">
                <a:solidFill>
                  <a:schemeClr val="tx1"/>
                </a:solidFill>
                <a:latin typeface="Times New Roman"/>
                <a:cs typeface="Times New Roman"/>
              </a:rPr>
              <a:t>damage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can be done</a:t>
            </a:r>
            <a:r>
              <a:rPr lang="en-GB" sz="2000" spc="-1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by</a:t>
            </a:r>
            <a:r>
              <a:rPr lang="en-GB" sz="2000" spc="-1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spc="-5" dirty="0">
                <a:solidFill>
                  <a:schemeClr val="tx1"/>
                </a:solidFill>
                <a:latin typeface="Times New Roman"/>
                <a:cs typeface="Times New Roman"/>
              </a:rPr>
              <a:t>testing</a:t>
            </a:r>
            <a:r>
              <a:rPr lang="en-GB" sz="2000" spc="-20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spc="-5" dirty="0">
                <a:solidFill>
                  <a:schemeClr val="tx1"/>
                </a:solidFill>
                <a:latin typeface="Times New Roman"/>
                <a:cs typeface="Times New Roman"/>
              </a:rPr>
              <a:t>dermatomes </a:t>
            </a:r>
            <a:r>
              <a:rPr lang="en-GB" sz="2000" spc="-484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Times New Roman"/>
                <a:cs typeface="Times New Roman"/>
              </a:rPr>
              <a:t>and</a:t>
            </a:r>
            <a:r>
              <a:rPr lang="en-GB" sz="2000" spc="-15" dirty="0">
                <a:solidFill>
                  <a:schemeClr val="tx1"/>
                </a:solidFill>
                <a:latin typeface="Times New Roman"/>
                <a:cs typeface="Times New Roman"/>
              </a:rPr>
              <a:t> </a:t>
            </a:r>
            <a:r>
              <a:rPr lang="en-GB" sz="2000" spc="-5" dirty="0">
                <a:solidFill>
                  <a:schemeClr val="tx1"/>
                </a:solidFill>
                <a:latin typeface="Times New Roman"/>
                <a:cs typeface="Times New Roman"/>
              </a:rPr>
              <a:t>myotomes, however there is some controversy on this! E.g. Overlapping, mixed theories and morphology. </a:t>
            </a:r>
          </a:p>
          <a:p>
            <a:pPr marR="168910">
              <a:spcBef>
                <a:spcPts val="1385"/>
              </a:spcBef>
              <a:buFont typeface="Arial" panose="020B0604020202020204" pitchFamily="34" charset="0"/>
              <a:buChar char="•"/>
            </a:pPr>
            <a:endParaRPr lang="en-GB" spc="-5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marL="0" marR="168910" indent="0">
              <a:spcBef>
                <a:spcPts val="1385"/>
              </a:spcBef>
              <a:buNone/>
            </a:pPr>
            <a:r>
              <a:rPr lang="en-GB" u="sng" spc="-5" dirty="0">
                <a:solidFill>
                  <a:schemeClr val="tx1"/>
                </a:solidFill>
                <a:latin typeface="Times New Roman"/>
                <a:cs typeface="Times New Roman"/>
              </a:rPr>
              <a:t>Task</a:t>
            </a:r>
          </a:p>
          <a:p>
            <a:pPr marL="0" marR="168910" indent="0">
              <a:spcBef>
                <a:spcPts val="1385"/>
              </a:spcBef>
              <a:buNone/>
            </a:pPr>
            <a:r>
              <a:rPr lang="en-GB" sz="2000" spc="-5" dirty="0">
                <a:solidFill>
                  <a:schemeClr val="tx1"/>
                </a:solidFill>
                <a:latin typeface="Times New Roman"/>
                <a:cs typeface="Times New Roman"/>
              </a:rPr>
              <a:t>What can you find online relating to nerve pathways and how different authors can have slightly different theories? </a:t>
            </a:r>
            <a:endParaRPr lang="en-GB" sz="2000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37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FEBDA-B78D-1C4D-AAB3-30A1082DD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3600"/>
            <a:ext cx="6554867" cy="1524000"/>
          </a:xfrm>
        </p:spPr>
        <p:txBody>
          <a:bodyPr>
            <a:normAutofit/>
          </a:bodyPr>
          <a:lstStyle/>
          <a:p>
            <a:r>
              <a:rPr lang="en-GB" sz="4400" dirty="0"/>
              <a:t>Neuroanatomy </a:t>
            </a:r>
          </a:p>
        </p:txBody>
      </p:sp>
    </p:spTree>
    <p:extLst>
      <p:ext uri="{BB962C8B-B14F-4D97-AF65-F5344CB8AC3E}">
        <p14:creationId xmlns:p14="http://schemas.microsoft.com/office/powerpoint/2010/main" val="1784983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D2B0A-FE64-275B-7757-C1B396925C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There are 31 </a:t>
            </a:r>
            <a:r>
              <a:rPr lang="en-GB" b="0" i="0" u="none" strike="noStrike" dirty="0">
                <a:solidFill>
                  <a:schemeClr val="tx1"/>
                </a:solidFill>
                <a:effectLst/>
                <a:latin typeface="tisapro-regular"/>
              </a:rPr>
              <a:t>spinal nerves</a:t>
            </a: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, each </a:t>
            </a:r>
            <a:r>
              <a:rPr lang="en-GB" b="0" i="0" u="none" strike="noStrike" dirty="0">
                <a:solidFill>
                  <a:schemeClr val="tx1"/>
                </a:solidFill>
                <a:effectLst/>
                <a:latin typeface="tisapro-regular"/>
              </a:rPr>
              <a:t>vertebrae</a:t>
            </a: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 has a spinal nerve.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The nerves are categorized by the vertebra which house them.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There are 8 cervical nerves, 12 thoracic nerves, 5 </a:t>
            </a:r>
            <a:r>
              <a:rPr lang="en-GB" b="0" i="0" u="none" strike="noStrike" dirty="0">
                <a:solidFill>
                  <a:schemeClr val="tx1"/>
                </a:solidFill>
                <a:effectLst/>
                <a:latin typeface="tisapro-regular"/>
              </a:rPr>
              <a:t>lumbar</a:t>
            </a: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 nerves, 5 sacral nerves,1 coccygeal nerve.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16 of these 31 nerves has a specific myotome that controls voluntary muscle movement. 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29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30" descr="14_01Figurebc-LP">
            <a:extLst>
              <a:ext uri="{FF2B5EF4-FFF2-40B4-BE49-F238E27FC236}">
                <a16:creationId xmlns:a16="http://schemas.microsoft.com/office/drawing/2014/main" id="{95EB18A6-5097-88DB-57ED-DE5DDC0CAB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b="3548"/>
          <a:stretch>
            <a:fillRect/>
          </a:stretch>
        </p:blipFill>
        <p:spPr bwMode="auto">
          <a:xfrm>
            <a:off x="296863" y="801688"/>
            <a:ext cx="8542337" cy="52181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301889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14_09Figure-L">
            <a:extLst>
              <a:ext uri="{FF2B5EF4-FFF2-40B4-BE49-F238E27FC236}">
                <a16:creationId xmlns:a16="http://schemas.microsoft.com/office/drawing/2014/main" id="{1E570AD0-C9B8-7F71-D1F9-93CFA7E4AD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b="2556"/>
          <a:stretch>
            <a:fillRect/>
          </a:stretch>
        </p:blipFill>
        <p:spPr bwMode="auto">
          <a:xfrm>
            <a:off x="381000" y="174712"/>
            <a:ext cx="3734683" cy="6508576"/>
          </a:xfrm>
          <a:prstGeom prst="rect">
            <a:avLst/>
          </a:prstGeom>
          <a:noFill/>
        </p:spPr>
      </p:pic>
      <p:pic>
        <p:nvPicPr>
          <p:cNvPr id="3" name="Picture 6" descr="14_03Figure-LP">
            <a:extLst>
              <a:ext uri="{FF2B5EF4-FFF2-40B4-BE49-F238E27FC236}">
                <a16:creationId xmlns:a16="http://schemas.microsoft.com/office/drawing/2014/main" id="{5FB38FFC-7735-9824-C5F7-C8B8246F29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 b="3712"/>
          <a:stretch>
            <a:fillRect/>
          </a:stretch>
        </p:blipFill>
        <p:spPr bwMode="auto">
          <a:xfrm>
            <a:off x="4583048" y="174712"/>
            <a:ext cx="4179952" cy="65085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955448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5D240125-E166-1C5E-5C74-315C7803DFCE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1752600"/>
            <a:ext cx="8229600" cy="4830763"/>
          </a:xfrm>
          <a:prstGeom prst="rect">
            <a:avLst/>
          </a:prstGeom>
        </p:spPr>
        <p:txBody>
          <a:bodyPr/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90000"/>
              </a:lnSpc>
              <a:buFontTx/>
              <a:buNone/>
            </a:pPr>
            <a:endParaRPr lang="en-US" sz="240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FontTx/>
              <a:buNone/>
            </a:pPr>
            <a:endParaRPr lang="en-US" sz="240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FontTx/>
              <a:buNone/>
            </a:pPr>
            <a:endParaRPr lang="en-US" sz="240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FontTx/>
              <a:buNone/>
            </a:pPr>
            <a:endParaRPr lang="en-US" sz="240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FontTx/>
              <a:buNone/>
            </a:pPr>
            <a:endParaRPr lang="en-US" sz="240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FontTx/>
              <a:buNone/>
            </a:pPr>
            <a:endParaRPr lang="en-US" sz="240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FontTx/>
              <a:buNone/>
            </a:pPr>
            <a:endParaRPr lang="en-US" sz="240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FontTx/>
              <a:buNone/>
            </a:pPr>
            <a:endParaRPr lang="en-US" sz="240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FontTx/>
              <a:buNone/>
            </a:pPr>
            <a:endParaRPr lang="en-US" sz="240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FontTx/>
              <a:buNone/>
            </a:pPr>
            <a:endParaRPr lang="en-US" sz="240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FontTx/>
              <a:buNone/>
            </a:pPr>
            <a:endParaRPr lang="en-US" sz="2400">
              <a:latin typeface="Times New Roman" pitchFamily="18" charset="0"/>
            </a:endParaRP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en-US">
                <a:latin typeface="Times New Roman" pitchFamily="18" charset="0"/>
              </a:rPr>
              <a:t>The Trunks and Cords of the Brachial Plexus</a:t>
            </a:r>
            <a:endParaRPr lang="en-US" dirty="0">
              <a:latin typeface="Times New Roman" pitchFamily="18" charset="0"/>
            </a:endParaRPr>
          </a:p>
        </p:txBody>
      </p:sp>
      <p:pic>
        <p:nvPicPr>
          <p:cNvPr id="3" name="Picture 7" descr="14_11Figurea-L">
            <a:extLst>
              <a:ext uri="{FF2B5EF4-FFF2-40B4-BE49-F238E27FC236}">
                <a16:creationId xmlns:a16="http://schemas.microsoft.com/office/drawing/2014/main" id="{82343AFA-3773-4C8C-FF09-D152D65F85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b="2400"/>
          <a:stretch>
            <a:fillRect/>
          </a:stretch>
        </p:blipFill>
        <p:spPr bwMode="auto">
          <a:xfrm>
            <a:off x="762000" y="762000"/>
            <a:ext cx="7704138" cy="53514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316227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30" descr="14_11Figureb-L">
            <a:extLst>
              <a:ext uri="{FF2B5EF4-FFF2-40B4-BE49-F238E27FC236}">
                <a16:creationId xmlns:a16="http://schemas.microsoft.com/office/drawing/2014/main" id="{84F6FEEE-3898-33D7-3298-0A01E8F32E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b="2556"/>
          <a:stretch>
            <a:fillRect/>
          </a:stretch>
        </p:blipFill>
        <p:spPr bwMode="auto">
          <a:xfrm>
            <a:off x="1979713" y="233659"/>
            <a:ext cx="4497288" cy="57099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27076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14_11Figurec-L">
            <a:extLst>
              <a:ext uri="{FF2B5EF4-FFF2-40B4-BE49-F238E27FC236}">
                <a16:creationId xmlns:a16="http://schemas.microsoft.com/office/drawing/2014/main" id="{8FBE6C6E-B3BF-1A21-3222-B3E88F16EF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b="2556"/>
          <a:stretch>
            <a:fillRect/>
          </a:stretch>
        </p:blipFill>
        <p:spPr bwMode="auto">
          <a:xfrm>
            <a:off x="1828800" y="381000"/>
            <a:ext cx="5678760" cy="5847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567023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14_13Figurea-L">
            <a:extLst>
              <a:ext uri="{FF2B5EF4-FFF2-40B4-BE49-F238E27FC236}">
                <a16:creationId xmlns:a16="http://schemas.microsoft.com/office/drawing/2014/main" id="{060101DF-95DF-F138-18D6-1AC9E5F48F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b="3194"/>
          <a:stretch>
            <a:fillRect/>
          </a:stretch>
        </p:blipFill>
        <p:spPr bwMode="auto">
          <a:xfrm>
            <a:off x="1287463" y="914400"/>
            <a:ext cx="6713537" cy="49514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869807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14_13Figureb-L">
            <a:extLst>
              <a:ext uri="{FF2B5EF4-FFF2-40B4-BE49-F238E27FC236}">
                <a16:creationId xmlns:a16="http://schemas.microsoft.com/office/drawing/2014/main" id="{AFA36305-2A86-DB57-AAC3-33BE9F93F6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b="2797"/>
          <a:stretch>
            <a:fillRect/>
          </a:stretch>
        </p:blipFill>
        <p:spPr bwMode="auto">
          <a:xfrm>
            <a:off x="1295400" y="914400"/>
            <a:ext cx="6781800" cy="50784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635159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14_13Figurec-L">
            <a:extLst>
              <a:ext uri="{FF2B5EF4-FFF2-40B4-BE49-F238E27FC236}">
                <a16:creationId xmlns:a16="http://schemas.microsoft.com/office/drawing/2014/main" id="{444CB24B-9549-C25F-75FE-05D6CA5175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b="2556"/>
          <a:stretch>
            <a:fillRect/>
          </a:stretch>
        </p:blipFill>
        <p:spPr bwMode="auto">
          <a:xfrm>
            <a:off x="1600200" y="860425"/>
            <a:ext cx="6019800" cy="50831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411983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14_13Figured-L">
            <a:extLst>
              <a:ext uri="{FF2B5EF4-FFF2-40B4-BE49-F238E27FC236}">
                <a16:creationId xmlns:a16="http://schemas.microsoft.com/office/drawing/2014/main" id="{1B3D0A3D-14AC-7135-4D4A-8D72ED05EC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b="2405"/>
          <a:stretch>
            <a:fillRect/>
          </a:stretch>
        </p:blipFill>
        <p:spPr bwMode="auto">
          <a:xfrm>
            <a:off x="838200" y="749300"/>
            <a:ext cx="7315200" cy="53467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49712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676AF-81EC-6FD2-75FA-EC77EE5B9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057400"/>
            <a:ext cx="6554867" cy="1524000"/>
          </a:xfrm>
        </p:spPr>
        <p:txBody>
          <a:bodyPr>
            <a:normAutofit/>
          </a:bodyPr>
          <a:lstStyle/>
          <a:p>
            <a:r>
              <a:rPr lang="en-GB" sz="4400" dirty="0"/>
              <a:t>dermatomes</a:t>
            </a:r>
          </a:p>
        </p:txBody>
      </p:sp>
    </p:spTree>
    <p:extLst>
      <p:ext uri="{BB962C8B-B14F-4D97-AF65-F5344CB8AC3E}">
        <p14:creationId xmlns:p14="http://schemas.microsoft.com/office/powerpoint/2010/main" val="26997265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61848" y="655023"/>
            <a:ext cx="7272655" cy="504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lang="en-GB" spc="-5" dirty="0">
                <a:latin typeface="Palatino Linotype"/>
                <a:cs typeface="Palatino Linotype"/>
              </a:rPr>
              <a:t>Dermatome</a:t>
            </a:r>
            <a:r>
              <a:rPr lang="en-GB" spc="10" dirty="0">
                <a:latin typeface="Palatino Linotype"/>
                <a:cs typeface="Palatino Linotype"/>
              </a:rPr>
              <a:t> </a:t>
            </a:r>
            <a:r>
              <a:rPr lang="en-GB" spc="-10" dirty="0">
                <a:latin typeface="Palatino Linotype"/>
                <a:cs typeface="Palatino Linotype"/>
              </a:rPr>
              <a:t>(sensory)</a:t>
            </a:r>
            <a:r>
              <a:rPr lang="en-GB" spc="20" dirty="0">
                <a:latin typeface="Palatino Linotype"/>
                <a:cs typeface="Palatino Linotype"/>
              </a:rPr>
              <a:t> </a:t>
            </a:r>
            <a:r>
              <a:rPr lang="en-GB" spc="-10" dirty="0">
                <a:latin typeface="Palatino Linotype"/>
                <a:cs typeface="Palatino Linotype"/>
              </a:rPr>
              <a:t>test:</a:t>
            </a:r>
            <a:endParaRPr dirty="0">
              <a:latin typeface="Palatino Linotype"/>
              <a:cs typeface="Palatino Linotype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61848" y="1634744"/>
            <a:ext cx="7506970" cy="311687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1172845">
              <a:lnSpc>
                <a:spcPct val="100000"/>
              </a:lnSpc>
              <a:spcBef>
                <a:spcPts val="105"/>
              </a:spcBef>
            </a:pPr>
            <a:endParaRPr lang="en-GB" sz="2000" spc="-25" dirty="0">
              <a:latin typeface="Palatino Linotype"/>
              <a:cs typeface="Palatino Linotype"/>
            </a:endParaRPr>
          </a:p>
          <a:p>
            <a:pPr marL="12700" marR="1172845">
              <a:lnSpc>
                <a:spcPct val="100000"/>
              </a:lnSpc>
              <a:spcBef>
                <a:spcPts val="105"/>
              </a:spcBef>
            </a:pPr>
            <a:r>
              <a:rPr sz="2000" spc="-25" dirty="0">
                <a:latin typeface="Palatino Linotype"/>
                <a:cs typeface="Palatino Linotype"/>
              </a:rPr>
              <a:t>Pain </a:t>
            </a:r>
            <a:r>
              <a:rPr sz="2000" dirty="0">
                <a:latin typeface="Palatino Linotype"/>
                <a:cs typeface="Palatino Linotype"/>
              </a:rPr>
              <a:t>sensation </a:t>
            </a:r>
            <a:r>
              <a:rPr lang="en-GB" sz="2000" spc="-5" dirty="0">
                <a:latin typeface="Palatino Linotype"/>
                <a:cs typeface="Palatino Linotype"/>
              </a:rPr>
              <a:t>(sharp/blunt</a:t>
            </a:r>
            <a:r>
              <a:rPr sz="2000" spc="-5" dirty="0">
                <a:latin typeface="Palatino Linotype"/>
                <a:cs typeface="Palatino Linotype"/>
              </a:rPr>
              <a:t>) </a:t>
            </a:r>
            <a:r>
              <a:rPr sz="2000" dirty="0">
                <a:latin typeface="Palatino Linotype"/>
                <a:cs typeface="Palatino Linotype"/>
              </a:rPr>
              <a:t>and </a:t>
            </a:r>
            <a:r>
              <a:rPr sz="2000" spc="-5" dirty="0">
                <a:latin typeface="Palatino Linotype"/>
                <a:cs typeface="Palatino Linotype"/>
              </a:rPr>
              <a:t>light </a:t>
            </a:r>
            <a:r>
              <a:rPr sz="2000" spc="-785" dirty="0">
                <a:latin typeface="Palatino Linotype"/>
                <a:cs typeface="Palatino Linotype"/>
              </a:rPr>
              <a:t> </a:t>
            </a:r>
            <a:r>
              <a:rPr sz="2000" spc="-5" dirty="0">
                <a:latin typeface="Palatino Linotype"/>
                <a:cs typeface="Palatino Linotype"/>
              </a:rPr>
              <a:t>touch</a:t>
            </a:r>
            <a:r>
              <a:rPr sz="2000" spc="-20" dirty="0">
                <a:latin typeface="Palatino Linotype"/>
                <a:cs typeface="Palatino Linotype"/>
              </a:rPr>
              <a:t> </a:t>
            </a:r>
            <a:r>
              <a:rPr sz="2000" dirty="0">
                <a:latin typeface="Palatino Linotype"/>
                <a:cs typeface="Palatino Linotype"/>
              </a:rPr>
              <a:t>sensation</a:t>
            </a:r>
            <a:r>
              <a:rPr sz="2000" spc="20" dirty="0">
                <a:latin typeface="Palatino Linotype"/>
                <a:cs typeface="Palatino Linotype"/>
              </a:rPr>
              <a:t> </a:t>
            </a:r>
            <a:r>
              <a:rPr sz="2000" spc="-5" dirty="0">
                <a:latin typeface="Palatino Linotype"/>
                <a:cs typeface="Palatino Linotype"/>
              </a:rPr>
              <a:t>(cotton</a:t>
            </a:r>
            <a:r>
              <a:rPr sz="2000" dirty="0">
                <a:latin typeface="Palatino Linotype"/>
                <a:cs typeface="Palatino Linotype"/>
              </a:rPr>
              <a:t> </a:t>
            </a:r>
            <a:r>
              <a:rPr sz="2000" spc="-10" dirty="0">
                <a:latin typeface="Palatino Linotype"/>
                <a:cs typeface="Palatino Linotype"/>
              </a:rPr>
              <a:t>wool)</a:t>
            </a:r>
            <a:endParaRPr lang="en-GB" sz="2000" spc="-10" dirty="0">
              <a:latin typeface="Palatino Linotype"/>
              <a:cs typeface="Palatino Linotype"/>
            </a:endParaRPr>
          </a:p>
          <a:p>
            <a:pPr marL="12700" marR="1172845">
              <a:lnSpc>
                <a:spcPct val="100000"/>
              </a:lnSpc>
              <a:spcBef>
                <a:spcPts val="105"/>
              </a:spcBef>
            </a:pPr>
            <a:endParaRPr lang="en-GB" sz="2000" spc="-10" dirty="0">
              <a:latin typeface="Palatino Linotype"/>
              <a:cs typeface="Palatino Linotype"/>
            </a:endParaRPr>
          </a:p>
          <a:p>
            <a:pPr marL="12700">
              <a:lnSpc>
                <a:spcPct val="100000"/>
              </a:lnSpc>
              <a:tabLst>
                <a:tab pos="354965" algn="l"/>
                <a:tab pos="355600" algn="l"/>
              </a:tabLst>
            </a:pPr>
            <a:r>
              <a:rPr lang="en-GB" sz="2000" spc="-10" dirty="0">
                <a:latin typeface="Palatino Linotype"/>
                <a:cs typeface="Palatino Linotype"/>
              </a:rPr>
              <a:t>Sharp/blunt </a:t>
            </a:r>
          </a:p>
          <a:p>
            <a:pPr marL="298450" indent="-28575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lang="en-GB" sz="2000" spc="-5" dirty="0">
                <a:latin typeface="Palatino Linotype"/>
                <a:cs typeface="Palatino Linotype"/>
              </a:rPr>
              <a:t>Gently</a:t>
            </a:r>
            <a:r>
              <a:rPr lang="en-GB" sz="2000" spc="15" dirty="0">
                <a:latin typeface="Palatino Linotype"/>
                <a:cs typeface="Palatino Linotype"/>
              </a:rPr>
              <a:t> </a:t>
            </a:r>
            <a:r>
              <a:rPr lang="en-GB" sz="2000" spc="-5" dirty="0">
                <a:latin typeface="Palatino Linotype"/>
                <a:cs typeface="Palatino Linotype"/>
              </a:rPr>
              <a:t>touch the</a:t>
            </a:r>
            <a:r>
              <a:rPr lang="en-GB" sz="2000" spc="10" dirty="0">
                <a:latin typeface="Palatino Linotype"/>
                <a:cs typeface="Palatino Linotype"/>
              </a:rPr>
              <a:t> </a:t>
            </a:r>
            <a:r>
              <a:rPr lang="en-GB" sz="2000" dirty="0">
                <a:latin typeface="Palatino Linotype"/>
                <a:cs typeface="Palatino Linotype"/>
              </a:rPr>
              <a:t>skin with</a:t>
            </a:r>
            <a:r>
              <a:rPr lang="en-GB" sz="2000" spc="10" dirty="0">
                <a:latin typeface="Palatino Linotype"/>
                <a:cs typeface="Palatino Linotype"/>
              </a:rPr>
              <a:t> </a:t>
            </a:r>
            <a:r>
              <a:rPr lang="en-GB" sz="2000" spc="-5" dirty="0">
                <a:latin typeface="Palatino Linotype"/>
                <a:cs typeface="Palatino Linotype"/>
              </a:rPr>
              <a:t>the</a:t>
            </a:r>
            <a:r>
              <a:rPr lang="en-GB" sz="2000" spc="5" dirty="0">
                <a:latin typeface="Palatino Linotype"/>
                <a:cs typeface="Palatino Linotype"/>
              </a:rPr>
              <a:t> </a:t>
            </a:r>
            <a:r>
              <a:rPr lang="en-GB" sz="2000" spc="-5" dirty="0">
                <a:latin typeface="Palatino Linotype"/>
                <a:cs typeface="Palatino Linotype"/>
              </a:rPr>
              <a:t>pin</a:t>
            </a:r>
            <a:r>
              <a:rPr lang="en-GB" sz="2000" spc="-15" dirty="0">
                <a:latin typeface="Palatino Linotype"/>
                <a:cs typeface="Palatino Linotype"/>
              </a:rPr>
              <a:t> or blunt end</a:t>
            </a:r>
            <a:r>
              <a:rPr lang="en-GB" sz="2000" dirty="0">
                <a:latin typeface="Palatino Linotype"/>
                <a:cs typeface="Palatino Linotype"/>
              </a:rPr>
              <a:t> </a:t>
            </a:r>
            <a:r>
              <a:rPr lang="en-GB" sz="2000" spc="-5" dirty="0">
                <a:latin typeface="Palatino Linotype"/>
                <a:cs typeface="Palatino Linotype"/>
              </a:rPr>
              <a:t>and </a:t>
            </a:r>
            <a:r>
              <a:rPr lang="en-GB" sz="2000" dirty="0">
                <a:latin typeface="Palatino Linotype"/>
                <a:cs typeface="Palatino Linotype"/>
              </a:rPr>
              <a:t>ask </a:t>
            </a:r>
            <a:r>
              <a:rPr lang="en-GB" sz="2000" spc="-5" dirty="0">
                <a:latin typeface="Palatino Linotype"/>
                <a:cs typeface="Palatino Linotype"/>
              </a:rPr>
              <a:t>the patient whether they </a:t>
            </a:r>
            <a:r>
              <a:rPr lang="en-GB" sz="2000" dirty="0">
                <a:latin typeface="Palatino Linotype"/>
                <a:cs typeface="Palatino Linotype"/>
              </a:rPr>
              <a:t>feel sharp or </a:t>
            </a:r>
            <a:r>
              <a:rPr lang="en-GB" sz="2000" spc="-5" dirty="0">
                <a:latin typeface="Palatino Linotype"/>
                <a:cs typeface="Palatino Linotype"/>
              </a:rPr>
              <a:t>blunt. </a:t>
            </a:r>
          </a:p>
          <a:p>
            <a:pPr marL="298450" indent="-28575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endParaRPr lang="en-GB" sz="2000" spc="-5" dirty="0">
              <a:latin typeface="Palatino Linotype"/>
              <a:cs typeface="Palatino Linotype"/>
            </a:endParaRPr>
          </a:p>
          <a:p>
            <a:pPr marL="12700">
              <a:lnSpc>
                <a:spcPct val="100000"/>
              </a:lnSpc>
              <a:tabLst>
                <a:tab pos="354965" algn="l"/>
                <a:tab pos="355600" algn="l"/>
              </a:tabLst>
            </a:pPr>
            <a:r>
              <a:rPr lang="en-GB" sz="2000" spc="-5" dirty="0">
                <a:latin typeface="Palatino Linotype"/>
                <a:cs typeface="Palatino Linotype"/>
              </a:rPr>
              <a:t>Light touch</a:t>
            </a:r>
            <a:endParaRPr lang="en-GB" sz="2000" dirty="0">
              <a:latin typeface="Palatino Linotype"/>
              <a:cs typeface="Palatino Linotype"/>
            </a:endParaRPr>
          </a:p>
          <a:p>
            <a:pPr marL="355600" indent="-342900">
              <a:lnSpc>
                <a:spcPct val="100000"/>
              </a:lnSpc>
              <a:buFont typeface="Arial" panose="020B0604020202020204" pitchFamily="34" charset="0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Palatino Linotype"/>
                <a:cs typeface="Palatino Linotype"/>
              </a:rPr>
              <a:t>Dab</a:t>
            </a:r>
            <a:r>
              <a:rPr sz="2000" spc="-10" dirty="0">
                <a:latin typeface="Palatino Linotype"/>
                <a:cs typeface="Palatino Linotype"/>
              </a:rPr>
              <a:t> </a:t>
            </a:r>
            <a:r>
              <a:rPr sz="2000" dirty="0">
                <a:latin typeface="Palatino Linotype"/>
                <a:cs typeface="Palatino Linotype"/>
              </a:rPr>
              <a:t>a</a:t>
            </a:r>
            <a:r>
              <a:rPr sz="2000" spc="-5" dirty="0">
                <a:latin typeface="Palatino Linotype"/>
                <a:cs typeface="Palatino Linotype"/>
              </a:rPr>
              <a:t> piece </a:t>
            </a:r>
            <a:r>
              <a:rPr sz="2000" dirty="0">
                <a:latin typeface="Palatino Linotype"/>
                <a:cs typeface="Palatino Linotype"/>
              </a:rPr>
              <a:t>of</a:t>
            </a:r>
            <a:r>
              <a:rPr sz="2000" spc="-5" dirty="0">
                <a:latin typeface="Palatino Linotype"/>
                <a:cs typeface="Palatino Linotype"/>
              </a:rPr>
              <a:t> </a:t>
            </a:r>
            <a:r>
              <a:rPr sz="2000" dirty="0">
                <a:latin typeface="Palatino Linotype"/>
                <a:cs typeface="Palatino Linotype"/>
              </a:rPr>
              <a:t>cotton</a:t>
            </a:r>
            <a:r>
              <a:rPr sz="2000" spc="5" dirty="0">
                <a:latin typeface="Palatino Linotype"/>
                <a:cs typeface="Palatino Linotype"/>
              </a:rPr>
              <a:t> </a:t>
            </a:r>
            <a:r>
              <a:rPr sz="2000" spc="-10" dirty="0">
                <a:latin typeface="Palatino Linotype"/>
                <a:cs typeface="Palatino Linotype"/>
              </a:rPr>
              <a:t>wool</a:t>
            </a:r>
            <a:r>
              <a:rPr sz="2000" spc="-15" dirty="0">
                <a:latin typeface="Palatino Linotype"/>
                <a:cs typeface="Palatino Linotype"/>
              </a:rPr>
              <a:t> </a:t>
            </a:r>
            <a:r>
              <a:rPr sz="2000" dirty="0">
                <a:latin typeface="Palatino Linotype"/>
                <a:cs typeface="Palatino Linotype"/>
              </a:rPr>
              <a:t>on</a:t>
            </a:r>
            <a:r>
              <a:rPr sz="2000" spc="-10" dirty="0">
                <a:latin typeface="Palatino Linotype"/>
                <a:cs typeface="Palatino Linotype"/>
              </a:rPr>
              <a:t> </a:t>
            </a:r>
            <a:r>
              <a:rPr sz="2000" dirty="0">
                <a:latin typeface="Palatino Linotype"/>
                <a:cs typeface="Palatino Linotype"/>
              </a:rPr>
              <a:t>an</a:t>
            </a:r>
            <a:r>
              <a:rPr sz="2000" spc="-5" dirty="0">
                <a:latin typeface="Palatino Linotype"/>
                <a:cs typeface="Palatino Linotype"/>
              </a:rPr>
              <a:t> </a:t>
            </a:r>
            <a:r>
              <a:rPr sz="2000" dirty="0">
                <a:latin typeface="Palatino Linotype"/>
                <a:cs typeface="Palatino Linotype"/>
              </a:rPr>
              <a:t>area of</a:t>
            </a:r>
            <a:r>
              <a:rPr sz="2000" spc="-5" dirty="0">
                <a:latin typeface="Palatino Linotype"/>
                <a:cs typeface="Palatino Linotype"/>
              </a:rPr>
              <a:t> </a:t>
            </a:r>
            <a:r>
              <a:rPr sz="2000" dirty="0">
                <a:latin typeface="Palatino Linotype"/>
                <a:cs typeface="Palatino Linotype"/>
              </a:rPr>
              <a:t>skin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ject 18"/>
          <p:cNvSpPr txBox="1"/>
          <p:nvPr/>
        </p:nvSpPr>
        <p:spPr>
          <a:xfrm>
            <a:off x="457200" y="1891665"/>
            <a:ext cx="8084184" cy="370678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</a:t>
            </a:r>
            <a:r>
              <a:rPr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sz="20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abnormalities</a:t>
            </a:r>
            <a:r>
              <a:rPr sz="20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sensitivity</a:t>
            </a:r>
            <a:r>
              <a:rPr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  <a:r>
              <a:rPr sz="20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</a:t>
            </a:r>
            <a:r>
              <a:rPr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cotton.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4965" marR="508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patient</a:t>
            </a:r>
            <a:r>
              <a:rPr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</a:t>
            </a:r>
            <a:r>
              <a:rPr sz="20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close</a:t>
            </a:r>
            <a:r>
              <a:rPr sz="20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his/her</a:t>
            </a:r>
            <a:r>
              <a:rPr sz="20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eyes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</a:t>
            </a:r>
            <a:r>
              <a:rPr sz="20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</a:t>
            </a:r>
            <a:r>
              <a:rPr sz="20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20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therapist</a:t>
            </a:r>
            <a:r>
              <a:rPr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feedback </a:t>
            </a:r>
            <a:r>
              <a:rPr sz="2000" spc="-484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sz="20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regards</a:t>
            </a:r>
            <a:r>
              <a:rPr sz="20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various</a:t>
            </a:r>
            <a:r>
              <a:rPr sz="2000" spc="-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stimuli.</a:t>
            </a: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tests should</a:t>
            </a:r>
            <a:r>
              <a:rPr sz="20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done on</a:t>
            </a:r>
            <a:r>
              <a:rPr sz="20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specific</a:t>
            </a:r>
            <a:r>
              <a:rPr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dermatome</a:t>
            </a:r>
            <a:r>
              <a:rPr sz="20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</a:t>
            </a:r>
            <a:r>
              <a:rPr sz="20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4965">
              <a:lnSpc>
                <a:spcPct val="100000"/>
              </a:lnSpc>
            </a:pP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compared</a:t>
            </a:r>
            <a:r>
              <a:rPr sz="2000"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bilaterally.</a:t>
            </a: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4965" marR="398145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sensory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function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touch </a:t>
            </a:r>
            <a:r>
              <a:rPr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involves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sensing surfaces and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their </a:t>
            </a:r>
            <a:r>
              <a:rPr sz="2000" spc="-484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textures</a:t>
            </a:r>
            <a:r>
              <a:rPr sz="20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qualities.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4965" marR="398145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Pinprick</a:t>
            </a:r>
            <a:r>
              <a:rPr sz="20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</a:t>
            </a:r>
            <a:r>
              <a:rPr sz="20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20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light</a:t>
            </a:r>
            <a:r>
              <a:rPr sz="20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touch</a:t>
            </a:r>
            <a:r>
              <a:rPr sz="2000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</a:t>
            </a:r>
            <a:endParaRPr lang="en-GB" sz="2000" spc="-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065" marR="398145">
              <a:lnSpc>
                <a:spcPct val="100000"/>
              </a:lnSpc>
              <a:tabLst>
                <a:tab pos="354965" algn="l"/>
                <a:tab pos="355600" algn="l"/>
              </a:tabLst>
            </a:pP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065">
              <a:lnSpc>
                <a:spcPct val="100000"/>
              </a:lnSpc>
              <a:tabLst>
                <a:tab pos="299085" algn="l"/>
                <a:tab pos="299720" algn="l"/>
              </a:tabLst>
            </a:pP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Both</a:t>
            </a:r>
            <a:r>
              <a:rPr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</a:t>
            </a:r>
            <a:r>
              <a:rPr lang="en-GB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20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</a:t>
            </a:r>
            <a:r>
              <a:rPr sz="20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demonstrated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20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patient</a:t>
            </a:r>
            <a:r>
              <a:rPr sz="20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first.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065">
              <a:lnSpc>
                <a:spcPct val="100000"/>
              </a:lnSpc>
              <a:tabLst>
                <a:tab pos="299085" algn="l"/>
                <a:tab pos="299720" algn="l"/>
              </a:tabLst>
            </a:pPr>
            <a:endParaRPr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065">
              <a:lnSpc>
                <a:spcPct val="100000"/>
              </a:lnSpc>
              <a:tabLst>
                <a:tab pos="299085" algn="l"/>
                <a:tab pos="299720" algn="l"/>
              </a:tabLst>
            </a:pP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Both</a:t>
            </a:r>
            <a:r>
              <a:rPr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</a:t>
            </a:r>
            <a:r>
              <a:rPr lang="en-GB"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begin</a:t>
            </a:r>
            <a:r>
              <a:rPr sz="2000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distally</a:t>
            </a:r>
            <a:r>
              <a:rPr sz="20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then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move</a:t>
            </a:r>
            <a:r>
              <a:rPr sz="20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proximally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title"/>
          </p:nvPr>
        </p:nvSpPr>
        <p:spPr>
          <a:xfrm>
            <a:off x="834339" y="822437"/>
            <a:ext cx="5642661" cy="504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latin typeface="Palatino Linotype"/>
                <a:cs typeface="Palatino Linotype"/>
              </a:rPr>
              <a:t>Proce</a:t>
            </a:r>
            <a:r>
              <a:rPr spc="-20" dirty="0">
                <a:latin typeface="Palatino Linotype"/>
                <a:cs typeface="Palatino Linotype"/>
              </a:rPr>
              <a:t>d</a:t>
            </a:r>
            <a:r>
              <a:rPr spc="-10" dirty="0">
                <a:latin typeface="Palatino Linotype"/>
                <a:cs typeface="Palatino Linotype"/>
              </a:rPr>
              <a:t>ure</a:t>
            </a:r>
            <a:endParaRPr dirty="0">
              <a:latin typeface="Palatino Linotype"/>
              <a:cs typeface="Palatino Linotype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9831" y="620268"/>
            <a:ext cx="4424172" cy="295656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60035" y="550163"/>
            <a:ext cx="4128516" cy="309676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51459" y="3689603"/>
            <a:ext cx="3960876" cy="297027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814315" y="3791710"/>
            <a:ext cx="4006595" cy="3005328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2401" y="485556"/>
            <a:ext cx="8305800" cy="504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95"/>
              </a:spcBef>
            </a:pPr>
            <a:r>
              <a:rPr spc="-10" dirty="0">
                <a:latin typeface="Palatino Linotype"/>
                <a:cs typeface="Palatino Linotype"/>
              </a:rPr>
              <a:t>Full</a:t>
            </a:r>
            <a:r>
              <a:rPr spc="-30" dirty="0">
                <a:latin typeface="Palatino Linotype"/>
                <a:cs typeface="Palatino Linotype"/>
              </a:rPr>
              <a:t> </a:t>
            </a:r>
            <a:r>
              <a:rPr spc="-5" dirty="0">
                <a:latin typeface="Palatino Linotype"/>
                <a:cs typeface="Palatino Linotype"/>
              </a:rPr>
              <a:t>Dermatome</a:t>
            </a:r>
            <a:r>
              <a:rPr lang="en-GB" spc="-5" dirty="0">
                <a:latin typeface="Palatino Linotype"/>
                <a:cs typeface="Palatino Linotype"/>
              </a:rPr>
              <a:t> map</a:t>
            </a:r>
            <a:endParaRPr dirty="0">
              <a:latin typeface="Palatino Linotype"/>
              <a:cs typeface="Palatino Linotype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35152" y="1196339"/>
            <a:ext cx="7431024" cy="5215128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1459" y="1629155"/>
            <a:ext cx="4442459" cy="479602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939410" y="431672"/>
            <a:ext cx="3087370" cy="2769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4765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Upper Body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Test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 Ponits 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C2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Occipital Protuberance </a:t>
            </a:r>
            <a:r>
              <a:rPr sz="1800" spc="-49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C3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Supraclavicular Fossa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C4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0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Acromioclavicular</a:t>
            </a:r>
            <a:r>
              <a:rPr sz="1800" spc="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Joint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</a:pP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C5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Lateral</a:t>
            </a:r>
            <a:r>
              <a:rPr sz="1800" spc="-9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Antecubital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Fossa </a:t>
            </a:r>
            <a:r>
              <a:rPr sz="1800" spc="-484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C6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3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Thumb</a:t>
            </a:r>
            <a:endParaRPr sz="1800">
              <a:latin typeface="Arial MT"/>
              <a:cs typeface="Arial MT"/>
            </a:endParaRPr>
          </a:p>
          <a:p>
            <a:pPr marL="12700" marR="1188085">
              <a:lnSpc>
                <a:spcPct val="100000"/>
              </a:lnSpc>
            </a:pP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C7</a:t>
            </a:r>
            <a:r>
              <a:rPr sz="1800" spc="-3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Middle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Finger </a:t>
            </a:r>
            <a:r>
              <a:rPr sz="1800" spc="-484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C8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Little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Finger</a:t>
            </a:r>
            <a:endParaRPr sz="1800">
              <a:latin typeface="Arial MT"/>
              <a:cs typeface="Arial MT"/>
            </a:endParaRPr>
          </a:p>
          <a:p>
            <a:pPr marL="12700" marR="55244">
              <a:lnSpc>
                <a:spcPct val="100000"/>
              </a:lnSpc>
              <a:spcBef>
                <a:spcPts val="5"/>
              </a:spcBef>
            </a:pP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T1</a:t>
            </a:r>
            <a:r>
              <a:rPr sz="1800" spc="-3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2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Medial</a:t>
            </a:r>
            <a:r>
              <a:rPr sz="1800" spc="-10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Antecubital</a:t>
            </a: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Fossa </a:t>
            </a:r>
            <a:r>
              <a:rPr sz="1800" spc="-484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T2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Apex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of</a:t>
            </a:r>
            <a:r>
              <a:rPr sz="1800" spc="-9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Axilla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973828" y="3816857"/>
            <a:ext cx="2954655" cy="2769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46075" algn="just">
              <a:lnSpc>
                <a:spcPct val="100000"/>
              </a:lnSpc>
              <a:spcBef>
                <a:spcPts val="100"/>
              </a:spcBef>
            </a:pP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Lower</a:t>
            </a:r>
            <a:r>
              <a:rPr sz="1800" b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Body</a:t>
            </a: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Test</a:t>
            </a:r>
            <a:r>
              <a:rPr sz="1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Points </a:t>
            </a:r>
            <a:r>
              <a:rPr sz="1800" b="1" spc="-484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L1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Upper Anterior Thigh </a:t>
            </a:r>
            <a:r>
              <a:rPr sz="1800" spc="-49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L2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 Mid</a:t>
            </a:r>
            <a:r>
              <a:rPr sz="1800" spc="-10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Anterior</a:t>
            </a:r>
            <a:r>
              <a:rPr sz="1800" spc="-2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Thigh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L3</a:t>
            </a:r>
            <a:r>
              <a:rPr sz="1800" spc="-2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Medial Femoral 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Condyle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L4</a:t>
            </a:r>
            <a:r>
              <a:rPr sz="1800" spc="-2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Medial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Malleolus</a:t>
            </a:r>
            <a:endParaRPr sz="1800">
              <a:latin typeface="Arial MT"/>
              <a:cs typeface="Arial MT"/>
            </a:endParaRPr>
          </a:p>
          <a:p>
            <a:pPr marL="12700" marR="195580">
              <a:lnSpc>
                <a:spcPct val="100000"/>
              </a:lnSpc>
            </a:pP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L5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Dorsum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3rd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MTP</a:t>
            </a:r>
            <a:r>
              <a:rPr sz="1800" spc="-5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Joint </a:t>
            </a:r>
            <a:r>
              <a:rPr sz="1800" spc="-484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S1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 Lateral</a:t>
            </a: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Heel</a:t>
            </a:r>
            <a:endParaRPr sz="1800">
              <a:latin typeface="Arial MT"/>
              <a:cs typeface="Arial MT"/>
            </a:endParaRPr>
          </a:p>
          <a:p>
            <a:pPr marL="12700" marR="685165">
              <a:lnSpc>
                <a:spcPct val="100000"/>
              </a:lnSpc>
            </a:pP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S2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Popliteal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Fossa </a:t>
            </a: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S3</a:t>
            </a:r>
            <a:r>
              <a:rPr sz="1800" spc="-2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Ischial</a:t>
            </a:r>
            <a:r>
              <a:rPr sz="1800" spc="-4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Tuberosity </a:t>
            </a:r>
            <a:r>
              <a:rPr sz="1800" spc="-484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S5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Perianal</a:t>
            </a:r>
            <a:r>
              <a:rPr sz="1800" spc="-9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Area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93775" y="441452"/>
            <a:ext cx="256413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0" dirty="0">
                <a:solidFill>
                  <a:srgbClr val="FFFFFF"/>
                </a:solidFill>
                <a:latin typeface="Arial MT"/>
                <a:cs typeface="Arial MT"/>
              </a:rPr>
              <a:t>Test</a:t>
            </a:r>
            <a:r>
              <a:rPr sz="1800" spc="-25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Dermatomes at</a:t>
            </a:r>
            <a:r>
              <a:rPr sz="1800" spc="-20" dirty="0">
                <a:solidFill>
                  <a:srgbClr val="FFFFFF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Arial MT"/>
                <a:cs typeface="Arial MT"/>
              </a:rPr>
              <a:t>dots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060829" y="1070864"/>
            <a:ext cx="8147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solidFill>
                  <a:srgbClr val="FFFFFF"/>
                </a:solidFill>
                <a:latin typeface="Palatino Linotype"/>
                <a:cs typeface="Palatino Linotype"/>
              </a:rPr>
              <a:t>F</a:t>
            </a:r>
            <a:r>
              <a:rPr sz="1800" spc="-10" dirty="0">
                <a:solidFill>
                  <a:srgbClr val="FFFFFF"/>
                </a:solidFill>
                <a:latin typeface="Palatino Linotype"/>
                <a:cs typeface="Palatino Linotype"/>
              </a:rPr>
              <a:t>R</a:t>
            </a:r>
            <a:r>
              <a:rPr sz="1800" spc="-5" dirty="0">
                <a:solidFill>
                  <a:srgbClr val="FFFFFF"/>
                </a:solidFill>
                <a:latin typeface="Palatino Linotype"/>
                <a:cs typeface="Palatino Linotype"/>
              </a:rPr>
              <a:t>O</a:t>
            </a:r>
            <a:r>
              <a:rPr sz="1800" dirty="0">
                <a:solidFill>
                  <a:srgbClr val="FFFFFF"/>
                </a:solidFill>
                <a:latin typeface="Palatino Linotype"/>
                <a:cs typeface="Palatino Linotype"/>
              </a:rPr>
              <a:t>NT</a:t>
            </a:r>
            <a:endParaRPr sz="1800">
              <a:latin typeface="Palatino Linotype"/>
              <a:cs typeface="Palatino Linotype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80059" y="1022603"/>
            <a:ext cx="4896612" cy="528828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787266" y="141478"/>
            <a:ext cx="145923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5" dirty="0">
                <a:latin typeface="Palatino Linotype"/>
                <a:cs typeface="Palatino Linotype"/>
              </a:rPr>
              <a:t>BACK</a:t>
            </a:r>
            <a:endParaRPr sz="4000">
              <a:latin typeface="Palatino Linotype"/>
              <a:cs typeface="Palatino Linotype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21858" y="557910"/>
            <a:ext cx="3086735" cy="5711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48285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Upper Body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Test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 Ponits 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C2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Occipital Protuberance </a:t>
            </a:r>
            <a:r>
              <a:rPr sz="1800" spc="-49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C3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Supraclavicular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Fossa </a:t>
            </a: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C4</a:t>
            </a:r>
            <a:r>
              <a:rPr sz="1800" spc="-3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14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Acromioclavicular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Joint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</a:pP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C5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Lateral</a:t>
            </a:r>
            <a:r>
              <a:rPr sz="1800" spc="-9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Antecubital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Fossa </a:t>
            </a:r>
            <a:r>
              <a:rPr sz="1800" spc="-484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C6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3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Thumb</a:t>
            </a:r>
            <a:endParaRPr sz="1800">
              <a:latin typeface="Arial MT"/>
              <a:cs typeface="Arial MT"/>
            </a:endParaRPr>
          </a:p>
          <a:p>
            <a:pPr marL="12700" marR="1188085">
              <a:lnSpc>
                <a:spcPct val="100000"/>
              </a:lnSpc>
            </a:pP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C7</a:t>
            </a:r>
            <a:r>
              <a:rPr sz="1800" spc="-3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Middle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Finger </a:t>
            </a:r>
            <a:r>
              <a:rPr sz="1800" spc="-484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C8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Little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Finger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T1</a:t>
            </a:r>
            <a:r>
              <a:rPr sz="1800" spc="-3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2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Medial</a:t>
            </a:r>
            <a:r>
              <a:rPr sz="1800" spc="-9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Antecubital</a:t>
            </a:r>
            <a:r>
              <a:rPr sz="1800" spc="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Fossa</a:t>
            </a:r>
            <a:endParaRPr sz="18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T2</a:t>
            </a:r>
            <a:r>
              <a:rPr sz="1800" spc="-3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Apex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of</a:t>
            </a:r>
            <a:r>
              <a:rPr sz="1800" spc="-10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Axilla</a:t>
            </a:r>
            <a:endParaRPr sz="1800">
              <a:latin typeface="Arial MT"/>
              <a:cs typeface="Arial MT"/>
            </a:endParaRPr>
          </a:p>
          <a:p>
            <a:pPr marL="43815" marR="447040" algn="just">
              <a:lnSpc>
                <a:spcPct val="100000"/>
              </a:lnSpc>
              <a:spcBef>
                <a:spcPts val="1565"/>
              </a:spcBef>
            </a:pP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Lower</a:t>
            </a:r>
            <a:r>
              <a:rPr sz="1800" b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Body</a:t>
            </a: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Test</a:t>
            </a:r>
            <a:r>
              <a:rPr sz="18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Points </a:t>
            </a:r>
            <a:r>
              <a:rPr sz="1800" b="1" spc="-484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L1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Upper Anterior Thigh </a:t>
            </a:r>
            <a:r>
              <a:rPr sz="1800" spc="-49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L2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 Mid</a:t>
            </a:r>
            <a:r>
              <a:rPr sz="1800" spc="-10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Anterior</a:t>
            </a:r>
            <a:r>
              <a:rPr sz="1800" spc="-2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Thigh</a:t>
            </a:r>
            <a:endParaRPr sz="1800">
              <a:latin typeface="Arial MT"/>
              <a:cs typeface="Arial MT"/>
            </a:endParaRPr>
          </a:p>
          <a:p>
            <a:pPr marL="43815">
              <a:lnSpc>
                <a:spcPct val="100000"/>
              </a:lnSpc>
            </a:pP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L3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Medial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Femoral 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Condyle</a:t>
            </a:r>
            <a:endParaRPr sz="1800">
              <a:latin typeface="Arial MT"/>
              <a:cs typeface="Arial MT"/>
            </a:endParaRPr>
          </a:p>
          <a:p>
            <a:pPr marL="43815">
              <a:lnSpc>
                <a:spcPct val="100000"/>
              </a:lnSpc>
              <a:spcBef>
                <a:spcPts val="5"/>
              </a:spcBef>
            </a:pP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L4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Medial Malleolus</a:t>
            </a:r>
            <a:endParaRPr sz="1800">
              <a:latin typeface="Arial MT"/>
              <a:cs typeface="Arial MT"/>
            </a:endParaRPr>
          </a:p>
          <a:p>
            <a:pPr marL="43815" marR="295910">
              <a:lnSpc>
                <a:spcPct val="100000"/>
              </a:lnSpc>
            </a:pP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L5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Dorsum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3rd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MTP</a:t>
            </a:r>
            <a:r>
              <a:rPr sz="1800" spc="-5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Joint </a:t>
            </a:r>
            <a:r>
              <a:rPr sz="1800" spc="-484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S1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 Lateral</a:t>
            </a: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Heel</a:t>
            </a:r>
            <a:endParaRPr sz="1800">
              <a:latin typeface="Arial MT"/>
              <a:cs typeface="Arial MT"/>
            </a:endParaRPr>
          </a:p>
          <a:p>
            <a:pPr marL="43815" marR="785495">
              <a:lnSpc>
                <a:spcPct val="100000"/>
              </a:lnSpc>
            </a:pP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S2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Popliteal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Fossa </a:t>
            </a: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S3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Ischial</a:t>
            </a:r>
            <a:r>
              <a:rPr sz="1800" spc="-4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Tuberosity </a:t>
            </a:r>
            <a:r>
              <a:rPr sz="1800" spc="-484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S5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Perianal</a:t>
            </a:r>
            <a:r>
              <a:rPr sz="1800" spc="-9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Area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20011" y="405384"/>
            <a:ext cx="5714999" cy="2503932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562860" y="3672585"/>
            <a:ext cx="3086735" cy="2769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47650">
              <a:lnSpc>
                <a:spcPct val="100000"/>
              </a:lnSpc>
              <a:spcBef>
                <a:spcPts val="100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Upper Body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Test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 Ponits 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C2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Occipital Protuberance </a:t>
            </a:r>
            <a:r>
              <a:rPr sz="1800" spc="-49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C3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Supraclavicular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Fossa </a:t>
            </a: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C4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0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Acromioclavicular</a:t>
            </a:r>
            <a:r>
              <a:rPr sz="1800" spc="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Joint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00000"/>
              </a:lnSpc>
            </a:pP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C5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Lateral</a:t>
            </a:r>
            <a:r>
              <a:rPr sz="1800" spc="-9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Antecubital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Fossa </a:t>
            </a:r>
            <a:r>
              <a:rPr sz="1800" spc="-484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C6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3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Thumb</a:t>
            </a:r>
            <a:endParaRPr sz="1800">
              <a:latin typeface="Arial MT"/>
              <a:cs typeface="Arial MT"/>
            </a:endParaRPr>
          </a:p>
          <a:p>
            <a:pPr marL="12700" marR="1188085">
              <a:lnSpc>
                <a:spcPct val="100000"/>
              </a:lnSpc>
            </a:pP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C7</a:t>
            </a:r>
            <a:r>
              <a:rPr sz="1800" spc="-3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Middle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Finger </a:t>
            </a:r>
            <a:r>
              <a:rPr sz="1800" spc="-484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C8</a:t>
            </a:r>
            <a:r>
              <a:rPr sz="1800" spc="-1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Little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Finger</a:t>
            </a:r>
            <a:endParaRPr sz="1800">
              <a:latin typeface="Arial MT"/>
              <a:cs typeface="Arial MT"/>
            </a:endParaRPr>
          </a:p>
          <a:p>
            <a:pPr marL="12700" marR="55244">
              <a:lnSpc>
                <a:spcPct val="100000"/>
              </a:lnSpc>
              <a:spcBef>
                <a:spcPts val="5"/>
              </a:spcBef>
            </a:pP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T1</a:t>
            </a:r>
            <a:r>
              <a:rPr sz="1800" spc="-3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2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Medial</a:t>
            </a:r>
            <a:r>
              <a:rPr sz="1800" spc="-10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Antecubital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 Fossa </a:t>
            </a:r>
            <a:r>
              <a:rPr sz="1800" spc="-484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5" dirty="0">
                <a:solidFill>
                  <a:srgbClr val="FFFF00"/>
                </a:solidFill>
                <a:latin typeface="Arial MT"/>
                <a:cs typeface="Arial MT"/>
              </a:rPr>
              <a:t>T2</a:t>
            </a:r>
            <a:r>
              <a:rPr sz="1800" spc="-2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-</a:t>
            </a:r>
            <a:r>
              <a:rPr sz="1800" spc="-1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Apex</a:t>
            </a:r>
            <a:r>
              <a:rPr sz="1800" spc="-10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dirty="0">
                <a:solidFill>
                  <a:srgbClr val="FFFF00"/>
                </a:solidFill>
                <a:latin typeface="Arial MT"/>
                <a:cs typeface="Arial MT"/>
              </a:rPr>
              <a:t>of</a:t>
            </a:r>
            <a:r>
              <a:rPr sz="1800" spc="-95" dirty="0">
                <a:solidFill>
                  <a:srgbClr val="FFFF00"/>
                </a:solidFill>
                <a:latin typeface="Arial MT"/>
                <a:cs typeface="Arial MT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Arial MT"/>
                <a:cs typeface="Arial MT"/>
              </a:rPr>
              <a:t>Axilla</a:t>
            </a:r>
            <a:endParaRPr sz="1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13204" y="477012"/>
            <a:ext cx="5715000" cy="3115056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091944" y="4324857"/>
            <a:ext cx="6091555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5" dirty="0">
                <a:solidFill>
                  <a:srgbClr val="FFFF00"/>
                </a:solidFill>
                <a:latin typeface="Palatino Linotype"/>
                <a:cs typeface="Palatino Linotype"/>
              </a:rPr>
              <a:t>V1 </a:t>
            </a:r>
            <a:r>
              <a:rPr sz="1800" dirty="0">
                <a:solidFill>
                  <a:srgbClr val="FFFF00"/>
                </a:solidFill>
                <a:latin typeface="Palatino Linotype"/>
                <a:cs typeface="Palatino Linotype"/>
              </a:rPr>
              <a:t>-</a:t>
            </a:r>
            <a:r>
              <a:rPr sz="1800" spc="-15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Palatino Linotype"/>
                <a:cs typeface="Palatino Linotype"/>
              </a:rPr>
              <a:t>Ophthalmic</a:t>
            </a:r>
            <a:r>
              <a:rPr sz="1800" spc="20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dirty="0">
                <a:solidFill>
                  <a:srgbClr val="FFFF00"/>
                </a:solidFill>
                <a:latin typeface="Palatino Linotype"/>
                <a:cs typeface="Palatino Linotype"/>
              </a:rPr>
              <a:t>Division</a:t>
            </a:r>
            <a:r>
              <a:rPr sz="1800" spc="-30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dirty="0">
                <a:solidFill>
                  <a:srgbClr val="FFFF00"/>
                </a:solidFill>
                <a:latin typeface="Palatino Linotype"/>
                <a:cs typeface="Palatino Linotype"/>
              </a:rPr>
              <a:t>of </a:t>
            </a:r>
            <a:r>
              <a:rPr sz="1800" spc="-20" dirty="0">
                <a:solidFill>
                  <a:srgbClr val="FFFF00"/>
                </a:solidFill>
                <a:latin typeface="Palatino Linotype"/>
                <a:cs typeface="Palatino Linotype"/>
              </a:rPr>
              <a:t>Trigeminal</a:t>
            </a:r>
            <a:r>
              <a:rPr sz="1800" spc="15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spc="-10" dirty="0">
                <a:solidFill>
                  <a:srgbClr val="FFFF00"/>
                </a:solidFill>
                <a:latin typeface="Palatino Linotype"/>
                <a:cs typeface="Palatino Linotype"/>
              </a:rPr>
              <a:t>Nerve</a:t>
            </a:r>
            <a:r>
              <a:rPr sz="1800" spc="-5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dirty="0">
                <a:solidFill>
                  <a:srgbClr val="FFFF00"/>
                </a:solidFill>
                <a:latin typeface="Palatino Linotype"/>
                <a:cs typeface="Palatino Linotype"/>
              </a:rPr>
              <a:t>(Upper</a:t>
            </a:r>
            <a:r>
              <a:rPr sz="1800" spc="10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Palatino Linotype"/>
                <a:cs typeface="Palatino Linotype"/>
              </a:rPr>
              <a:t>Face) </a:t>
            </a:r>
            <a:r>
              <a:rPr sz="1800" spc="-434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Palatino Linotype"/>
                <a:cs typeface="Palatino Linotype"/>
              </a:rPr>
              <a:t>V2 </a:t>
            </a:r>
            <a:r>
              <a:rPr sz="1800" dirty="0">
                <a:solidFill>
                  <a:srgbClr val="FFFF00"/>
                </a:solidFill>
                <a:latin typeface="Palatino Linotype"/>
                <a:cs typeface="Palatino Linotype"/>
              </a:rPr>
              <a:t>-</a:t>
            </a:r>
            <a:r>
              <a:rPr sz="1800" spc="-10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dirty="0">
                <a:solidFill>
                  <a:srgbClr val="FFFF00"/>
                </a:solidFill>
                <a:latin typeface="Palatino Linotype"/>
                <a:cs typeface="Palatino Linotype"/>
              </a:rPr>
              <a:t>Maxillary</a:t>
            </a:r>
            <a:r>
              <a:rPr sz="1800" spc="-10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dirty="0">
                <a:solidFill>
                  <a:srgbClr val="FFFF00"/>
                </a:solidFill>
                <a:latin typeface="Palatino Linotype"/>
                <a:cs typeface="Palatino Linotype"/>
              </a:rPr>
              <a:t>Division</a:t>
            </a:r>
            <a:r>
              <a:rPr sz="1800" spc="-25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dirty="0">
                <a:solidFill>
                  <a:srgbClr val="FFFF00"/>
                </a:solidFill>
                <a:latin typeface="Palatino Linotype"/>
                <a:cs typeface="Palatino Linotype"/>
              </a:rPr>
              <a:t>of</a:t>
            </a:r>
            <a:r>
              <a:rPr sz="1800" spc="-5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spc="-20" dirty="0">
                <a:solidFill>
                  <a:srgbClr val="FFFF00"/>
                </a:solidFill>
                <a:latin typeface="Palatino Linotype"/>
                <a:cs typeface="Palatino Linotype"/>
              </a:rPr>
              <a:t>Trigeminal</a:t>
            </a:r>
            <a:r>
              <a:rPr sz="1800" spc="20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spc="-10" dirty="0">
                <a:solidFill>
                  <a:srgbClr val="FFFF00"/>
                </a:solidFill>
                <a:latin typeface="Palatino Linotype"/>
                <a:cs typeface="Palatino Linotype"/>
              </a:rPr>
              <a:t>Nerve</a:t>
            </a:r>
            <a:r>
              <a:rPr sz="1800" spc="-5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dirty="0">
                <a:solidFill>
                  <a:srgbClr val="FFFF00"/>
                </a:solidFill>
                <a:latin typeface="Palatino Linotype"/>
                <a:cs typeface="Palatino Linotype"/>
              </a:rPr>
              <a:t>(Mid</a:t>
            </a:r>
            <a:r>
              <a:rPr sz="1800" spc="-5" dirty="0">
                <a:solidFill>
                  <a:srgbClr val="FFFF00"/>
                </a:solidFill>
                <a:latin typeface="Palatino Linotype"/>
                <a:cs typeface="Palatino Linotype"/>
              </a:rPr>
              <a:t> Face)</a:t>
            </a:r>
            <a:endParaRPr sz="1800">
              <a:latin typeface="Palatino Linotype"/>
              <a:cs typeface="Palatino Linotype"/>
            </a:endParaRPr>
          </a:p>
          <a:p>
            <a:pPr marL="12700">
              <a:lnSpc>
                <a:spcPct val="100000"/>
              </a:lnSpc>
            </a:pPr>
            <a:r>
              <a:rPr sz="1800" spc="-5" dirty="0">
                <a:solidFill>
                  <a:srgbClr val="FFFF00"/>
                </a:solidFill>
                <a:latin typeface="Palatino Linotype"/>
                <a:cs typeface="Palatino Linotype"/>
              </a:rPr>
              <a:t>V3</a:t>
            </a:r>
            <a:r>
              <a:rPr sz="1800" dirty="0">
                <a:solidFill>
                  <a:srgbClr val="FFFF00"/>
                </a:solidFill>
                <a:latin typeface="Palatino Linotype"/>
                <a:cs typeface="Palatino Linotype"/>
              </a:rPr>
              <a:t> -</a:t>
            </a:r>
            <a:r>
              <a:rPr sz="1800" spc="-10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Palatino Linotype"/>
                <a:cs typeface="Palatino Linotype"/>
              </a:rPr>
              <a:t>Mandibular</a:t>
            </a:r>
            <a:r>
              <a:rPr sz="1800" spc="15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dirty="0">
                <a:solidFill>
                  <a:srgbClr val="FFFF00"/>
                </a:solidFill>
                <a:latin typeface="Palatino Linotype"/>
                <a:cs typeface="Palatino Linotype"/>
              </a:rPr>
              <a:t>Division</a:t>
            </a:r>
            <a:r>
              <a:rPr sz="1800" spc="-25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dirty="0">
                <a:solidFill>
                  <a:srgbClr val="FFFF00"/>
                </a:solidFill>
                <a:latin typeface="Palatino Linotype"/>
                <a:cs typeface="Palatino Linotype"/>
              </a:rPr>
              <a:t>of</a:t>
            </a:r>
            <a:r>
              <a:rPr sz="1800" spc="5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spc="-20" dirty="0">
                <a:solidFill>
                  <a:srgbClr val="FFFF00"/>
                </a:solidFill>
                <a:latin typeface="Palatino Linotype"/>
                <a:cs typeface="Palatino Linotype"/>
              </a:rPr>
              <a:t>Trigeminal</a:t>
            </a:r>
            <a:r>
              <a:rPr sz="1800" spc="20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spc="-10" dirty="0">
                <a:solidFill>
                  <a:srgbClr val="FFFF00"/>
                </a:solidFill>
                <a:latin typeface="Palatino Linotype"/>
                <a:cs typeface="Palatino Linotype"/>
              </a:rPr>
              <a:t>Nerve</a:t>
            </a:r>
            <a:r>
              <a:rPr sz="1800" spc="5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spc="-10" dirty="0">
                <a:solidFill>
                  <a:srgbClr val="FFFF00"/>
                </a:solidFill>
                <a:latin typeface="Palatino Linotype"/>
                <a:cs typeface="Palatino Linotype"/>
              </a:rPr>
              <a:t>(Lower</a:t>
            </a:r>
            <a:r>
              <a:rPr sz="1800" dirty="0">
                <a:solidFill>
                  <a:srgbClr val="FFFF00"/>
                </a:solidFill>
                <a:latin typeface="Palatino Linotype"/>
                <a:cs typeface="Palatino Linotype"/>
              </a:rPr>
              <a:t> </a:t>
            </a:r>
            <a:r>
              <a:rPr sz="1800" spc="-5" dirty="0">
                <a:solidFill>
                  <a:srgbClr val="FFFF00"/>
                </a:solidFill>
                <a:latin typeface="Palatino Linotype"/>
                <a:cs typeface="Palatino Linotype"/>
              </a:rPr>
              <a:t>Face)</a:t>
            </a:r>
            <a:endParaRPr sz="1800">
              <a:latin typeface="Palatino Linotype"/>
              <a:cs typeface="Palatino Linotype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E027D-5324-DB03-43A7-58742A9CE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38400"/>
            <a:ext cx="6554867" cy="1524000"/>
          </a:xfrm>
        </p:spPr>
        <p:txBody>
          <a:bodyPr>
            <a:normAutofit/>
          </a:bodyPr>
          <a:lstStyle/>
          <a:p>
            <a:r>
              <a:rPr lang="en-GB" sz="4400" dirty="0"/>
              <a:t>Myotomes</a:t>
            </a:r>
          </a:p>
        </p:txBody>
      </p:sp>
    </p:spTree>
    <p:extLst>
      <p:ext uri="{BB962C8B-B14F-4D97-AF65-F5344CB8AC3E}">
        <p14:creationId xmlns:p14="http://schemas.microsoft.com/office/powerpoint/2010/main" val="8010912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834339" y="458505"/>
            <a:ext cx="8081061" cy="504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5" dirty="0">
                <a:latin typeface="Palatino Linotype"/>
                <a:cs typeface="Palatino Linotype"/>
              </a:rPr>
              <a:t>Myotome</a:t>
            </a:r>
            <a:r>
              <a:rPr spc="-10" dirty="0">
                <a:latin typeface="Palatino Linotype"/>
                <a:cs typeface="Palatino Linotype"/>
              </a:rPr>
              <a:t> (motor)</a:t>
            </a:r>
            <a:r>
              <a:rPr dirty="0">
                <a:latin typeface="Palatino Linotype"/>
                <a:cs typeface="Palatino Linotype"/>
              </a:rPr>
              <a:t> </a:t>
            </a:r>
            <a:r>
              <a:rPr spc="-10" dirty="0">
                <a:latin typeface="Palatino Linotype"/>
                <a:cs typeface="Palatino Linotype"/>
              </a:rPr>
              <a:t>test:</a:t>
            </a:r>
            <a:endParaRPr dirty="0">
              <a:latin typeface="Palatino Linotype"/>
              <a:cs typeface="Palatino Linotype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81000" y="1524000"/>
            <a:ext cx="3504794" cy="279627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What</a:t>
            </a:r>
            <a:r>
              <a:rPr sz="2000" u="heavy" spc="-3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 </a:t>
            </a:r>
            <a:r>
              <a:rPr lang="en-GB" sz="2000" u="heavy" spc="-35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are</a:t>
            </a:r>
            <a:r>
              <a:rPr sz="2000" u="heavy" spc="-30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000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myotomes?</a:t>
            </a:r>
            <a:endParaRPr lang="en-GB" sz="2000" u="heavy" dirty="0">
              <a:solidFill>
                <a:srgbClr val="FFFFFF"/>
              </a:solidFill>
              <a:uFill>
                <a:solidFill>
                  <a:srgbClr val="FFFFFF"/>
                </a:solidFill>
              </a:uFill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5"/>
              </a:spcBef>
            </a:pPr>
            <a:endParaRPr sz="20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000" u="heavy" dirty="0">
                <a:solidFill>
                  <a:srgbClr val="FFFFFF"/>
                </a:solidFill>
                <a:uFill>
                  <a:solidFill>
                    <a:srgbClr val="FFFFFF"/>
                  </a:solidFill>
                </a:uFill>
                <a:latin typeface="Times New Roman"/>
                <a:cs typeface="Times New Roman"/>
              </a:rPr>
              <a:t>Myotomes</a:t>
            </a:r>
            <a:r>
              <a:rPr sz="2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correspond</a:t>
            </a:r>
            <a:r>
              <a:rPr sz="2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to</a:t>
            </a:r>
            <a:r>
              <a:rPr sz="2000" spc="-2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Times New Roman"/>
                <a:cs typeface="Times New Roman"/>
              </a:rPr>
              <a:t>muscles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that</a:t>
            </a:r>
            <a:r>
              <a:rPr sz="20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controlled</a:t>
            </a:r>
            <a:r>
              <a:rPr sz="2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by</a:t>
            </a:r>
            <a:r>
              <a:rPr sz="2000" spc="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specific</a:t>
            </a:r>
            <a:r>
              <a:rPr sz="2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nerve</a:t>
            </a:r>
            <a:r>
              <a:rPr lang="en-GB" sz="2000" dirty="0"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roots</a:t>
            </a:r>
            <a:r>
              <a:rPr sz="2000" spc="-4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from</a:t>
            </a:r>
            <a:r>
              <a:rPr sz="2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sz="20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spinal</a:t>
            </a:r>
            <a:r>
              <a:rPr sz="20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cord</a:t>
            </a:r>
            <a:r>
              <a:rPr lang="en-GB" sz="2000" dirty="0">
                <a:solidFill>
                  <a:srgbClr val="FFFFFF"/>
                </a:solidFill>
                <a:latin typeface="Times New Roman"/>
                <a:cs typeface="Times New Roman"/>
              </a:rPr>
              <a:t>.</a:t>
            </a:r>
          </a:p>
          <a:p>
            <a:pPr marL="12700">
              <a:lnSpc>
                <a:spcPct val="100000"/>
              </a:lnSpc>
            </a:pPr>
            <a:endParaRPr sz="20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Muscles</a:t>
            </a:r>
            <a:r>
              <a:rPr sz="20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Times New Roman"/>
                <a:cs typeface="Times New Roman"/>
              </a:rPr>
              <a:t>(movement)</a:t>
            </a:r>
            <a:r>
              <a:rPr sz="2000" spc="-2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are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innervated</a:t>
            </a:r>
            <a:r>
              <a:rPr sz="2000" spc="-4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by singe</a:t>
            </a:r>
            <a:r>
              <a:rPr sz="20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nerve</a:t>
            </a:r>
            <a:r>
              <a:rPr sz="2000" spc="-1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dirty="0">
                <a:solidFill>
                  <a:srgbClr val="FFFFFF"/>
                </a:solidFill>
                <a:latin typeface="Times New Roman"/>
                <a:cs typeface="Times New Roman"/>
              </a:rPr>
              <a:t>roots</a:t>
            </a:r>
            <a:r>
              <a:rPr sz="2000" spc="-35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Times New Roman"/>
                <a:cs typeface="Times New Roman"/>
              </a:rPr>
              <a:t>called</a:t>
            </a:r>
            <a:r>
              <a:rPr lang="en-GB" sz="2000" spc="-5" dirty="0">
                <a:latin typeface="Times New Roman"/>
                <a:cs typeface="Times New Roman"/>
              </a:rPr>
              <a:t> </a:t>
            </a:r>
            <a:r>
              <a:rPr lang="en-GB" sz="2000" dirty="0">
                <a:solidFill>
                  <a:srgbClr val="FFFFFF"/>
                </a:solidFill>
                <a:latin typeface="Times New Roman"/>
                <a:cs typeface="Times New Roman"/>
              </a:rPr>
              <a:t>M</a:t>
            </a:r>
            <a:r>
              <a:rPr sz="2000" dirty="0" err="1">
                <a:solidFill>
                  <a:srgbClr val="FFFFFF"/>
                </a:solidFill>
                <a:latin typeface="Times New Roman"/>
                <a:cs typeface="Times New Roman"/>
              </a:rPr>
              <a:t>yotomes</a:t>
            </a:r>
            <a:r>
              <a:rPr lang="en-GB" sz="2000" dirty="0">
                <a:solidFill>
                  <a:srgbClr val="FFFFFF"/>
                </a:solidFill>
                <a:latin typeface="Times New Roman"/>
                <a:cs typeface="Times New Roman"/>
              </a:rPr>
              <a:t>. </a:t>
            </a:r>
            <a:endParaRPr sz="2000" dirty="0">
              <a:latin typeface="Times New Roman"/>
              <a:cs typeface="Times New Roman"/>
            </a:endParaRPr>
          </a:p>
        </p:txBody>
      </p:sp>
      <p:pic>
        <p:nvPicPr>
          <p:cNvPr id="2" name="Picture 2" descr="http://www.google.co.uk/url?source=imglanding&amp;ct=img&amp;q=http://img.medscape.com/fullsize/migrated/510/573/adnc510573.fig2.gif&amp;sa=X&amp;ei=0juLTuX9Koix8QOSq5XKBA&amp;ved=0CAkQ8wc4YQ&amp;usg=AFQjCNGereL12YmLPgNNx8pUTx1GREeTbA">
            <a:extLst>
              <a:ext uri="{FF2B5EF4-FFF2-40B4-BE49-F238E27FC236}">
                <a16:creationId xmlns:a16="http://schemas.microsoft.com/office/drawing/2014/main" id="{38F42B4A-331D-473A-99A5-B453FB11F6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963130"/>
            <a:ext cx="3702148" cy="5745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Myotomes &amp; Dermatomes Flashcards | Memorang">
            <a:extLst>
              <a:ext uri="{FF2B5EF4-FFF2-40B4-BE49-F238E27FC236}">
                <a16:creationId xmlns:a16="http://schemas.microsoft.com/office/drawing/2014/main" id="{10DE36B6-DDDF-62B5-FE32-E952E89B52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81000"/>
            <a:ext cx="6096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2406" y="569721"/>
            <a:ext cx="7371080" cy="100139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5"/>
              </a:spcBef>
            </a:pPr>
            <a:r>
              <a:rPr sz="3200" b="1" dirty="0">
                <a:latin typeface="Arial"/>
                <a:cs typeface="Arial"/>
              </a:rPr>
              <a:t>The Motor </a:t>
            </a:r>
            <a:r>
              <a:rPr sz="3200" b="1" spc="-5" dirty="0">
                <a:latin typeface="Arial"/>
                <a:cs typeface="Arial"/>
              </a:rPr>
              <a:t>System (myotomes) </a:t>
            </a:r>
            <a:r>
              <a:rPr sz="3200" b="1" spc="-65" dirty="0">
                <a:latin typeface="Arial"/>
                <a:cs typeface="Arial"/>
              </a:rPr>
              <a:t>Test </a:t>
            </a:r>
            <a:r>
              <a:rPr sz="3200" b="1" dirty="0">
                <a:latin typeface="Arial"/>
                <a:cs typeface="Arial"/>
              </a:rPr>
              <a:t>of </a:t>
            </a:r>
            <a:r>
              <a:rPr sz="3200" b="1" spc="-875" dirty="0">
                <a:latin typeface="Arial"/>
                <a:cs typeface="Arial"/>
              </a:rPr>
              <a:t> </a:t>
            </a:r>
            <a:r>
              <a:rPr sz="3200" b="1" dirty="0">
                <a:latin typeface="Arial"/>
                <a:cs typeface="Arial"/>
              </a:rPr>
              <a:t>Upper</a:t>
            </a:r>
            <a:r>
              <a:rPr sz="3200" b="1" spc="-25" dirty="0">
                <a:latin typeface="Arial"/>
                <a:cs typeface="Arial"/>
              </a:rPr>
              <a:t> </a:t>
            </a:r>
            <a:r>
              <a:rPr sz="3200" b="1" spc="-5" dirty="0">
                <a:latin typeface="Arial"/>
                <a:cs typeface="Arial"/>
              </a:rPr>
              <a:t>limb</a:t>
            </a:r>
            <a:r>
              <a:rPr sz="3200" b="1" dirty="0">
                <a:latin typeface="Arial"/>
                <a:cs typeface="Arial"/>
              </a:rPr>
              <a:t> </a:t>
            </a:r>
            <a:r>
              <a:rPr sz="3200" b="1" spc="-5" dirty="0">
                <a:latin typeface="Arial"/>
                <a:cs typeface="Arial"/>
              </a:rPr>
              <a:t>and</a:t>
            </a:r>
            <a:r>
              <a:rPr sz="3200" b="1" spc="-20" dirty="0">
                <a:latin typeface="Arial"/>
                <a:cs typeface="Arial"/>
              </a:rPr>
              <a:t> </a:t>
            </a:r>
            <a:r>
              <a:rPr sz="3200" b="1" dirty="0">
                <a:latin typeface="Arial"/>
                <a:cs typeface="Arial"/>
              </a:rPr>
              <a:t>Lower</a:t>
            </a:r>
            <a:r>
              <a:rPr sz="3200" b="1" spc="-35" dirty="0">
                <a:latin typeface="Arial"/>
                <a:cs typeface="Arial"/>
              </a:rPr>
              <a:t> </a:t>
            </a:r>
            <a:r>
              <a:rPr sz="3200" b="1" spc="-5" dirty="0">
                <a:latin typeface="Arial"/>
                <a:cs typeface="Arial"/>
              </a:rPr>
              <a:t>limb</a:t>
            </a:r>
            <a:endParaRPr sz="32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81000" y="2362200"/>
            <a:ext cx="7930515" cy="253146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193675">
              <a:spcBef>
                <a:spcPts val="100"/>
              </a:spcBef>
              <a:tabLst>
                <a:tab pos="299085" algn="l"/>
                <a:tab pos="299720" algn="l"/>
              </a:tabLst>
            </a:pPr>
            <a:r>
              <a:rPr lang="en-GB"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quick </a:t>
            </a:r>
            <a:r>
              <a:rPr lang="en-GB"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test for </a:t>
            </a:r>
            <a:r>
              <a:rPr lang="en-GB"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lower extremity, to rule </a:t>
            </a:r>
            <a:r>
              <a:rPr lang="en-GB"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 </a:t>
            </a:r>
            <a:r>
              <a:rPr lang="en-GB"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nerve root </a:t>
            </a:r>
            <a:r>
              <a:rPr lang="en-GB"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injury is </a:t>
            </a:r>
            <a:r>
              <a:rPr lang="en-GB"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have </a:t>
            </a:r>
            <a:r>
              <a:rPr lang="en-GB"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sz="1800" spc="-434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athlete do</a:t>
            </a:r>
            <a:r>
              <a:rPr lang="en-GB"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squat.</a:t>
            </a:r>
          </a:p>
          <a:p>
            <a:pPr marL="299085" marR="193675" indent="-287020">
              <a:spcBef>
                <a:spcPts val="100"/>
              </a:spcBef>
              <a:buFontTx/>
              <a:buChar char="•"/>
              <a:tabLst>
                <a:tab pos="299085" algn="l"/>
                <a:tab pos="299720" algn="l"/>
              </a:tabLst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065" marR="193675">
              <a:lnSpc>
                <a:spcPct val="100000"/>
              </a:lnSpc>
              <a:spcBef>
                <a:spcPts val="100"/>
              </a:spcBef>
              <a:tabLst>
                <a:tab pos="299085" algn="l"/>
                <a:tab pos="299720" algn="l"/>
              </a:tabLst>
            </a:pP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Note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position</a:t>
            </a:r>
            <a:r>
              <a:rPr sz="1800" spc="2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800" spc="-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body</a:t>
            </a:r>
            <a:r>
              <a:rPr sz="18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sz="18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patient</a:t>
            </a:r>
            <a:r>
              <a:rPr sz="18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assumes</a:t>
            </a:r>
            <a:r>
              <a:rPr sz="18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</a:t>
            </a:r>
            <a:r>
              <a:rPr sz="1800" spc="4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sitting on</a:t>
            </a:r>
            <a:r>
              <a:rPr sz="18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sz="1800" spc="-484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examination</a:t>
            </a:r>
            <a:r>
              <a:rPr sz="1800" spc="2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table.</a:t>
            </a:r>
            <a:endParaRPr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99085" marR="5080" indent="-287020">
              <a:lnSpc>
                <a:spcPct val="100000"/>
              </a:lnSpc>
              <a:buChar char="•"/>
              <a:tabLst>
                <a:tab pos="299085" algn="l"/>
                <a:tab pos="299720" algn="l"/>
              </a:tabLst>
            </a:pPr>
            <a:endParaRPr lang="en-GB" sz="18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065" marR="5080">
              <a:lnSpc>
                <a:spcPct val="100000"/>
              </a:lnSpc>
              <a:tabLst>
                <a:tab pos="299085" algn="l"/>
                <a:tab pos="299720" algn="l"/>
              </a:tabLst>
            </a:pP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spc="-10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central</a:t>
            </a:r>
            <a:r>
              <a:rPr sz="18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lesion</a:t>
            </a:r>
            <a:r>
              <a:rPr sz="18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usually</a:t>
            </a:r>
            <a:r>
              <a:rPr sz="1800" spc="2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produces</a:t>
            </a:r>
            <a:r>
              <a:rPr sz="18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greater</a:t>
            </a:r>
            <a:r>
              <a:rPr sz="1800" spc="1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weakness</a:t>
            </a:r>
            <a:r>
              <a:rPr sz="1800" spc="5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extensors</a:t>
            </a:r>
            <a:r>
              <a:rPr sz="1800" spc="2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</a:t>
            </a:r>
            <a:r>
              <a:rPr sz="1800" spc="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sz="1800" spc="-484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800" spc="-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flexors</a:t>
            </a:r>
            <a:r>
              <a:rPr sz="18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</a:t>
            </a:r>
            <a:r>
              <a:rPr sz="1800" spc="-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upper</a:t>
            </a:r>
            <a:r>
              <a:rPr sz="18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extremities,</a:t>
            </a:r>
            <a:r>
              <a:rPr sz="1800" spc="1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while</a:t>
            </a:r>
            <a:r>
              <a:rPr sz="1800" spc="5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opposite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is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true 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sz="1800" spc="-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sz="1800" spc="-1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lower </a:t>
            </a:r>
            <a:r>
              <a:rPr sz="1800" spc="-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extremities:</a:t>
            </a:r>
            <a:r>
              <a:rPr sz="1800" spc="1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greater</a:t>
            </a:r>
            <a:r>
              <a:rPr sz="18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weakness</a:t>
            </a:r>
            <a:r>
              <a:rPr sz="1800" spc="5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sz="1800" spc="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800" spc="-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flexors</a:t>
            </a:r>
            <a:r>
              <a:rPr sz="1800" spc="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sz="1800" spc="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sz="1800" spc="-1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extensors</a:t>
            </a:r>
            <a:endParaRPr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4446" y="228600"/>
            <a:ext cx="8730615" cy="8788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z="2800" spc="-5" dirty="0">
                <a:latin typeface="Times New Roman"/>
                <a:cs typeface="Times New Roman"/>
              </a:rPr>
              <a:t>Systematically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examine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all of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the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major</a:t>
            </a:r>
            <a:r>
              <a:rPr sz="2800" spc="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muscle</a:t>
            </a:r>
            <a:r>
              <a:rPr sz="2800" spc="-1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groups of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the </a:t>
            </a:r>
            <a:r>
              <a:rPr sz="2800" spc="-685" dirty="0">
                <a:latin typeface="Times New Roman"/>
                <a:cs typeface="Times New Roman"/>
              </a:rPr>
              <a:t> </a:t>
            </a:r>
            <a:r>
              <a:rPr sz="2800" spc="-35" dirty="0">
                <a:latin typeface="Times New Roman"/>
                <a:cs typeface="Times New Roman"/>
              </a:rPr>
              <a:t>body.</a:t>
            </a:r>
            <a:endParaRPr sz="2800" dirty="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33513" y="1676400"/>
            <a:ext cx="8412480" cy="26103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400" dirty="0">
                <a:latin typeface="Times New Roman"/>
                <a:cs typeface="Times New Roman"/>
              </a:rPr>
              <a:t>For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each</a:t>
            </a:r>
            <a:r>
              <a:rPr sz="2400" spc="-20" dirty="0">
                <a:latin typeface="Times New Roman"/>
                <a:cs typeface="Times New Roman"/>
              </a:rPr>
              <a:t> </a:t>
            </a:r>
            <a:r>
              <a:rPr sz="2400" spc="-5" dirty="0">
                <a:latin typeface="Times New Roman"/>
                <a:cs typeface="Times New Roman"/>
              </a:rPr>
              <a:t>muscle</a:t>
            </a:r>
            <a:r>
              <a:rPr sz="2400" spc="-25" dirty="0">
                <a:latin typeface="Times New Roman"/>
                <a:cs typeface="Times New Roman"/>
              </a:rPr>
              <a:t> </a:t>
            </a:r>
            <a:r>
              <a:rPr sz="2400" dirty="0">
                <a:latin typeface="Times New Roman"/>
                <a:cs typeface="Times New Roman"/>
              </a:rPr>
              <a:t>group:</a:t>
            </a:r>
            <a:endParaRPr lang="en-GB" sz="2400" dirty="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endParaRPr sz="2400" dirty="0">
              <a:latin typeface="Times New Roman"/>
              <a:cs typeface="Times New Roman"/>
            </a:endParaRPr>
          </a:p>
          <a:p>
            <a:pPr marL="12700" marR="143510">
              <a:lnSpc>
                <a:spcPct val="100000"/>
              </a:lnSpc>
              <a:spcBef>
                <a:spcPts val="20"/>
              </a:spcBef>
              <a:buSzPct val="95833"/>
              <a:buAutoNum type="arabicPeriod"/>
              <a:tabLst>
                <a:tab pos="241935" algn="l"/>
              </a:tabLst>
            </a:pPr>
            <a:r>
              <a:rPr sz="2400" i="1" dirty="0">
                <a:latin typeface="Times New Roman"/>
                <a:cs typeface="Times New Roman"/>
              </a:rPr>
              <a:t>Note</a:t>
            </a:r>
            <a:r>
              <a:rPr sz="2400" i="1" spc="-15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the</a:t>
            </a:r>
            <a:r>
              <a:rPr sz="2400" i="1" spc="-5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appearance</a:t>
            </a:r>
            <a:r>
              <a:rPr sz="2400" i="1" spc="-15" dirty="0">
                <a:latin typeface="Times New Roman"/>
                <a:cs typeface="Times New Roman"/>
              </a:rPr>
              <a:t> </a:t>
            </a:r>
            <a:r>
              <a:rPr sz="2400" i="1" spc="-5" dirty="0">
                <a:latin typeface="Times New Roman"/>
                <a:cs typeface="Times New Roman"/>
              </a:rPr>
              <a:t>or </a:t>
            </a:r>
            <a:r>
              <a:rPr sz="2400" i="1" dirty="0">
                <a:latin typeface="Times New Roman"/>
                <a:cs typeface="Times New Roman"/>
              </a:rPr>
              <a:t>muscularity</a:t>
            </a:r>
            <a:r>
              <a:rPr sz="2400" i="1" spc="-40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of</a:t>
            </a:r>
            <a:r>
              <a:rPr sz="2400" i="1" spc="-5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the</a:t>
            </a:r>
            <a:r>
              <a:rPr sz="2400" i="1" spc="-30" dirty="0">
                <a:latin typeface="Times New Roman"/>
                <a:cs typeface="Times New Roman"/>
              </a:rPr>
              <a:t> </a:t>
            </a:r>
            <a:r>
              <a:rPr sz="2400" i="1" spc="-5" dirty="0">
                <a:latin typeface="Times New Roman"/>
                <a:cs typeface="Times New Roman"/>
              </a:rPr>
              <a:t>muscle </a:t>
            </a:r>
            <a:r>
              <a:rPr sz="2400" i="1" dirty="0">
                <a:latin typeface="Times New Roman"/>
                <a:cs typeface="Times New Roman"/>
              </a:rPr>
              <a:t>(wasted,</a:t>
            </a:r>
            <a:r>
              <a:rPr sz="2400" i="1" spc="-5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highly </a:t>
            </a:r>
            <a:r>
              <a:rPr sz="2400" i="1" spc="-585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developed,</a:t>
            </a:r>
            <a:r>
              <a:rPr sz="2400" i="1" spc="-40" dirty="0">
                <a:latin typeface="Times New Roman"/>
                <a:cs typeface="Times New Roman"/>
              </a:rPr>
              <a:t> </a:t>
            </a:r>
            <a:r>
              <a:rPr sz="2400" i="1" spc="-5" dirty="0">
                <a:latin typeface="Times New Roman"/>
                <a:cs typeface="Times New Roman"/>
              </a:rPr>
              <a:t>normal).</a:t>
            </a:r>
            <a:endParaRPr sz="2400" dirty="0">
              <a:latin typeface="Times New Roman"/>
              <a:cs typeface="Times New Roman"/>
            </a:endParaRPr>
          </a:p>
          <a:p>
            <a:pPr marL="12700" marR="1782445">
              <a:lnSpc>
                <a:spcPct val="100000"/>
              </a:lnSpc>
              <a:buSzPct val="95833"/>
              <a:buAutoNum type="arabicPeriod"/>
              <a:tabLst>
                <a:tab pos="241935" algn="l"/>
              </a:tabLst>
            </a:pPr>
            <a:r>
              <a:rPr sz="2400" i="1" dirty="0">
                <a:latin typeface="Times New Roman"/>
                <a:cs typeface="Times New Roman"/>
              </a:rPr>
              <a:t>Feel</a:t>
            </a:r>
            <a:r>
              <a:rPr sz="2400" i="1" spc="-30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the</a:t>
            </a:r>
            <a:r>
              <a:rPr sz="2400" i="1" spc="-5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tone</a:t>
            </a:r>
            <a:r>
              <a:rPr sz="2400" i="1" spc="-15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of</a:t>
            </a:r>
            <a:r>
              <a:rPr sz="2400" i="1" spc="-15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the</a:t>
            </a:r>
            <a:r>
              <a:rPr sz="2400" i="1" spc="-5" dirty="0">
                <a:latin typeface="Times New Roman"/>
                <a:cs typeface="Times New Roman"/>
              </a:rPr>
              <a:t> muscle</a:t>
            </a:r>
            <a:r>
              <a:rPr sz="2400" i="1" spc="-15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(flaccid,</a:t>
            </a:r>
            <a:r>
              <a:rPr sz="2400" i="1" spc="-35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clonic,</a:t>
            </a:r>
            <a:r>
              <a:rPr sz="2400" i="1" spc="-30" dirty="0">
                <a:latin typeface="Times New Roman"/>
                <a:cs typeface="Times New Roman"/>
              </a:rPr>
              <a:t> </a:t>
            </a:r>
            <a:r>
              <a:rPr sz="2400" i="1" spc="-5" dirty="0">
                <a:latin typeface="Times New Roman"/>
                <a:cs typeface="Times New Roman"/>
              </a:rPr>
              <a:t>normal). </a:t>
            </a:r>
            <a:r>
              <a:rPr sz="2400" i="1" spc="-585" dirty="0">
                <a:latin typeface="Times New Roman"/>
                <a:cs typeface="Times New Roman"/>
              </a:rPr>
              <a:t> </a:t>
            </a:r>
            <a:r>
              <a:rPr sz="2400" i="1" spc="-40" dirty="0">
                <a:latin typeface="Times New Roman"/>
                <a:cs typeface="Times New Roman"/>
              </a:rPr>
              <a:t>3.Test</a:t>
            </a:r>
            <a:r>
              <a:rPr sz="2400" i="1" spc="-5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the </a:t>
            </a:r>
            <a:r>
              <a:rPr sz="2400" i="1" spc="-15" dirty="0">
                <a:latin typeface="Times New Roman"/>
                <a:cs typeface="Times New Roman"/>
              </a:rPr>
              <a:t>strength</a:t>
            </a:r>
            <a:r>
              <a:rPr sz="2400" i="1" spc="-20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of</a:t>
            </a:r>
            <a:r>
              <a:rPr sz="2400" i="1" spc="-10" dirty="0">
                <a:latin typeface="Times New Roman"/>
                <a:cs typeface="Times New Roman"/>
              </a:rPr>
              <a:t> </a:t>
            </a:r>
            <a:r>
              <a:rPr sz="2400" i="1" dirty="0">
                <a:latin typeface="Times New Roman"/>
                <a:cs typeface="Times New Roman"/>
              </a:rPr>
              <a:t>the</a:t>
            </a:r>
            <a:r>
              <a:rPr sz="2400" i="1" spc="-20" dirty="0">
                <a:latin typeface="Times New Roman"/>
                <a:cs typeface="Times New Roman"/>
              </a:rPr>
              <a:t> </a:t>
            </a:r>
            <a:r>
              <a:rPr sz="2400" i="1" spc="-5" dirty="0">
                <a:latin typeface="Times New Roman"/>
                <a:cs typeface="Times New Roman"/>
              </a:rPr>
              <a:t>muscle</a:t>
            </a:r>
            <a:r>
              <a:rPr sz="2400" i="1" dirty="0">
                <a:latin typeface="Times New Roman"/>
                <a:cs typeface="Times New Roman"/>
              </a:rPr>
              <a:t> </a:t>
            </a:r>
            <a:r>
              <a:rPr sz="2400" i="1" spc="-15" dirty="0">
                <a:latin typeface="Times New Roman"/>
                <a:cs typeface="Times New Roman"/>
              </a:rPr>
              <a:t>group.</a:t>
            </a:r>
            <a:endParaRPr lang="en-GB" sz="2400" i="1" spc="-15" dirty="0">
              <a:latin typeface="Times New Roman"/>
              <a:cs typeface="Times New Roman"/>
            </a:endParaRPr>
          </a:p>
          <a:p>
            <a:pPr marL="12700" marR="1782445">
              <a:lnSpc>
                <a:spcPct val="100000"/>
              </a:lnSpc>
              <a:buSzPct val="95833"/>
              <a:tabLst>
                <a:tab pos="241935" algn="l"/>
              </a:tabLst>
            </a:pPr>
            <a:endParaRPr sz="2400" dirty="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9430172"/>
              </p:ext>
            </p:extLst>
          </p:nvPr>
        </p:nvGraphicFramePr>
        <p:xfrm>
          <a:off x="400163" y="1676401"/>
          <a:ext cx="7372237" cy="365760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08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213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56055">
                <a:tc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2000" dirty="0">
                          <a:latin typeface="Palatino Linotype"/>
                          <a:cs typeface="Palatino Linotype"/>
                        </a:rPr>
                        <a:t>0</a:t>
                      </a:r>
                      <a:endParaRPr sz="2000">
                        <a:latin typeface="Palatino Linotype"/>
                        <a:cs typeface="Palatino Linotype"/>
                      </a:endParaRPr>
                    </a:p>
                  </a:txBody>
                  <a:tcPr marL="0" marR="0" marT="41275" marB="0">
                    <a:lnL w="12700">
                      <a:solidFill>
                        <a:srgbClr val="4966AC"/>
                      </a:solidFill>
                      <a:prstDash val="solid"/>
                    </a:lnL>
                    <a:lnR w="12700">
                      <a:solidFill>
                        <a:srgbClr val="4966AC"/>
                      </a:solidFill>
                      <a:prstDash val="solid"/>
                    </a:lnR>
                    <a:lnT w="12700">
                      <a:solidFill>
                        <a:srgbClr val="4966AC"/>
                      </a:solidFill>
                      <a:prstDash val="solid"/>
                    </a:lnT>
                    <a:lnB w="12700">
                      <a:solidFill>
                        <a:srgbClr val="4966A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>
                        <a:lnSpc>
                          <a:spcPts val="2305"/>
                        </a:lnSpc>
                      </a:pPr>
                      <a:r>
                        <a:rPr sz="2000" dirty="0">
                          <a:latin typeface="Palatino Linotype"/>
                          <a:cs typeface="Palatino Linotype"/>
                        </a:rPr>
                        <a:t>No</a:t>
                      </a:r>
                      <a:r>
                        <a:rPr sz="2000" spc="-2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muscle</a:t>
                      </a:r>
                      <a:r>
                        <a:rPr sz="2000" spc="-3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contraction</a:t>
                      </a:r>
                      <a:r>
                        <a:rPr sz="2000" spc="-4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is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detected</a:t>
                      </a:r>
                    </a:p>
                  </a:txBody>
                  <a:tcPr marL="0" marR="0" marT="0" marB="0">
                    <a:lnL w="12700">
                      <a:solidFill>
                        <a:srgbClr val="4966AC"/>
                      </a:solidFill>
                      <a:prstDash val="solid"/>
                    </a:lnL>
                    <a:lnR w="12700">
                      <a:solidFill>
                        <a:srgbClr val="4966AC"/>
                      </a:solidFill>
                      <a:prstDash val="solid"/>
                    </a:lnR>
                    <a:lnT w="12700">
                      <a:solidFill>
                        <a:srgbClr val="4966AC"/>
                      </a:solidFill>
                      <a:prstDash val="solid"/>
                    </a:lnT>
                    <a:lnB w="12700">
                      <a:solidFill>
                        <a:srgbClr val="4966A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4349">
                <a:tc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1750"/>
                        </a:spcBef>
                      </a:pPr>
                      <a:r>
                        <a:rPr sz="2000" dirty="0">
                          <a:latin typeface="Palatino Linotype"/>
                          <a:cs typeface="Palatino Linotype"/>
                        </a:rPr>
                        <a:t>1</a:t>
                      </a:r>
                      <a:endParaRPr sz="2000">
                        <a:latin typeface="Palatino Linotype"/>
                        <a:cs typeface="Palatino Linotype"/>
                      </a:endParaRPr>
                    </a:p>
                  </a:txBody>
                  <a:tcPr marL="0" marR="0" marT="222250" marB="0">
                    <a:lnL w="12700">
                      <a:solidFill>
                        <a:srgbClr val="4966AC"/>
                      </a:solidFill>
                      <a:prstDash val="solid"/>
                    </a:lnL>
                    <a:lnR w="12700">
                      <a:solidFill>
                        <a:srgbClr val="4966AC"/>
                      </a:solidFill>
                      <a:prstDash val="solid"/>
                    </a:lnR>
                    <a:lnT w="12700">
                      <a:solidFill>
                        <a:srgbClr val="4966AC"/>
                      </a:solidFill>
                      <a:prstDash val="solid"/>
                    </a:lnT>
                    <a:lnB w="12700">
                      <a:solidFill>
                        <a:srgbClr val="4966A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2000" dirty="0">
                          <a:latin typeface="Palatino Linotype"/>
                          <a:cs typeface="Palatino Linotype"/>
                        </a:rPr>
                        <a:t>A</a:t>
                      </a:r>
                      <a:r>
                        <a:rPr sz="2000" spc="-12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trace contraction</a:t>
                      </a:r>
                      <a:r>
                        <a:rPr sz="2000" spc="-2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is</a:t>
                      </a:r>
                      <a:r>
                        <a:rPr sz="2000" spc="1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noted</a:t>
                      </a:r>
                      <a:r>
                        <a:rPr sz="2000" spc="-1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in</a:t>
                      </a:r>
                      <a:r>
                        <a:rPr sz="2000" spc="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the</a:t>
                      </a:r>
                      <a:r>
                        <a:rPr sz="2000" spc="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muscle</a:t>
                      </a:r>
                      <a:r>
                        <a:rPr sz="2000" spc="-1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by</a:t>
                      </a:r>
                      <a:r>
                        <a:rPr sz="2000" spc="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palpating</a:t>
                      </a:r>
                      <a:r>
                        <a:rPr sz="2000" spc="-1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the</a:t>
                      </a:r>
                      <a:r>
                        <a:rPr sz="2000" spc="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muscle</a:t>
                      </a:r>
                      <a:r>
                        <a:rPr lang="en-GB" sz="200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while</a:t>
                      </a:r>
                      <a:r>
                        <a:rPr sz="2000" spc="-1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the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patient</a:t>
                      </a:r>
                      <a:r>
                        <a:rPr sz="2000" spc="-1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attempts</a:t>
                      </a:r>
                      <a:r>
                        <a:rPr sz="2000" spc="-1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to</a:t>
                      </a:r>
                      <a:r>
                        <a:rPr sz="2000" spc="-1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contract</a:t>
                      </a:r>
                      <a:r>
                        <a:rPr sz="2000" spc="-2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it.</a:t>
                      </a:r>
                    </a:p>
                  </a:txBody>
                  <a:tcPr marL="0" marR="0" marT="16510" marB="0">
                    <a:lnL w="12700">
                      <a:solidFill>
                        <a:srgbClr val="4966AC"/>
                      </a:solidFill>
                      <a:prstDash val="solid"/>
                    </a:lnL>
                    <a:lnR w="12700">
                      <a:solidFill>
                        <a:srgbClr val="4966AC"/>
                      </a:solidFill>
                      <a:prstDash val="solid"/>
                    </a:lnR>
                    <a:lnT w="12700">
                      <a:solidFill>
                        <a:srgbClr val="4966AC"/>
                      </a:solidFill>
                      <a:prstDash val="solid"/>
                    </a:lnT>
                    <a:lnB w="12700">
                      <a:solidFill>
                        <a:srgbClr val="4966A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5397">
                <a:tc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1785"/>
                        </a:spcBef>
                      </a:pPr>
                      <a:r>
                        <a:rPr sz="2000" dirty="0">
                          <a:latin typeface="Palatino Linotype"/>
                          <a:cs typeface="Palatino Linotype"/>
                        </a:rPr>
                        <a:t>2</a:t>
                      </a:r>
                      <a:endParaRPr sz="2000">
                        <a:latin typeface="Palatino Linotype"/>
                        <a:cs typeface="Palatino Linotype"/>
                      </a:endParaRPr>
                    </a:p>
                  </a:txBody>
                  <a:tcPr marL="0" marR="0" marT="226695" marB="0">
                    <a:lnL w="12700">
                      <a:solidFill>
                        <a:srgbClr val="4966AC"/>
                      </a:solidFill>
                      <a:prstDash val="solid"/>
                    </a:lnL>
                    <a:lnR w="12700">
                      <a:solidFill>
                        <a:srgbClr val="4966AC"/>
                      </a:solidFill>
                      <a:prstDash val="solid"/>
                    </a:lnR>
                    <a:lnT w="12700">
                      <a:solidFill>
                        <a:srgbClr val="4966AC"/>
                      </a:solidFill>
                      <a:prstDash val="solid"/>
                    </a:lnT>
                    <a:lnB w="12700">
                      <a:solidFill>
                        <a:srgbClr val="4966A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>
                        <a:lnSpc>
                          <a:spcPts val="2305"/>
                        </a:lnSpc>
                      </a:pP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The patient</a:t>
                      </a:r>
                      <a:r>
                        <a:rPr sz="2000" spc="-1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is</a:t>
                      </a:r>
                      <a:r>
                        <a:rPr sz="2000" spc="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able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to</a:t>
                      </a:r>
                      <a:r>
                        <a:rPr sz="2000" spc="-1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actively </a:t>
                      </a:r>
                      <a:r>
                        <a:rPr sz="2000" spc="-10" dirty="0">
                          <a:latin typeface="Palatino Linotype"/>
                          <a:cs typeface="Palatino Linotype"/>
                        </a:rPr>
                        <a:t>move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the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 muscle</a:t>
                      </a:r>
                      <a:r>
                        <a:rPr sz="2000" spc="-1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when</a:t>
                      </a:r>
                      <a:r>
                        <a:rPr sz="2000" spc="-1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gravity</a:t>
                      </a:r>
                      <a:r>
                        <a:rPr sz="2000" spc="-2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is</a:t>
                      </a:r>
                      <a:endParaRPr sz="2000">
                        <a:latin typeface="Palatino Linotype"/>
                        <a:cs typeface="Palatino Linotype"/>
                      </a:endParaRPr>
                    </a:p>
                    <a:p>
                      <a:pPr marL="3175">
                        <a:lnSpc>
                          <a:spcPct val="100000"/>
                        </a:lnSpc>
                      </a:pPr>
                      <a:r>
                        <a:rPr sz="2000" dirty="0">
                          <a:latin typeface="Palatino Linotype"/>
                          <a:cs typeface="Palatino Linotype"/>
                        </a:rPr>
                        <a:t>eliminated.</a:t>
                      </a:r>
                      <a:endParaRPr sz="2000">
                        <a:latin typeface="Palatino Linotype"/>
                        <a:cs typeface="Palatino Linotype"/>
                      </a:endParaRPr>
                    </a:p>
                  </a:txBody>
                  <a:tcPr marL="0" marR="0" marT="0" marB="0">
                    <a:lnL w="12700">
                      <a:solidFill>
                        <a:srgbClr val="4966AC"/>
                      </a:solidFill>
                      <a:prstDash val="solid"/>
                    </a:lnL>
                    <a:lnR w="12700">
                      <a:solidFill>
                        <a:srgbClr val="4966AC"/>
                      </a:solidFill>
                      <a:prstDash val="solid"/>
                    </a:lnR>
                    <a:lnT w="12700">
                      <a:solidFill>
                        <a:srgbClr val="4966AC"/>
                      </a:solidFill>
                      <a:prstDash val="solid"/>
                    </a:lnT>
                    <a:lnB w="12700">
                      <a:solidFill>
                        <a:srgbClr val="4966A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5397">
                <a:tc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1525"/>
                        </a:spcBef>
                      </a:pPr>
                      <a:r>
                        <a:rPr sz="2000" dirty="0">
                          <a:latin typeface="Palatino Linotype"/>
                          <a:cs typeface="Palatino Linotype"/>
                        </a:rPr>
                        <a:t>3</a:t>
                      </a:r>
                      <a:endParaRPr sz="2000">
                        <a:latin typeface="Palatino Linotype"/>
                        <a:cs typeface="Palatino Linotype"/>
                      </a:endParaRPr>
                    </a:p>
                  </a:txBody>
                  <a:tcPr marL="0" marR="0" marT="193675" marB="0">
                    <a:lnL w="12700">
                      <a:solidFill>
                        <a:srgbClr val="4966AC"/>
                      </a:solidFill>
                      <a:prstDash val="solid"/>
                    </a:lnL>
                    <a:lnR w="12700">
                      <a:solidFill>
                        <a:srgbClr val="4966AC"/>
                      </a:solidFill>
                      <a:prstDash val="solid"/>
                    </a:lnR>
                    <a:lnT w="12700">
                      <a:solidFill>
                        <a:srgbClr val="4966AC"/>
                      </a:solidFill>
                      <a:prstDash val="solid"/>
                    </a:lnT>
                    <a:lnB w="12700">
                      <a:solidFill>
                        <a:srgbClr val="4966A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>
                        <a:lnSpc>
                          <a:spcPts val="2305"/>
                        </a:lnSpc>
                      </a:pPr>
                      <a:r>
                        <a:rPr sz="2000" dirty="0">
                          <a:latin typeface="Palatino Linotype"/>
                          <a:cs typeface="Palatino Linotype"/>
                        </a:rPr>
                        <a:t>The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patient</a:t>
                      </a:r>
                      <a:r>
                        <a:rPr sz="2000" spc="-1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may</a:t>
                      </a:r>
                      <a:r>
                        <a:rPr sz="2000" spc="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15" dirty="0">
                          <a:latin typeface="Palatino Linotype"/>
                          <a:cs typeface="Palatino Linotype"/>
                        </a:rPr>
                        <a:t>move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 the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muscle</a:t>
                      </a:r>
                      <a:r>
                        <a:rPr sz="2000" spc="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against</a:t>
                      </a:r>
                      <a:r>
                        <a:rPr sz="2000" spc="-4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gravity</a:t>
                      </a:r>
                      <a:r>
                        <a:rPr sz="2000" spc="-2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but</a:t>
                      </a:r>
                      <a:r>
                        <a:rPr sz="2000" spc="-1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not</a:t>
                      </a:r>
                      <a:r>
                        <a:rPr sz="2000" spc="-1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against</a:t>
                      </a:r>
                      <a:r>
                        <a:rPr lang="en-GB" sz="200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res</a:t>
                      </a:r>
                      <a:r>
                        <a:rPr sz="2000" spc="5" dirty="0">
                          <a:latin typeface="Palatino Linotype"/>
                          <a:cs typeface="Palatino Linotype"/>
                        </a:rPr>
                        <a:t>i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stance</a:t>
                      </a:r>
                      <a:r>
                        <a:rPr sz="2000" spc="-1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from</a:t>
                      </a:r>
                      <a:r>
                        <a:rPr sz="2000" spc="-2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</a:t>
                      </a:r>
                      <a:r>
                        <a:rPr sz="2000" spc="-10" dirty="0">
                          <a:latin typeface="Palatino Linotype"/>
                          <a:cs typeface="Palatino Linotype"/>
                        </a:rPr>
                        <a:t>h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e ex</a:t>
                      </a:r>
                      <a:r>
                        <a:rPr sz="2000" spc="5" dirty="0">
                          <a:latin typeface="Palatino Linotype"/>
                          <a:cs typeface="Palatino Linotype"/>
                        </a:rPr>
                        <a:t>a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mine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r</a:t>
                      </a:r>
                      <a:r>
                        <a:rPr sz="500" dirty="0">
                          <a:latin typeface="Palatino Linotype"/>
                          <a:cs typeface="Palatino Linotype"/>
                        </a:rPr>
                        <a:t>.</a:t>
                      </a:r>
                    </a:p>
                  </a:txBody>
                  <a:tcPr marL="0" marR="0" marT="0" marB="0">
                    <a:lnL w="12700">
                      <a:solidFill>
                        <a:srgbClr val="4966AC"/>
                      </a:solidFill>
                      <a:prstDash val="solid"/>
                    </a:lnL>
                    <a:lnR w="12700">
                      <a:solidFill>
                        <a:srgbClr val="4966AC"/>
                      </a:solidFill>
                      <a:prstDash val="solid"/>
                    </a:lnR>
                    <a:lnT w="12700">
                      <a:solidFill>
                        <a:srgbClr val="4966AC"/>
                      </a:solidFill>
                      <a:prstDash val="solid"/>
                    </a:lnT>
                    <a:lnB w="12700">
                      <a:solidFill>
                        <a:srgbClr val="4966A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9464">
                <a:tc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1670"/>
                        </a:spcBef>
                      </a:pPr>
                      <a:r>
                        <a:rPr sz="2000" dirty="0">
                          <a:latin typeface="Palatino Linotype"/>
                          <a:cs typeface="Palatino Linotype"/>
                        </a:rPr>
                        <a:t>4</a:t>
                      </a:r>
                      <a:endParaRPr sz="2000">
                        <a:latin typeface="Palatino Linotype"/>
                        <a:cs typeface="Palatino Linotype"/>
                      </a:endParaRPr>
                    </a:p>
                  </a:txBody>
                  <a:tcPr marL="0" marR="0" marT="212090" marB="0">
                    <a:lnL w="12700">
                      <a:solidFill>
                        <a:srgbClr val="4966AC"/>
                      </a:solidFill>
                      <a:prstDash val="solid"/>
                    </a:lnL>
                    <a:lnR w="12700">
                      <a:solidFill>
                        <a:srgbClr val="4966AC"/>
                      </a:solidFill>
                      <a:prstDash val="solid"/>
                    </a:lnR>
                    <a:lnT w="12700">
                      <a:solidFill>
                        <a:srgbClr val="4966AC"/>
                      </a:solidFill>
                      <a:prstDash val="solid"/>
                    </a:lnT>
                    <a:lnB w="12700">
                      <a:solidFill>
                        <a:srgbClr val="4966A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>
                        <a:lnSpc>
                          <a:spcPts val="2310"/>
                        </a:lnSpc>
                      </a:pP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The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patient</a:t>
                      </a:r>
                      <a:r>
                        <a:rPr sz="2000" spc="-1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may </a:t>
                      </a:r>
                      <a:r>
                        <a:rPr sz="2000" spc="-10" dirty="0">
                          <a:latin typeface="Palatino Linotype"/>
                          <a:cs typeface="Palatino Linotype"/>
                        </a:rPr>
                        <a:t>move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the</a:t>
                      </a:r>
                      <a:r>
                        <a:rPr sz="2000" spc="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muscle</a:t>
                      </a:r>
                      <a:r>
                        <a:rPr sz="2000" spc="-1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group</a:t>
                      </a:r>
                      <a:r>
                        <a:rPr sz="2000" spc="-3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against</a:t>
                      </a:r>
                      <a:r>
                        <a:rPr sz="2000" spc="-3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some</a:t>
                      </a:r>
                      <a:r>
                        <a:rPr sz="2000" spc="-1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resistance</a:t>
                      </a:r>
                      <a:r>
                        <a:rPr sz="2000" spc="-1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from</a:t>
                      </a:r>
                      <a:r>
                        <a:rPr lang="en-GB" sz="2000" spc="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the</a:t>
                      </a:r>
                      <a:r>
                        <a:rPr sz="2000" spc="-3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15" dirty="0">
                          <a:latin typeface="Palatino Linotype"/>
                          <a:cs typeface="Palatino Linotype"/>
                        </a:rPr>
                        <a:t>examiner.</a:t>
                      </a:r>
                      <a:endParaRPr sz="2000" dirty="0">
                        <a:latin typeface="Palatino Linotype"/>
                        <a:cs typeface="Palatino Linotype"/>
                      </a:endParaRPr>
                    </a:p>
                  </a:txBody>
                  <a:tcPr marL="0" marR="0" marT="0" marB="0">
                    <a:lnL w="12700">
                      <a:solidFill>
                        <a:srgbClr val="4966AC"/>
                      </a:solidFill>
                      <a:prstDash val="solid"/>
                    </a:lnL>
                    <a:lnR w="12700">
                      <a:solidFill>
                        <a:srgbClr val="4966AC"/>
                      </a:solidFill>
                      <a:prstDash val="solid"/>
                    </a:lnR>
                    <a:lnT w="12700">
                      <a:solidFill>
                        <a:srgbClr val="4966AC"/>
                      </a:solidFill>
                      <a:prstDash val="solid"/>
                    </a:lnT>
                    <a:lnB w="12700">
                      <a:solidFill>
                        <a:srgbClr val="4966A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1693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2100">
                        <a:latin typeface="Times New Roman"/>
                        <a:cs typeface="Times New Roman"/>
                      </a:endParaRPr>
                    </a:p>
                    <a:p>
                      <a:pPr marL="3175">
                        <a:lnSpc>
                          <a:spcPct val="100000"/>
                        </a:lnSpc>
                      </a:pPr>
                      <a:r>
                        <a:rPr sz="2000" dirty="0">
                          <a:latin typeface="Palatino Linotype"/>
                          <a:cs typeface="Palatino Linotype"/>
                        </a:rPr>
                        <a:t>5</a:t>
                      </a:r>
                      <a:endParaRPr sz="2000">
                        <a:latin typeface="Palatino Linotype"/>
                        <a:cs typeface="Palatino Linotype"/>
                      </a:endParaRPr>
                    </a:p>
                  </a:txBody>
                  <a:tcPr marL="0" marR="0" marT="5715" marB="0">
                    <a:lnL w="12700">
                      <a:solidFill>
                        <a:srgbClr val="4966AC"/>
                      </a:solidFill>
                      <a:prstDash val="solid"/>
                    </a:lnL>
                    <a:lnR w="12700">
                      <a:solidFill>
                        <a:srgbClr val="4966AC"/>
                      </a:solidFill>
                      <a:prstDash val="solid"/>
                    </a:lnR>
                    <a:lnT w="12700">
                      <a:solidFill>
                        <a:srgbClr val="4966AC"/>
                      </a:solidFill>
                      <a:prstDash val="solid"/>
                    </a:lnT>
                    <a:lnB w="12700">
                      <a:solidFill>
                        <a:srgbClr val="4966A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marR="123825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The patient </a:t>
                      </a:r>
                      <a:r>
                        <a:rPr sz="2000" spc="-10" dirty="0">
                          <a:latin typeface="Palatino Linotype"/>
                          <a:cs typeface="Palatino Linotype"/>
                        </a:rPr>
                        <a:t>moves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the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muscle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group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and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overcomes the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resistance of </a:t>
                      </a:r>
                      <a:r>
                        <a:rPr sz="2000" spc="-484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the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15" dirty="0">
                          <a:latin typeface="Palatino Linotype"/>
                          <a:cs typeface="Palatino Linotype"/>
                        </a:rPr>
                        <a:t>examiner.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This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is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normal</a:t>
                      </a:r>
                      <a:r>
                        <a:rPr sz="2000" spc="-15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dirty="0">
                          <a:latin typeface="Palatino Linotype"/>
                          <a:cs typeface="Palatino Linotype"/>
                        </a:rPr>
                        <a:t>muscle</a:t>
                      </a:r>
                      <a:r>
                        <a:rPr sz="2000" spc="-20" dirty="0">
                          <a:latin typeface="Palatino Linotype"/>
                          <a:cs typeface="Palatino Linotype"/>
                        </a:rPr>
                        <a:t> </a:t>
                      </a:r>
                      <a:r>
                        <a:rPr sz="2000" spc="-5" dirty="0">
                          <a:latin typeface="Palatino Linotype"/>
                          <a:cs typeface="Palatino Linotype"/>
                        </a:rPr>
                        <a:t>strength.</a:t>
                      </a:r>
                      <a:endParaRPr sz="2000" dirty="0">
                        <a:latin typeface="Palatino Linotype"/>
                        <a:cs typeface="Palatino Linotype"/>
                      </a:endParaRPr>
                    </a:p>
                  </a:txBody>
                  <a:tcPr marL="0" marR="0" marT="7620" marB="0">
                    <a:lnL w="12700">
                      <a:solidFill>
                        <a:srgbClr val="4966AC"/>
                      </a:solidFill>
                      <a:prstDash val="solid"/>
                    </a:lnL>
                    <a:lnR w="12700">
                      <a:solidFill>
                        <a:srgbClr val="4966AC"/>
                      </a:solidFill>
                      <a:prstDash val="solid"/>
                    </a:lnR>
                    <a:lnT w="12700">
                      <a:solidFill>
                        <a:srgbClr val="4966AC"/>
                      </a:solidFill>
                      <a:prstDash val="solid"/>
                    </a:lnT>
                    <a:lnB w="12700">
                      <a:solidFill>
                        <a:srgbClr val="4966A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906576" y="678851"/>
            <a:ext cx="7124065" cy="504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>
                <a:latin typeface="Palatino Linotype"/>
                <a:cs typeface="Palatino Linotype"/>
              </a:rPr>
              <a:t>Muscle</a:t>
            </a:r>
            <a:r>
              <a:rPr spc="-20" dirty="0">
                <a:latin typeface="Palatino Linotype"/>
                <a:cs typeface="Palatino Linotype"/>
              </a:rPr>
              <a:t> </a:t>
            </a:r>
            <a:r>
              <a:rPr spc="-5" dirty="0">
                <a:latin typeface="Palatino Linotype"/>
                <a:cs typeface="Palatino Linotype"/>
              </a:rPr>
              <a:t>Strength</a:t>
            </a:r>
            <a:r>
              <a:rPr spc="15" dirty="0">
                <a:latin typeface="Palatino Linotype"/>
                <a:cs typeface="Palatino Linotype"/>
              </a:rPr>
              <a:t> </a:t>
            </a:r>
            <a:r>
              <a:rPr spc="-10" dirty="0">
                <a:latin typeface="Palatino Linotype"/>
                <a:cs typeface="Palatino Linotype"/>
              </a:rPr>
              <a:t>Grading:</a:t>
            </a:r>
            <a:endParaRPr dirty="0">
              <a:latin typeface="Palatino Linotype"/>
              <a:cs typeface="Palatino Linotype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EA5ED-1D23-9AE7-1FAE-326C77E6889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Reflexes</a:t>
            </a:r>
          </a:p>
        </p:txBody>
      </p:sp>
    </p:spTree>
    <p:extLst>
      <p:ext uri="{BB962C8B-B14F-4D97-AF65-F5344CB8AC3E}">
        <p14:creationId xmlns:p14="http://schemas.microsoft.com/office/powerpoint/2010/main" val="23869125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57200" y="2089785"/>
            <a:ext cx="4221480" cy="3136756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  <a:buClr>
                <a:srgbClr val="FD8537"/>
              </a:buClr>
              <a:buSzPct val="68750"/>
              <a:tabLst>
                <a:tab pos="286385" algn="l"/>
              </a:tabLst>
            </a:pPr>
            <a:r>
              <a:rPr sz="2400" dirty="0">
                <a:latin typeface="Arial MT"/>
                <a:cs typeface="Arial MT"/>
              </a:rPr>
              <a:t>Grading</a:t>
            </a:r>
            <a:r>
              <a:rPr sz="2400" spc="-3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40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Reflexes:</a:t>
            </a:r>
            <a:endParaRPr sz="2400" dirty="0">
              <a:latin typeface="Arial MT"/>
              <a:cs typeface="Arial MT"/>
            </a:endParaRPr>
          </a:p>
          <a:p>
            <a:pPr marL="854075" lvl="1" indent="-253365">
              <a:lnSpc>
                <a:spcPct val="100000"/>
              </a:lnSpc>
              <a:spcBef>
                <a:spcPts val="605"/>
              </a:spcBef>
              <a:buAutoNum type="arabicPlain"/>
              <a:tabLst>
                <a:tab pos="854075" algn="l"/>
              </a:tabLst>
            </a:pPr>
            <a:r>
              <a:rPr sz="2400" dirty="0">
                <a:latin typeface="Arial MT"/>
                <a:cs typeface="Arial MT"/>
              </a:rPr>
              <a:t>–</a:t>
            </a:r>
            <a:r>
              <a:rPr sz="2400" spc="-145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Absent</a:t>
            </a:r>
            <a:endParaRPr sz="2400" dirty="0">
              <a:latin typeface="Arial MT"/>
              <a:cs typeface="Arial MT"/>
            </a:endParaRPr>
          </a:p>
          <a:p>
            <a:pPr marL="854075" lvl="1" indent="-253365">
              <a:lnSpc>
                <a:spcPct val="100000"/>
              </a:lnSpc>
              <a:spcBef>
                <a:spcPts val="600"/>
              </a:spcBef>
              <a:buAutoNum type="arabicPlain"/>
              <a:tabLst>
                <a:tab pos="854075" algn="l"/>
              </a:tabLst>
            </a:pPr>
            <a:r>
              <a:rPr sz="2400" dirty="0">
                <a:latin typeface="Arial MT"/>
                <a:cs typeface="Arial MT"/>
              </a:rPr>
              <a:t>–</a:t>
            </a:r>
            <a:r>
              <a:rPr sz="2400" spc="-4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Present</a:t>
            </a:r>
            <a:r>
              <a:rPr sz="2400" spc="-4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but</a:t>
            </a:r>
            <a:r>
              <a:rPr sz="2400" spc="-40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diminished</a:t>
            </a:r>
            <a:endParaRPr sz="2400" dirty="0">
              <a:latin typeface="Arial MT"/>
              <a:cs typeface="Arial MT"/>
            </a:endParaRPr>
          </a:p>
          <a:p>
            <a:pPr marL="854075" lvl="1" indent="-253365">
              <a:lnSpc>
                <a:spcPct val="100000"/>
              </a:lnSpc>
              <a:spcBef>
                <a:spcPts val="600"/>
              </a:spcBef>
              <a:buAutoNum type="arabicPlain"/>
              <a:tabLst>
                <a:tab pos="854075" algn="l"/>
              </a:tabLst>
            </a:pPr>
            <a:r>
              <a:rPr sz="2400" dirty="0">
                <a:latin typeface="Arial MT"/>
                <a:cs typeface="Arial MT"/>
              </a:rPr>
              <a:t>–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Normal</a:t>
            </a:r>
            <a:endParaRPr sz="2400" dirty="0">
              <a:latin typeface="Arial MT"/>
              <a:cs typeface="Arial MT"/>
            </a:endParaRPr>
          </a:p>
          <a:p>
            <a:pPr marL="854075" lvl="1" indent="-253365">
              <a:lnSpc>
                <a:spcPct val="100000"/>
              </a:lnSpc>
              <a:spcBef>
                <a:spcPts val="600"/>
              </a:spcBef>
              <a:buAutoNum type="arabicPlain"/>
              <a:tabLst>
                <a:tab pos="854075" algn="l"/>
              </a:tabLst>
            </a:pPr>
            <a:r>
              <a:rPr sz="2400" dirty="0">
                <a:latin typeface="Arial MT"/>
                <a:cs typeface="Arial MT"/>
              </a:rPr>
              <a:t>-</a:t>
            </a:r>
            <a:r>
              <a:rPr sz="2400" spc="-5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Exaggerated</a:t>
            </a:r>
            <a:endParaRPr sz="2400" dirty="0">
              <a:latin typeface="Arial MT"/>
              <a:cs typeface="Arial MT"/>
            </a:endParaRPr>
          </a:p>
          <a:p>
            <a:pPr marL="854075" lvl="1" indent="-253365">
              <a:lnSpc>
                <a:spcPct val="100000"/>
              </a:lnSpc>
              <a:spcBef>
                <a:spcPts val="600"/>
              </a:spcBef>
              <a:buAutoNum type="arabicPlain"/>
              <a:tabLst>
                <a:tab pos="854075" algn="l"/>
              </a:tabLst>
            </a:pPr>
            <a:r>
              <a:rPr sz="2400" dirty="0">
                <a:latin typeface="Arial MT"/>
                <a:cs typeface="Arial MT"/>
              </a:rPr>
              <a:t>–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Clonus.</a:t>
            </a:r>
            <a:endParaRPr lang="en-GB" sz="2400" spc="-10" dirty="0">
              <a:latin typeface="Arial MT"/>
              <a:cs typeface="Arial MT"/>
            </a:endParaRPr>
          </a:p>
          <a:p>
            <a:pPr marL="600710" lvl="1">
              <a:lnSpc>
                <a:spcPct val="100000"/>
              </a:lnSpc>
              <a:spcBef>
                <a:spcPts val="600"/>
              </a:spcBef>
              <a:tabLst>
                <a:tab pos="854075" algn="l"/>
              </a:tabLst>
            </a:pPr>
            <a:endParaRPr lang="en-GB" sz="2400" spc="-10" dirty="0">
              <a:latin typeface="Arial MT"/>
              <a:cs typeface="Arial M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3947808-4962-3FD2-A484-ECAC67EC1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28600"/>
            <a:ext cx="6554867" cy="1524000"/>
          </a:xfrm>
        </p:spPr>
        <p:txBody>
          <a:bodyPr/>
          <a:lstStyle/>
          <a:p>
            <a:r>
              <a:rPr lang="en-GB" u="sng" dirty="0"/>
              <a:t>Deep tendon Reflexes (DTR)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BA7648-3355-ABF9-FC23-CC27BBC2F988}"/>
              </a:ext>
            </a:extLst>
          </p:cNvPr>
          <p:cNvSpPr txBox="1"/>
          <p:nvPr/>
        </p:nvSpPr>
        <p:spPr>
          <a:xfrm>
            <a:off x="0" y="5334000"/>
            <a:ext cx="457843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600710" lvl="1">
              <a:lnSpc>
                <a:spcPct val="100000"/>
              </a:lnSpc>
              <a:spcBef>
                <a:spcPts val="600"/>
              </a:spcBef>
              <a:tabLst>
                <a:tab pos="854075" algn="l"/>
              </a:tabLst>
            </a:pPr>
            <a:r>
              <a:rPr lang="en-GB" sz="2400" spc="-10" dirty="0">
                <a:latin typeface="Arial MT"/>
                <a:cs typeface="Arial MT"/>
              </a:rPr>
              <a:t>If all reflexes are normal, write “All reflexes E&amp;P” on notes (equal and present). 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F0B18-717E-F669-BEBE-619EBE16D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0"/>
            <a:ext cx="6554867" cy="1524000"/>
          </a:xfrm>
        </p:spPr>
        <p:txBody>
          <a:bodyPr/>
          <a:lstStyle/>
          <a:p>
            <a:r>
              <a:rPr lang="en-GB" dirty="0"/>
              <a:t>Deep tendon Reflexes (DTR)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9A3DE-8B55-6776-BE69-A31621309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71600"/>
            <a:ext cx="6554867" cy="5257800"/>
          </a:xfrm>
        </p:spPr>
        <p:txBody>
          <a:bodyPr>
            <a:normAutofit fontScale="92500" lnSpcReduction="20000"/>
          </a:bodyPr>
          <a:lstStyle/>
          <a:p>
            <a:pPr marL="0" indent="0" algn="l">
              <a:buNone/>
            </a:pP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Evaluates afferent nerves, synaptic connections within the spinal cord, motor nerves, and descending motor pathways. Lower motor neuron lesions (</a:t>
            </a:r>
            <a:r>
              <a:rPr lang="en-GB" b="0" i="0" dirty="0" err="1">
                <a:solidFill>
                  <a:schemeClr val="tx1"/>
                </a:solidFill>
                <a:effectLst/>
                <a:latin typeface="tisapro-regular"/>
              </a:rPr>
              <a:t>eg</a:t>
            </a: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 affecting the anterior horn cell, spinal root or peripheral nerve) depress reflexes: upper motor neuron lesions increase the reflexes.</a:t>
            </a:r>
          </a:p>
          <a:p>
            <a:pPr algn="l"/>
            <a:endParaRPr lang="en-GB" b="0" i="0" dirty="0">
              <a:solidFill>
                <a:schemeClr val="tx1"/>
              </a:solidFill>
              <a:effectLst/>
              <a:latin typeface="tisapro-regular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Reflexes tested include the following: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chemeClr val="tx1"/>
                </a:solidFill>
                <a:effectLst/>
                <a:latin typeface="tisapro-regular"/>
              </a:rPr>
              <a:t>Biceps</a:t>
            </a: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 (C5/6)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sapro-regular"/>
              </a:rPr>
              <a:t>Brachioradialis </a:t>
            </a: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(C6)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chemeClr val="tx1"/>
                </a:solidFill>
                <a:effectLst/>
                <a:latin typeface="tisapro-regular"/>
              </a:rPr>
              <a:t>Triceps</a:t>
            </a: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 (C7)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tisapro-regular"/>
              </a:rPr>
              <a:t>Quadriceps </a:t>
            </a: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knee jerk (L3/4)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chemeClr val="tx1"/>
                </a:solidFill>
                <a:effectLst/>
                <a:latin typeface="tisapro-regular"/>
              </a:rPr>
              <a:t>Ankle</a:t>
            </a: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 jerk (L5/S1) 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Note any asymmetric increase or decrease. </a:t>
            </a:r>
            <a:r>
              <a:rPr lang="en-GB" b="0" i="0" dirty="0" err="1">
                <a:solidFill>
                  <a:schemeClr val="tx1"/>
                </a:solidFill>
                <a:effectLst/>
                <a:latin typeface="tisapro-regular"/>
              </a:rPr>
              <a:t>Jendrassik</a:t>
            </a:r>
            <a:r>
              <a:rPr lang="en-GB" b="0" i="0" dirty="0">
                <a:solidFill>
                  <a:schemeClr val="tx1"/>
                </a:solidFill>
                <a:effectLst/>
                <a:latin typeface="tisapro-regular"/>
              </a:rPr>
              <a:t> manoeuvre can be used to augment hypoactive reflexes i.e., the patient locks hands together whilst pulling vigorously apart as a tendon in the lower extremity is tapped while the upper limb tendon is tested.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4205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929319"/>
            <a:ext cx="6096635" cy="4489049"/>
          </a:xfrm>
          <a:prstGeom prst="rect">
            <a:avLst/>
          </a:prstGeom>
        </p:spPr>
        <p:txBody>
          <a:bodyPr vert="horz" wrap="square" lIns="0" tIns="895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2400" b="1" dirty="0">
                <a:latin typeface="Arial"/>
                <a:cs typeface="Arial"/>
              </a:rPr>
              <a:t>Prerequisite</a:t>
            </a:r>
            <a:r>
              <a:rPr sz="2400" b="1" spc="-4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before</a:t>
            </a:r>
            <a:r>
              <a:rPr sz="2400" b="1" spc="-25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eliciting</a:t>
            </a:r>
            <a:r>
              <a:rPr sz="2400" b="1" spc="-60" dirty="0">
                <a:latin typeface="Arial"/>
                <a:cs typeface="Arial"/>
              </a:rPr>
              <a:t> </a:t>
            </a:r>
            <a:r>
              <a:rPr sz="2400" b="1" spc="-10" dirty="0">
                <a:latin typeface="Arial"/>
                <a:cs typeface="Arial"/>
              </a:rPr>
              <a:t>Reflexes</a:t>
            </a:r>
            <a:r>
              <a:rPr lang="en-GB" sz="2400" b="1" spc="-10" dirty="0">
                <a:latin typeface="Arial"/>
                <a:cs typeface="Arial"/>
              </a:rPr>
              <a:t>:</a:t>
            </a: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endParaRPr sz="2400" dirty="0">
              <a:latin typeface="Arial"/>
              <a:cs typeface="Arial"/>
            </a:endParaRPr>
          </a:p>
          <a:p>
            <a:pPr marL="286385" indent="-273685">
              <a:lnSpc>
                <a:spcPct val="100000"/>
              </a:lnSpc>
              <a:spcBef>
                <a:spcPts val="600"/>
              </a:spcBef>
              <a:buClr>
                <a:srgbClr val="FD8537"/>
              </a:buClr>
              <a:buSzPct val="68750"/>
              <a:buFont typeface="Wingdings"/>
              <a:buChar char=""/>
              <a:tabLst>
                <a:tab pos="286385" algn="l"/>
              </a:tabLst>
            </a:pPr>
            <a:r>
              <a:rPr sz="2400" dirty="0">
                <a:latin typeface="Arial MT"/>
                <a:cs typeface="Arial MT"/>
              </a:rPr>
              <a:t>Patient</a:t>
            </a:r>
            <a:r>
              <a:rPr sz="2400" spc="-8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should</a:t>
            </a:r>
            <a:r>
              <a:rPr sz="2400" spc="-6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be</a:t>
            </a:r>
            <a:r>
              <a:rPr sz="2400" spc="-8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comfortable</a:t>
            </a:r>
            <a:r>
              <a:rPr sz="2400" spc="-8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and</a:t>
            </a:r>
            <a:r>
              <a:rPr sz="2400" spc="-80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relaxed.</a:t>
            </a:r>
            <a:endParaRPr sz="2400" dirty="0">
              <a:latin typeface="Arial MT"/>
              <a:cs typeface="Arial MT"/>
            </a:endParaRPr>
          </a:p>
          <a:p>
            <a:pPr marL="286385" indent="-273685">
              <a:lnSpc>
                <a:spcPct val="100000"/>
              </a:lnSpc>
              <a:spcBef>
                <a:spcPts val="600"/>
              </a:spcBef>
              <a:buClr>
                <a:srgbClr val="FD8537"/>
              </a:buClr>
              <a:buSzPct val="68750"/>
              <a:buFont typeface="Wingdings"/>
              <a:buChar char=""/>
              <a:tabLst>
                <a:tab pos="286385" algn="l"/>
              </a:tabLst>
            </a:pPr>
            <a:r>
              <a:rPr sz="2400" dirty="0">
                <a:latin typeface="Arial MT"/>
                <a:cs typeface="Arial MT"/>
              </a:rPr>
              <a:t>Optimal</a:t>
            </a:r>
            <a:r>
              <a:rPr sz="2400" spc="-55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positioning</a:t>
            </a:r>
            <a:r>
              <a:rPr lang="en-GB" sz="2400" spc="-10" dirty="0">
                <a:latin typeface="Arial MT"/>
                <a:cs typeface="Arial MT"/>
              </a:rPr>
              <a:t> </a:t>
            </a:r>
            <a:r>
              <a:rPr lang="en-GB" sz="2400" spc="-10" dirty="0" err="1">
                <a:latin typeface="Arial MT"/>
                <a:cs typeface="Arial MT"/>
              </a:rPr>
              <a:t>e.g</a:t>
            </a:r>
            <a:r>
              <a:rPr sz="2400" spc="-10" dirty="0">
                <a:latin typeface="Arial MT"/>
                <a:cs typeface="Arial MT"/>
              </a:rPr>
              <a:t>.</a:t>
            </a:r>
            <a:r>
              <a:rPr lang="en-GB" sz="2400" spc="-10" dirty="0">
                <a:latin typeface="Arial MT"/>
                <a:cs typeface="Arial MT"/>
              </a:rPr>
              <a:t> seated, supine</a:t>
            </a:r>
            <a:endParaRPr sz="2400" dirty="0">
              <a:latin typeface="Arial MT"/>
              <a:cs typeface="Arial MT"/>
            </a:endParaRPr>
          </a:p>
          <a:p>
            <a:pPr marL="286385" indent="-273685">
              <a:lnSpc>
                <a:spcPct val="100000"/>
              </a:lnSpc>
              <a:spcBef>
                <a:spcPts val="600"/>
              </a:spcBef>
              <a:buClr>
                <a:srgbClr val="FD8537"/>
              </a:buClr>
              <a:buSzPct val="68750"/>
              <a:buFont typeface="Wingdings"/>
              <a:buChar char=""/>
              <a:tabLst>
                <a:tab pos="286385" algn="l"/>
              </a:tabLst>
            </a:pPr>
            <a:r>
              <a:rPr sz="2400" dirty="0">
                <a:latin typeface="Arial MT"/>
                <a:cs typeface="Arial MT"/>
              </a:rPr>
              <a:t>Adequate</a:t>
            </a:r>
            <a:r>
              <a:rPr sz="2400" spc="-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exposure</a:t>
            </a:r>
            <a:r>
              <a:rPr sz="2400" spc="-3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7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muscle</a:t>
            </a:r>
            <a:r>
              <a:rPr sz="2400" spc="-6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to</a:t>
            </a:r>
            <a:r>
              <a:rPr sz="2400" spc="-6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be</a:t>
            </a:r>
            <a:r>
              <a:rPr sz="2400" spc="-60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tested.</a:t>
            </a:r>
            <a:endParaRPr sz="2400" dirty="0">
              <a:latin typeface="Arial MT"/>
              <a:cs typeface="Arial MT"/>
            </a:endParaRPr>
          </a:p>
          <a:p>
            <a:pPr marL="286385" indent="-273685">
              <a:lnSpc>
                <a:spcPct val="100000"/>
              </a:lnSpc>
              <a:spcBef>
                <a:spcPts val="605"/>
              </a:spcBef>
              <a:buClr>
                <a:srgbClr val="FD8537"/>
              </a:buClr>
              <a:buSzPct val="68750"/>
              <a:buFont typeface="Wingdings"/>
              <a:buChar char=""/>
              <a:tabLst>
                <a:tab pos="286385" algn="l"/>
              </a:tabLst>
            </a:pPr>
            <a:r>
              <a:rPr sz="2400" dirty="0">
                <a:latin typeface="Arial MT"/>
                <a:cs typeface="Arial MT"/>
              </a:rPr>
              <a:t>Clear</a:t>
            </a:r>
            <a:r>
              <a:rPr sz="2400" spc="-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instructions</a:t>
            </a:r>
            <a:r>
              <a:rPr sz="2400" spc="-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to</a:t>
            </a:r>
            <a:r>
              <a:rPr sz="2400" spc="-6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</a:t>
            </a:r>
            <a:r>
              <a:rPr sz="2400" spc="-70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patient.</a:t>
            </a:r>
            <a:endParaRPr sz="2400" dirty="0">
              <a:latin typeface="Arial MT"/>
              <a:cs typeface="Arial MT"/>
            </a:endParaRPr>
          </a:p>
          <a:p>
            <a:pPr marL="286385" indent="-273685">
              <a:lnSpc>
                <a:spcPct val="100000"/>
              </a:lnSpc>
              <a:spcBef>
                <a:spcPts val="600"/>
              </a:spcBef>
              <a:buClr>
                <a:srgbClr val="FD8537"/>
              </a:buClr>
              <a:buSzPct val="68750"/>
              <a:buFont typeface="Wingdings"/>
              <a:buChar char=""/>
              <a:tabLst>
                <a:tab pos="286385" algn="l"/>
              </a:tabLst>
            </a:pPr>
            <a:r>
              <a:rPr sz="2400" dirty="0">
                <a:latin typeface="Arial MT"/>
                <a:cs typeface="Arial MT"/>
              </a:rPr>
              <a:t>Proper</a:t>
            </a:r>
            <a:r>
              <a:rPr sz="2400" spc="-10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technique</a:t>
            </a:r>
            <a:r>
              <a:rPr sz="2400" spc="-80" dirty="0">
                <a:latin typeface="Arial MT"/>
                <a:cs typeface="Arial MT"/>
              </a:rPr>
              <a:t> </a:t>
            </a:r>
            <a:r>
              <a:rPr sz="2400" spc="-50" dirty="0">
                <a:latin typeface="Arial MT"/>
                <a:cs typeface="Arial MT"/>
              </a:rPr>
              <a:t>-</a:t>
            </a:r>
            <a:endParaRPr sz="2400" dirty="0">
              <a:latin typeface="Arial MT"/>
              <a:cs typeface="Arial MT"/>
            </a:endParaRPr>
          </a:p>
          <a:p>
            <a:pPr marL="517525" lvl="1" indent="-167005">
              <a:lnSpc>
                <a:spcPct val="100000"/>
              </a:lnSpc>
              <a:spcBef>
                <a:spcPts val="600"/>
              </a:spcBef>
              <a:buChar char="-"/>
              <a:tabLst>
                <a:tab pos="517525" algn="l"/>
              </a:tabLst>
            </a:pPr>
            <a:r>
              <a:rPr sz="2400" dirty="0">
                <a:latin typeface="Arial MT"/>
                <a:cs typeface="Arial MT"/>
              </a:rPr>
              <a:t>A</a:t>
            </a:r>
            <a:r>
              <a:rPr sz="2400" spc="-17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good</a:t>
            </a:r>
            <a:r>
              <a:rPr sz="2400" spc="-12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percussion</a:t>
            </a:r>
            <a:r>
              <a:rPr sz="2400" spc="-65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hammer.</a:t>
            </a:r>
            <a:endParaRPr sz="2400" dirty="0">
              <a:latin typeface="Arial MT"/>
              <a:cs typeface="Arial MT"/>
            </a:endParaRPr>
          </a:p>
          <a:p>
            <a:pPr marL="534035" lvl="1" indent="-183515">
              <a:lnSpc>
                <a:spcPct val="100000"/>
              </a:lnSpc>
              <a:spcBef>
                <a:spcPts val="600"/>
              </a:spcBef>
              <a:buChar char="-"/>
              <a:tabLst>
                <a:tab pos="534035" algn="l"/>
              </a:tabLst>
            </a:pPr>
            <a:r>
              <a:rPr sz="2400" dirty="0">
                <a:latin typeface="Arial MT"/>
                <a:cs typeface="Arial MT"/>
              </a:rPr>
              <a:t>Examiner</a:t>
            </a:r>
            <a:r>
              <a:rPr sz="2400" spc="-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with</a:t>
            </a:r>
            <a:r>
              <a:rPr sz="2400" spc="-7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a</a:t>
            </a:r>
            <a:r>
              <a:rPr sz="2400" spc="-6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flexible</a:t>
            </a:r>
            <a:r>
              <a:rPr sz="2400" spc="-50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wrist.</a:t>
            </a:r>
            <a:endParaRPr sz="2400" dirty="0">
              <a:latin typeface="Arial MT"/>
              <a:cs typeface="Arial MT"/>
            </a:endParaRPr>
          </a:p>
          <a:p>
            <a:pPr marL="517525" lvl="1" indent="-167005">
              <a:lnSpc>
                <a:spcPct val="100000"/>
              </a:lnSpc>
              <a:spcBef>
                <a:spcPts val="600"/>
              </a:spcBef>
              <a:buChar char="-"/>
              <a:tabLst>
                <a:tab pos="517525" algn="l"/>
              </a:tabLst>
            </a:pPr>
            <a:r>
              <a:rPr sz="2400" dirty="0">
                <a:latin typeface="Arial MT"/>
                <a:cs typeface="Arial MT"/>
              </a:rPr>
              <a:t>Adequate</a:t>
            </a:r>
            <a:r>
              <a:rPr sz="2400" spc="-135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stimulus.</a:t>
            </a:r>
            <a:endParaRPr sz="24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85800" y="292244"/>
            <a:ext cx="5337175" cy="6273512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  <a:buClr>
                <a:srgbClr val="FD8537"/>
              </a:buClr>
              <a:buSzPct val="68750"/>
              <a:tabLst>
                <a:tab pos="286385" algn="l"/>
              </a:tabLst>
            </a:pPr>
            <a:r>
              <a:rPr sz="2400" dirty="0">
                <a:latin typeface="Arial"/>
                <a:cs typeface="Arial"/>
              </a:rPr>
              <a:t>Hyperreactive</a:t>
            </a:r>
            <a:r>
              <a:rPr sz="2400" spc="-15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Reflexes</a:t>
            </a:r>
            <a:endParaRPr sz="2400" dirty="0">
              <a:latin typeface="Arial"/>
              <a:cs typeface="Arial"/>
            </a:endParaRPr>
          </a:p>
          <a:p>
            <a:pPr marL="365125" lvl="1" indent="-183515">
              <a:lnSpc>
                <a:spcPct val="100000"/>
              </a:lnSpc>
              <a:spcBef>
                <a:spcPts val="605"/>
              </a:spcBef>
              <a:buChar char="-"/>
              <a:tabLst>
                <a:tab pos="365125" algn="l"/>
              </a:tabLst>
            </a:pPr>
            <a:r>
              <a:rPr sz="2400" dirty="0">
                <a:latin typeface="Arial MT"/>
                <a:cs typeface="Arial MT"/>
              </a:rPr>
              <a:t>Decrease</a:t>
            </a:r>
            <a:r>
              <a:rPr sz="2400" spc="-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in</a:t>
            </a:r>
            <a:r>
              <a:rPr sz="2400" spc="-80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latency</a:t>
            </a:r>
            <a:endParaRPr sz="2400" dirty="0">
              <a:latin typeface="Arial MT"/>
              <a:cs typeface="Arial MT"/>
            </a:endParaRPr>
          </a:p>
          <a:p>
            <a:pPr marL="365125" lvl="1" indent="-183515">
              <a:lnSpc>
                <a:spcPct val="100000"/>
              </a:lnSpc>
              <a:spcBef>
                <a:spcPts val="600"/>
              </a:spcBef>
              <a:buChar char="-"/>
              <a:tabLst>
                <a:tab pos="365125" algn="l"/>
              </a:tabLst>
            </a:pPr>
            <a:r>
              <a:rPr sz="2400" dirty="0">
                <a:latin typeface="Arial MT"/>
                <a:cs typeface="Arial MT"/>
              </a:rPr>
              <a:t>Decrease</a:t>
            </a:r>
            <a:r>
              <a:rPr sz="2400" spc="-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in</a:t>
            </a:r>
            <a:r>
              <a:rPr sz="2400" spc="-8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reflex</a:t>
            </a:r>
            <a:r>
              <a:rPr sz="2400" spc="-70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threshhold</a:t>
            </a:r>
            <a:endParaRPr sz="2400" dirty="0">
              <a:latin typeface="Arial MT"/>
              <a:cs typeface="Arial MT"/>
            </a:endParaRPr>
          </a:p>
          <a:p>
            <a:pPr marL="365125" lvl="1" indent="-183515">
              <a:lnSpc>
                <a:spcPct val="100000"/>
              </a:lnSpc>
              <a:spcBef>
                <a:spcPts val="600"/>
              </a:spcBef>
              <a:buChar char="-"/>
              <a:tabLst>
                <a:tab pos="365125" algn="l"/>
              </a:tabLst>
            </a:pPr>
            <a:r>
              <a:rPr sz="2400" dirty="0">
                <a:latin typeface="Arial MT"/>
                <a:cs typeface="Arial MT"/>
              </a:rPr>
              <a:t>Exaggeration</a:t>
            </a:r>
            <a:r>
              <a:rPr sz="2400" spc="-1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range</a:t>
            </a:r>
            <a:r>
              <a:rPr sz="2400" spc="-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45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motion</a:t>
            </a:r>
            <a:endParaRPr sz="2400" dirty="0">
              <a:latin typeface="Arial MT"/>
              <a:cs typeface="Arial MT"/>
            </a:endParaRPr>
          </a:p>
          <a:p>
            <a:pPr marL="365125" lvl="1" indent="-183515">
              <a:lnSpc>
                <a:spcPct val="100000"/>
              </a:lnSpc>
              <a:spcBef>
                <a:spcPts val="600"/>
              </a:spcBef>
              <a:buChar char="-"/>
              <a:tabLst>
                <a:tab pos="365125" algn="l"/>
              </a:tabLst>
            </a:pPr>
            <a:r>
              <a:rPr sz="2400" dirty="0">
                <a:latin typeface="Arial MT"/>
                <a:cs typeface="Arial MT"/>
              </a:rPr>
              <a:t>Prolongation</a:t>
            </a:r>
            <a:r>
              <a:rPr sz="2400" spc="-6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11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muscular</a:t>
            </a:r>
            <a:r>
              <a:rPr sz="2400" spc="-85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contraction</a:t>
            </a:r>
            <a:endParaRPr sz="2400" dirty="0">
              <a:latin typeface="Arial MT"/>
              <a:cs typeface="Arial MT"/>
            </a:endParaRPr>
          </a:p>
          <a:p>
            <a:pPr marL="365125" lvl="1" indent="-183515">
              <a:lnSpc>
                <a:spcPct val="100000"/>
              </a:lnSpc>
              <a:spcBef>
                <a:spcPts val="600"/>
              </a:spcBef>
              <a:buChar char="-"/>
              <a:tabLst>
                <a:tab pos="365125" algn="l"/>
              </a:tabLst>
            </a:pPr>
            <a:r>
              <a:rPr sz="2400" dirty="0">
                <a:latin typeface="Arial MT"/>
                <a:cs typeface="Arial MT"/>
              </a:rPr>
              <a:t>Extension</a:t>
            </a:r>
            <a:r>
              <a:rPr sz="2400" spc="-5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8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</a:t>
            </a:r>
            <a:r>
              <a:rPr sz="2400" spc="-10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reflexogenic</a:t>
            </a:r>
            <a:r>
              <a:rPr sz="2400" spc="-45" dirty="0">
                <a:latin typeface="Arial MT"/>
                <a:cs typeface="Arial MT"/>
              </a:rPr>
              <a:t> </a:t>
            </a:r>
            <a:r>
              <a:rPr sz="2400" spc="-20" dirty="0">
                <a:latin typeface="Arial MT"/>
                <a:cs typeface="Arial MT"/>
              </a:rPr>
              <a:t>zone</a:t>
            </a:r>
            <a:endParaRPr lang="en-GB" sz="2400" spc="-20" dirty="0">
              <a:latin typeface="Arial MT"/>
              <a:cs typeface="Arial MT"/>
            </a:endParaRPr>
          </a:p>
          <a:p>
            <a:pPr marL="365125" lvl="1" indent="-183515">
              <a:lnSpc>
                <a:spcPct val="100000"/>
              </a:lnSpc>
              <a:spcBef>
                <a:spcPts val="600"/>
              </a:spcBef>
              <a:buChar char="-"/>
              <a:tabLst>
                <a:tab pos="365125" algn="l"/>
              </a:tabLst>
            </a:pPr>
            <a:endParaRPr lang="en-GB" sz="2400" spc="-20" dirty="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lang="en-GB" sz="2400" dirty="0">
                <a:latin typeface="Arial MT"/>
                <a:cs typeface="Arial MT"/>
              </a:rPr>
              <a:t>Exaggeration</a:t>
            </a:r>
            <a:r>
              <a:rPr lang="en-GB" sz="2400" spc="-55" dirty="0">
                <a:latin typeface="Arial MT"/>
                <a:cs typeface="Arial MT"/>
              </a:rPr>
              <a:t> </a:t>
            </a:r>
            <a:r>
              <a:rPr lang="en-GB" sz="2400" dirty="0">
                <a:latin typeface="Arial MT"/>
                <a:cs typeface="Arial MT"/>
              </a:rPr>
              <a:t>of</a:t>
            </a:r>
            <a:r>
              <a:rPr lang="en-GB" sz="2400" spc="-80" dirty="0">
                <a:latin typeface="Arial MT"/>
                <a:cs typeface="Arial MT"/>
              </a:rPr>
              <a:t> </a:t>
            </a:r>
            <a:r>
              <a:rPr lang="en-GB" sz="2400" dirty="0">
                <a:latin typeface="Arial MT"/>
                <a:cs typeface="Arial MT"/>
              </a:rPr>
              <a:t>DTRs</a:t>
            </a:r>
            <a:r>
              <a:rPr lang="en-GB" sz="2400" spc="-70" dirty="0">
                <a:latin typeface="Arial MT"/>
                <a:cs typeface="Arial MT"/>
              </a:rPr>
              <a:t> </a:t>
            </a:r>
            <a:r>
              <a:rPr lang="en-GB" sz="2400" dirty="0">
                <a:latin typeface="Arial MT"/>
                <a:cs typeface="Arial MT"/>
              </a:rPr>
              <a:t>seen</a:t>
            </a:r>
            <a:r>
              <a:rPr lang="en-GB" sz="2400" spc="-75" dirty="0">
                <a:latin typeface="Arial MT"/>
                <a:cs typeface="Arial MT"/>
              </a:rPr>
              <a:t> </a:t>
            </a:r>
            <a:r>
              <a:rPr lang="en-GB" sz="2400" spc="-25" dirty="0">
                <a:latin typeface="Arial MT"/>
                <a:cs typeface="Arial MT"/>
              </a:rPr>
              <a:t>in:</a:t>
            </a:r>
            <a:endParaRPr lang="en-GB" sz="2400" dirty="0">
              <a:latin typeface="Arial MT"/>
              <a:cs typeface="Arial MT"/>
            </a:endParaRPr>
          </a:p>
          <a:p>
            <a:pPr marL="280670" indent="-184785">
              <a:lnSpc>
                <a:spcPct val="100000"/>
              </a:lnSpc>
              <a:spcBef>
                <a:spcPts val="605"/>
              </a:spcBef>
              <a:buChar char="-"/>
              <a:tabLst>
                <a:tab pos="280670" algn="l"/>
              </a:tabLst>
            </a:pPr>
            <a:r>
              <a:rPr lang="en-GB" sz="2400" dirty="0">
                <a:latin typeface="Arial MT"/>
                <a:cs typeface="Arial MT"/>
              </a:rPr>
              <a:t>UMN</a:t>
            </a:r>
            <a:r>
              <a:rPr lang="en-GB" sz="2400" spc="-45" dirty="0">
                <a:latin typeface="Arial MT"/>
                <a:cs typeface="Arial MT"/>
              </a:rPr>
              <a:t> </a:t>
            </a:r>
            <a:r>
              <a:rPr lang="en-GB" sz="2400" spc="-10" dirty="0">
                <a:latin typeface="Arial MT"/>
                <a:cs typeface="Arial MT"/>
              </a:rPr>
              <a:t>lesion</a:t>
            </a:r>
            <a:endParaRPr lang="en-GB" sz="2400" dirty="0">
              <a:latin typeface="Arial MT"/>
              <a:cs typeface="Arial MT"/>
            </a:endParaRPr>
          </a:p>
          <a:p>
            <a:pPr marL="264160" indent="-168275">
              <a:lnSpc>
                <a:spcPct val="100000"/>
              </a:lnSpc>
              <a:spcBef>
                <a:spcPts val="600"/>
              </a:spcBef>
              <a:buChar char="-"/>
              <a:tabLst>
                <a:tab pos="264160" algn="l"/>
              </a:tabLst>
            </a:pPr>
            <a:r>
              <a:rPr lang="en-GB" sz="2400" spc="-10" dirty="0">
                <a:latin typeface="Arial MT"/>
                <a:cs typeface="Arial MT"/>
              </a:rPr>
              <a:t>Anxiety</a:t>
            </a:r>
            <a:endParaRPr lang="en-GB" sz="2400" dirty="0">
              <a:latin typeface="Arial MT"/>
              <a:cs typeface="Arial MT"/>
            </a:endParaRPr>
          </a:p>
          <a:p>
            <a:pPr marL="280670" indent="-184785">
              <a:lnSpc>
                <a:spcPct val="100000"/>
              </a:lnSpc>
              <a:spcBef>
                <a:spcPts val="600"/>
              </a:spcBef>
              <a:buChar char="-"/>
              <a:tabLst>
                <a:tab pos="280670" algn="l"/>
              </a:tabLst>
            </a:pPr>
            <a:r>
              <a:rPr lang="en-GB" sz="2400" spc="-10" dirty="0">
                <a:latin typeface="Arial MT"/>
                <a:cs typeface="Arial MT"/>
              </a:rPr>
              <a:t>Fright</a:t>
            </a:r>
            <a:endParaRPr lang="en-GB" sz="2400" dirty="0">
              <a:latin typeface="Arial MT"/>
              <a:cs typeface="Arial MT"/>
            </a:endParaRPr>
          </a:p>
          <a:p>
            <a:pPr marL="264160" indent="-168275">
              <a:lnSpc>
                <a:spcPct val="100000"/>
              </a:lnSpc>
              <a:spcBef>
                <a:spcPts val="600"/>
              </a:spcBef>
              <a:buChar char="-"/>
              <a:tabLst>
                <a:tab pos="264160" algn="l"/>
              </a:tabLst>
            </a:pPr>
            <a:r>
              <a:rPr lang="en-GB" sz="2400" spc="-10" dirty="0">
                <a:latin typeface="Arial MT"/>
                <a:cs typeface="Arial MT"/>
              </a:rPr>
              <a:t>Agitation</a:t>
            </a:r>
            <a:endParaRPr lang="en-GB" sz="2400" dirty="0">
              <a:latin typeface="Arial MT"/>
              <a:cs typeface="Arial MT"/>
            </a:endParaRPr>
          </a:p>
          <a:p>
            <a:pPr marL="280670" indent="-184785">
              <a:lnSpc>
                <a:spcPct val="100000"/>
              </a:lnSpc>
              <a:spcBef>
                <a:spcPts val="600"/>
              </a:spcBef>
              <a:buChar char="-"/>
              <a:tabLst>
                <a:tab pos="280670" algn="l"/>
              </a:tabLst>
            </a:pPr>
            <a:r>
              <a:rPr lang="en-GB" sz="2400" dirty="0">
                <a:latin typeface="Arial MT"/>
                <a:cs typeface="Arial MT"/>
              </a:rPr>
              <a:t>Psychogenic</a:t>
            </a:r>
            <a:r>
              <a:rPr lang="en-GB" sz="2400" spc="-155" dirty="0">
                <a:latin typeface="Arial MT"/>
                <a:cs typeface="Arial MT"/>
              </a:rPr>
              <a:t> </a:t>
            </a:r>
            <a:r>
              <a:rPr lang="en-GB" sz="2400" spc="-10" dirty="0">
                <a:latin typeface="Arial MT"/>
                <a:cs typeface="Arial MT"/>
              </a:rPr>
              <a:t>disorder.</a:t>
            </a:r>
            <a:endParaRPr lang="en-GB" sz="2400" dirty="0">
              <a:latin typeface="Arial MT"/>
              <a:cs typeface="Arial MT"/>
            </a:endParaRPr>
          </a:p>
          <a:p>
            <a:pPr marL="181610" lvl="1">
              <a:lnSpc>
                <a:spcPct val="100000"/>
              </a:lnSpc>
              <a:spcBef>
                <a:spcPts val="600"/>
              </a:spcBef>
              <a:tabLst>
                <a:tab pos="365125" algn="l"/>
              </a:tabLst>
            </a:pPr>
            <a:endParaRPr sz="24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57200" y="457200"/>
            <a:ext cx="6926580" cy="6196568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00"/>
              </a:spcBef>
              <a:buClr>
                <a:srgbClr val="FD8537"/>
              </a:buClr>
              <a:buSzPct val="68750"/>
              <a:tabLst>
                <a:tab pos="286385" algn="l"/>
              </a:tabLst>
            </a:pPr>
            <a:r>
              <a:rPr sz="2400" dirty="0">
                <a:latin typeface="Arial"/>
                <a:cs typeface="Arial"/>
              </a:rPr>
              <a:t>Hypoactive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Reflexes</a:t>
            </a:r>
            <a:endParaRPr sz="2400" dirty="0">
              <a:latin typeface="Arial"/>
              <a:cs typeface="Arial"/>
            </a:endParaRPr>
          </a:p>
          <a:p>
            <a:pPr marL="365125" lvl="1" indent="-183515">
              <a:lnSpc>
                <a:spcPct val="100000"/>
              </a:lnSpc>
              <a:spcBef>
                <a:spcPts val="605"/>
              </a:spcBef>
              <a:buChar char="-"/>
              <a:tabLst>
                <a:tab pos="365125" algn="l"/>
                <a:tab pos="2010410" algn="l"/>
              </a:tabLst>
            </a:pPr>
            <a:r>
              <a:rPr sz="2400" spc="-10" dirty="0">
                <a:latin typeface="Arial MT"/>
                <a:cs typeface="Arial MT"/>
              </a:rPr>
              <a:t>Decreased</a:t>
            </a:r>
            <a:r>
              <a:rPr sz="2400" dirty="0">
                <a:latin typeface="Arial MT"/>
                <a:cs typeface="Arial MT"/>
              </a:rPr>
              <a:t>	range</a:t>
            </a:r>
            <a:r>
              <a:rPr sz="2400" spc="-4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of</a:t>
            </a:r>
            <a:r>
              <a:rPr sz="2400" spc="-40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motion</a:t>
            </a:r>
            <a:endParaRPr sz="2400" dirty="0">
              <a:latin typeface="Arial MT"/>
              <a:cs typeface="Arial MT"/>
            </a:endParaRPr>
          </a:p>
          <a:p>
            <a:pPr marL="12700" marR="5080" lvl="1" indent="352425">
              <a:lnSpc>
                <a:spcPct val="100000"/>
              </a:lnSpc>
              <a:spcBef>
                <a:spcPts val="600"/>
              </a:spcBef>
              <a:buChar char="-"/>
              <a:tabLst>
                <a:tab pos="365125" algn="l"/>
              </a:tabLst>
            </a:pPr>
            <a:r>
              <a:rPr sz="2400" dirty="0">
                <a:latin typeface="Arial MT"/>
                <a:cs typeface="Arial MT"/>
              </a:rPr>
              <a:t>Increase</a:t>
            </a:r>
            <a:r>
              <a:rPr sz="2400" spc="-6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in</a:t>
            </a:r>
            <a:r>
              <a:rPr sz="2400" spc="-4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the</a:t>
            </a:r>
            <a:r>
              <a:rPr sz="2400" spc="-60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stimulus</a:t>
            </a:r>
            <a:r>
              <a:rPr sz="2400" spc="-4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intensity</a:t>
            </a:r>
            <a:r>
              <a:rPr sz="2400" spc="-5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needed</a:t>
            </a:r>
            <a:r>
              <a:rPr sz="2400" spc="-35" dirty="0">
                <a:latin typeface="Arial MT"/>
                <a:cs typeface="Arial MT"/>
              </a:rPr>
              <a:t> </a:t>
            </a:r>
            <a:r>
              <a:rPr sz="2400" dirty="0">
                <a:latin typeface="Arial MT"/>
                <a:cs typeface="Arial MT"/>
              </a:rPr>
              <a:t>to</a:t>
            </a:r>
            <a:r>
              <a:rPr sz="2400" spc="-60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elicit </a:t>
            </a:r>
            <a:r>
              <a:rPr sz="2400" dirty="0">
                <a:latin typeface="Arial MT"/>
                <a:cs typeface="Arial MT"/>
              </a:rPr>
              <a:t>the</a:t>
            </a:r>
            <a:r>
              <a:rPr sz="2400" spc="-45" dirty="0">
                <a:latin typeface="Arial MT"/>
                <a:cs typeface="Arial MT"/>
              </a:rPr>
              <a:t> </a:t>
            </a:r>
            <a:r>
              <a:rPr sz="2400" spc="-10" dirty="0">
                <a:latin typeface="Arial MT"/>
                <a:cs typeface="Arial MT"/>
              </a:rPr>
              <a:t>response.</a:t>
            </a:r>
            <a:endParaRPr lang="en-GB" sz="2400" spc="-10" dirty="0">
              <a:latin typeface="Arial MT"/>
              <a:cs typeface="Arial MT"/>
            </a:endParaRPr>
          </a:p>
          <a:p>
            <a:pPr marL="12700" marR="5080" lvl="1" indent="352425">
              <a:lnSpc>
                <a:spcPct val="100000"/>
              </a:lnSpc>
              <a:spcBef>
                <a:spcPts val="600"/>
              </a:spcBef>
              <a:buChar char="-"/>
              <a:tabLst>
                <a:tab pos="365125" algn="l"/>
              </a:tabLst>
            </a:pPr>
            <a:endParaRPr lang="en-GB" sz="2400" spc="-10" dirty="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00"/>
              </a:spcBef>
            </a:pPr>
            <a:r>
              <a:rPr lang="en-GB" sz="2400" dirty="0">
                <a:latin typeface="Arial MT"/>
                <a:cs typeface="Arial MT"/>
              </a:rPr>
              <a:t>Diminished</a:t>
            </a:r>
            <a:r>
              <a:rPr lang="en-GB" sz="2400" spc="-45" dirty="0">
                <a:latin typeface="Arial MT"/>
                <a:cs typeface="Arial MT"/>
              </a:rPr>
              <a:t> </a:t>
            </a:r>
            <a:r>
              <a:rPr lang="en-GB" sz="2400" dirty="0">
                <a:latin typeface="Arial MT"/>
                <a:cs typeface="Arial MT"/>
              </a:rPr>
              <a:t>DTRs</a:t>
            </a:r>
            <a:r>
              <a:rPr lang="en-GB" sz="2400" spc="-65" dirty="0">
                <a:latin typeface="Arial MT"/>
                <a:cs typeface="Arial MT"/>
              </a:rPr>
              <a:t> </a:t>
            </a:r>
            <a:r>
              <a:rPr lang="en-GB" sz="2400" dirty="0">
                <a:latin typeface="Arial MT"/>
                <a:cs typeface="Arial MT"/>
              </a:rPr>
              <a:t>seen</a:t>
            </a:r>
            <a:r>
              <a:rPr lang="en-GB" sz="2400" spc="-70" dirty="0">
                <a:latin typeface="Arial MT"/>
                <a:cs typeface="Arial MT"/>
              </a:rPr>
              <a:t> </a:t>
            </a:r>
            <a:r>
              <a:rPr lang="en-GB" sz="2400" spc="-25" dirty="0">
                <a:latin typeface="Arial MT"/>
                <a:cs typeface="Arial MT"/>
              </a:rPr>
              <a:t>in:</a:t>
            </a:r>
            <a:endParaRPr lang="en-GB" sz="2400" dirty="0">
              <a:latin typeface="Arial MT"/>
              <a:cs typeface="Arial MT"/>
            </a:endParaRPr>
          </a:p>
          <a:p>
            <a:pPr marL="365125" indent="-183515">
              <a:lnSpc>
                <a:spcPct val="100000"/>
              </a:lnSpc>
              <a:spcBef>
                <a:spcPts val="605"/>
              </a:spcBef>
              <a:buChar char="-"/>
              <a:tabLst>
                <a:tab pos="365125" algn="l"/>
              </a:tabLst>
            </a:pPr>
            <a:r>
              <a:rPr lang="en-GB" sz="2400" dirty="0">
                <a:latin typeface="Arial MT"/>
                <a:cs typeface="Arial MT"/>
              </a:rPr>
              <a:t>Breach</a:t>
            </a:r>
            <a:r>
              <a:rPr lang="en-GB" sz="2400" spc="-35" dirty="0">
                <a:latin typeface="Arial MT"/>
                <a:cs typeface="Arial MT"/>
              </a:rPr>
              <a:t> </a:t>
            </a:r>
            <a:r>
              <a:rPr lang="en-GB" sz="2400" dirty="0">
                <a:latin typeface="Arial MT"/>
                <a:cs typeface="Arial MT"/>
              </a:rPr>
              <a:t>in</a:t>
            </a:r>
            <a:r>
              <a:rPr lang="en-GB" sz="2400" spc="-50" dirty="0">
                <a:latin typeface="Arial MT"/>
                <a:cs typeface="Arial MT"/>
              </a:rPr>
              <a:t> </a:t>
            </a:r>
            <a:r>
              <a:rPr lang="en-GB" sz="2400" dirty="0">
                <a:latin typeface="Arial MT"/>
                <a:cs typeface="Arial MT"/>
              </a:rPr>
              <a:t>the</a:t>
            </a:r>
            <a:r>
              <a:rPr lang="en-GB" sz="2400" spc="-45" dirty="0">
                <a:latin typeface="Arial MT"/>
                <a:cs typeface="Arial MT"/>
              </a:rPr>
              <a:t> </a:t>
            </a:r>
            <a:r>
              <a:rPr lang="en-GB" sz="2400" dirty="0">
                <a:latin typeface="Arial MT"/>
                <a:cs typeface="Arial MT"/>
              </a:rPr>
              <a:t>reflex</a:t>
            </a:r>
            <a:r>
              <a:rPr lang="en-GB" sz="2400" spc="-60" dirty="0">
                <a:latin typeface="Arial MT"/>
                <a:cs typeface="Arial MT"/>
              </a:rPr>
              <a:t> </a:t>
            </a:r>
            <a:r>
              <a:rPr lang="en-GB" sz="2400" spc="-25" dirty="0">
                <a:latin typeface="Arial MT"/>
                <a:cs typeface="Arial MT"/>
              </a:rPr>
              <a:t>arc</a:t>
            </a:r>
            <a:endParaRPr lang="en-GB" sz="2400" dirty="0">
              <a:latin typeface="Arial MT"/>
              <a:cs typeface="Arial MT"/>
            </a:endParaRPr>
          </a:p>
          <a:p>
            <a:pPr marL="365125" indent="-183515">
              <a:lnSpc>
                <a:spcPct val="100000"/>
              </a:lnSpc>
              <a:spcBef>
                <a:spcPts val="600"/>
              </a:spcBef>
              <a:buChar char="-"/>
              <a:tabLst>
                <a:tab pos="365125" algn="l"/>
              </a:tabLst>
            </a:pPr>
            <a:r>
              <a:rPr lang="en-GB" sz="2400" dirty="0">
                <a:latin typeface="Arial MT"/>
                <a:cs typeface="Arial MT"/>
              </a:rPr>
              <a:t>Spinal</a:t>
            </a:r>
            <a:r>
              <a:rPr lang="en-GB" sz="2400" spc="-70" dirty="0">
                <a:latin typeface="Arial MT"/>
                <a:cs typeface="Arial MT"/>
              </a:rPr>
              <a:t> </a:t>
            </a:r>
            <a:r>
              <a:rPr lang="en-GB" sz="2400" spc="-10" dirty="0">
                <a:latin typeface="Arial MT"/>
                <a:cs typeface="Arial MT"/>
              </a:rPr>
              <a:t>shock</a:t>
            </a:r>
            <a:endParaRPr lang="en-GB" sz="2400" dirty="0">
              <a:latin typeface="Arial MT"/>
              <a:cs typeface="Arial MT"/>
            </a:endParaRPr>
          </a:p>
          <a:p>
            <a:pPr marL="365125" indent="-183515">
              <a:lnSpc>
                <a:spcPct val="100000"/>
              </a:lnSpc>
              <a:spcBef>
                <a:spcPts val="600"/>
              </a:spcBef>
              <a:buChar char="-"/>
              <a:tabLst>
                <a:tab pos="365125" algn="l"/>
              </a:tabLst>
            </a:pPr>
            <a:r>
              <a:rPr lang="en-GB" sz="2400" dirty="0">
                <a:latin typeface="Arial MT"/>
                <a:cs typeface="Arial MT"/>
              </a:rPr>
              <a:t>Deep</a:t>
            </a:r>
            <a:r>
              <a:rPr lang="en-GB" sz="2400" spc="-55" dirty="0">
                <a:latin typeface="Arial MT"/>
                <a:cs typeface="Arial MT"/>
              </a:rPr>
              <a:t> </a:t>
            </a:r>
            <a:r>
              <a:rPr lang="en-GB" sz="2400" spc="-20" dirty="0">
                <a:latin typeface="Arial MT"/>
                <a:cs typeface="Arial MT"/>
              </a:rPr>
              <a:t>coma</a:t>
            </a:r>
            <a:endParaRPr lang="en-GB" sz="2400" dirty="0">
              <a:latin typeface="Arial MT"/>
              <a:cs typeface="Arial MT"/>
            </a:endParaRPr>
          </a:p>
          <a:p>
            <a:pPr marL="365125" indent="-183515">
              <a:lnSpc>
                <a:spcPct val="100000"/>
              </a:lnSpc>
              <a:spcBef>
                <a:spcPts val="600"/>
              </a:spcBef>
              <a:buChar char="-"/>
              <a:tabLst>
                <a:tab pos="365125" algn="l"/>
              </a:tabLst>
            </a:pPr>
            <a:r>
              <a:rPr lang="en-GB" sz="2400" dirty="0">
                <a:latin typeface="Arial MT"/>
                <a:cs typeface="Arial MT"/>
              </a:rPr>
              <a:t>Deep</a:t>
            </a:r>
            <a:r>
              <a:rPr lang="en-GB" sz="2400" spc="-60" dirty="0">
                <a:latin typeface="Arial MT"/>
                <a:cs typeface="Arial MT"/>
              </a:rPr>
              <a:t> </a:t>
            </a:r>
            <a:r>
              <a:rPr lang="en-GB" sz="2400" spc="-10" dirty="0">
                <a:latin typeface="Arial MT"/>
                <a:cs typeface="Arial MT"/>
              </a:rPr>
              <a:t>sleep</a:t>
            </a:r>
            <a:endParaRPr lang="en-GB" sz="2400" dirty="0">
              <a:latin typeface="Arial MT"/>
              <a:cs typeface="Arial MT"/>
            </a:endParaRPr>
          </a:p>
          <a:p>
            <a:pPr marL="365125" indent="-183515">
              <a:lnSpc>
                <a:spcPct val="100000"/>
              </a:lnSpc>
              <a:spcBef>
                <a:spcPts val="600"/>
              </a:spcBef>
              <a:buChar char="-"/>
              <a:tabLst>
                <a:tab pos="365125" algn="l"/>
              </a:tabLst>
            </a:pPr>
            <a:r>
              <a:rPr lang="en-GB" sz="2400" dirty="0">
                <a:latin typeface="Arial MT"/>
                <a:cs typeface="Arial MT"/>
              </a:rPr>
              <a:t>Heavy</a:t>
            </a:r>
            <a:r>
              <a:rPr lang="en-GB" sz="2400" spc="-55" dirty="0">
                <a:latin typeface="Arial MT"/>
                <a:cs typeface="Arial MT"/>
              </a:rPr>
              <a:t> </a:t>
            </a:r>
            <a:r>
              <a:rPr lang="en-GB" sz="2400" spc="-10" dirty="0">
                <a:latin typeface="Arial MT"/>
                <a:cs typeface="Arial MT"/>
              </a:rPr>
              <a:t>sedation</a:t>
            </a:r>
            <a:endParaRPr lang="en-GB" sz="2400" dirty="0">
              <a:latin typeface="Arial MT"/>
              <a:cs typeface="Arial MT"/>
            </a:endParaRPr>
          </a:p>
          <a:p>
            <a:pPr marL="365125" indent="-183515">
              <a:lnSpc>
                <a:spcPct val="100000"/>
              </a:lnSpc>
              <a:spcBef>
                <a:spcPts val="600"/>
              </a:spcBef>
              <a:buChar char="-"/>
              <a:tabLst>
                <a:tab pos="365125" algn="l"/>
              </a:tabLst>
            </a:pPr>
            <a:r>
              <a:rPr lang="en-GB" sz="2400" spc="-10" dirty="0">
                <a:latin typeface="Arial MT"/>
                <a:cs typeface="Arial MT"/>
              </a:rPr>
              <a:t>Narcosis</a:t>
            </a:r>
            <a:endParaRPr lang="en-GB" sz="2400" dirty="0">
              <a:latin typeface="Arial MT"/>
              <a:cs typeface="Arial MT"/>
            </a:endParaRPr>
          </a:p>
          <a:p>
            <a:pPr marL="365125" indent="-183515">
              <a:lnSpc>
                <a:spcPct val="100000"/>
              </a:lnSpc>
              <a:spcBef>
                <a:spcPts val="600"/>
              </a:spcBef>
              <a:buChar char="-"/>
              <a:tabLst>
                <a:tab pos="365125" algn="l"/>
              </a:tabLst>
            </a:pPr>
            <a:r>
              <a:rPr lang="en-GB" sz="2400" dirty="0">
                <a:latin typeface="Arial MT"/>
                <a:cs typeface="Arial MT"/>
              </a:rPr>
              <a:t>Spinal</a:t>
            </a:r>
            <a:r>
              <a:rPr lang="en-GB" sz="2400" spc="-70" dirty="0">
                <a:latin typeface="Arial MT"/>
                <a:cs typeface="Arial MT"/>
              </a:rPr>
              <a:t> </a:t>
            </a:r>
            <a:r>
              <a:rPr lang="en-GB" sz="2400" spc="-10" dirty="0">
                <a:latin typeface="Arial MT"/>
                <a:cs typeface="Arial MT"/>
              </a:rPr>
              <a:t>anaesthesia</a:t>
            </a:r>
            <a:endParaRPr lang="en-GB" sz="2400" dirty="0">
              <a:latin typeface="Arial MT"/>
              <a:cs typeface="Arial MT"/>
            </a:endParaRPr>
          </a:p>
          <a:p>
            <a:pPr marL="12700" marR="5080" lvl="1">
              <a:lnSpc>
                <a:spcPct val="100000"/>
              </a:lnSpc>
              <a:spcBef>
                <a:spcPts val="600"/>
              </a:spcBef>
              <a:tabLst>
                <a:tab pos="365125" algn="l"/>
              </a:tabLst>
            </a:pPr>
            <a:endParaRPr sz="2400" dirty="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8600" y="838200"/>
            <a:ext cx="4061461" cy="4961539"/>
          </a:xfrm>
          <a:prstGeom prst="rect">
            <a:avLst/>
          </a:prstGeom>
        </p:spPr>
      </p:pic>
      <p:pic>
        <p:nvPicPr>
          <p:cNvPr id="2050" name="Picture 2" descr="Reflex Exam - Prohealthsys">
            <a:extLst>
              <a:ext uri="{FF2B5EF4-FFF2-40B4-BE49-F238E27FC236}">
                <a16:creationId xmlns:a16="http://schemas.microsoft.com/office/drawing/2014/main" id="{DF6FBB76-EA11-8D75-446E-B059EC0B4D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1599706"/>
            <a:ext cx="4584700" cy="343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Upper Limb Neurological Examination — Medistudents">
            <a:extLst>
              <a:ext uri="{FF2B5EF4-FFF2-40B4-BE49-F238E27FC236}">
                <a16:creationId xmlns:a16="http://schemas.microsoft.com/office/drawing/2014/main" id="{FCA08F09-8599-81FD-2221-1198B791C5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295400"/>
            <a:ext cx="5410200" cy="3864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8600" y="241479"/>
            <a:ext cx="3810000" cy="4080366"/>
          </a:xfrm>
          <a:prstGeom prst="rect">
            <a:avLst/>
          </a:prstGeom>
        </p:spPr>
      </p:pic>
      <p:pic>
        <p:nvPicPr>
          <p:cNvPr id="4098" name="Picture 2" descr="Tendon Reflexes Triceps Reflex (C6, C7, C8) © Copyright American Academy of  Manual Medicine">
            <a:extLst>
              <a:ext uri="{FF2B5EF4-FFF2-40B4-BE49-F238E27FC236}">
                <a16:creationId xmlns:a16="http://schemas.microsoft.com/office/drawing/2014/main" id="{146EC658-984F-5692-1576-DABA54A08E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2971800"/>
            <a:ext cx="48768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10200" y="1071372"/>
            <a:ext cx="3105520" cy="4114800"/>
          </a:xfrm>
          <a:prstGeom prst="rect">
            <a:avLst/>
          </a:prstGeom>
        </p:spPr>
      </p:pic>
      <p:pic>
        <p:nvPicPr>
          <p:cNvPr id="3" name="object 2">
            <a:extLst>
              <a:ext uri="{FF2B5EF4-FFF2-40B4-BE49-F238E27FC236}">
                <a16:creationId xmlns:a16="http://schemas.microsoft.com/office/drawing/2014/main" id="{AD6C040A-4217-F923-4623-D32C711B52D4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2400" y="1371600"/>
            <a:ext cx="4929744" cy="3514344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029200" y="685800"/>
            <a:ext cx="3886200" cy="4953000"/>
          </a:xfrm>
          <a:prstGeom prst="rect">
            <a:avLst/>
          </a:prstGeom>
        </p:spPr>
      </p:pic>
      <p:pic>
        <p:nvPicPr>
          <p:cNvPr id="1030" name="Picture 6" descr="Achilles (Heel) Deep Tendon Reflex Assessment">
            <a:extLst>
              <a:ext uri="{FF2B5EF4-FFF2-40B4-BE49-F238E27FC236}">
                <a16:creationId xmlns:a16="http://schemas.microsoft.com/office/drawing/2014/main" id="{2344A09A-7589-52D8-FE7B-29E7925D17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810166"/>
            <a:ext cx="4800600" cy="2704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3521" y="491745"/>
            <a:ext cx="6554867" cy="99770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ctr">
              <a:lnSpc>
                <a:spcPct val="100000"/>
              </a:lnSpc>
              <a:spcBef>
                <a:spcPts val="100"/>
              </a:spcBef>
            </a:pPr>
            <a:r>
              <a:rPr cap="small" dirty="0"/>
              <a:t>Babinskis</a:t>
            </a:r>
            <a:r>
              <a:rPr cap="small" spc="155" dirty="0"/>
              <a:t> </a:t>
            </a:r>
            <a:r>
              <a:rPr cap="small" spc="-55" dirty="0"/>
              <a:t>sign</a:t>
            </a:r>
            <a:r>
              <a:rPr lang="en-GB" cap="small" spc="-55" dirty="0"/>
              <a:t> – superficial cutaneous reflex</a:t>
            </a:r>
            <a:endParaRPr cap="small" spc="-55" dirty="0"/>
          </a:p>
        </p:txBody>
      </p:sp>
      <p:pic>
        <p:nvPicPr>
          <p:cNvPr id="6148" name="Picture 4" descr="A nurse is performing an assessment of a newborn&amp;rsquo;s | Nursing Exam">
            <a:extLst>
              <a:ext uri="{FF2B5EF4-FFF2-40B4-BE49-F238E27FC236}">
                <a16:creationId xmlns:a16="http://schemas.microsoft.com/office/drawing/2014/main" id="{EEFD2F4D-1228-9BF2-05AB-76C55B743E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2057400"/>
            <a:ext cx="6002421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1039</TotalTime>
  <Words>1285</Words>
  <Application>Microsoft Office PowerPoint</Application>
  <PresentationFormat>On-screen Show (4:3)</PresentationFormat>
  <Paragraphs>171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0" baseType="lpstr">
      <vt:lpstr>Arial MT</vt:lpstr>
      <vt:lpstr>tisapro-regular</vt:lpstr>
      <vt:lpstr>Arial</vt:lpstr>
      <vt:lpstr>Century Gothic</vt:lpstr>
      <vt:lpstr>Palatino Linotype</vt:lpstr>
      <vt:lpstr>Times New Roman</vt:lpstr>
      <vt:lpstr>Wingdings</vt:lpstr>
      <vt:lpstr>Wingdings 3</vt:lpstr>
      <vt:lpstr>Slice</vt:lpstr>
      <vt:lpstr>PowerPoint Presentation</vt:lpstr>
      <vt:lpstr>PowerPoint Presentation</vt:lpstr>
      <vt:lpstr>PowerPoint Presentation</vt:lpstr>
      <vt:lpstr>Neuroanatomy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dermatomes</vt:lpstr>
      <vt:lpstr>Dermatome (sensory) test:</vt:lpstr>
      <vt:lpstr>Procedure</vt:lpstr>
      <vt:lpstr>PowerPoint Presentation</vt:lpstr>
      <vt:lpstr>Full Dermatome map</vt:lpstr>
      <vt:lpstr>PowerPoint Presentation</vt:lpstr>
      <vt:lpstr>BACK</vt:lpstr>
      <vt:lpstr>PowerPoint Presentation</vt:lpstr>
      <vt:lpstr>PowerPoint Presentation</vt:lpstr>
      <vt:lpstr>Myotomes</vt:lpstr>
      <vt:lpstr>Myotome (motor) test:</vt:lpstr>
      <vt:lpstr>PowerPoint Presentation</vt:lpstr>
      <vt:lpstr>The Motor System (myotomes) Test of  Upper limb and Lower limb</vt:lpstr>
      <vt:lpstr>Systematically examine all of the major muscle groups of the  body.</vt:lpstr>
      <vt:lpstr>Muscle Strength Grading:</vt:lpstr>
      <vt:lpstr>Reflexes</vt:lpstr>
      <vt:lpstr>Deep tendon Reflexes (DTR)</vt:lpstr>
      <vt:lpstr>Deep tendon Reflexes (DTR)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Babinskis sign – superficial cutaneous reflex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Sian Bowen</dc:creator>
  <cp:lastModifiedBy>Sian Bowen</cp:lastModifiedBy>
  <cp:revision>1</cp:revision>
  <dcterms:created xsi:type="dcterms:W3CDTF">2024-01-28T18:10:18Z</dcterms:created>
  <dcterms:modified xsi:type="dcterms:W3CDTF">2024-01-30T21:56:27Z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2014-08-10T00:00:00Z</vt:filetime>
  </property>
  <property fmtid="{D5CDD505-2E9C-101B-9397-08002B2CF9AE}" pid="3" name="Creator">
    <vt:lpwstr>Microsoft® PowerPoint® 2013</vt:lpwstr>
  </property>
  <property fmtid="{D5CDD505-2E9C-101B-9397-08002B2CF9AE}" pid="4" name="LastSaved">
    <vt:filetime>2024-01-28T00:00:00Z</vt:filetime>
  </property>
</Properties>
</file>