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1"/>
  </p:notesMasterIdLst>
  <p:handoutMasterIdLst>
    <p:handoutMasterId r:id="rId12"/>
  </p:handoutMasterIdLst>
  <p:sldIdLst>
    <p:sldId id="256" r:id="rId5"/>
    <p:sldId id="258" r:id="rId6"/>
    <p:sldId id="266" r:id="rId7"/>
    <p:sldId id="267" r:id="rId8"/>
    <p:sldId id="268" r:id="rId9"/>
    <p:sldId id="265" r:id="rId10"/>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E5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712" autoAdjust="0"/>
  </p:normalViewPr>
  <p:slideViewPr>
    <p:cSldViewPr snapToGrid="0">
      <p:cViewPr varScale="1">
        <p:scale>
          <a:sx n="70" d="100"/>
          <a:sy n="70" d="100"/>
        </p:scale>
        <p:origin x="270" y="60"/>
      </p:cViewPr>
      <p:guideLst/>
    </p:cSldViewPr>
  </p:slideViewPr>
  <p:notesTextViewPr>
    <p:cViewPr>
      <p:scale>
        <a:sx n="3" d="2"/>
        <a:sy n="3" d="2"/>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0594C5-4210-4C0B-94C8-05EA2A273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A07B545-CB7B-485B-8848-24C5090D7CC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23E10C-4735-4A0D-A76B-FFFBF4B6ED03}" type="datetimeFigureOut">
              <a:rPr lang="en-US" smtClean="0"/>
              <a:t>10/30/2019</a:t>
            </a:fld>
            <a:endParaRPr lang="en-US" dirty="0"/>
          </a:p>
        </p:txBody>
      </p:sp>
      <p:sp>
        <p:nvSpPr>
          <p:cNvPr id="4" name="Footer Placeholder 3">
            <a:extLst>
              <a:ext uri="{FF2B5EF4-FFF2-40B4-BE49-F238E27FC236}">
                <a16:creationId xmlns:a16="http://schemas.microsoft.com/office/drawing/2014/main" id="{DD9E7E0C-EC12-408D-80EA-659FD94A65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F952D70-4DD5-4630-8772-5085BDBF1D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D13D6A-DFDD-4B27-9F53-83C0CD9331E8}" type="slidenum">
              <a:rPr lang="en-US" smtClean="0"/>
              <a:t>‹#›</a:t>
            </a:fld>
            <a:endParaRPr lang="en-US" dirty="0"/>
          </a:p>
        </p:txBody>
      </p:sp>
    </p:spTree>
    <p:extLst>
      <p:ext uri="{BB962C8B-B14F-4D97-AF65-F5344CB8AC3E}">
        <p14:creationId xmlns:p14="http://schemas.microsoft.com/office/powerpoint/2010/main" val="2786963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35CDE-2E0B-4188-96E9-ADF9ACB826A9}" type="datetimeFigureOut">
              <a:rPr lang="en-US" noProof="0" smtClean="0"/>
              <a:t>10/30/2019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D7B6F-E65C-42E7-86A5-0A01C6C95227}" type="slidenum">
              <a:rPr lang="en-US" noProof="0" smtClean="0"/>
              <a:t>‹#›</a:t>
            </a:fld>
            <a:endParaRPr lang="en-US" noProof="0" dirty="0"/>
          </a:p>
        </p:txBody>
      </p:sp>
    </p:spTree>
    <p:extLst>
      <p:ext uri="{BB962C8B-B14F-4D97-AF65-F5344CB8AC3E}">
        <p14:creationId xmlns:p14="http://schemas.microsoft.com/office/powerpoint/2010/main" val="229543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3" name="Subtitle 2">
            <a:extLst>
              <a:ext uri="{FF2B5EF4-FFF2-40B4-BE49-F238E27FC236}">
                <a16:creationId xmlns:a16="http://schemas.microsoft.com/office/drawing/2014/main" id="{14E79CE3-6B36-4090-99A1-F1D0E79B4276}"/>
              </a:ext>
            </a:extLst>
          </p:cNvPr>
          <p:cNvSpPr>
            <a:spLocks noGrp="1"/>
          </p:cNvSpPr>
          <p:nvPr>
            <p:ph type="subTitle" idx="1" hasCustomPrompt="1"/>
          </p:nvPr>
        </p:nvSpPr>
        <p:spPr>
          <a:xfrm rot="720000">
            <a:off x="8126323" y="5127866"/>
            <a:ext cx="3963590" cy="858767"/>
          </a:xfrm>
        </p:spPr>
        <p:txBody>
          <a:bodyPr anchor="ctr" anchorCtr="0">
            <a:normAutofit/>
          </a:bodyPr>
          <a:lstStyle>
            <a:lvl1pPr marL="0" indent="0" algn="l">
              <a:buNone/>
              <a:defRPr sz="2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a:t>
            </a:r>
          </a:p>
        </p:txBody>
      </p:sp>
      <p:sp>
        <p:nvSpPr>
          <p:cNvPr id="42" name="Picture Placeholder 26">
            <a:extLst>
              <a:ext uri="{FF2B5EF4-FFF2-40B4-BE49-F238E27FC236}">
                <a16:creationId xmlns:a16="http://schemas.microsoft.com/office/drawing/2014/main" id="{C109A47C-99A8-42F1-AF6B-F5CB08E6BC97}"/>
              </a:ext>
            </a:extLst>
          </p:cNvPr>
          <p:cNvSpPr>
            <a:spLocks noGrp="1"/>
          </p:cNvSpPr>
          <p:nvPr>
            <p:ph type="pic" sz="quarter" idx="15"/>
          </p:nvPr>
        </p:nvSpPr>
        <p:spPr>
          <a:xfrm>
            <a:off x="90" y="1115082"/>
            <a:ext cx="6230657" cy="5314602"/>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 name="connsiteX0" fmla="*/ 693 w 6218366"/>
              <a:gd name="connsiteY0" fmla="*/ 5408602 h 5408602"/>
              <a:gd name="connsiteX1" fmla="*/ 1170 w 6218366"/>
              <a:gd name="connsiteY1" fmla="*/ 0 h 5408602"/>
              <a:gd name="connsiteX2" fmla="*/ 5725098 w 6218366"/>
              <a:gd name="connsiteY2" fmla="*/ 841 h 5408602"/>
              <a:gd name="connsiteX3" fmla="*/ 6218366 w 6218366"/>
              <a:gd name="connsiteY3" fmla="*/ 4235528 h 5408602"/>
              <a:gd name="connsiteX4" fmla="*/ 693 w 6218366"/>
              <a:gd name="connsiteY4" fmla="*/ 5408602 h 5408602"/>
              <a:gd name="connsiteX0" fmla="*/ 693 w 6218366"/>
              <a:gd name="connsiteY0" fmla="*/ 5408602 h 5408602"/>
              <a:gd name="connsiteX1" fmla="*/ 1170 w 6218366"/>
              <a:gd name="connsiteY1" fmla="*/ 0 h 5408602"/>
              <a:gd name="connsiteX2" fmla="*/ 5496498 w 6218366"/>
              <a:gd name="connsiteY2" fmla="*/ 39317 h 5408602"/>
              <a:gd name="connsiteX3" fmla="*/ 6218366 w 6218366"/>
              <a:gd name="connsiteY3" fmla="*/ 4235528 h 5408602"/>
              <a:gd name="connsiteX4" fmla="*/ 693 w 6218366"/>
              <a:gd name="connsiteY4" fmla="*/ 5408602 h 5408602"/>
              <a:gd name="connsiteX0" fmla="*/ 693 w 6218366"/>
              <a:gd name="connsiteY0" fmla="*/ 5369285 h 5369285"/>
              <a:gd name="connsiteX1" fmla="*/ 1170 w 6218366"/>
              <a:gd name="connsiteY1" fmla="*/ 1012345 h 5369285"/>
              <a:gd name="connsiteX2" fmla="*/ 5496498 w 6218366"/>
              <a:gd name="connsiteY2" fmla="*/ 0 h 5369285"/>
              <a:gd name="connsiteX3" fmla="*/ 6218366 w 6218366"/>
              <a:gd name="connsiteY3" fmla="*/ 4196211 h 5369285"/>
              <a:gd name="connsiteX4" fmla="*/ 693 w 6218366"/>
              <a:gd name="connsiteY4" fmla="*/ 5369285 h 5369285"/>
              <a:gd name="connsiteX0" fmla="*/ 693 w 6225320"/>
              <a:gd name="connsiteY0" fmla="*/ 5369285 h 5369285"/>
              <a:gd name="connsiteX1" fmla="*/ 1170 w 6225320"/>
              <a:gd name="connsiteY1" fmla="*/ 1012345 h 5369285"/>
              <a:gd name="connsiteX2" fmla="*/ 5496498 w 6225320"/>
              <a:gd name="connsiteY2" fmla="*/ 0 h 5369285"/>
              <a:gd name="connsiteX3" fmla="*/ 6225320 w 6225320"/>
              <a:gd name="connsiteY3" fmla="*/ 4224299 h 5369285"/>
              <a:gd name="connsiteX4" fmla="*/ 693 w 6225320"/>
              <a:gd name="connsiteY4" fmla="*/ 5369285 h 5369285"/>
              <a:gd name="connsiteX0" fmla="*/ 3850 w 6225001"/>
              <a:gd name="connsiteY0" fmla="*/ 5358752 h 5358752"/>
              <a:gd name="connsiteX1" fmla="*/ 851 w 6225001"/>
              <a:gd name="connsiteY1" fmla="*/ 1012345 h 5358752"/>
              <a:gd name="connsiteX2" fmla="*/ 5496179 w 6225001"/>
              <a:gd name="connsiteY2" fmla="*/ 0 h 5358752"/>
              <a:gd name="connsiteX3" fmla="*/ 6225001 w 6225001"/>
              <a:gd name="connsiteY3" fmla="*/ 4224299 h 5358752"/>
              <a:gd name="connsiteX4" fmla="*/ 3850 w 6225001"/>
              <a:gd name="connsiteY4" fmla="*/ 5358752 h 5358752"/>
              <a:gd name="connsiteX0" fmla="*/ 3850 w 6230428"/>
              <a:gd name="connsiteY0" fmla="*/ 5358752 h 5358752"/>
              <a:gd name="connsiteX1" fmla="*/ 851 w 6230428"/>
              <a:gd name="connsiteY1" fmla="*/ 1012345 h 5358752"/>
              <a:gd name="connsiteX2" fmla="*/ 5496179 w 6230428"/>
              <a:gd name="connsiteY2" fmla="*/ 0 h 5358752"/>
              <a:gd name="connsiteX3" fmla="*/ 6230428 w 6230428"/>
              <a:gd name="connsiteY3" fmla="*/ 4229780 h 5358752"/>
              <a:gd name="connsiteX4" fmla="*/ 3850 w 6230428"/>
              <a:gd name="connsiteY4" fmla="*/ 5358752 h 5358752"/>
              <a:gd name="connsiteX0" fmla="*/ 3850 w 6230428"/>
              <a:gd name="connsiteY0" fmla="*/ 5361493 h 5361493"/>
              <a:gd name="connsiteX1" fmla="*/ 851 w 6230428"/>
              <a:gd name="connsiteY1" fmla="*/ 1015086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1493 h 5361493"/>
              <a:gd name="connsiteX1" fmla="*/ 851 w 6230428"/>
              <a:gd name="connsiteY1" fmla="*/ 1009607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4233 h 5364233"/>
              <a:gd name="connsiteX1" fmla="*/ 851 w 6230428"/>
              <a:gd name="connsiteY1" fmla="*/ 1009607 h 5364233"/>
              <a:gd name="connsiteX2" fmla="*/ 5501605 w 6230428"/>
              <a:gd name="connsiteY2" fmla="*/ 0 h 5364233"/>
              <a:gd name="connsiteX3" fmla="*/ 6230428 w 6230428"/>
              <a:gd name="connsiteY3" fmla="*/ 4232521 h 5364233"/>
              <a:gd name="connsiteX4" fmla="*/ 3850 w 6230428"/>
              <a:gd name="connsiteY4" fmla="*/ 5364233 h 5364233"/>
              <a:gd name="connsiteX0" fmla="*/ 1366 w 6230657"/>
              <a:gd name="connsiteY0" fmla="*/ 5366973 h 5366973"/>
              <a:gd name="connsiteX1" fmla="*/ 1080 w 6230657"/>
              <a:gd name="connsiteY1" fmla="*/ 1009607 h 5366973"/>
              <a:gd name="connsiteX2" fmla="*/ 5501834 w 6230657"/>
              <a:gd name="connsiteY2" fmla="*/ 0 h 5366973"/>
              <a:gd name="connsiteX3" fmla="*/ 6230657 w 6230657"/>
              <a:gd name="connsiteY3" fmla="*/ 4232521 h 5366973"/>
              <a:gd name="connsiteX4" fmla="*/ 1366 w 6230657"/>
              <a:gd name="connsiteY4" fmla="*/ 5366973 h 5366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657" h="5366973">
                <a:moveTo>
                  <a:pt x="1366" y="5366973"/>
                </a:moveTo>
                <a:cubicBezTo>
                  <a:pt x="5219" y="3567836"/>
                  <a:pt x="-2773" y="2808744"/>
                  <a:pt x="1080" y="1009607"/>
                </a:cubicBezTo>
                <a:lnTo>
                  <a:pt x="5501834" y="0"/>
                </a:lnTo>
                <a:lnTo>
                  <a:pt x="6230657" y="4232521"/>
                </a:lnTo>
                <a:lnTo>
                  <a:pt x="1366" y="5366973"/>
                </a:lnTo>
                <a:close/>
              </a:path>
            </a:pathLst>
          </a:custGeom>
          <a:ln>
            <a:no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840000">
            <a:off x="7262451" y="2726139"/>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45" name="Text Placeholder 44">
            <a:extLst>
              <a:ext uri="{FF2B5EF4-FFF2-40B4-BE49-F238E27FC236}">
                <a16:creationId xmlns:a16="http://schemas.microsoft.com/office/drawing/2014/main" id="{01A16A82-6F5C-4DAC-A624-CA3711A1B027}"/>
              </a:ext>
            </a:extLst>
          </p:cNvPr>
          <p:cNvSpPr>
            <a:spLocks noGrp="1"/>
          </p:cNvSpPr>
          <p:nvPr>
            <p:ph type="body" sz="quarter" idx="16" hasCustomPrompt="1"/>
          </p:nvPr>
        </p:nvSpPr>
        <p:spPr>
          <a:xfrm rot="720000">
            <a:off x="9571721" y="580664"/>
            <a:ext cx="1391775" cy="858837"/>
          </a:xfrm>
        </p:spPr>
        <p:txBody>
          <a:bodyPr>
            <a:normAutofit/>
          </a:bodyPr>
          <a:lstStyle>
            <a:lvl1pPr marL="0" indent="0" algn="ctr">
              <a:buNone/>
              <a:defRPr sz="2600" b="1">
                <a:solidFill>
                  <a:schemeClr val="bg1"/>
                </a:solidFill>
              </a:defRPr>
            </a:lvl1pPr>
          </a:lstStyle>
          <a:p>
            <a:pPr lvl="0"/>
            <a:r>
              <a:rPr lang="en-US" noProof="0"/>
              <a:t>MONTH</a:t>
            </a:r>
            <a:br>
              <a:rPr lang="en-US" noProof="0"/>
            </a:br>
            <a:r>
              <a:rPr lang="en-US" noProof="0"/>
              <a:t>20XX</a:t>
            </a:r>
          </a:p>
        </p:txBody>
      </p:sp>
    </p:spTree>
    <p:extLst>
      <p:ext uri="{BB962C8B-B14F-4D97-AF65-F5344CB8AC3E}">
        <p14:creationId xmlns:p14="http://schemas.microsoft.com/office/powerpoint/2010/main" val="377174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6" name="Picture Placeholder 15">
            <a:extLst>
              <a:ext uri="{FF2B5EF4-FFF2-40B4-BE49-F238E27FC236}">
                <a16:creationId xmlns:a16="http://schemas.microsoft.com/office/drawing/2014/main" id="{18500C30-FF27-4A5C-AA4F-B1D5C57A0F7F}"/>
              </a:ext>
            </a:extLst>
          </p:cNvPr>
          <p:cNvSpPr>
            <a:spLocks noGrp="1"/>
          </p:cNvSpPr>
          <p:nvPr>
            <p:ph type="pic" sz="quarter" idx="13"/>
          </p:nvPr>
        </p:nvSpPr>
        <p:spPr>
          <a:xfrm>
            <a:off x="3314240" y="793217"/>
            <a:ext cx="8877760" cy="6064783"/>
          </a:xfrm>
          <a:custGeom>
            <a:avLst/>
            <a:gdLst>
              <a:gd name="connsiteX0" fmla="*/ 0 w 8534400"/>
              <a:gd name="connsiteY0" fmla="*/ 6043236 h 6043236"/>
              <a:gd name="connsiteX1" fmla="*/ 1510809 w 8534400"/>
              <a:gd name="connsiteY1" fmla="*/ 0 h 6043236"/>
              <a:gd name="connsiteX2" fmla="*/ 7023591 w 8534400"/>
              <a:gd name="connsiteY2" fmla="*/ 0 h 6043236"/>
              <a:gd name="connsiteX3" fmla="*/ 8534400 w 8534400"/>
              <a:gd name="connsiteY3" fmla="*/ 6043236 h 6043236"/>
              <a:gd name="connsiteX4" fmla="*/ 0 w 8534400"/>
              <a:gd name="connsiteY4" fmla="*/ 6043236 h 6043236"/>
              <a:gd name="connsiteX0" fmla="*/ 0 w 8534400"/>
              <a:gd name="connsiteY0" fmla="*/ 6043236 h 6043236"/>
              <a:gd name="connsiteX1" fmla="*/ 1510809 w 8534400"/>
              <a:gd name="connsiteY1" fmla="*/ 0 h 6043236"/>
              <a:gd name="connsiteX2" fmla="*/ 8518563 w 8534400"/>
              <a:gd name="connsiteY2" fmla="*/ 14514 h 6043236"/>
              <a:gd name="connsiteX3" fmla="*/ 8534400 w 8534400"/>
              <a:gd name="connsiteY3" fmla="*/ 6043236 h 6043236"/>
              <a:gd name="connsiteX4" fmla="*/ 0 w 8534400"/>
              <a:gd name="connsiteY4" fmla="*/ 6043236 h 6043236"/>
              <a:gd name="connsiteX0" fmla="*/ 317991 w 8852391"/>
              <a:gd name="connsiteY0" fmla="*/ 6028722 h 6028722"/>
              <a:gd name="connsiteX1" fmla="*/ 0 w 8852391"/>
              <a:gd name="connsiteY1" fmla="*/ 2162629 h 6028722"/>
              <a:gd name="connsiteX2" fmla="*/ 8836554 w 8852391"/>
              <a:gd name="connsiteY2" fmla="*/ 0 h 6028722"/>
              <a:gd name="connsiteX3" fmla="*/ 8852391 w 8852391"/>
              <a:gd name="connsiteY3" fmla="*/ 6028722 h 6028722"/>
              <a:gd name="connsiteX4" fmla="*/ 317991 w 8852391"/>
              <a:gd name="connsiteY4" fmla="*/ 6028722 h 6028722"/>
              <a:gd name="connsiteX0" fmla="*/ 913076 w 8852391"/>
              <a:gd name="connsiteY0" fmla="*/ 6043236 h 6043236"/>
              <a:gd name="connsiteX1" fmla="*/ 0 w 8852391"/>
              <a:gd name="connsiteY1" fmla="*/ 2162629 h 6043236"/>
              <a:gd name="connsiteX2" fmla="*/ 8836554 w 8852391"/>
              <a:gd name="connsiteY2" fmla="*/ 0 h 6043236"/>
              <a:gd name="connsiteX3" fmla="*/ 8852391 w 8852391"/>
              <a:gd name="connsiteY3" fmla="*/ 6028722 h 6043236"/>
              <a:gd name="connsiteX4" fmla="*/ 913076 w 8852391"/>
              <a:gd name="connsiteY4" fmla="*/ 6043236 h 6043236"/>
              <a:gd name="connsiteX0" fmla="*/ 933682 w 8872997"/>
              <a:gd name="connsiteY0" fmla="*/ 6043236 h 6043236"/>
              <a:gd name="connsiteX1" fmla="*/ 0 w 8872997"/>
              <a:gd name="connsiteY1" fmla="*/ 2167781 h 6043236"/>
              <a:gd name="connsiteX2" fmla="*/ 8857160 w 8872997"/>
              <a:gd name="connsiteY2" fmla="*/ 0 h 6043236"/>
              <a:gd name="connsiteX3" fmla="*/ 8872997 w 8872997"/>
              <a:gd name="connsiteY3" fmla="*/ 6028722 h 6043236"/>
              <a:gd name="connsiteX4" fmla="*/ 933682 w 8872997"/>
              <a:gd name="connsiteY4" fmla="*/ 6043236 h 6043236"/>
              <a:gd name="connsiteX0" fmla="*/ 933682 w 8872997"/>
              <a:gd name="connsiteY0" fmla="*/ 6050963 h 6050963"/>
              <a:gd name="connsiteX1" fmla="*/ 0 w 8872997"/>
              <a:gd name="connsiteY1" fmla="*/ 2167781 h 6050963"/>
              <a:gd name="connsiteX2" fmla="*/ 8857160 w 8872997"/>
              <a:gd name="connsiteY2" fmla="*/ 0 h 6050963"/>
              <a:gd name="connsiteX3" fmla="*/ 8872997 w 8872997"/>
              <a:gd name="connsiteY3" fmla="*/ 6028722 h 6050963"/>
              <a:gd name="connsiteX4" fmla="*/ 933682 w 8872997"/>
              <a:gd name="connsiteY4" fmla="*/ 6050963 h 6050963"/>
              <a:gd name="connsiteX0" fmla="*/ 933682 w 8872997"/>
              <a:gd name="connsiteY0" fmla="*/ 6050963 h 6054480"/>
              <a:gd name="connsiteX1" fmla="*/ 0 w 8872997"/>
              <a:gd name="connsiteY1" fmla="*/ 2167781 h 6054480"/>
              <a:gd name="connsiteX2" fmla="*/ 8857160 w 8872997"/>
              <a:gd name="connsiteY2" fmla="*/ 0 h 6054480"/>
              <a:gd name="connsiteX3" fmla="*/ 8872997 w 8872997"/>
              <a:gd name="connsiteY3" fmla="*/ 6054480 h 6054480"/>
              <a:gd name="connsiteX4" fmla="*/ 933682 w 8872997"/>
              <a:gd name="connsiteY4" fmla="*/ 6050963 h 6054480"/>
              <a:gd name="connsiteX0" fmla="*/ 933682 w 8875190"/>
              <a:gd name="connsiteY0" fmla="*/ 6063842 h 6067359"/>
              <a:gd name="connsiteX1" fmla="*/ 0 w 8875190"/>
              <a:gd name="connsiteY1" fmla="*/ 2180660 h 6067359"/>
              <a:gd name="connsiteX2" fmla="*/ 8875190 w 8875190"/>
              <a:gd name="connsiteY2" fmla="*/ 0 h 6067359"/>
              <a:gd name="connsiteX3" fmla="*/ 8872997 w 8875190"/>
              <a:gd name="connsiteY3" fmla="*/ 6067359 h 6067359"/>
              <a:gd name="connsiteX4" fmla="*/ 933682 w 8875190"/>
              <a:gd name="connsiteY4" fmla="*/ 6063842 h 6067359"/>
              <a:gd name="connsiteX0" fmla="*/ 933682 w 8872997"/>
              <a:gd name="connsiteY0" fmla="*/ 6061266 h 6064783"/>
              <a:gd name="connsiteX1" fmla="*/ 0 w 8872997"/>
              <a:gd name="connsiteY1" fmla="*/ 2178084 h 6064783"/>
              <a:gd name="connsiteX2" fmla="*/ 8872614 w 8872997"/>
              <a:gd name="connsiteY2" fmla="*/ 0 h 6064783"/>
              <a:gd name="connsiteX3" fmla="*/ 8872997 w 8872997"/>
              <a:gd name="connsiteY3" fmla="*/ 6064783 h 6064783"/>
              <a:gd name="connsiteX4" fmla="*/ 933682 w 8872997"/>
              <a:gd name="connsiteY4" fmla="*/ 6061266 h 6064783"/>
              <a:gd name="connsiteX0" fmla="*/ 938445 w 8877760"/>
              <a:gd name="connsiteY0" fmla="*/ 6061266 h 6064783"/>
              <a:gd name="connsiteX1" fmla="*/ 0 w 8877760"/>
              <a:gd name="connsiteY1" fmla="*/ 2175703 h 6064783"/>
              <a:gd name="connsiteX2" fmla="*/ 8877377 w 8877760"/>
              <a:gd name="connsiteY2" fmla="*/ 0 h 6064783"/>
              <a:gd name="connsiteX3" fmla="*/ 8877760 w 8877760"/>
              <a:gd name="connsiteY3" fmla="*/ 6064783 h 6064783"/>
              <a:gd name="connsiteX4" fmla="*/ 938445 w 8877760"/>
              <a:gd name="connsiteY4" fmla="*/ 6061266 h 6064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77760" h="6064783">
                <a:moveTo>
                  <a:pt x="938445" y="6061266"/>
                </a:moveTo>
                <a:lnTo>
                  <a:pt x="0" y="2175703"/>
                </a:lnTo>
                <a:lnTo>
                  <a:pt x="8877377" y="0"/>
                </a:lnTo>
                <a:cubicBezTo>
                  <a:pt x="8877505" y="2021594"/>
                  <a:pt x="8877632" y="4043189"/>
                  <a:pt x="8877760" y="6064783"/>
                </a:cubicBezTo>
                <a:lnTo>
                  <a:pt x="938445" y="6061266"/>
                </a:lnTo>
                <a:close/>
              </a:path>
            </a:pathLst>
          </a:custGeom>
          <a:ln>
            <a:no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365204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7" name="Graphic 16">
            <a:extLst>
              <a:ext uri="{FF2B5EF4-FFF2-40B4-BE49-F238E27FC236}">
                <a16:creationId xmlns:a16="http://schemas.microsoft.com/office/drawing/2014/main" id="{AD638337-297E-49B3-AE0F-B36EC9D01661}"/>
              </a:ext>
            </a:extLst>
          </p:cNvPr>
          <p:cNvGrpSpPr/>
          <p:nvPr userDrawn="1"/>
        </p:nvGrpSpPr>
        <p:grpSpPr>
          <a:xfrm>
            <a:off x="10962579" y="5678327"/>
            <a:ext cx="1234800" cy="1051200"/>
            <a:chOff x="5626893" y="3026568"/>
            <a:chExt cx="937260" cy="800760"/>
          </a:xfrm>
        </p:grpSpPr>
        <p:sp>
          <p:nvSpPr>
            <p:cNvPr id="8" name="Freeform: Shape 7">
              <a:extLst>
                <a:ext uri="{FF2B5EF4-FFF2-40B4-BE49-F238E27FC236}">
                  <a16:creationId xmlns:a16="http://schemas.microsoft.com/office/drawing/2014/main" id="{2FA8DCE5-120B-4D39-B899-95EBEC388DEA}"/>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53F4B5D3-A813-434A-B7AA-8FEE19B9CF16}"/>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id="{B6DFBA5C-859C-4C16-8ECF-9FCA37E77DD4}"/>
              </a:ext>
            </a:extLst>
          </p:cNvPr>
          <p:cNvSpPr>
            <a:spLocks noGrp="1"/>
          </p:cNvSpPr>
          <p:nvPr>
            <p:ph type="body" idx="1" hasCustomPrompt="1"/>
          </p:nvPr>
        </p:nvSpPr>
        <p:spPr>
          <a:xfrm>
            <a:off x="748030" y="2442380"/>
            <a:ext cx="3913632" cy="804672"/>
          </a:xfrm>
          <a:gradFill>
            <a:gsLst>
              <a:gs pos="0">
                <a:schemeClr val="tx2"/>
              </a:gs>
              <a:gs pos="100000">
                <a:schemeClr val="tx1"/>
              </a:gs>
            </a:gsLst>
            <a:lin ang="10800000" scaled="1"/>
          </a:gradFill>
        </p:spPr>
        <p:txBody>
          <a:bodyPr lIns="144000" tIns="72000" bIns="72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DBF8466-F90A-4774-B172-0061F1A7985F}"/>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7BC76C28-113A-459C-BD12-125E112B10B7}"/>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6D51ADD0-1305-43DD-A03D-2FE3B5D0EB62}"/>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id="{74E08599-4D6A-4CDA-9228-3DBD31E1E64D}"/>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id="{548D0821-4E36-47CF-A7AC-8FB339F5F24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id="{F708432B-D626-47BC-8C1E-E5F2ADCDCE43}"/>
              </a:ext>
            </a:extLst>
          </p:cNvPr>
          <p:cNvSpPr>
            <a:spLocks noGrp="1"/>
          </p:cNvSpPr>
          <p:nvPr>
            <p:ph type="title" hasCustomPrompt="1"/>
          </p:nvPr>
        </p:nvSpPr>
        <p:spPr>
          <a:xfrm rot="-360000">
            <a:off x="846111" y="974881"/>
            <a:ext cx="3933620" cy="734415"/>
          </a:xfrm>
        </p:spPr>
        <p:txBody>
          <a:bodyPr anchor="b">
            <a:normAutofit/>
          </a:bodyPr>
          <a:lstStyle>
            <a:lvl1pPr>
              <a:defRPr sz="4000">
                <a:solidFill>
                  <a:schemeClr val="bg1"/>
                </a:solidFill>
              </a:defRPr>
            </a:lvl1pPr>
          </a:lstStyle>
          <a:p>
            <a:r>
              <a:rPr lang="en-US" noProof="0"/>
              <a:t>Text Layout 1</a:t>
            </a:r>
          </a:p>
        </p:txBody>
      </p:sp>
      <p:sp>
        <p:nvSpPr>
          <p:cNvPr id="17" name="Text Placeholder 16">
            <a:extLst>
              <a:ext uri="{FF2B5EF4-FFF2-40B4-BE49-F238E27FC236}">
                <a16:creationId xmlns:a16="http://schemas.microsoft.com/office/drawing/2014/main" id="{B8041375-FFF3-48A5-8985-52AD4D496A62}"/>
              </a:ext>
            </a:extLst>
          </p:cNvPr>
          <p:cNvSpPr>
            <a:spLocks noGrp="1"/>
          </p:cNvSpPr>
          <p:nvPr>
            <p:ph type="body" sz="quarter" idx="13"/>
          </p:nvPr>
        </p:nvSpPr>
        <p:spPr>
          <a:xfrm>
            <a:off x="808990" y="3392622"/>
            <a:ext cx="3913188" cy="2249488"/>
          </a:xfrm>
        </p:spPr>
        <p:txBody>
          <a:bodyPr>
            <a:normAutofit/>
          </a:bodyPr>
          <a:lstStyle>
            <a:lvl1pPr marL="180000" indent="-180000">
              <a:spcBef>
                <a:spcPts val="600"/>
              </a:spcBef>
              <a:buClr>
                <a:schemeClr val="accent2"/>
              </a:buClr>
              <a:defRPr sz="1600" b="0">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a:t>Click to edit Master text styles</a:t>
            </a:r>
          </a:p>
        </p:txBody>
      </p:sp>
      <p:grpSp>
        <p:nvGrpSpPr>
          <p:cNvPr id="19" name="Graphic 17">
            <a:extLst>
              <a:ext uri="{FF2B5EF4-FFF2-40B4-BE49-F238E27FC236}">
                <a16:creationId xmlns:a16="http://schemas.microsoft.com/office/drawing/2014/main" id="{1CF7F5A7-666B-4C97-8F1C-0930361F612E}"/>
              </a:ext>
            </a:extLst>
          </p:cNvPr>
          <p:cNvGrpSpPr/>
          <p:nvPr/>
        </p:nvGrpSpPr>
        <p:grpSpPr>
          <a:xfrm>
            <a:off x="5530724" y="0"/>
            <a:ext cx="6340653" cy="6429600"/>
            <a:chOff x="5530724" y="0"/>
            <a:chExt cx="6340653" cy="6429600"/>
          </a:xfrm>
        </p:grpSpPr>
        <p:sp>
          <p:nvSpPr>
            <p:cNvPr id="20" name="Freeform: Shape 19">
              <a:extLst>
                <a:ext uri="{FF2B5EF4-FFF2-40B4-BE49-F238E27FC236}">
                  <a16:creationId xmlns:a16="http://schemas.microsoft.com/office/drawing/2014/main" id="{E7BC95EC-0C9A-48BD-BC1E-AF1C1DA9C02C}"/>
                </a:ext>
              </a:extLst>
            </p:cNvPr>
            <p:cNvSpPr/>
            <p:nvPr/>
          </p:nvSpPr>
          <p:spPr>
            <a:xfrm>
              <a:off x="5518024" y="-12700"/>
              <a:ext cx="2287209" cy="5565543"/>
            </a:xfrm>
            <a:custGeom>
              <a:avLst/>
              <a:gdLst>
                <a:gd name="connsiteX0" fmla="*/ 1132162 w 2287209"/>
                <a:gd name="connsiteY0" fmla="*/ 5560454 h 5565543"/>
                <a:gd name="connsiteX1" fmla="*/ 2283391 w 2287209"/>
                <a:gd name="connsiteY1" fmla="*/ 12700 h 5565543"/>
                <a:gd name="connsiteX2" fmla="*/ 552736 w 2287209"/>
                <a:gd name="connsiteY2" fmla="*/ 12700 h 5565543"/>
                <a:gd name="connsiteX3" fmla="*/ 12700 w 2287209"/>
                <a:gd name="connsiteY3" fmla="*/ 5359688 h 5565543"/>
                <a:gd name="connsiteX4" fmla="*/ 1132162 w 2287209"/>
                <a:gd name="connsiteY4" fmla="*/ 5560454 h 556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7209" h="5565543">
                  <a:moveTo>
                    <a:pt x="1132162" y="5560454"/>
                  </a:moveTo>
                  <a:lnTo>
                    <a:pt x="2283391" y="12700"/>
                  </a:lnTo>
                  <a:lnTo>
                    <a:pt x="552736" y="12700"/>
                  </a:lnTo>
                  <a:cubicBezTo>
                    <a:pt x="569255" y="560360"/>
                    <a:pt x="573067" y="2477804"/>
                    <a:pt x="12700" y="5359688"/>
                  </a:cubicBezTo>
                  <a:cubicBezTo>
                    <a:pt x="363406" y="5395267"/>
                    <a:pt x="1132162" y="5560454"/>
                    <a:pt x="1132162" y="5560454"/>
                  </a:cubicBezTo>
                  <a:close/>
                </a:path>
              </a:pathLst>
            </a:custGeom>
            <a:gradFill flip="none" rotWithShape="1">
              <a:gsLst>
                <a:gs pos="3000">
                  <a:schemeClr val="accent5">
                    <a:alpha val="6000"/>
                  </a:schemeClr>
                </a:gs>
                <a:gs pos="100000">
                  <a:schemeClr val="accent5">
                    <a:alpha val="50000"/>
                  </a:schemeClr>
                </a:gs>
              </a:gsLst>
              <a:lin ang="5880000" scaled="0"/>
              <a:tileRect/>
            </a:gradFill>
            <a:ln w="12694" cap="flat">
              <a:no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DF5F80F8-FA23-4496-B401-E10D70AC21A8}"/>
                </a:ext>
              </a:extLst>
            </p:cNvPr>
            <p:cNvSpPr/>
            <p:nvPr/>
          </p:nvSpPr>
          <p:spPr>
            <a:xfrm>
              <a:off x="5537084" y="-12700"/>
              <a:ext cx="6340653" cy="6455013"/>
            </a:xfrm>
            <a:custGeom>
              <a:avLst/>
              <a:gdLst>
                <a:gd name="connsiteX0" fmla="*/ 5080140 w 6340653"/>
                <a:gd name="connsiteY0" fmla="*/ 6446112 h 6455013"/>
                <a:gd name="connsiteX1" fmla="*/ 6334294 w 6340653"/>
                <a:gd name="connsiteY1" fmla="*/ 545112 h 6455013"/>
                <a:gd name="connsiteX2" fmla="*/ 3831070 w 6340653"/>
                <a:gd name="connsiteY2" fmla="*/ 12700 h 6455013"/>
                <a:gd name="connsiteX3" fmla="*/ 1151222 w 6340653"/>
                <a:gd name="connsiteY3" fmla="*/ 12700 h 6455013"/>
                <a:gd name="connsiteX4" fmla="*/ 12700 w 6340653"/>
                <a:gd name="connsiteY4" fmla="*/ 5369854 h 6455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40653" h="6455013">
                  <a:moveTo>
                    <a:pt x="5080140" y="6446112"/>
                  </a:moveTo>
                  <a:lnTo>
                    <a:pt x="6334294" y="545112"/>
                  </a:lnTo>
                  <a:lnTo>
                    <a:pt x="3831070" y="12700"/>
                  </a:lnTo>
                  <a:lnTo>
                    <a:pt x="1151222" y="12700"/>
                  </a:lnTo>
                  <a:lnTo>
                    <a:pt x="12700" y="5369854"/>
                  </a:lnTo>
                  <a:close/>
                </a:path>
              </a:pathLst>
            </a:custGeom>
            <a:gradFill>
              <a:gsLst>
                <a:gs pos="3000">
                  <a:schemeClr val="accent5"/>
                </a:gs>
                <a:gs pos="100000">
                  <a:schemeClr val="bg2"/>
                </a:gs>
              </a:gsLst>
              <a:lin ang="0" scaled="1"/>
            </a:gradFill>
            <a:ln w="12694" cap="flat">
              <a:no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65F2E539-DDA4-47DC-A929-17C7DB4D8C88}"/>
                </a:ext>
              </a:extLst>
            </p:cNvPr>
            <p:cNvSpPr/>
            <p:nvPr/>
          </p:nvSpPr>
          <p:spPr>
            <a:xfrm>
              <a:off x="5830609" y="-12700"/>
              <a:ext cx="5756144" cy="6150052"/>
            </a:xfrm>
            <a:custGeom>
              <a:avLst/>
              <a:gdLst>
                <a:gd name="connsiteX0" fmla="*/ 5715476 w 5756143"/>
                <a:gd name="connsiteY0" fmla="*/ 764938 h 6150052"/>
                <a:gd name="connsiteX1" fmla="*/ 4579496 w 5756143"/>
                <a:gd name="connsiteY1" fmla="*/ 6113197 h 6150052"/>
                <a:gd name="connsiteX2" fmla="*/ 43196 w 5756143"/>
                <a:gd name="connsiteY2" fmla="*/ 5150027 h 6150052"/>
                <a:gd name="connsiteX3" fmla="*/ 1134704 w 5756143"/>
                <a:gd name="connsiteY3" fmla="*/ 12700 h 6150052"/>
                <a:gd name="connsiteX4" fmla="*/ 1109290 w 5756143"/>
                <a:gd name="connsiteY4" fmla="*/ 12700 h 6150052"/>
                <a:gd name="connsiteX5" fmla="*/ 12700 w 5756143"/>
                <a:gd name="connsiteY5" fmla="*/ 5169087 h 6150052"/>
                <a:gd name="connsiteX6" fmla="*/ 4598556 w 5756143"/>
                <a:gd name="connsiteY6" fmla="*/ 6143693 h 6150052"/>
                <a:gd name="connsiteX7" fmla="*/ 5743431 w 5756143"/>
                <a:gd name="connsiteY7" fmla="*/ 757314 h 6150052"/>
                <a:gd name="connsiteX8" fmla="*/ 5745972 w 5756143"/>
                <a:gd name="connsiteY8" fmla="*/ 744607 h 6150052"/>
                <a:gd name="connsiteX9" fmla="*/ 2299910 w 5756143"/>
                <a:gd name="connsiteY9" fmla="*/ 12700 h 6150052"/>
                <a:gd name="connsiteX10" fmla="*/ 2177925 w 5756143"/>
                <a:gd name="connsiteY10" fmla="*/ 12700 h 615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56143" h="6150052">
                  <a:moveTo>
                    <a:pt x="5715476" y="764938"/>
                  </a:moveTo>
                  <a:lnTo>
                    <a:pt x="4579496" y="6113197"/>
                  </a:lnTo>
                  <a:lnTo>
                    <a:pt x="43196" y="5150027"/>
                  </a:lnTo>
                  <a:lnTo>
                    <a:pt x="1134704" y="12700"/>
                  </a:lnTo>
                  <a:lnTo>
                    <a:pt x="1109290" y="12700"/>
                  </a:lnTo>
                  <a:lnTo>
                    <a:pt x="12700" y="5169087"/>
                  </a:lnTo>
                  <a:lnTo>
                    <a:pt x="4598556" y="6143693"/>
                  </a:lnTo>
                  <a:lnTo>
                    <a:pt x="5743431" y="757314"/>
                  </a:lnTo>
                  <a:lnTo>
                    <a:pt x="5745972" y="744607"/>
                  </a:lnTo>
                  <a:lnTo>
                    <a:pt x="2299910" y="12700"/>
                  </a:lnTo>
                  <a:lnTo>
                    <a:pt x="2177925" y="12700"/>
                  </a:lnTo>
                  <a:close/>
                </a:path>
              </a:pathLst>
            </a:custGeom>
            <a:solidFill>
              <a:schemeClr val="bg1"/>
            </a:solidFill>
            <a:ln w="12694" cap="flat">
              <a:noFill/>
              <a:prstDash val="solid"/>
              <a:miter/>
            </a:ln>
          </p:spPr>
          <p:txBody>
            <a:bodyPr rtlCol="0" anchor="ctr"/>
            <a:lstStyle/>
            <a:p>
              <a:endParaRPr lang="en-US" noProof="0" dirty="0"/>
            </a:p>
          </p:txBody>
        </p:sp>
      </p:grpSp>
      <p:sp>
        <p:nvSpPr>
          <p:cNvPr id="24" name="Picture Placeholder 23">
            <a:extLst>
              <a:ext uri="{FF2B5EF4-FFF2-40B4-BE49-F238E27FC236}">
                <a16:creationId xmlns:a16="http://schemas.microsoft.com/office/drawing/2014/main" id="{76641E2E-882B-485E-AD7C-2BC054BEA520}"/>
              </a:ext>
            </a:extLst>
          </p:cNvPr>
          <p:cNvSpPr>
            <a:spLocks noGrp="1"/>
          </p:cNvSpPr>
          <p:nvPr>
            <p:ph type="pic" sz="quarter" idx="14"/>
          </p:nvPr>
        </p:nvSpPr>
        <p:spPr>
          <a:xfrm rot="720000">
            <a:off x="6384187" y="209524"/>
            <a:ext cx="4647699" cy="5472101"/>
          </a:xfrm>
          <a:custGeom>
            <a:avLst/>
            <a:gdLst>
              <a:gd name="connsiteX0" fmla="*/ 0 w 4643879"/>
              <a:gd name="connsiteY0" fmla="*/ 5462044 h 5462044"/>
              <a:gd name="connsiteX1" fmla="*/ 1160970 w 4643879"/>
              <a:gd name="connsiteY1" fmla="*/ 0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1026146 w 4643879"/>
              <a:gd name="connsiteY2" fmla="*/ 8068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11990 w 4643879"/>
              <a:gd name="connsiteY1" fmla="*/ 13839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4634592 w 4643879"/>
              <a:gd name="connsiteY4" fmla="*/ 5460922 h 5462044"/>
              <a:gd name="connsiteX5" fmla="*/ 0 w 4643879"/>
              <a:gd name="connsiteY5" fmla="*/ 5462044 h 546204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72101 h 5472101"/>
              <a:gd name="connsiteX1" fmla="*/ 8345 w 4647218"/>
              <a:gd name="connsiteY1" fmla="*/ 21518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0 w 4647218"/>
              <a:gd name="connsiteY0" fmla="*/ 5472101 h 5472101"/>
              <a:gd name="connsiteX1" fmla="*/ 5908 w 4647218"/>
              <a:gd name="connsiteY1" fmla="*/ 22456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38412 w 4647699"/>
              <a:gd name="connsiteY4" fmla="*/ 5465839 h 5472101"/>
              <a:gd name="connsiteX5" fmla="*/ 481 w 4647699"/>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43537 w 4647699"/>
              <a:gd name="connsiteY4" fmla="*/ 5464749 h 5472101"/>
              <a:gd name="connsiteX5" fmla="*/ 481 w 4647699"/>
              <a:gd name="connsiteY5" fmla="*/ 5472101 h 547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699" h="5472101">
                <a:moveTo>
                  <a:pt x="481" y="5472101"/>
                </a:moveTo>
                <a:cubicBezTo>
                  <a:pt x="4478" y="3656033"/>
                  <a:pt x="-2747" y="2037289"/>
                  <a:pt x="1250" y="221221"/>
                </a:cubicBezTo>
                <a:lnTo>
                  <a:pt x="1049359" y="0"/>
                </a:lnTo>
                <a:lnTo>
                  <a:pt x="4647699" y="4917"/>
                </a:lnTo>
                <a:cubicBezTo>
                  <a:pt x="4644603" y="1825224"/>
                  <a:pt x="4646633" y="3644442"/>
                  <a:pt x="4643537" y="5464749"/>
                </a:cubicBezTo>
                <a:lnTo>
                  <a:pt x="481" y="5472101"/>
                </a:lnTo>
                <a:close/>
              </a:path>
            </a:pathLst>
          </a:custGeom>
          <a:ln>
            <a:noFill/>
          </a:ln>
        </p:spPr>
        <p:txBody>
          <a:bodyPr anchor="ctr" anchorCtr="0">
            <a:norm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265814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grpSp>
        <p:nvGrpSpPr>
          <p:cNvPr id="8" name="Graphic 16">
            <a:extLst>
              <a:ext uri="{FF2B5EF4-FFF2-40B4-BE49-F238E27FC236}">
                <a16:creationId xmlns:a16="http://schemas.microsoft.com/office/drawing/2014/main" id="{AD4D64B1-E729-4A4C-8FF7-134EACCE9ED5}"/>
              </a:ext>
            </a:extLst>
          </p:cNvPr>
          <p:cNvGrpSpPr/>
          <p:nvPr userDrawn="1"/>
        </p:nvGrpSpPr>
        <p:grpSpPr>
          <a:xfrm>
            <a:off x="10962579" y="5678327"/>
            <a:ext cx="1234800" cy="1051200"/>
            <a:chOff x="5626893" y="3026568"/>
            <a:chExt cx="937260" cy="800760"/>
          </a:xfrm>
        </p:grpSpPr>
        <p:sp>
          <p:nvSpPr>
            <p:cNvPr id="9" name="Freeform: Shape 8">
              <a:extLst>
                <a:ext uri="{FF2B5EF4-FFF2-40B4-BE49-F238E27FC236}">
                  <a16:creationId xmlns:a16="http://schemas.microsoft.com/office/drawing/2014/main" id="{57668185-4891-4CEF-B849-B73B1AD90FD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2A3C1BE6-5446-49A0-9C65-D92077D0E911}"/>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5" name="Date Placeholder 4">
            <a:extLst>
              <a:ext uri="{FF2B5EF4-FFF2-40B4-BE49-F238E27FC236}">
                <a16:creationId xmlns:a16="http://schemas.microsoft.com/office/drawing/2014/main" id="{BC7C1B33-ECEC-4E34-B218-27830F70B24F}"/>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D31CE7A-B999-4982-BCDD-EEC4E9A23247}"/>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B6317B1B-B559-4F47-A9AB-834EB93A8563}"/>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13" name="Group 12">
            <a:extLst>
              <a:ext uri="{FF2B5EF4-FFF2-40B4-BE49-F238E27FC236}">
                <a16:creationId xmlns:a16="http://schemas.microsoft.com/office/drawing/2014/main" id="{23F3C396-D7E8-4134-99CB-83AC5015781D}"/>
              </a:ext>
            </a:extLst>
          </p:cNvPr>
          <p:cNvGrpSpPr/>
          <p:nvPr userDrawn="1"/>
        </p:nvGrpSpPr>
        <p:grpSpPr>
          <a:xfrm flipH="1">
            <a:off x="7321677" y="587196"/>
            <a:ext cx="4885313" cy="1632656"/>
            <a:chOff x="-26126" y="587196"/>
            <a:chExt cx="4885313" cy="1632656"/>
          </a:xfrm>
        </p:grpSpPr>
        <p:sp>
          <p:nvSpPr>
            <p:cNvPr id="11" name="Graphic 23">
              <a:extLst>
                <a:ext uri="{FF2B5EF4-FFF2-40B4-BE49-F238E27FC236}">
                  <a16:creationId xmlns:a16="http://schemas.microsoft.com/office/drawing/2014/main" id="{545A4C09-DA17-4F53-9893-7152B53CD712}"/>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2" name="Graphic 6">
              <a:extLst>
                <a:ext uri="{FF2B5EF4-FFF2-40B4-BE49-F238E27FC236}">
                  <a16:creationId xmlns:a16="http://schemas.microsoft.com/office/drawing/2014/main" id="{2D92C53E-EB06-4CBC-A335-BC3156E96896}"/>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sp>
        <p:nvSpPr>
          <p:cNvPr id="16" name="Title 1">
            <a:extLst>
              <a:ext uri="{FF2B5EF4-FFF2-40B4-BE49-F238E27FC236}">
                <a16:creationId xmlns:a16="http://schemas.microsoft.com/office/drawing/2014/main" id="{D3A443B5-C60C-4149-99AA-5309F8B41C14}"/>
              </a:ext>
            </a:extLst>
          </p:cNvPr>
          <p:cNvSpPr>
            <a:spLocks noGrp="1"/>
          </p:cNvSpPr>
          <p:nvPr>
            <p:ph type="title" hasCustomPrompt="1"/>
          </p:nvPr>
        </p:nvSpPr>
        <p:spPr>
          <a:xfrm rot="360000">
            <a:off x="7354844" y="895259"/>
            <a:ext cx="4735459" cy="1012583"/>
          </a:xfrm>
        </p:spPr>
        <p:txBody>
          <a:bodyPr/>
          <a:lstStyle>
            <a:lvl1pPr algn="ctr">
              <a:defRPr>
                <a:solidFill>
                  <a:schemeClr val="bg1"/>
                </a:solidFill>
              </a:defRPr>
            </a:lvl1pPr>
          </a:lstStyle>
          <a:p>
            <a:r>
              <a:rPr lang="en-US" noProof="0"/>
              <a:t>Text Layout 2</a:t>
            </a:r>
          </a:p>
        </p:txBody>
      </p:sp>
      <p:sp>
        <p:nvSpPr>
          <p:cNvPr id="17" name="Text Placeholder 2">
            <a:extLst>
              <a:ext uri="{FF2B5EF4-FFF2-40B4-BE49-F238E27FC236}">
                <a16:creationId xmlns:a16="http://schemas.microsoft.com/office/drawing/2014/main" id="{D901BA76-252C-47D8-A48A-ECBA799BFCC3}"/>
              </a:ext>
            </a:extLst>
          </p:cNvPr>
          <p:cNvSpPr>
            <a:spLocks noGrp="1"/>
          </p:cNvSpPr>
          <p:nvPr>
            <p:ph type="body" idx="1" hasCustomPrompt="1"/>
          </p:nvPr>
        </p:nvSpPr>
        <p:spPr>
          <a:xfrm>
            <a:off x="6879053" y="2442380"/>
            <a:ext cx="3913632" cy="804672"/>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8" name="Text Placeholder 16">
            <a:extLst>
              <a:ext uri="{FF2B5EF4-FFF2-40B4-BE49-F238E27FC236}">
                <a16:creationId xmlns:a16="http://schemas.microsoft.com/office/drawing/2014/main" id="{9D30E37C-4282-4FD1-9238-5F541F189EC3}"/>
              </a:ext>
            </a:extLst>
          </p:cNvPr>
          <p:cNvSpPr>
            <a:spLocks noGrp="1"/>
          </p:cNvSpPr>
          <p:nvPr>
            <p:ph type="body" sz="quarter" idx="13"/>
          </p:nvPr>
        </p:nvSpPr>
        <p:spPr>
          <a:xfrm>
            <a:off x="6932841" y="3401290"/>
            <a:ext cx="4347933" cy="693295"/>
          </a:xfrm>
        </p:spPr>
        <p:txBody>
          <a:bodyPr>
            <a:normAutofit/>
          </a:bodyPr>
          <a:lstStyle>
            <a:lvl1pPr marL="0" indent="0">
              <a:spcBef>
                <a:spcPts val="600"/>
              </a:spcBef>
              <a:buClr>
                <a:schemeClr val="accent2"/>
              </a:buClr>
              <a:buNone/>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a:t>Click to edit Master text styles</a:t>
            </a:r>
          </a:p>
        </p:txBody>
      </p:sp>
      <p:sp>
        <p:nvSpPr>
          <p:cNvPr id="20" name="Text Placeholder 16">
            <a:extLst>
              <a:ext uri="{FF2B5EF4-FFF2-40B4-BE49-F238E27FC236}">
                <a16:creationId xmlns:a16="http://schemas.microsoft.com/office/drawing/2014/main" id="{2B21A588-9CF1-4122-959A-D1A3DA672BDA}"/>
              </a:ext>
            </a:extLst>
          </p:cNvPr>
          <p:cNvSpPr>
            <a:spLocks noGrp="1"/>
          </p:cNvSpPr>
          <p:nvPr>
            <p:ph type="body" sz="quarter" idx="14"/>
          </p:nvPr>
        </p:nvSpPr>
        <p:spPr>
          <a:xfrm>
            <a:off x="6932841" y="4200309"/>
            <a:ext cx="4347933" cy="1408743"/>
          </a:xfrm>
        </p:spPr>
        <p:txBody>
          <a:bodyPr>
            <a:normAutofit/>
          </a:bodyPr>
          <a:lstStyle>
            <a:lvl1pPr marL="180000" indent="-180000">
              <a:spcBef>
                <a:spcPts val="600"/>
              </a:spcBef>
              <a:buClr>
                <a:schemeClr val="accent2"/>
              </a:buClr>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a:t>Click to edit Master text styles</a:t>
            </a:r>
          </a:p>
        </p:txBody>
      </p:sp>
      <p:grpSp>
        <p:nvGrpSpPr>
          <p:cNvPr id="22" name="Graphic 20">
            <a:extLst>
              <a:ext uri="{FF2B5EF4-FFF2-40B4-BE49-F238E27FC236}">
                <a16:creationId xmlns:a16="http://schemas.microsoft.com/office/drawing/2014/main" id="{15D5C0A2-3C70-442D-AAF6-E16ADACDBF4F}"/>
              </a:ext>
            </a:extLst>
          </p:cNvPr>
          <p:cNvGrpSpPr/>
          <p:nvPr/>
        </p:nvGrpSpPr>
        <p:grpSpPr>
          <a:xfrm>
            <a:off x="-12667" y="-12667"/>
            <a:ext cx="6418971" cy="6160919"/>
            <a:chOff x="-12667" y="-12667"/>
            <a:chExt cx="6418971" cy="6160919"/>
          </a:xfrm>
        </p:grpSpPr>
        <p:sp>
          <p:nvSpPr>
            <p:cNvPr id="23" name="Freeform: Shape 22">
              <a:extLst>
                <a:ext uri="{FF2B5EF4-FFF2-40B4-BE49-F238E27FC236}">
                  <a16:creationId xmlns:a16="http://schemas.microsoft.com/office/drawing/2014/main" id="{DBA690C0-CF33-41CB-B76C-FC462F39BB66}"/>
                </a:ext>
              </a:extLst>
            </p:cNvPr>
            <p:cNvSpPr/>
            <p:nvPr/>
          </p:nvSpPr>
          <p:spPr>
            <a:xfrm>
              <a:off x="0" y="4388743"/>
              <a:ext cx="6396137" cy="1759509"/>
            </a:xfrm>
            <a:custGeom>
              <a:avLst/>
              <a:gdLst>
                <a:gd name="connsiteX0" fmla="*/ 6346644 w 6418971"/>
                <a:gd name="connsiteY0" fmla="*/ 12667 h 1776000"/>
                <a:gd name="connsiteX1" fmla="*/ 12667 w 6418971"/>
                <a:gd name="connsiteY1" fmla="*/ 456667 h 1776000"/>
                <a:gd name="connsiteX2" fmla="*/ 12667 w 6418971"/>
                <a:gd name="connsiteY2" fmla="*/ 1772176 h 1776000"/>
                <a:gd name="connsiteX3" fmla="*/ 6408804 w 6418971"/>
                <a:gd name="connsiteY3" fmla="*/ 909547 h 1776000"/>
                <a:gd name="connsiteX4" fmla="*/ 6346644 w 6418971"/>
                <a:gd name="connsiteY4" fmla="*/ 12667 h 1776000"/>
                <a:gd name="connsiteX0" fmla="*/ 6333977 w 6396137"/>
                <a:gd name="connsiteY0" fmla="*/ 0 h 1759509"/>
                <a:gd name="connsiteX1" fmla="*/ 0 w 6396137"/>
                <a:gd name="connsiteY1" fmla="*/ 444000 h 1759509"/>
                <a:gd name="connsiteX2" fmla="*/ 0 w 6396137"/>
                <a:gd name="connsiteY2" fmla="*/ 1759509 h 1759509"/>
                <a:gd name="connsiteX3" fmla="*/ 6396137 w 6396137"/>
                <a:gd name="connsiteY3" fmla="*/ 834832 h 1759509"/>
                <a:gd name="connsiteX4" fmla="*/ 6333977 w 6396137"/>
                <a:gd name="connsiteY4" fmla="*/ 0 h 1759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6137" h="1759509">
                  <a:moveTo>
                    <a:pt x="6333977" y="0"/>
                  </a:moveTo>
                  <a:lnTo>
                    <a:pt x="0" y="444000"/>
                  </a:lnTo>
                  <a:lnTo>
                    <a:pt x="0" y="1759509"/>
                  </a:lnTo>
                  <a:cubicBezTo>
                    <a:pt x="1074480" y="1438560"/>
                    <a:pt x="3085166" y="949003"/>
                    <a:pt x="6396137" y="834832"/>
                  </a:cubicBezTo>
                  <a:cubicBezTo>
                    <a:pt x="6369497" y="303301"/>
                    <a:pt x="6333977" y="0"/>
                    <a:pt x="6333977" y="0"/>
                  </a:cubicBezTo>
                  <a:close/>
                </a:path>
              </a:pathLst>
            </a:custGeom>
            <a:gradFill>
              <a:gsLst>
                <a:gs pos="0">
                  <a:schemeClr val="accent5">
                    <a:alpha val="50000"/>
                  </a:schemeClr>
                </a:gs>
                <a:gs pos="100000">
                  <a:schemeClr val="accent5">
                    <a:alpha val="6000"/>
                  </a:schemeClr>
                </a:gs>
              </a:gsLst>
              <a:lin ang="10800000" scaled="1"/>
            </a:gradFill>
            <a:ln w="12681"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36D855DB-2DC5-479D-94A0-542899B6911B}"/>
                </a:ext>
              </a:extLst>
            </p:cNvPr>
            <p:cNvSpPr/>
            <p:nvPr/>
          </p:nvSpPr>
          <p:spPr>
            <a:xfrm>
              <a:off x="-12667" y="-12667"/>
              <a:ext cx="6418971" cy="5683200"/>
            </a:xfrm>
            <a:custGeom>
              <a:avLst/>
              <a:gdLst>
                <a:gd name="connsiteX0" fmla="*/ 12667 w 6418971"/>
                <a:gd name="connsiteY0" fmla="*/ 5681913 h 5683200"/>
                <a:gd name="connsiteX1" fmla="*/ 6408804 w 6418971"/>
                <a:gd name="connsiteY1" fmla="*/ 5234107 h 5683200"/>
                <a:gd name="connsiteX2" fmla="*/ 6043456 w 6418971"/>
                <a:gd name="connsiteY2" fmla="*/ 12667 h 5683200"/>
                <a:gd name="connsiteX3" fmla="*/ 12667 w 6418971"/>
                <a:gd name="connsiteY3" fmla="*/ 12667 h 5683200"/>
              </a:gdLst>
              <a:ahLst/>
              <a:cxnLst>
                <a:cxn ang="0">
                  <a:pos x="connsiteX0" y="connsiteY0"/>
                </a:cxn>
                <a:cxn ang="0">
                  <a:pos x="connsiteX1" y="connsiteY1"/>
                </a:cxn>
                <a:cxn ang="0">
                  <a:pos x="connsiteX2" y="connsiteY2"/>
                </a:cxn>
                <a:cxn ang="0">
                  <a:pos x="connsiteX3" y="connsiteY3"/>
                </a:cxn>
              </a:cxnLst>
              <a:rect l="l" t="t" r="r" b="b"/>
              <a:pathLst>
                <a:path w="6418971" h="5683200">
                  <a:moveTo>
                    <a:pt x="12667" y="5681913"/>
                  </a:moveTo>
                  <a:lnTo>
                    <a:pt x="6408804" y="5234107"/>
                  </a:lnTo>
                  <a:lnTo>
                    <a:pt x="6043456" y="12667"/>
                  </a:lnTo>
                  <a:lnTo>
                    <a:pt x="12667" y="12667"/>
                  </a:lnTo>
                  <a:close/>
                </a:path>
              </a:pathLst>
            </a:custGeom>
            <a:gradFill>
              <a:gsLst>
                <a:gs pos="0">
                  <a:schemeClr val="accent5"/>
                </a:gs>
                <a:gs pos="100000">
                  <a:schemeClr val="bg2"/>
                </a:gs>
              </a:gsLst>
              <a:lin ang="840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C2DADFD8-5DEE-449A-A576-39F98BB2A88B}"/>
                </a:ext>
              </a:extLst>
            </p:cNvPr>
            <p:cNvSpPr/>
            <p:nvPr/>
          </p:nvSpPr>
          <p:spPr>
            <a:xfrm>
              <a:off x="-12667" y="-12667"/>
              <a:ext cx="6114514" cy="5404114"/>
            </a:xfrm>
            <a:custGeom>
              <a:avLst/>
              <a:gdLst>
                <a:gd name="connsiteX0" fmla="*/ 6080244 w 6114514"/>
                <a:gd name="connsiteY0" fmla="*/ 4942336 h 5404114"/>
                <a:gd name="connsiteX1" fmla="*/ 12667 w 6114514"/>
                <a:gd name="connsiteY1" fmla="*/ 5367307 h 5404114"/>
                <a:gd name="connsiteX2" fmla="*/ 12667 w 6114514"/>
                <a:gd name="connsiteY2" fmla="*/ 5392679 h 5404114"/>
                <a:gd name="connsiteX3" fmla="*/ 6095467 w 6114514"/>
                <a:gd name="connsiteY3" fmla="*/ 4966439 h 5404114"/>
                <a:gd name="connsiteX4" fmla="*/ 6108153 w 6114514"/>
                <a:gd name="connsiteY4" fmla="*/ 4966439 h 5404114"/>
                <a:gd name="connsiteX5" fmla="*/ 5761833 w 6114514"/>
                <a:gd name="connsiteY5" fmla="*/ 12667 h 5404114"/>
                <a:gd name="connsiteX6" fmla="*/ 5736462 w 6114514"/>
                <a:gd name="connsiteY6" fmla="*/ 12667 h 540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14514" h="5404114">
                  <a:moveTo>
                    <a:pt x="6080244" y="4942336"/>
                  </a:moveTo>
                  <a:lnTo>
                    <a:pt x="12667" y="5367307"/>
                  </a:lnTo>
                  <a:lnTo>
                    <a:pt x="12667" y="5392679"/>
                  </a:lnTo>
                  <a:lnTo>
                    <a:pt x="6095467" y="4966439"/>
                  </a:lnTo>
                  <a:lnTo>
                    <a:pt x="6108153" y="4966439"/>
                  </a:lnTo>
                  <a:lnTo>
                    <a:pt x="5761833" y="12667"/>
                  </a:lnTo>
                  <a:lnTo>
                    <a:pt x="5736462" y="12667"/>
                  </a:lnTo>
                  <a:close/>
                </a:path>
              </a:pathLst>
            </a:custGeom>
            <a:solidFill>
              <a:schemeClr val="bg1"/>
            </a:solidFill>
            <a:ln w="12681" cap="flat">
              <a:noFill/>
              <a:prstDash val="solid"/>
              <a:miter/>
            </a:ln>
          </p:spPr>
          <p:txBody>
            <a:bodyPr rtlCol="0" anchor="ctr"/>
            <a:lstStyle/>
            <a:p>
              <a:endParaRPr lang="en-US" noProof="0" dirty="0"/>
            </a:p>
          </p:txBody>
        </p:sp>
      </p:grpSp>
      <p:sp>
        <p:nvSpPr>
          <p:cNvPr id="27" name="Picture Placeholder 26">
            <a:extLst>
              <a:ext uri="{FF2B5EF4-FFF2-40B4-BE49-F238E27FC236}">
                <a16:creationId xmlns:a16="http://schemas.microsoft.com/office/drawing/2014/main" id="{BBA8375B-3CE5-468D-91DF-8151963A9531}"/>
              </a:ext>
            </a:extLst>
          </p:cNvPr>
          <p:cNvSpPr>
            <a:spLocks noGrp="1"/>
          </p:cNvSpPr>
          <p:nvPr>
            <p:ph type="pic" sz="quarter" idx="15"/>
          </p:nvPr>
        </p:nvSpPr>
        <p:spPr>
          <a:xfrm>
            <a:off x="-694" y="0"/>
            <a:ext cx="6065966" cy="5355825"/>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5966" h="5408602">
                <a:moveTo>
                  <a:pt x="693" y="5408602"/>
                </a:moveTo>
                <a:cubicBezTo>
                  <a:pt x="4546" y="3609465"/>
                  <a:pt x="-2683" y="1799137"/>
                  <a:pt x="1170" y="0"/>
                </a:cubicBezTo>
                <a:lnTo>
                  <a:pt x="5725098" y="841"/>
                </a:lnTo>
                <a:lnTo>
                  <a:pt x="6065966" y="4979386"/>
                </a:lnTo>
                <a:lnTo>
                  <a:pt x="693" y="5408602"/>
                </a:lnTo>
                <a:close/>
              </a:path>
            </a:pathLst>
          </a:custGeom>
          <a:ln>
            <a:noFill/>
          </a:ln>
        </p:spPr>
        <p:txBody>
          <a:bodyPr anchor="ctr" anchorCtr="0">
            <a:norm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421424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grpSp>
        <p:nvGrpSpPr>
          <p:cNvPr id="18" name="Graphic 16">
            <a:extLst>
              <a:ext uri="{FF2B5EF4-FFF2-40B4-BE49-F238E27FC236}">
                <a16:creationId xmlns:a16="http://schemas.microsoft.com/office/drawing/2014/main" id="{6E486D59-536F-433A-BA1F-E5D8171D28EE}"/>
              </a:ext>
            </a:extLst>
          </p:cNvPr>
          <p:cNvGrpSpPr/>
          <p:nvPr userDrawn="1"/>
        </p:nvGrpSpPr>
        <p:grpSpPr>
          <a:xfrm>
            <a:off x="10962579" y="5678327"/>
            <a:ext cx="1234800" cy="1051200"/>
            <a:chOff x="5626893" y="3026568"/>
            <a:chExt cx="937260" cy="800760"/>
          </a:xfrm>
        </p:grpSpPr>
        <p:sp>
          <p:nvSpPr>
            <p:cNvPr id="19" name="Freeform: Shape 18">
              <a:extLst>
                <a:ext uri="{FF2B5EF4-FFF2-40B4-BE49-F238E27FC236}">
                  <a16:creationId xmlns:a16="http://schemas.microsoft.com/office/drawing/2014/main" id="{A58001F8-106A-42FB-834D-9A42C409CE0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12C44DFF-8C15-44EB-9668-D72BDBCAC7EB}"/>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id="{69CEAA8A-68C1-422B-827F-B9BB0A5DBA9F}"/>
              </a:ext>
            </a:extLst>
          </p:cNvPr>
          <p:cNvSpPr>
            <a:spLocks noGrp="1"/>
          </p:cNvSpPr>
          <p:nvPr>
            <p:ph type="body" idx="1" hasCustomPrompt="1"/>
          </p:nvPr>
        </p:nvSpPr>
        <p:spPr>
          <a:xfrm>
            <a:off x="1032739" y="2647949"/>
            <a:ext cx="459360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4" name="Content Placeholder 3">
            <a:extLst>
              <a:ext uri="{FF2B5EF4-FFF2-40B4-BE49-F238E27FC236}">
                <a16:creationId xmlns:a16="http://schemas.microsoft.com/office/drawing/2014/main" id="{C7EF9F20-7EC3-4301-8D75-2F88B498A5B5}"/>
              </a:ext>
            </a:extLst>
          </p:cNvPr>
          <p:cNvSpPr>
            <a:spLocks noGrp="1"/>
          </p:cNvSpPr>
          <p:nvPr>
            <p:ph sz="half" idx="2"/>
          </p:nvPr>
        </p:nvSpPr>
        <p:spPr>
          <a:xfrm>
            <a:off x="1030139" y="3248025"/>
            <a:ext cx="4573338"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a:t>Click to edit Master text styles</a:t>
            </a:r>
          </a:p>
          <a:p>
            <a:pPr lvl="1"/>
            <a:r>
              <a:rPr lang="en-US" noProof="0"/>
              <a:t>Second level</a:t>
            </a:r>
          </a:p>
        </p:txBody>
      </p:sp>
      <p:sp>
        <p:nvSpPr>
          <p:cNvPr id="8" name="Footer Placeholder 7">
            <a:extLst>
              <a:ext uri="{FF2B5EF4-FFF2-40B4-BE49-F238E27FC236}">
                <a16:creationId xmlns:a16="http://schemas.microsoft.com/office/drawing/2014/main" id="{701F359F-D118-4F66-A9AB-3A95DC285386}"/>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68CC05F-AFDC-44E7-8014-867EBAC64F3F}"/>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id="{69BE7BF4-3069-409E-BFA9-64375BC3D04B}"/>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id="{F3C766CD-B979-4D7C-8A2C-417E79767E3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id="{D10447CE-8352-418F-9BA9-B6C2160B9376}"/>
              </a:ext>
            </a:extLst>
          </p:cNvPr>
          <p:cNvSpPr>
            <a:spLocks noGrp="1"/>
          </p:cNvSpPr>
          <p:nvPr>
            <p:ph type="title" hasCustomPrompt="1"/>
          </p:nvPr>
        </p:nvSpPr>
        <p:spPr>
          <a:xfrm rot="-360000">
            <a:off x="830561" y="849316"/>
            <a:ext cx="3923299" cy="1042492"/>
          </a:xfrm>
        </p:spPr>
        <p:txBody>
          <a:bodyPr/>
          <a:lstStyle>
            <a:lvl1pPr>
              <a:defRPr>
                <a:solidFill>
                  <a:schemeClr val="bg1"/>
                </a:solidFill>
              </a:defRPr>
            </a:lvl1pPr>
          </a:lstStyle>
          <a:p>
            <a:r>
              <a:rPr lang="en-US" noProof="0"/>
              <a:t>Comparison</a:t>
            </a:r>
          </a:p>
        </p:txBody>
      </p:sp>
      <p:sp>
        <p:nvSpPr>
          <p:cNvPr id="15" name="Text Placeholder 2">
            <a:extLst>
              <a:ext uri="{FF2B5EF4-FFF2-40B4-BE49-F238E27FC236}">
                <a16:creationId xmlns:a16="http://schemas.microsoft.com/office/drawing/2014/main" id="{D440566B-A9B8-43D7-AF31-EC51D5850D00}"/>
              </a:ext>
            </a:extLst>
          </p:cNvPr>
          <p:cNvSpPr>
            <a:spLocks noGrp="1"/>
          </p:cNvSpPr>
          <p:nvPr>
            <p:ph type="body" idx="13" hasCustomPrompt="1"/>
          </p:nvPr>
        </p:nvSpPr>
        <p:spPr>
          <a:xfrm>
            <a:off x="6207364" y="2647949"/>
            <a:ext cx="507601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16" name="Content Placeholder 3">
            <a:extLst>
              <a:ext uri="{FF2B5EF4-FFF2-40B4-BE49-F238E27FC236}">
                <a16:creationId xmlns:a16="http://schemas.microsoft.com/office/drawing/2014/main" id="{159211AA-05DE-48A1-97CC-3BE597E71490}"/>
              </a:ext>
            </a:extLst>
          </p:cNvPr>
          <p:cNvSpPr>
            <a:spLocks noGrp="1"/>
          </p:cNvSpPr>
          <p:nvPr>
            <p:ph sz="half" idx="14"/>
          </p:nvPr>
        </p:nvSpPr>
        <p:spPr>
          <a:xfrm>
            <a:off x="6207363" y="3248025"/>
            <a:ext cx="5073411"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a:t>Click to edit Master text styles</a:t>
            </a:r>
          </a:p>
          <a:p>
            <a:pPr lvl="1"/>
            <a:r>
              <a:rPr lang="en-US" noProof="0"/>
              <a:t>Second level</a:t>
            </a:r>
          </a:p>
        </p:txBody>
      </p:sp>
      <p:sp>
        <p:nvSpPr>
          <p:cNvPr id="17" name="Text Placeholder 2">
            <a:extLst>
              <a:ext uri="{FF2B5EF4-FFF2-40B4-BE49-F238E27FC236}">
                <a16:creationId xmlns:a16="http://schemas.microsoft.com/office/drawing/2014/main" id="{79FCC9E8-58D0-4280-842F-285B2710BA14}"/>
              </a:ext>
            </a:extLst>
          </p:cNvPr>
          <p:cNvSpPr>
            <a:spLocks noGrp="1"/>
          </p:cNvSpPr>
          <p:nvPr>
            <p:ph type="body" idx="15" hasCustomPrompt="1"/>
          </p:nvPr>
        </p:nvSpPr>
        <p:spPr>
          <a:xfrm>
            <a:off x="5676900" y="1374622"/>
            <a:ext cx="5202936" cy="1115568"/>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2" name="Freeform: Shape 21">
            <a:extLst>
              <a:ext uri="{FF2B5EF4-FFF2-40B4-BE49-F238E27FC236}">
                <a16:creationId xmlns:a16="http://schemas.microsoft.com/office/drawing/2014/main" id="{0313A844-31D3-4D0D-8043-C498865AF65B}"/>
              </a:ext>
            </a:extLst>
          </p:cNvPr>
          <p:cNvSpPr/>
          <p:nvPr/>
        </p:nvSpPr>
        <p:spPr>
          <a:xfrm>
            <a:off x="4200902"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8948DAA4-D083-418A-B253-F1F56A7613B3}"/>
              </a:ext>
            </a:extLst>
          </p:cNvPr>
          <p:cNvSpPr/>
          <p:nvPr/>
        </p:nvSpPr>
        <p:spPr>
          <a:xfrm>
            <a:off x="4406705"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51458" t="10702" r="5240" b="-85592"/>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3538970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Chart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48030" y="2755778"/>
            <a:ext cx="2724912" cy="2267712"/>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Chart Placeholder 21">
            <a:extLst>
              <a:ext uri="{FF2B5EF4-FFF2-40B4-BE49-F238E27FC236}">
                <a16:creationId xmlns:a16="http://schemas.microsoft.com/office/drawing/2014/main" id="{DD959D31-8095-4F0E-8AA3-33ABE262D130}"/>
              </a:ext>
            </a:extLst>
          </p:cNvPr>
          <p:cNvSpPr>
            <a:spLocks noGrp="1"/>
          </p:cNvSpPr>
          <p:nvPr>
            <p:ph type="chart" sz="quarter" idx="14"/>
          </p:nvPr>
        </p:nvSpPr>
        <p:spPr>
          <a:xfrm>
            <a:off x="5159375" y="1347788"/>
            <a:ext cx="6121400" cy="4090987"/>
          </a:xfrm>
        </p:spPr>
        <p:txBody>
          <a:bodyPr anchor="ctr" anchorCtr="0">
            <a:normAutofit/>
          </a:bodyPr>
          <a:lstStyle>
            <a:lvl1pPr marL="0" indent="0" algn="ctr">
              <a:buNone/>
              <a:defRPr sz="1400"/>
            </a:lvl1pPr>
          </a:lstStyle>
          <a:p>
            <a:r>
              <a:rPr lang="en-US" noProof="0"/>
              <a:t>Click icon to add chart</a:t>
            </a:r>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97984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Table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48030" y="3314576"/>
            <a:ext cx="3200400" cy="1700784"/>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5" name="Table Placeholder 14">
            <a:extLst>
              <a:ext uri="{FF2B5EF4-FFF2-40B4-BE49-F238E27FC236}">
                <a16:creationId xmlns:a16="http://schemas.microsoft.com/office/drawing/2014/main" id="{7658F6E5-229A-4857-8140-782AA94211B5}"/>
              </a:ext>
            </a:extLst>
          </p:cNvPr>
          <p:cNvSpPr>
            <a:spLocks noGrp="1"/>
          </p:cNvSpPr>
          <p:nvPr>
            <p:ph type="tbl" sz="quarter" idx="13"/>
          </p:nvPr>
        </p:nvSpPr>
        <p:spPr>
          <a:xfrm>
            <a:off x="5159375" y="1347788"/>
            <a:ext cx="6121400" cy="4090987"/>
          </a:xfrm>
        </p:spPr>
        <p:txBody>
          <a:bodyPr anchor="ctr" anchorCtr="0">
            <a:normAutofit/>
          </a:bodyPr>
          <a:lstStyle>
            <a:lvl1pPr marL="0" indent="0" algn="ctr">
              <a:buNone/>
              <a:defRPr sz="1400"/>
            </a:lvl1pPr>
          </a:lstStyle>
          <a:p>
            <a:r>
              <a:rPr lang="en-US" noProof="0"/>
              <a:t>Click icon to add table</a:t>
            </a:r>
            <a:endParaRPr lang="en-US" noProof="0" dirty="0"/>
          </a:p>
        </p:txBody>
      </p:sp>
      <p:sp>
        <p:nvSpPr>
          <p:cNvPr id="17" name="Freeform: Shape 16">
            <a:extLst>
              <a:ext uri="{FF2B5EF4-FFF2-40B4-BE49-F238E27FC236}">
                <a16:creationId xmlns:a16="http://schemas.microsoft.com/office/drawing/2014/main" id="{9FB4E85B-0FE6-4367-8B3F-4F3B5621BF3B}"/>
              </a:ext>
            </a:extLst>
          </p:cNvPr>
          <p:cNvSpPr/>
          <p:nvPr/>
        </p:nvSpPr>
        <p:spPr>
          <a:xfrm>
            <a:off x="2641930"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6AC08F80-E4EE-498F-927C-7F97FBA89C96}"/>
              </a:ext>
            </a:extLst>
          </p:cNvPr>
          <p:cNvSpPr/>
          <p:nvPr/>
        </p:nvSpPr>
        <p:spPr>
          <a:xfrm>
            <a:off x="2847733"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76814" t="10702" r="6336" b="-114608"/>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4200568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6" name="Graphic 16">
            <a:extLst>
              <a:ext uri="{FF2B5EF4-FFF2-40B4-BE49-F238E27FC236}">
                <a16:creationId xmlns:a16="http://schemas.microsoft.com/office/drawing/2014/main" id="{A6C11E25-2AF0-4EBF-905C-81BDCFB5E4C8}"/>
              </a:ext>
            </a:extLst>
          </p:cNvPr>
          <p:cNvGrpSpPr/>
          <p:nvPr userDrawn="1"/>
        </p:nvGrpSpPr>
        <p:grpSpPr>
          <a:xfrm>
            <a:off x="10962579" y="5678327"/>
            <a:ext cx="1234800" cy="1051200"/>
            <a:chOff x="5626893" y="3026568"/>
            <a:chExt cx="937260" cy="800760"/>
          </a:xfrm>
        </p:grpSpPr>
        <p:sp>
          <p:nvSpPr>
            <p:cNvPr id="7" name="Freeform: Shape 6">
              <a:extLst>
                <a:ext uri="{FF2B5EF4-FFF2-40B4-BE49-F238E27FC236}">
                  <a16:creationId xmlns:a16="http://schemas.microsoft.com/office/drawing/2014/main" id="{9D892266-5EB4-4DE9-BB23-F21047C71611}"/>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8" name="Freeform: Shape 7">
              <a:extLst>
                <a:ext uri="{FF2B5EF4-FFF2-40B4-BE49-F238E27FC236}">
                  <a16:creationId xmlns:a16="http://schemas.microsoft.com/office/drawing/2014/main" id="{ADD8BBD5-9B7C-4CF3-9606-41DC9C0151B9}"/>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Footer Placeholder 2">
            <a:extLst>
              <a:ext uri="{FF2B5EF4-FFF2-40B4-BE49-F238E27FC236}">
                <a16:creationId xmlns:a16="http://schemas.microsoft.com/office/drawing/2014/main" id="{4C97017C-1C1C-4B7D-A1F6-792FC58C89C0}"/>
              </a:ext>
            </a:extLst>
          </p:cNvPr>
          <p:cNvSpPr>
            <a:spLocks noGrp="1"/>
          </p:cNvSpPr>
          <p:nvPr>
            <p:ph type="ftr" sz="quarter" idx="11"/>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1247CDBA-2DF6-4122-86A8-F7C1A644467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9" name="Graphic 4">
            <a:extLst>
              <a:ext uri="{FF2B5EF4-FFF2-40B4-BE49-F238E27FC236}">
                <a16:creationId xmlns:a16="http://schemas.microsoft.com/office/drawing/2014/main" id="{EA075FD4-B92A-4706-AF9F-516E4D97661A}"/>
              </a:ext>
            </a:extLst>
          </p:cNvPr>
          <p:cNvGrpSpPr/>
          <p:nvPr/>
        </p:nvGrpSpPr>
        <p:grpSpPr>
          <a:xfrm>
            <a:off x="3101009" y="-12694"/>
            <a:ext cx="9094808" cy="5689901"/>
            <a:chOff x="227974" y="-12694"/>
            <a:chExt cx="11967843" cy="5689901"/>
          </a:xfrm>
        </p:grpSpPr>
        <p:sp>
          <p:nvSpPr>
            <p:cNvPr id="10" name="Freeform: Shape 9">
              <a:extLst>
                <a:ext uri="{FF2B5EF4-FFF2-40B4-BE49-F238E27FC236}">
                  <a16:creationId xmlns:a16="http://schemas.microsoft.com/office/drawing/2014/main" id="{CC47232B-AA36-4054-91B9-8A58B1EB5A7C}"/>
                </a:ext>
              </a:extLst>
            </p:cNvPr>
            <p:cNvSpPr/>
            <p:nvPr/>
          </p:nvSpPr>
          <p:spPr>
            <a:xfrm>
              <a:off x="227974" y="-12694"/>
              <a:ext cx="2146414" cy="5677200"/>
            </a:xfrm>
            <a:custGeom>
              <a:avLst/>
              <a:gdLst>
                <a:gd name="connsiteX0" fmla="*/ 1684102 w 2146413"/>
                <a:gd name="connsiteY0" fmla="*/ 12694 h 5677200"/>
                <a:gd name="connsiteX1" fmla="*/ 12694 w 2146413"/>
                <a:gd name="connsiteY1" fmla="*/ 508020 h 5677200"/>
                <a:gd name="connsiteX2" fmla="*/ 1184966 w 2146413"/>
                <a:gd name="connsiteY2" fmla="*/ 5677194 h 5677200"/>
                <a:gd name="connsiteX3" fmla="*/ 2136246 w 2146413"/>
                <a:gd name="connsiteY3" fmla="*/ 5494304 h 5677200"/>
                <a:gd name="connsiteX4" fmla="*/ 1945736 w 2146413"/>
                <a:gd name="connsiteY4" fmla="*/ 12694 h 5677200"/>
                <a:gd name="connsiteX5" fmla="*/ 1684102 w 2146413"/>
                <a:gd name="connsiteY5" fmla="*/ 12694 h 567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413" h="5677200">
                  <a:moveTo>
                    <a:pt x="1684102" y="12694"/>
                  </a:moveTo>
                  <a:cubicBezTo>
                    <a:pt x="1158295" y="151131"/>
                    <a:pt x="12694" y="508020"/>
                    <a:pt x="12694" y="508020"/>
                  </a:cubicBezTo>
                  <a:cubicBezTo>
                    <a:pt x="12694" y="508020"/>
                    <a:pt x="764574" y="1905094"/>
                    <a:pt x="1184966" y="5677194"/>
                  </a:cubicBezTo>
                  <a:cubicBezTo>
                    <a:pt x="1404688" y="5606070"/>
                    <a:pt x="2136246" y="5494304"/>
                    <a:pt x="2136246" y="5494304"/>
                  </a:cubicBezTo>
                  <a:cubicBezTo>
                    <a:pt x="2136246" y="5494304"/>
                    <a:pt x="1963517" y="568983"/>
                    <a:pt x="1945736" y="12694"/>
                  </a:cubicBezTo>
                  <a:lnTo>
                    <a:pt x="1684102" y="12694"/>
                  </a:lnTo>
                  <a:close/>
                </a:path>
              </a:pathLst>
            </a:custGeom>
            <a:gradFill>
              <a:gsLst>
                <a:gs pos="0">
                  <a:schemeClr val="accent5">
                    <a:alpha val="5000"/>
                  </a:schemeClr>
                </a:gs>
                <a:gs pos="100000">
                  <a:schemeClr val="accent5"/>
                </a:gs>
              </a:gsLst>
              <a:lin ang="360000" scaled="0"/>
            </a:gradFill>
            <a:ln w="12693"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A10FD2C3-F226-42E6-A01E-50BAFB037D89}"/>
                </a:ext>
              </a:extLst>
            </p:cNvPr>
            <p:cNvSpPr/>
            <p:nvPr/>
          </p:nvSpPr>
          <p:spPr>
            <a:xfrm>
              <a:off x="866818" y="-12694"/>
              <a:ext cx="11328999" cy="5689901"/>
            </a:xfrm>
            <a:custGeom>
              <a:avLst/>
              <a:gdLst>
                <a:gd name="connsiteX0" fmla="*/ 11322642 w 11328999"/>
                <a:gd name="connsiteY0" fmla="*/ 4653519 h 5689900"/>
                <a:gd name="connsiteX1" fmla="*/ 11322642 w 11328999"/>
                <a:gd name="connsiteY1" fmla="*/ 12694 h 5689900"/>
                <a:gd name="connsiteX2" fmla="*/ 12694 w 11328999"/>
                <a:gd name="connsiteY2" fmla="*/ 12694 h 5689900"/>
                <a:gd name="connsiteX3" fmla="*/ 560093 w 11328999"/>
                <a:gd name="connsiteY3" fmla="*/ 5689894 h 5689900"/>
              </a:gdLst>
              <a:ahLst/>
              <a:cxnLst>
                <a:cxn ang="0">
                  <a:pos x="connsiteX0" y="connsiteY0"/>
                </a:cxn>
                <a:cxn ang="0">
                  <a:pos x="connsiteX1" y="connsiteY1"/>
                </a:cxn>
                <a:cxn ang="0">
                  <a:pos x="connsiteX2" y="connsiteY2"/>
                </a:cxn>
                <a:cxn ang="0">
                  <a:pos x="connsiteX3" y="connsiteY3"/>
                </a:cxn>
              </a:cxnLst>
              <a:rect l="l" t="t" r="r" b="b"/>
              <a:pathLst>
                <a:path w="11328999" h="5689900">
                  <a:moveTo>
                    <a:pt x="11322642" y="4653519"/>
                  </a:moveTo>
                  <a:lnTo>
                    <a:pt x="11322642" y="12694"/>
                  </a:lnTo>
                  <a:lnTo>
                    <a:pt x="12694" y="12694"/>
                  </a:lnTo>
                  <a:lnTo>
                    <a:pt x="560093" y="5689894"/>
                  </a:lnTo>
                  <a:close/>
                </a:path>
              </a:pathLst>
            </a:custGeom>
            <a:gradFill>
              <a:gsLst>
                <a:gs pos="0">
                  <a:schemeClr val="accent5"/>
                </a:gs>
                <a:gs pos="100000">
                  <a:schemeClr val="bg2"/>
                </a:gs>
              </a:gsLst>
              <a:lin ang="360000" scaled="0"/>
            </a:gradFill>
            <a:ln w="12693"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D326E1C1-191D-4CBC-9151-C6FB8AFCA679}"/>
                </a:ext>
              </a:extLst>
            </p:cNvPr>
            <p:cNvSpPr/>
            <p:nvPr/>
          </p:nvSpPr>
          <p:spPr>
            <a:xfrm>
              <a:off x="1152583" y="-12694"/>
              <a:ext cx="11036884" cy="5410486"/>
            </a:xfrm>
            <a:custGeom>
              <a:avLst/>
              <a:gdLst>
                <a:gd name="connsiteX0" fmla="*/ 11036877 w 11036883"/>
                <a:gd name="connsiteY0" fmla="*/ 4372834 h 5410485"/>
                <a:gd name="connsiteX1" fmla="*/ 555013 w 11036883"/>
                <a:gd name="connsiteY1" fmla="*/ 5382538 h 5410485"/>
                <a:gd name="connsiteX2" fmla="*/ 38095 w 11036883"/>
                <a:gd name="connsiteY2" fmla="*/ 12694 h 5410485"/>
                <a:gd name="connsiteX3" fmla="*/ 12694 w 11036883"/>
                <a:gd name="connsiteY3" fmla="*/ 12694 h 5410485"/>
                <a:gd name="connsiteX4" fmla="*/ 530881 w 11036883"/>
                <a:gd name="connsiteY4" fmla="*/ 5396509 h 5410485"/>
                <a:gd name="connsiteX5" fmla="*/ 532151 w 11036883"/>
                <a:gd name="connsiteY5" fmla="*/ 5409209 h 5410485"/>
                <a:gd name="connsiteX6" fmla="*/ 11036877 w 11036883"/>
                <a:gd name="connsiteY6" fmla="*/ 4398236 h 54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36883" h="5410485">
                  <a:moveTo>
                    <a:pt x="11036877" y="4372834"/>
                  </a:moveTo>
                  <a:lnTo>
                    <a:pt x="555013" y="5382538"/>
                  </a:lnTo>
                  <a:lnTo>
                    <a:pt x="38095" y="12694"/>
                  </a:lnTo>
                  <a:lnTo>
                    <a:pt x="12694" y="12694"/>
                  </a:lnTo>
                  <a:lnTo>
                    <a:pt x="530881" y="5396509"/>
                  </a:lnTo>
                  <a:lnTo>
                    <a:pt x="532151" y="5409209"/>
                  </a:lnTo>
                  <a:lnTo>
                    <a:pt x="11036877" y="4398236"/>
                  </a:lnTo>
                  <a:close/>
                </a:path>
              </a:pathLst>
            </a:custGeom>
            <a:solidFill>
              <a:schemeClr val="bg1"/>
            </a:solidFill>
            <a:ln w="12693" cap="flat">
              <a:noFill/>
              <a:prstDash val="solid"/>
              <a:miter/>
            </a:ln>
          </p:spPr>
          <p:txBody>
            <a:bodyPr rtlCol="0" anchor="ctr"/>
            <a:lstStyle/>
            <a:p>
              <a:endParaRPr lang="en-US" noProof="0" dirty="0"/>
            </a:p>
          </p:txBody>
        </p:sp>
      </p:grpSp>
      <p:sp>
        <p:nvSpPr>
          <p:cNvPr id="16" name="Text Placeholder 3">
            <a:extLst>
              <a:ext uri="{FF2B5EF4-FFF2-40B4-BE49-F238E27FC236}">
                <a16:creationId xmlns:a16="http://schemas.microsoft.com/office/drawing/2014/main" id="{768D53E4-BBD0-4F2E-B5E9-1CDB627A84B6}"/>
              </a:ext>
            </a:extLst>
          </p:cNvPr>
          <p:cNvSpPr>
            <a:spLocks noGrp="1"/>
          </p:cNvSpPr>
          <p:nvPr>
            <p:ph type="body" sz="half" idx="2" hasCustomPrompt="1"/>
          </p:nvPr>
        </p:nvSpPr>
        <p:spPr>
          <a:xfrm>
            <a:off x="494969" y="2282951"/>
            <a:ext cx="3055579" cy="3402714"/>
          </a:xfrm>
          <a:gradFill>
            <a:gsLst>
              <a:gs pos="0">
                <a:schemeClr val="tx2"/>
              </a:gs>
              <a:gs pos="100000">
                <a:schemeClr val="tx1"/>
              </a:gs>
            </a:gsLst>
            <a:lin ang="10800000" scaled="1"/>
          </a:gradFill>
        </p:spPr>
        <p:txBody>
          <a:bodyPr vert="horz" lIns="144000" tIns="108000" rIns="108000" bIns="108000" rtlCol="0" anchor="ctr" anchorCtr="0">
            <a:normAutofit/>
          </a:bodyPr>
          <a:lstStyle>
            <a:lvl1pPr marL="0" indent="0" algn="l">
              <a:buFont typeface="Arial" panose="020B0604020202020204" pitchFamily="34" charset="0"/>
              <a:buNone/>
              <a:defRPr lang="en-US" sz="2000" b="1">
                <a:solidFill>
                  <a:schemeClr val="bg1"/>
                </a:solidFill>
              </a:defRPr>
            </a:lvl1pPr>
          </a:lstStyle>
          <a:p>
            <a:pPr marL="228600" lvl="0" indent="-228600"/>
            <a:r>
              <a:rPr lang="en-US" noProof="0"/>
              <a:t>EDIT MASTER TEXT STYLES</a:t>
            </a:r>
          </a:p>
        </p:txBody>
      </p:sp>
      <p:sp>
        <p:nvSpPr>
          <p:cNvPr id="20" name="Picture Placeholder 19">
            <a:extLst>
              <a:ext uri="{FF2B5EF4-FFF2-40B4-BE49-F238E27FC236}">
                <a16:creationId xmlns:a16="http://schemas.microsoft.com/office/drawing/2014/main" id="{C9B40841-64AD-4F36-A387-121624847296}"/>
              </a:ext>
            </a:extLst>
          </p:cNvPr>
          <p:cNvSpPr>
            <a:spLocks noGrp="1"/>
          </p:cNvSpPr>
          <p:nvPr>
            <p:ph type="pic" idx="1"/>
          </p:nvPr>
        </p:nvSpPr>
        <p:spPr>
          <a:xfrm>
            <a:off x="3703978" y="1"/>
            <a:ext cx="8495014" cy="5685664"/>
          </a:xfrm>
          <a:custGeom>
            <a:avLst/>
            <a:gdLst>
              <a:gd name="connsiteX0" fmla="*/ 0 w 10973163"/>
              <a:gd name="connsiteY0" fmla="*/ 0 h 5778507"/>
              <a:gd name="connsiteX1" fmla="*/ 10973163 w 10973163"/>
              <a:gd name="connsiteY1" fmla="*/ 0 h 5778507"/>
              <a:gd name="connsiteX2" fmla="*/ 10973163 w 10973163"/>
              <a:gd name="connsiteY2" fmla="*/ 4708234 h 5778507"/>
              <a:gd name="connsiteX3" fmla="*/ 637629 w 10973163"/>
              <a:gd name="connsiteY3" fmla="*/ 5778507 h 5778507"/>
              <a:gd name="connsiteX4" fmla="*/ 513924 w 10973163"/>
              <a:gd name="connsiteY4" fmla="*/ 5778507 h 5778507"/>
              <a:gd name="connsiteX5" fmla="*/ 0 w 10973163"/>
              <a:gd name="connsiteY5" fmla="*/ 11 h 577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73163" h="5778507">
                <a:moveTo>
                  <a:pt x="0" y="0"/>
                </a:moveTo>
                <a:lnTo>
                  <a:pt x="10973163" y="0"/>
                </a:lnTo>
                <a:lnTo>
                  <a:pt x="10973163" y="4708234"/>
                </a:lnTo>
                <a:lnTo>
                  <a:pt x="637629" y="5778507"/>
                </a:lnTo>
                <a:lnTo>
                  <a:pt x="513924" y="5778507"/>
                </a:lnTo>
                <a:lnTo>
                  <a:pt x="0" y="11"/>
                </a:ln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5" name="Title 22">
            <a:extLst>
              <a:ext uri="{FF2B5EF4-FFF2-40B4-BE49-F238E27FC236}">
                <a16:creationId xmlns:a16="http://schemas.microsoft.com/office/drawing/2014/main" id="{A7AAB7EE-08F8-4859-95A3-BAB2909A0A3F}"/>
              </a:ext>
            </a:extLst>
          </p:cNvPr>
          <p:cNvSpPr>
            <a:spLocks noGrp="1"/>
          </p:cNvSpPr>
          <p:nvPr>
            <p:ph type="title" hasCustomPrompt="1"/>
          </p:nvPr>
        </p:nvSpPr>
        <p:spPr>
          <a:xfrm rot="-360000">
            <a:off x="-61166" y="919125"/>
            <a:ext cx="3890555" cy="1091949"/>
          </a:xfrm>
          <a:custGeom>
            <a:avLst/>
            <a:gdLst>
              <a:gd name="connsiteX0" fmla="*/ 0 w 4011780"/>
              <a:gd name="connsiteY0" fmla="*/ 916770 h 916770"/>
              <a:gd name="connsiteX1" fmla="*/ 229193 w 4011780"/>
              <a:gd name="connsiteY1" fmla="*/ 0 h 916770"/>
              <a:gd name="connsiteX2" fmla="*/ 3782588 w 4011780"/>
              <a:gd name="connsiteY2" fmla="*/ 0 h 916770"/>
              <a:gd name="connsiteX3" fmla="*/ 4011780 w 4011780"/>
              <a:gd name="connsiteY3" fmla="*/ 916770 h 916770"/>
              <a:gd name="connsiteX4" fmla="*/ 0 w 4011780"/>
              <a:gd name="connsiteY4" fmla="*/ 916770 h 916770"/>
              <a:gd name="connsiteX0" fmla="*/ 0 w 4187844"/>
              <a:gd name="connsiteY0" fmla="*/ 916770 h 1051526"/>
              <a:gd name="connsiteX1" fmla="*/ 229193 w 4187844"/>
              <a:gd name="connsiteY1" fmla="*/ 0 h 1051526"/>
              <a:gd name="connsiteX2" fmla="*/ 3782588 w 4187844"/>
              <a:gd name="connsiteY2" fmla="*/ 0 h 1051526"/>
              <a:gd name="connsiteX3" fmla="*/ 4187844 w 4187844"/>
              <a:gd name="connsiteY3" fmla="*/ 1051526 h 1051526"/>
              <a:gd name="connsiteX4" fmla="*/ 0 w 4187844"/>
              <a:gd name="connsiteY4" fmla="*/ 916770 h 1051526"/>
              <a:gd name="connsiteX0" fmla="*/ 0 w 4187844"/>
              <a:gd name="connsiteY0" fmla="*/ 939936 h 1074692"/>
              <a:gd name="connsiteX1" fmla="*/ 229193 w 4187844"/>
              <a:gd name="connsiteY1" fmla="*/ 23166 h 1074692"/>
              <a:gd name="connsiteX2" fmla="*/ 4165479 w 4187844"/>
              <a:gd name="connsiteY2" fmla="*/ 0 h 1074692"/>
              <a:gd name="connsiteX3" fmla="*/ 4187844 w 4187844"/>
              <a:gd name="connsiteY3" fmla="*/ 1074692 h 1074692"/>
              <a:gd name="connsiteX4" fmla="*/ 0 w 4187844"/>
              <a:gd name="connsiteY4" fmla="*/ 939936 h 1074692"/>
              <a:gd name="connsiteX0" fmla="*/ 0 w 4860085"/>
              <a:gd name="connsiteY0" fmla="*/ 1101781 h 1101781"/>
              <a:gd name="connsiteX1" fmla="*/ 901434 w 4860085"/>
              <a:gd name="connsiteY1" fmla="*/ 23166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60085"/>
              <a:gd name="connsiteY0" fmla="*/ 1101781 h 1101781"/>
              <a:gd name="connsiteX1" fmla="*/ 84487 w 4860085"/>
              <a:gd name="connsiteY1" fmla="*/ 53552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86832"/>
              <a:gd name="connsiteY0" fmla="*/ 1098969 h 1098969"/>
              <a:gd name="connsiteX1" fmla="*/ 111234 w 4886832"/>
              <a:gd name="connsiteY1" fmla="*/ 53552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86832"/>
              <a:gd name="connsiteY0" fmla="*/ 1098969 h 1098969"/>
              <a:gd name="connsiteX1" fmla="*/ 95749 w 4886832"/>
              <a:gd name="connsiteY1" fmla="*/ 46516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92182"/>
              <a:gd name="connsiteY0" fmla="*/ 1098407 h 1098407"/>
              <a:gd name="connsiteX1" fmla="*/ 101099 w 4892182"/>
              <a:gd name="connsiteY1" fmla="*/ 46516 h 1098407"/>
              <a:gd name="connsiteX2" fmla="*/ 4869817 w 4892182"/>
              <a:gd name="connsiteY2" fmla="*/ 0 h 1098407"/>
              <a:gd name="connsiteX3" fmla="*/ 4892182 w 4892182"/>
              <a:gd name="connsiteY3" fmla="*/ 1074692 h 1098407"/>
              <a:gd name="connsiteX4" fmla="*/ 0 w 4892182"/>
              <a:gd name="connsiteY4" fmla="*/ 1098407 h 1098407"/>
              <a:gd name="connsiteX0" fmla="*/ 5888 w 4898070"/>
              <a:gd name="connsiteY0" fmla="*/ 1098407 h 1098407"/>
              <a:gd name="connsiteX1" fmla="*/ 0 w 4898070"/>
              <a:gd name="connsiteY1" fmla="*/ 35271 h 1098407"/>
              <a:gd name="connsiteX2" fmla="*/ 4875705 w 4898070"/>
              <a:gd name="connsiteY2" fmla="*/ 0 h 1098407"/>
              <a:gd name="connsiteX3" fmla="*/ 4898070 w 4898070"/>
              <a:gd name="connsiteY3" fmla="*/ 1074692 h 1098407"/>
              <a:gd name="connsiteX4" fmla="*/ 5888 w 4898070"/>
              <a:gd name="connsiteY4" fmla="*/ 1098407 h 1098407"/>
              <a:gd name="connsiteX0" fmla="*/ 25 w 5005106"/>
              <a:gd name="connsiteY0" fmla="*/ 1091949 h 1091949"/>
              <a:gd name="connsiteX1" fmla="*/ 107036 w 5005106"/>
              <a:gd name="connsiteY1" fmla="*/ 35271 h 1091949"/>
              <a:gd name="connsiteX2" fmla="*/ 4982741 w 5005106"/>
              <a:gd name="connsiteY2" fmla="*/ 0 h 1091949"/>
              <a:gd name="connsiteX3" fmla="*/ 5005106 w 5005106"/>
              <a:gd name="connsiteY3" fmla="*/ 1074692 h 1091949"/>
              <a:gd name="connsiteX4" fmla="*/ 25 w 5005106"/>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5081" h="1091949">
                <a:moveTo>
                  <a:pt x="0" y="1091949"/>
                </a:moveTo>
                <a:lnTo>
                  <a:pt x="107011" y="35271"/>
                </a:lnTo>
                <a:lnTo>
                  <a:pt x="4982716" y="0"/>
                </a:lnTo>
                <a:lnTo>
                  <a:pt x="5005081" y="1074692"/>
                </a:lnTo>
                <a:lnTo>
                  <a:pt x="0" y="1091949"/>
                </a:lnTo>
                <a:close/>
              </a:path>
            </a:pathLst>
          </a:custGeom>
          <a:gradFill>
            <a:gsLst>
              <a:gs pos="9000">
                <a:schemeClr val="accent1"/>
              </a:gs>
              <a:gs pos="100000">
                <a:schemeClr val="accent2"/>
              </a:gs>
            </a:gsLst>
            <a:lin ang="360000" scaled="0"/>
          </a:gradFill>
          <a:ln>
            <a:solidFill>
              <a:srgbClr val="99B898"/>
            </a:solidFill>
          </a:ln>
        </p:spPr>
        <p:txBody>
          <a:bodyPr lIns="954000"/>
          <a:lstStyle>
            <a:lvl1pPr>
              <a:defRPr>
                <a:solidFill>
                  <a:schemeClr val="bg1"/>
                </a:solidFill>
              </a:defRPr>
            </a:lvl1pPr>
          </a:lstStyle>
          <a:p>
            <a:r>
              <a:rPr lang="en-US" noProof="0"/>
              <a:t>Big Picture</a:t>
            </a:r>
          </a:p>
        </p:txBody>
      </p:sp>
    </p:spTree>
    <p:extLst>
      <p:ext uri="{BB962C8B-B14F-4D97-AF65-F5344CB8AC3E}">
        <p14:creationId xmlns:p14="http://schemas.microsoft.com/office/powerpoint/2010/main" val="365683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with Caption">
    <p:spTree>
      <p:nvGrpSpPr>
        <p:cNvPr id="1" name=""/>
        <p:cNvGrpSpPr/>
        <p:nvPr/>
      </p:nvGrpSpPr>
      <p:grpSpPr>
        <a:xfrm>
          <a:off x="0" y="0"/>
          <a:ext cx="0" cy="0"/>
          <a:chOff x="0" y="0"/>
          <a:chExt cx="0" cy="0"/>
        </a:xfrm>
      </p:grpSpPr>
      <p:grpSp>
        <p:nvGrpSpPr>
          <p:cNvPr id="9" name="Graphic 16">
            <a:extLst>
              <a:ext uri="{FF2B5EF4-FFF2-40B4-BE49-F238E27FC236}">
                <a16:creationId xmlns:a16="http://schemas.microsoft.com/office/drawing/2014/main" id="{10E52898-F619-494E-9A8E-D3CD0AF8B0E9}"/>
              </a:ext>
            </a:extLst>
          </p:cNvPr>
          <p:cNvGrpSpPr/>
          <p:nvPr userDrawn="1"/>
        </p:nvGrpSpPr>
        <p:grpSpPr>
          <a:xfrm>
            <a:off x="10962579" y="5678327"/>
            <a:ext cx="1234800" cy="1051200"/>
            <a:chOff x="5626893" y="3026568"/>
            <a:chExt cx="937260" cy="800760"/>
          </a:xfrm>
        </p:grpSpPr>
        <p:sp>
          <p:nvSpPr>
            <p:cNvPr id="10" name="Freeform: Shape 9">
              <a:extLst>
                <a:ext uri="{FF2B5EF4-FFF2-40B4-BE49-F238E27FC236}">
                  <a16:creationId xmlns:a16="http://schemas.microsoft.com/office/drawing/2014/main" id="{B07EB11E-BCCF-4D3D-94A5-C5461CC106A2}"/>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60EF36E-DD5E-492D-AD65-5711A7E6D3CD}"/>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CCF02D3A-D463-46FA-BA54-F231414BB71F}"/>
              </a:ext>
            </a:extLst>
          </p:cNvPr>
          <p:cNvSpPr>
            <a:spLocks noGrp="1"/>
          </p:cNvSpPr>
          <p:nvPr>
            <p:ph type="title" hasCustomPrompt="1"/>
          </p:nvPr>
        </p:nvSpPr>
        <p:spPr>
          <a:xfrm>
            <a:off x="4111752" y="5382175"/>
            <a:ext cx="3968496" cy="832104"/>
          </a:xfrm>
          <a:gradFill>
            <a:gsLst>
              <a:gs pos="0">
                <a:schemeClr val="tx2"/>
              </a:gs>
              <a:gs pos="100000">
                <a:schemeClr val="tx1"/>
              </a:gs>
            </a:gsLst>
            <a:lin ang="10800000" scaled="1"/>
          </a:gradFill>
        </p:spPr>
        <p:txBody>
          <a:bodyPr lIns="144000" anchor="ctr" anchorCtr="0">
            <a:normAutofit/>
          </a:bodyPr>
          <a:lstStyle>
            <a:lvl1pPr algn="l">
              <a:defRPr sz="2000" b="1">
                <a:solidFill>
                  <a:schemeClr val="bg1"/>
                </a:solidFill>
                <a:latin typeface="+mn-lt"/>
              </a:defRPr>
            </a:lvl1pPr>
          </a:lstStyle>
          <a:p>
            <a:r>
              <a:rPr lang="en-US" noProof="0"/>
              <a:t>CLICK TO EDIT MASTER TITLE STYLE</a:t>
            </a:r>
          </a:p>
        </p:txBody>
      </p:sp>
      <p:sp>
        <p:nvSpPr>
          <p:cNvPr id="6" name="Footer Placeholder 5">
            <a:extLst>
              <a:ext uri="{FF2B5EF4-FFF2-40B4-BE49-F238E27FC236}">
                <a16:creationId xmlns:a16="http://schemas.microsoft.com/office/drawing/2014/main" id="{0B13FE47-714B-440C-B0F1-CF020E287A09}"/>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1FC9E707-512B-4E7C-A2EE-18CCAB03275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3" name="Media Placeholder 12">
            <a:extLst>
              <a:ext uri="{FF2B5EF4-FFF2-40B4-BE49-F238E27FC236}">
                <a16:creationId xmlns:a16="http://schemas.microsoft.com/office/drawing/2014/main" id="{60B14607-605B-4FF3-A0F5-BB2FCD9460CC}"/>
              </a:ext>
            </a:extLst>
          </p:cNvPr>
          <p:cNvSpPr>
            <a:spLocks noGrp="1"/>
          </p:cNvSpPr>
          <p:nvPr>
            <p:ph type="media" sz="quarter" idx="13"/>
          </p:nvPr>
        </p:nvSpPr>
        <p:spPr>
          <a:xfrm>
            <a:off x="1743456" y="1113044"/>
            <a:ext cx="8705088" cy="4050792"/>
          </a:xfrm>
        </p:spPr>
        <p:txBody>
          <a:bodyPr anchor="ctr" anchorCtr="0">
            <a:normAutofit/>
          </a:bodyPr>
          <a:lstStyle>
            <a:lvl1pPr marL="0" indent="0" algn="ctr">
              <a:buNone/>
              <a:defRPr sz="1400"/>
            </a:lvl1pPr>
          </a:lstStyle>
          <a:p>
            <a:r>
              <a:rPr lang="en-US" noProof="0"/>
              <a:t>Click icon to add media</a:t>
            </a:r>
            <a:endParaRPr lang="en-US" noProof="0" dirty="0"/>
          </a:p>
        </p:txBody>
      </p:sp>
      <p:sp>
        <p:nvSpPr>
          <p:cNvPr id="17" name="Freeform: Shape 16">
            <a:extLst>
              <a:ext uri="{FF2B5EF4-FFF2-40B4-BE49-F238E27FC236}">
                <a16:creationId xmlns:a16="http://schemas.microsoft.com/office/drawing/2014/main" id="{C014D0AB-6E42-4C38-96B3-E4512EF81B12}"/>
              </a:ext>
            </a:extLst>
          </p:cNvPr>
          <p:cNvSpPr/>
          <p:nvPr/>
        </p:nvSpPr>
        <p:spPr>
          <a:xfrm>
            <a:off x="-12729" y="3056551"/>
            <a:ext cx="1309593" cy="470436"/>
          </a:xfrm>
          <a:custGeom>
            <a:avLst/>
            <a:gdLst>
              <a:gd name="connsiteX0" fmla="*/ 1296892 w 1309592"/>
              <a:gd name="connsiteY0" fmla="*/ 12728 h 470436"/>
              <a:gd name="connsiteX1" fmla="*/ 544194 w 1309592"/>
              <a:gd name="connsiteY1" fmla="*/ 13999 h 470436"/>
              <a:gd name="connsiteX2" fmla="*/ 12728 w 1309592"/>
              <a:gd name="connsiteY2" fmla="*/ 128430 h 470436"/>
              <a:gd name="connsiteX3" fmla="*/ 12728 w 1309592"/>
              <a:gd name="connsiteY3" fmla="*/ 469178 h 470436"/>
              <a:gd name="connsiteX4" fmla="*/ 652267 w 1309592"/>
              <a:gd name="connsiteY4" fmla="*/ 335676 h 470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9592" h="470436">
                <a:moveTo>
                  <a:pt x="1296892" y="12728"/>
                </a:moveTo>
                <a:lnTo>
                  <a:pt x="544194" y="13999"/>
                </a:lnTo>
                <a:lnTo>
                  <a:pt x="12728" y="128430"/>
                </a:lnTo>
                <a:lnTo>
                  <a:pt x="12728" y="469178"/>
                </a:lnTo>
                <a:lnTo>
                  <a:pt x="652267" y="335676"/>
                </a:lnTo>
                <a:close/>
              </a:path>
            </a:pathLst>
          </a:custGeom>
          <a:gradFill>
            <a:gsLst>
              <a:gs pos="0">
                <a:schemeClr val="tx2">
                  <a:alpha val="5000"/>
                </a:schemeClr>
              </a:gs>
              <a:gs pos="100000">
                <a:schemeClr val="tx1">
                  <a:alpha val="20000"/>
                </a:schemeClr>
              </a:gs>
            </a:gsLst>
            <a:lin ang="9840000" scaled="0"/>
          </a:gradFill>
          <a:ln w="12713"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D0C0C476-0F93-4FFD-8D6A-6F1E2859E1FF}"/>
              </a:ext>
            </a:extLst>
          </p:cNvPr>
          <p:cNvSpPr/>
          <p:nvPr/>
        </p:nvSpPr>
        <p:spPr>
          <a:xfrm>
            <a:off x="-12729" y="2995521"/>
            <a:ext cx="1525739" cy="737441"/>
          </a:xfrm>
          <a:custGeom>
            <a:avLst/>
            <a:gdLst>
              <a:gd name="connsiteX0" fmla="*/ 12728 w 1525739"/>
              <a:gd name="connsiteY0" fmla="*/ 736182 h 737440"/>
              <a:gd name="connsiteX1" fmla="*/ 1520667 w 1525739"/>
              <a:gd name="connsiteY1" fmla="*/ 415777 h 737440"/>
              <a:gd name="connsiteX2" fmla="*/ 1435480 w 1525739"/>
              <a:gd name="connsiteY2" fmla="*/ 12728 h 737440"/>
              <a:gd name="connsiteX3" fmla="*/ 12728 w 1525739"/>
              <a:gd name="connsiteY3" fmla="*/ 315333 h 737440"/>
            </a:gdLst>
            <a:ahLst/>
            <a:cxnLst>
              <a:cxn ang="0">
                <a:pos x="connsiteX0" y="connsiteY0"/>
              </a:cxn>
              <a:cxn ang="0">
                <a:pos x="connsiteX1" y="connsiteY1"/>
              </a:cxn>
              <a:cxn ang="0">
                <a:pos x="connsiteX2" y="connsiteY2"/>
              </a:cxn>
              <a:cxn ang="0">
                <a:pos x="connsiteX3" y="connsiteY3"/>
              </a:cxn>
            </a:cxnLst>
            <a:rect l="l" t="t" r="r" b="b"/>
            <a:pathLst>
              <a:path w="1525739" h="737440">
                <a:moveTo>
                  <a:pt x="12728" y="736182"/>
                </a:moveTo>
                <a:lnTo>
                  <a:pt x="1520667" y="415777"/>
                </a:lnTo>
                <a:lnTo>
                  <a:pt x="1435480" y="12728"/>
                </a:lnTo>
                <a:lnTo>
                  <a:pt x="12728" y="315333"/>
                </a:lnTo>
                <a:close/>
              </a:path>
            </a:pathLst>
          </a:custGeom>
          <a:blipFill>
            <a:blip r:embed="rId2"/>
            <a:srcRect/>
            <a:stretch>
              <a:fillRect l="-173104" t="23847" r="3068" b="-74795"/>
            </a:stretch>
          </a:blipFill>
          <a:ln w="12713" cap="flat">
            <a:noFill/>
            <a:prstDash val="solid"/>
            <a:miter/>
          </a:ln>
        </p:spPr>
        <p:txBody>
          <a:bodyPr rtlCol="0" anchor="ctr"/>
          <a:lstStyle/>
          <a:p>
            <a:r>
              <a:rPr lang="en-US" noProof="0" dirty="0"/>
              <a:t> </a:t>
            </a:r>
          </a:p>
        </p:txBody>
      </p:sp>
      <p:sp>
        <p:nvSpPr>
          <p:cNvPr id="19" name="Freeform: Shape 18">
            <a:extLst>
              <a:ext uri="{FF2B5EF4-FFF2-40B4-BE49-F238E27FC236}">
                <a16:creationId xmlns:a16="http://schemas.microsoft.com/office/drawing/2014/main" id="{37DED860-B2F3-4B02-B7C4-F0FC61CFA7AC}"/>
              </a:ext>
            </a:extLst>
          </p:cNvPr>
          <p:cNvSpPr/>
          <p:nvPr/>
        </p:nvSpPr>
        <p:spPr>
          <a:xfrm>
            <a:off x="10792048" y="-12728"/>
            <a:ext cx="1398594" cy="1665599"/>
          </a:xfrm>
          <a:custGeom>
            <a:avLst/>
            <a:gdLst>
              <a:gd name="connsiteX0" fmla="*/ 1206619 w 1398594"/>
              <a:gd name="connsiteY0" fmla="*/ 12728 h 1665598"/>
              <a:gd name="connsiteX1" fmla="*/ 333133 w 1398594"/>
              <a:gd name="connsiteY1" fmla="*/ 1010815 h 1665598"/>
              <a:gd name="connsiteX2" fmla="*/ 12728 w 1398594"/>
              <a:gd name="connsiteY2" fmla="*/ 1656712 h 1665598"/>
              <a:gd name="connsiteX3" fmla="*/ 612852 w 1398594"/>
              <a:gd name="connsiteY3" fmla="*/ 1202804 h 1665598"/>
              <a:gd name="connsiteX4" fmla="*/ 1394793 w 1398594"/>
              <a:gd name="connsiteY4" fmla="*/ 297532 h 1665598"/>
              <a:gd name="connsiteX5" fmla="*/ 1394793 w 1398594"/>
              <a:gd name="connsiteY5" fmla="*/ 12728 h 16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594" h="1665598">
                <a:moveTo>
                  <a:pt x="1206619" y="12728"/>
                </a:moveTo>
                <a:lnTo>
                  <a:pt x="333133" y="1010815"/>
                </a:lnTo>
                <a:lnTo>
                  <a:pt x="12728" y="1656712"/>
                </a:lnTo>
                <a:lnTo>
                  <a:pt x="612852" y="1202804"/>
                </a:lnTo>
                <a:lnTo>
                  <a:pt x="1394793" y="297532"/>
                </a:lnTo>
                <a:lnTo>
                  <a:pt x="1394793" y="12728"/>
                </a:lnTo>
                <a:close/>
              </a:path>
            </a:pathLst>
          </a:custGeom>
          <a:gradFill>
            <a:gsLst>
              <a:gs pos="0">
                <a:schemeClr val="accent5">
                  <a:alpha val="5000"/>
                </a:schemeClr>
              </a:gs>
              <a:gs pos="100000">
                <a:schemeClr val="bg2">
                  <a:alpha val="20000"/>
                </a:schemeClr>
              </a:gs>
            </a:gsLst>
            <a:lin ang="3180000" scaled="0"/>
          </a:gradFill>
          <a:ln w="12713"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A8325BE9-BD79-4F37-99D7-6CE4487E9256}"/>
              </a:ext>
            </a:extLst>
          </p:cNvPr>
          <p:cNvSpPr/>
          <p:nvPr/>
        </p:nvSpPr>
        <p:spPr>
          <a:xfrm>
            <a:off x="10686456" y="-12728"/>
            <a:ext cx="1513025" cy="1983461"/>
          </a:xfrm>
          <a:custGeom>
            <a:avLst/>
            <a:gdLst>
              <a:gd name="connsiteX0" fmla="*/ 1505410 w 1513024"/>
              <a:gd name="connsiteY0" fmla="*/ 12728 h 1983460"/>
              <a:gd name="connsiteX1" fmla="*/ 1504139 w 1513024"/>
              <a:gd name="connsiteY1" fmla="*/ 12728 h 1983460"/>
              <a:gd name="connsiteX2" fmla="*/ 12728 w 1513024"/>
              <a:gd name="connsiteY2" fmla="*/ 1699941 h 1983460"/>
              <a:gd name="connsiteX3" fmla="*/ 321691 w 1513024"/>
              <a:gd name="connsiteY3" fmla="*/ 1972031 h 1983460"/>
              <a:gd name="connsiteX4" fmla="*/ 1505410 w 1513024"/>
              <a:gd name="connsiteY4" fmla="*/ 633195 h 1983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024" h="1983460">
                <a:moveTo>
                  <a:pt x="1505410" y="12728"/>
                </a:moveTo>
                <a:lnTo>
                  <a:pt x="1504139" y="12728"/>
                </a:lnTo>
                <a:lnTo>
                  <a:pt x="12728" y="1699941"/>
                </a:lnTo>
                <a:lnTo>
                  <a:pt x="321691" y="1972031"/>
                </a:lnTo>
                <a:lnTo>
                  <a:pt x="1505410" y="633195"/>
                </a:lnTo>
                <a:close/>
              </a:path>
            </a:pathLst>
          </a:custGeom>
          <a:blipFill>
            <a:blip r:embed="rId3"/>
            <a:srcRect/>
            <a:stretch>
              <a:fillRect l="10185" t="-69719" r="-101663" b="6375"/>
            </a:stretch>
          </a:blipFill>
          <a:ln w="12713"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013977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grpSp>
        <p:nvGrpSpPr>
          <p:cNvPr id="40" name="Graphic 35">
            <a:extLst>
              <a:ext uri="{FF2B5EF4-FFF2-40B4-BE49-F238E27FC236}">
                <a16:creationId xmlns:a16="http://schemas.microsoft.com/office/drawing/2014/main" id="{B00A1772-2B8D-4677-8511-3E067F67A72F}"/>
              </a:ext>
            </a:extLst>
          </p:cNvPr>
          <p:cNvGrpSpPr/>
          <p:nvPr userDrawn="1"/>
        </p:nvGrpSpPr>
        <p:grpSpPr>
          <a:xfrm>
            <a:off x="6678503" y="1430186"/>
            <a:ext cx="5526208" cy="2613848"/>
            <a:chOff x="6678503" y="665690"/>
            <a:chExt cx="5526208" cy="2613848"/>
          </a:xfrm>
        </p:grpSpPr>
        <p:sp>
          <p:nvSpPr>
            <p:cNvPr id="42" name="Freeform: Shape 41">
              <a:extLst>
                <a:ext uri="{FF2B5EF4-FFF2-40B4-BE49-F238E27FC236}">
                  <a16:creationId xmlns:a16="http://schemas.microsoft.com/office/drawing/2014/main" id="{FB0F16C2-C8ED-4461-B34C-5CEB29F1C450}"/>
                </a:ext>
              </a:extLst>
            </p:cNvPr>
            <p:cNvSpPr/>
            <p:nvPr/>
          </p:nvSpPr>
          <p:spPr>
            <a:xfrm>
              <a:off x="6678503" y="1272318"/>
              <a:ext cx="5526208" cy="2007220"/>
            </a:xfrm>
            <a:custGeom>
              <a:avLst/>
              <a:gdLst>
                <a:gd name="connsiteX0" fmla="*/ 5514767 w 5526207"/>
                <a:gd name="connsiteY0" fmla="*/ 573560 h 2007220"/>
                <a:gd name="connsiteX1" fmla="*/ 355703 w 5526207"/>
                <a:gd name="connsiteY1" fmla="*/ 33643 h 2007220"/>
                <a:gd name="connsiteX2" fmla="*/ 12697 w 5526207"/>
                <a:gd name="connsiteY2" fmla="*/ 1284980 h 2007220"/>
                <a:gd name="connsiteX3" fmla="*/ 5514767 w 5526207"/>
                <a:gd name="connsiteY3" fmla="*/ 1998940 h 2007220"/>
                <a:gd name="connsiteX4" fmla="*/ 5514767 w 5526207"/>
                <a:gd name="connsiteY4" fmla="*/ 573560 h 2007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26207" h="2007220">
                  <a:moveTo>
                    <a:pt x="5514767" y="573560"/>
                  </a:moveTo>
                  <a:cubicBezTo>
                    <a:pt x="2157119" y="-150564"/>
                    <a:pt x="355703" y="33643"/>
                    <a:pt x="355703" y="33643"/>
                  </a:cubicBezTo>
                  <a:lnTo>
                    <a:pt x="12697" y="1284980"/>
                  </a:lnTo>
                  <a:cubicBezTo>
                    <a:pt x="12697" y="1284980"/>
                    <a:pt x="1368206" y="967381"/>
                    <a:pt x="5514767" y="1998940"/>
                  </a:cubicBezTo>
                  <a:lnTo>
                    <a:pt x="5514767" y="573560"/>
                  </a:lnTo>
                  <a:close/>
                </a:path>
              </a:pathLst>
            </a:custGeom>
            <a:gradFill>
              <a:gsLst>
                <a:gs pos="22000">
                  <a:schemeClr val="accent2">
                    <a:alpha val="10000"/>
                  </a:schemeClr>
                </a:gs>
                <a:gs pos="100000">
                  <a:schemeClr val="accent2">
                    <a:alpha val="40000"/>
                  </a:schemeClr>
                </a:gs>
              </a:gsLst>
              <a:lin ang="1020000" scaled="0"/>
            </a:gradFill>
            <a:ln w="12693"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963814A1-9202-49D2-B985-1785CC4860DE}"/>
                </a:ext>
              </a:extLst>
            </p:cNvPr>
            <p:cNvSpPr/>
            <p:nvPr/>
          </p:nvSpPr>
          <p:spPr>
            <a:xfrm>
              <a:off x="7262884" y="665690"/>
              <a:ext cx="4941827" cy="2591601"/>
            </a:xfrm>
            <a:custGeom>
              <a:avLst/>
              <a:gdLst>
                <a:gd name="connsiteX0" fmla="*/ 4930387 w 4941827"/>
                <a:gd name="connsiteY0" fmla="*/ 1138265 h 2591601"/>
                <a:gd name="connsiteX1" fmla="*/ 383651 w 4941827"/>
                <a:gd name="connsiteY1" fmla="*/ 12697 h 2591601"/>
                <a:gd name="connsiteX2" fmla="*/ 12697 w 4941827"/>
                <a:gd name="connsiteY2" fmla="*/ 1366935 h 2591601"/>
                <a:gd name="connsiteX3" fmla="*/ 4930387 w 4941827"/>
                <a:gd name="connsiteY3" fmla="*/ 2583971 h 2591601"/>
              </a:gdLst>
              <a:ahLst/>
              <a:cxnLst>
                <a:cxn ang="0">
                  <a:pos x="connsiteX0" y="connsiteY0"/>
                </a:cxn>
                <a:cxn ang="0">
                  <a:pos x="connsiteX1" y="connsiteY1"/>
                </a:cxn>
                <a:cxn ang="0">
                  <a:pos x="connsiteX2" y="connsiteY2"/>
                </a:cxn>
                <a:cxn ang="0">
                  <a:pos x="connsiteX3" y="connsiteY3"/>
                </a:cxn>
              </a:cxnLst>
              <a:rect l="l" t="t" r="r" b="b"/>
              <a:pathLst>
                <a:path w="4941827" h="2591601">
                  <a:moveTo>
                    <a:pt x="4930387" y="1138265"/>
                  </a:moveTo>
                  <a:lnTo>
                    <a:pt x="383651" y="12697"/>
                  </a:lnTo>
                  <a:lnTo>
                    <a:pt x="12697" y="1366935"/>
                  </a:lnTo>
                  <a:lnTo>
                    <a:pt x="4930387" y="2583971"/>
                  </a:lnTo>
                  <a:close/>
                </a:path>
              </a:pathLst>
            </a:custGeom>
            <a:gradFill>
              <a:gsLst>
                <a:gs pos="0">
                  <a:schemeClr val="accent1"/>
                </a:gs>
                <a:gs pos="100000">
                  <a:schemeClr val="accent2"/>
                </a:gs>
              </a:gsLst>
              <a:lin ang="10440000" scaled="0"/>
            </a:gradFill>
            <a:ln w="12693" cap="flat">
              <a:noFill/>
              <a:prstDash val="solid"/>
              <a:miter/>
            </a:ln>
          </p:spPr>
          <p:txBody>
            <a:bodyPr rtlCol="0" anchor="ctr"/>
            <a:lstStyle/>
            <a:p>
              <a:endParaRPr lang="en-US" noProof="0" dirty="0"/>
            </a:p>
          </p:txBody>
        </p:sp>
      </p:grpSp>
      <p:sp>
        <p:nvSpPr>
          <p:cNvPr id="14" name="Freeform: Shape 13">
            <a:extLst>
              <a:ext uri="{FF2B5EF4-FFF2-40B4-BE49-F238E27FC236}">
                <a16:creationId xmlns:a16="http://schemas.microsoft.com/office/drawing/2014/main" id="{D2973908-D73D-4ECB-A29B-831C44983FB3}"/>
              </a:ext>
            </a:extLst>
          </p:cNvPr>
          <p:cNvSpPr/>
          <p:nvPr/>
        </p:nvSpPr>
        <p:spPr>
          <a:xfrm>
            <a:off x="5886429" y="5240536"/>
            <a:ext cx="1486046" cy="1625760"/>
          </a:xfrm>
          <a:custGeom>
            <a:avLst/>
            <a:gdLst>
              <a:gd name="connsiteX0" fmla="*/ 1482236 w 1486046"/>
              <a:gd name="connsiteY0" fmla="*/ 12701 h 1625760"/>
              <a:gd name="connsiteX1" fmla="*/ 901789 w 1486046"/>
              <a:gd name="connsiteY1" fmla="*/ 491538 h 1625760"/>
              <a:gd name="connsiteX2" fmla="*/ 12701 w 1486046"/>
              <a:gd name="connsiteY2" fmla="*/ 1618139 h 1625760"/>
              <a:gd name="connsiteX3" fmla="*/ 431843 w 1486046"/>
              <a:gd name="connsiteY3" fmla="*/ 1618139 h 1625760"/>
              <a:gd name="connsiteX4" fmla="*/ 1188837 w 1486046"/>
              <a:gd name="connsiteY4" fmla="*/ 670626 h 1625760"/>
              <a:gd name="connsiteX5" fmla="*/ 1482236 w 1486046"/>
              <a:gd name="connsiteY5" fmla="*/ 12701 h 162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6046" h="1625760">
                <a:moveTo>
                  <a:pt x="1482236" y="12701"/>
                </a:moveTo>
                <a:lnTo>
                  <a:pt x="901789" y="491538"/>
                </a:lnTo>
                <a:lnTo>
                  <a:pt x="12701" y="1618139"/>
                </a:lnTo>
                <a:lnTo>
                  <a:pt x="431843" y="1618139"/>
                </a:lnTo>
                <a:lnTo>
                  <a:pt x="1188837" y="670626"/>
                </a:lnTo>
                <a:lnTo>
                  <a:pt x="1482236" y="12701"/>
                </a:lnTo>
                <a:close/>
              </a:path>
            </a:pathLst>
          </a:custGeom>
          <a:gradFill>
            <a:gsLst>
              <a:gs pos="0">
                <a:schemeClr val="accent3">
                  <a:alpha val="5000"/>
                </a:schemeClr>
              </a:gs>
              <a:gs pos="100000">
                <a:schemeClr val="accent6">
                  <a:alpha val="20000"/>
                </a:schemeClr>
              </a:gs>
            </a:gsLst>
            <a:lin ang="7440000" scaled="0"/>
          </a:gradFill>
          <a:ln w="12700"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334FC528-8248-470A-AD71-53711E01005E}"/>
              </a:ext>
            </a:extLst>
          </p:cNvPr>
          <p:cNvSpPr/>
          <p:nvPr/>
        </p:nvSpPr>
        <p:spPr>
          <a:xfrm>
            <a:off x="-13301" y="298479"/>
            <a:ext cx="2679964" cy="762075"/>
          </a:xfrm>
          <a:custGeom>
            <a:avLst/>
            <a:gdLst>
              <a:gd name="connsiteX0" fmla="*/ 12701 w 2679963"/>
              <a:gd name="connsiteY0" fmla="*/ 425492 h 762075"/>
              <a:gd name="connsiteX1" fmla="*/ 12701 w 2679963"/>
              <a:gd name="connsiteY1" fmla="*/ 755724 h 762075"/>
              <a:gd name="connsiteX2" fmla="*/ 2023309 w 2679963"/>
              <a:gd name="connsiteY2" fmla="*/ 334043 h 762075"/>
              <a:gd name="connsiteX3" fmla="*/ 2667263 w 2679963"/>
              <a:gd name="connsiteY3" fmla="*/ 12701 h 762075"/>
              <a:gd name="connsiteX4" fmla="*/ 2667263 w 2679963"/>
              <a:gd name="connsiteY4" fmla="*/ 12701 h 762075"/>
              <a:gd name="connsiteX5" fmla="*/ 1915349 w 2679963"/>
              <a:gd name="connsiteY5" fmla="*/ 12701 h 76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963" h="762075">
                <a:moveTo>
                  <a:pt x="12701" y="425492"/>
                </a:moveTo>
                <a:lnTo>
                  <a:pt x="12701" y="755724"/>
                </a:lnTo>
                <a:lnTo>
                  <a:pt x="2023309" y="334043"/>
                </a:lnTo>
                <a:lnTo>
                  <a:pt x="2667263" y="12701"/>
                </a:lnTo>
                <a:lnTo>
                  <a:pt x="2667263" y="12701"/>
                </a:lnTo>
                <a:lnTo>
                  <a:pt x="1915349" y="12701"/>
                </a:lnTo>
                <a:close/>
              </a:path>
            </a:pathLst>
          </a:custGeom>
          <a:gradFill>
            <a:gsLst>
              <a:gs pos="0">
                <a:schemeClr val="tx2">
                  <a:alpha val="5000"/>
                </a:schemeClr>
              </a:gs>
              <a:gs pos="100000">
                <a:schemeClr val="tx1">
                  <a:alpha val="20000"/>
                </a:schemeClr>
              </a:gs>
            </a:gsLst>
            <a:lin ang="9840000" scaled="0"/>
          </a:gradFill>
          <a:ln w="12700" cap="flat">
            <a:no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AC925586-1EA9-4B0D-9E80-91777899FF7C}"/>
              </a:ext>
            </a:extLst>
          </p:cNvPr>
          <p:cNvSpPr/>
          <p:nvPr/>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082ADE93-C591-447F-A2DD-56E8D22B23F6}"/>
              </a:ext>
            </a:extLst>
          </p:cNvPr>
          <p:cNvSpPr/>
          <p:nvPr/>
        </p:nvSpPr>
        <p:spPr>
          <a:xfrm>
            <a:off x="7752243" y="4099514"/>
            <a:ext cx="4445438" cy="1105009"/>
          </a:xfrm>
          <a:custGeom>
            <a:avLst/>
            <a:gdLst>
              <a:gd name="connsiteX0" fmla="*/ 4441627 w 4445437"/>
              <a:gd name="connsiteY0" fmla="*/ 297539 h 1105008"/>
              <a:gd name="connsiteX1" fmla="*/ 204490 w 4445437"/>
              <a:gd name="connsiteY1" fmla="*/ 13031 h 1105008"/>
              <a:gd name="connsiteX2" fmla="*/ 12701 w 4445437"/>
              <a:gd name="connsiteY2" fmla="*/ 786537 h 1105008"/>
              <a:gd name="connsiteX3" fmla="*/ 4441627 w 4445437"/>
              <a:gd name="connsiteY3" fmla="*/ 1092638 h 1105008"/>
              <a:gd name="connsiteX4" fmla="*/ 4441627 w 4445437"/>
              <a:gd name="connsiteY4" fmla="*/ 297539 h 110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5437" h="1105008">
                <a:moveTo>
                  <a:pt x="4441627" y="297539"/>
                </a:moveTo>
                <a:cubicBezTo>
                  <a:pt x="2135080" y="-8561"/>
                  <a:pt x="204490" y="13031"/>
                  <a:pt x="204490" y="13031"/>
                </a:cubicBezTo>
                <a:lnTo>
                  <a:pt x="12701" y="786537"/>
                </a:lnTo>
                <a:cubicBezTo>
                  <a:pt x="12701" y="786537"/>
                  <a:pt x="2273524" y="725572"/>
                  <a:pt x="4441627" y="1092638"/>
                </a:cubicBezTo>
                <a:lnTo>
                  <a:pt x="4441627" y="297539"/>
                </a:lnTo>
                <a:close/>
              </a:path>
            </a:pathLst>
          </a:custGeom>
          <a:gradFill>
            <a:gsLst>
              <a:gs pos="0">
                <a:schemeClr val="tx2">
                  <a:alpha val="5000"/>
                </a:schemeClr>
              </a:gs>
              <a:gs pos="100000">
                <a:schemeClr val="tx1">
                  <a:alpha val="20000"/>
                </a:schemeClr>
              </a:gs>
            </a:gsLst>
            <a:lin ang="900000" scaled="0"/>
          </a:gradFill>
          <a:ln w="12700"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4F539762-F7DA-4468-979C-780676B34A92}"/>
              </a:ext>
            </a:extLst>
          </p:cNvPr>
          <p:cNvSpPr/>
          <p:nvPr/>
        </p:nvSpPr>
        <p:spPr>
          <a:xfrm>
            <a:off x="-13301" y="237513"/>
            <a:ext cx="2895885" cy="1028801"/>
          </a:xfrm>
          <a:custGeom>
            <a:avLst/>
            <a:gdLst>
              <a:gd name="connsiteX0" fmla="*/ 12701 w 2895885"/>
              <a:gd name="connsiteY0" fmla="*/ 1026261 h 1028801"/>
              <a:gd name="connsiteX1" fmla="*/ 2890805 w 2895885"/>
              <a:gd name="connsiteY1" fmla="*/ 414061 h 1028801"/>
              <a:gd name="connsiteX2" fmla="*/ 2805706 w 2895885"/>
              <a:gd name="connsiteY2" fmla="*/ 12701 h 1028801"/>
              <a:gd name="connsiteX3" fmla="*/ 12701 w 2895885"/>
              <a:gd name="connsiteY3" fmla="*/ 605850 h 1028801"/>
            </a:gdLst>
            <a:ahLst/>
            <a:cxnLst>
              <a:cxn ang="0">
                <a:pos x="connsiteX0" y="connsiteY0"/>
              </a:cxn>
              <a:cxn ang="0">
                <a:pos x="connsiteX1" y="connsiteY1"/>
              </a:cxn>
              <a:cxn ang="0">
                <a:pos x="connsiteX2" y="connsiteY2"/>
              </a:cxn>
              <a:cxn ang="0">
                <a:pos x="connsiteX3" y="connsiteY3"/>
              </a:cxn>
            </a:cxnLst>
            <a:rect l="l" t="t" r="r" b="b"/>
            <a:pathLst>
              <a:path w="2895885" h="1028801">
                <a:moveTo>
                  <a:pt x="12701" y="1026261"/>
                </a:moveTo>
                <a:lnTo>
                  <a:pt x="2890805" y="414061"/>
                </a:lnTo>
                <a:lnTo>
                  <a:pt x="2805706" y="12701"/>
                </a:lnTo>
                <a:lnTo>
                  <a:pt x="12701" y="605850"/>
                </a:lnTo>
                <a:close/>
              </a:path>
            </a:pathLst>
          </a:custGeom>
          <a:blipFill>
            <a:blip r:embed="rId2"/>
            <a:srcRect/>
            <a:stretch>
              <a:fillRect l="-39712" t="16306" r="1769" b="-21354"/>
            </a:stretch>
          </a:blipFill>
          <a:ln w="12700"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BBC2EFA-0E51-48DC-AF99-0FEF25085843}"/>
              </a:ext>
            </a:extLst>
          </p:cNvPr>
          <p:cNvSpPr/>
          <p:nvPr/>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3"/>
            <a:srcRect/>
            <a:stretch>
              <a:fillRect l="10612" t="-169914" r="-117944" b="10062"/>
            </a:stretch>
          </a:blipFill>
          <a:ln w="12700"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7893AAC6-8427-4BAA-B44F-7B6300936A25}"/>
              </a:ext>
            </a:extLst>
          </p:cNvPr>
          <p:cNvSpPr/>
          <p:nvPr/>
        </p:nvSpPr>
        <p:spPr>
          <a:xfrm>
            <a:off x="6033764" y="5121144"/>
            <a:ext cx="1714669" cy="1740071"/>
          </a:xfrm>
          <a:custGeom>
            <a:avLst/>
            <a:gdLst>
              <a:gd name="connsiteX0" fmla="*/ 12701 w 1714668"/>
              <a:gd name="connsiteY0" fmla="*/ 1737531 h 1740071"/>
              <a:gd name="connsiteX1" fmla="*/ 538533 w 1714668"/>
              <a:gd name="connsiteY1" fmla="*/ 1737531 h 1740071"/>
              <a:gd name="connsiteX2" fmla="*/ 1707048 w 1714668"/>
              <a:gd name="connsiteY2" fmla="*/ 269266 h 1740071"/>
              <a:gd name="connsiteX3" fmla="*/ 1385707 w 1714668"/>
              <a:gd name="connsiteY3" fmla="*/ 12701 h 1740071"/>
            </a:gdLst>
            <a:ahLst/>
            <a:cxnLst>
              <a:cxn ang="0">
                <a:pos x="connsiteX0" y="connsiteY0"/>
              </a:cxn>
              <a:cxn ang="0">
                <a:pos x="connsiteX1" y="connsiteY1"/>
              </a:cxn>
              <a:cxn ang="0">
                <a:pos x="connsiteX2" y="connsiteY2"/>
              </a:cxn>
              <a:cxn ang="0">
                <a:pos x="connsiteX3" y="connsiteY3"/>
              </a:cxn>
            </a:cxnLst>
            <a:rect l="l" t="t" r="r" b="b"/>
            <a:pathLst>
              <a:path w="1714668" h="1740071">
                <a:moveTo>
                  <a:pt x="12701" y="1737531"/>
                </a:moveTo>
                <a:lnTo>
                  <a:pt x="538533" y="1737531"/>
                </a:lnTo>
                <a:lnTo>
                  <a:pt x="1707048" y="269266"/>
                </a:lnTo>
                <a:lnTo>
                  <a:pt x="1385707" y="12701"/>
                </a:lnTo>
                <a:close/>
              </a:path>
            </a:pathLst>
          </a:custGeom>
          <a:blipFill>
            <a:blip r:embed="rId4"/>
            <a:srcRect/>
            <a:stretch>
              <a:fillRect l="-67195" t="6186" r="8111" b="-100456"/>
            </a:stretch>
          </a:blipFill>
          <a:ln w="12700" cap="flat">
            <a:no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92C0F1FD-7849-4263-82D0-842B579C6E4E}"/>
              </a:ext>
            </a:extLst>
          </p:cNvPr>
          <p:cNvSpPr/>
          <p:nvPr/>
        </p:nvSpPr>
        <p:spPr>
          <a:xfrm>
            <a:off x="8228540" y="3516857"/>
            <a:ext cx="3975491" cy="1663864"/>
          </a:xfrm>
          <a:custGeom>
            <a:avLst/>
            <a:gdLst>
              <a:gd name="connsiteX0" fmla="*/ 187978 w 3975491"/>
              <a:gd name="connsiteY0" fmla="*/ 12701 h 1663863"/>
              <a:gd name="connsiteX1" fmla="*/ 12701 w 3975491"/>
              <a:gd name="connsiteY1" fmla="*/ 859875 h 1663863"/>
              <a:gd name="connsiteX2" fmla="*/ 3965330 w 3975491"/>
              <a:gd name="connsiteY2" fmla="*/ 1657513 h 1663863"/>
              <a:gd name="connsiteX3" fmla="*/ 3965330 w 3975491"/>
              <a:gd name="connsiteY3" fmla="*/ 773506 h 1663863"/>
            </a:gdLst>
            <a:ahLst/>
            <a:cxnLst>
              <a:cxn ang="0">
                <a:pos x="connsiteX0" y="connsiteY0"/>
              </a:cxn>
              <a:cxn ang="0">
                <a:pos x="connsiteX1" y="connsiteY1"/>
              </a:cxn>
              <a:cxn ang="0">
                <a:pos x="connsiteX2" y="connsiteY2"/>
              </a:cxn>
              <a:cxn ang="0">
                <a:pos x="connsiteX3" y="connsiteY3"/>
              </a:cxn>
            </a:cxnLst>
            <a:rect l="l" t="t" r="r" b="b"/>
            <a:pathLst>
              <a:path w="3975491" h="1663863">
                <a:moveTo>
                  <a:pt x="187978" y="12701"/>
                </a:moveTo>
                <a:lnTo>
                  <a:pt x="12701" y="859875"/>
                </a:lnTo>
                <a:lnTo>
                  <a:pt x="3965330" y="1657513"/>
                </a:lnTo>
                <a:lnTo>
                  <a:pt x="3965330" y="773506"/>
                </a:lnTo>
                <a:close/>
              </a:path>
            </a:pathLst>
          </a:custGeom>
          <a:gradFill flip="none" rotWithShape="1">
            <a:gsLst>
              <a:gs pos="0">
                <a:schemeClr val="tx2"/>
              </a:gs>
              <a:gs pos="100000">
                <a:schemeClr val="tx1"/>
              </a:gs>
            </a:gsLst>
            <a:lin ang="0" scaled="1"/>
            <a:tileRect/>
          </a:gradFill>
          <a:ln w="12700" cap="flat">
            <a:noFill/>
            <a:prstDash val="solid"/>
            <a:miter/>
          </a:ln>
        </p:spPr>
        <p:txBody>
          <a:bodyPr rtlCol="0" anchor="ctr"/>
          <a:lstStyle/>
          <a:p>
            <a:endParaRPr lang="en-US" noProof="0" dirty="0"/>
          </a:p>
        </p:txBody>
      </p:sp>
      <p:sp>
        <p:nvSpPr>
          <p:cNvPr id="21" name="Title 1">
            <a:extLst>
              <a:ext uri="{FF2B5EF4-FFF2-40B4-BE49-F238E27FC236}">
                <a16:creationId xmlns:a16="http://schemas.microsoft.com/office/drawing/2014/main" id="{380A7FB8-9381-48A6-9B35-958A6319C88F}"/>
              </a:ext>
            </a:extLst>
          </p:cNvPr>
          <p:cNvSpPr>
            <a:spLocks noGrp="1"/>
          </p:cNvSpPr>
          <p:nvPr>
            <p:ph type="title" hasCustomPrompt="1"/>
          </p:nvPr>
        </p:nvSpPr>
        <p:spPr>
          <a:xfrm rot="840000">
            <a:off x="7388594" y="2045086"/>
            <a:ext cx="4821219" cy="1325563"/>
          </a:xfrm>
        </p:spPr>
        <p:txBody>
          <a:bodyPr>
            <a:normAutofit/>
          </a:bodyPr>
          <a:lstStyle>
            <a:lvl1pPr algn="ctr">
              <a:defRPr sz="5500">
                <a:solidFill>
                  <a:schemeClr val="bg1"/>
                </a:solidFill>
              </a:defRPr>
            </a:lvl1pPr>
          </a:lstStyle>
          <a:p>
            <a:r>
              <a:rPr lang="en-US" noProof="0"/>
              <a:t>Thank You!</a:t>
            </a:r>
          </a:p>
        </p:txBody>
      </p:sp>
      <p:grpSp>
        <p:nvGrpSpPr>
          <p:cNvPr id="23" name="Graphic 21">
            <a:extLst>
              <a:ext uri="{FF2B5EF4-FFF2-40B4-BE49-F238E27FC236}">
                <a16:creationId xmlns:a16="http://schemas.microsoft.com/office/drawing/2014/main" id="{D5BA1DFF-80CB-48BB-B37F-4E2BCFC360C5}"/>
              </a:ext>
            </a:extLst>
          </p:cNvPr>
          <p:cNvGrpSpPr/>
          <p:nvPr/>
        </p:nvGrpSpPr>
        <p:grpSpPr>
          <a:xfrm>
            <a:off x="-12667" y="718133"/>
            <a:ext cx="6444343" cy="6146228"/>
            <a:chOff x="-12667" y="718133"/>
            <a:chExt cx="6444343" cy="6146228"/>
          </a:xfrm>
        </p:grpSpPr>
        <p:sp>
          <p:nvSpPr>
            <p:cNvPr id="24" name="Freeform: Shape 23">
              <a:extLst>
                <a:ext uri="{FF2B5EF4-FFF2-40B4-BE49-F238E27FC236}">
                  <a16:creationId xmlns:a16="http://schemas.microsoft.com/office/drawing/2014/main" id="{F56FD6C1-6CCE-49C3-AC4A-61DC82552BCB}"/>
                </a:ext>
              </a:extLst>
            </p:cNvPr>
            <p:cNvSpPr/>
            <p:nvPr/>
          </p:nvSpPr>
          <p:spPr>
            <a:xfrm>
              <a:off x="-12667" y="4352590"/>
              <a:ext cx="6431657" cy="2511771"/>
            </a:xfrm>
            <a:custGeom>
              <a:avLst/>
              <a:gdLst>
                <a:gd name="connsiteX0" fmla="*/ 6224862 w 6431657"/>
                <a:gd name="connsiteY0" fmla="*/ 12667 h 2511771"/>
                <a:gd name="connsiteX1" fmla="*/ 12667 w 6431657"/>
                <a:gd name="connsiteY1" fmla="*/ 1593307 h 2511771"/>
                <a:gd name="connsiteX2" fmla="*/ 12667 w 6431657"/>
                <a:gd name="connsiteY2" fmla="*/ 2500336 h 2511771"/>
                <a:gd name="connsiteX3" fmla="*/ 1746804 w 6431657"/>
                <a:gd name="connsiteY3" fmla="*/ 2500336 h 2511771"/>
                <a:gd name="connsiteX4" fmla="*/ 6431638 w 6431657"/>
                <a:gd name="connsiteY4" fmla="*/ 1191170 h 2511771"/>
                <a:gd name="connsiteX5" fmla="*/ 6224862 w 6431657"/>
                <a:gd name="connsiteY5" fmla="*/ 12667 h 251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1657" h="2511771">
                  <a:moveTo>
                    <a:pt x="6224862" y="12667"/>
                  </a:moveTo>
                  <a:cubicBezTo>
                    <a:pt x="3088953" y="398313"/>
                    <a:pt x="777616" y="1274896"/>
                    <a:pt x="12667" y="1593307"/>
                  </a:cubicBezTo>
                  <a:lnTo>
                    <a:pt x="12667" y="2500336"/>
                  </a:lnTo>
                  <a:lnTo>
                    <a:pt x="1746804" y="2500336"/>
                  </a:lnTo>
                  <a:cubicBezTo>
                    <a:pt x="2964633" y="2034770"/>
                    <a:pt x="4634073" y="1490553"/>
                    <a:pt x="6431638" y="1191170"/>
                  </a:cubicBezTo>
                  <a:cubicBezTo>
                    <a:pt x="6351719" y="725604"/>
                    <a:pt x="6316198" y="469353"/>
                    <a:pt x="6224862" y="12667"/>
                  </a:cubicBezTo>
                  <a:close/>
                </a:path>
              </a:pathLst>
            </a:custGeom>
            <a:gradFill>
              <a:gsLst>
                <a:gs pos="0">
                  <a:schemeClr val="accent5">
                    <a:alpha val="5000"/>
                  </a:schemeClr>
                </a:gs>
                <a:gs pos="100000">
                  <a:schemeClr val="bg2">
                    <a:alpha val="20000"/>
                  </a:schemeClr>
                </a:gs>
              </a:gsLst>
              <a:lin ang="54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84BDD5BB-895B-42CC-BF18-F102D9F03740}"/>
                </a:ext>
              </a:extLst>
            </p:cNvPr>
            <p:cNvSpPr/>
            <p:nvPr/>
          </p:nvSpPr>
          <p:spPr>
            <a:xfrm>
              <a:off x="-12667" y="718133"/>
              <a:ext cx="6444343" cy="5936914"/>
            </a:xfrm>
            <a:custGeom>
              <a:avLst/>
              <a:gdLst>
                <a:gd name="connsiteX0" fmla="*/ 12667 w 6444342"/>
                <a:gd name="connsiteY0" fmla="*/ 5930553 h 5936914"/>
                <a:gd name="connsiteX1" fmla="*/ 6443056 w 6444342"/>
                <a:gd name="connsiteY1" fmla="*/ 4796450 h 5936914"/>
                <a:gd name="connsiteX2" fmla="*/ 6443056 w 6444342"/>
                <a:gd name="connsiteY2" fmla="*/ 4785033 h 5936914"/>
                <a:gd name="connsiteX3" fmla="*/ 5605798 w 6444342"/>
                <a:gd name="connsiteY3" fmla="*/ 12667 h 5936914"/>
                <a:gd name="connsiteX4" fmla="*/ 12667 w 6444342"/>
                <a:gd name="connsiteY4" fmla="*/ 994541 h 5936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4342" h="5936914">
                  <a:moveTo>
                    <a:pt x="12667" y="5930553"/>
                  </a:moveTo>
                  <a:lnTo>
                    <a:pt x="6443056" y="4796450"/>
                  </a:lnTo>
                  <a:lnTo>
                    <a:pt x="6443056" y="4785033"/>
                  </a:lnTo>
                  <a:lnTo>
                    <a:pt x="5605798" y="12667"/>
                  </a:lnTo>
                  <a:lnTo>
                    <a:pt x="12667" y="994541"/>
                  </a:lnTo>
                  <a:close/>
                </a:path>
              </a:pathLst>
            </a:custGeom>
            <a:gradFill flip="none" rotWithShape="1">
              <a:gsLst>
                <a:gs pos="0">
                  <a:schemeClr val="accent5"/>
                </a:gs>
                <a:gs pos="100000">
                  <a:schemeClr val="bg2"/>
                </a:gs>
              </a:gsLst>
              <a:lin ang="10800000" scaled="1"/>
              <a:tileRect/>
            </a:gradFill>
            <a:ln w="12681"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B9D3DF9C-F94C-4251-879E-05A0C17C1AC4}"/>
                </a:ext>
              </a:extLst>
            </p:cNvPr>
            <p:cNvSpPr/>
            <p:nvPr/>
          </p:nvSpPr>
          <p:spPr>
            <a:xfrm>
              <a:off x="-12667" y="1036544"/>
              <a:ext cx="6114514" cy="5366057"/>
            </a:xfrm>
            <a:custGeom>
              <a:avLst/>
              <a:gdLst>
                <a:gd name="connsiteX0" fmla="*/ 5366039 w 6114514"/>
                <a:gd name="connsiteY0" fmla="*/ 12667 h 5366057"/>
                <a:gd name="connsiteX1" fmla="*/ 12667 w 6114514"/>
                <a:gd name="connsiteY1" fmla="*/ 976781 h 5366057"/>
                <a:gd name="connsiteX2" fmla="*/ 12667 w 6114514"/>
                <a:gd name="connsiteY2" fmla="*/ 1014838 h 5366057"/>
                <a:gd name="connsiteX3" fmla="*/ 5335593 w 6114514"/>
                <a:gd name="connsiteY3" fmla="*/ 57067 h 5366057"/>
                <a:gd name="connsiteX4" fmla="*/ 6062484 w 6114514"/>
                <a:gd name="connsiteY4" fmla="*/ 4231936 h 5366057"/>
                <a:gd name="connsiteX5" fmla="*/ 12667 w 6114514"/>
                <a:gd name="connsiteY5" fmla="*/ 5320370 h 5366057"/>
                <a:gd name="connsiteX6" fmla="*/ 12667 w 6114514"/>
                <a:gd name="connsiteY6" fmla="*/ 5358427 h 5366057"/>
                <a:gd name="connsiteX7" fmla="*/ 6087856 w 6114514"/>
                <a:gd name="connsiteY7" fmla="*/ 4266187 h 5366057"/>
                <a:gd name="connsiteX8" fmla="*/ 6106884 w 6114514"/>
                <a:gd name="connsiteY8" fmla="*/ 4262382 h 5366057"/>
                <a:gd name="connsiteX9" fmla="*/ 5369844 w 6114514"/>
                <a:gd name="connsiteY9" fmla="*/ 31696 h 53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14514" h="5366057">
                  <a:moveTo>
                    <a:pt x="5366039" y="12667"/>
                  </a:moveTo>
                  <a:lnTo>
                    <a:pt x="12667" y="976781"/>
                  </a:lnTo>
                  <a:lnTo>
                    <a:pt x="12667" y="1014838"/>
                  </a:lnTo>
                  <a:lnTo>
                    <a:pt x="5335593" y="57067"/>
                  </a:lnTo>
                  <a:lnTo>
                    <a:pt x="6062484" y="4231936"/>
                  </a:lnTo>
                  <a:lnTo>
                    <a:pt x="12667" y="5320370"/>
                  </a:lnTo>
                  <a:lnTo>
                    <a:pt x="12667" y="5358427"/>
                  </a:lnTo>
                  <a:lnTo>
                    <a:pt x="6087856" y="4266187"/>
                  </a:lnTo>
                  <a:lnTo>
                    <a:pt x="6106884" y="4262382"/>
                  </a:lnTo>
                  <a:lnTo>
                    <a:pt x="5369844" y="31696"/>
                  </a:lnTo>
                  <a:close/>
                </a:path>
              </a:pathLst>
            </a:custGeom>
            <a:solidFill>
              <a:schemeClr val="bg1"/>
            </a:solidFill>
            <a:ln w="12681" cap="flat">
              <a:noFill/>
              <a:prstDash val="solid"/>
              <a:miter/>
            </a:ln>
          </p:spPr>
          <p:txBody>
            <a:bodyPr rtlCol="0" anchor="ctr"/>
            <a:lstStyle/>
            <a:p>
              <a:endParaRPr lang="en-US" noProof="0" dirty="0"/>
            </a:p>
          </p:txBody>
        </p:sp>
      </p:grpSp>
      <p:sp>
        <p:nvSpPr>
          <p:cNvPr id="30" name="Picture Placeholder 28">
            <a:extLst>
              <a:ext uri="{FF2B5EF4-FFF2-40B4-BE49-F238E27FC236}">
                <a16:creationId xmlns:a16="http://schemas.microsoft.com/office/drawing/2014/main" id="{F9A3D860-4FE0-494E-B1EC-0DC1F2574D44}"/>
              </a:ext>
            </a:extLst>
          </p:cNvPr>
          <p:cNvSpPr>
            <a:spLocks noGrp="1"/>
          </p:cNvSpPr>
          <p:nvPr>
            <p:ph type="pic" sz="quarter" idx="13"/>
          </p:nvPr>
        </p:nvSpPr>
        <p:spPr>
          <a:xfrm>
            <a:off x="-1600" y="1096296"/>
            <a:ext cx="6052552" cy="5259842"/>
          </a:xfrm>
          <a:custGeom>
            <a:avLst/>
            <a:gdLst>
              <a:gd name="connsiteX0" fmla="*/ 0 w 914400"/>
              <a:gd name="connsiteY0" fmla="*/ 914400 h 914400"/>
              <a:gd name="connsiteX1" fmla="*/ 228600 w 914400"/>
              <a:gd name="connsiteY1" fmla="*/ 0 h 914400"/>
              <a:gd name="connsiteX2" fmla="*/ 685800 w 914400"/>
              <a:gd name="connsiteY2" fmla="*/ 0 h 914400"/>
              <a:gd name="connsiteX3" fmla="*/ 914400 w 914400"/>
              <a:gd name="connsiteY3" fmla="*/ 914400 h 914400"/>
              <a:gd name="connsiteX4" fmla="*/ 0 w 914400"/>
              <a:gd name="connsiteY4" fmla="*/ 914400 h 914400"/>
              <a:gd name="connsiteX0" fmla="*/ 0 w 914400"/>
              <a:gd name="connsiteY0" fmla="*/ 939114 h 939114"/>
              <a:gd name="connsiteX1" fmla="*/ 228600 w 914400"/>
              <a:gd name="connsiteY1" fmla="*/ 24714 h 939114"/>
              <a:gd name="connsiteX2" fmla="*/ 681681 w 914400"/>
              <a:gd name="connsiteY2" fmla="*/ 0 h 939114"/>
              <a:gd name="connsiteX3" fmla="*/ 914400 w 914400"/>
              <a:gd name="connsiteY3" fmla="*/ 939114 h 939114"/>
              <a:gd name="connsiteX4" fmla="*/ 0 w 914400"/>
              <a:gd name="connsiteY4" fmla="*/ 939114 h 939114"/>
              <a:gd name="connsiteX0" fmla="*/ 891746 w 1806146"/>
              <a:gd name="connsiteY0" fmla="*/ 939114 h 939114"/>
              <a:gd name="connsiteX1" fmla="*/ 0 w 1806146"/>
              <a:gd name="connsiteY1" fmla="*/ 284206 h 939114"/>
              <a:gd name="connsiteX2" fmla="*/ 1573427 w 1806146"/>
              <a:gd name="connsiteY2" fmla="*/ 0 h 939114"/>
              <a:gd name="connsiteX3" fmla="*/ 1806146 w 1806146"/>
              <a:gd name="connsiteY3" fmla="*/ 939114 h 939114"/>
              <a:gd name="connsiteX4" fmla="*/ 891746 w 1806146"/>
              <a:gd name="connsiteY4" fmla="*/ 939114 h 939114"/>
              <a:gd name="connsiteX0" fmla="*/ 891746 w 1806146"/>
              <a:gd name="connsiteY0" fmla="*/ 943233 h 943233"/>
              <a:gd name="connsiteX1" fmla="*/ 0 w 1806146"/>
              <a:gd name="connsiteY1" fmla="*/ 288325 h 943233"/>
              <a:gd name="connsiteX2" fmla="*/ 1577546 w 1806146"/>
              <a:gd name="connsiteY2" fmla="*/ 0 h 943233"/>
              <a:gd name="connsiteX3" fmla="*/ 1806146 w 1806146"/>
              <a:gd name="connsiteY3" fmla="*/ 943233 h 943233"/>
              <a:gd name="connsiteX4" fmla="*/ 891746 w 1806146"/>
              <a:gd name="connsiteY4" fmla="*/ 943233 h 943233"/>
              <a:gd name="connsiteX0" fmla="*/ 891746 w 2286594"/>
              <a:gd name="connsiteY0" fmla="*/ 943233 h 4182379"/>
              <a:gd name="connsiteX1" fmla="*/ 0 w 2286594"/>
              <a:gd name="connsiteY1" fmla="*/ 288325 h 4182379"/>
              <a:gd name="connsiteX2" fmla="*/ 1577546 w 2286594"/>
              <a:gd name="connsiteY2" fmla="*/ 0 h 4182379"/>
              <a:gd name="connsiteX3" fmla="*/ 2286594 w 2286594"/>
              <a:gd name="connsiteY3" fmla="*/ 4182379 h 4182379"/>
              <a:gd name="connsiteX4" fmla="*/ 891746 w 2286594"/>
              <a:gd name="connsiteY4" fmla="*/ 943233 h 4182379"/>
              <a:gd name="connsiteX0" fmla="*/ 0 w 5997845"/>
              <a:gd name="connsiteY0" fmla="*/ 5220765 h 5220765"/>
              <a:gd name="connsiteX1" fmla="*/ 3711251 w 5997845"/>
              <a:gd name="connsiteY1" fmla="*/ 288325 h 5220765"/>
              <a:gd name="connsiteX2" fmla="*/ 5288797 w 5997845"/>
              <a:gd name="connsiteY2" fmla="*/ 0 h 5220765"/>
              <a:gd name="connsiteX3" fmla="*/ 5997845 w 5997845"/>
              <a:gd name="connsiteY3" fmla="*/ 4182379 h 5220765"/>
              <a:gd name="connsiteX4" fmla="*/ 0 w 5997845"/>
              <a:gd name="connsiteY4" fmla="*/ 5220765 h 5220765"/>
              <a:gd name="connsiteX0" fmla="*/ 0 w 5997845"/>
              <a:gd name="connsiteY0" fmla="*/ 5220765 h 5220765"/>
              <a:gd name="connsiteX1" fmla="*/ 7156 w 5997845"/>
              <a:gd name="connsiteY1" fmla="*/ 970251 h 5220765"/>
              <a:gd name="connsiteX2" fmla="*/ 5288797 w 5997845"/>
              <a:gd name="connsiteY2" fmla="*/ 0 h 5220765"/>
              <a:gd name="connsiteX3" fmla="*/ 5997845 w 5997845"/>
              <a:gd name="connsiteY3" fmla="*/ 4182379 h 5220765"/>
              <a:gd name="connsiteX4" fmla="*/ 0 w 5997845"/>
              <a:gd name="connsiteY4" fmla="*/ 5220765 h 5220765"/>
              <a:gd name="connsiteX0" fmla="*/ 20358 w 6018203"/>
              <a:gd name="connsiteY0" fmla="*/ 5220765 h 5220765"/>
              <a:gd name="connsiteX1" fmla="*/ 160 w 6018203"/>
              <a:gd name="connsiteY1" fmla="*/ 950713 h 5220765"/>
              <a:gd name="connsiteX2" fmla="*/ 5309155 w 6018203"/>
              <a:gd name="connsiteY2" fmla="*/ 0 h 5220765"/>
              <a:gd name="connsiteX3" fmla="*/ 6018203 w 6018203"/>
              <a:gd name="connsiteY3" fmla="*/ 4182379 h 5220765"/>
              <a:gd name="connsiteX4" fmla="*/ 20358 w 6018203"/>
              <a:gd name="connsiteY4" fmla="*/ 5220765 h 5220765"/>
              <a:gd name="connsiteX0" fmla="*/ 0 w 6025199"/>
              <a:gd name="connsiteY0" fmla="*/ 5252027 h 5252027"/>
              <a:gd name="connsiteX1" fmla="*/ 7156 w 6025199"/>
              <a:gd name="connsiteY1" fmla="*/ 950713 h 5252027"/>
              <a:gd name="connsiteX2" fmla="*/ 5316151 w 6025199"/>
              <a:gd name="connsiteY2" fmla="*/ 0 h 5252027"/>
              <a:gd name="connsiteX3" fmla="*/ 6025199 w 6025199"/>
              <a:gd name="connsiteY3" fmla="*/ 4182379 h 5252027"/>
              <a:gd name="connsiteX4" fmla="*/ 0 w 6025199"/>
              <a:gd name="connsiteY4" fmla="*/ 5252027 h 5252027"/>
              <a:gd name="connsiteX0" fmla="*/ 0 w 6048645"/>
              <a:gd name="connsiteY0" fmla="*/ 5252027 h 5252027"/>
              <a:gd name="connsiteX1" fmla="*/ 7156 w 6048645"/>
              <a:gd name="connsiteY1" fmla="*/ 950713 h 5252027"/>
              <a:gd name="connsiteX2" fmla="*/ 5316151 w 6048645"/>
              <a:gd name="connsiteY2" fmla="*/ 0 h 5252027"/>
              <a:gd name="connsiteX3" fmla="*/ 6048645 w 6048645"/>
              <a:gd name="connsiteY3" fmla="*/ 4162841 h 5252027"/>
              <a:gd name="connsiteX4" fmla="*/ 0 w 6048645"/>
              <a:gd name="connsiteY4" fmla="*/ 5252027 h 5252027"/>
              <a:gd name="connsiteX0" fmla="*/ 0 w 6052552"/>
              <a:gd name="connsiteY0" fmla="*/ 5252027 h 5252027"/>
              <a:gd name="connsiteX1" fmla="*/ 7156 w 6052552"/>
              <a:gd name="connsiteY1" fmla="*/ 950713 h 5252027"/>
              <a:gd name="connsiteX2" fmla="*/ 5316151 w 6052552"/>
              <a:gd name="connsiteY2" fmla="*/ 0 h 5252027"/>
              <a:gd name="connsiteX3" fmla="*/ 6052552 w 6052552"/>
              <a:gd name="connsiteY3" fmla="*/ 4158933 h 5252027"/>
              <a:gd name="connsiteX4" fmla="*/ 0 w 6052552"/>
              <a:gd name="connsiteY4" fmla="*/ 5252027 h 5252027"/>
              <a:gd name="connsiteX0" fmla="*/ 0 w 6052552"/>
              <a:gd name="connsiteY0" fmla="*/ 5259842 h 5259842"/>
              <a:gd name="connsiteX1" fmla="*/ 7156 w 6052552"/>
              <a:gd name="connsiteY1" fmla="*/ 958528 h 5259842"/>
              <a:gd name="connsiteX2" fmla="*/ 5320059 w 6052552"/>
              <a:gd name="connsiteY2" fmla="*/ 0 h 5259842"/>
              <a:gd name="connsiteX3" fmla="*/ 6052552 w 6052552"/>
              <a:gd name="connsiteY3" fmla="*/ 4166748 h 5259842"/>
              <a:gd name="connsiteX4" fmla="*/ 0 w 6052552"/>
              <a:gd name="connsiteY4" fmla="*/ 5259842 h 5259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2552" h="5259842">
                <a:moveTo>
                  <a:pt x="0" y="5259842"/>
                </a:moveTo>
                <a:cubicBezTo>
                  <a:pt x="2385" y="3843004"/>
                  <a:pt x="4771" y="2375366"/>
                  <a:pt x="7156" y="958528"/>
                </a:cubicBezTo>
                <a:lnTo>
                  <a:pt x="5320059" y="0"/>
                </a:lnTo>
                <a:lnTo>
                  <a:pt x="6052552" y="4166748"/>
                </a:lnTo>
                <a:lnTo>
                  <a:pt x="0" y="5259842"/>
                </a:lnTo>
                <a:close/>
              </a:path>
            </a:pathLst>
          </a:custGeom>
          <a:ln>
            <a:solidFill>
              <a:schemeClr val="bg1">
                <a:lumMod val="75000"/>
              </a:schemeClr>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5" name="Text Placeholder 34">
            <a:extLst>
              <a:ext uri="{FF2B5EF4-FFF2-40B4-BE49-F238E27FC236}">
                <a16:creationId xmlns:a16="http://schemas.microsoft.com/office/drawing/2014/main" id="{D53A16E5-EEB1-409A-9BF4-71F08DF7BF95}"/>
              </a:ext>
            </a:extLst>
          </p:cNvPr>
          <p:cNvSpPr>
            <a:spLocks noGrp="1"/>
          </p:cNvSpPr>
          <p:nvPr>
            <p:ph type="body" sz="quarter" idx="14"/>
          </p:nvPr>
        </p:nvSpPr>
        <p:spPr>
          <a:xfrm rot="720000">
            <a:off x="8526498" y="4052877"/>
            <a:ext cx="3689627" cy="642938"/>
          </a:xfrm>
        </p:spPr>
        <p:txBody>
          <a:bodyPr anchor="ctr" anchorCtr="0">
            <a:noAutofit/>
          </a:bodyPr>
          <a:lstStyle>
            <a:lvl1pPr marL="0" indent="0">
              <a:buNone/>
              <a:defRPr sz="2600" b="1">
                <a:solidFill>
                  <a:schemeClr val="bg1"/>
                </a:solidFill>
              </a:defRPr>
            </a:lvl1pPr>
            <a:lvl2pPr marL="457200" indent="0">
              <a:buNone/>
              <a:defRPr sz="2600">
                <a:solidFill>
                  <a:schemeClr val="bg1"/>
                </a:solidFill>
              </a:defRPr>
            </a:lvl2pPr>
            <a:lvl3pPr marL="914400" indent="0">
              <a:buNone/>
              <a:defRPr sz="2600">
                <a:solidFill>
                  <a:schemeClr val="bg1"/>
                </a:solidFill>
              </a:defRPr>
            </a:lvl3pPr>
            <a:lvl4pPr marL="1371600" indent="0">
              <a:buNone/>
              <a:defRPr sz="2600">
                <a:solidFill>
                  <a:schemeClr val="bg1"/>
                </a:solidFill>
              </a:defRPr>
            </a:lvl4pPr>
            <a:lvl5pPr marL="1828800" indent="0">
              <a:buNone/>
              <a:defRPr sz="2600">
                <a:solidFill>
                  <a:schemeClr val="bg1"/>
                </a:solidFill>
              </a:defRPr>
            </a:lvl5pPr>
          </a:lstStyle>
          <a:p>
            <a:pPr lvl="0"/>
            <a:r>
              <a:rPr lang="en-US" noProof="0"/>
              <a:t>Click to edit Master text styles</a:t>
            </a:r>
          </a:p>
        </p:txBody>
      </p:sp>
    </p:spTree>
    <p:extLst>
      <p:ext uri="{BB962C8B-B14F-4D97-AF65-F5344CB8AC3E}">
        <p14:creationId xmlns:p14="http://schemas.microsoft.com/office/powerpoint/2010/main" val="225617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21020577">
            <a:off x="630442" y="2818995"/>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23" name="Subtitle 2">
            <a:extLst>
              <a:ext uri="{FF2B5EF4-FFF2-40B4-BE49-F238E27FC236}">
                <a16:creationId xmlns:a16="http://schemas.microsoft.com/office/drawing/2014/main" id="{EEDE58A0-A534-4BA6-A842-9291BD21B3B3}"/>
              </a:ext>
            </a:extLst>
          </p:cNvPr>
          <p:cNvSpPr>
            <a:spLocks noGrp="1"/>
          </p:cNvSpPr>
          <p:nvPr>
            <p:ph type="subTitle" idx="1" hasCustomPrompt="1"/>
          </p:nvPr>
        </p:nvSpPr>
        <p:spPr>
          <a:xfrm rot="853085">
            <a:off x="7075878" y="2826510"/>
            <a:ext cx="4975641" cy="1655762"/>
          </a:xfrm>
        </p:spPr>
        <p:txBody>
          <a:bodyPr anchor="ctr">
            <a:normAutofit/>
          </a:bodyPr>
          <a:lstStyle>
            <a:lvl1pPr marL="0" indent="0" algn="l">
              <a:buFont typeface="Arial" panose="020B0604020202020204" pitchFamily="34" charset="0"/>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655702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21" name="Text Placeholder 2">
            <a:extLst>
              <a:ext uri="{FF2B5EF4-FFF2-40B4-BE49-F238E27FC236}">
                <a16:creationId xmlns:a16="http://schemas.microsoft.com/office/drawing/2014/main" id="{E88D0B4A-E9EE-4F17-AF07-687763131457}"/>
              </a:ext>
            </a:extLst>
          </p:cNvPr>
          <p:cNvSpPr>
            <a:spLocks noGrp="1"/>
          </p:cNvSpPr>
          <p:nvPr>
            <p:ph type="body" idx="1"/>
          </p:nvPr>
        </p:nvSpPr>
        <p:spPr>
          <a:xfrm>
            <a:off x="3961075" y="3345999"/>
            <a:ext cx="7319700" cy="1500187"/>
          </a:xfrm>
        </p:spPr>
        <p:txBody>
          <a:bodyPr>
            <a:normAutofit/>
          </a:bodyPr>
          <a:lstStyle>
            <a:lvl1pPr marL="0" indent="0" algn="ctr">
              <a:buFont typeface="Arial" panose="020B0604020202020204" pitchFamily="34" charset="0"/>
              <a:buNone/>
              <a:defRPr sz="2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Tree>
    <p:extLst>
      <p:ext uri="{BB962C8B-B14F-4D97-AF65-F5344CB8AC3E}">
        <p14:creationId xmlns:p14="http://schemas.microsoft.com/office/powerpoint/2010/main" val="180464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a:t>Click to edit Master title style</a:t>
            </a:r>
          </a:p>
        </p:txBody>
      </p:sp>
      <p:sp>
        <p:nvSpPr>
          <p:cNvPr id="22" name="Content Placeholder 2">
            <a:extLst>
              <a:ext uri="{FF2B5EF4-FFF2-40B4-BE49-F238E27FC236}">
                <a16:creationId xmlns:a16="http://schemas.microsoft.com/office/drawing/2014/main" id="{6C9B7F00-EB71-4AB0-9B4E-A64B7BB58EC5}"/>
              </a:ext>
            </a:extLst>
          </p:cNvPr>
          <p:cNvSpPr>
            <a:spLocks noGrp="1"/>
          </p:cNvSpPr>
          <p:nvPr>
            <p:ph idx="1"/>
          </p:nvPr>
        </p:nvSpPr>
        <p:spPr>
          <a:xfrm>
            <a:off x="911225" y="1825625"/>
            <a:ext cx="10442575"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144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a:t>Click to edit Master title style</a:t>
            </a:r>
          </a:p>
        </p:txBody>
      </p:sp>
      <p:sp>
        <p:nvSpPr>
          <p:cNvPr id="17" name="Content Placeholder 2">
            <a:extLst>
              <a:ext uri="{FF2B5EF4-FFF2-40B4-BE49-F238E27FC236}">
                <a16:creationId xmlns:a16="http://schemas.microsoft.com/office/drawing/2014/main" id="{F2DC463F-D8D9-4961-B44E-0CCDE38BA290}"/>
              </a:ext>
            </a:extLst>
          </p:cNvPr>
          <p:cNvSpPr>
            <a:spLocks noGrp="1"/>
          </p:cNvSpPr>
          <p:nvPr>
            <p:ph sz="half" idx="1"/>
          </p:nvPr>
        </p:nvSpPr>
        <p:spPr>
          <a:xfrm>
            <a:off x="838200" y="1825625"/>
            <a:ext cx="5181600" cy="397608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5DB1D622-84A6-489A-91BE-DF1D23C03B54}"/>
              </a:ext>
            </a:extLst>
          </p:cNvPr>
          <p:cNvSpPr>
            <a:spLocks noGrp="1"/>
          </p:cNvSpPr>
          <p:nvPr>
            <p:ph sz="half" idx="2"/>
          </p:nvPr>
        </p:nvSpPr>
        <p:spPr>
          <a:xfrm>
            <a:off x="6172200" y="1825625"/>
            <a:ext cx="5181600" cy="397608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1366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5870" y="312092"/>
            <a:ext cx="4391191" cy="1368122"/>
          </a:xfrm>
        </p:spPr>
        <p:txBody>
          <a:bodyPr vert="horz" lIns="91440" tIns="45720" rIns="91440" bIns="45720" rtlCol="0" anchor="ctr">
            <a:normAutofit/>
          </a:bodyPr>
          <a:lstStyle>
            <a:lvl1pPr>
              <a:defRPr lang="en-US">
                <a:solidFill>
                  <a:schemeClr val="bg1"/>
                </a:solidFill>
              </a:defRPr>
            </a:lvl1pPr>
          </a:lstStyle>
          <a:p>
            <a:pPr lvl="0"/>
            <a:r>
              <a:rPr lang="en-US" noProof="0"/>
              <a:t>Click to edit Master title style</a:t>
            </a:r>
          </a:p>
        </p:txBody>
      </p:sp>
      <p:sp>
        <p:nvSpPr>
          <p:cNvPr id="17" name="Text Placeholder 2">
            <a:extLst>
              <a:ext uri="{FF2B5EF4-FFF2-40B4-BE49-F238E27FC236}">
                <a16:creationId xmlns:a16="http://schemas.microsoft.com/office/drawing/2014/main" id="{5A6B27D7-F5EE-4688-B64B-CDC996CB368E}"/>
              </a:ext>
            </a:extLst>
          </p:cNvPr>
          <p:cNvSpPr>
            <a:spLocks noGrp="1"/>
          </p:cNvSpPr>
          <p:nvPr>
            <p:ph type="body" idx="1"/>
          </p:nvPr>
        </p:nvSpPr>
        <p:spPr>
          <a:xfrm>
            <a:off x="839788" y="1942689"/>
            <a:ext cx="5157787"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a:extLst>
              <a:ext uri="{FF2B5EF4-FFF2-40B4-BE49-F238E27FC236}">
                <a16:creationId xmlns:a16="http://schemas.microsoft.com/office/drawing/2014/main" id="{9D3AFCF0-98C5-4ECC-A2A6-BA8BA0A64592}"/>
              </a:ext>
            </a:extLst>
          </p:cNvPr>
          <p:cNvSpPr>
            <a:spLocks noGrp="1"/>
          </p:cNvSpPr>
          <p:nvPr>
            <p:ph sz="half" idx="2"/>
          </p:nvPr>
        </p:nvSpPr>
        <p:spPr>
          <a:xfrm>
            <a:off x="839788" y="2638097"/>
            <a:ext cx="5157787" cy="318463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4">
            <a:extLst>
              <a:ext uri="{FF2B5EF4-FFF2-40B4-BE49-F238E27FC236}">
                <a16:creationId xmlns:a16="http://schemas.microsoft.com/office/drawing/2014/main" id="{3F44E47F-9EE9-414B-B2D8-DD6737905A30}"/>
              </a:ext>
            </a:extLst>
          </p:cNvPr>
          <p:cNvSpPr>
            <a:spLocks noGrp="1"/>
          </p:cNvSpPr>
          <p:nvPr>
            <p:ph type="body" sz="quarter" idx="3"/>
          </p:nvPr>
        </p:nvSpPr>
        <p:spPr>
          <a:xfrm>
            <a:off x="6172200" y="1942689"/>
            <a:ext cx="5183188"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a:extLst>
              <a:ext uri="{FF2B5EF4-FFF2-40B4-BE49-F238E27FC236}">
                <a16:creationId xmlns:a16="http://schemas.microsoft.com/office/drawing/2014/main" id="{D8D8261D-A3B4-4909-8FCD-D7C160F42D85}"/>
              </a:ext>
            </a:extLst>
          </p:cNvPr>
          <p:cNvSpPr>
            <a:spLocks noGrp="1"/>
          </p:cNvSpPr>
          <p:nvPr>
            <p:ph sz="quarter" idx="4"/>
          </p:nvPr>
        </p:nvSpPr>
        <p:spPr>
          <a:xfrm>
            <a:off x="6172200" y="2638097"/>
            <a:ext cx="5183188" cy="318463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915233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6" name="Content Placeholder 2">
            <a:extLst>
              <a:ext uri="{FF2B5EF4-FFF2-40B4-BE49-F238E27FC236}">
                <a16:creationId xmlns:a16="http://schemas.microsoft.com/office/drawing/2014/main" id="{9E80D7DF-92B2-4A46-AA79-DDC69AC8A8EE}"/>
              </a:ext>
            </a:extLst>
          </p:cNvPr>
          <p:cNvSpPr>
            <a:spLocks noGrp="1"/>
          </p:cNvSpPr>
          <p:nvPr>
            <p:ph idx="1"/>
          </p:nvPr>
        </p:nvSpPr>
        <p:spPr>
          <a:xfrm>
            <a:off x="5180012" y="1347788"/>
            <a:ext cx="6172200" cy="433053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3">
            <a:extLst>
              <a:ext uri="{FF2B5EF4-FFF2-40B4-BE49-F238E27FC236}">
                <a16:creationId xmlns:a16="http://schemas.microsoft.com/office/drawing/2014/main" id="{F0A242F9-0019-4B57-A03D-285B738367AC}"/>
              </a:ext>
            </a:extLst>
          </p:cNvPr>
          <p:cNvSpPr>
            <a:spLocks noGrp="1"/>
          </p:cNvSpPr>
          <p:nvPr>
            <p:ph type="body" sz="half" idx="2"/>
          </p:nvPr>
        </p:nvSpPr>
        <p:spPr>
          <a:xfrm>
            <a:off x="839788" y="2806262"/>
            <a:ext cx="3932237" cy="2872065"/>
          </a:xfrm>
          <a:gradFill>
            <a:gsLst>
              <a:gs pos="0">
                <a:schemeClr val="tx2"/>
              </a:gs>
              <a:gs pos="100000">
                <a:schemeClr val="tx1"/>
              </a:gs>
            </a:gsLst>
            <a:lin ang="10800000" scaled="1"/>
          </a:gradFill>
        </p:spPr>
        <p:txBody>
          <a:bodyPr lIns="274320" anchor="ctr">
            <a:normAutofit/>
          </a:bodyPr>
          <a:lstStyle>
            <a:lvl1pPr marL="0" indent="0">
              <a:buFont typeface="Arial" panose="020B0604020202020204" pitchFamily="34" charse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 name="Title 1">
            <a:extLst>
              <a:ext uri="{FF2B5EF4-FFF2-40B4-BE49-F238E27FC236}">
                <a16:creationId xmlns:a16="http://schemas.microsoft.com/office/drawing/2014/main" id="{94A01F06-84A3-407F-8D89-167A9D402359}"/>
              </a:ext>
            </a:extLst>
          </p:cNvPr>
          <p:cNvSpPr>
            <a:spLocks noGrp="1"/>
          </p:cNvSpPr>
          <p:nvPr>
            <p:ph type="title"/>
          </p:nvPr>
        </p:nvSpPr>
        <p:spPr>
          <a:xfrm rot="21227985">
            <a:off x="857494" y="721373"/>
            <a:ext cx="3918639" cy="1325563"/>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199802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7" name="Picture Placeholder 2">
            <a:extLst>
              <a:ext uri="{FF2B5EF4-FFF2-40B4-BE49-F238E27FC236}">
                <a16:creationId xmlns:a16="http://schemas.microsoft.com/office/drawing/2014/main" id="{1C9B27A5-4499-4F2B-843D-B4AC979D3003}"/>
              </a:ext>
            </a:extLst>
          </p:cNvPr>
          <p:cNvSpPr>
            <a:spLocks noGrp="1"/>
          </p:cNvSpPr>
          <p:nvPr>
            <p:ph type="pic" idx="13"/>
          </p:nvPr>
        </p:nvSpPr>
        <p:spPr>
          <a:xfrm>
            <a:off x="5183188" y="1347788"/>
            <a:ext cx="6172200" cy="433053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8" name="Text Placeholder 3">
            <a:extLst>
              <a:ext uri="{FF2B5EF4-FFF2-40B4-BE49-F238E27FC236}">
                <a16:creationId xmlns:a16="http://schemas.microsoft.com/office/drawing/2014/main" id="{4C8F7DBB-2923-48F9-AE53-06CE214A362F}"/>
              </a:ext>
            </a:extLst>
          </p:cNvPr>
          <p:cNvSpPr>
            <a:spLocks noGrp="1"/>
          </p:cNvSpPr>
          <p:nvPr>
            <p:ph type="body" sz="half" idx="2"/>
          </p:nvPr>
        </p:nvSpPr>
        <p:spPr>
          <a:xfrm>
            <a:off x="839788" y="2603601"/>
            <a:ext cx="3932237" cy="3074726"/>
          </a:xfrm>
          <a:gradFill>
            <a:gsLst>
              <a:gs pos="0">
                <a:schemeClr val="tx2"/>
              </a:gs>
              <a:gs pos="100000">
                <a:schemeClr val="tx1"/>
              </a:gs>
            </a:gsLst>
            <a:lin ang="10800000" scaled="1"/>
          </a:gradFill>
        </p:spPr>
        <p:txBody>
          <a:bodyPr lIns="274320" anchor="ctr">
            <a:normAutofit/>
          </a:bodyPr>
          <a:lstStyle>
            <a:lvl1pPr marL="0" inden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 name="Title 1">
            <a:extLst>
              <a:ext uri="{FF2B5EF4-FFF2-40B4-BE49-F238E27FC236}">
                <a16:creationId xmlns:a16="http://schemas.microsoft.com/office/drawing/2014/main" id="{B6AB5B22-678B-4BFD-ABBC-49961466D4A8}"/>
              </a:ext>
            </a:extLst>
          </p:cNvPr>
          <p:cNvSpPr>
            <a:spLocks noGrp="1"/>
          </p:cNvSpPr>
          <p:nvPr>
            <p:ph type="title"/>
          </p:nvPr>
        </p:nvSpPr>
        <p:spPr>
          <a:xfrm rot="21228869">
            <a:off x="857652" y="725128"/>
            <a:ext cx="3833278" cy="1325563"/>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987248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a:t>Click to edit Master title style</a:t>
            </a:r>
          </a:p>
        </p:txBody>
      </p:sp>
    </p:spTree>
    <p:extLst>
      <p:ext uri="{BB962C8B-B14F-4D97-AF65-F5344CB8AC3E}">
        <p14:creationId xmlns:p14="http://schemas.microsoft.com/office/powerpoint/2010/main" val="224023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DDA29EA0-54CE-44CE-A619-B63EB6AA2D12}"/>
              </a:ext>
            </a:extLst>
          </p:cNvPr>
          <p:cNvSpPr>
            <a:spLocks noGrp="1"/>
          </p:cNvSpPr>
          <p:nvPr>
            <p:ph type="body" sz="quarter" idx="13"/>
          </p:nvPr>
        </p:nvSpPr>
        <p:spPr>
          <a:xfrm>
            <a:off x="1444441" y="2373246"/>
            <a:ext cx="9303119" cy="2111508"/>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1225526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2922855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Manual">
    <p:bg>
      <p:bgPr>
        <a:solidFill>
          <a:schemeClr val="bg1"/>
        </a:solidFill>
        <a:effectLst/>
      </p:bgPr>
    </p:bg>
    <p:spTree>
      <p:nvGrpSpPr>
        <p:cNvPr id="1" name=""/>
        <p:cNvGrpSpPr/>
        <p:nvPr/>
      </p:nvGrpSpPr>
      <p:grpSpPr>
        <a:xfrm>
          <a:off x="0" y="0"/>
          <a:ext cx="0" cy="0"/>
          <a:chOff x="0" y="0"/>
          <a:chExt cx="0" cy="0"/>
        </a:xfrm>
      </p:grpSpPr>
      <p:sp>
        <p:nvSpPr>
          <p:cNvPr id="4" name="Graphic 2">
            <a:extLst>
              <a:ext uri="{FF2B5EF4-FFF2-40B4-BE49-F238E27FC236}">
                <a16:creationId xmlns:a16="http://schemas.microsoft.com/office/drawing/2014/main" id="{5D6F87F4-A9FD-42C2-B2B3-2EBAE9413A33}"/>
              </a:ext>
            </a:extLst>
          </p:cNvPr>
          <p:cNvSpPr/>
          <p:nvPr/>
        </p:nvSpPr>
        <p:spPr>
          <a:xfrm>
            <a:off x="-12778" y="429785"/>
            <a:ext cx="7606299" cy="1490682"/>
          </a:xfrm>
          <a:custGeom>
            <a:avLst/>
            <a:gdLst>
              <a:gd name="connsiteX0" fmla="*/ 7602514 w 7606298"/>
              <a:gd name="connsiteY0" fmla="*/ 407745 h 1490681"/>
              <a:gd name="connsiteX1" fmla="*/ 12778 w 7606298"/>
              <a:gd name="connsiteY1" fmla="*/ 12778 h 1490681"/>
              <a:gd name="connsiteX2" fmla="*/ 12778 w 7606298"/>
              <a:gd name="connsiteY2" fmla="*/ 1056256 h 1490681"/>
              <a:gd name="connsiteX3" fmla="*/ 7593596 w 7606298"/>
              <a:gd name="connsiteY3" fmla="*/ 1481801 h 1490681"/>
              <a:gd name="connsiteX4" fmla="*/ 7602514 w 7606298"/>
              <a:gd name="connsiteY4" fmla="*/ 407745 h 1490681"/>
              <a:gd name="connsiteX5" fmla="*/ 7602514 w 7606298"/>
              <a:gd name="connsiteY5" fmla="*/ 407745 h 149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6298" h="1490681">
                <a:moveTo>
                  <a:pt x="7602514" y="407745"/>
                </a:moveTo>
                <a:cubicBezTo>
                  <a:pt x="7602514" y="407745"/>
                  <a:pt x="3107535" y="56097"/>
                  <a:pt x="12778" y="12778"/>
                </a:cubicBezTo>
                <a:lnTo>
                  <a:pt x="12778" y="1056256"/>
                </a:lnTo>
                <a:cubicBezTo>
                  <a:pt x="6306768" y="1024403"/>
                  <a:pt x="7593596" y="1481801"/>
                  <a:pt x="7593596" y="1481801"/>
                </a:cubicBezTo>
                <a:lnTo>
                  <a:pt x="7602514" y="407745"/>
                </a:lnTo>
                <a:lnTo>
                  <a:pt x="7602514" y="407745"/>
                </a:lnTo>
                <a:close/>
              </a:path>
            </a:pathLst>
          </a:custGeom>
          <a:gradFill>
            <a:gsLst>
              <a:gs pos="0">
                <a:schemeClr val="accent2">
                  <a:alpha val="10000"/>
                </a:schemeClr>
              </a:gs>
              <a:gs pos="100000">
                <a:schemeClr val="accent2">
                  <a:alpha val="20000"/>
                </a:schemeClr>
              </a:gs>
            </a:gsLst>
            <a:lin ang="60000" scaled="0"/>
          </a:gradFill>
          <a:ln w="12737" cap="flat">
            <a:noFill/>
            <a:prstDash val="solid"/>
            <a:miter/>
          </a:ln>
        </p:spPr>
        <p:txBody>
          <a:bodyPr rtlCol="0" anchor="ctr"/>
          <a:lstStyle/>
          <a:p>
            <a:endParaRPr lang="en-US" noProof="0" dirty="0"/>
          </a:p>
        </p:txBody>
      </p:sp>
      <p:sp>
        <p:nvSpPr>
          <p:cNvPr id="23" name="Text Placeholder 21">
            <a:extLst>
              <a:ext uri="{FF2B5EF4-FFF2-40B4-BE49-F238E27FC236}">
                <a16:creationId xmlns:a16="http://schemas.microsoft.com/office/drawing/2014/main" id="{F27BBFB4-84C4-42C9-9CB3-DFD801CEBF70}"/>
              </a:ext>
            </a:extLst>
          </p:cNvPr>
          <p:cNvSpPr>
            <a:spLocks noGrp="1"/>
          </p:cNvSpPr>
          <p:nvPr>
            <p:ph type="body" sz="quarter" idx="10" hasCustomPrompt="1"/>
          </p:nvPr>
        </p:nvSpPr>
        <p:spPr>
          <a:xfrm>
            <a:off x="711200" y="1896003"/>
            <a:ext cx="528638" cy="1092200"/>
          </a:xfrm>
        </p:spPr>
        <p:txBody>
          <a:bodyPr>
            <a:normAutofit/>
          </a:bodyPr>
          <a:lstStyle>
            <a:lvl1pPr marL="0" indent="0">
              <a:buNone/>
              <a:defRPr sz="7000" b="1">
                <a:solidFill>
                  <a:schemeClr val="accent5"/>
                </a:solidFill>
                <a:latin typeface="+mj-lt"/>
              </a:defRPr>
            </a:lvl1pPr>
          </a:lstStyle>
          <a:p>
            <a:pPr lvl="0"/>
            <a:r>
              <a:rPr lang="en-US" noProof="0"/>
              <a:t>1</a:t>
            </a:r>
          </a:p>
        </p:txBody>
      </p:sp>
      <p:sp>
        <p:nvSpPr>
          <p:cNvPr id="26" name="Text Placeholder 24">
            <a:extLst>
              <a:ext uri="{FF2B5EF4-FFF2-40B4-BE49-F238E27FC236}">
                <a16:creationId xmlns:a16="http://schemas.microsoft.com/office/drawing/2014/main" id="{C8BBE7AC-17E7-4828-A40C-39EED5284E6D}"/>
              </a:ext>
            </a:extLst>
          </p:cNvPr>
          <p:cNvSpPr>
            <a:spLocks noGrp="1"/>
          </p:cNvSpPr>
          <p:nvPr>
            <p:ph type="body" sz="quarter" idx="11"/>
          </p:nvPr>
        </p:nvSpPr>
        <p:spPr>
          <a:xfrm>
            <a:off x="1185863" y="2088090"/>
            <a:ext cx="3103110" cy="800100"/>
          </a:xfrm>
        </p:spPr>
        <p:txBody>
          <a:bodyPr>
            <a:normAutofit/>
          </a:bodyPr>
          <a:lstStyle>
            <a:lvl1pPr marL="0" indent="0">
              <a:buNone/>
              <a:defRPr sz="2500" b="1">
                <a:solidFill>
                  <a:schemeClr val="tx2"/>
                </a:solidFill>
                <a:latin typeface="+mj-lt"/>
              </a:defRPr>
            </a:lvl1pPr>
          </a:lstStyle>
          <a:p>
            <a:pPr lvl="0"/>
            <a:r>
              <a:rPr lang="en-US" noProof="0"/>
              <a:t>Click to edit Master text styles</a:t>
            </a:r>
          </a:p>
        </p:txBody>
      </p:sp>
      <p:sp>
        <p:nvSpPr>
          <p:cNvPr id="33" name="Text Placeholder 21">
            <a:extLst>
              <a:ext uri="{FF2B5EF4-FFF2-40B4-BE49-F238E27FC236}">
                <a16:creationId xmlns:a16="http://schemas.microsoft.com/office/drawing/2014/main" id="{FC1057E8-2611-45B5-913B-82D301FE8A86}"/>
              </a:ext>
            </a:extLst>
          </p:cNvPr>
          <p:cNvSpPr>
            <a:spLocks noGrp="1"/>
          </p:cNvSpPr>
          <p:nvPr>
            <p:ph type="body" sz="quarter" idx="12" hasCustomPrompt="1"/>
          </p:nvPr>
        </p:nvSpPr>
        <p:spPr>
          <a:xfrm>
            <a:off x="4804600" y="1896003"/>
            <a:ext cx="528638" cy="1092200"/>
          </a:xfrm>
        </p:spPr>
        <p:txBody>
          <a:bodyPr>
            <a:normAutofit/>
          </a:bodyPr>
          <a:lstStyle>
            <a:lvl1pPr marL="0" indent="0">
              <a:buNone/>
              <a:defRPr sz="7000" b="1">
                <a:solidFill>
                  <a:schemeClr val="accent5"/>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A65257E6-B10F-49C0-862A-53648E3F2D0B}"/>
              </a:ext>
            </a:extLst>
          </p:cNvPr>
          <p:cNvSpPr>
            <a:spLocks noGrp="1"/>
          </p:cNvSpPr>
          <p:nvPr>
            <p:ph type="body" sz="quarter" idx="13"/>
          </p:nvPr>
        </p:nvSpPr>
        <p:spPr>
          <a:xfrm>
            <a:off x="5349603" y="2088090"/>
            <a:ext cx="2243918" cy="800100"/>
          </a:xfrm>
        </p:spPr>
        <p:txBody>
          <a:bodyPr>
            <a:normAutofit/>
          </a:bodyPr>
          <a:lstStyle>
            <a:lvl1pPr marL="0" indent="0">
              <a:buNone/>
              <a:defRPr sz="2500" b="1">
                <a:solidFill>
                  <a:schemeClr val="tx2"/>
                </a:solidFill>
                <a:latin typeface="+mj-lt"/>
              </a:defRPr>
            </a:lvl1pPr>
          </a:lstStyle>
          <a:p>
            <a:pPr lvl="0"/>
            <a:r>
              <a:rPr lang="en-US" noProof="0"/>
              <a:t>Click to edit Master text styles</a:t>
            </a:r>
          </a:p>
        </p:txBody>
      </p:sp>
      <p:sp>
        <p:nvSpPr>
          <p:cNvPr id="37" name="Text Placeholder 21">
            <a:extLst>
              <a:ext uri="{FF2B5EF4-FFF2-40B4-BE49-F238E27FC236}">
                <a16:creationId xmlns:a16="http://schemas.microsoft.com/office/drawing/2014/main" id="{83A147CC-1513-463A-8B07-CC14AEC845D9}"/>
              </a:ext>
            </a:extLst>
          </p:cNvPr>
          <p:cNvSpPr>
            <a:spLocks noGrp="1"/>
          </p:cNvSpPr>
          <p:nvPr>
            <p:ph type="body" sz="quarter" idx="14" hasCustomPrompt="1"/>
          </p:nvPr>
        </p:nvSpPr>
        <p:spPr>
          <a:xfrm>
            <a:off x="7890713" y="1913782"/>
            <a:ext cx="528638" cy="1092200"/>
          </a:xfrm>
        </p:spPr>
        <p:txBody>
          <a:bodyPr>
            <a:normAutofit/>
          </a:bodyPr>
          <a:lstStyle>
            <a:lvl1pPr marL="0" indent="0">
              <a:buNone/>
              <a:defRPr sz="7000" b="1">
                <a:solidFill>
                  <a:schemeClr val="accent5"/>
                </a:solidFill>
                <a:latin typeface="+mj-lt"/>
              </a:defRPr>
            </a:lvl1pPr>
          </a:lstStyle>
          <a:p>
            <a:pPr lvl="0"/>
            <a:r>
              <a:rPr lang="en-US" noProof="0"/>
              <a:t>3</a:t>
            </a:r>
          </a:p>
        </p:txBody>
      </p:sp>
      <p:sp>
        <p:nvSpPr>
          <p:cNvPr id="38" name="Text Placeholder 24">
            <a:extLst>
              <a:ext uri="{FF2B5EF4-FFF2-40B4-BE49-F238E27FC236}">
                <a16:creationId xmlns:a16="http://schemas.microsoft.com/office/drawing/2014/main" id="{BCE98261-6A42-49F1-B208-2E6C24DFCF83}"/>
              </a:ext>
            </a:extLst>
          </p:cNvPr>
          <p:cNvSpPr>
            <a:spLocks noGrp="1"/>
          </p:cNvSpPr>
          <p:nvPr>
            <p:ph type="body" sz="quarter" idx="15"/>
          </p:nvPr>
        </p:nvSpPr>
        <p:spPr>
          <a:xfrm>
            <a:off x="8435716" y="2105869"/>
            <a:ext cx="2959116" cy="800100"/>
          </a:xfrm>
        </p:spPr>
        <p:txBody>
          <a:bodyPr>
            <a:normAutofit/>
          </a:bodyPr>
          <a:lstStyle>
            <a:lvl1pPr marL="0" indent="0">
              <a:buNone/>
              <a:defRPr sz="2500" b="1">
                <a:solidFill>
                  <a:schemeClr val="tx2"/>
                </a:solidFill>
                <a:latin typeface="+mj-lt"/>
              </a:defRPr>
            </a:lvl1pPr>
          </a:lstStyle>
          <a:p>
            <a:pPr lvl="0"/>
            <a:r>
              <a:rPr lang="en-US" noProof="0"/>
              <a:t>Click to edit Master text styles</a:t>
            </a:r>
          </a:p>
        </p:txBody>
      </p:sp>
      <p:sp>
        <p:nvSpPr>
          <p:cNvPr id="40" name="Text Placeholder 24">
            <a:extLst>
              <a:ext uri="{FF2B5EF4-FFF2-40B4-BE49-F238E27FC236}">
                <a16:creationId xmlns:a16="http://schemas.microsoft.com/office/drawing/2014/main" id="{937F4311-EBEC-44E3-8542-07503B54D770}"/>
              </a:ext>
            </a:extLst>
          </p:cNvPr>
          <p:cNvSpPr>
            <a:spLocks noGrp="1"/>
          </p:cNvSpPr>
          <p:nvPr>
            <p:ph type="body" sz="quarter" idx="16"/>
          </p:nvPr>
        </p:nvSpPr>
        <p:spPr>
          <a:xfrm>
            <a:off x="891723" y="2943573"/>
            <a:ext cx="1698625" cy="800100"/>
          </a:xfrm>
        </p:spPr>
        <p:txBody>
          <a:bodyPr>
            <a:normAutofit/>
          </a:bodyPr>
          <a:lstStyle>
            <a:lvl1pPr marL="0" indent="0">
              <a:buNone/>
              <a:defRPr sz="1600" b="1">
                <a:solidFill>
                  <a:schemeClr val="accent4"/>
                </a:solidFill>
                <a:latin typeface="+mn-lt"/>
              </a:defRPr>
            </a:lvl1pPr>
          </a:lstStyle>
          <a:p>
            <a:pPr lvl="0"/>
            <a:r>
              <a:rPr lang="en-US" noProof="0"/>
              <a:t>Click to edit Master text styles</a:t>
            </a:r>
          </a:p>
        </p:txBody>
      </p:sp>
      <p:sp>
        <p:nvSpPr>
          <p:cNvPr id="43" name="Text Placeholder 24">
            <a:extLst>
              <a:ext uri="{FF2B5EF4-FFF2-40B4-BE49-F238E27FC236}">
                <a16:creationId xmlns:a16="http://schemas.microsoft.com/office/drawing/2014/main" id="{FED4B056-A42A-4115-B98D-177B9AFDABFE}"/>
              </a:ext>
            </a:extLst>
          </p:cNvPr>
          <p:cNvSpPr>
            <a:spLocks noGrp="1"/>
          </p:cNvSpPr>
          <p:nvPr>
            <p:ph type="body" sz="quarter" idx="17"/>
          </p:nvPr>
        </p:nvSpPr>
        <p:spPr>
          <a:xfrm>
            <a:off x="2590348" y="2943573"/>
            <a:ext cx="1698625" cy="800100"/>
          </a:xfrm>
        </p:spPr>
        <p:txBody>
          <a:bodyPr>
            <a:normAutofit/>
          </a:bodyPr>
          <a:lstStyle>
            <a:lvl1pPr marL="0" indent="0">
              <a:buNone/>
              <a:defRPr sz="1600" b="1">
                <a:solidFill>
                  <a:schemeClr val="accent4"/>
                </a:solidFill>
                <a:latin typeface="+mn-lt"/>
              </a:defRPr>
            </a:lvl1pPr>
          </a:lstStyle>
          <a:p>
            <a:pPr lvl="0"/>
            <a:r>
              <a:rPr lang="en-US" noProof="0"/>
              <a:t>Click to edit Master text styles</a:t>
            </a:r>
          </a:p>
        </p:txBody>
      </p:sp>
      <p:sp>
        <p:nvSpPr>
          <p:cNvPr id="45" name="Text Placeholder 24">
            <a:extLst>
              <a:ext uri="{FF2B5EF4-FFF2-40B4-BE49-F238E27FC236}">
                <a16:creationId xmlns:a16="http://schemas.microsoft.com/office/drawing/2014/main" id="{2D359611-5488-43D7-A2A6-E60DB2E1D872}"/>
              </a:ext>
            </a:extLst>
          </p:cNvPr>
          <p:cNvSpPr>
            <a:spLocks noGrp="1"/>
          </p:cNvSpPr>
          <p:nvPr>
            <p:ph type="body" sz="quarter" idx="18"/>
          </p:nvPr>
        </p:nvSpPr>
        <p:spPr>
          <a:xfrm>
            <a:off x="4794793" y="2943573"/>
            <a:ext cx="1698625" cy="800100"/>
          </a:xfrm>
        </p:spPr>
        <p:txBody>
          <a:bodyPr>
            <a:normAutofit/>
          </a:bodyPr>
          <a:lstStyle>
            <a:lvl1pPr marL="0" indent="0">
              <a:buNone/>
              <a:defRPr sz="1600" b="1">
                <a:solidFill>
                  <a:schemeClr val="accent4"/>
                </a:solidFill>
                <a:latin typeface="+mn-lt"/>
              </a:defRPr>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182E7C-B18B-4F73-B0D1-86196D992B18}"/>
              </a:ext>
            </a:extLst>
          </p:cNvPr>
          <p:cNvSpPr>
            <a:spLocks noGrp="1"/>
          </p:cNvSpPr>
          <p:nvPr>
            <p:ph type="body" sz="quarter" idx="19"/>
          </p:nvPr>
        </p:nvSpPr>
        <p:spPr>
          <a:xfrm>
            <a:off x="7876955" y="2942030"/>
            <a:ext cx="3517877" cy="800100"/>
          </a:xfrm>
        </p:spPr>
        <p:txBody>
          <a:bodyPr>
            <a:normAutofit/>
          </a:bodyPr>
          <a:lstStyle>
            <a:lvl1pPr marL="0" indent="0">
              <a:buNone/>
              <a:defRPr sz="1600" b="1">
                <a:solidFill>
                  <a:schemeClr val="accent4"/>
                </a:solidFill>
                <a:latin typeface="+mn-lt"/>
              </a:defRPr>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3D51A445-889E-44A8-AF12-58BC161D148C}"/>
              </a:ext>
            </a:extLst>
          </p:cNvPr>
          <p:cNvSpPr>
            <a:spLocks noGrp="1"/>
          </p:cNvSpPr>
          <p:nvPr>
            <p:ph type="body" sz="quarter" idx="20"/>
          </p:nvPr>
        </p:nvSpPr>
        <p:spPr>
          <a:xfrm>
            <a:off x="891722" y="5607548"/>
            <a:ext cx="3397251" cy="800100"/>
          </a:xfrm>
        </p:spPr>
        <p:txBody>
          <a:bodyPr>
            <a:normAutofit/>
          </a:bodyPr>
          <a:lstStyle>
            <a:lvl1pPr marL="0" indent="0">
              <a:buNone/>
              <a:defRPr sz="1600" b="0">
                <a:solidFill>
                  <a:schemeClr val="accent3"/>
                </a:solidFill>
                <a:latin typeface="+mn-lt"/>
              </a:defRPr>
            </a:lvl1pPr>
          </a:lstStyle>
          <a:p>
            <a:pPr lvl="0"/>
            <a:r>
              <a:rPr lang="en-US" noProof="0"/>
              <a:t>Click to edit Master text styles</a:t>
            </a:r>
          </a:p>
        </p:txBody>
      </p:sp>
      <p:sp>
        <p:nvSpPr>
          <p:cNvPr id="49" name="Text Placeholder 24">
            <a:extLst>
              <a:ext uri="{FF2B5EF4-FFF2-40B4-BE49-F238E27FC236}">
                <a16:creationId xmlns:a16="http://schemas.microsoft.com/office/drawing/2014/main" id="{358BC44E-644D-4E21-A055-1178CD0D2698}"/>
              </a:ext>
            </a:extLst>
          </p:cNvPr>
          <p:cNvSpPr>
            <a:spLocks noGrp="1"/>
          </p:cNvSpPr>
          <p:nvPr>
            <p:ph type="body" sz="quarter" idx="21"/>
          </p:nvPr>
        </p:nvSpPr>
        <p:spPr>
          <a:xfrm>
            <a:off x="4794792" y="4909834"/>
            <a:ext cx="1698625" cy="800100"/>
          </a:xfrm>
        </p:spPr>
        <p:txBody>
          <a:bodyPr>
            <a:normAutofit/>
          </a:bodyPr>
          <a:lstStyle>
            <a:lvl1pPr marL="0" indent="0">
              <a:buNone/>
              <a:defRPr sz="1600" b="0">
                <a:solidFill>
                  <a:schemeClr val="accent2"/>
                </a:solidFill>
                <a:latin typeface="+mn-lt"/>
              </a:defRPr>
            </a:lvl1pPr>
          </a:lstStyle>
          <a:p>
            <a:pPr lvl="0"/>
            <a:r>
              <a:rPr lang="en-US" noProof="0"/>
              <a:t>Click to edit Master text styles</a:t>
            </a:r>
          </a:p>
        </p:txBody>
      </p:sp>
      <p:sp>
        <p:nvSpPr>
          <p:cNvPr id="50" name="Text Placeholder 24">
            <a:extLst>
              <a:ext uri="{FF2B5EF4-FFF2-40B4-BE49-F238E27FC236}">
                <a16:creationId xmlns:a16="http://schemas.microsoft.com/office/drawing/2014/main" id="{32C60917-FE9C-4C02-976E-9F4DF95F1614}"/>
              </a:ext>
            </a:extLst>
          </p:cNvPr>
          <p:cNvSpPr>
            <a:spLocks noGrp="1"/>
          </p:cNvSpPr>
          <p:nvPr>
            <p:ph type="body" sz="quarter" idx="22"/>
          </p:nvPr>
        </p:nvSpPr>
        <p:spPr>
          <a:xfrm>
            <a:off x="7890713" y="4909834"/>
            <a:ext cx="2692939" cy="800100"/>
          </a:xfrm>
        </p:spPr>
        <p:txBody>
          <a:bodyPr>
            <a:normAutofit/>
          </a:bodyPr>
          <a:lstStyle>
            <a:lvl1pPr marL="0" indent="0">
              <a:buNone/>
              <a:defRPr sz="1600" b="0">
                <a:solidFill>
                  <a:schemeClr val="accent2"/>
                </a:solidFill>
                <a:latin typeface="+mn-lt"/>
              </a:defRPr>
            </a:lvl1pPr>
          </a:lstStyle>
          <a:p>
            <a:pPr lvl="0"/>
            <a:r>
              <a:rPr lang="en-US" noProof="0"/>
              <a:t>Click to edit Master text styles</a:t>
            </a:r>
          </a:p>
        </p:txBody>
      </p:sp>
      <p:sp>
        <p:nvSpPr>
          <p:cNvPr id="55" name="Picture Placeholder 12">
            <a:extLst>
              <a:ext uri="{FF2B5EF4-FFF2-40B4-BE49-F238E27FC236}">
                <a16:creationId xmlns:a16="http://schemas.microsoft.com/office/drawing/2014/main" id="{2535BC4C-3D36-473A-B9EF-EC6F3BA67113}"/>
              </a:ext>
            </a:extLst>
          </p:cNvPr>
          <p:cNvSpPr>
            <a:spLocks noGrp="1"/>
          </p:cNvSpPr>
          <p:nvPr>
            <p:ph type="pic" sz="quarter" idx="37"/>
          </p:nvPr>
        </p:nvSpPr>
        <p:spPr>
          <a:xfrm>
            <a:off x="891723"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a:t>Click icon to add picture</a:t>
            </a:r>
            <a:endParaRPr lang="en-US" noProof="0" dirty="0"/>
          </a:p>
        </p:txBody>
      </p:sp>
      <p:sp>
        <p:nvSpPr>
          <p:cNvPr id="56" name="Picture Placeholder 12">
            <a:extLst>
              <a:ext uri="{FF2B5EF4-FFF2-40B4-BE49-F238E27FC236}">
                <a16:creationId xmlns:a16="http://schemas.microsoft.com/office/drawing/2014/main" id="{A1E61843-0C1E-4581-98C1-C9247F7043AC}"/>
              </a:ext>
            </a:extLst>
          </p:cNvPr>
          <p:cNvSpPr>
            <a:spLocks noGrp="1"/>
          </p:cNvSpPr>
          <p:nvPr>
            <p:ph type="pic" sz="quarter" idx="38"/>
          </p:nvPr>
        </p:nvSpPr>
        <p:spPr>
          <a:xfrm>
            <a:off x="2590348"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a:t>Click icon to add picture</a:t>
            </a:r>
            <a:endParaRPr lang="en-US" noProof="0" dirty="0"/>
          </a:p>
        </p:txBody>
      </p:sp>
      <p:sp>
        <p:nvSpPr>
          <p:cNvPr id="57" name="Picture Placeholder 12">
            <a:extLst>
              <a:ext uri="{FF2B5EF4-FFF2-40B4-BE49-F238E27FC236}">
                <a16:creationId xmlns:a16="http://schemas.microsoft.com/office/drawing/2014/main" id="{F3B39F0E-B245-4510-8C07-0EC29B83F1BA}"/>
              </a:ext>
            </a:extLst>
          </p:cNvPr>
          <p:cNvSpPr>
            <a:spLocks noGrp="1"/>
          </p:cNvSpPr>
          <p:nvPr>
            <p:ph type="pic" sz="quarter" idx="43"/>
          </p:nvPr>
        </p:nvSpPr>
        <p:spPr>
          <a:xfrm>
            <a:off x="4794793" y="3816446"/>
            <a:ext cx="2048256" cy="896112"/>
          </a:xfrm>
        </p:spPr>
        <p:txBody>
          <a:bodyPr anchor="ctr" anchorCtr="0">
            <a:noAutofit/>
          </a:bodyPr>
          <a:lstStyle>
            <a:lvl1pPr marL="0" indent="0" algn="ctr">
              <a:buNone/>
              <a:defRPr sz="1400">
                <a:solidFill>
                  <a:schemeClr val="accent4"/>
                </a:solidFill>
                <a:latin typeface="+mn-lt"/>
              </a:defRPr>
            </a:lvl1pPr>
          </a:lstStyle>
          <a:p>
            <a:r>
              <a:rPr lang="en-US" noProof="0"/>
              <a:t>Click icon to add picture</a:t>
            </a:r>
            <a:endParaRPr lang="en-US" noProof="0" dirty="0"/>
          </a:p>
        </p:txBody>
      </p:sp>
      <p:sp>
        <p:nvSpPr>
          <p:cNvPr id="58" name="Picture Placeholder 9">
            <a:extLst>
              <a:ext uri="{FF2B5EF4-FFF2-40B4-BE49-F238E27FC236}">
                <a16:creationId xmlns:a16="http://schemas.microsoft.com/office/drawing/2014/main" id="{A9E755CD-1A38-4F75-A18E-2D31E4934C8A}"/>
              </a:ext>
            </a:extLst>
          </p:cNvPr>
          <p:cNvSpPr>
            <a:spLocks noGrp="1"/>
          </p:cNvSpPr>
          <p:nvPr>
            <p:ph type="pic" sz="quarter" idx="44"/>
          </p:nvPr>
        </p:nvSpPr>
        <p:spPr>
          <a:xfrm>
            <a:off x="7876955" y="3864572"/>
            <a:ext cx="1481328" cy="758952"/>
          </a:xfrm>
        </p:spPr>
        <p:txBody>
          <a:bodyPr anchor="ctr" anchorCtr="0">
            <a:normAutofit/>
          </a:bodyPr>
          <a:lstStyle>
            <a:lvl1pPr marL="0" indent="0" algn="ctr">
              <a:buNone/>
              <a:defRPr sz="1400">
                <a:solidFill>
                  <a:schemeClr val="accent4"/>
                </a:solidFill>
                <a:latin typeface="+mn-lt"/>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C750AC0-7255-417F-919C-19DF42857E05}"/>
              </a:ext>
            </a:extLst>
          </p:cNvPr>
          <p:cNvSpPr>
            <a:spLocks noGrp="1"/>
          </p:cNvSpPr>
          <p:nvPr>
            <p:ph type="title" hasCustomPrompt="1"/>
          </p:nvPr>
        </p:nvSpPr>
        <p:spPr>
          <a:xfrm>
            <a:off x="0" y="365125"/>
            <a:ext cx="7909560" cy="1069848"/>
          </a:xfrm>
          <a:gradFill>
            <a:gsLst>
              <a:gs pos="0">
                <a:schemeClr val="accent2"/>
              </a:gs>
              <a:gs pos="100000">
                <a:schemeClr val="accent1"/>
              </a:gs>
            </a:gsLst>
            <a:lin ang="10800000" scaled="1"/>
          </a:gradFill>
        </p:spPr>
        <p:txBody>
          <a:bodyPr lIns="900000"/>
          <a:lstStyle>
            <a:lvl1pPr>
              <a:defRPr>
                <a:solidFill>
                  <a:schemeClr val="bg1"/>
                </a:solidFill>
              </a:defRPr>
            </a:lvl1pPr>
          </a:lstStyle>
          <a:p>
            <a:r>
              <a:rPr lang="en-US" noProof="0"/>
              <a:t>How to use this template</a:t>
            </a:r>
          </a:p>
        </p:txBody>
      </p:sp>
    </p:spTree>
    <p:extLst>
      <p:ext uri="{BB962C8B-B14F-4D97-AF65-F5344CB8AC3E}">
        <p14:creationId xmlns:p14="http://schemas.microsoft.com/office/powerpoint/2010/main" val="246449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845D3B-A7CA-4751-B979-90553EDEB1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46A43512-71B9-49DF-A1D4-8CE3742E42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0B83A523-550D-4EF7-B5BF-4E5BA6655BC3}"/>
              </a:ext>
            </a:extLst>
          </p:cNvPr>
          <p:cNvSpPr>
            <a:spLocks noGrp="1"/>
          </p:cNvSpPr>
          <p:nvPr>
            <p:ph type="dt" sz="half" idx="2"/>
          </p:nvPr>
        </p:nvSpPr>
        <p:spPr>
          <a:xfrm>
            <a:off x="4521925" y="5945824"/>
            <a:ext cx="2743200" cy="365125"/>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r>
              <a:rPr lang="en-US" noProof="0" dirty="0"/>
              <a:t>MM.DD.20XX</a:t>
            </a:r>
          </a:p>
        </p:txBody>
      </p:sp>
      <p:sp>
        <p:nvSpPr>
          <p:cNvPr id="5" name="Footer Placeholder 4">
            <a:extLst>
              <a:ext uri="{FF2B5EF4-FFF2-40B4-BE49-F238E27FC236}">
                <a16:creationId xmlns:a16="http://schemas.microsoft.com/office/drawing/2014/main" id="{EC8A98FF-2C58-4968-A1DC-0EBD6961C6D7}"/>
              </a:ext>
            </a:extLst>
          </p:cNvPr>
          <p:cNvSpPr>
            <a:spLocks noGrp="1"/>
          </p:cNvSpPr>
          <p:nvPr>
            <p:ph type="ftr" sz="quarter" idx="3"/>
          </p:nvPr>
        </p:nvSpPr>
        <p:spPr>
          <a:xfrm>
            <a:off x="911225" y="5945824"/>
            <a:ext cx="2639323" cy="365125"/>
          </a:xfrm>
          <a:prstGeom prst="rect">
            <a:avLst/>
          </a:prstGeom>
        </p:spPr>
        <p:txBody>
          <a:bodyPr vert="horz" lIns="0" tIns="45720" rIns="91440" bIns="45720" rtlCol="0" anchor="ctr"/>
          <a:lstStyle>
            <a:lvl1pPr algn="l">
              <a:defRPr sz="1600" b="1">
                <a:solidFill>
                  <a:schemeClr val="bg2"/>
                </a:solidFill>
                <a:latin typeface="+mj-lt"/>
              </a:defRPr>
            </a:lvl1pPr>
          </a:lstStyle>
          <a:p>
            <a:r>
              <a:rPr lang="en-US" noProof="0" dirty="0"/>
              <a:t>ADD A FOOTER</a:t>
            </a:r>
          </a:p>
        </p:txBody>
      </p:sp>
      <p:sp>
        <p:nvSpPr>
          <p:cNvPr id="6" name="Slide Number Placeholder 5">
            <a:extLst>
              <a:ext uri="{FF2B5EF4-FFF2-40B4-BE49-F238E27FC236}">
                <a16:creationId xmlns:a16="http://schemas.microsoft.com/office/drawing/2014/main" id="{C5E93C2C-842E-4579-ABBB-7ED2CC0BA18B}"/>
              </a:ext>
            </a:extLst>
          </p:cNvPr>
          <p:cNvSpPr>
            <a:spLocks noGrp="1"/>
          </p:cNvSpPr>
          <p:nvPr>
            <p:ph type="sldNum" sz="quarter" idx="4"/>
          </p:nvPr>
        </p:nvSpPr>
        <p:spPr>
          <a:xfrm>
            <a:off x="11163743" y="5945824"/>
            <a:ext cx="642257" cy="365125"/>
          </a:xfrm>
          <a:prstGeom prst="rect">
            <a:avLst/>
          </a:prstGeom>
        </p:spPr>
        <p:txBody>
          <a:bodyPr vert="horz" lIns="91440" tIns="45720" rIns="91440" bIns="45720" rtlCol="0" anchor="ctr"/>
          <a:lstStyle>
            <a:lvl1pPr algn="ctr">
              <a:defRPr sz="1600" b="1">
                <a:solidFill>
                  <a:schemeClr val="bg1"/>
                </a:solidFill>
                <a:latin typeface="+mj-lt"/>
              </a:defRPr>
            </a:lvl1pPr>
          </a:lstStyle>
          <a:p>
            <a:fld id="{98C0CDE5-970C-4CC4-BF43-0DA127E73E82}" type="slidenum">
              <a:rPr lang="en-US" noProof="0" smtClean="0"/>
              <a:pPr/>
              <a:t>‹#›</a:t>
            </a:fld>
            <a:endParaRPr lang="en-US" noProof="0" dirty="0"/>
          </a:p>
        </p:txBody>
      </p:sp>
    </p:spTree>
    <p:extLst>
      <p:ext uri="{BB962C8B-B14F-4D97-AF65-F5344CB8AC3E}">
        <p14:creationId xmlns:p14="http://schemas.microsoft.com/office/powerpoint/2010/main" val="2828830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5" r:id="rId8"/>
    <p:sldLayoutId id="2147483657" r:id="rId9"/>
    <p:sldLayoutId id="2147483658" r:id="rId10"/>
    <p:sldLayoutId id="2147483662" r:id="rId11"/>
    <p:sldLayoutId id="2147483663" r:id="rId12"/>
    <p:sldLayoutId id="2147483664" r:id="rId13"/>
    <p:sldLayoutId id="2147483665" r:id="rId14"/>
    <p:sldLayoutId id="2147483666" r:id="rId15"/>
    <p:sldLayoutId id="2147483669" r:id="rId16"/>
    <p:sldLayoutId id="2147483670" r:id="rId17"/>
    <p:sldLayoutId id="2147483667" r:id="rId18"/>
    <p:sldLayoutId id="2147483671" r:id="rId19"/>
    <p:sldLayoutId id="2147483668" r:id="rId20"/>
    <p:sldLayoutId id="2147483660" r:id="rId21"/>
  </p:sldLayoutIdLst>
  <p:hf hdr="0" dt="0"/>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3840" userDrawn="1">
          <p15:clr>
            <a:srgbClr val="F26B43"/>
          </p15:clr>
        </p15:guide>
        <p15:guide id="3" pos="574" userDrawn="1">
          <p15:clr>
            <a:srgbClr val="F26B43"/>
          </p15:clr>
        </p15:guide>
        <p15:guide id="4" pos="7106" userDrawn="1">
          <p15:clr>
            <a:srgbClr val="F26B43"/>
          </p15:clr>
        </p15:guide>
        <p15:guide id="5" orient="horz" pos="3748" userDrawn="1">
          <p15:clr>
            <a:srgbClr val="F26B43"/>
          </p15:clr>
        </p15:guide>
        <p15:guide id="6" pos="3250" userDrawn="1">
          <p15:clr>
            <a:srgbClr val="F26B43"/>
          </p15:clr>
        </p15:guide>
        <p15:guide id="7" pos="443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implypsychology.org/perspective.html" TargetMode="External"/><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image" Target="../media/image12.jpeg"/><Relationship Id="rId2" Type="http://schemas.openxmlformats.org/officeDocument/2006/relationships/image" Target="../media/image7.jpg"/><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7.jpg"/><Relationship Id="rId1" Type="http://schemas.openxmlformats.org/officeDocument/2006/relationships/slideLayout" Target="../slideLayouts/slideLayout3.xml"/><Relationship Id="rId6" Type="http://schemas.openxmlformats.org/officeDocument/2006/relationships/image" Target="../media/image17.jpeg"/><Relationship Id="rId5" Type="http://schemas.openxmlformats.org/officeDocument/2006/relationships/image" Target="../media/image16.jpg"/><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8" Type="http://schemas.openxmlformats.org/officeDocument/2006/relationships/hyperlink" Target="https://www.ucdoer.ie/index.php/education/constructivism" TargetMode="External"/><Relationship Id="rId3" Type="http://schemas.openxmlformats.org/officeDocument/2006/relationships/hyperlink" Target="https://skinnervspiaget2.blogspot.com/2013/02/summarize-differences-between-skinner.html" TargetMode="External"/><Relationship Id="rId7" Type="http://schemas.openxmlformats.org/officeDocument/2006/relationships/hyperlink" Target="https://www.singteach.nie.edu.sg/issue21-mathed/" TargetMode="External"/><Relationship Id="rId2" Type="http://schemas.openxmlformats.org/officeDocument/2006/relationships/hyperlink" Target="http://bfskinnerreinforcingedu.blogspot.com/" TargetMode="External"/><Relationship Id="rId1" Type="http://schemas.openxmlformats.org/officeDocument/2006/relationships/slideLayout" Target="../slideLayouts/slideLayout19.xml"/><Relationship Id="rId6" Type="http://schemas.openxmlformats.org/officeDocument/2006/relationships/hyperlink" Target="https://www.pinterest.co.uk/pin/171207223322276347/" TargetMode="External"/><Relationship Id="rId5" Type="http://schemas.openxmlformats.org/officeDocument/2006/relationships/hyperlink" Target="https://www.simplypsychology.org/piaget.hml" TargetMode="External"/><Relationship Id="rId10" Type="http://schemas.openxmlformats.org/officeDocument/2006/relationships/hyperlink" Target="https://www.livestrong.com/article/155516-what-are-the-benifits-of-behavioural-%20theories/" TargetMode="External"/><Relationship Id="rId4" Type="http://schemas.openxmlformats.org/officeDocument/2006/relationships/hyperlink" Target="https://www.simplypsychology.org/behaviorism.html" TargetMode="External"/><Relationship Id="rId9" Type="http://schemas.openxmlformats.org/officeDocument/2006/relationships/hyperlink" Target="https://en.wikipedia.org/wiki/Behavio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Kids on Desk Looking at Notebook">
            <a:extLst>
              <a:ext uri="{FF2B5EF4-FFF2-40B4-BE49-F238E27FC236}">
                <a16:creationId xmlns:a16="http://schemas.microsoft.com/office/drawing/2014/main" id="{F1EACC03-9DC7-4C77-9BAE-11CBF767B58D}"/>
              </a:ext>
            </a:extLst>
          </p:cNvPr>
          <p:cNvPicPr>
            <a:picLocks noGrp="1" noChangeAspect="1"/>
          </p:cNvPicPr>
          <p:nvPr>
            <p:ph type="pic" sz="quarter" idx="15"/>
          </p:nvPr>
        </p:nvPicPr>
        <p:blipFill rotWithShape="1">
          <a:blip r:embed="rId2">
            <a:extLst>
              <a:ext uri="{28A0092B-C50C-407E-A947-70E740481C1C}">
                <a14:useLocalDpi xmlns:a14="http://schemas.microsoft.com/office/drawing/2010/main" val="0"/>
              </a:ext>
            </a:extLst>
          </a:blip>
          <a:srcRect/>
          <a:stretch/>
        </p:blipFill>
        <p:spPr/>
      </p:pic>
      <p:sp>
        <p:nvSpPr>
          <p:cNvPr id="2" name="Title 1">
            <a:extLst>
              <a:ext uri="{FF2B5EF4-FFF2-40B4-BE49-F238E27FC236}">
                <a16:creationId xmlns:a16="http://schemas.microsoft.com/office/drawing/2014/main" id="{2FF535A0-9A52-40AD-972C-D0F96C905295}"/>
              </a:ext>
            </a:extLst>
          </p:cNvPr>
          <p:cNvSpPr>
            <a:spLocks noGrp="1"/>
          </p:cNvSpPr>
          <p:nvPr>
            <p:ph type="ctrTitle"/>
          </p:nvPr>
        </p:nvSpPr>
        <p:spPr>
          <a:xfrm rot="859993">
            <a:off x="7242852" y="2858849"/>
            <a:ext cx="6049510" cy="1827069"/>
          </a:xfrm>
        </p:spPr>
        <p:txBody>
          <a:bodyPr>
            <a:noAutofit/>
          </a:bodyPr>
          <a:lstStyle/>
          <a:p>
            <a:r>
              <a:rPr lang="en-US" sz="4700" dirty="0"/>
              <a:t>Theoretical Learning Approaches</a:t>
            </a:r>
            <a:endParaRPr lang="ru-RU" sz="4700" dirty="0"/>
          </a:p>
        </p:txBody>
      </p:sp>
      <p:sp>
        <p:nvSpPr>
          <p:cNvPr id="3" name="Subtitle 2">
            <a:extLst>
              <a:ext uri="{FF2B5EF4-FFF2-40B4-BE49-F238E27FC236}">
                <a16:creationId xmlns:a16="http://schemas.microsoft.com/office/drawing/2014/main" id="{5A81143F-FBEE-4565-886D-08852310C84F}"/>
              </a:ext>
            </a:extLst>
          </p:cNvPr>
          <p:cNvSpPr>
            <a:spLocks noGrp="1"/>
          </p:cNvSpPr>
          <p:nvPr>
            <p:ph type="subTitle" idx="1"/>
          </p:nvPr>
        </p:nvSpPr>
        <p:spPr>
          <a:xfrm rot="720000">
            <a:off x="9686163" y="308200"/>
            <a:ext cx="1434960" cy="1005318"/>
          </a:xfrm>
        </p:spPr>
        <p:txBody>
          <a:bodyPr>
            <a:normAutofit fontScale="92500" lnSpcReduction="10000"/>
          </a:bodyPr>
          <a:lstStyle/>
          <a:p>
            <a:r>
              <a:rPr lang="en-US" dirty="0"/>
              <a:t>By Jemma Morris</a:t>
            </a:r>
            <a:endParaRPr lang="ru-RU" dirty="0"/>
          </a:p>
        </p:txBody>
      </p:sp>
      <p:sp>
        <p:nvSpPr>
          <p:cNvPr id="6" name="Subtitle 2">
            <a:extLst>
              <a:ext uri="{FF2B5EF4-FFF2-40B4-BE49-F238E27FC236}">
                <a16:creationId xmlns:a16="http://schemas.microsoft.com/office/drawing/2014/main" id="{0EC85903-91FA-4977-881D-B354E95C00FF}"/>
              </a:ext>
            </a:extLst>
          </p:cNvPr>
          <p:cNvSpPr txBox="1">
            <a:spLocks/>
          </p:cNvSpPr>
          <p:nvPr/>
        </p:nvSpPr>
        <p:spPr>
          <a:xfrm rot="720000">
            <a:off x="7836200" y="5107151"/>
            <a:ext cx="4438444" cy="870645"/>
          </a:xfrm>
          <a:prstGeom prst="rect">
            <a:avLst/>
          </a:prstGeom>
        </p:spPr>
        <p:txBody>
          <a:bodyPr vert="horz" lIns="91440" tIns="45720" rIns="91440" bIns="45720" rtlCol="0" anchor="ctr" anchorCtr="0">
            <a:normAutofit fontScale="7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6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accent4"/>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accent4"/>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accent4"/>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accent4"/>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dirty="0"/>
          </a:p>
          <a:p>
            <a:r>
              <a:rPr lang="en-GB" sz="2300" dirty="0"/>
              <a:t>When talking about or adding pictures of my current setting I will refer to it as school A. </a:t>
            </a:r>
          </a:p>
          <a:p>
            <a:endParaRPr lang="ru-RU" dirty="0"/>
          </a:p>
        </p:txBody>
      </p:sp>
      <p:sp>
        <p:nvSpPr>
          <p:cNvPr id="4" name="TextBox 3">
            <a:extLst>
              <a:ext uri="{FF2B5EF4-FFF2-40B4-BE49-F238E27FC236}">
                <a16:creationId xmlns:a16="http://schemas.microsoft.com/office/drawing/2014/main" id="{F10F2851-FFA3-4F87-93EB-59979593A44A}"/>
              </a:ext>
            </a:extLst>
          </p:cNvPr>
          <p:cNvSpPr txBox="1"/>
          <p:nvPr/>
        </p:nvSpPr>
        <p:spPr>
          <a:xfrm rot="21012796">
            <a:off x="4343499" y="5357807"/>
            <a:ext cx="2427373" cy="369332"/>
          </a:xfrm>
          <a:prstGeom prst="rect">
            <a:avLst/>
          </a:prstGeom>
          <a:noFill/>
        </p:spPr>
        <p:txBody>
          <a:bodyPr wrap="square" rtlCol="0">
            <a:spAutoFit/>
          </a:bodyPr>
          <a:lstStyle/>
          <a:p>
            <a:r>
              <a:rPr lang="en-GB" sz="1200" dirty="0">
                <a:solidFill>
                  <a:srgbClr val="000000"/>
                </a:solidFill>
                <a:latin typeface="Arial" panose="020B0604020202020204" pitchFamily="34" charset="0"/>
                <a:cs typeface="Arial" panose="020B0604020202020204" pitchFamily="34" charset="0"/>
              </a:rPr>
              <a:t>(</a:t>
            </a:r>
            <a:r>
              <a:rPr lang="en-GB" sz="1200" dirty="0" err="1">
                <a:solidFill>
                  <a:srgbClr val="000000"/>
                </a:solidFill>
                <a:latin typeface="Arial" panose="020B0604020202020204" pitchFamily="34" charset="0"/>
                <a:cs typeface="Arial" panose="020B0604020202020204" pitchFamily="34" charset="0"/>
              </a:rPr>
              <a:t>Powerpoint</a:t>
            </a:r>
            <a:r>
              <a:rPr lang="en-GB" sz="1200" dirty="0">
                <a:solidFill>
                  <a:srgbClr val="000000"/>
                </a:solidFill>
                <a:latin typeface="Arial" panose="020B0604020202020204" pitchFamily="34" charset="0"/>
                <a:cs typeface="Arial" panose="020B0604020202020204" pitchFamily="34" charset="0"/>
              </a:rPr>
              <a:t>, no date</a:t>
            </a:r>
            <a:r>
              <a:rPr lang="en-GB" dirty="0">
                <a:solidFill>
                  <a:srgbClr val="000000"/>
                </a:solidFill>
              </a:rPr>
              <a:t>)</a:t>
            </a:r>
          </a:p>
        </p:txBody>
      </p:sp>
    </p:spTree>
    <p:extLst>
      <p:ext uri="{BB962C8B-B14F-4D97-AF65-F5344CB8AC3E}">
        <p14:creationId xmlns:p14="http://schemas.microsoft.com/office/powerpoint/2010/main" val="3997746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195BEB-A072-45D8-848D-E8CA744F9022}"/>
              </a:ext>
            </a:extLst>
          </p:cNvPr>
          <p:cNvSpPr>
            <a:spLocks noGrp="1"/>
          </p:cNvSpPr>
          <p:nvPr>
            <p:ph type="title"/>
          </p:nvPr>
        </p:nvSpPr>
        <p:spPr>
          <a:xfrm rot="-360000">
            <a:off x="-465305" y="1301264"/>
            <a:ext cx="5619427" cy="734415"/>
          </a:xfrm>
        </p:spPr>
        <p:txBody>
          <a:bodyPr>
            <a:noAutofit/>
          </a:bodyPr>
          <a:lstStyle/>
          <a:p>
            <a:pPr algn="ctr"/>
            <a:r>
              <a:rPr lang="en-US" sz="4100" dirty="0" err="1"/>
              <a:t>Behaviourism</a:t>
            </a:r>
            <a:r>
              <a:rPr lang="en-US" sz="4100" dirty="0"/>
              <a:t> Approach</a:t>
            </a:r>
          </a:p>
        </p:txBody>
      </p:sp>
      <p:sp>
        <p:nvSpPr>
          <p:cNvPr id="2" name="Text Placeholder 1">
            <a:extLst>
              <a:ext uri="{FF2B5EF4-FFF2-40B4-BE49-F238E27FC236}">
                <a16:creationId xmlns:a16="http://schemas.microsoft.com/office/drawing/2014/main" id="{6587D558-5792-4FF7-9111-65F4C874C61B}"/>
              </a:ext>
            </a:extLst>
          </p:cNvPr>
          <p:cNvSpPr>
            <a:spLocks noGrp="1"/>
          </p:cNvSpPr>
          <p:nvPr>
            <p:ph type="body" idx="1"/>
          </p:nvPr>
        </p:nvSpPr>
        <p:spPr>
          <a:xfrm rot="702309">
            <a:off x="7555491" y="485823"/>
            <a:ext cx="3591389" cy="534370"/>
          </a:xfrm>
          <a:solidFill>
            <a:schemeClr val="accent5">
              <a:lumMod val="75000"/>
            </a:schemeClr>
          </a:solidFill>
        </p:spPr>
        <p:txBody>
          <a:bodyPr>
            <a:normAutofit/>
          </a:bodyPr>
          <a:lstStyle/>
          <a:p>
            <a:r>
              <a:rPr lang="en-US" sz="2400" u="sng" dirty="0">
                <a:solidFill>
                  <a:srgbClr val="000000"/>
                </a:solidFill>
              </a:rPr>
              <a:t>Theorist is B.F Skinner</a:t>
            </a:r>
          </a:p>
        </p:txBody>
      </p:sp>
      <p:sp>
        <p:nvSpPr>
          <p:cNvPr id="4" name="Slide Number Placeholder 3">
            <a:extLst>
              <a:ext uri="{FF2B5EF4-FFF2-40B4-BE49-F238E27FC236}">
                <a16:creationId xmlns:a16="http://schemas.microsoft.com/office/drawing/2014/main" id="{03E8D56A-2615-403F-A09F-BC30DF1EE768}"/>
              </a:ext>
            </a:extLst>
          </p:cNvPr>
          <p:cNvSpPr>
            <a:spLocks noGrp="1"/>
          </p:cNvSpPr>
          <p:nvPr>
            <p:ph type="sldNum" sz="quarter" idx="12"/>
          </p:nvPr>
        </p:nvSpPr>
        <p:spPr>
          <a:xfrm>
            <a:off x="11549962" y="6104992"/>
            <a:ext cx="642257" cy="365125"/>
          </a:xfrm>
        </p:spPr>
        <p:txBody>
          <a:bodyPr/>
          <a:lstStyle/>
          <a:p>
            <a:fld id="{98C0CDE5-970C-4CC4-BF43-0DA127E73E82}" type="slidenum">
              <a:rPr lang="en-US" smtClean="0"/>
              <a:pPr/>
              <a:t>2</a:t>
            </a:fld>
            <a:endParaRPr lang="en-US" dirty="0"/>
          </a:p>
        </p:txBody>
      </p:sp>
      <p:pic>
        <p:nvPicPr>
          <p:cNvPr id="9" name="Picture Placeholder 8">
            <a:extLst>
              <a:ext uri="{FF2B5EF4-FFF2-40B4-BE49-F238E27FC236}">
                <a16:creationId xmlns:a16="http://schemas.microsoft.com/office/drawing/2014/main" id="{058295BD-5C90-4D85-B097-FACB66C1A724}"/>
              </a:ext>
            </a:extLst>
          </p:cNvPr>
          <p:cNvPicPr>
            <a:picLocks noGrp="1" noChangeAspect="1"/>
          </p:cNvPicPr>
          <p:nvPr>
            <p:ph type="pic" sz="quarter" idx="14"/>
          </p:nvPr>
        </p:nvPicPr>
        <p:blipFill>
          <a:blip r:embed="rId2"/>
          <a:srcRect t="10804" b="10804"/>
          <a:stretch>
            <a:fillRect/>
          </a:stretch>
        </p:blipFill>
        <p:spPr>
          <a:xfrm rot="720000">
            <a:off x="6384925" y="209550"/>
            <a:ext cx="4646613" cy="5472113"/>
          </a:xfrm>
        </p:spPr>
      </p:pic>
      <p:sp>
        <p:nvSpPr>
          <p:cNvPr id="11" name="Rectangle 10">
            <a:extLst>
              <a:ext uri="{FF2B5EF4-FFF2-40B4-BE49-F238E27FC236}">
                <a16:creationId xmlns:a16="http://schemas.microsoft.com/office/drawing/2014/main" id="{32208483-AC49-485F-B501-0E85E91ADFB7}"/>
              </a:ext>
            </a:extLst>
          </p:cNvPr>
          <p:cNvSpPr/>
          <p:nvPr/>
        </p:nvSpPr>
        <p:spPr>
          <a:xfrm>
            <a:off x="5864375" y="-27338"/>
            <a:ext cx="5028972" cy="5945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98A6FCB-730B-4B12-A120-C70F62B50F1B}"/>
              </a:ext>
            </a:extLst>
          </p:cNvPr>
          <p:cNvSpPr/>
          <p:nvPr/>
        </p:nvSpPr>
        <p:spPr>
          <a:xfrm rot="456855">
            <a:off x="5174698" y="4776097"/>
            <a:ext cx="5836438" cy="15064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1C90E71-DF41-4668-B875-59B667BEF6D7}"/>
              </a:ext>
            </a:extLst>
          </p:cNvPr>
          <p:cNvSpPr/>
          <p:nvPr/>
        </p:nvSpPr>
        <p:spPr>
          <a:xfrm rot="6217004">
            <a:off x="7792999" y="2316779"/>
            <a:ext cx="5836438" cy="16900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8FC2B106-A985-4FDC-AB44-7D869448E63E}"/>
              </a:ext>
            </a:extLst>
          </p:cNvPr>
          <p:cNvSpPr/>
          <p:nvPr/>
        </p:nvSpPr>
        <p:spPr>
          <a:xfrm rot="18249698">
            <a:off x="5124501" y="3818442"/>
            <a:ext cx="1307686" cy="5962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AB8C91D-9EDE-41A5-8FB1-912A4C9565D7}"/>
              </a:ext>
            </a:extLst>
          </p:cNvPr>
          <p:cNvSpPr/>
          <p:nvPr/>
        </p:nvSpPr>
        <p:spPr>
          <a:xfrm rot="445760">
            <a:off x="8133254" y="340793"/>
            <a:ext cx="3380975" cy="4466029"/>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 Box 1">
            <a:extLst>
              <a:ext uri="{FF2B5EF4-FFF2-40B4-BE49-F238E27FC236}">
                <a16:creationId xmlns:a16="http://schemas.microsoft.com/office/drawing/2014/main" id="{799B3BEA-13D5-4080-B73D-8A158312A7B7}"/>
              </a:ext>
            </a:extLst>
          </p:cNvPr>
          <p:cNvSpPr txBox="1"/>
          <p:nvPr/>
        </p:nvSpPr>
        <p:spPr>
          <a:xfrm>
            <a:off x="167851" y="3110809"/>
            <a:ext cx="6919514" cy="646331"/>
          </a:xfrm>
          <a:prstGeom prst="rect">
            <a:avLst/>
          </a:prstGeom>
          <a:solidFill>
            <a:schemeClr val="bg2">
              <a:lumMod val="40000"/>
              <a:lumOff val="6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600" dirty="0">
                <a:latin typeface="Arial" panose="020B0604020202020204" pitchFamily="34" charset="0"/>
                <a:cs typeface="Arial" panose="020B0604020202020204" pitchFamily="34" charset="0"/>
              </a:rPr>
              <a:t>‘</a:t>
            </a:r>
            <a:r>
              <a:rPr lang="en-GB" sz="1600" dirty="0">
                <a:solidFill>
                  <a:srgbClr val="000000"/>
                </a:solidFill>
                <a:latin typeface="Arial" panose="020B0604020202020204" pitchFamily="34" charset="0"/>
                <a:cs typeface="Arial" panose="020B0604020202020204" pitchFamily="34" charset="0"/>
              </a:rPr>
              <a:t>’</a:t>
            </a:r>
            <a:r>
              <a:rPr lang="en-GB" sz="1600" dirty="0" err="1">
                <a:solidFill>
                  <a:srgbClr val="000000"/>
                </a:solidFill>
                <a:latin typeface="Arial" panose="020B0604020202020204" pitchFamily="34" charset="0"/>
                <a:cs typeface="Arial" panose="020B0604020202020204" pitchFamily="34" charset="0"/>
              </a:rPr>
              <a:t>Behaviorism</a:t>
            </a:r>
            <a:r>
              <a:rPr lang="en-GB" sz="1600" dirty="0">
                <a:solidFill>
                  <a:srgbClr val="000000"/>
                </a:solidFill>
                <a:latin typeface="Arial" panose="020B0604020202020204" pitchFamily="34" charset="0"/>
                <a:cs typeface="Arial" panose="020B0604020202020204" pitchFamily="34" charset="0"/>
              </a:rPr>
              <a:t> refers to a </a:t>
            </a:r>
            <a:r>
              <a:rPr lang="en-GB" sz="16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psychological approach</a:t>
            </a:r>
            <a:r>
              <a:rPr lang="en-GB" sz="1600" dirty="0">
                <a:solidFill>
                  <a:srgbClr val="000000"/>
                </a:solidFill>
                <a:latin typeface="Arial" panose="020B0604020202020204" pitchFamily="34" charset="0"/>
                <a:cs typeface="Arial" panose="020B0604020202020204" pitchFamily="34" charset="0"/>
              </a:rPr>
              <a:t> which emphasizes scientific and objective methods of investigation’’ (Mcleod,017).</a:t>
            </a:r>
          </a:p>
        </p:txBody>
      </p:sp>
      <p:sp>
        <p:nvSpPr>
          <p:cNvPr id="22" name="Text Box 1">
            <a:extLst>
              <a:ext uri="{FF2B5EF4-FFF2-40B4-BE49-F238E27FC236}">
                <a16:creationId xmlns:a16="http://schemas.microsoft.com/office/drawing/2014/main" id="{858ABE6C-2F39-4EA9-86F0-C15A40504B80}"/>
              </a:ext>
            </a:extLst>
          </p:cNvPr>
          <p:cNvSpPr txBox="1"/>
          <p:nvPr/>
        </p:nvSpPr>
        <p:spPr>
          <a:xfrm>
            <a:off x="81935" y="3996476"/>
            <a:ext cx="7401179" cy="799178"/>
          </a:xfrm>
          <a:prstGeom prst="rect">
            <a:avLst/>
          </a:prstGeom>
          <a:solidFill>
            <a:schemeClr val="accent3">
              <a:lumMod val="40000"/>
              <a:lumOff val="6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600" dirty="0">
                <a:solidFill>
                  <a:srgbClr val="000000"/>
                </a:solidFill>
                <a:latin typeface="Arial" panose="020B0604020202020204" pitchFamily="34" charset="0"/>
                <a:cs typeface="Arial" panose="020B0604020202020204" pitchFamily="34" charset="0"/>
              </a:rPr>
              <a:t>B.F Skinner was a behaviourist. He developed the theory of operant conditioning. Skinner believed behaviour can be changed by positive reinforcement, rewards, punishments and consequences.</a:t>
            </a:r>
          </a:p>
        </p:txBody>
      </p:sp>
      <p:sp>
        <p:nvSpPr>
          <p:cNvPr id="23" name="Text Box 1">
            <a:extLst>
              <a:ext uri="{FF2B5EF4-FFF2-40B4-BE49-F238E27FC236}">
                <a16:creationId xmlns:a16="http://schemas.microsoft.com/office/drawing/2014/main" id="{A551206C-7E62-46FC-B0A0-65ED763329D2}"/>
              </a:ext>
            </a:extLst>
          </p:cNvPr>
          <p:cNvSpPr txBox="1"/>
          <p:nvPr/>
        </p:nvSpPr>
        <p:spPr>
          <a:xfrm>
            <a:off x="81936" y="6035707"/>
            <a:ext cx="7401179" cy="595634"/>
          </a:xfrm>
          <a:prstGeom prst="rect">
            <a:avLst/>
          </a:prstGeom>
          <a:solidFill>
            <a:schemeClr val="accent4">
              <a:lumMod val="40000"/>
              <a:lumOff val="6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600" dirty="0">
                <a:solidFill>
                  <a:srgbClr val="000000"/>
                </a:solidFill>
                <a:latin typeface="Arial" panose="020B0604020202020204" pitchFamily="34" charset="0"/>
                <a:cs typeface="Arial" panose="020B0604020202020204" pitchFamily="34" charset="0"/>
              </a:rPr>
              <a:t>The benefits of the behaviour approach include ‘’changed behaviour, improved self belief and greater self-confidence’’ (Woods, 2019).</a:t>
            </a:r>
          </a:p>
        </p:txBody>
      </p:sp>
      <p:sp>
        <p:nvSpPr>
          <p:cNvPr id="25" name="Text Box 1">
            <a:extLst>
              <a:ext uri="{FF2B5EF4-FFF2-40B4-BE49-F238E27FC236}">
                <a16:creationId xmlns:a16="http://schemas.microsoft.com/office/drawing/2014/main" id="{AFAE3562-0089-4B7D-8B81-7435FAE0F28D}"/>
              </a:ext>
            </a:extLst>
          </p:cNvPr>
          <p:cNvSpPr txBox="1"/>
          <p:nvPr/>
        </p:nvSpPr>
        <p:spPr>
          <a:xfrm>
            <a:off x="67579" y="5006662"/>
            <a:ext cx="7401179" cy="890535"/>
          </a:xfrm>
          <a:prstGeom prst="rect">
            <a:avLst/>
          </a:prstGeom>
          <a:solidFill>
            <a:schemeClr val="tx1">
              <a:lumMod val="20000"/>
              <a:lumOff val="8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600" dirty="0">
                <a:solidFill>
                  <a:srgbClr val="000000"/>
                </a:solidFill>
                <a:latin typeface="Arial" panose="020B0604020202020204" pitchFamily="34" charset="0"/>
                <a:cs typeface="Arial" panose="020B0604020202020204" pitchFamily="34" charset="0"/>
              </a:rPr>
              <a:t>‘’Skinner also advocated the use of positive reinforcement over negative reinforcement, as a means of controlling behaviour, believing this was more likely to produce the desired result’’ (Aubrey and Riley, 2016, p.63)</a:t>
            </a:r>
          </a:p>
        </p:txBody>
      </p:sp>
      <p:sp>
        <p:nvSpPr>
          <p:cNvPr id="26" name="Text Box 1">
            <a:extLst>
              <a:ext uri="{FF2B5EF4-FFF2-40B4-BE49-F238E27FC236}">
                <a16:creationId xmlns:a16="http://schemas.microsoft.com/office/drawing/2014/main" id="{AA450241-0124-41B4-ABF7-A444610E59DE}"/>
              </a:ext>
            </a:extLst>
          </p:cNvPr>
          <p:cNvSpPr txBox="1"/>
          <p:nvPr/>
        </p:nvSpPr>
        <p:spPr>
          <a:xfrm rot="407023">
            <a:off x="7850965" y="4852070"/>
            <a:ext cx="3151204" cy="1266435"/>
          </a:xfrm>
          <a:prstGeom prst="rect">
            <a:avLst/>
          </a:prstGeom>
          <a:solidFill>
            <a:schemeClr val="bg1">
              <a:lumMod val="85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600" dirty="0">
                <a:solidFill>
                  <a:srgbClr val="000000"/>
                </a:solidFill>
                <a:latin typeface="Arial" panose="020B0604020202020204" pitchFamily="34" charset="0"/>
                <a:cs typeface="Arial" panose="020B0604020202020204" pitchFamily="34" charset="0"/>
              </a:rPr>
              <a:t>We use the behaviourism approach in primary schools today. We also follow Skinners theory as we use consequences, reinforcements or punishments. </a:t>
            </a:r>
          </a:p>
        </p:txBody>
      </p:sp>
      <p:sp>
        <p:nvSpPr>
          <p:cNvPr id="27" name="Text Box 1">
            <a:extLst>
              <a:ext uri="{FF2B5EF4-FFF2-40B4-BE49-F238E27FC236}">
                <a16:creationId xmlns:a16="http://schemas.microsoft.com/office/drawing/2014/main" id="{B9493CFB-495B-45E7-AEFD-DA32E90849E2}"/>
              </a:ext>
            </a:extLst>
          </p:cNvPr>
          <p:cNvSpPr txBox="1"/>
          <p:nvPr/>
        </p:nvSpPr>
        <p:spPr>
          <a:xfrm rot="404644">
            <a:off x="9008636" y="480115"/>
            <a:ext cx="2194240" cy="446243"/>
          </a:xfrm>
          <a:prstGeom prst="rect">
            <a:avLst/>
          </a:prstGeom>
          <a:solidFill>
            <a:srgbClr val="FFE593"/>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600" u="sng" dirty="0">
                <a:solidFill>
                  <a:srgbClr val="000000"/>
                </a:solidFill>
                <a:latin typeface="Arial" panose="020B0604020202020204" pitchFamily="34" charset="0"/>
                <a:cs typeface="Arial" panose="020B0604020202020204" pitchFamily="34" charset="0"/>
              </a:rPr>
              <a:t>B.F. Skinner</a:t>
            </a:r>
          </a:p>
        </p:txBody>
      </p:sp>
      <p:sp>
        <p:nvSpPr>
          <p:cNvPr id="3" name="TextBox 2">
            <a:extLst>
              <a:ext uri="{FF2B5EF4-FFF2-40B4-BE49-F238E27FC236}">
                <a16:creationId xmlns:a16="http://schemas.microsoft.com/office/drawing/2014/main" id="{AF11D2CD-838D-4FAF-A9CC-22880A54CA52}"/>
              </a:ext>
            </a:extLst>
          </p:cNvPr>
          <p:cNvSpPr txBox="1"/>
          <p:nvPr/>
        </p:nvSpPr>
        <p:spPr>
          <a:xfrm>
            <a:off x="153346" y="2339528"/>
            <a:ext cx="6919514" cy="584775"/>
          </a:xfrm>
          <a:prstGeom prst="rect">
            <a:avLst/>
          </a:prstGeom>
          <a:solidFill>
            <a:schemeClr val="accent2">
              <a:lumMod val="40000"/>
              <a:lumOff val="60000"/>
            </a:schemeClr>
          </a:solidFill>
        </p:spPr>
        <p:txBody>
          <a:bodyPr wrap="square" rtlCol="0">
            <a:spAutoFit/>
          </a:bodyPr>
          <a:lstStyle/>
          <a:p>
            <a:pPr algn="just"/>
            <a:r>
              <a:rPr lang="en-GB" sz="1600" dirty="0" err="1">
                <a:solidFill>
                  <a:srgbClr val="000000"/>
                </a:solidFill>
                <a:latin typeface="Arial" panose="020B0604020202020204" pitchFamily="34" charset="0"/>
                <a:cs typeface="Arial" panose="020B0604020202020204" pitchFamily="34" charset="0"/>
              </a:rPr>
              <a:t>Behaviorism</a:t>
            </a:r>
            <a:r>
              <a:rPr lang="en-GB" sz="1600" dirty="0">
                <a:solidFill>
                  <a:srgbClr val="000000"/>
                </a:solidFill>
                <a:latin typeface="Arial" panose="020B0604020202020204" pitchFamily="34" charset="0"/>
                <a:cs typeface="Arial" panose="020B0604020202020204" pitchFamily="34" charset="0"/>
              </a:rPr>
              <a:t> (or behaviourism) is a systematic approach to understanding the behaviour of humans and other animals (Wikipedia, no date)</a:t>
            </a:r>
          </a:p>
        </p:txBody>
      </p:sp>
      <p:pic>
        <p:nvPicPr>
          <p:cNvPr id="28" name="Picture Placeholder 8">
            <a:extLst>
              <a:ext uri="{FF2B5EF4-FFF2-40B4-BE49-F238E27FC236}">
                <a16:creationId xmlns:a16="http://schemas.microsoft.com/office/drawing/2014/main" id="{AEF977F7-965E-41F1-ADF7-159043BD87B8}"/>
              </a:ext>
            </a:extLst>
          </p:cNvPr>
          <p:cNvPicPr>
            <a:picLocks noChangeAspect="1"/>
          </p:cNvPicPr>
          <p:nvPr/>
        </p:nvPicPr>
        <p:blipFill>
          <a:blip r:embed="rId2"/>
          <a:srcRect t="10804" b="10804"/>
          <a:stretch>
            <a:fillRect/>
          </a:stretch>
        </p:blipFill>
        <p:spPr>
          <a:xfrm rot="444782">
            <a:off x="8310727" y="1055425"/>
            <a:ext cx="2822939" cy="3324452"/>
          </a:xfrm>
          <a:custGeom>
            <a:avLst/>
            <a:gdLst>
              <a:gd name="connsiteX0" fmla="*/ 0 w 4643879"/>
              <a:gd name="connsiteY0" fmla="*/ 5462044 h 5462044"/>
              <a:gd name="connsiteX1" fmla="*/ 1160970 w 4643879"/>
              <a:gd name="connsiteY1" fmla="*/ 0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1026146 w 4643879"/>
              <a:gd name="connsiteY2" fmla="*/ 8068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11990 w 4643879"/>
              <a:gd name="connsiteY1" fmla="*/ 13839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4634592 w 4643879"/>
              <a:gd name="connsiteY4" fmla="*/ 5460922 h 5462044"/>
              <a:gd name="connsiteX5" fmla="*/ 0 w 4643879"/>
              <a:gd name="connsiteY5" fmla="*/ 5462044 h 546204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72101 h 5472101"/>
              <a:gd name="connsiteX1" fmla="*/ 8345 w 4647218"/>
              <a:gd name="connsiteY1" fmla="*/ 21518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0 w 4647218"/>
              <a:gd name="connsiteY0" fmla="*/ 5472101 h 5472101"/>
              <a:gd name="connsiteX1" fmla="*/ 5908 w 4647218"/>
              <a:gd name="connsiteY1" fmla="*/ 22456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38412 w 4647699"/>
              <a:gd name="connsiteY4" fmla="*/ 5465839 h 5472101"/>
              <a:gd name="connsiteX5" fmla="*/ 481 w 4647699"/>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43537 w 4647699"/>
              <a:gd name="connsiteY4" fmla="*/ 5464749 h 5472101"/>
              <a:gd name="connsiteX5" fmla="*/ 481 w 4647699"/>
              <a:gd name="connsiteY5" fmla="*/ 5472101 h 547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699" h="5472101">
                <a:moveTo>
                  <a:pt x="481" y="5472101"/>
                </a:moveTo>
                <a:cubicBezTo>
                  <a:pt x="4478" y="3656033"/>
                  <a:pt x="-2747" y="2037289"/>
                  <a:pt x="1250" y="221221"/>
                </a:cubicBezTo>
                <a:lnTo>
                  <a:pt x="1049359" y="0"/>
                </a:lnTo>
                <a:lnTo>
                  <a:pt x="4647699" y="4917"/>
                </a:lnTo>
                <a:cubicBezTo>
                  <a:pt x="4644603" y="1825224"/>
                  <a:pt x="4646633" y="3644442"/>
                  <a:pt x="4643537" y="5464749"/>
                </a:cubicBezTo>
                <a:lnTo>
                  <a:pt x="481" y="5472101"/>
                </a:lnTo>
                <a:close/>
              </a:path>
            </a:pathLst>
          </a:custGeom>
          <a:ln>
            <a:noFill/>
          </a:ln>
        </p:spPr>
      </p:pic>
      <p:sp>
        <p:nvSpPr>
          <p:cNvPr id="6" name="TextBox 5">
            <a:extLst>
              <a:ext uri="{FF2B5EF4-FFF2-40B4-BE49-F238E27FC236}">
                <a16:creationId xmlns:a16="http://schemas.microsoft.com/office/drawing/2014/main" id="{ADD10B06-B55F-4F65-856B-6BDE1B148D32}"/>
              </a:ext>
            </a:extLst>
          </p:cNvPr>
          <p:cNvSpPr txBox="1"/>
          <p:nvPr/>
        </p:nvSpPr>
        <p:spPr>
          <a:xfrm>
            <a:off x="5990861" y="738993"/>
            <a:ext cx="1796337" cy="3693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450B3D2-64EE-41DB-9DEA-DE4BF9F12262}"/>
              </a:ext>
            </a:extLst>
          </p:cNvPr>
          <p:cNvSpPr txBox="1"/>
          <p:nvPr/>
        </p:nvSpPr>
        <p:spPr>
          <a:xfrm rot="416185">
            <a:off x="9733861" y="4530549"/>
            <a:ext cx="2502081" cy="307777"/>
          </a:xfrm>
          <a:prstGeom prst="rect">
            <a:avLst/>
          </a:prstGeom>
          <a:noFill/>
        </p:spPr>
        <p:txBody>
          <a:bodyPr wrap="square" rtlCol="0">
            <a:spAutoFit/>
          </a:bodyPr>
          <a:lstStyle/>
          <a:p>
            <a:r>
              <a:rPr lang="en-GB" sz="1400" dirty="0">
                <a:solidFill>
                  <a:srgbClr val="000000"/>
                </a:solidFill>
                <a:latin typeface="Arial" panose="020B0604020202020204" pitchFamily="34" charset="0"/>
                <a:cs typeface="Arial" panose="020B0604020202020204" pitchFamily="34" charset="0"/>
              </a:rPr>
              <a:t>(Blog spot, 2013</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671418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F51F332-C72F-4238-A962-FB8200292328}"/>
              </a:ext>
            </a:extLst>
          </p:cNvPr>
          <p:cNvSpPr>
            <a:spLocks noGrp="1"/>
          </p:cNvSpPr>
          <p:nvPr>
            <p:ph type="sldNum" sz="quarter" idx="12"/>
          </p:nvPr>
        </p:nvSpPr>
        <p:spPr/>
        <p:txBody>
          <a:bodyPr/>
          <a:lstStyle/>
          <a:p>
            <a:fld id="{98C0CDE5-970C-4CC4-BF43-0DA127E73E82}" type="slidenum">
              <a:rPr lang="en-US" noProof="0" smtClean="0"/>
              <a:t>3</a:t>
            </a:fld>
            <a:endParaRPr lang="en-US" noProof="0" dirty="0"/>
          </a:p>
        </p:txBody>
      </p:sp>
      <p:sp>
        <p:nvSpPr>
          <p:cNvPr id="8" name="Title 4">
            <a:extLst>
              <a:ext uri="{FF2B5EF4-FFF2-40B4-BE49-F238E27FC236}">
                <a16:creationId xmlns:a16="http://schemas.microsoft.com/office/drawing/2014/main" id="{90B7DAD1-4B78-4FF9-9EBF-FF4F7CEB6119}"/>
              </a:ext>
            </a:extLst>
          </p:cNvPr>
          <p:cNvSpPr>
            <a:spLocks noGrp="1"/>
          </p:cNvSpPr>
          <p:nvPr>
            <p:ph type="title"/>
          </p:nvPr>
        </p:nvSpPr>
        <p:spPr>
          <a:xfrm rot="-360000">
            <a:off x="-189926" y="1357917"/>
            <a:ext cx="5185637" cy="509382"/>
          </a:xfrm>
        </p:spPr>
        <p:txBody>
          <a:bodyPr>
            <a:noAutofit/>
          </a:bodyPr>
          <a:lstStyle/>
          <a:p>
            <a:pPr algn="ctr"/>
            <a:r>
              <a:rPr lang="en-US" sz="2800" dirty="0">
                <a:latin typeface="Arial" panose="020B0604020202020204" pitchFamily="34" charset="0"/>
                <a:cs typeface="Arial" panose="020B0604020202020204" pitchFamily="34" charset="0"/>
              </a:rPr>
              <a:t>Behaviorism Approach in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the classroom</a:t>
            </a:r>
          </a:p>
        </p:txBody>
      </p:sp>
      <p:pic>
        <p:nvPicPr>
          <p:cNvPr id="19" name="Picture Placeholder 18">
            <a:extLst>
              <a:ext uri="{FF2B5EF4-FFF2-40B4-BE49-F238E27FC236}">
                <a16:creationId xmlns:a16="http://schemas.microsoft.com/office/drawing/2014/main" id="{64623820-C015-4568-A3F8-739FCAD60D9D}"/>
              </a:ext>
            </a:extLst>
          </p:cNvPr>
          <p:cNvPicPr>
            <a:picLocks noGrp="1" noChangeAspect="1"/>
          </p:cNvPicPr>
          <p:nvPr>
            <p:ph type="pic" sz="quarter" idx="14"/>
          </p:nvPr>
        </p:nvPicPr>
        <p:blipFill>
          <a:blip r:embed="rId2"/>
          <a:srcRect l="31933" r="31933"/>
          <a:stretch>
            <a:fillRect/>
          </a:stretch>
        </p:blipFill>
        <p:spPr/>
      </p:pic>
      <p:sp>
        <p:nvSpPr>
          <p:cNvPr id="12" name="Rectangle 11">
            <a:extLst>
              <a:ext uri="{FF2B5EF4-FFF2-40B4-BE49-F238E27FC236}">
                <a16:creationId xmlns:a16="http://schemas.microsoft.com/office/drawing/2014/main" id="{D2109AA0-423A-4B42-84EB-AF737E432A2C}"/>
              </a:ext>
            </a:extLst>
          </p:cNvPr>
          <p:cNvSpPr/>
          <p:nvPr/>
        </p:nvSpPr>
        <p:spPr>
          <a:xfrm>
            <a:off x="5496105" y="-27338"/>
            <a:ext cx="5532966" cy="5945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CB883E9A-797F-48BC-83FF-6E0EB9055368}"/>
              </a:ext>
            </a:extLst>
          </p:cNvPr>
          <p:cNvSpPr/>
          <p:nvPr/>
        </p:nvSpPr>
        <p:spPr>
          <a:xfrm rot="839200">
            <a:off x="6489739" y="5300857"/>
            <a:ext cx="4269218" cy="8198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16ADE5AD-E203-438A-AE97-9E844C21AB30}"/>
              </a:ext>
            </a:extLst>
          </p:cNvPr>
          <p:cNvSpPr/>
          <p:nvPr/>
        </p:nvSpPr>
        <p:spPr>
          <a:xfrm rot="6291995">
            <a:off x="8885987" y="1705446"/>
            <a:ext cx="4269218" cy="11160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FA99E75-8352-46D7-9BA2-9C380F3307AA}"/>
              </a:ext>
            </a:extLst>
          </p:cNvPr>
          <p:cNvSpPr/>
          <p:nvPr/>
        </p:nvSpPr>
        <p:spPr>
          <a:xfrm>
            <a:off x="157689" y="3429000"/>
            <a:ext cx="4557963" cy="3239027"/>
          </a:xfrm>
          <a:prstGeom prst="rect">
            <a:avLst/>
          </a:prstGeom>
          <a:gradFill flip="none" rotWithShape="1">
            <a:gsLst>
              <a:gs pos="0">
                <a:schemeClr val="tx2">
                  <a:lumMod val="20000"/>
                  <a:lumOff val="80000"/>
                </a:schemeClr>
              </a:gs>
              <a:gs pos="35000">
                <a:schemeClr val="accent5">
                  <a:lumMod val="0"/>
                  <a:lumOff val="100000"/>
                </a:schemeClr>
              </a:gs>
              <a:gs pos="100000">
                <a:srgbClr val="FF0000"/>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C82FF951-F04C-4CA9-B574-E3E5D7E0ED58}"/>
              </a:ext>
            </a:extLst>
          </p:cNvPr>
          <p:cNvSpPr/>
          <p:nvPr/>
        </p:nvSpPr>
        <p:spPr>
          <a:xfrm>
            <a:off x="4861196" y="3512533"/>
            <a:ext cx="2359254" cy="3063515"/>
          </a:xfrm>
          <a:prstGeom prst="rect">
            <a:avLst/>
          </a:prstGeom>
          <a:gradFill flip="none" rotWithShape="1">
            <a:gsLst>
              <a:gs pos="0">
                <a:schemeClr val="accent5">
                  <a:lumMod val="0"/>
                  <a:lumOff val="100000"/>
                </a:schemeClr>
              </a:gs>
              <a:gs pos="35000">
                <a:schemeClr val="accent5">
                  <a:lumMod val="0"/>
                  <a:lumOff val="100000"/>
                </a:schemeClr>
              </a:gs>
              <a:gs pos="100000">
                <a:schemeClr val="accent1">
                  <a:lumMod val="40000"/>
                  <a:lumOff val="6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8C04915-B9A7-48BB-9568-E3407FBC0F60}"/>
              </a:ext>
            </a:extLst>
          </p:cNvPr>
          <p:cNvSpPr/>
          <p:nvPr/>
        </p:nvSpPr>
        <p:spPr>
          <a:xfrm>
            <a:off x="7393908" y="3481005"/>
            <a:ext cx="4501491" cy="3361995"/>
          </a:xfrm>
          <a:prstGeom prst="rect">
            <a:avLst/>
          </a:prstGeom>
          <a:gradFill flip="none" rotWithShape="1">
            <a:gsLst>
              <a:gs pos="0">
                <a:schemeClr val="accent5">
                  <a:lumMod val="0"/>
                  <a:lumOff val="100000"/>
                </a:schemeClr>
              </a:gs>
              <a:gs pos="35000">
                <a:schemeClr val="accent5">
                  <a:lumMod val="0"/>
                  <a:lumOff val="100000"/>
                </a:schemeClr>
              </a:gs>
              <a:gs pos="100000">
                <a:schemeClr val="accent3">
                  <a:lumMod val="40000"/>
                  <a:lumOff val="6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3432E03B-370F-46CD-8B3C-E848965D55E1}"/>
              </a:ext>
            </a:extLst>
          </p:cNvPr>
          <p:cNvSpPr/>
          <p:nvPr/>
        </p:nvSpPr>
        <p:spPr>
          <a:xfrm>
            <a:off x="5240934" y="20477"/>
            <a:ext cx="6763509" cy="3412704"/>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icture containing red, food, table, refrigerator&#10;&#10;Description automatically generated">
            <a:extLst>
              <a:ext uri="{FF2B5EF4-FFF2-40B4-BE49-F238E27FC236}">
                <a16:creationId xmlns:a16="http://schemas.microsoft.com/office/drawing/2014/main" id="{EEBB8F3E-76A7-4A19-B627-61CC58C840C3}"/>
              </a:ext>
            </a:extLst>
          </p:cNvPr>
          <p:cNvPicPr>
            <a:picLocks noChangeAspect="1"/>
          </p:cNvPicPr>
          <p:nvPr/>
        </p:nvPicPr>
        <p:blipFill>
          <a:blip r:embed="rId3"/>
          <a:stretch>
            <a:fillRect/>
          </a:stretch>
        </p:blipFill>
        <p:spPr>
          <a:xfrm rot="5400000">
            <a:off x="7154688" y="4142752"/>
            <a:ext cx="2933946" cy="2200460"/>
          </a:xfrm>
          <a:prstGeom prst="rect">
            <a:avLst/>
          </a:prstGeom>
        </p:spPr>
      </p:pic>
      <p:pic>
        <p:nvPicPr>
          <p:cNvPr id="6" name="Picture 5">
            <a:extLst>
              <a:ext uri="{FF2B5EF4-FFF2-40B4-BE49-F238E27FC236}">
                <a16:creationId xmlns:a16="http://schemas.microsoft.com/office/drawing/2014/main" id="{2D8037D8-6945-4070-ACD4-C202B6801DC2}"/>
              </a:ext>
            </a:extLst>
          </p:cNvPr>
          <p:cNvPicPr>
            <a:picLocks noChangeAspect="1"/>
          </p:cNvPicPr>
          <p:nvPr/>
        </p:nvPicPr>
        <p:blipFill rotWithShape="1">
          <a:blip r:embed="rId4"/>
          <a:srcRect l="3079" t="13708" r="9752" b="21974"/>
          <a:stretch/>
        </p:blipFill>
        <p:spPr>
          <a:xfrm>
            <a:off x="5301402" y="107194"/>
            <a:ext cx="3145350" cy="1800846"/>
          </a:xfrm>
          <a:prstGeom prst="rect">
            <a:avLst/>
          </a:prstGeom>
        </p:spPr>
      </p:pic>
      <p:pic>
        <p:nvPicPr>
          <p:cNvPr id="17" name="Picture 16" descr="A close up of text on a whiteboard&#10;&#10;Description automatically generated">
            <a:extLst>
              <a:ext uri="{FF2B5EF4-FFF2-40B4-BE49-F238E27FC236}">
                <a16:creationId xmlns:a16="http://schemas.microsoft.com/office/drawing/2014/main" id="{B403437F-F8D4-4227-BFCC-57324274F36D}"/>
              </a:ext>
            </a:extLst>
          </p:cNvPr>
          <p:cNvPicPr>
            <a:picLocks noChangeAspect="1"/>
          </p:cNvPicPr>
          <p:nvPr/>
        </p:nvPicPr>
        <p:blipFill rotWithShape="1">
          <a:blip r:embed="rId5"/>
          <a:srcRect l="21887" t="5610" r="7718" b="4238"/>
          <a:stretch/>
        </p:blipFill>
        <p:spPr>
          <a:xfrm rot="5400000">
            <a:off x="8788045" y="409398"/>
            <a:ext cx="3120576" cy="2997284"/>
          </a:xfrm>
          <a:prstGeom prst="rect">
            <a:avLst/>
          </a:prstGeom>
        </p:spPr>
      </p:pic>
      <p:sp>
        <p:nvSpPr>
          <p:cNvPr id="18" name="TextBox 17">
            <a:extLst>
              <a:ext uri="{FF2B5EF4-FFF2-40B4-BE49-F238E27FC236}">
                <a16:creationId xmlns:a16="http://schemas.microsoft.com/office/drawing/2014/main" id="{213815FB-9579-45E7-A4E5-8BBD66627EA1}"/>
              </a:ext>
            </a:extLst>
          </p:cNvPr>
          <p:cNvSpPr txBox="1"/>
          <p:nvPr/>
        </p:nvSpPr>
        <p:spPr>
          <a:xfrm>
            <a:off x="9110066" y="-33505"/>
            <a:ext cx="2616849" cy="276999"/>
          </a:xfrm>
          <a:prstGeom prst="rect">
            <a:avLst/>
          </a:prstGeom>
          <a:noFill/>
        </p:spPr>
        <p:txBody>
          <a:bodyPr wrap="square" rtlCol="0">
            <a:spAutoFit/>
          </a:bodyPr>
          <a:lstStyle/>
          <a:p>
            <a:r>
              <a:rPr lang="en-GB" sz="1200" dirty="0">
                <a:solidFill>
                  <a:srgbClr val="000000"/>
                </a:solidFill>
                <a:latin typeface="Arial" panose="020B0604020202020204" pitchFamily="34" charset="0"/>
                <a:cs typeface="Arial" panose="020B0604020202020204" pitchFamily="34" charset="0"/>
              </a:rPr>
              <a:t>(School A, behaviour policy, 2019)</a:t>
            </a:r>
          </a:p>
        </p:txBody>
      </p:sp>
      <p:sp>
        <p:nvSpPr>
          <p:cNvPr id="20" name="TextBox 19">
            <a:extLst>
              <a:ext uri="{FF2B5EF4-FFF2-40B4-BE49-F238E27FC236}">
                <a16:creationId xmlns:a16="http://schemas.microsoft.com/office/drawing/2014/main" id="{5A3CB09D-FC5B-49F3-8AC6-05BF67A84629}"/>
              </a:ext>
            </a:extLst>
          </p:cNvPr>
          <p:cNvSpPr txBox="1"/>
          <p:nvPr/>
        </p:nvSpPr>
        <p:spPr>
          <a:xfrm>
            <a:off x="7386478" y="3512533"/>
            <a:ext cx="2616849" cy="276999"/>
          </a:xfrm>
          <a:prstGeom prst="rect">
            <a:avLst/>
          </a:prstGeom>
          <a:noFill/>
        </p:spPr>
        <p:txBody>
          <a:bodyPr wrap="square" rtlCol="0">
            <a:spAutoFit/>
          </a:bodyPr>
          <a:lstStyle/>
          <a:p>
            <a:r>
              <a:rPr lang="en-GB" sz="1200" dirty="0">
                <a:solidFill>
                  <a:srgbClr val="000000"/>
                </a:solidFill>
                <a:latin typeface="Arial" panose="020B0604020202020204" pitchFamily="34" charset="0"/>
                <a:cs typeface="Arial" panose="020B0604020202020204" pitchFamily="34" charset="0"/>
              </a:rPr>
              <a:t>(School A, behaviour policy, 2019</a:t>
            </a:r>
            <a:r>
              <a:rPr lang="en-GB" sz="1200" dirty="0">
                <a:latin typeface="Arial" panose="020B0604020202020204" pitchFamily="34" charset="0"/>
                <a:cs typeface="Arial" panose="020B0604020202020204" pitchFamily="34" charset="0"/>
              </a:rPr>
              <a:t>)</a:t>
            </a:r>
          </a:p>
        </p:txBody>
      </p:sp>
      <p:sp>
        <p:nvSpPr>
          <p:cNvPr id="21" name="TextBox 20">
            <a:extLst>
              <a:ext uri="{FF2B5EF4-FFF2-40B4-BE49-F238E27FC236}">
                <a16:creationId xmlns:a16="http://schemas.microsoft.com/office/drawing/2014/main" id="{7DB32663-2494-4315-B12F-DDB67DEAC4BF}"/>
              </a:ext>
            </a:extLst>
          </p:cNvPr>
          <p:cNvSpPr txBox="1"/>
          <p:nvPr/>
        </p:nvSpPr>
        <p:spPr>
          <a:xfrm>
            <a:off x="5243632" y="1861819"/>
            <a:ext cx="3478473" cy="1600438"/>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Behaviour books are used to try and develop positive behaviour within a child. There are 3 stamps as seen in the picture and the child gets the coloured stamp according to their behaviour. If the child gets all green in a day then they are rewarded with 10 minutes free choice. </a:t>
            </a:r>
          </a:p>
        </p:txBody>
      </p:sp>
      <p:sp>
        <p:nvSpPr>
          <p:cNvPr id="22" name="TextBox 21">
            <a:extLst>
              <a:ext uri="{FF2B5EF4-FFF2-40B4-BE49-F238E27FC236}">
                <a16:creationId xmlns:a16="http://schemas.microsoft.com/office/drawing/2014/main" id="{3217FB0F-E6E4-4003-8E8E-AFDD4EC30892}"/>
              </a:ext>
            </a:extLst>
          </p:cNvPr>
          <p:cNvSpPr txBox="1"/>
          <p:nvPr/>
        </p:nvSpPr>
        <p:spPr>
          <a:xfrm>
            <a:off x="371882" y="2180379"/>
            <a:ext cx="4557963" cy="954107"/>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In school A we use many different strategies to promote good behaviour. We use rewards and reward systems. We also give sanctions and consequences for inappropriate behaviour.</a:t>
            </a:r>
          </a:p>
        </p:txBody>
      </p:sp>
      <p:sp>
        <p:nvSpPr>
          <p:cNvPr id="23" name="TextBox 22">
            <a:extLst>
              <a:ext uri="{FF2B5EF4-FFF2-40B4-BE49-F238E27FC236}">
                <a16:creationId xmlns:a16="http://schemas.microsoft.com/office/drawing/2014/main" id="{9FEB5CD1-D261-4761-9D06-52FD538CAE6D}"/>
              </a:ext>
            </a:extLst>
          </p:cNvPr>
          <p:cNvSpPr txBox="1"/>
          <p:nvPr/>
        </p:nvSpPr>
        <p:spPr>
          <a:xfrm>
            <a:off x="9881392" y="3545823"/>
            <a:ext cx="1971590" cy="3323987"/>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Every class has a behaviour chart on display. Every child starts on the green footballs then if the teacher speaks to them once they go on yellow card. If teacher has to speak to them again they will go on the orange and miss their playtime. If child gets to red they are sent to the headteachers office.</a:t>
            </a:r>
          </a:p>
        </p:txBody>
      </p:sp>
      <p:pic>
        <p:nvPicPr>
          <p:cNvPr id="25" name="Picture 24" descr="A close up of a logo&#10;&#10;Description automatically generated">
            <a:extLst>
              <a:ext uri="{FF2B5EF4-FFF2-40B4-BE49-F238E27FC236}">
                <a16:creationId xmlns:a16="http://schemas.microsoft.com/office/drawing/2014/main" id="{03DA9F9E-5DB7-40A5-9053-FAAAFD196ABA}"/>
              </a:ext>
            </a:extLst>
          </p:cNvPr>
          <p:cNvPicPr>
            <a:picLocks noChangeAspect="1"/>
          </p:cNvPicPr>
          <p:nvPr/>
        </p:nvPicPr>
        <p:blipFill>
          <a:blip r:embed="rId6"/>
          <a:stretch>
            <a:fillRect/>
          </a:stretch>
        </p:blipFill>
        <p:spPr>
          <a:xfrm>
            <a:off x="4929845" y="3636677"/>
            <a:ext cx="2235011" cy="1535050"/>
          </a:xfrm>
          <a:prstGeom prst="rect">
            <a:avLst/>
          </a:prstGeom>
        </p:spPr>
      </p:pic>
      <p:sp>
        <p:nvSpPr>
          <p:cNvPr id="26" name="Rectangle 25">
            <a:extLst>
              <a:ext uri="{FF2B5EF4-FFF2-40B4-BE49-F238E27FC236}">
                <a16:creationId xmlns:a16="http://schemas.microsoft.com/office/drawing/2014/main" id="{4D5AE90D-94A8-4305-846E-D204EE659AE7}"/>
              </a:ext>
            </a:extLst>
          </p:cNvPr>
          <p:cNvSpPr/>
          <p:nvPr/>
        </p:nvSpPr>
        <p:spPr>
          <a:xfrm>
            <a:off x="216491" y="3495968"/>
            <a:ext cx="2361521" cy="3323987"/>
          </a:xfrm>
          <a:prstGeom prst="rect">
            <a:avLst/>
          </a:prstGeom>
        </p:spPr>
        <p:txBody>
          <a:bodyPr wrap="square">
            <a:spAutoFit/>
          </a:bodyPr>
          <a:lstStyle/>
          <a:p>
            <a:pPr algn="just"/>
            <a:r>
              <a:rPr lang="en-GB" sz="1400" dirty="0">
                <a:solidFill>
                  <a:srgbClr val="000000"/>
                </a:solidFill>
                <a:latin typeface="Arial" panose="020B0604020202020204" pitchFamily="34" charset="0"/>
                <a:cs typeface="Arial" panose="020B0604020202020204" pitchFamily="34" charset="0"/>
              </a:rPr>
              <a:t>Every class room has a feelings chart. Every pupil will get their name and put their name on the picture that represents how they are feeling. This helps with  the children’s behaviour as they get to express how they feel. For those who are feeling angry or upset they are taken for 1:1 time to talk about their feelings which we find help prevents any behavioural outbursts. </a:t>
            </a:r>
          </a:p>
          <a:p>
            <a:pPr algn="just"/>
            <a:endParaRPr lang="en-GB" sz="1400" dirty="0">
              <a:solidFill>
                <a:srgbClr val="000000"/>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23838594-2B24-47EF-A052-2AFCA216589A}"/>
              </a:ext>
            </a:extLst>
          </p:cNvPr>
          <p:cNvSpPr txBox="1"/>
          <p:nvPr/>
        </p:nvSpPr>
        <p:spPr>
          <a:xfrm>
            <a:off x="4861196" y="5222002"/>
            <a:ext cx="2304562" cy="1384995"/>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Stickers are used as a positive reinforcer. When we observe good behaviour a sticker may be given to promote the behaviour.</a:t>
            </a:r>
          </a:p>
        </p:txBody>
      </p:sp>
      <p:sp>
        <p:nvSpPr>
          <p:cNvPr id="29" name="TextBox 28">
            <a:extLst>
              <a:ext uri="{FF2B5EF4-FFF2-40B4-BE49-F238E27FC236}">
                <a16:creationId xmlns:a16="http://schemas.microsoft.com/office/drawing/2014/main" id="{CAAEF6C7-7392-49F4-A581-CA819DDB98C6}"/>
              </a:ext>
            </a:extLst>
          </p:cNvPr>
          <p:cNvSpPr txBox="1"/>
          <p:nvPr/>
        </p:nvSpPr>
        <p:spPr>
          <a:xfrm>
            <a:off x="2875541" y="3222105"/>
            <a:ext cx="2616849" cy="276999"/>
          </a:xfrm>
          <a:prstGeom prst="rect">
            <a:avLst/>
          </a:prstGeom>
          <a:noFill/>
        </p:spPr>
        <p:txBody>
          <a:bodyPr wrap="square" rtlCol="0">
            <a:spAutoFit/>
          </a:bodyPr>
          <a:lstStyle/>
          <a:p>
            <a:r>
              <a:rPr lang="en-GB" sz="1200" dirty="0">
                <a:solidFill>
                  <a:srgbClr val="000000"/>
                </a:solidFill>
                <a:latin typeface="Arial" panose="020B0604020202020204" pitchFamily="34" charset="0"/>
                <a:cs typeface="Arial" panose="020B0604020202020204" pitchFamily="34" charset="0"/>
              </a:rPr>
              <a:t>(Pinterest, no date)</a:t>
            </a:r>
          </a:p>
        </p:txBody>
      </p:sp>
      <p:pic>
        <p:nvPicPr>
          <p:cNvPr id="24" name="Picture 23" descr="😊 🌈  The Rainbow of Emotions Display 🌈 😃 This emoji classroom display is a great way to encourage children to discuss how they're feeling and understand actions they can do when feeling a certain way - a perfect idea for a nurture room. Click to download Twinkl's Emjoi Display Pack to create your own display!   #emoji #rainbow #emotions #display #classroomdisplay #classroomideas #classroominspiration #teaching #teach #teachingresources #twinkl #twinklresources #classroom #backtoschool">
            <a:extLst>
              <a:ext uri="{FF2B5EF4-FFF2-40B4-BE49-F238E27FC236}">
                <a16:creationId xmlns:a16="http://schemas.microsoft.com/office/drawing/2014/main" id="{1331B301-518B-42D6-91F5-AEF6D7B48D49}"/>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2592728" y="3636677"/>
            <a:ext cx="2064881" cy="2790934"/>
          </a:xfrm>
          <a:prstGeom prst="rect">
            <a:avLst/>
          </a:prstGeom>
          <a:noFill/>
          <a:ln>
            <a:noFill/>
          </a:ln>
        </p:spPr>
      </p:pic>
    </p:spTree>
    <p:extLst>
      <p:ext uri="{BB962C8B-B14F-4D97-AF65-F5344CB8AC3E}">
        <p14:creationId xmlns:p14="http://schemas.microsoft.com/office/powerpoint/2010/main" val="1797823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195BEB-A072-45D8-848D-E8CA744F9022}"/>
              </a:ext>
            </a:extLst>
          </p:cNvPr>
          <p:cNvSpPr>
            <a:spLocks noGrp="1"/>
          </p:cNvSpPr>
          <p:nvPr>
            <p:ph type="title"/>
          </p:nvPr>
        </p:nvSpPr>
        <p:spPr>
          <a:xfrm rot="-360000">
            <a:off x="-465305" y="1301264"/>
            <a:ext cx="5619427" cy="734415"/>
          </a:xfrm>
        </p:spPr>
        <p:txBody>
          <a:bodyPr>
            <a:noAutofit/>
          </a:bodyPr>
          <a:lstStyle/>
          <a:p>
            <a:pPr algn="ctr"/>
            <a:r>
              <a:rPr lang="en-US" dirty="0"/>
              <a:t>Constructivism Approach</a:t>
            </a:r>
          </a:p>
        </p:txBody>
      </p:sp>
      <p:sp>
        <p:nvSpPr>
          <p:cNvPr id="2" name="Text Placeholder 1">
            <a:extLst>
              <a:ext uri="{FF2B5EF4-FFF2-40B4-BE49-F238E27FC236}">
                <a16:creationId xmlns:a16="http://schemas.microsoft.com/office/drawing/2014/main" id="{6587D558-5792-4FF7-9111-65F4C874C61B}"/>
              </a:ext>
            </a:extLst>
          </p:cNvPr>
          <p:cNvSpPr>
            <a:spLocks noGrp="1"/>
          </p:cNvSpPr>
          <p:nvPr>
            <p:ph type="body" idx="1"/>
          </p:nvPr>
        </p:nvSpPr>
        <p:spPr>
          <a:xfrm rot="702309">
            <a:off x="7555491" y="485823"/>
            <a:ext cx="3591389" cy="534370"/>
          </a:xfrm>
          <a:solidFill>
            <a:schemeClr val="accent5">
              <a:lumMod val="75000"/>
            </a:schemeClr>
          </a:solidFill>
        </p:spPr>
        <p:txBody>
          <a:bodyPr>
            <a:normAutofit/>
          </a:bodyPr>
          <a:lstStyle/>
          <a:p>
            <a:r>
              <a:rPr lang="en-US" sz="2400" u="sng" dirty="0">
                <a:solidFill>
                  <a:srgbClr val="000000"/>
                </a:solidFill>
              </a:rPr>
              <a:t>Theorist is B.F Skinner</a:t>
            </a:r>
          </a:p>
        </p:txBody>
      </p:sp>
      <p:sp>
        <p:nvSpPr>
          <p:cNvPr id="4" name="Slide Number Placeholder 3">
            <a:extLst>
              <a:ext uri="{FF2B5EF4-FFF2-40B4-BE49-F238E27FC236}">
                <a16:creationId xmlns:a16="http://schemas.microsoft.com/office/drawing/2014/main" id="{03E8D56A-2615-403F-A09F-BC30DF1EE768}"/>
              </a:ext>
            </a:extLst>
          </p:cNvPr>
          <p:cNvSpPr>
            <a:spLocks noGrp="1"/>
          </p:cNvSpPr>
          <p:nvPr>
            <p:ph type="sldNum" sz="quarter" idx="12"/>
          </p:nvPr>
        </p:nvSpPr>
        <p:spPr>
          <a:xfrm>
            <a:off x="11549962" y="6104992"/>
            <a:ext cx="642257" cy="365125"/>
          </a:xfrm>
        </p:spPr>
        <p:txBody>
          <a:bodyPr/>
          <a:lstStyle/>
          <a:p>
            <a:fld id="{98C0CDE5-970C-4CC4-BF43-0DA127E73E82}" type="slidenum">
              <a:rPr lang="en-US" smtClean="0"/>
              <a:pPr/>
              <a:t>4</a:t>
            </a:fld>
            <a:endParaRPr lang="en-US" dirty="0"/>
          </a:p>
        </p:txBody>
      </p:sp>
      <p:pic>
        <p:nvPicPr>
          <p:cNvPr id="9" name="Picture Placeholder 8">
            <a:extLst>
              <a:ext uri="{FF2B5EF4-FFF2-40B4-BE49-F238E27FC236}">
                <a16:creationId xmlns:a16="http://schemas.microsoft.com/office/drawing/2014/main" id="{058295BD-5C90-4D85-B097-FACB66C1A724}"/>
              </a:ext>
            </a:extLst>
          </p:cNvPr>
          <p:cNvPicPr>
            <a:picLocks noGrp="1" noChangeAspect="1"/>
          </p:cNvPicPr>
          <p:nvPr>
            <p:ph type="pic" sz="quarter" idx="14"/>
          </p:nvPr>
        </p:nvPicPr>
        <p:blipFill>
          <a:blip r:embed="rId2"/>
          <a:srcRect t="10804" b="10804"/>
          <a:stretch>
            <a:fillRect/>
          </a:stretch>
        </p:blipFill>
        <p:spPr>
          <a:xfrm rot="720000">
            <a:off x="6384925" y="209550"/>
            <a:ext cx="4646613" cy="5472113"/>
          </a:xfrm>
        </p:spPr>
      </p:pic>
      <p:sp>
        <p:nvSpPr>
          <p:cNvPr id="11" name="Rectangle 10">
            <a:extLst>
              <a:ext uri="{FF2B5EF4-FFF2-40B4-BE49-F238E27FC236}">
                <a16:creationId xmlns:a16="http://schemas.microsoft.com/office/drawing/2014/main" id="{32208483-AC49-485F-B501-0E85E91ADFB7}"/>
              </a:ext>
            </a:extLst>
          </p:cNvPr>
          <p:cNvSpPr/>
          <p:nvPr/>
        </p:nvSpPr>
        <p:spPr>
          <a:xfrm>
            <a:off x="5574620" y="0"/>
            <a:ext cx="5246941" cy="5945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D98A6FCB-730B-4B12-A120-C70F62B50F1B}"/>
              </a:ext>
            </a:extLst>
          </p:cNvPr>
          <p:cNvSpPr/>
          <p:nvPr/>
        </p:nvSpPr>
        <p:spPr>
          <a:xfrm rot="456855">
            <a:off x="5819794" y="4820475"/>
            <a:ext cx="5836438" cy="15064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1C90E71-DF41-4668-B875-59B667BEF6D7}"/>
              </a:ext>
            </a:extLst>
          </p:cNvPr>
          <p:cNvSpPr/>
          <p:nvPr/>
        </p:nvSpPr>
        <p:spPr>
          <a:xfrm rot="6217004">
            <a:off x="7752715" y="2317167"/>
            <a:ext cx="5836438" cy="16900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8FC2B106-A985-4FDC-AB44-7D869448E63E}"/>
              </a:ext>
            </a:extLst>
          </p:cNvPr>
          <p:cNvSpPr/>
          <p:nvPr/>
        </p:nvSpPr>
        <p:spPr>
          <a:xfrm rot="18249698">
            <a:off x="5124501" y="3818442"/>
            <a:ext cx="1307686" cy="5962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AB8C91D-9EDE-41A5-8FB1-912A4C9565D7}"/>
              </a:ext>
            </a:extLst>
          </p:cNvPr>
          <p:cNvSpPr/>
          <p:nvPr/>
        </p:nvSpPr>
        <p:spPr>
          <a:xfrm>
            <a:off x="5686159" y="1716632"/>
            <a:ext cx="2726147" cy="3211110"/>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 Box 1">
            <a:extLst>
              <a:ext uri="{FF2B5EF4-FFF2-40B4-BE49-F238E27FC236}">
                <a16:creationId xmlns:a16="http://schemas.microsoft.com/office/drawing/2014/main" id="{799B3BEA-13D5-4080-B73D-8A158312A7B7}"/>
              </a:ext>
            </a:extLst>
          </p:cNvPr>
          <p:cNvSpPr txBox="1"/>
          <p:nvPr/>
        </p:nvSpPr>
        <p:spPr>
          <a:xfrm>
            <a:off x="116956" y="5471430"/>
            <a:ext cx="4521457" cy="998688"/>
          </a:xfrm>
          <a:prstGeom prst="rect">
            <a:avLst/>
          </a:prstGeom>
          <a:solidFill>
            <a:schemeClr val="bg2">
              <a:lumMod val="40000"/>
              <a:lumOff val="6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endParaRPr lang="en-GB" sz="1600" dirty="0">
              <a:solidFill>
                <a:srgbClr val="000000"/>
              </a:solidFill>
              <a:latin typeface="Arial" panose="020B0604020202020204" pitchFamily="34" charset="0"/>
              <a:cs typeface="Arial" panose="020B0604020202020204" pitchFamily="34" charset="0"/>
            </a:endParaRPr>
          </a:p>
        </p:txBody>
      </p:sp>
      <p:sp>
        <p:nvSpPr>
          <p:cNvPr id="22" name="Text Box 1">
            <a:extLst>
              <a:ext uri="{FF2B5EF4-FFF2-40B4-BE49-F238E27FC236}">
                <a16:creationId xmlns:a16="http://schemas.microsoft.com/office/drawing/2014/main" id="{858ABE6C-2F39-4EA9-86F0-C15A40504B80}"/>
              </a:ext>
            </a:extLst>
          </p:cNvPr>
          <p:cNvSpPr txBox="1"/>
          <p:nvPr/>
        </p:nvSpPr>
        <p:spPr>
          <a:xfrm>
            <a:off x="86386" y="2327363"/>
            <a:ext cx="4899866" cy="552931"/>
          </a:xfrm>
          <a:prstGeom prst="rect">
            <a:avLst/>
          </a:prstGeom>
          <a:solidFill>
            <a:schemeClr val="accent3">
              <a:lumMod val="40000"/>
              <a:lumOff val="6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400" dirty="0">
                <a:solidFill>
                  <a:srgbClr val="000000"/>
                </a:solidFill>
                <a:latin typeface="Arial" panose="020B0604020202020204" pitchFamily="34" charset="0"/>
                <a:cs typeface="Arial" panose="020B0604020202020204" pitchFamily="34" charset="0"/>
              </a:rPr>
              <a:t>Constructivism is the way in which people may learn. This approach is used in education settings.</a:t>
            </a:r>
          </a:p>
        </p:txBody>
      </p:sp>
      <p:sp>
        <p:nvSpPr>
          <p:cNvPr id="23" name="Text Box 1">
            <a:extLst>
              <a:ext uri="{FF2B5EF4-FFF2-40B4-BE49-F238E27FC236}">
                <a16:creationId xmlns:a16="http://schemas.microsoft.com/office/drawing/2014/main" id="{A551206C-7E62-46FC-B0A0-65ED763329D2}"/>
              </a:ext>
            </a:extLst>
          </p:cNvPr>
          <p:cNvSpPr txBox="1"/>
          <p:nvPr/>
        </p:nvSpPr>
        <p:spPr>
          <a:xfrm>
            <a:off x="34932" y="3057386"/>
            <a:ext cx="5498428" cy="1063692"/>
          </a:xfrm>
          <a:prstGeom prst="rect">
            <a:avLst/>
          </a:prstGeom>
          <a:solidFill>
            <a:schemeClr val="accent4">
              <a:lumMod val="40000"/>
              <a:lumOff val="6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400" dirty="0">
                <a:solidFill>
                  <a:srgbClr val="000000"/>
                </a:solidFill>
                <a:latin typeface="Arial" panose="020B0604020202020204" pitchFamily="34" charset="0"/>
                <a:cs typeface="Arial" panose="020B0604020202020204" pitchFamily="34" charset="0"/>
              </a:rPr>
              <a:t>The foundation phase in school A is set up so children can learn through experiences. Children need to be active and physically experience the actively rather than imagine it. Which links with the 4 stages of development with children aged 2-7. </a:t>
            </a:r>
          </a:p>
        </p:txBody>
      </p:sp>
      <p:sp>
        <p:nvSpPr>
          <p:cNvPr id="25" name="Text Box 1">
            <a:extLst>
              <a:ext uri="{FF2B5EF4-FFF2-40B4-BE49-F238E27FC236}">
                <a16:creationId xmlns:a16="http://schemas.microsoft.com/office/drawing/2014/main" id="{AFAE3562-0089-4B7D-8B81-7435FAE0F28D}"/>
              </a:ext>
            </a:extLst>
          </p:cNvPr>
          <p:cNvSpPr txBox="1"/>
          <p:nvPr/>
        </p:nvSpPr>
        <p:spPr>
          <a:xfrm>
            <a:off x="48229" y="4513437"/>
            <a:ext cx="5370768" cy="692135"/>
          </a:xfrm>
          <a:prstGeom prst="rect">
            <a:avLst/>
          </a:prstGeom>
          <a:solidFill>
            <a:schemeClr val="tx1">
              <a:lumMod val="20000"/>
              <a:lumOff val="8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400" dirty="0">
                <a:solidFill>
                  <a:srgbClr val="000000"/>
                </a:solidFill>
                <a:latin typeface="Arial" panose="020B0604020202020204" pitchFamily="34" charset="0"/>
                <a:cs typeface="Arial" panose="020B0604020202020204" pitchFamily="34" charset="0"/>
              </a:rPr>
              <a:t>Jean Piaget contributed to the constructivism approach. He was a psychologist and a Swiss Biologist. He observed children and used the information to found his theory. </a:t>
            </a:r>
          </a:p>
        </p:txBody>
      </p:sp>
      <p:sp>
        <p:nvSpPr>
          <p:cNvPr id="26" name="Text Box 1">
            <a:extLst>
              <a:ext uri="{FF2B5EF4-FFF2-40B4-BE49-F238E27FC236}">
                <a16:creationId xmlns:a16="http://schemas.microsoft.com/office/drawing/2014/main" id="{AA450241-0124-41B4-ABF7-A444610E59DE}"/>
              </a:ext>
            </a:extLst>
          </p:cNvPr>
          <p:cNvSpPr txBox="1"/>
          <p:nvPr/>
        </p:nvSpPr>
        <p:spPr>
          <a:xfrm>
            <a:off x="5418997" y="336349"/>
            <a:ext cx="6572693" cy="1251863"/>
          </a:xfrm>
          <a:prstGeom prst="rect">
            <a:avLst/>
          </a:prstGeom>
          <a:solidFill>
            <a:schemeClr val="bg1">
              <a:lumMod val="85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GB" sz="1400" dirty="0">
                <a:solidFill>
                  <a:srgbClr val="000000"/>
                </a:solidFill>
                <a:latin typeface="Arial" panose="020B0604020202020204" pitchFamily="34" charset="0"/>
                <a:cs typeface="Arial" panose="020B0604020202020204" pitchFamily="34" charset="0"/>
              </a:rPr>
              <a:t>Piaget’’ established that children pass through a series of stages when developing their thinking skills, and while an approximation of the age in which stages were passed through was given, he believed this was sequential and each stage must be fully achieved before the next could commence’’(Aubrey and Riley,2016,p. 40)</a:t>
            </a:r>
          </a:p>
        </p:txBody>
      </p:sp>
      <p:sp>
        <p:nvSpPr>
          <p:cNvPr id="27" name="Text Box 1">
            <a:extLst>
              <a:ext uri="{FF2B5EF4-FFF2-40B4-BE49-F238E27FC236}">
                <a16:creationId xmlns:a16="http://schemas.microsoft.com/office/drawing/2014/main" id="{B9493CFB-495B-45E7-AEFD-DA32E90849E2}"/>
              </a:ext>
            </a:extLst>
          </p:cNvPr>
          <p:cNvSpPr txBox="1"/>
          <p:nvPr/>
        </p:nvSpPr>
        <p:spPr>
          <a:xfrm>
            <a:off x="6388061" y="1791268"/>
            <a:ext cx="1459257" cy="381514"/>
          </a:xfrm>
          <a:prstGeom prst="rect">
            <a:avLst/>
          </a:prstGeom>
          <a:solidFill>
            <a:srgbClr val="FFE593"/>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600" u="sng" dirty="0">
                <a:solidFill>
                  <a:srgbClr val="000000"/>
                </a:solidFill>
                <a:latin typeface="Arial" panose="020B0604020202020204" pitchFamily="34" charset="0"/>
                <a:cs typeface="Arial" panose="020B0604020202020204" pitchFamily="34" charset="0"/>
              </a:rPr>
              <a:t>Jean Piaget</a:t>
            </a:r>
          </a:p>
        </p:txBody>
      </p:sp>
      <p:sp>
        <p:nvSpPr>
          <p:cNvPr id="24" name="TextBox 23">
            <a:extLst>
              <a:ext uri="{FF2B5EF4-FFF2-40B4-BE49-F238E27FC236}">
                <a16:creationId xmlns:a16="http://schemas.microsoft.com/office/drawing/2014/main" id="{2457F8AB-79D6-42B2-9F6F-158186723731}"/>
              </a:ext>
            </a:extLst>
          </p:cNvPr>
          <p:cNvSpPr txBox="1"/>
          <p:nvPr/>
        </p:nvSpPr>
        <p:spPr>
          <a:xfrm>
            <a:off x="129920" y="5494830"/>
            <a:ext cx="4476564" cy="738664"/>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‘’In the constructivist model, the students are urged to be actively involved in their own process of learning’’ (university college Dublin, no date, p.1)</a:t>
            </a:r>
          </a:p>
        </p:txBody>
      </p:sp>
      <p:sp>
        <p:nvSpPr>
          <p:cNvPr id="29" name="Text Box 1">
            <a:extLst>
              <a:ext uri="{FF2B5EF4-FFF2-40B4-BE49-F238E27FC236}">
                <a16:creationId xmlns:a16="http://schemas.microsoft.com/office/drawing/2014/main" id="{DD2858B3-6E16-4EB8-BB6B-7B8DF5477189}"/>
              </a:ext>
            </a:extLst>
          </p:cNvPr>
          <p:cNvSpPr txBox="1"/>
          <p:nvPr/>
        </p:nvSpPr>
        <p:spPr>
          <a:xfrm>
            <a:off x="4756113" y="5232119"/>
            <a:ext cx="6803089" cy="1518189"/>
          </a:xfrm>
          <a:prstGeom prst="rect">
            <a:avLst/>
          </a:prstGeom>
          <a:solidFill>
            <a:schemeClr val="tx2">
              <a:lumMod val="60000"/>
              <a:lumOff val="40000"/>
            </a:schemeClr>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600" u="sng" dirty="0">
                <a:solidFill>
                  <a:srgbClr val="000000"/>
                </a:solidFill>
                <a:latin typeface="Arial" panose="020B0604020202020204" pitchFamily="34" charset="0"/>
                <a:cs typeface="Arial" panose="020B0604020202020204" pitchFamily="34" charset="0"/>
              </a:rPr>
              <a:t>The links between Skinner and Piaget</a:t>
            </a:r>
          </a:p>
          <a:p>
            <a:pPr algn="ctr"/>
            <a:endParaRPr lang="en-GB" sz="1600" u="sng" dirty="0">
              <a:solidFill>
                <a:srgbClr val="000000"/>
              </a:solidFill>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AC90E79F-00E7-43FE-9ACC-91C4733FACD9}"/>
              </a:ext>
            </a:extLst>
          </p:cNvPr>
          <p:cNvSpPr/>
          <p:nvPr/>
        </p:nvSpPr>
        <p:spPr>
          <a:xfrm>
            <a:off x="8667564" y="1625880"/>
            <a:ext cx="3350692" cy="2887557"/>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8A358BA7-B48D-4945-85EE-6806E2EFD125}"/>
              </a:ext>
            </a:extLst>
          </p:cNvPr>
          <p:cNvSpPr txBox="1"/>
          <p:nvPr/>
        </p:nvSpPr>
        <p:spPr>
          <a:xfrm>
            <a:off x="9149649" y="1592584"/>
            <a:ext cx="2877976" cy="369332"/>
          </a:xfrm>
          <a:prstGeom prst="rect">
            <a:avLst/>
          </a:prstGeom>
          <a:noFill/>
        </p:spPr>
        <p:txBody>
          <a:bodyPr wrap="square" rtlCol="0">
            <a:spAutoFit/>
          </a:bodyPr>
          <a:lstStyle/>
          <a:p>
            <a:r>
              <a:rPr lang="en-GB" u="sng" dirty="0">
                <a:solidFill>
                  <a:srgbClr val="000000"/>
                </a:solidFill>
              </a:rPr>
              <a:t>4 Stages of development</a:t>
            </a:r>
          </a:p>
        </p:txBody>
      </p:sp>
      <p:sp>
        <p:nvSpPr>
          <p:cNvPr id="32" name="TextBox 31">
            <a:extLst>
              <a:ext uri="{FF2B5EF4-FFF2-40B4-BE49-F238E27FC236}">
                <a16:creationId xmlns:a16="http://schemas.microsoft.com/office/drawing/2014/main" id="{AE6A3B93-404C-4078-A728-BCD919DE99F2}"/>
              </a:ext>
            </a:extLst>
          </p:cNvPr>
          <p:cNvSpPr txBox="1"/>
          <p:nvPr/>
        </p:nvSpPr>
        <p:spPr>
          <a:xfrm>
            <a:off x="8745517" y="1937762"/>
            <a:ext cx="3404697" cy="2708434"/>
          </a:xfrm>
          <a:prstGeom prst="rect">
            <a:avLst/>
          </a:prstGeom>
          <a:noFill/>
        </p:spPr>
        <p:txBody>
          <a:bodyPr wrap="square" rtlCol="0">
            <a:spAutoFit/>
          </a:bodyPr>
          <a:lstStyle/>
          <a:p>
            <a:pPr algn="just"/>
            <a:r>
              <a:rPr lang="en-GB" sz="1400" u="sng" dirty="0">
                <a:solidFill>
                  <a:srgbClr val="000000"/>
                </a:solidFill>
                <a:latin typeface="Arial" panose="020B0604020202020204" pitchFamily="34" charset="0"/>
                <a:cs typeface="Arial" panose="020B0604020202020204" pitchFamily="34" charset="0"/>
              </a:rPr>
              <a:t>0 – 2</a:t>
            </a:r>
          </a:p>
          <a:p>
            <a:pPr algn="just"/>
            <a:r>
              <a:rPr lang="en-GB" sz="1400" dirty="0">
                <a:solidFill>
                  <a:srgbClr val="000000"/>
                </a:solidFill>
                <a:latin typeface="Arial" panose="020B0604020202020204" pitchFamily="34" charset="0"/>
                <a:cs typeface="Arial" panose="020B0604020202020204" pitchFamily="34" charset="0"/>
              </a:rPr>
              <a:t>Interaction with the environment</a:t>
            </a:r>
          </a:p>
          <a:p>
            <a:pPr algn="just"/>
            <a:endParaRPr lang="en-GB" sz="1400" dirty="0">
              <a:solidFill>
                <a:srgbClr val="000000"/>
              </a:solidFill>
              <a:latin typeface="Arial" panose="020B0604020202020204" pitchFamily="34" charset="0"/>
              <a:cs typeface="Arial" panose="020B0604020202020204" pitchFamily="34" charset="0"/>
            </a:endParaRPr>
          </a:p>
          <a:p>
            <a:pPr algn="just"/>
            <a:r>
              <a:rPr lang="en-GB" sz="1400" u="sng" dirty="0">
                <a:solidFill>
                  <a:srgbClr val="000000"/>
                </a:solidFill>
                <a:latin typeface="Arial" panose="020B0604020202020204" pitchFamily="34" charset="0"/>
                <a:cs typeface="Arial" panose="020B0604020202020204" pitchFamily="34" charset="0"/>
              </a:rPr>
              <a:t>2-7</a:t>
            </a:r>
          </a:p>
          <a:p>
            <a:pPr algn="just"/>
            <a:r>
              <a:rPr lang="en-GB" sz="1400" u="sng" dirty="0">
                <a:solidFill>
                  <a:srgbClr val="000000"/>
                </a:solidFill>
                <a:latin typeface="Arial" panose="020B0604020202020204" pitchFamily="34" charset="0"/>
                <a:cs typeface="Arial" panose="020B0604020202020204" pitchFamily="34" charset="0"/>
              </a:rPr>
              <a:t>Exploration of the physical world</a:t>
            </a:r>
          </a:p>
          <a:p>
            <a:pPr algn="just"/>
            <a:endParaRPr lang="en-GB" sz="1400" u="sng" dirty="0">
              <a:solidFill>
                <a:srgbClr val="000000"/>
              </a:solidFill>
              <a:latin typeface="Arial" panose="020B0604020202020204" pitchFamily="34" charset="0"/>
              <a:cs typeface="Arial" panose="020B0604020202020204" pitchFamily="34" charset="0"/>
            </a:endParaRPr>
          </a:p>
          <a:p>
            <a:pPr algn="just"/>
            <a:r>
              <a:rPr lang="en-GB" sz="1400" u="sng" dirty="0">
                <a:solidFill>
                  <a:srgbClr val="000000"/>
                </a:solidFill>
                <a:latin typeface="Arial" panose="020B0604020202020204" pitchFamily="34" charset="0"/>
                <a:cs typeface="Arial" panose="020B0604020202020204" pitchFamily="34" charset="0"/>
              </a:rPr>
              <a:t>7-11</a:t>
            </a:r>
          </a:p>
          <a:p>
            <a:pPr algn="just"/>
            <a:r>
              <a:rPr lang="en-GB" sz="1400" u="sng" dirty="0">
                <a:solidFill>
                  <a:srgbClr val="000000"/>
                </a:solidFill>
                <a:latin typeface="Arial" panose="020B0604020202020204" pitchFamily="34" charset="0"/>
                <a:cs typeface="Arial" panose="020B0604020202020204" pitchFamily="34" charset="0"/>
              </a:rPr>
              <a:t>Logical understandings of the world</a:t>
            </a:r>
          </a:p>
          <a:p>
            <a:pPr algn="just"/>
            <a:endParaRPr lang="en-GB" sz="1400" u="sng" dirty="0">
              <a:solidFill>
                <a:srgbClr val="000000"/>
              </a:solidFill>
              <a:latin typeface="Arial" panose="020B0604020202020204" pitchFamily="34" charset="0"/>
              <a:cs typeface="Arial" panose="020B0604020202020204" pitchFamily="34" charset="0"/>
            </a:endParaRPr>
          </a:p>
          <a:p>
            <a:pPr algn="just"/>
            <a:r>
              <a:rPr lang="en-GB" sz="1400" u="sng" dirty="0">
                <a:solidFill>
                  <a:srgbClr val="000000"/>
                </a:solidFill>
                <a:latin typeface="Arial" panose="020B0604020202020204" pitchFamily="34" charset="0"/>
                <a:cs typeface="Arial" panose="020B0604020202020204" pitchFamily="34" charset="0"/>
              </a:rPr>
              <a:t>11-12</a:t>
            </a:r>
          </a:p>
          <a:p>
            <a:pPr algn="just"/>
            <a:r>
              <a:rPr lang="en-GB" sz="1400" u="sng" dirty="0">
                <a:solidFill>
                  <a:srgbClr val="000000"/>
                </a:solidFill>
                <a:latin typeface="Arial" panose="020B0604020202020204" pitchFamily="34" charset="0"/>
                <a:cs typeface="Arial" panose="020B0604020202020204" pitchFamily="34" charset="0"/>
              </a:rPr>
              <a:t>People think abstractedly</a:t>
            </a:r>
          </a:p>
          <a:p>
            <a:endParaRPr lang="en-GB" sz="1600" u="sng" dirty="0">
              <a:solidFill>
                <a:srgbClr val="000000"/>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AC5C6B9-762D-4EE6-9E17-2128C8F29CF5}"/>
              </a:ext>
            </a:extLst>
          </p:cNvPr>
          <p:cNvPicPr>
            <a:picLocks noChangeAspect="1"/>
          </p:cNvPicPr>
          <p:nvPr/>
        </p:nvPicPr>
        <p:blipFill>
          <a:blip r:embed="rId3"/>
          <a:stretch>
            <a:fillRect/>
          </a:stretch>
        </p:blipFill>
        <p:spPr>
          <a:xfrm>
            <a:off x="5879612" y="2143215"/>
            <a:ext cx="2464667" cy="2592293"/>
          </a:xfrm>
          <a:prstGeom prst="rect">
            <a:avLst/>
          </a:prstGeom>
        </p:spPr>
      </p:pic>
      <p:sp>
        <p:nvSpPr>
          <p:cNvPr id="3" name="TextBox 2">
            <a:extLst>
              <a:ext uri="{FF2B5EF4-FFF2-40B4-BE49-F238E27FC236}">
                <a16:creationId xmlns:a16="http://schemas.microsoft.com/office/drawing/2014/main" id="{D45B2916-C423-439D-8F5D-A54230043C83}"/>
              </a:ext>
            </a:extLst>
          </p:cNvPr>
          <p:cNvSpPr txBox="1"/>
          <p:nvPr/>
        </p:nvSpPr>
        <p:spPr>
          <a:xfrm>
            <a:off x="6388061" y="4859504"/>
            <a:ext cx="2294605" cy="307777"/>
          </a:xfrm>
          <a:prstGeom prst="rect">
            <a:avLst/>
          </a:prstGeom>
          <a:noFill/>
        </p:spPr>
        <p:txBody>
          <a:bodyPr wrap="square" rtlCol="0">
            <a:spAutoFit/>
          </a:bodyPr>
          <a:lstStyle/>
          <a:p>
            <a:r>
              <a:rPr lang="en-GB" sz="1400" dirty="0">
                <a:solidFill>
                  <a:srgbClr val="000000"/>
                </a:solidFill>
                <a:latin typeface="Arial" panose="020B0604020202020204" pitchFamily="34" charset="0"/>
                <a:cs typeface="Arial" panose="020B0604020202020204" pitchFamily="34" charset="0"/>
              </a:rPr>
              <a:t>Nurse Advocate (2013)</a:t>
            </a:r>
            <a:endParaRPr lang="en-GB" sz="1400" dirty="0"/>
          </a:p>
        </p:txBody>
      </p:sp>
      <p:sp>
        <p:nvSpPr>
          <p:cNvPr id="7" name="TextBox 6">
            <a:extLst>
              <a:ext uri="{FF2B5EF4-FFF2-40B4-BE49-F238E27FC236}">
                <a16:creationId xmlns:a16="http://schemas.microsoft.com/office/drawing/2014/main" id="{DB1F7F1D-945C-4E1B-9E7F-C228C565B5B0}"/>
              </a:ext>
            </a:extLst>
          </p:cNvPr>
          <p:cNvSpPr txBox="1"/>
          <p:nvPr/>
        </p:nvSpPr>
        <p:spPr>
          <a:xfrm>
            <a:off x="4794036" y="5520130"/>
            <a:ext cx="6584824" cy="1169551"/>
          </a:xfrm>
          <a:prstGeom prst="rect">
            <a:avLst/>
          </a:prstGeom>
          <a:noFill/>
        </p:spPr>
        <p:txBody>
          <a:bodyPr wrap="square" rtlCol="0">
            <a:spAutoFit/>
          </a:bodyPr>
          <a:lstStyle/>
          <a:p>
            <a:r>
              <a:rPr lang="en-GB" sz="1400" dirty="0">
                <a:solidFill>
                  <a:srgbClr val="000000"/>
                </a:solidFill>
                <a:latin typeface="Arial" panose="020B0604020202020204" pitchFamily="34" charset="0"/>
                <a:cs typeface="Arial" panose="020B0604020202020204" pitchFamily="34" charset="0"/>
              </a:rPr>
              <a:t>‘’Skinner believed behaviour was patterned by the reinforcement contingencies in the external environment.  However, Piaget believed children learned through an innately.’’(Google,2013) Skinners theory shows how children are taught certain behaviours and Piaget’s theory shows how children learn independently. Both theorists are based around the individuals reactions within the environment. </a:t>
            </a:r>
          </a:p>
        </p:txBody>
      </p:sp>
    </p:spTree>
    <p:extLst>
      <p:ext uri="{BB962C8B-B14F-4D97-AF65-F5344CB8AC3E}">
        <p14:creationId xmlns:p14="http://schemas.microsoft.com/office/powerpoint/2010/main" val="1909938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F51F332-C72F-4238-A962-FB8200292328}"/>
              </a:ext>
            </a:extLst>
          </p:cNvPr>
          <p:cNvSpPr>
            <a:spLocks noGrp="1"/>
          </p:cNvSpPr>
          <p:nvPr>
            <p:ph type="sldNum" sz="quarter" idx="12"/>
          </p:nvPr>
        </p:nvSpPr>
        <p:spPr/>
        <p:txBody>
          <a:bodyPr/>
          <a:lstStyle/>
          <a:p>
            <a:fld id="{98C0CDE5-970C-4CC4-BF43-0DA127E73E82}" type="slidenum">
              <a:rPr lang="en-US" noProof="0" smtClean="0"/>
              <a:t>5</a:t>
            </a:fld>
            <a:endParaRPr lang="en-US" noProof="0" dirty="0"/>
          </a:p>
        </p:txBody>
      </p:sp>
      <p:sp>
        <p:nvSpPr>
          <p:cNvPr id="8" name="Title 4">
            <a:extLst>
              <a:ext uri="{FF2B5EF4-FFF2-40B4-BE49-F238E27FC236}">
                <a16:creationId xmlns:a16="http://schemas.microsoft.com/office/drawing/2014/main" id="{90B7DAD1-4B78-4FF9-9EBF-FF4F7CEB6119}"/>
              </a:ext>
            </a:extLst>
          </p:cNvPr>
          <p:cNvSpPr>
            <a:spLocks noGrp="1"/>
          </p:cNvSpPr>
          <p:nvPr>
            <p:ph type="title"/>
          </p:nvPr>
        </p:nvSpPr>
        <p:spPr>
          <a:xfrm rot="-360000">
            <a:off x="-189926" y="1357917"/>
            <a:ext cx="5185637" cy="509382"/>
          </a:xfrm>
        </p:spPr>
        <p:txBody>
          <a:bodyPr>
            <a:noAutofit/>
          </a:bodyPr>
          <a:lstStyle/>
          <a:p>
            <a:pPr algn="ctr"/>
            <a:r>
              <a:rPr lang="en-US" sz="2800" dirty="0">
                <a:latin typeface="Arial" panose="020B0604020202020204" pitchFamily="34" charset="0"/>
                <a:cs typeface="Arial" panose="020B0604020202020204" pitchFamily="34" charset="0"/>
              </a:rPr>
              <a:t>Constructivism Approach in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the classroom</a:t>
            </a:r>
          </a:p>
        </p:txBody>
      </p:sp>
      <p:pic>
        <p:nvPicPr>
          <p:cNvPr id="6" name="Picture Placeholder 5">
            <a:extLst>
              <a:ext uri="{FF2B5EF4-FFF2-40B4-BE49-F238E27FC236}">
                <a16:creationId xmlns:a16="http://schemas.microsoft.com/office/drawing/2014/main" id="{D353974A-B196-4501-AD7C-AEF5FB8CBE42}"/>
              </a:ext>
            </a:extLst>
          </p:cNvPr>
          <p:cNvPicPr>
            <a:picLocks noGrp="1" noChangeAspect="1"/>
          </p:cNvPicPr>
          <p:nvPr>
            <p:ph type="pic" sz="quarter" idx="14"/>
          </p:nvPr>
        </p:nvPicPr>
        <p:blipFill>
          <a:blip r:embed="rId2"/>
          <a:srcRect l="31933" r="31933"/>
          <a:stretch>
            <a:fillRect/>
          </a:stretch>
        </p:blipFill>
        <p:spPr/>
      </p:pic>
      <p:sp>
        <p:nvSpPr>
          <p:cNvPr id="12" name="Rectangle 11">
            <a:extLst>
              <a:ext uri="{FF2B5EF4-FFF2-40B4-BE49-F238E27FC236}">
                <a16:creationId xmlns:a16="http://schemas.microsoft.com/office/drawing/2014/main" id="{D2109AA0-423A-4B42-84EB-AF737E432A2C}"/>
              </a:ext>
            </a:extLst>
          </p:cNvPr>
          <p:cNvSpPr/>
          <p:nvPr/>
        </p:nvSpPr>
        <p:spPr>
          <a:xfrm rot="734410">
            <a:off x="5586125" y="-278282"/>
            <a:ext cx="5867307" cy="61028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CB883E9A-797F-48BC-83FF-6E0EB9055368}"/>
              </a:ext>
            </a:extLst>
          </p:cNvPr>
          <p:cNvSpPr/>
          <p:nvPr/>
        </p:nvSpPr>
        <p:spPr>
          <a:xfrm rot="839200">
            <a:off x="6489739" y="5300857"/>
            <a:ext cx="4269218" cy="8198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16ADE5AD-E203-438A-AE97-9E844C21AB30}"/>
              </a:ext>
            </a:extLst>
          </p:cNvPr>
          <p:cNvSpPr/>
          <p:nvPr/>
        </p:nvSpPr>
        <p:spPr>
          <a:xfrm rot="6291995">
            <a:off x="8885987" y="1705446"/>
            <a:ext cx="4269218" cy="11160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D2A587D1-ABA7-49C6-9476-82C307A24717}"/>
              </a:ext>
            </a:extLst>
          </p:cNvPr>
          <p:cNvSpPr txBox="1"/>
          <p:nvPr/>
        </p:nvSpPr>
        <p:spPr>
          <a:xfrm>
            <a:off x="75442" y="2239804"/>
            <a:ext cx="4557963" cy="1169551"/>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‘’The main activity in a constructivism classroom is solving problems. Students use inquiry methods to ask questions, investigate topic and use a variety of resources to find solutions and answers’’ (University college Dublin, No date, p.4)</a:t>
            </a:r>
          </a:p>
        </p:txBody>
      </p:sp>
      <p:sp>
        <p:nvSpPr>
          <p:cNvPr id="15" name="Rectangle 14">
            <a:extLst>
              <a:ext uri="{FF2B5EF4-FFF2-40B4-BE49-F238E27FC236}">
                <a16:creationId xmlns:a16="http://schemas.microsoft.com/office/drawing/2014/main" id="{322B7ECA-56B7-4968-A5C3-B4B897AD7F05}"/>
              </a:ext>
            </a:extLst>
          </p:cNvPr>
          <p:cNvSpPr/>
          <p:nvPr/>
        </p:nvSpPr>
        <p:spPr>
          <a:xfrm>
            <a:off x="9308827" y="136141"/>
            <a:ext cx="2631921" cy="3749947"/>
          </a:xfrm>
          <a:prstGeom prst="rect">
            <a:avLst/>
          </a:prstGeom>
          <a:gradFill flip="none" rotWithShape="1">
            <a:gsLst>
              <a:gs pos="0">
                <a:schemeClr val="accent5">
                  <a:lumMod val="0"/>
                  <a:lumOff val="100000"/>
                </a:schemeClr>
              </a:gs>
              <a:gs pos="35000">
                <a:schemeClr val="accent5">
                  <a:lumMod val="0"/>
                  <a:lumOff val="100000"/>
                </a:schemeClr>
              </a:gs>
              <a:gs pos="100000">
                <a:schemeClr val="accent3">
                  <a:lumMod val="40000"/>
                  <a:lumOff val="6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347CBB-2724-4326-B3F4-00E63BF3AB82}"/>
              </a:ext>
            </a:extLst>
          </p:cNvPr>
          <p:cNvSpPr txBox="1"/>
          <p:nvPr/>
        </p:nvSpPr>
        <p:spPr>
          <a:xfrm>
            <a:off x="9305333" y="2806190"/>
            <a:ext cx="2606381" cy="954107"/>
          </a:xfrm>
          <a:prstGeom prst="rect">
            <a:avLst/>
          </a:prstGeom>
          <a:noFill/>
        </p:spPr>
        <p:txBody>
          <a:bodyPr wrap="square" rtlCol="0">
            <a:spAutoFit/>
          </a:bodyPr>
          <a:lstStyle/>
          <a:p>
            <a:r>
              <a:rPr lang="en-GB" sz="1400" dirty="0">
                <a:solidFill>
                  <a:srgbClr val="000000"/>
                </a:solidFill>
                <a:latin typeface="Arial" panose="020B0604020202020204" pitchFamily="34" charset="0"/>
                <a:cs typeface="Arial" panose="020B0604020202020204" pitchFamily="34" charset="0"/>
              </a:rPr>
              <a:t>We also encourage children to work in pairs and groups to help develop their experiences.</a:t>
            </a:r>
            <a:endParaRPr lang="en-GB" sz="1400" dirty="0"/>
          </a:p>
        </p:txBody>
      </p:sp>
      <p:sp>
        <p:nvSpPr>
          <p:cNvPr id="17" name="Rectangle 16">
            <a:extLst>
              <a:ext uri="{FF2B5EF4-FFF2-40B4-BE49-F238E27FC236}">
                <a16:creationId xmlns:a16="http://schemas.microsoft.com/office/drawing/2014/main" id="{DA1FC838-9F07-4304-B9A8-86258239FBCD}"/>
              </a:ext>
            </a:extLst>
          </p:cNvPr>
          <p:cNvSpPr/>
          <p:nvPr/>
        </p:nvSpPr>
        <p:spPr>
          <a:xfrm rot="5400000">
            <a:off x="5508811" y="-35949"/>
            <a:ext cx="2944994" cy="4002806"/>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See the source image">
            <a:extLst>
              <a:ext uri="{FF2B5EF4-FFF2-40B4-BE49-F238E27FC236}">
                <a16:creationId xmlns:a16="http://schemas.microsoft.com/office/drawing/2014/main" id="{B220CF06-C211-4058-A812-737B2BBE196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065897" y="737431"/>
            <a:ext cx="3746767" cy="1731600"/>
          </a:xfrm>
          <a:prstGeom prst="rect">
            <a:avLst/>
          </a:prstGeom>
          <a:noFill/>
          <a:ln>
            <a:noFill/>
          </a:ln>
        </p:spPr>
      </p:pic>
      <p:sp>
        <p:nvSpPr>
          <p:cNvPr id="19" name="TextBox 18">
            <a:extLst>
              <a:ext uri="{FF2B5EF4-FFF2-40B4-BE49-F238E27FC236}">
                <a16:creationId xmlns:a16="http://schemas.microsoft.com/office/drawing/2014/main" id="{272D698D-AEAC-42EA-A492-067827EE22C0}"/>
              </a:ext>
            </a:extLst>
          </p:cNvPr>
          <p:cNvSpPr txBox="1"/>
          <p:nvPr/>
        </p:nvSpPr>
        <p:spPr>
          <a:xfrm>
            <a:off x="5044307" y="2534040"/>
            <a:ext cx="3512739" cy="738664"/>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In School A we follow Piaget’s theory of constructivism as we challenge the children by questioning them.</a:t>
            </a:r>
            <a:endParaRPr lang="en-GB" sz="1400" dirty="0"/>
          </a:p>
        </p:txBody>
      </p:sp>
      <p:sp>
        <p:nvSpPr>
          <p:cNvPr id="7" name="TextBox 6">
            <a:extLst>
              <a:ext uri="{FF2B5EF4-FFF2-40B4-BE49-F238E27FC236}">
                <a16:creationId xmlns:a16="http://schemas.microsoft.com/office/drawing/2014/main" id="{D111E8CB-6290-4889-9027-F822BBF73F37}"/>
              </a:ext>
            </a:extLst>
          </p:cNvPr>
          <p:cNvSpPr txBox="1"/>
          <p:nvPr/>
        </p:nvSpPr>
        <p:spPr>
          <a:xfrm>
            <a:off x="7723907" y="502040"/>
            <a:ext cx="2109942" cy="261610"/>
          </a:xfrm>
          <a:prstGeom prst="rect">
            <a:avLst/>
          </a:prstGeom>
          <a:noFill/>
        </p:spPr>
        <p:txBody>
          <a:bodyPr wrap="square" rtlCol="0">
            <a:spAutoFit/>
          </a:bodyPr>
          <a:lstStyle/>
          <a:p>
            <a:r>
              <a:rPr lang="en-GB" sz="1100" dirty="0">
                <a:solidFill>
                  <a:srgbClr val="000000"/>
                </a:solidFill>
                <a:latin typeface="Arial" panose="020B0604020202020204" pitchFamily="34" charset="0"/>
                <a:cs typeface="Arial" panose="020B0604020202020204" pitchFamily="34" charset="0"/>
              </a:rPr>
              <a:t>(</a:t>
            </a:r>
            <a:r>
              <a:rPr lang="en-GB" sz="1100" dirty="0" err="1">
                <a:solidFill>
                  <a:srgbClr val="000000"/>
                </a:solidFill>
                <a:latin typeface="Arial" panose="020B0604020202020204" pitchFamily="34" charset="0"/>
                <a:cs typeface="Arial" panose="020B0604020202020204" pitchFamily="34" charset="0"/>
              </a:rPr>
              <a:t>Singtech</a:t>
            </a:r>
            <a:r>
              <a:rPr lang="en-GB" sz="1100" dirty="0">
                <a:solidFill>
                  <a:srgbClr val="000000"/>
                </a:solidFill>
                <a:latin typeface="Arial" panose="020B0604020202020204" pitchFamily="34" charset="0"/>
                <a:cs typeface="Arial" panose="020B0604020202020204" pitchFamily="34" charset="0"/>
              </a:rPr>
              <a:t>, 2009)</a:t>
            </a:r>
          </a:p>
        </p:txBody>
      </p:sp>
      <p:sp>
        <p:nvSpPr>
          <p:cNvPr id="20" name="TextBox 19">
            <a:extLst>
              <a:ext uri="{FF2B5EF4-FFF2-40B4-BE49-F238E27FC236}">
                <a16:creationId xmlns:a16="http://schemas.microsoft.com/office/drawing/2014/main" id="{7385EEE6-EF5C-42F3-B94D-2524767212CD}"/>
              </a:ext>
            </a:extLst>
          </p:cNvPr>
          <p:cNvSpPr txBox="1"/>
          <p:nvPr/>
        </p:nvSpPr>
        <p:spPr>
          <a:xfrm>
            <a:off x="5926337" y="436078"/>
            <a:ext cx="2109942" cy="307777"/>
          </a:xfrm>
          <a:prstGeom prst="rect">
            <a:avLst/>
          </a:prstGeom>
          <a:noFill/>
        </p:spPr>
        <p:txBody>
          <a:bodyPr wrap="square" rtlCol="0">
            <a:spAutoFit/>
          </a:bodyPr>
          <a:lstStyle/>
          <a:p>
            <a:r>
              <a:rPr lang="en-GB" sz="1400" u="sng" dirty="0">
                <a:solidFill>
                  <a:srgbClr val="000000"/>
                </a:solidFill>
                <a:latin typeface="Arial" panose="020B0604020202020204" pitchFamily="34" charset="0"/>
                <a:cs typeface="Arial" panose="020B0604020202020204" pitchFamily="34" charset="0"/>
              </a:rPr>
              <a:t>Question Cards</a:t>
            </a:r>
          </a:p>
        </p:txBody>
      </p:sp>
      <p:sp>
        <p:nvSpPr>
          <p:cNvPr id="21" name="Rectangle 20">
            <a:extLst>
              <a:ext uri="{FF2B5EF4-FFF2-40B4-BE49-F238E27FC236}">
                <a16:creationId xmlns:a16="http://schemas.microsoft.com/office/drawing/2014/main" id="{73DB0D96-18C5-4887-9EE5-B5C4D8F8D3DB}"/>
              </a:ext>
            </a:extLst>
          </p:cNvPr>
          <p:cNvSpPr/>
          <p:nvPr/>
        </p:nvSpPr>
        <p:spPr>
          <a:xfrm>
            <a:off x="10113605" y="112940"/>
            <a:ext cx="1146404" cy="307777"/>
          </a:xfrm>
          <a:prstGeom prst="rect">
            <a:avLst/>
          </a:prstGeom>
        </p:spPr>
        <p:txBody>
          <a:bodyPr wrap="none">
            <a:spAutoFit/>
          </a:bodyPr>
          <a:lstStyle/>
          <a:p>
            <a:r>
              <a:rPr lang="en-GB" sz="1400" u="sng" dirty="0">
                <a:solidFill>
                  <a:srgbClr val="000000"/>
                </a:solidFill>
                <a:latin typeface="Arial" panose="020B0604020202020204" pitchFamily="34" charset="0"/>
                <a:cs typeface="Arial" panose="020B0604020202020204" pitchFamily="34" charset="0"/>
              </a:rPr>
              <a:t>Group Work</a:t>
            </a:r>
          </a:p>
        </p:txBody>
      </p:sp>
      <p:sp>
        <p:nvSpPr>
          <p:cNvPr id="22" name="TextBox 21">
            <a:extLst>
              <a:ext uri="{FF2B5EF4-FFF2-40B4-BE49-F238E27FC236}">
                <a16:creationId xmlns:a16="http://schemas.microsoft.com/office/drawing/2014/main" id="{34C7590B-CFF8-4698-BB79-6B72DFE93628}"/>
              </a:ext>
            </a:extLst>
          </p:cNvPr>
          <p:cNvSpPr txBox="1"/>
          <p:nvPr/>
        </p:nvSpPr>
        <p:spPr>
          <a:xfrm>
            <a:off x="4810124" y="8907207"/>
            <a:ext cx="798757" cy="5478423"/>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According to Piaget (1958)’’ within the classroom learning should be student </a:t>
            </a:r>
            <a:r>
              <a:rPr lang="en-GB" sz="1400" dirty="0" err="1">
                <a:solidFill>
                  <a:srgbClr val="000000"/>
                </a:solidFill>
                <a:latin typeface="Arial" panose="020B0604020202020204" pitchFamily="34" charset="0"/>
                <a:cs typeface="Arial" panose="020B0604020202020204" pitchFamily="34" charset="0"/>
              </a:rPr>
              <a:t>centered</a:t>
            </a:r>
            <a:r>
              <a:rPr lang="en-GB" sz="1400" dirty="0">
                <a:solidFill>
                  <a:srgbClr val="000000"/>
                </a:solidFill>
                <a:latin typeface="Arial" panose="020B0604020202020204" pitchFamily="34" charset="0"/>
                <a:cs typeface="Arial" panose="020B0604020202020204" pitchFamily="34" charset="0"/>
              </a:rPr>
              <a:t> and accomplished through active discovery learning’’.(</a:t>
            </a:r>
            <a:r>
              <a:rPr lang="en-GB" sz="1400" dirty="0" err="1">
                <a:solidFill>
                  <a:srgbClr val="000000"/>
                </a:solidFill>
                <a:latin typeface="Arial" panose="020B0604020202020204" pitchFamily="34" charset="0"/>
                <a:cs typeface="Arial" panose="020B0604020202020204" pitchFamily="34" charset="0"/>
              </a:rPr>
              <a:t>Mcleod</a:t>
            </a:r>
            <a:r>
              <a:rPr lang="en-GB" sz="1400" dirty="0">
                <a:solidFill>
                  <a:srgbClr val="000000"/>
                </a:solidFill>
                <a:latin typeface="Arial" panose="020B0604020202020204" pitchFamily="34" charset="0"/>
                <a:cs typeface="Arial" panose="020B0604020202020204" pitchFamily="34" charset="0"/>
              </a:rPr>
              <a:t>, 2018)</a:t>
            </a:r>
          </a:p>
        </p:txBody>
      </p:sp>
      <p:sp>
        <p:nvSpPr>
          <p:cNvPr id="23" name="Rectangle 22">
            <a:extLst>
              <a:ext uri="{FF2B5EF4-FFF2-40B4-BE49-F238E27FC236}">
                <a16:creationId xmlns:a16="http://schemas.microsoft.com/office/drawing/2014/main" id="{5AD1D775-729E-438A-AE1B-40776844FB73}"/>
              </a:ext>
            </a:extLst>
          </p:cNvPr>
          <p:cNvSpPr/>
          <p:nvPr/>
        </p:nvSpPr>
        <p:spPr>
          <a:xfrm rot="16200000">
            <a:off x="652702" y="3079020"/>
            <a:ext cx="3275866" cy="4282091"/>
          </a:xfrm>
          <a:prstGeom prst="rect">
            <a:avLst/>
          </a:prstGeom>
          <a:gradFill flip="none" rotWithShape="1">
            <a:gsLst>
              <a:gs pos="0">
                <a:schemeClr val="tx2">
                  <a:lumMod val="20000"/>
                  <a:lumOff val="80000"/>
                </a:schemeClr>
              </a:gs>
              <a:gs pos="35000">
                <a:schemeClr val="accent5">
                  <a:lumMod val="0"/>
                  <a:lumOff val="100000"/>
                </a:schemeClr>
              </a:gs>
              <a:gs pos="100000">
                <a:srgbClr val="FF0000"/>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D3D8CCD9-68DE-4C4C-83C4-7180DDEBACF8}"/>
              </a:ext>
            </a:extLst>
          </p:cNvPr>
          <p:cNvSpPr txBox="1"/>
          <p:nvPr/>
        </p:nvSpPr>
        <p:spPr>
          <a:xfrm>
            <a:off x="1204258" y="3700421"/>
            <a:ext cx="2109942" cy="523220"/>
          </a:xfrm>
          <a:prstGeom prst="rect">
            <a:avLst/>
          </a:prstGeom>
          <a:noFill/>
        </p:spPr>
        <p:txBody>
          <a:bodyPr wrap="square" rtlCol="0">
            <a:spAutoFit/>
          </a:bodyPr>
          <a:lstStyle/>
          <a:p>
            <a:pPr algn="ctr"/>
            <a:r>
              <a:rPr lang="en-GB" sz="1400" u="sng" dirty="0">
                <a:solidFill>
                  <a:srgbClr val="000000"/>
                </a:solidFill>
                <a:latin typeface="Arial" panose="020B0604020202020204" pitchFamily="34" charset="0"/>
                <a:cs typeface="Arial" panose="020B0604020202020204" pitchFamily="34" charset="0"/>
              </a:rPr>
              <a:t>Planning our week (POW)</a:t>
            </a:r>
          </a:p>
        </p:txBody>
      </p:sp>
      <p:sp>
        <p:nvSpPr>
          <p:cNvPr id="25" name="Rectangle 24">
            <a:extLst>
              <a:ext uri="{FF2B5EF4-FFF2-40B4-BE49-F238E27FC236}">
                <a16:creationId xmlns:a16="http://schemas.microsoft.com/office/drawing/2014/main" id="{AFD69A02-C0D0-4AFC-91C2-E1C75246E152}"/>
              </a:ext>
            </a:extLst>
          </p:cNvPr>
          <p:cNvSpPr/>
          <p:nvPr/>
        </p:nvSpPr>
        <p:spPr>
          <a:xfrm>
            <a:off x="4680230" y="3966254"/>
            <a:ext cx="5834109" cy="2575727"/>
          </a:xfrm>
          <a:prstGeom prst="rect">
            <a:avLst/>
          </a:prstGeom>
          <a:gradFill flip="none" rotWithShape="1">
            <a:gsLst>
              <a:gs pos="0">
                <a:schemeClr val="accent5">
                  <a:lumMod val="0"/>
                  <a:lumOff val="100000"/>
                </a:schemeClr>
              </a:gs>
              <a:gs pos="35000">
                <a:schemeClr val="accent5">
                  <a:lumMod val="0"/>
                  <a:lumOff val="100000"/>
                </a:schemeClr>
              </a:gs>
              <a:gs pos="100000">
                <a:schemeClr val="accent1">
                  <a:lumMod val="40000"/>
                  <a:lumOff val="6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061EB8E7-3163-4368-9642-3599D5B76775}"/>
              </a:ext>
            </a:extLst>
          </p:cNvPr>
          <p:cNvSpPr txBox="1"/>
          <p:nvPr/>
        </p:nvSpPr>
        <p:spPr>
          <a:xfrm>
            <a:off x="4680230" y="4023070"/>
            <a:ext cx="2109942" cy="307777"/>
          </a:xfrm>
          <a:prstGeom prst="rect">
            <a:avLst/>
          </a:prstGeom>
          <a:noFill/>
        </p:spPr>
        <p:txBody>
          <a:bodyPr wrap="square" rtlCol="0">
            <a:spAutoFit/>
          </a:bodyPr>
          <a:lstStyle/>
          <a:p>
            <a:pPr algn="ctr"/>
            <a:r>
              <a:rPr lang="en-GB" sz="1400" u="sng" dirty="0">
                <a:solidFill>
                  <a:srgbClr val="000000"/>
                </a:solidFill>
                <a:latin typeface="Arial" panose="020B0604020202020204" pitchFamily="34" charset="0"/>
                <a:cs typeface="Arial" panose="020B0604020202020204" pitchFamily="34" charset="0"/>
              </a:rPr>
              <a:t>Challenges</a:t>
            </a:r>
          </a:p>
        </p:txBody>
      </p:sp>
      <p:sp>
        <p:nvSpPr>
          <p:cNvPr id="27" name="TextBox 26">
            <a:extLst>
              <a:ext uri="{FF2B5EF4-FFF2-40B4-BE49-F238E27FC236}">
                <a16:creationId xmlns:a16="http://schemas.microsoft.com/office/drawing/2014/main" id="{608CC479-27C0-4A11-9F6A-D4AAB40D8AF0}"/>
              </a:ext>
            </a:extLst>
          </p:cNvPr>
          <p:cNvSpPr txBox="1"/>
          <p:nvPr/>
        </p:nvSpPr>
        <p:spPr>
          <a:xfrm>
            <a:off x="6871491" y="4117454"/>
            <a:ext cx="3557353" cy="2246769"/>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In Foundation Phase challenges are set each week for the children to complete. These are completed independently and are differentiated for the children according to their ability. These challenges vary from numeracy, literacy and topic. The challenges follow Piaget’s theory and also the new curriculum as the challenges are student </a:t>
            </a:r>
            <a:r>
              <a:rPr lang="en-GB" sz="1400" dirty="0" err="1">
                <a:solidFill>
                  <a:srgbClr val="000000"/>
                </a:solidFill>
                <a:latin typeface="Arial" panose="020B0604020202020204" pitchFamily="34" charset="0"/>
                <a:cs typeface="Arial" panose="020B0604020202020204" pitchFamily="34" charset="0"/>
              </a:rPr>
              <a:t>centered</a:t>
            </a:r>
            <a:r>
              <a:rPr lang="en-GB" sz="1400" dirty="0">
                <a:solidFill>
                  <a:srgbClr val="000000"/>
                </a:solidFill>
                <a:latin typeface="Arial" panose="020B0604020202020204" pitchFamily="34" charset="0"/>
                <a:cs typeface="Arial" panose="020B0604020202020204" pitchFamily="34" charset="0"/>
              </a:rPr>
              <a:t> and children are learning through play.</a:t>
            </a:r>
            <a:endParaRPr lang="en-GB" sz="1400" dirty="0"/>
          </a:p>
        </p:txBody>
      </p:sp>
      <p:sp>
        <p:nvSpPr>
          <p:cNvPr id="28" name="TextBox 27">
            <a:extLst>
              <a:ext uri="{FF2B5EF4-FFF2-40B4-BE49-F238E27FC236}">
                <a16:creationId xmlns:a16="http://schemas.microsoft.com/office/drawing/2014/main" id="{9DE7DFB5-E2F6-4AF7-9AE4-1D334CF658ED}"/>
              </a:ext>
            </a:extLst>
          </p:cNvPr>
          <p:cNvSpPr txBox="1"/>
          <p:nvPr/>
        </p:nvSpPr>
        <p:spPr>
          <a:xfrm>
            <a:off x="238106" y="4341926"/>
            <a:ext cx="3999861" cy="2462213"/>
          </a:xfrm>
          <a:prstGeom prst="rect">
            <a:avLst/>
          </a:prstGeom>
          <a:noFill/>
        </p:spPr>
        <p:txBody>
          <a:bodyPr wrap="square" rtlCol="0">
            <a:spAutoFit/>
          </a:bodyPr>
          <a:lstStyle/>
          <a:p>
            <a:pPr algn="just"/>
            <a:r>
              <a:rPr lang="en-GB" sz="1400" dirty="0">
                <a:solidFill>
                  <a:srgbClr val="000000"/>
                </a:solidFill>
                <a:latin typeface="Arial" panose="020B0604020202020204" pitchFamily="34" charset="0"/>
                <a:cs typeface="Arial" panose="020B0604020202020204" pitchFamily="34" charset="0"/>
              </a:rPr>
              <a:t>In Foundation Phase children plan their own week. At the start of the topic we find out what the children would like to learn and also what they would like to do in the enhanced provision areas. With the children’s voice and opinion we set the challenges that they would like to do. This gives them the opportunity to be have their voice. The enhance provision covers areas in the classroom such as playdough, construction, outdoors, creative, sand, water and investigation.</a:t>
            </a:r>
            <a:endParaRPr lang="en-GB" sz="1400" dirty="0"/>
          </a:p>
        </p:txBody>
      </p:sp>
      <p:sp>
        <p:nvSpPr>
          <p:cNvPr id="5" name="TextBox 4">
            <a:extLst>
              <a:ext uri="{FF2B5EF4-FFF2-40B4-BE49-F238E27FC236}">
                <a16:creationId xmlns:a16="http://schemas.microsoft.com/office/drawing/2014/main" id="{63F3B832-3034-4546-837E-07ACDA47A3A3}"/>
              </a:ext>
            </a:extLst>
          </p:cNvPr>
          <p:cNvSpPr txBox="1"/>
          <p:nvPr/>
        </p:nvSpPr>
        <p:spPr>
          <a:xfrm>
            <a:off x="4898651" y="4502155"/>
            <a:ext cx="1778451" cy="1829554"/>
          </a:xfrm>
          <a:prstGeom prst="rect">
            <a:avLst/>
          </a:prstGeom>
          <a:solidFill>
            <a:schemeClr val="bg1"/>
          </a:solidFill>
        </p:spPr>
        <p:txBody>
          <a:bodyPr wrap="square" rtlCol="0">
            <a:spAutoFit/>
          </a:bodyPr>
          <a:lstStyle/>
          <a:p>
            <a:endParaRPr lang="en-GB" dirty="0"/>
          </a:p>
        </p:txBody>
      </p:sp>
      <p:pic>
        <p:nvPicPr>
          <p:cNvPr id="10" name="Picture 9" descr="A picture containing drawing&#10;&#10;Description automatically generated">
            <a:extLst>
              <a:ext uri="{FF2B5EF4-FFF2-40B4-BE49-F238E27FC236}">
                <a16:creationId xmlns:a16="http://schemas.microsoft.com/office/drawing/2014/main" id="{E46D994D-D85B-43F4-A5A0-7E838363F569}"/>
              </a:ext>
            </a:extLst>
          </p:cNvPr>
          <p:cNvPicPr>
            <a:picLocks noChangeAspect="1"/>
          </p:cNvPicPr>
          <p:nvPr/>
        </p:nvPicPr>
        <p:blipFill>
          <a:blip r:embed="rId3"/>
          <a:stretch>
            <a:fillRect/>
          </a:stretch>
        </p:blipFill>
        <p:spPr>
          <a:xfrm>
            <a:off x="6220555" y="4578724"/>
            <a:ext cx="394230" cy="483718"/>
          </a:xfrm>
          <a:prstGeom prst="rect">
            <a:avLst/>
          </a:prstGeom>
        </p:spPr>
      </p:pic>
      <p:sp>
        <p:nvSpPr>
          <p:cNvPr id="29" name="TextBox 28">
            <a:extLst>
              <a:ext uri="{FF2B5EF4-FFF2-40B4-BE49-F238E27FC236}">
                <a16:creationId xmlns:a16="http://schemas.microsoft.com/office/drawing/2014/main" id="{4BD27895-936B-42E2-BF89-12F7549464DD}"/>
              </a:ext>
            </a:extLst>
          </p:cNvPr>
          <p:cNvSpPr txBox="1"/>
          <p:nvPr/>
        </p:nvSpPr>
        <p:spPr>
          <a:xfrm>
            <a:off x="4589623" y="4527513"/>
            <a:ext cx="2109942" cy="523220"/>
          </a:xfrm>
          <a:prstGeom prst="rect">
            <a:avLst/>
          </a:prstGeom>
          <a:noFill/>
        </p:spPr>
        <p:txBody>
          <a:bodyPr wrap="square" rtlCol="0">
            <a:spAutoFit/>
          </a:bodyPr>
          <a:lstStyle/>
          <a:p>
            <a:pPr algn="ctr"/>
            <a:r>
              <a:rPr lang="en-GB" sz="1400" u="sng" dirty="0">
                <a:solidFill>
                  <a:srgbClr val="000000"/>
                </a:solidFill>
                <a:latin typeface="Arial" panose="020B0604020202020204" pitchFamily="34" charset="0"/>
                <a:cs typeface="Arial" panose="020B0604020202020204" pitchFamily="34" charset="0"/>
              </a:rPr>
              <a:t>O1- Maths </a:t>
            </a:r>
          </a:p>
          <a:p>
            <a:pPr algn="ctr"/>
            <a:r>
              <a:rPr lang="en-GB" sz="1400" u="sng" dirty="0">
                <a:solidFill>
                  <a:srgbClr val="000000"/>
                </a:solidFill>
                <a:latin typeface="Arial" panose="020B0604020202020204" pitchFamily="34" charset="0"/>
                <a:cs typeface="Arial" panose="020B0604020202020204" pitchFamily="34" charset="0"/>
              </a:rPr>
              <a:t>Challenge</a:t>
            </a:r>
          </a:p>
        </p:txBody>
      </p:sp>
      <p:sp>
        <p:nvSpPr>
          <p:cNvPr id="30" name="TextBox 29">
            <a:extLst>
              <a:ext uri="{FF2B5EF4-FFF2-40B4-BE49-F238E27FC236}">
                <a16:creationId xmlns:a16="http://schemas.microsoft.com/office/drawing/2014/main" id="{0CD7A2A9-BD50-4369-B939-018F58D18772}"/>
              </a:ext>
            </a:extLst>
          </p:cNvPr>
          <p:cNvSpPr txBox="1"/>
          <p:nvPr/>
        </p:nvSpPr>
        <p:spPr>
          <a:xfrm>
            <a:off x="4791416" y="5198197"/>
            <a:ext cx="1823369" cy="523220"/>
          </a:xfrm>
          <a:prstGeom prst="rect">
            <a:avLst/>
          </a:prstGeom>
          <a:noFill/>
        </p:spPr>
        <p:txBody>
          <a:bodyPr wrap="square" rtlCol="0">
            <a:spAutoFit/>
          </a:bodyPr>
          <a:lstStyle/>
          <a:p>
            <a:pPr algn="ctr"/>
            <a:r>
              <a:rPr lang="en-GB" sz="1400" u="sng" dirty="0">
                <a:solidFill>
                  <a:srgbClr val="000000"/>
                </a:solidFill>
                <a:latin typeface="Arial" panose="020B0604020202020204" pitchFamily="34" charset="0"/>
                <a:cs typeface="Arial" panose="020B0604020202020204" pitchFamily="34" charset="0"/>
              </a:rPr>
              <a:t>Can you finish the patterns?</a:t>
            </a:r>
          </a:p>
        </p:txBody>
      </p:sp>
      <p:pic>
        <p:nvPicPr>
          <p:cNvPr id="1026" name="Picture 2" descr="Image result for red star">
            <a:extLst>
              <a:ext uri="{FF2B5EF4-FFF2-40B4-BE49-F238E27FC236}">
                <a16:creationId xmlns:a16="http://schemas.microsoft.com/office/drawing/2014/main" id="{EEE42D0A-561D-4C05-A110-17CF9A1618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8629" y="5909394"/>
            <a:ext cx="320966" cy="32096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picture containing drawing&#10;&#10;Description automatically generated">
            <a:extLst>
              <a:ext uri="{FF2B5EF4-FFF2-40B4-BE49-F238E27FC236}">
                <a16:creationId xmlns:a16="http://schemas.microsoft.com/office/drawing/2014/main" id="{1ABC6027-DCAE-4FA7-95E3-1D40090FCE82}"/>
              </a:ext>
            </a:extLst>
          </p:cNvPr>
          <p:cNvPicPr>
            <a:picLocks noChangeAspect="1"/>
          </p:cNvPicPr>
          <p:nvPr/>
        </p:nvPicPr>
        <p:blipFill>
          <a:blip r:embed="rId5"/>
          <a:stretch>
            <a:fillRect/>
          </a:stretch>
        </p:blipFill>
        <p:spPr>
          <a:xfrm>
            <a:off x="5502317" y="5852015"/>
            <a:ext cx="325677" cy="334938"/>
          </a:xfrm>
          <a:prstGeom prst="rect">
            <a:avLst/>
          </a:prstGeom>
        </p:spPr>
      </p:pic>
      <p:pic>
        <p:nvPicPr>
          <p:cNvPr id="32" name="Picture 2" descr="Image result for red star">
            <a:extLst>
              <a:ext uri="{FF2B5EF4-FFF2-40B4-BE49-F238E27FC236}">
                <a16:creationId xmlns:a16="http://schemas.microsoft.com/office/drawing/2014/main" id="{BD70FE0D-B62A-4954-9F28-332D06D414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2345" y="5860051"/>
            <a:ext cx="320966" cy="349527"/>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9EDAEFB2-A5BC-4862-B175-3F4A7BA98D1A}"/>
              </a:ext>
            </a:extLst>
          </p:cNvPr>
          <p:cNvSpPr txBox="1"/>
          <p:nvPr/>
        </p:nvSpPr>
        <p:spPr>
          <a:xfrm>
            <a:off x="6383865" y="5818084"/>
            <a:ext cx="416812" cy="369332"/>
          </a:xfrm>
          <a:prstGeom prst="rect">
            <a:avLst/>
          </a:prstGeom>
          <a:noFill/>
        </p:spPr>
        <p:txBody>
          <a:bodyPr wrap="square" rtlCol="0">
            <a:spAutoFit/>
          </a:bodyPr>
          <a:lstStyle/>
          <a:p>
            <a:r>
              <a:rPr lang="en-GB" dirty="0"/>
              <a:t>?</a:t>
            </a:r>
          </a:p>
        </p:txBody>
      </p:sp>
      <p:pic>
        <p:nvPicPr>
          <p:cNvPr id="34" name="Picture 33" descr="Image result for group work">
            <a:extLst>
              <a:ext uri="{FF2B5EF4-FFF2-40B4-BE49-F238E27FC236}">
                <a16:creationId xmlns:a16="http://schemas.microsoft.com/office/drawing/2014/main" id="{30FF4F1C-981F-4D89-BB7D-1576904CE895}"/>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9499188" y="727949"/>
            <a:ext cx="2243332" cy="1932327"/>
          </a:xfrm>
          <a:prstGeom prst="rect">
            <a:avLst/>
          </a:prstGeom>
          <a:noFill/>
          <a:ln>
            <a:noFill/>
          </a:ln>
        </p:spPr>
      </p:pic>
      <p:sp>
        <p:nvSpPr>
          <p:cNvPr id="35" name="TextBox 34">
            <a:extLst>
              <a:ext uri="{FF2B5EF4-FFF2-40B4-BE49-F238E27FC236}">
                <a16:creationId xmlns:a16="http://schemas.microsoft.com/office/drawing/2014/main" id="{E153F9BA-DBEF-408B-ABFC-BDCDC2E19447}"/>
              </a:ext>
            </a:extLst>
          </p:cNvPr>
          <p:cNvSpPr txBox="1"/>
          <p:nvPr/>
        </p:nvSpPr>
        <p:spPr>
          <a:xfrm>
            <a:off x="10712645" y="475141"/>
            <a:ext cx="2109942" cy="261610"/>
          </a:xfrm>
          <a:prstGeom prst="rect">
            <a:avLst/>
          </a:prstGeom>
          <a:noFill/>
        </p:spPr>
        <p:txBody>
          <a:bodyPr wrap="square" rtlCol="0">
            <a:spAutoFit/>
          </a:bodyPr>
          <a:lstStyle/>
          <a:p>
            <a:r>
              <a:rPr lang="en-GB" sz="1100" dirty="0">
                <a:solidFill>
                  <a:srgbClr val="000000"/>
                </a:solidFill>
                <a:latin typeface="Arial" panose="020B0604020202020204" pitchFamily="34" charset="0"/>
                <a:cs typeface="Arial" panose="020B0604020202020204" pitchFamily="34" charset="0"/>
              </a:rPr>
              <a:t>(Google, No date)</a:t>
            </a:r>
          </a:p>
        </p:txBody>
      </p:sp>
    </p:spTree>
    <p:extLst>
      <p:ext uri="{BB962C8B-B14F-4D97-AF65-F5344CB8AC3E}">
        <p14:creationId xmlns:p14="http://schemas.microsoft.com/office/powerpoint/2010/main" val="200427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BE29131-0256-478D-B4FF-734E0F94CF66}"/>
              </a:ext>
            </a:extLst>
          </p:cNvPr>
          <p:cNvSpPr>
            <a:spLocks noGrp="1"/>
          </p:cNvSpPr>
          <p:nvPr>
            <p:ph type="sldNum" sz="quarter" idx="12"/>
          </p:nvPr>
        </p:nvSpPr>
        <p:spPr/>
        <p:txBody>
          <a:bodyPr/>
          <a:lstStyle/>
          <a:p>
            <a:fld id="{98C0CDE5-970C-4CC4-BF43-0DA127E73E82}" type="slidenum">
              <a:rPr lang="en-US" smtClean="0"/>
              <a:t>6</a:t>
            </a:fld>
            <a:endParaRPr lang="en-US" dirty="0"/>
          </a:p>
        </p:txBody>
      </p:sp>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rot="21257087">
            <a:off x="62614" y="562258"/>
            <a:ext cx="4872059" cy="1325563"/>
          </a:xfrm>
        </p:spPr>
        <p:txBody>
          <a:bodyPr anchor="t">
            <a:normAutofit/>
          </a:bodyPr>
          <a:lstStyle/>
          <a:p>
            <a:r>
              <a:rPr lang="en-US" sz="4800" dirty="0"/>
              <a:t>Reference List</a:t>
            </a:r>
          </a:p>
        </p:txBody>
      </p:sp>
      <p:sp>
        <p:nvSpPr>
          <p:cNvPr id="2" name="TextBox 1">
            <a:extLst>
              <a:ext uri="{FF2B5EF4-FFF2-40B4-BE49-F238E27FC236}">
                <a16:creationId xmlns:a16="http://schemas.microsoft.com/office/drawing/2014/main" id="{3B39BA8C-07F8-4CD2-AD1E-4531EC253DB4}"/>
              </a:ext>
            </a:extLst>
          </p:cNvPr>
          <p:cNvSpPr txBox="1"/>
          <p:nvPr/>
        </p:nvSpPr>
        <p:spPr>
          <a:xfrm>
            <a:off x="197772" y="2142908"/>
            <a:ext cx="11994228" cy="3277820"/>
          </a:xfrm>
          <a:prstGeom prst="rect">
            <a:avLst/>
          </a:prstGeom>
          <a:noFill/>
        </p:spPr>
        <p:txBody>
          <a:bodyPr wrap="square" rtlCol="0">
            <a:spAutoFit/>
          </a:bodyPr>
          <a:lstStyle/>
          <a:p>
            <a:pPr algn="just"/>
            <a:r>
              <a:rPr lang="en-GB" sz="1100" i="1" dirty="0">
                <a:solidFill>
                  <a:srgbClr val="000000"/>
                </a:solidFill>
                <a:latin typeface="Arial" panose="020B0604020202020204" pitchFamily="34" charset="0"/>
                <a:cs typeface="Arial" panose="020B0604020202020204" pitchFamily="34" charset="0"/>
              </a:rPr>
              <a:t>Blog spot (2013) B.F Skinner Reinforcing Education Available at: </a:t>
            </a:r>
            <a:r>
              <a:rPr lang="en-GB" sz="1100" i="1" u="sng" dirty="0">
                <a:solidFill>
                  <a:srgbClr val="0070C0"/>
                </a:solidFill>
                <a:latin typeface="Arial" panose="020B0604020202020204" pitchFamily="34" charset="0"/>
                <a:cs typeface="Arial" panose="020B0604020202020204" pitchFamily="34" charset="0"/>
              </a:rPr>
              <a:t>https://www.</a:t>
            </a:r>
            <a:r>
              <a:rPr lang="en-GB" sz="1100" i="1" u="sng"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http://bfskinnerreinforcingedu.blogspot.com/</a:t>
            </a:r>
            <a:r>
              <a:rPr lang="en-GB" sz="1100" i="1" dirty="0">
                <a:solidFill>
                  <a:srgbClr val="0070C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(Accessed on 5</a:t>
            </a:r>
            <a:r>
              <a:rPr lang="en-GB" sz="1100" i="1" baseline="30000" dirty="0">
                <a:solidFill>
                  <a:srgbClr val="000000"/>
                </a:solidFill>
                <a:latin typeface="Arial" panose="020B0604020202020204" pitchFamily="34" charset="0"/>
                <a:cs typeface="Arial" panose="020B0604020202020204" pitchFamily="34" charset="0"/>
              </a:rPr>
              <a:t>th</a:t>
            </a:r>
            <a:r>
              <a:rPr lang="en-GB" sz="1100" i="1" dirty="0">
                <a:solidFill>
                  <a:srgbClr val="000000"/>
                </a:solidFill>
                <a:latin typeface="Arial" panose="020B0604020202020204" pitchFamily="34" charset="0"/>
                <a:cs typeface="Arial" panose="020B0604020202020204" pitchFamily="34" charset="0"/>
              </a:rPr>
              <a:t> October)</a:t>
            </a:r>
          </a:p>
          <a:p>
            <a:pPr algn="just"/>
            <a:endParaRPr lang="en-GB" sz="1100" dirty="0"/>
          </a:p>
          <a:p>
            <a:pPr algn="just"/>
            <a:r>
              <a:rPr lang="en-GB" sz="1100" dirty="0">
                <a:solidFill>
                  <a:srgbClr val="000000"/>
                </a:solidFill>
                <a:latin typeface="Arial" panose="020B0604020202020204" pitchFamily="34" charset="0"/>
                <a:cs typeface="Arial" panose="020B0604020202020204" pitchFamily="34" charset="0"/>
              </a:rPr>
              <a:t>Google, (2013), </a:t>
            </a:r>
            <a:r>
              <a:rPr lang="en-GB" sz="1100" i="1" dirty="0">
                <a:solidFill>
                  <a:srgbClr val="000000"/>
                </a:solidFill>
                <a:latin typeface="Arial" panose="020B0604020202020204" pitchFamily="34" charset="0"/>
                <a:cs typeface="Arial" panose="020B0604020202020204" pitchFamily="34" charset="0"/>
              </a:rPr>
              <a:t>Psychology Essay Skinner versus Piaget </a:t>
            </a:r>
            <a:r>
              <a:rPr lang="en-GB" sz="1100" dirty="0">
                <a:solidFill>
                  <a:srgbClr val="000000"/>
                </a:solidFill>
                <a:latin typeface="Arial" panose="020B0604020202020204" pitchFamily="34" charset="0"/>
                <a:cs typeface="Arial" panose="020B0604020202020204" pitchFamily="34" charset="0"/>
              </a:rPr>
              <a:t>Available at </a:t>
            </a:r>
            <a:r>
              <a:rPr lang="en-GB" sz="1100"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https://skinnervspiaget2.blogspot.com/2013/02/summarize-differences-between-skinner.html</a:t>
            </a:r>
            <a:r>
              <a:rPr lang="en-GB" sz="1100" dirty="0">
                <a:solidFill>
                  <a:srgbClr val="0070C0"/>
                </a:solidFill>
                <a:latin typeface="Arial" panose="020B0604020202020204" pitchFamily="34" charset="0"/>
                <a:cs typeface="Arial" panose="020B0604020202020204" pitchFamily="34" charset="0"/>
              </a:rPr>
              <a:t> </a:t>
            </a:r>
            <a:r>
              <a:rPr lang="en-GB" sz="1100" dirty="0">
                <a:solidFill>
                  <a:srgbClr val="000000"/>
                </a:solidFill>
                <a:latin typeface="Arial" panose="020B0604020202020204" pitchFamily="34" charset="0"/>
                <a:cs typeface="Arial" panose="020B0604020202020204" pitchFamily="34" charset="0"/>
              </a:rPr>
              <a:t>(Accessed on 16th October)</a:t>
            </a:r>
          </a:p>
          <a:p>
            <a:pPr algn="just"/>
            <a:endParaRPr lang="en-GB" sz="1100" i="1" dirty="0">
              <a:solidFill>
                <a:srgbClr val="000000"/>
              </a:solidFill>
              <a:latin typeface="Arial" panose="020B0604020202020204" pitchFamily="34" charset="0"/>
              <a:cs typeface="Arial" panose="020B0604020202020204" pitchFamily="34" charset="0"/>
            </a:endParaRPr>
          </a:p>
          <a:p>
            <a:pPr algn="just"/>
            <a:r>
              <a:rPr lang="en-GB" sz="1100" dirty="0">
                <a:solidFill>
                  <a:srgbClr val="000000"/>
                </a:solidFill>
                <a:latin typeface="Arial" panose="020B0604020202020204" pitchFamily="34" charset="0"/>
                <a:cs typeface="Arial" panose="020B0604020202020204" pitchFamily="34" charset="0"/>
              </a:rPr>
              <a:t>McLeod, S. (2017) </a:t>
            </a:r>
            <a:r>
              <a:rPr lang="en-GB" sz="1100" i="1" dirty="0">
                <a:solidFill>
                  <a:srgbClr val="000000"/>
                </a:solidFill>
                <a:latin typeface="Arial" panose="020B0604020202020204" pitchFamily="34" charset="0"/>
                <a:cs typeface="Arial" panose="020B0604020202020204" pitchFamily="34" charset="0"/>
              </a:rPr>
              <a:t>Behaviourist Approach </a:t>
            </a:r>
            <a:r>
              <a:rPr lang="en-GB" sz="1100" dirty="0">
                <a:solidFill>
                  <a:srgbClr val="000000"/>
                </a:solidFill>
                <a:latin typeface="Arial" panose="020B0604020202020204" pitchFamily="34" charset="0"/>
                <a:cs typeface="Arial" panose="020B0604020202020204" pitchFamily="34" charset="0"/>
              </a:rPr>
              <a:t>Available at: </a:t>
            </a:r>
            <a:r>
              <a:rPr lang="en-GB" sz="1100" u="sng"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https://www.simplypsychology.org/behaviorism.html</a:t>
            </a:r>
            <a:r>
              <a:rPr lang="en-GB" sz="1100" dirty="0">
                <a:solidFill>
                  <a:srgbClr val="0070C0"/>
                </a:solidFill>
                <a:latin typeface="Arial" panose="020B0604020202020204" pitchFamily="34" charset="0"/>
                <a:cs typeface="Arial" panose="020B0604020202020204" pitchFamily="34" charset="0"/>
              </a:rPr>
              <a:t> </a:t>
            </a:r>
            <a:r>
              <a:rPr lang="en-GB" sz="1100" dirty="0">
                <a:solidFill>
                  <a:srgbClr val="000000"/>
                </a:solidFill>
                <a:latin typeface="Arial" panose="020B0604020202020204" pitchFamily="34" charset="0"/>
                <a:cs typeface="Arial" panose="020B0604020202020204" pitchFamily="34" charset="0"/>
              </a:rPr>
              <a:t>(Accessed on 1st October)</a:t>
            </a:r>
          </a:p>
          <a:p>
            <a:pPr algn="just"/>
            <a:endParaRPr lang="en-GB" sz="1100" dirty="0">
              <a:latin typeface="Arial" panose="020B0604020202020204" pitchFamily="34" charset="0"/>
              <a:cs typeface="Arial" panose="020B0604020202020204" pitchFamily="34" charset="0"/>
            </a:endParaRPr>
          </a:p>
          <a:p>
            <a:pPr algn="just"/>
            <a:r>
              <a:rPr lang="en-GB" sz="1100" dirty="0" err="1">
                <a:solidFill>
                  <a:srgbClr val="000000"/>
                </a:solidFill>
                <a:latin typeface="Arial" panose="020B0604020202020204" pitchFamily="34" charset="0"/>
                <a:cs typeface="Arial" panose="020B0604020202020204" pitchFamily="34" charset="0"/>
              </a:rPr>
              <a:t>Mcleod</a:t>
            </a:r>
            <a:r>
              <a:rPr lang="en-GB" sz="1100" dirty="0">
                <a:solidFill>
                  <a:srgbClr val="000000"/>
                </a:solidFill>
                <a:latin typeface="Arial" panose="020B0604020202020204" pitchFamily="34" charset="0"/>
                <a:cs typeface="Arial" panose="020B0604020202020204" pitchFamily="34" charset="0"/>
              </a:rPr>
              <a:t>, S. (2018) </a:t>
            </a:r>
            <a:r>
              <a:rPr lang="en-GB" sz="1100" i="1" dirty="0">
                <a:solidFill>
                  <a:srgbClr val="000000"/>
                </a:solidFill>
                <a:latin typeface="Arial" panose="020B0604020202020204" pitchFamily="34" charset="0"/>
                <a:cs typeface="Arial" panose="020B0604020202020204" pitchFamily="34" charset="0"/>
              </a:rPr>
              <a:t>Jean Piaget’s Theory Of Cognitive Development </a:t>
            </a:r>
            <a:r>
              <a:rPr lang="en-GB" sz="1100" dirty="0">
                <a:solidFill>
                  <a:srgbClr val="000000"/>
                </a:solidFill>
                <a:latin typeface="Arial" panose="020B0604020202020204" pitchFamily="34" charset="0"/>
                <a:cs typeface="Arial" panose="020B0604020202020204" pitchFamily="34" charset="0"/>
              </a:rPr>
              <a:t>Available at: </a:t>
            </a:r>
            <a:r>
              <a:rPr lang="en-GB" sz="1100" u="sng"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https://www.simplypsychology.org/piaget.hml</a:t>
            </a:r>
            <a:r>
              <a:rPr lang="en-GB" sz="1100" dirty="0">
                <a:solidFill>
                  <a:srgbClr val="000000"/>
                </a:solidFill>
                <a:latin typeface="Arial" panose="020B0604020202020204" pitchFamily="34" charset="0"/>
                <a:cs typeface="Arial" panose="020B0604020202020204" pitchFamily="34" charset="0"/>
              </a:rPr>
              <a:t> (Accessed on 28th September) </a:t>
            </a:r>
          </a:p>
          <a:p>
            <a:pPr algn="just"/>
            <a:endParaRPr lang="en-GB" sz="1100" dirty="0">
              <a:solidFill>
                <a:srgbClr val="000000"/>
              </a:solidFill>
              <a:latin typeface="Arial" panose="020B0604020202020204" pitchFamily="34" charset="0"/>
              <a:cs typeface="Arial" panose="020B0604020202020204" pitchFamily="34" charset="0"/>
            </a:endParaRPr>
          </a:p>
          <a:p>
            <a:pPr algn="just"/>
            <a:r>
              <a:rPr lang="en-GB" sz="1100" dirty="0">
                <a:solidFill>
                  <a:srgbClr val="000000"/>
                </a:solidFill>
                <a:latin typeface="Arial" panose="020B0604020202020204" pitchFamily="34" charset="0"/>
                <a:cs typeface="Arial" panose="020B0604020202020204" pitchFamily="34" charset="0"/>
              </a:rPr>
              <a:t>Nurse Advocate (2013) </a:t>
            </a:r>
            <a:r>
              <a:rPr lang="en-GB" sz="1100" i="1" dirty="0">
                <a:solidFill>
                  <a:srgbClr val="000000"/>
                </a:solidFill>
                <a:latin typeface="Arial" panose="020B0604020202020204" pitchFamily="34" charset="0"/>
                <a:cs typeface="Arial" panose="020B0604020202020204" pitchFamily="34" charset="0"/>
              </a:rPr>
              <a:t>Jean Piaget’s Theory Of Cognitive Theory </a:t>
            </a:r>
            <a:r>
              <a:rPr lang="en-GB" sz="1100" dirty="0">
                <a:solidFill>
                  <a:srgbClr val="000000"/>
                </a:solidFill>
                <a:latin typeface="Arial" panose="020B0604020202020204" pitchFamily="34" charset="0"/>
                <a:cs typeface="Arial" panose="020B0604020202020204" pitchFamily="34" charset="0"/>
              </a:rPr>
              <a:t>Available </a:t>
            </a:r>
            <a:r>
              <a:rPr lang="en-GB" sz="1100" dirty="0" err="1">
                <a:solidFill>
                  <a:srgbClr val="000000"/>
                </a:solidFill>
                <a:latin typeface="Arial" panose="020B0604020202020204" pitchFamily="34" charset="0"/>
                <a:cs typeface="Arial" panose="020B0604020202020204" pitchFamily="34" charset="0"/>
              </a:rPr>
              <a:t>at:</a:t>
            </a:r>
            <a:r>
              <a:rPr lang="en-GB" sz="1100" dirty="0" err="1">
                <a:solidFill>
                  <a:srgbClr val="0070C0"/>
                </a:solidFill>
                <a:latin typeface="Arial" panose="020B0604020202020204" pitchFamily="34" charset="0"/>
                <a:cs typeface="Arial" panose="020B0604020202020204" pitchFamily="34" charset="0"/>
              </a:rPr>
              <a:t>http</a:t>
            </a:r>
            <a:r>
              <a:rPr lang="en-GB" sz="1100" dirty="0">
                <a:solidFill>
                  <a:srgbClr val="0070C0"/>
                </a:solidFill>
                <a:latin typeface="Arial" panose="020B0604020202020204" pitchFamily="34" charset="0"/>
                <a:cs typeface="Arial" panose="020B0604020202020204" pitchFamily="34" charset="0"/>
              </a:rPr>
              <a:t>://filipinonurseadvocate.blogspot.com/2013/10/jean-piagets-cognitive-development.html </a:t>
            </a:r>
            <a:r>
              <a:rPr lang="en-GB" sz="1100" dirty="0">
                <a:solidFill>
                  <a:srgbClr val="000000"/>
                </a:solidFill>
                <a:latin typeface="Arial" panose="020B0604020202020204" pitchFamily="34" charset="0"/>
                <a:cs typeface="Arial" panose="020B0604020202020204" pitchFamily="34" charset="0"/>
              </a:rPr>
              <a:t>(Accessed on 5th October)</a:t>
            </a:r>
          </a:p>
          <a:p>
            <a:pPr algn="just"/>
            <a:endParaRPr lang="en-GB" sz="1100" dirty="0">
              <a:solidFill>
                <a:srgbClr val="000000"/>
              </a:solidFill>
              <a:latin typeface="Arial" panose="020B0604020202020204" pitchFamily="34" charset="0"/>
              <a:cs typeface="Arial" panose="020B0604020202020204" pitchFamily="34" charset="0"/>
            </a:endParaRPr>
          </a:p>
          <a:p>
            <a:pPr algn="just"/>
            <a:r>
              <a:rPr lang="en-GB" sz="1100" dirty="0">
                <a:solidFill>
                  <a:srgbClr val="000000"/>
                </a:solidFill>
                <a:latin typeface="Arial" panose="020B0604020202020204" pitchFamily="34" charset="0"/>
                <a:cs typeface="Arial" panose="020B0604020202020204" pitchFamily="34" charset="0"/>
              </a:rPr>
              <a:t>			</a:t>
            </a:r>
          </a:p>
          <a:p>
            <a:pPr algn="just"/>
            <a:r>
              <a:rPr lang="en-GB" sz="1100" dirty="0">
                <a:solidFill>
                  <a:srgbClr val="000000"/>
                </a:solidFill>
                <a:latin typeface="Arial" panose="020B0604020202020204" pitchFamily="34" charset="0"/>
                <a:cs typeface="Arial" panose="020B0604020202020204" pitchFamily="34" charset="0"/>
              </a:rPr>
              <a:t>Pinterest ( no date) Feelings Available at: </a:t>
            </a:r>
            <a:r>
              <a:rPr lang="en-GB" sz="1100" dirty="0">
                <a:solidFill>
                  <a:schemeClr val="accent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https://www.pinterest.co.uk/pin/171207223322276347/</a:t>
            </a:r>
            <a:r>
              <a:rPr lang="en-GB" sz="1100" dirty="0">
                <a:solidFill>
                  <a:schemeClr val="accent2"/>
                </a:solidFill>
                <a:latin typeface="Arial" panose="020B0604020202020204" pitchFamily="34" charset="0"/>
                <a:cs typeface="Arial" panose="020B0604020202020204" pitchFamily="34" charset="0"/>
              </a:rPr>
              <a:t> </a:t>
            </a:r>
            <a:r>
              <a:rPr lang="en-GB" sz="1100" dirty="0">
                <a:solidFill>
                  <a:srgbClr val="000000"/>
                </a:solidFill>
                <a:latin typeface="Arial" panose="020B0604020202020204" pitchFamily="34" charset="0"/>
                <a:cs typeface="Arial" panose="020B0604020202020204" pitchFamily="34" charset="0"/>
              </a:rPr>
              <a:t>(Accessed on 30</a:t>
            </a:r>
            <a:r>
              <a:rPr lang="en-GB" sz="1100" baseline="30000" dirty="0">
                <a:solidFill>
                  <a:srgbClr val="000000"/>
                </a:solidFill>
                <a:latin typeface="Arial" panose="020B0604020202020204" pitchFamily="34" charset="0"/>
                <a:cs typeface="Arial" panose="020B0604020202020204" pitchFamily="34" charset="0"/>
              </a:rPr>
              <a:t>th</a:t>
            </a:r>
            <a:r>
              <a:rPr lang="en-GB" sz="1100" dirty="0">
                <a:solidFill>
                  <a:srgbClr val="000000"/>
                </a:solidFill>
                <a:latin typeface="Arial" panose="020B0604020202020204" pitchFamily="34" charset="0"/>
                <a:cs typeface="Arial" panose="020B0604020202020204" pitchFamily="34" charset="0"/>
              </a:rPr>
              <a:t> October)</a:t>
            </a:r>
          </a:p>
          <a:p>
            <a:pPr algn="just"/>
            <a:r>
              <a:rPr lang="en-GB" sz="1100" dirty="0">
                <a:solidFill>
                  <a:srgbClr val="000000"/>
                </a:solidFill>
                <a:latin typeface="Arial" panose="020B0604020202020204" pitchFamily="34" charset="0"/>
                <a:cs typeface="Arial" panose="020B0604020202020204" pitchFamily="34" charset="0"/>
              </a:rPr>
              <a:t>		</a:t>
            </a:r>
          </a:p>
          <a:p>
            <a:pPr algn="just"/>
            <a:r>
              <a:rPr lang="en-GB" sz="1100" dirty="0">
                <a:solidFill>
                  <a:srgbClr val="000000"/>
                </a:solidFill>
                <a:latin typeface="Arial" panose="020B0604020202020204" pitchFamily="34" charset="0"/>
                <a:cs typeface="Arial" panose="020B0604020202020204" pitchFamily="34" charset="0"/>
              </a:rPr>
              <a:t>School A (2019) </a:t>
            </a:r>
            <a:r>
              <a:rPr lang="en-GB" sz="1100" i="1" dirty="0">
                <a:solidFill>
                  <a:srgbClr val="000000"/>
                </a:solidFill>
                <a:latin typeface="Arial" panose="020B0604020202020204" pitchFamily="34" charset="0"/>
                <a:cs typeface="Arial" panose="020B0604020202020204" pitchFamily="34" charset="0"/>
              </a:rPr>
              <a:t>Behaviour Policy</a:t>
            </a:r>
            <a:endParaRPr lang="en-GB" sz="1100" dirty="0">
              <a:solidFill>
                <a:srgbClr val="000000"/>
              </a:solidFill>
              <a:latin typeface="Arial" panose="020B0604020202020204" pitchFamily="34" charset="0"/>
              <a:cs typeface="Arial" panose="020B0604020202020204" pitchFamily="34" charset="0"/>
            </a:endParaRPr>
          </a:p>
          <a:p>
            <a:pPr algn="just"/>
            <a:endParaRPr lang="en-GB" sz="1400" dirty="0">
              <a:solidFill>
                <a:srgbClr val="000000"/>
              </a:solidFill>
              <a:latin typeface="Arial" panose="020B0604020202020204" pitchFamily="34" charset="0"/>
              <a:cs typeface="Arial" panose="020B0604020202020204" pitchFamily="34" charset="0"/>
            </a:endParaRPr>
          </a:p>
          <a:p>
            <a:pPr algn="just"/>
            <a:endParaRPr lang="en-GB" sz="1400" dirty="0">
              <a:solidFill>
                <a:srgbClr val="000000"/>
              </a:solidFill>
              <a:latin typeface="Arial" panose="020B0604020202020204" pitchFamily="34" charset="0"/>
              <a:cs typeface="Arial" panose="020B0604020202020204" pitchFamily="34" charset="0"/>
            </a:endParaRPr>
          </a:p>
          <a:p>
            <a:pPr algn="just"/>
            <a:endParaRPr lang="en-GB" sz="1400"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24C578-C9E3-40A6-B1E6-42AD98F596F1}"/>
              </a:ext>
            </a:extLst>
          </p:cNvPr>
          <p:cNvSpPr txBox="1"/>
          <p:nvPr/>
        </p:nvSpPr>
        <p:spPr>
          <a:xfrm>
            <a:off x="1601169" y="5071404"/>
            <a:ext cx="9777046" cy="477054"/>
          </a:xfrm>
          <a:prstGeom prst="rect">
            <a:avLst/>
          </a:prstGeom>
          <a:noFill/>
        </p:spPr>
        <p:txBody>
          <a:bodyPr wrap="square" rtlCol="0">
            <a:spAutoFit/>
          </a:bodyPr>
          <a:lstStyle/>
          <a:p>
            <a:r>
              <a:rPr lang="en-GB" sz="1100" dirty="0">
                <a:solidFill>
                  <a:srgbClr val="000000"/>
                </a:solidFill>
                <a:latin typeface="Arial" panose="020B0604020202020204" pitchFamily="34" charset="0"/>
                <a:cs typeface="Arial" panose="020B0604020202020204" pitchFamily="34" charset="0"/>
              </a:rPr>
              <a:t>Sing Teach (2009) </a:t>
            </a:r>
            <a:r>
              <a:rPr lang="en-GB" sz="1100" i="1" dirty="0">
                <a:solidFill>
                  <a:srgbClr val="000000"/>
                </a:solidFill>
                <a:latin typeface="Arial" panose="020B0604020202020204" pitchFamily="34" charset="0"/>
                <a:cs typeface="Arial" panose="020B0604020202020204" pitchFamily="34" charset="0"/>
              </a:rPr>
              <a:t>Student Questioning </a:t>
            </a:r>
            <a:r>
              <a:rPr lang="en-GB" sz="1100" dirty="0">
                <a:solidFill>
                  <a:srgbClr val="000000"/>
                </a:solidFill>
                <a:latin typeface="Arial" panose="020B0604020202020204" pitchFamily="34" charset="0"/>
                <a:cs typeface="Arial" panose="020B0604020202020204" pitchFamily="34" charset="0"/>
              </a:rPr>
              <a:t>Available at: </a:t>
            </a:r>
            <a:r>
              <a:rPr lang="en-GB" sz="1100" u="sng"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https://www.singteach.nie.edu.sg/issue21-mathed/</a:t>
            </a:r>
            <a:r>
              <a:rPr lang="en-GB" sz="1100" dirty="0">
                <a:solidFill>
                  <a:srgbClr val="0070C0"/>
                </a:solidFill>
                <a:latin typeface="Arial" panose="020B0604020202020204" pitchFamily="34" charset="0"/>
                <a:cs typeface="Arial" panose="020B0604020202020204" pitchFamily="34" charset="0"/>
              </a:rPr>
              <a:t> </a:t>
            </a:r>
            <a:r>
              <a:rPr lang="en-GB" sz="1100" dirty="0">
                <a:solidFill>
                  <a:srgbClr val="000000"/>
                </a:solidFill>
                <a:latin typeface="Arial" panose="020B0604020202020204" pitchFamily="34" charset="0"/>
                <a:cs typeface="Arial" panose="020B0604020202020204" pitchFamily="34" charset="0"/>
              </a:rPr>
              <a:t>(Accessed on 5</a:t>
            </a:r>
            <a:r>
              <a:rPr lang="en-GB" sz="1100" baseline="30000" dirty="0">
                <a:solidFill>
                  <a:srgbClr val="000000"/>
                </a:solidFill>
                <a:latin typeface="Arial" panose="020B0604020202020204" pitchFamily="34" charset="0"/>
                <a:cs typeface="Arial" panose="020B0604020202020204" pitchFamily="34" charset="0"/>
              </a:rPr>
              <a:t>th</a:t>
            </a:r>
            <a:r>
              <a:rPr lang="en-GB" sz="1100" dirty="0">
                <a:solidFill>
                  <a:srgbClr val="000000"/>
                </a:solidFill>
                <a:latin typeface="Arial" panose="020B0604020202020204" pitchFamily="34" charset="0"/>
                <a:cs typeface="Arial" panose="020B0604020202020204" pitchFamily="34" charset="0"/>
              </a:rPr>
              <a:t> October</a:t>
            </a:r>
            <a:r>
              <a:rPr lang="en-GB" sz="1100" dirty="0"/>
              <a:t>) </a:t>
            </a:r>
          </a:p>
          <a:p>
            <a:endParaRPr lang="en-GB" sz="1400" i="1" dirty="0">
              <a:solidFill>
                <a:srgbClr val="0000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B08796-AF8A-430F-9A66-B685240B308A}"/>
              </a:ext>
            </a:extLst>
          </p:cNvPr>
          <p:cNvSpPr txBox="1"/>
          <p:nvPr/>
        </p:nvSpPr>
        <p:spPr>
          <a:xfrm>
            <a:off x="386000" y="5508844"/>
            <a:ext cx="10992215" cy="2354491"/>
          </a:xfrm>
          <a:prstGeom prst="rect">
            <a:avLst/>
          </a:prstGeom>
          <a:noFill/>
        </p:spPr>
        <p:txBody>
          <a:bodyPr wrap="square" rtlCol="0">
            <a:spAutoFit/>
          </a:bodyPr>
          <a:lstStyle/>
          <a:p>
            <a:r>
              <a:rPr lang="en-GB" sz="1100" dirty="0">
                <a:solidFill>
                  <a:srgbClr val="000000"/>
                </a:solidFill>
                <a:latin typeface="Arial" panose="020B0604020202020204" pitchFamily="34" charset="0"/>
                <a:cs typeface="Arial" panose="020B0604020202020204" pitchFamily="34" charset="0"/>
              </a:rPr>
              <a:t>University College Dublin (no date) </a:t>
            </a:r>
            <a:r>
              <a:rPr lang="en-GB" sz="1100" i="1" dirty="0" err="1">
                <a:solidFill>
                  <a:srgbClr val="000000"/>
                </a:solidFill>
                <a:latin typeface="Arial" panose="020B0604020202020204" pitchFamily="34" charset="0"/>
                <a:cs typeface="Arial" panose="020B0604020202020204" pitchFamily="34" charset="0"/>
              </a:rPr>
              <a:t>Contructivism</a:t>
            </a:r>
            <a:r>
              <a:rPr lang="en-GB" sz="1100" i="1" dirty="0">
                <a:solidFill>
                  <a:srgbClr val="000000"/>
                </a:solidFill>
                <a:latin typeface="Arial" panose="020B0604020202020204" pitchFamily="34" charset="0"/>
                <a:cs typeface="Arial" panose="020B0604020202020204" pitchFamily="34" charset="0"/>
              </a:rPr>
              <a:t> in the class room Available </a:t>
            </a:r>
            <a:r>
              <a:rPr lang="en-GB" sz="1100" i="1" dirty="0" err="1">
                <a:solidFill>
                  <a:srgbClr val="000000"/>
                </a:solidFill>
                <a:latin typeface="Arial" panose="020B0604020202020204" pitchFamily="34" charset="0"/>
                <a:cs typeface="Arial" panose="020B0604020202020204" pitchFamily="34" charset="0"/>
              </a:rPr>
              <a:t>at:</a:t>
            </a:r>
            <a:r>
              <a:rPr lang="en-GB" sz="1100" i="1" u="sng" dirty="0" err="1">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a:t>
            </a:r>
            <a:r>
              <a:rPr lang="en-GB" sz="1100" u="sng" dirty="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://www.ucdoer.ie/index.php/education/constructivism</a:t>
            </a:r>
            <a:r>
              <a:rPr lang="en-GB" sz="1100" u="sng" dirty="0">
                <a:solidFill>
                  <a:srgbClr val="0070C0"/>
                </a:solidFill>
                <a:latin typeface="Arial" panose="020B0604020202020204" pitchFamily="34" charset="0"/>
                <a:cs typeface="Arial" panose="020B0604020202020204" pitchFamily="34" charset="0"/>
              </a:rPr>
              <a:t> and social constructivism in the classroom</a:t>
            </a:r>
            <a:r>
              <a:rPr lang="en-GB" sz="1100" dirty="0">
                <a:solidFill>
                  <a:srgbClr val="000000"/>
                </a:solidFill>
                <a:latin typeface="Arial" panose="020B0604020202020204" pitchFamily="34" charset="0"/>
                <a:cs typeface="Arial" panose="020B0604020202020204" pitchFamily="34" charset="0"/>
              </a:rPr>
              <a:t>. (Accessed on 28</a:t>
            </a:r>
            <a:r>
              <a:rPr lang="en-GB" sz="1100" baseline="30000" dirty="0">
                <a:solidFill>
                  <a:srgbClr val="000000"/>
                </a:solidFill>
                <a:latin typeface="Arial" panose="020B0604020202020204" pitchFamily="34" charset="0"/>
                <a:cs typeface="Arial" panose="020B0604020202020204" pitchFamily="34" charset="0"/>
              </a:rPr>
              <a:t>th</a:t>
            </a:r>
            <a:r>
              <a:rPr lang="en-GB" sz="1100" dirty="0">
                <a:solidFill>
                  <a:srgbClr val="000000"/>
                </a:solidFill>
                <a:latin typeface="Arial" panose="020B0604020202020204" pitchFamily="34" charset="0"/>
                <a:cs typeface="Arial" panose="020B0604020202020204" pitchFamily="34" charset="0"/>
              </a:rPr>
              <a:t> September)</a:t>
            </a:r>
          </a:p>
          <a:p>
            <a:endParaRPr lang="en-GB" sz="1100" dirty="0">
              <a:solidFill>
                <a:srgbClr val="000000"/>
              </a:solidFill>
              <a:latin typeface="Arial" panose="020B0604020202020204" pitchFamily="34" charset="0"/>
              <a:cs typeface="Arial" panose="020B0604020202020204" pitchFamily="34" charset="0"/>
            </a:endParaRPr>
          </a:p>
          <a:p>
            <a:r>
              <a:rPr lang="en-GB" sz="1100" i="1" dirty="0">
                <a:solidFill>
                  <a:srgbClr val="000000"/>
                </a:solidFill>
                <a:latin typeface="Arial" panose="020B0604020202020204" pitchFamily="34" charset="0"/>
                <a:cs typeface="Arial" panose="020B0604020202020204" pitchFamily="34" charset="0"/>
              </a:rPr>
              <a:t>Wikipedia (no date) </a:t>
            </a:r>
            <a:r>
              <a:rPr lang="en-GB" sz="1100" i="1" dirty="0" err="1">
                <a:solidFill>
                  <a:srgbClr val="000000"/>
                </a:solidFill>
                <a:latin typeface="Arial" panose="020B0604020202020204" pitchFamily="34" charset="0"/>
                <a:cs typeface="Arial" panose="020B0604020202020204" pitchFamily="34" charset="0"/>
              </a:rPr>
              <a:t>Behaviorism</a:t>
            </a:r>
            <a:r>
              <a:rPr lang="en-GB" sz="1100" i="1" dirty="0">
                <a:solidFill>
                  <a:srgbClr val="000000"/>
                </a:solidFill>
                <a:latin typeface="Arial" panose="020B0604020202020204" pitchFamily="34" charset="0"/>
                <a:cs typeface="Arial" panose="020B0604020202020204" pitchFamily="34" charset="0"/>
              </a:rPr>
              <a:t>. Available at: </a:t>
            </a:r>
            <a:r>
              <a:rPr lang="en-GB" sz="1100" i="1" u="sng" dirty="0">
                <a:solidFill>
                  <a:srgbClr val="0070C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https://en.wikipedia.org/wiki/Behaviorism</a:t>
            </a:r>
            <a:r>
              <a:rPr lang="en-GB" sz="1100" i="1" dirty="0">
                <a:solidFill>
                  <a:srgbClr val="0070C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(Accessed on 5th October)</a:t>
            </a:r>
            <a:endParaRPr lang="en-GB" sz="1100" dirty="0">
              <a:solidFill>
                <a:srgbClr val="000000"/>
              </a:solidFill>
              <a:latin typeface="Arial" panose="020B0604020202020204" pitchFamily="34" charset="0"/>
              <a:cs typeface="Arial" panose="020B0604020202020204" pitchFamily="34" charset="0"/>
            </a:endParaRPr>
          </a:p>
          <a:p>
            <a:endParaRPr lang="en-GB" sz="1100" dirty="0">
              <a:solidFill>
                <a:srgbClr val="000000"/>
              </a:solidFill>
              <a:latin typeface="Arial" panose="020B0604020202020204" pitchFamily="34" charset="0"/>
              <a:cs typeface="Arial" panose="020B0604020202020204" pitchFamily="34" charset="0"/>
            </a:endParaRPr>
          </a:p>
          <a:p>
            <a:r>
              <a:rPr lang="en-GB" sz="1100" dirty="0" err="1">
                <a:solidFill>
                  <a:srgbClr val="000000"/>
                </a:solidFill>
                <a:latin typeface="Arial" panose="020B0604020202020204" pitchFamily="34" charset="0"/>
                <a:cs typeface="Arial" panose="020B0604020202020204" pitchFamily="34" charset="0"/>
              </a:rPr>
              <a:t>Woods,G.L</a:t>
            </a:r>
            <a:r>
              <a:rPr lang="en-GB" sz="1100" dirty="0">
                <a:solidFill>
                  <a:srgbClr val="000000"/>
                </a:solidFill>
                <a:latin typeface="Arial" panose="020B0604020202020204" pitchFamily="34" charset="0"/>
                <a:cs typeface="Arial" panose="020B0604020202020204" pitchFamily="34" charset="0"/>
              </a:rPr>
              <a:t> (2019) </a:t>
            </a:r>
            <a:r>
              <a:rPr lang="en-GB" sz="1100" i="1" dirty="0">
                <a:solidFill>
                  <a:srgbClr val="000000"/>
                </a:solidFill>
                <a:latin typeface="Arial" panose="020B0604020202020204" pitchFamily="34" charset="0"/>
                <a:cs typeface="Arial" panose="020B0604020202020204" pitchFamily="34" charset="0"/>
              </a:rPr>
              <a:t>What are the benefits of behavioural theories? </a:t>
            </a:r>
            <a:r>
              <a:rPr lang="en-GB" sz="1100" dirty="0">
                <a:solidFill>
                  <a:srgbClr val="000000"/>
                </a:solidFill>
                <a:latin typeface="Arial" panose="020B0604020202020204" pitchFamily="34" charset="0"/>
                <a:cs typeface="Arial" panose="020B0604020202020204" pitchFamily="34" charset="0"/>
              </a:rPr>
              <a:t>Available at</a:t>
            </a:r>
            <a:r>
              <a:rPr lang="en-GB" sz="1100" dirty="0">
                <a:solidFill>
                  <a:srgbClr val="0070C0"/>
                </a:solidFill>
                <a:latin typeface="Arial" panose="020B0604020202020204" pitchFamily="34" charset="0"/>
                <a:cs typeface="Arial" panose="020B0604020202020204" pitchFamily="34" charset="0"/>
              </a:rPr>
              <a:t>: </a:t>
            </a:r>
            <a:r>
              <a:rPr lang="en-GB" sz="1100" u="sng" dirty="0">
                <a:solidFill>
                  <a:srgbClr val="0070C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https://www.livestrong.com/article/155516-what-are-the-benifits-of-behavioural- theories/</a:t>
            </a:r>
            <a:r>
              <a:rPr lang="en-GB" sz="1100" dirty="0">
                <a:solidFill>
                  <a:srgbClr val="000000"/>
                </a:solidFill>
                <a:latin typeface="Arial" panose="020B0604020202020204" pitchFamily="34" charset="0"/>
                <a:cs typeface="Arial" panose="020B0604020202020204" pitchFamily="34" charset="0"/>
              </a:rPr>
              <a:t>  (Accessed on 1</a:t>
            </a:r>
            <a:r>
              <a:rPr lang="en-GB" sz="1100" baseline="30000" dirty="0">
                <a:solidFill>
                  <a:srgbClr val="000000"/>
                </a:solidFill>
                <a:latin typeface="Arial" panose="020B0604020202020204" pitchFamily="34" charset="0"/>
                <a:cs typeface="Arial" panose="020B0604020202020204" pitchFamily="34" charset="0"/>
              </a:rPr>
              <a:t>st</a:t>
            </a:r>
            <a:r>
              <a:rPr lang="en-GB" sz="1100" dirty="0">
                <a:solidFill>
                  <a:srgbClr val="000000"/>
                </a:solidFill>
                <a:latin typeface="Arial" panose="020B0604020202020204" pitchFamily="34" charset="0"/>
                <a:cs typeface="Arial" panose="020B0604020202020204" pitchFamily="34" charset="0"/>
              </a:rPr>
              <a:t> October)</a:t>
            </a:r>
          </a:p>
          <a:p>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endParaRPr lang="en-GB" sz="1400" dirty="0">
              <a:solidFill>
                <a:srgbClr val="000000"/>
              </a:solidFill>
              <a:latin typeface="Arial" panose="020B0604020202020204" pitchFamily="34" charset="0"/>
              <a:cs typeface="Arial" panose="020B0604020202020204" pitchFamily="34" charset="0"/>
            </a:endParaRPr>
          </a:p>
          <a:p>
            <a:endParaRPr lang="en-GB" sz="1400" i="1" dirty="0">
              <a:solidFill>
                <a:srgbClr val="000000"/>
              </a:solidFill>
              <a:latin typeface="Arial" panose="020B0604020202020204" pitchFamily="34" charset="0"/>
              <a:cs typeface="Arial" panose="020B0604020202020204" pitchFamily="34" charset="0"/>
            </a:endParaRPr>
          </a:p>
          <a:p>
            <a:endParaRPr lang="en-GB" sz="1400" i="1"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7B2AA94-2D38-4A04-96D3-58CFB197B199}"/>
              </a:ext>
            </a:extLst>
          </p:cNvPr>
          <p:cNvSpPr txBox="1"/>
          <p:nvPr/>
        </p:nvSpPr>
        <p:spPr>
          <a:xfrm>
            <a:off x="386000" y="1700389"/>
            <a:ext cx="7683760" cy="261610"/>
          </a:xfrm>
          <a:prstGeom prst="rect">
            <a:avLst/>
          </a:prstGeom>
          <a:noFill/>
        </p:spPr>
        <p:txBody>
          <a:bodyPr wrap="square" rtlCol="0">
            <a:spAutoFit/>
          </a:bodyPr>
          <a:lstStyle/>
          <a:p>
            <a:pPr algn="just"/>
            <a:r>
              <a:rPr lang="en-GB" sz="1100" dirty="0">
                <a:solidFill>
                  <a:srgbClr val="000000"/>
                </a:solidFill>
                <a:latin typeface="Arial" panose="020B0604020202020204" pitchFamily="34" charset="0"/>
                <a:cs typeface="Arial" panose="020B0604020202020204" pitchFamily="34" charset="0"/>
              </a:rPr>
              <a:t>Aubrey, K. and Riley, A. (2016) </a:t>
            </a:r>
            <a:r>
              <a:rPr lang="en-GB" sz="1100" i="1" dirty="0">
                <a:solidFill>
                  <a:srgbClr val="000000"/>
                </a:solidFill>
                <a:latin typeface="Arial" panose="020B0604020202020204" pitchFamily="34" charset="0"/>
                <a:cs typeface="Arial" panose="020B0604020202020204" pitchFamily="34" charset="0"/>
              </a:rPr>
              <a:t>Understanding &amp; using Educational Theories. London: SAGE</a:t>
            </a:r>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22">
      <a:dk1>
        <a:srgbClr val="9D0F00"/>
      </a:dk1>
      <a:lt1>
        <a:sysClr val="window" lastClr="FFFFFF"/>
      </a:lt1>
      <a:dk2>
        <a:srgbClr val="D30F00"/>
      </a:dk2>
      <a:lt2>
        <a:srgbClr val="C07400"/>
      </a:lt2>
      <a:accent1>
        <a:srgbClr val="005CC9"/>
      </a:accent1>
      <a:accent2>
        <a:srgbClr val="008EDC"/>
      </a:accent2>
      <a:accent3>
        <a:srgbClr val="3DA800"/>
      </a:accent3>
      <a:accent4>
        <a:srgbClr val="4D4D4D"/>
      </a:accent4>
      <a:accent5>
        <a:srgbClr val="FFAA00"/>
      </a:accent5>
      <a:accent6>
        <a:srgbClr val="1F7100"/>
      </a:accent6>
      <a:hlink>
        <a:srgbClr val="D30F00"/>
      </a:hlink>
      <a:folHlink>
        <a:srgbClr val="D30F00"/>
      </a:folHlink>
    </a:clrScheme>
    <a:fontScheme name="Custom 22">
      <a:majorFont>
        <a:latin typeface="Comic Sans MS"/>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1"/>
            </a:gs>
            <a:gs pos="100000">
              <a:schemeClr val="tx2"/>
            </a:gs>
          </a:gsLst>
          <a:lin ang="36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931380_Elementary school presentation_AAS_v4" id="{A1DE4719-C921-4876-B2FB-6B9A65FA4A71}" vid="{085AC972-F1A4-4B51-A582-8C15E7A4693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C5EE5440-5A1F-438E-9118-BE5E33F9727E}">
  <ds:schemaRefs>
    <ds:schemaRef ds:uri="http://schemas.microsoft.com/sharepoint/v3/contenttype/forms"/>
  </ds:schemaRefs>
</ds:datastoreItem>
</file>

<file path=customXml/itemProps2.xml><?xml version="1.0" encoding="utf-8"?>
<ds:datastoreItem xmlns:ds="http://schemas.openxmlformats.org/officeDocument/2006/customXml" ds:itemID="{554E2D03-4971-40C6-9798-67DD10EB96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F6C8FF-3D90-457B-9108-406F928CD7CB}">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Elementary school presentation</Template>
  <TotalTime>0</TotalTime>
  <Words>1349</Words>
  <Application>Microsoft Office PowerPoint</Application>
  <PresentationFormat>Widescreen</PresentationFormat>
  <Paragraphs>95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Comic Sans MS</vt:lpstr>
      <vt:lpstr>Franklin Gothic Book</vt:lpstr>
      <vt:lpstr>Office Theme</vt:lpstr>
      <vt:lpstr>Theoretical Learning Approaches</vt:lpstr>
      <vt:lpstr>Behaviourism Approach</vt:lpstr>
      <vt:lpstr>Behaviorism Approach in  the classroom</vt:lpstr>
      <vt:lpstr>Constructivism Approach</vt:lpstr>
      <vt:lpstr>Constructivism Approach in  the classroom</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2019-10-01T19:22:16Z</dcterms:created>
  <dcterms:modified xsi:type="dcterms:W3CDTF">2019-10-30T10:11:46Z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