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 id="2147483736" r:id="rId2"/>
    <p:sldMasterId id="2147483712" r:id="rId3"/>
    <p:sldMasterId id="2147483724" r:id="rId4"/>
  </p:sldMasterIdLst>
  <p:notesMasterIdLst>
    <p:notesMasterId r:id="rId29"/>
  </p:notesMasterIdLst>
  <p:sldIdLst>
    <p:sldId id="256" r:id="rId5"/>
    <p:sldId id="278" r:id="rId6"/>
    <p:sldId id="277" r:id="rId7"/>
    <p:sldId id="258" r:id="rId8"/>
    <p:sldId id="259" r:id="rId9"/>
    <p:sldId id="260" r:id="rId10"/>
    <p:sldId id="267" r:id="rId11"/>
    <p:sldId id="268" r:id="rId12"/>
    <p:sldId id="261" r:id="rId13"/>
    <p:sldId id="262" r:id="rId14"/>
    <p:sldId id="263" r:id="rId15"/>
    <p:sldId id="270" r:id="rId16"/>
    <p:sldId id="271" r:id="rId17"/>
    <p:sldId id="272" r:id="rId18"/>
    <p:sldId id="273" r:id="rId19"/>
    <p:sldId id="264" r:id="rId20"/>
    <p:sldId id="266" r:id="rId21"/>
    <p:sldId id="269" r:id="rId22"/>
    <p:sldId id="265" r:id="rId23"/>
    <p:sldId id="274" r:id="rId24"/>
    <p:sldId id="275" r:id="rId25"/>
    <p:sldId id="276" r:id="rId26"/>
    <p:sldId id="279" r:id="rId27"/>
    <p:sldId id="257" r:id="rId2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80290" autoAdjust="0"/>
  </p:normalViewPr>
  <p:slideViewPr>
    <p:cSldViewPr snapToGrid="0">
      <p:cViewPr varScale="1">
        <p:scale>
          <a:sx n="91" d="100"/>
          <a:sy n="91" d="100"/>
        </p:scale>
        <p:origin x="63" y="13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D71D84-11A2-4FBC-9F49-244C7DFCB6A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20F4F31-D3C9-4422-89A3-6D5DA2099B82}">
      <dgm:prSet/>
      <dgm:spPr/>
      <dgm:t>
        <a:bodyPr/>
        <a:lstStyle/>
        <a:p>
          <a:r>
            <a:rPr lang="en-GB"/>
            <a:t>systems thinking sets out to view systems in a holistic manner</a:t>
          </a:r>
          <a:endParaRPr lang="en-US"/>
        </a:p>
      </dgm:t>
    </dgm:pt>
    <dgm:pt modelId="{D8D036FE-FD8B-47D2-897A-D64A6503D516}" type="parTrans" cxnId="{1251D404-5685-4AB3-9606-40A1F5232B40}">
      <dgm:prSet/>
      <dgm:spPr/>
      <dgm:t>
        <a:bodyPr/>
        <a:lstStyle/>
        <a:p>
          <a:endParaRPr lang="en-US"/>
        </a:p>
      </dgm:t>
    </dgm:pt>
    <dgm:pt modelId="{E9E14696-A4E5-4F4F-AFE8-24225C1251D9}" type="sibTrans" cxnId="{1251D404-5685-4AB3-9606-40A1F5232B40}">
      <dgm:prSet/>
      <dgm:spPr/>
      <dgm:t>
        <a:bodyPr/>
        <a:lstStyle/>
        <a:p>
          <a:endParaRPr lang="en-US"/>
        </a:p>
      </dgm:t>
    </dgm:pt>
    <dgm:pt modelId="{CF5CD1D1-8AA2-4136-AFEE-5072032B528A}">
      <dgm:prSet/>
      <dgm:spPr/>
      <dgm:t>
        <a:bodyPr/>
        <a:lstStyle/>
        <a:p>
          <a:r>
            <a:rPr lang="en-GB"/>
            <a:t>systems thinking concerns an understanding of a system by examining the linkages and interactions between the elements that comprise the whole of the system </a:t>
          </a:r>
          <a:endParaRPr lang="en-US"/>
        </a:p>
      </dgm:t>
    </dgm:pt>
    <dgm:pt modelId="{DB45AB2B-B534-40C8-85C4-4868CD0D0700}" type="parTrans" cxnId="{2CC4D876-53AD-49A1-B985-E1B08E8D6F0D}">
      <dgm:prSet/>
      <dgm:spPr/>
      <dgm:t>
        <a:bodyPr/>
        <a:lstStyle/>
        <a:p>
          <a:endParaRPr lang="en-US"/>
        </a:p>
      </dgm:t>
    </dgm:pt>
    <dgm:pt modelId="{4EE22027-6E2B-4597-B5B1-DFCE4243A4E4}" type="sibTrans" cxnId="{2CC4D876-53AD-49A1-B985-E1B08E8D6F0D}">
      <dgm:prSet/>
      <dgm:spPr/>
      <dgm:t>
        <a:bodyPr/>
        <a:lstStyle/>
        <a:p>
          <a:endParaRPr lang="en-US"/>
        </a:p>
      </dgm:t>
    </dgm:pt>
    <dgm:pt modelId="{8B4E8922-D1F9-4F2D-BCC1-B1E0DFC5948C}">
      <dgm:prSet/>
      <dgm:spPr/>
      <dgm:t>
        <a:bodyPr/>
        <a:lstStyle/>
        <a:p>
          <a:r>
            <a:rPr lang="en-GB"/>
            <a:t>Systems thinking in practice encourages us to explore:</a:t>
          </a:r>
          <a:endParaRPr lang="en-US"/>
        </a:p>
      </dgm:t>
    </dgm:pt>
    <dgm:pt modelId="{34E73814-17C5-45DC-8D30-2EB3F321FF8C}" type="parTrans" cxnId="{19B8BA9A-6EC7-4AFC-9E64-FF931057F3E0}">
      <dgm:prSet/>
      <dgm:spPr/>
      <dgm:t>
        <a:bodyPr/>
        <a:lstStyle/>
        <a:p>
          <a:endParaRPr lang="en-US"/>
        </a:p>
      </dgm:t>
    </dgm:pt>
    <dgm:pt modelId="{EC20BC8E-11C7-4FA8-95B7-016DCD13946E}" type="sibTrans" cxnId="{19B8BA9A-6EC7-4AFC-9E64-FF931057F3E0}">
      <dgm:prSet/>
      <dgm:spPr/>
      <dgm:t>
        <a:bodyPr/>
        <a:lstStyle/>
        <a:p>
          <a:endParaRPr lang="en-US"/>
        </a:p>
      </dgm:t>
    </dgm:pt>
    <dgm:pt modelId="{78376795-D0CC-44D9-8FF4-EDE639C63B50}">
      <dgm:prSet/>
      <dgm:spPr/>
      <dgm:t>
        <a:bodyPr/>
        <a:lstStyle/>
        <a:p>
          <a:r>
            <a:rPr lang="en-GB" b="1"/>
            <a:t>inter-relationships</a:t>
          </a:r>
          <a:r>
            <a:rPr lang="en-GB"/>
            <a:t> (context and connections)</a:t>
          </a:r>
          <a:endParaRPr lang="en-US"/>
        </a:p>
      </dgm:t>
    </dgm:pt>
    <dgm:pt modelId="{E29BA3FD-DF38-4A32-819E-05D4D0333503}" type="parTrans" cxnId="{89D7F2B1-5DA8-4169-89FB-AD60B4304047}">
      <dgm:prSet/>
      <dgm:spPr/>
      <dgm:t>
        <a:bodyPr/>
        <a:lstStyle/>
        <a:p>
          <a:endParaRPr lang="en-US"/>
        </a:p>
      </dgm:t>
    </dgm:pt>
    <dgm:pt modelId="{3671EF5C-561E-4320-AD66-E7F93269F08C}" type="sibTrans" cxnId="{89D7F2B1-5DA8-4169-89FB-AD60B4304047}">
      <dgm:prSet/>
      <dgm:spPr/>
      <dgm:t>
        <a:bodyPr/>
        <a:lstStyle/>
        <a:p>
          <a:endParaRPr lang="en-US"/>
        </a:p>
      </dgm:t>
    </dgm:pt>
    <dgm:pt modelId="{A2B612E4-C7A1-4C84-9D68-F3EC9621C52F}">
      <dgm:prSet/>
      <dgm:spPr/>
      <dgm:t>
        <a:bodyPr/>
        <a:lstStyle/>
        <a:p>
          <a:r>
            <a:rPr lang="en-GB" b="1"/>
            <a:t>perspectives</a:t>
          </a:r>
          <a:r>
            <a:rPr lang="en-GB"/>
            <a:t> (each actor has their own unique perception of the situation) </a:t>
          </a:r>
          <a:endParaRPr lang="en-US"/>
        </a:p>
      </dgm:t>
    </dgm:pt>
    <dgm:pt modelId="{464BE1EA-7A11-42DA-B4F5-6E46A64C98C9}" type="parTrans" cxnId="{67A68D95-9E74-4EB4-8DC5-B9DBA2DE62E1}">
      <dgm:prSet/>
      <dgm:spPr/>
      <dgm:t>
        <a:bodyPr/>
        <a:lstStyle/>
        <a:p>
          <a:endParaRPr lang="en-US"/>
        </a:p>
      </dgm:t>
    </dgm:pt>
    <dgm:pt modelId="{9CF163D9-C4BE-4543-BC62-94F888240940}" type="sibTrans" cxnId="{67A68D95-9E74-4EB4-8DC5-B9DBA2DE62E1}">
      <dgm:prSet/>
      <dgm:spPr/>
      <dgm:t>
        <a:bodyPr/>
        <a:lstStyle/>
        <a:p>
          <a:endParaRPr lang="en-US"/>
        </a:p>
      </dgm:t>
    </dgm:pt>
    <dgm:pt modelId="{5ECA1BA5-A480-4140-A5DB-1D0D3C1D1430}">
      <dgm:prSet/>
      <dgm:spPr/>
      <dgm:t>
        <a:bodyPr/>
        <a:lstStyle/>
        <a:p>
          <a:r>
            <a:rPr lang="en-GB" b="1"/>
            <a:t>boundaries</a:t>
          </a:r>
          <a:r>
            <a:rPr lang="en-GB"/>
            <a:t> (agreeing on scope, scale and what might constitute an improvement).</a:t>
          </a:r>
          <a:endParaRPr lang="en-US"/>
        </a:p>
      </dgm:t>
    </dgm:pt>
    <dgm:pt modelId="{15B1CB03-2DB7-421A-9E8F-691711E0BB0F}" type="parTrans" cxnId="{7665BDEC-F217-4890-90BC-07CA57DCBF93}">
      <dgm:prSet/>
      <dgm:spPr/>
      <dgm:t>
        <a:bodyPr/>
        <a:lstStyle/>
        <a:p>
          <a:endParaRPr lang="en-US"/>
        </a:p>
      </dgm:t>
    </dgm:pt>
    <dgm:pt modelId="{D2DE11D0-D013-4EE2-B392-084DE0E5B23D}" type="sibTrans" cxnId="{7665BDEC-F217-4890-90BC-07CA57DCBF93}">
      <dgm:prSet/>
      <dgm:spPr/>
      <dgm:t>
        <a:bodyPr/>
        <a:lstStyle/>
        <a:p>
          <a:endParaRPr lang="en-US"/>
        </a:p>
      </dgm:t>
    </dgm:pt>
    <dgm:pt modelId="{E9D2CE08-163A-40D1-9C4F-485F1C16A4D2}" type="pres">
      <dgm:prSet presAssocID="{12D71D84-11A2-4FBC-9F49-244C7DFCB6A2}" presName="linear" presStyleCnt="0">
        <dgm:presLayoutVars>
          <dgm:animLvl val="lvl"/>
          <dgm:resizeHandles val="exact"/>
        </dgm:presLayoutVars>
      </dgm:prSet>
      <dgm:spPr/>
    </dgm:pt>
    <dgm:pt modelId="{434D778C-1C67-47E1-8E2D-1AE4E922B561}" type="pres">
      <dgm:prSet presAssocID="{B20F4F31-D3C9-4422-89A3-6D5DA2099B82}" presName="parentText" presStyleLbl="node1" presStyleIdx="0" presStyleCnt="6">
        <dgm:presLayoutVars>
          <dgm:chMax val="0"/>
          <dgm:bulletEnabled val="1"/>
        </dgm:presLayoutVars>
      </dgm:prSet>
      <dgm:spPr/>
    </dgm:pt>
    <dgm:pt modelId="{77025E88-A9C3-49D7-82B8-A0C43C8DA5D4}" type="pres">
      <dgm:prSet presAssocID="{E9E14696-A4E5-4F4F-AFE8-24225C1251D9}" presName="spacer" presStyleCnt="0"/>
      <dgm:spPr/>
    </dgm:pt>
    <dgm:pt modelId="{B02DFE41-3086-4BD3-91C4-6FFCFF920412}" type="pres">
      <dgm:prSet presAssocID="{CF5CD1D1-8AA2-4136-AFEE-5072032B528A}" presName="parentText" presStyleLbl="node1" presStyleIdx="1" presStyleCnt="6">
        <dgm:presLayoutVars>
          <dgm:chMax val="0"/>
          <dgm:bulletEnabled val="1"/>
        </dgm:presLayoutVars>
      </dgm:prSet>
      <dgm:spPr/>
    </dgm:pt>
    <dgm:pt modelId="{DDC48B93-74DC-49A3-A452-F53DD2B8E2D6}" type="pres">
      <dgm:prSet presAssocID="{4EE22027-6E2B-4597-B5B1-DFCE4243A4E4}" presName="spacer" presStyleCnt="0"/>
      <dgm:spPr/>
    </dgm:pt>
    <dgm:pt modelId="{62A754FB-4D5B-443C-8BB8-856CEDB8C008}" type="pres">
      <dgm:prSet presAssocID="{8B4E8922-D1F9-4F2D-BCC1-B1E0DFC5948C}" presName="parentText" presStyleLbl="node1" presStyleIdx="2" presStyleCnt="6">
        <dgm:presLayoutVars>
          <dgm:chMax val="0"/>
          <dgm:bulletEnabled val="1"/>
        </dgm:presLayoutVars>
      </dgm:prSet>
      <dgm:spPr/>
    </dgm:pt>
    <dgm:pt modelId="{B9AEDC9B-B223-49D8-9619-33164A057E82}" type="pres">
      <dgm:prSet presAssocID="{EC20BC8E-11C7-4FA8-95B7-016DCD13946E}" presName="spacer" presStyleCnt="0"/>
      <dgm:spPr/>
    </dgm:pt>
    <dgm:pt modelId="{C186ACAB-E52A-4D01-ADA6-A457B2C0CA84}" type="pres">
      <dgm:prSet presAssocID="{78376795-D0CC-44D9-8FF4-EDE639C63B50}" presName="parentText" presStyleLbl="node1" presStyleIdx="3" presStyleCnt="6">
        <dgm:presLayoutVars>
          <dgm:chMax val="0"/>
          <dgm:bulletEnabled val="1"/>
        </dgm:presLayoutVars>
      </dgm:prSet>
      <dgm:spPr/>
    </dgm:pt>
    <dgm:pt modelId="{2C051FAE-81E5-4A0F-AAEB-F3B74F0B7921}" type="pres">
      <dgm:prSet presAssocID="{3671EF5C-561E-4320-AD66-E7F93269F08C}" presName="spacer" presStyleCnt="0"/>
      <dgm:spPr/>
    </dgm:pt>
    <dgm:pt modelId="{EE5DEB49-4EB4-4DF2-A4DE-860FF1B94AD7}" type="pres">
      <dgm:prSet presAssocID="{A2B612E4-C7A1-4C84-9D68-F3EC9621C52F}" presName="parentText" presStyleLbl="node1" presStyleIdx="4" presStyleCnt="6">
        <dgm:presLayoutVars>
          <dgm:chMax val="0"/>
          <dgm:bulletEnabled val="1"/>
        </dgm:presLayoutVars>
      </dgm:prSet>
      <dgm:spPr/>
    </dgm:pt>
    <dgm:pt modelId="{EA0085B9-36E4-4CFB-BC06-CDF7BDF643D4}" type="pres">
      <dgm:prSet presAssocID="{9CF163D9-C4BE-4543-BC62-94F888240940}" presName="spacer" presStyleCnt="0"/>
      <dgm:spPr/>
    </dgm:pt>
    <dgm:pt modelId="{73EC6D75-A710-4372-9936-FF2E52DA53E4}" type="pres">
      <dgm:prSet presAssocID="{5ECA1BA5-A480-4140-A5DB-1D0D3C1D1430}" presName="parentText" presStyleLbl="node1" presStyleIdx="5" presStyleCnt="6">
        <dgm:presLayoutVars>
          <dgm:chMax val="0"/>
          <dgm:bulletEnabled val="1"/>
        </dgm:presLayoutVars>
      </dgm:prSet>
      <dgm:spPr/>
    </dgm:pt>
  </dgm:ptLst>
  <dgm:cxnLst>
    <dgm:cxn modelId="{CD3C4301-41BD-43E0-B0E4-530C47A7221B}" type="presOf" srcId="{B20F4F31-D3C9-4422-89A3-6D5DA2099B82}" destId="{434D778C-1C67-47E1-8E2D-1AE4E922B561}" srcOrd="0" destOrd="0" presId="urn:microsoft.com/office/officeart/2005/8/layout/vList2"/>
    <dgm:cxn modelId="{1251D404-5685-4AB3-9606-40A1F5232B40}" srcId="{12D71D84-11A2-4FBC-9F49-244C7DFCB6A2}" destId="{B20F4F31-D3C9-4422-89A3-6D5DA2099B82}" srcOrd="0" destOrd="0" parTransId="{D8D036FE-FD8B-47D2-897A-D64A6503D516}" sibTransId="{E9E14696-A4E5-4F4F-AFE8-24225C1251D9}"/>
    <dgm:cxn modelId="{C6AA5B3D-9778-479F-83A4-A7D43E056BDA}" type="presOf" srcId="{CF5CD1D1-8AA2-4136-AFEE-5072032B528A}" destId="{B02DFE41-3086-4BD3-91C4-6FFCFF920412}" srcOrd="0" destOrd="0" presId="urn:microsoft.com/office/officeart/2005/8/layout/vList2"/>
    <dgm:cxn modelId="{D9504073-CF07-49E2-A656-F0CBB519F849}" type="presOf" srcId="{8B4E8922-D1F9-4F2D-BCC1-B1E0DFC5948C}" destId="{62A754FB-4D5B-443C-8BB8-856CEDB8C008}" srcOrd="0" destOrd="0" presId="urn:microsoft.com/office/officeart/2005/8/layout/vList2"/>
    <dgm:cxn modelId="{2CC4D876-53AD-49A1-B985-E1B08E8D6F0D}" srcId="{12D71D84-11A2-4FBC-9F49-244C7DFCB6A2}" destId="{CF5CD1D1-8AA2-4136-AFEE-5072032B528A}" srcOrd="1" destOrd="0" parTransId="{DB45AB2B-B534-40C8-85C4-4868CD0D0700}" sibTransId="{4EE22027-6E2B-4597-B5B1-DFCE4243A4E4}"/>
    <dgm:cxn modelId="{C5775190-9F2D-4AA5-8E85-8C6DD8CA3E88}" type="presOf" srcId="{5ECA1BA5-A480-4140-A5DB-1D0D3C1D1430}" destId="{73EC6D75-A710-4372-9936-FF2E52DA53E4}" srcOrd="0" destOrd="0" presId="urn:microsoft.com/office/officeart/2005/8/layout/vList2"/>
    <dgm:cxn modelId="{67A68D95-9E74-4EB4-8DC5-B9DBA2DE62E1}" srcId="{12D71D84-11A2-4FBC-9F49-244C7DFCB6A2}" destId="{A2B612E4-C7A1-4C84-9D68-F3EC9621C52F}" srcOrd="4" destOrd="0" parTransId="{464BE1EA-7A11-42DA-B4F5-6E46A64C98C9}" sibTransId="{9CF163D9-C4BE-4543-BC62-94F888240940}"/>
    <dgm:cxn modelId="{19B8BA9A-6EC7-4AFC-9E64-FF931057F3E0}" srcId="{12D71D84-11A2-4FBC-9F49-244C7DFCB6A2}" destId="{8B4E8922-D1F9-4F2D-BCC1-B1E0DFC5948C}" srcOrd="2" destOrd="0" parTransId="{34E73814-17C5-45DC-8D30-2EB3F321FF8C}" sibTransId="{EC20BC8E-11C7-4FA8-95B7-016DCD13946E}"/>
    <dgm:cxn modelId="{7E3C249B-7AED-4024-A1BF-FC33C3FA041B}" type="presOf" srcId="{A2B612E4-C7A1-4C84-9D68-F3EC9621C52F}" destId="{EE5DEB49-4EB4-4DF2-A4DE-860FF1B94AD7}" srcOrd="0" destOrd="0" presId="urn:microsoft.com/office/officeart/2005/8/layout/vList2"/>
    <dgm:cxn modelId="{3CC399AA-C3F7-445B-BD24-777DFDEC403B}" type="presOf" srcId="{78376795-D0CC-44D9-8FF4-EDE639C63B50}" destId="{C186ACAB-E52A-4D01-ADA6-A457B2C0CA84}" srcOrd="0" destOrd="0" presId="urn:microsoft.com/office/officeart/2005/8/layout/vList2"/>
    <dgm:cxn modelId="{E96C3CAE-0DCF-48E3-942C-DD616A3040BF}" type="presOf" srcId="{12D71D84-11A2-4FBC-9F49-244C7DFCB6A2}" destId="{E9D2CE08-163A-40D1-9C4F-485F1C16A4D2}" srcOrd="0" destOrd="0" presId="urn:microsoft.com/office/officeart/2005/8/layout/vList2"/>
    <dgm:cxn modelId="{89D7F2B1-5DA8-4169-89FB-AD60B4304047}" srcId="{12D71D84-11A2-4FBC-9F49-244C7DFCB6A2}" destId="{78376795-D0CC-44D9-8FF4-EDE639C63B50}" srcOrd="3" destOrd="0" parTransId="{E29BA3FD-DF38-4A32-819E-05D4D0333503}" sibTransId="{3671EF5C-561E-4320-AD66-E7F93269F08C}"/>
    <dgm:cxn modelId="{7665BDEC-F217-4890-90BC-07CA57DCBF93}" srcId="{12D71D84-11A2-4FBC-9F49-244C7DFCB6A2}" destId="{5ECA1BA5-A480-4140-A5DB-1D0D3C1D1430}" srcOrd="5" destOrd="0" parTransId="{15B1CB03-2DB7-421A-9E8F-691711E0BB0F}" sibTransId="{D2DE11D0-D013-4EE2-B392-084DE0E5B23D}"/>
    <dgm:cxn modelId="{D5C9D624-C39A-4DC0-B50B-B981888C3A03}" type="presParOf" srcId="{E9D2CE08-163A-40D1-9C4F-485F1C16A4D2}" destId="{434D778C-1C67-47E1-8E2D-1AE4E922B561}" srcOrd="0" destOrd="0" presId="urn:microsoft.com/office/officeart/2005/8/layout/vList2"/>
    <dgm:cxn modelId="{1413B669-60EC-4E6E-9EE7-94769BED9759}" type="presParOf" srcId="{E9D2CE08-163A-40D1-9C4F-485F1C16A4D2}" destId="{77025E88-A9C3-49D7-82B8-A0C43C8DA5D4}" srcOrd="1" destOrd="0" presId="urn:microsoft.com/office/officeart/2005/8/layout/vList2"/>
    <dgm:cxn modelId="{5C73E609-86CB-4A16-A0A2-A7D19A37B202}" type="presParOf" srcId="{E9D2CE08-163A-40D1-9C4F-485F1C16A4D2}" destId="{B02DFE41-3086-4BD3-91C4-6FFCFF920412}" srcOrd="2" destOrd="0" presId="urn:microsoft.com/office/officeart/2005/8/layout/vList2"/>
    <dgm:cxn modelId="{6D08FF94-BD6E-407D-AE33-4D691783EBE0}" type="presParOf" srcId="{E9D2CE08-163A-40D1-9C4F-485F1C16A4D2}" destId="{DDC48B93-74DC-49A3-A452-F53DD2B8E2D6}" srcOrd="3" destOrd="0" presId="urn:microsoft.com/office/officeart/2005/8/layout/vList2"/>
    <dgm:cxn modelId="{7E8249FF-FC6D-47AB-B341-E655B4C24C7C}" type="presParOf" srcId="{E9D2CE08-163A-40D1-9C4F-485F1C16A4D2}" destId="{62A754FB-4D5B-443C-8BB8-856CEDB8C008}" srcOrd="4" destOrd="0" presId="urn:microsoft.com/office/officeart/2005/8/layout/vList2"/>
    <dgm:cxn modelId="{31FCBB0B-7316-4E98-A227-0EA3CB3C2558}" type="presParOf" srcId="{E9D2CE08-163A-40D1-9C4F-485F1C16A4D2}" destId="{B9AEDC9B-B223-49D8-9619-33164A057E82}" srcOrd="5" destOrd="0" presId="urn:microsoft.com/office/officeart/2005/8/layout/vList2"/>
    <dgm:cxn modelId="{05ABEE5E-200B-4532-8C66-8B5E2DE4D0B5}" type="presParOf" srcId="{E9D2CE08-163A-40D1-9C4F-485F1C16A4D2}" destId="{C186ACAB-E52A-4D01-ADA6-A457B2C0CA84}" srcOrd="6" destOrd="0" presId="urn:microsoft.com/office/officeart/2005/8/layout/vList2"/>
    <dgm:cxn modelId="{532BC0B8-47D3-4A90-AB08-BBD9FDAC3899}" type="presParOf" srcId="{E9D2CE08-163A-40D1-9C4F-485F1C16A4D2}" destId="{2C051FAE-81E5-4A0F-AAEB-F3B74F0B7921}" srcOrd="7" destOrd="0" presId="urn:microsoft.com/office/officeart/2005/8/layout/vList2"/>
    <dgm:cxn modelId="{069CCF81-5051-4BD0-90C7-7A4D83C046A8}" type="presParOf" srcId="{E9D2CE08-163A-40D1-9C4F-485F1C16A4D2}" destId="{EE5DEB49-4EB4-4DF2-A4DE-860FF1B94AD7}" srcOrd="8" destOrd="0" presId="urn:microsoft.com/office/officeart/2005/8/layout/vList2"/>
    <dgm:cxn modelId="{49527230-C87F-4777-A0EB-B6C8DEB7B922}" type="presParOf" srcId="{E9D2CE08-163A-40D1-9C4F-485F1C16A4D2}" destId="{EA0085B9-36E4-4CFB-BC06-CDF7BDF643D4}" srcOrd="9" destOrd="0" presId="urn:microsoft.com/office/officeart/2005/8/layout/vList2"/>
    <dgm:cxn modelId="{B2791492-524F-408F-AD1C-1C0E1D10C9DF}" type="presParOf" srcId="{E9D2CE08-163A-40D1-9C4F-485F1C16A4D2}" destId="{73EC6D75-A710-4372-9936-FF2E52DA53E4}"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4787331-51B4-472E-A70C-DCB7D8FA3D82}"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1F3E51DD-38AD-458C-B254-C83756983A93}">
      <dgm:prSet/>
      <dgm:spPr/>
      <dgm:t>
        <a:bodyPr/>
        <a:lstStyle/>
        <a:p>
          <a:r>
            <a:rPr lang="en-GB" dirty="0"/>
            <a:t>SWOT</a:t>
          </a:r>
          <a:endParaRPr lang="en-US" dirty="0"/>
        </a:p>
      </dgm:t>
    </dgm:pt>
    <dgm:pt modelId="{86670EFE-8F01-4F3A-8EE7-6C53E54B8774}" type="parTrans" cxnId="{BB13FC2A-1A3B-4E8A-8906-C4654CBCF099}">
      <dgm:prSet/>
      <dgm:spPr/>
      <dgm:t>
        <a:bodyPr/>
        <a:lstStyle/>
        <a:p>
          <a:endParaRPr lang="en-US"/>
        </a:p>
      </dgm:t>
    </dgm:pt>
    <dgm:pt modelId="{4DF3BC72-4D91-48DA-A016-AA8CCA4E51C8}" type="sibTrans" cxnId="{BB13FC2A-1A3B-4E8A-8906-C4654CBCF099}">
      <dgm:prSet/>
      <dgm:spPr/>
      <dgm:t>
        <a:bodyPr/>
        <a:lstStyle/>
        <a:p>
          <a:endParaRPr lang="en-US"/>
        </a:p>
      </dgm:t>
    </dgm:pt>
    <dgm:pt modelId="{F4AD9DC1-6ACA-4124-87E2-540AD5622480}">
      <dgm:prSet/>
      <dgm:spPr/>
      <dgm:t>
        <a:bodyPr/>
        <a:lstStyle/>
        <a:p>
          <a:r>
            <a:rPr lang="en-GB" dirty="0"/>
            <a:t>PESTLE</a:t>
          </a:r>
          <a:endParaRPr lang="en-US" dirty="0"/>
        </a:p>
      </dgm:t>
    </dgm:pt>
    <dgm:pt modelId="{EC7D8217-0546-4C86-A9CF-1E5D023A19EE}" type="parTrans" cxnId="{B0C0E390-B4B8-40C1-B87E-C4D89B1474DE}">
      <dgm:prSet/>
      <dgm:spPr/>
      <dgm:t>
        <a:bodyPr/>
        <a:lstStyle/>
        <a:p>
          <a:endParaRPr lang="en-US"/>
        </a:p>
      </dgm:t>
    </dgm:pt>
    <dgm:pt modelId="{A74E79EB-6DC3-4EC7-AFA2-58DB8732E2DE}" type="sibTrans" cxnId="{B0C0E390-B4B8-40C1-B87E-C4D89B1474DE}">
      <dgm:prSet/>
      <dgm:spPr/>
      <dgm:t>
        <a:bodyPr/>
        <a:lstStyle/>
        <a:p>
          <a:endParaRPr lang="en-US"/>
        </a:p>
      </dgm:t>
    </dgm:pt>
    <dgm:pt modelId="{093E965C-1A76-4759-ADAC-C535A8EB3BBB}">
      <dgm:prSet/>
      <dgm:spPr/>
      <dgm:t>
        <a:bodyPr/>
        <a:lstStyle/>
        <a:p>
          <a:r>
            <a:rPr lang="en-GB" dirty="0"/>
            <a:t>STAKEHOLDER ANALYSIS</a:t>
          </a:r>
          <a:endParaRPr lang="en-US" dirty="0"/>
        </a:p>
      </dgm:t>
    </dgm:pt>
    <dgm:pt modelId="{79B0A4AA-8009-4D90-B0C4-E0E84AD8E219}" type="parTrans" cxnId="{2D35B4D9-40CA-4256-9BE5-42E6957F5CAE}">
      <dgm:prSet/>
      <dgm:spPr/>
      <dgm:t>
        <a:bodyPr/>
        <a:lstStyle/>
        <a:p>
          <a:endParaRPr lang="en-US"/>
        </a:p>
      </dgm:t>
    </dgm:pt>
    <dgm:pt modelId="{BE0E3823-F4EA-47F1-B954-C1A8FF288050}" type="sibTrans" cxnId="{2D35B4D9-40CA-4256-9BE5-42E6957F5CAE}">
      <dgm:prSet/>
      <dgm:spPr/>
      <dgm:t>
        <a:bodyPr/>
        <a:lstStyle/>
        <a:p>
          <a:endParaRPr lang="en-US"/>
        </a:p>
      </dgm:t>
    </dgm:pt>
    <dgm:pt modelId="{A259EA1D-7615-4816-B080-76BFC37A268C}">
      <dgm:prSet/>
      <dgm:spPr/>
      <dgm:t>
        <a:bodyPr/>
        <a:lstStyle/>
        <a:p>
          <a:r>
            <a:rPr lang="en-GB" dirty="0"/>
            <a:t>NETWORKING</a:t>
          </a:r>
          <a:endParaRPr lang="en-US" dirty="0"/>
        </a:p>
      </dgm:t>
    </dgm:pt>
    <dgm:pt modelId="{3936CEA3-4628-4277-B32D-A62C3951DCD4}" type="parTrans" cxnId="{899AF8C7-E22D-4DFE-AB00-0DB48AEF0780}">
      <dgm:prSet/>
      <dgm:spPr/>
      <dgm:t>
        <a:bodyPr/>
        <a:lstStyle/>
        <a:p>
          <a:endParaRPr lang="en-US"/>
        </a:p>
      </dgm:t>
    </dgm:pt>
    <dgm:pt modelId="{2FDA8938-3573-4FC2-A843-27F5E8C21C24}" type="sibTrans" cxnId="{899AF8C7-E22D-4DFE-AB00-0DB48AEF0780}">
      <dgm:prSet/>
      <dgm:spPr/>
      <dgm:t>
        <a:bodyPr/>
        <a:lstStyle/>
        <a:p>
          <a:endParaRPr lang="en-US"/>
        </a:p>
      </dgm:t>
    </dgm:pt>
    <dgm:pt modelId="{794E7D7D-4979-4F07-AF8A-090B73396081}">
      <dgm:prSet/>
      <dgm:spPr/>
      <dgm:t>
        <a:bodyPr/>
        <a:lstStyle/>
        <a:p>
          <a:r>
            <a:rPr lang="en-GB" dirty="0"/>
            <a:t>RELATIONSHIP BUILDING</a:t>
          </a:r>
          <a:endParaRPr lang="en-US" dirty="0"/>
        </a:p>
      </dgm:t>
    </dgm:pt>
    <dgm:pt modelId="{CB6D3F7A-4BF9-4AA8-AE50-DE82835B825C}" type="parTrans" cxnId="{9D88E348-B947-4F41-986E-AE3334AFBACB}">
      <dgm:prSet/>
      <dgm:spPr/>
      <dgm:t>
        <a:bodyPr/>
        <a:lstStyle/>
        <a:p>
          <a:endParaRPr lang="en-US"/>
        </a:p>
      </dgm:t>
    </dgm:pt>
    <dgm:pt modelId="{0B540302-5669-4F34-B0E4-5F41C21CCAE8}" type="sibTrans" cxnId="{9D88E348-B947-4F41-986E-AE3334AFBACB}">
      <dgm:prSet/>
      <dgm:spPr/>
      <dgm:t>
        <a:bodyPr/>
        <a:lstStyle/>
        <a:p>
          <a:endParaRPr lang="en-US"/>
        </a:p>
      </dgm:t>
    </dgm:pt>
    <dgm:pt modelId="{8BC0CDB6-C30C-4ADC-B4B8-32770E1865B8}">
      <dgm:prSet/>
      <dgm:spPr/>
      <dgm:t>
        <a:bodyPr/>
        <a:lstStyle/>
        <a:p>
          <a:r>
            <a:rPr lang="en-GB" dirty="0"/>
            <a:t>COLLABORATION</a:t>
          </a:r>
          <a:endParaRPr lang="en-US" dirty="0"/>
        </a:p>
      </dgm:t>
    </dgm:pt>
    <dgm:pt modelId="{F9E774BF-9C52-41F1-9780-6FC44FDA42BA}" type="parTrans" cxnId="{CBE579F9-BE36-434B-B559-8810BAE604EB}">
      <dgm:prSet/>
      <dgm:spPr/>
      <dgm:t>
        <a:bodyPr/>
        <a:lstStyle/>
        <a:p>
          <a:endParaRPr lang="en-US"/>
        </a:p>
      </dgm:t>
    </dgm:pt>
    <dgm:pt modelId="{2C8CF93E-4E09-445A-9E0B-CA0C70DA9A9C}" type="sibTrans" cxnId="{CBE579F9-BE36-434B-B559-8810BAE604EB}">
      <dgm:prSet/>
      <dgm:spPr/>
      <dgm:t>
        <a:bodyPr/>
        <a:lstStyle/>
        <a:p>
          <a:endParaRPr lang="en-US"/>
        </a:p>
      </dgm:t>
    </dgm:pt>
    <dgm:pt modelId="{61AFC0E0-FDD1-4F1D-B5F0-6107D0D8309F}">
      <dgm:prSet/>
      <dgm:spPr/>
      <dgm:t>
        <a:bodyPr/>
        <a:lstStyle/>
        <a:p>
          <a:r>
            <a:rPr lang="en-GB" dirty="0"/>
            <a:t>PARTNERSHIP</a:t>
          </a:r>
          <a:endParaRPr lang="en-US" dirty="0"/>
        </a:p>
      </dgm:t>
    </dgm:pt>
    <dgm:pt modelId="{F350A269-D2F1-45D4-8E8D-AAE013E26476}" type="parTrans" cxnId="{6A2673D6-CA39-4B9C-9E86-DC6B983C1A0F}">
      <dgm:prSet/>
      <dgm:spPr/>
      <dgm:t>
        <a:bodyPr/>
        <a:lstStyle/>
        <a:p>
          <a:endParaRPr lang="en-US"/>
        </a:p>
      </dgm:t>
    </dgm:pt>
    <dgm:pt modelId="{2CB56F72-95F7-4BFA-B133-F911EB8F9E1D}" type="sibTrans" cxnId="{6A2673D6-CA39-4B9C-9E86-DC6B983C1A0F}">
      <dgm:prSet/>
      <dgm:spPr/>
      <dgm:t>
        <a:bodyPr/>
        <a:lstStyle/>
        <a:p>
          <a:endParaRPr lang="en-US"/>
        </a:p>
      </dgm:t>
    </dgm:pt>
    <dgm:pt modelId="{9D81CD70-BF1D-446D-A571-FF611A72685C}">
      <dgm:prSet/>
      <dgm:spPr/>
      <dgm:t>
        <a:bodyPr/>
        <a:lstStyle/>
        <a:p>
          <a:pPr rtl="0"/>
          <a:r>
            <a:rPr lang="en-GB" b="1" dirty="0">
              <a:solidFill>
                <a:srgbClr val="FF0000"/>
              </a:solidFill>
            </a:rPr>
            <a:t>Five stages of Design Thinking (Empathise, Define – the problem, Ideate, Prototype, and Test</a:t>
          </a:r>
          <a:endParaRPr lang="en-US" b="1" dirty="0">
            <a:solidFill>
              <a:srgbClr val="FF0000"/>
            </a:solidFill>
            <a:latin typeface="Georgia Pro Cond Light" panose="020F0302020204030204"/>
          </a:endParaRPr>
        </a:p>
      </dgm:t>
    </dgm:pt>
    <dgm:pt modelId="{83AFB082-FC7D-4132-B9C5-E4346BCBA60E}" type="parTrans" cxnId="{CE9F9C05-3232-42BD-98CF-9B94DA85F9D6}">
      <dgm:prSet/>
      <dgm:spPr/>
      <dgm:t>
        <a:bodyPr/>
        <a:lstStyle/>
        <a:p>
          <a:endParaRPr lang="en-US"/>
        </a:p>
      </dgm:t>
    </dgm:pt>
    <dgm:pt modelId="{9A7AC171-2A6B-45D9-94D0-6A1CE884E778}" type="sibTrans" cxnId="{CE9F9C05-3232-42BD-98CF-9B94DA85F9D6}">
      <dgm:prSet/>
      <dgm:spPr/>
      <dgm:t>
        <a:bodyPr/>
        <a:lstStyle/>
        <a:p>
          <a:endParaRPr lang="en-US"/>
        </a:p>
      </dgm:t>
    </dgm:pt>
    <dgm:pt modelId="{5CE0F0CC-9863-4DC8-818A-EE5525BF0AD2}" type="pres">
      <dgm:prSet presAssocID="{E4787331-51B4-472E-A70C-DCB7D8FA3D82}" presName="vert0" presStyleCnt="0">
        <dgm:presLayoutVars>
          <dgm:dir/>
          <dgm:animOne val="branch"/>
          <dgm:animLvl val="lvl"/>
        </dgm:presLayoutVars>
      </dgm:prSet>
      <dgm:spPr/>
    </dgm:pt>
    <dgm:pt modelId="{1B9EF036-15E4-465A-8827-94318D5E9FC7}" type="pres">
      <dgm:prSet presAssocID="{1F3E51DD-38AD-458C-B254-C83756983A93}" presName="thickLine" presStyleLbl="alignNode1" presStyleIdx="0" presStyleCnt="8"/>
      <dgm:spPr/>
    </dgm:pt>
    <dgm:pt modelId="{BC06CB6C-16E9-4AE3-83F9-0E277C473FBD}" type="pres">
      <dgm:prSet presAssocID="{1F3E51DD-38AD-458C-B254-C83756983A93}" presName="horz1" presStyleCnt="0"/>
      <dgm:spPr/>
    </dgm:pt>
    <dgm:pt modelId="{146F7030-E4DD-49DA-9F32-FD4F8D5A70E7}" type="pres">
      <dgm:prSet presAssocID="{1F3E51DD-38AD-458C-B254-C83756983A93}" presName="tx1" presStyleLbl="revTx" presStyleIdx="0" presStyleCnt="8"/>
      <dgm:spPr/>
    </dgm:pt>
    <dgm:pt modelId="{645763D6-18F7-4BDF-BC14-21FE847AEE72}" type="pres">
      <dgm:prSet presAssocID="{1F3E51DD-38AD-458C-B254-C83756983A93}" presName="vert1" presStyleCnt="0"/>
      <dgm:spPr/>
    </dgm:pt>
    <dgm:pt modelId="{8BF5559B-E1FC-4A22-A707-1069A08AB4B2}" type="pres">
      <dgm:prSet presAssocID="{F4AD9DC1-6ACA-4124-87E2-540AD5622480}" presName="thickLine" presStyleLbl="alignNode1" presStyleIdx="1" presStyleCnt="8"/>
      <dgm:spPr/>
    </dgm:pt>
    <dgm:pt modelId="{84AA94A0-50E1-4846-9F2E-6B3957B455DB}" type="pres">
      <dgm:prSet presAssocID="{F4AD9DC1-6ACA-4124-87E2-540AD5622480}" presName="horz1" presStyleCnt="0"/>
      <dgm:spPr/>
    </dgm:pt>
    <dgm:pt modelId="{0EC8AF3A-350D-45DE-9205-3EF64F4358A2}" type="pres">
      <dgm:prSet presAssocID="{F4AD9DC1-6ACA-4124-87E2-540AD5622480}" presName="tx1" presStyleLbl="revTx" presStyleIdx="1" presStyleCnt="8"/>
      <dgm:spPr/>
    </dgm:pt>
    <dgm:pt modelId="{705F4739-FF1A-42CF-885C-1BAF91C0CD08}" type="pres">
      <dgm:prSet presAssocID="{F4AD9DC1-6ACA-4124-87E2-540AD5622480}" presName="vert1" presStyleCnt="0"/>
      <dgm:spPr/>
    </dgm:pt>
    <dgm:pt modelId="{E2CE9A65-42E6-436A-8CB3-7F8EB66B2182}" type="pres">
      <dgm:prSet presAssocID="{093E965C-1A76-4759-ADAC-C535A8EB3BBB}" presName="thickLine" presStyleLbl="alignNode1" presStyleIdx="2" presStyleCnt="8"/>
      <dgm:spPr/>
    </dgm:pt>
    <dgm:pt modelId="{3ED4057F-BA46-4701-AA8C-AD3C2806385B}" type="pres">
      <dgm:prSet presAssocID="{093E965C-1A76-4759-ADAC-C535A8EB3BBB}" presName="horz1" presStyleCnt="0"/>
      <dgm:spPr/>
    </dgm:pt>
    <dgm:pt modelId="{9897BFB0-6511-408F-90D1-BDCF684A7101}" type="pres">
      <dgm:prSet presAssocID="{093E965C-1A76-4759-ADAC-C535A8EB3BBB}" presName="tx1" presStyleLbl="revTx" presStyleIdx="2" presStyleCnt="8"/>
      <dgm:spPr/>
    </dgm:pt>
    <dgm:pt modelId="{29024909-B9BC-40E6-A886-6352CC0FCE68}" type="pres">
      <dgm:prSet presAssocID="{093E965C-1A76-4759-ADAC-C535A8EB3BBB}" presName="vert1" presStyleCnt="0"/>
      <dgm:spPr/>
    </dgm:pt>
    <dgm:pt modelId="{0AB66D4B-D7BC-45A7-B2CF-B5FE611ACF13}" type="pres">
      <dgm:prSet presAssocID="{A259EA1D-7615-4816-B080-76BFC37A268C}" presName="thickLine" presStyleLbl="alignNode1" presStyleIdx="3" presStyleCnt="8"/>
      <dgm:spPr/>
    </dgm:pt>
    <dgm:pt modelId="{504D836B-D405-4DF7-B34D-D05C68DE08D1}" type="pres">
      <dgm:prSet presAssocID="{A259EA1D-7615-4816-B080-76BFC37A268C}" presName="horz1" presStyleCnt="0"/>
      <dgm:spPr/>
    </dgm:pt>
    <dgm:pt modelId="{8AE2CF34-D311-4C5B-A432-5F03818C6705}" type="pres">
      <dgm:prSet presAssocID="{A259EA1D-7615-4816-B080-76BFC37A268C}" presName="tx1" presStyleLbl="revTx" presStyleIdx="3" presStyleCnt="8"/>
      <dgm:spPr/>
    </dgm:pt>
    <dgm:pt modelId="{065161EA-48D1-4C26-8992-A4B349F7953D}" type="pres">
      <dgm:prSet presAssocID="{A259EA1D-7615-4816-B080-76BFC37A268C}" presName="vert1" presStyleCnt="0"/>
      <dgm:spPr/>
    </dgm:pt>
    <dgm:pt modelId="{4361A0CB-2572-4B9B-905E-F08846754DC7}" type="pres">
      <dgm:prSet presAssocID="{794E7D7D-4979-4F07-AF8A-090B73396081}" presName="thickLine" presStyleLbl="alignNode1" presStyleIdx="4" presStyleCnt="8"/>
      <dgm:spPr/>
    </dgm:pt>
    <dgm:pt modelId="{1A8481D4-46BD-4968-BEA2-ECA1D94CDE28}" type="pres">
      <dgm:prSet presAssocID="{794E7D7D-4979-4F07-AF8A-090B73396081}" presName="horz1" presStyleCnt="0"/>
      <dgm:spPr/>
    </dgm:pt>
    <dgm:pt modelId="{7877A31C-1539-400D-A863-241F3F245C11}" type="pres">
      <dgm:prSet presAssocID="{794E7D7D-4979-4F07-AF8A-090B73396081}" presName="tx1" presStyleLbl="revTx" presStyleIdx="4" presStyleCnt="8"/>
      <dgm:spPr/>
    </dgm:pt>
    <dgm:pt modelId="{FA1BB41B-DFDD-46EC-A601-7454658E81D3}" type="pres">
      <dgm:prSet presAssocID="{794E7D7D-4979-4F07-AF8A-090B73396081}" presName="vert1" presStyleCnt="0"/>
      <dgm:spPr/>
    </dgm:pt>
    <dgm:pt modelId="{E0B53211-6F5C-4B68-A0DC-025D517E07D4}" type="pres">
      <dgm:prSet presAssocID="{8BC0CDB6-C30C-4ADC-B4B8-32770E1865B8}" presName="thickLine" presStyleLbl="alignNode1" presStyleIdx="5" presStyleCnt="8"/>
      <dgm:spPr/>
    </dgm:pt>
    <dgm:pt modelId="{CDEC4F5E-A579-4D82-82B6-462BF160C7D2}" type="pres">
      <dgm:prSet presAssocID="{8BC0CDB6-C30C-4ADC-B4B8-32770E1865B8}" presName="horz1" presStyleCnt="0"/>
      <dgm:spPr/>
    </dgm:pt>
    <dgm:pt modelId="{BC9391F1-C737-4083-9380-22EEAC126BBD}" type="pres">
      <dgm:prSet presAssocID="{8BC0CDB6-C30C-4ADC-B4B8-32770E1865B8}" presName="tx1" presStyleLbl="revTx" presStyleIdx="5" presStyleCnt="8"/>
      <dgm:spPr/>
    </dgm:pt>
    <dgm:pt modelId="{56374186-43A6-47A8-9D30-16FCC3C160BB}" type="pres">
      <dgm:prSet presAssocID="{8BC0CDB6-C30C-4ADC-B4B8-32770E1865B8}" presName="vert1" presStyleCnt="0"/>
      <dgm:spPr/>
    </dgm:pt>
    <dgm:pt modelId="{58814988-FBEE-4021-9F06-31FF1C7484D1}" type="pres">
      <dgm:prSet presAssocID="{61AFC0E0-FDD1-4F1D-B5F0-6107D0D8309F}" presName="thickLine" presStyleLbl="alignNode1" presStyleIdx="6" presStyleCnt="8"/>
      <dgm:spPr/>
    </dgm:pt>
    <dgm:pt modelId="{A96877F9-C2C0-4B31-B225-C4FA57671107}" type="pres">
      <dgm:prSet presAssocID="{61AFC0E0-FDD1-4F1D-B5F0-6107D0D8309F}" presName="horz1" presStyleCnt="0"/>
      <dgm:spPr/>
    </dgm:pt>
    <dgm:pt modelId="{2867B32D-9A78-4763-B14B-94BF566174A1}" type="pres">
      <dgm:prSet presAssocID="{61AFC0E0-FDD1-4F1D-B5F0-6107D0D8309F}" presName="tx1" presStyleLbl="revTx" presStyleIdx="6" presStyleCnt="8"/>
      <dgm:spPr/>
    </dgm:pt>
    <dgm:pt modelId="{727B0523-6DF2-4518-8561-4ACE0F43F17B}" type="pres">
      <dgm:prSet presAssocID="{61AFC0E0-FDD1-4F1D-B5F0-6107D0D8309F}" presName="vert1" presStyleCnt="0"/>
      <dgm:spPr/>
    </dgm:pt>
    <dgm:pt modelId="{09D059BD-B61A-432B-9ADE-1FE821EBBA42}" type="pres">
      <dgm:prSet presAssocID="{9D81CD70-BF1D-446D-A571-FF611A72685C}" presName="thickLine" presStyleLbl="alignNode1" presStyleIdx="7" presStyleCnt="8"/>
      <dgm:spPr/>
    </dgm:pt>
    <dgm:pt modelId="{C2CF394A-0236-4FC1-A512-0FA760672D44}" type="pres">
      <dgm:prSet presAssocID="{9D81CD70-BF1D-446D-A571-FF611A72685C}" presName="horz1" presStyleCnt="0"/>
      <dgm:spPr/>
    </dgm:pt>
    <dgm:pt modelId="{7CF53E81-128B-47B9-8E08-9B99FA2B591E}" type="pres">
      <dgm:prSet presAssocID="{9D81CD70-BF1D-446D-A571-FF611A72685C}" presName="tx1" presStyleLbl="revTx" presStyleIdx="7" presStyleCnt="8"/>
      <dgm:spPr/>
    </dgm:pt>
    <dgm:pt modelId="{F8419CD3-39AD-41D5-AC57-CBB264D1AD3E}" type="pres">
      <dgm:prSet presAssocID="{9D81CD70-BF1D-446D-A571-FF611A72685C}" presName="vert1" presStyleCnt="0"/>
      <dgm:spPr/>
    </dgm:pt>
  </dgm:ptLst>
  <dgm:cxnLst>
    <dgm:cxn modelId="{CE9F9C05-3232-42BD-98CF-9B94DA85F9D6}" srcId="{E4787331-51B4-472E-A70C-DCB7D8FA3D82}" destId="{9D81CD70-BF1D-446D-A571-FF611A72685C}" srcOrd="7" destOrd="0" parTransId="{83AFB082-FC7D-4132-B9C5-E4346BCBA60E}" sibTransId="{9A7AC171-2A6B-45D9-94D0-6A1CE884E778}"/>
    <dgm:cxn modelId="{E5CBAD09-1AA7-42AC-AE6A-9CFD9FD03FDD}" type="presOf" srcId="{8BC0CDB6-C30C-4ADC-B4B8-32770E1865B8}" destId="{BC9391F1-C737-4083-9380-22EEAC126BBD}" srcOrd="0" destOrd="0" presId="urn:microsoft.com/office/officeart/2008/layout/LinedList"/>
    <dgm:cxn modelId="{67BEB92A-6EFB-44D4-8690-1991109C904F}" type="presOf" srcId="{E4787331-51B4-472E-A70C-DCB7D8FA3D82}" destId="{5CE0F0CC-9863-4DC8-818A-EE5525BF0AD2}" srcOrd="0" destOrd="0" presId="urn:microsoft.com/office/officeart/2008/layout/LinedList"/>
    <dgm:cxn modelId="{BB13FC2A-1A3B-4E8A-8906-C4654CBCF099}" srcId="{E4787331-51B4-472E-A70C-DCB7D8FA3D82}" destId="{1F3E51DD-38AD-458C-B254-C83756983A93}" srcOrd="0" destOrd="0" parTransId="{86670EFE-8F01-4F3A-8EE7-6C53E54B8774}" sibTransId="{4DF3BC72-4D91-48DA-A016-AA8CCA4E51C8}"/>
    <dgm:cxn modelId="{3603C92B-0A72-4E1D-AFE8-79BF1724AB68}" type="presOf" srcId="{A259EA1D-7615-4816-B080-76BFC37A268C}" destId="{8AE2CF34-D311-4C5B-A432-5F03818C6705}" srcOrd="0" destOrd="0" presId="urn:microsoft.com/office/officeart/2008/layout/LinedList"/>
    <dgm:cxn modelId="{1FFACB2B-39F5-487F-A5FD-8E8AB97545EE}" type="presOf" srcId="{61AFC0E0-FDD1-4F1D-B5F0-6107D0D8309F}" destId="{2867B32D-9A78-4763-B14B-94BF566174A1}" srcOrd="0" destOrd="0" presId="urn:microsoft.com/office/officeart/2008/layout/LinedList"/>
    <dgm:cxn modelId="{1BD36544-25FB-4339-A964-0E07B713CC8D}" type="presOf" srcId="{F4AD9DC1-6ACA-4124-87E2-540AD5622480}" destId="{0EC8AF3A-350D-45DE-9205-3EF64F4358A2}" srcOrd="0" destOrd="0" presId="urn:microsoft.com/office/officeart/2008/layout/LinedList"/>
    <dgm:cxn modelId="{9D88E348-B947-4F41-986E-AE3334AFBACB}" srcId="{E4787331-51B4-472E-A70C-DCB7D8FA3D82}" destId="{794E7D7D-4979-4F07-AF8A-090B73396081}" srcOrd="4" destOrd="0" parTransId="{CB6D3F7A-4BF9-4AA8-AE50-DE82835B825C}" sibTransId="{0B540302-5669-4F34-B0E4-5F41C21CCAE8}"/>
    <dgm:cxn modelId="{EB2B986D-04FF-4844-859B-54BF3357D622}" type="presOf" srcId="{1F3E51DD-38AD-458C-B254-C83756983A93}" destId="{146F7030-E4DD-49DA-9F32-FD4F8D5A70E7}" srcOrd="0" destOrd="0" presId="urn:microsoft.com/office/officeart/2008/layout/LinedList"/>
    <dgm:cxn modelId="{7A868072-94DE-4811-8D74-48C860017513}" type="presOf" srcId="{794E7D7D-4979-4F07-AF8A-090B73396081}" destId="{7877A31C-1539-400D-A863-241F3F245C11}" srcOrd="0" destOrd="0" presId="urn:microsoft.com/office/officeart/2008/layout/LinedList"/>
    <dgm:cxn modelId="{F5CA257B-FD0F-4FFB-AC71-ABB24F959F93}" type="presOf" srcId="{093E965C-1A76-4759-ADAC-C535A8EB3BBB}" destId="{9897BFB0-6511-408F-90D1-BDCF684A7101}" srcOrd="0" destOrd="0" presId="urn:microsoft.com/office/officeart/2008/layout/LinedList"/>
    <dgm:cxn modelId="{B0C0E390-B4B8-40C1-B87E-C4D89B1474DE}" srcId="{E4787331-51B4-472E-A70C-DCB7D8FA3D82}" destId="{F4AD9DC1-6ACA-4124-87E2-540AD5622480}" srcOrd="1" destOrd="0" parTransId="{EC7D8217-0546-4C86-A9CF-1E5D023A19EE}" sibTransId="{A74E79EB-6DC3-4EC7-AFA2-58DB8732E2DE}"/>
    <dgm:cxn modelId="{899AF8C7-E22D-4DFE-AB00-0DB48AEF0780}" srcId="{E4787331-51B4-472E-A70C-DCB7D8FA3D82}" destId="{A259EA1D-7615-4816-B080-76BFC37A268C}" srcOrd="3" destOrd="0" parTransId="{3936CEA3-4628-4277-B32D-A62C3951DCD4}" sibTransId="{2FDA8938-3573-4FC2-A843-27F5E8C21C24}"/>
    <dgm:cxn modelId="{6A2673D6-CA39-4B9C-9E86-DC6B983C1A0F}" srcId="{E4787331-51B4-472E-A70C-DCB7D8FA3D82}" destId="{61AFC0E0-FDD1-4F1D-B5F0-6107D0D8309F}" srcOrd="6" destOrd="0" parTransId="{F350A269-D2F1-45D4-8E8D-AAE013E26476}" sibTransId="{2CB56F72-95F7-4BFA-B133-F911EB8F9E1D}"/>
    <dgm:cxn modelId="{2D35B4D9-40CA-4256-9BE5-42E6957F5CAE}" srcId="{E4787331-51B4-472E-A70C-DCB7D8FA3D82}" destId="{093E965C-1A76-4759-ADAC-C535A8EB3BBB}" srcOrd="2" destOrd="0" parTransId="{79B0A4AA-8009-4D90-B0C4-E0E84AD8E219}" sibTransId="{BE0E3823-F4EA-47F1-B954-C1A8FF288050}"/>
    <dgm:cxn modelId="{DA5F3FE0-2933-4EB0-A088-D0A04582B695}" type="presOf" srcId="{9D81CD70-BF1D-446D-A571-FF611A72685C}" destId="{7CF53E81-128B-47B9-8E08-9B99FA2B591E}" srcOrd="0" destOrd="0" presId="urn:microsoft.com/office/officeart/2008/layout/LinedList"/>
    <dgm:cxn modelId="{CBE579F9-BE36-434B-B559-8810BAE604EB}" srcId="{E4787331-51B4-472E-A70C-DCB7D8FA3D82}" destId="{8BC0CDB6-C30C-4ADC-B4B8-32770E1865B8}" srcOrd="5" destOrd="0" parTransId="{F9E774BF-9C52-41F1-9780-6FC44FDA42BA}" sibTransId="{2C8CF93E-4E09-445A-9E0B-CA0C70DA9A9C}"/>
    <dgm:cxn modelId="{B44BE358-6F94-4B1A-945E-BF44918F1D94}" type="presParOf" srcId="{5CE0F0CC-9863-4DC8-818A-EE5525BF0AD2}" destId="{1B9EF036-15E4-465A-8827-94318D5E9FC7}" srcOrd="0" destOrd="0" presId="urn:microsoft.com/office/officeart/2008/layout/LinedList"/>
    <dgm:cxn modelId="{1CBD5280-2FF3-4DA4-8D95-D9C1CAF797D4}" type="presParOf" srcId="{5CE0F0CC-9863-4DC8-818A-EE5525BF0AD2}" destId="{BC06CB6C-16E9-4AE3-83F9-0E277C473FBD}" srcOrd="1" destOrd="0" presId="urn:microsoft.com/office/officeart/2008/layout/LinedList"/>
    <dgm:cxn modelId="{2CD0283C-7B5D-432F-808E-568C9AEB1869}" type="presParOf" srcId="{BC06CB6C-16E9-4AE3-83F9-0E277C473FBD}" destId="{146F7030-E4DD-49DA-9F32-FD4F8D5A70E7}" srcOrd="0" destOrd="0" presId="urn:microsoft.com/office/officeart/2008/layout/LinedList"/>
    <dgm:cxn modelId="{A2DC3D01-73C8-4221-AFBB-92CE25A1CD0C}" type="presParOf" srcId="{BC06CB6C-16E9-4AE3-83F9-0E277C473FBD}" destId="{645763D6-18F7-4BDF-BC14-21FE847AEE72}" srcOrd="1" destOrd="0" presId="urn:microsoft.com/office/officeart/2008/layout/LinedList"/>
    <dgm:cxn modelId="{42BACFD7-5D15-4C17-A03C-A07BA5A3B309}" type="presParOf" srcId="{5CE0F0CC-9863-4DC8-818A-EE5525BF0AD2}" destId="{8BF5559B-E1FC-4A22-A707-1069A08AB4B2}" srcOrd="2" destOrd="0" presId="urn:microsoft.com/office/officeart/2008/layout/LinedList"/>
    <dgm:cxn modelId="{EA1CBCAD-63DF-4F41-9C7A-AA9A26E61808}" type="presParOf" srcId="{5CE0F0CC-9863-4DC8-818A-EE5525BF0AD2}" destId="{84AA94A0-50E1-4846-9F2E-6B3957B455DB}" srcOrd="3" destOrd="0" presId="urn:microsoft.com/office/officeart/2008/layout/LinedList"/>
    <dgm:cxn modelId="{AA32061D-EEEE-40D1-8651-2A7B899F5D47}" type="presParOf" srcId="{84AA94A0-50E1-4846-9F2E-6B3957B455DB}" destId="{0EC8AF3A-350D-45DE-9205-3EF64F4358A2}" srcOrd="0" destOrd="0" presId="urn:microsoft.com/office/officeart/2008/layout/LinedList"/>
    <dgm:cxn modelId="{65C8CACF-7764-40AE-AACE-220F8DA80464}" type="presParOf" srcId="{84AA94A0-50E1-4846-9F2E-6B3957B455DB}" destId="{705F4739-FF1A-42CF-885C-1BAF91C0CD08}" srcOrd="1" destOrd="0" presId="urn:microsoft.com/office/officeart/2008/layout/LinedList"/>
    <dgm:cxn modelId="{73AC7F92-AD60-450E-957F-2A973EAB4ABA}" type="presParOf" srcId="{5CE0F0CC-9863-4DC8-818A-EE5525BF0AD2}" destId="{E2CE9A65-42E6-436A-8CB3-7F8EB66B2182}" srcOrd="4" destOrd="0" presId="urn:microsoft.com/office/officeart/2008/layout/LinedList"/>
    <dgm:cxn modelId="{C5A45184-DF2F-4F54-A0D3-2904610B7132}" type="presParOf" srcId="{5CE0F0CC-9863-4DC8-818A-EE5525BF0AD2}" destId="{3ED4057F-BA46-4701-AA8C-AD3C2806385B}" srcOrd="5" destOrd="0" presId="urn:microsoft.com/office/officeart/2008/layout/LinedList"/>
    <dgm:cxn modelId="{D2F2AF02-5EC9-4C73-B603-1E17DF250E81}" type="presParOf" srcId="{3ED4057F-BA46-4701-AA8C-AD3C2806385B}" destId="{9897BFB0-6511-408F-90D1-BDCF684A7101}" srcOrd="0" destOrd="0" presId="urn:microsoft.com/office/officeart/2008/layout/LinedList"/>
    <dgm:cxn modelId="{DF4D8264-3ED8-4E13-BE45-9B6BE5BD060E}" type="presParOf" srcId="{3ED4057F-BA46-4701-AA8C-AD3C2806385B}" destId="{29024909-B9BC-40E6-A886-6352CC0FCE68}" srcOrd="1" destOrd="0" presId="urn:microsoft.com/office/officeart/2008/layout/LinedList"/>
    <dgm:cxn modelId="{2309747F-EEAD-4874-805C-5EB92D8679F8}" type="presParOf" srcId="{5CE0F0CC-9863-4DC8-818A-EE5525BF0AD2}" destId="{0AB66D4B-D7BC-45A7-B2CF-B5FE611ACF13}" srcOrd="6" destOrd="0" presId="urn:microsoft.com/office/officeart/2008/layout/LinedList"/>
    <dgm:cxn modelId="{C5A38ABB-CABA-4B86-B1EC-C422721BC2A7}" type="presParOf" srcId="{5CE0F0CC-9863-4DC8-818A-EE5525BF0AD2}" destId="{504D836B-D405-4DF7-B34D-D05C68DE08D1}" srcOrd="7" destOrd="0" presId="urn:microsoft.com/office/officeart/2008/layout/LinedList"/>
    <dgm:cxn modelId="{D944E8C7-B7A8-4DB2-98EA-861275C58157}" type="presParOf" srcId="{504D836B-D405-4DF7-B34D-D05C68DE08D1}" destId="{8AE2CF34-D311-4C5B-A432-5F03818C6705}" srcOrd="0" destOrd="0" presId="urn:microsoft.com/office/officeart/2008/layout/LinedList"/>
    <dgm:cxn modelId="{24BAA81E-296A-4DDE-A419-85B0597E3E72}" type="presParOf" srcId="{504D836B-D405-4DF7-B34D-D05C68DE08D1}" destId="{065161EA-48D1-4C26-8992-A4B349F7953D}" srcOrd="1" destOrd="0" presId="urn:microsoft.com/office/officeart/2008/layout/LinedList"/>
    <dgm:cxn modelId="{0A6D5B5A-EB35-4D45-9D92-C3227CA5CD75}" type="presParOf" srcId="{5CE0F0CC-9863-4DC8-818A-EE5525BF0AD2}" destId="{4361A0CB-2572-4B9B-905E-F08846754DC7}" srcOrd="8" destOrd="0" presId="urn:microsoft.com/office/officeart/2008/layout/LinedList"/>
    <dgm:cxn modelId="{9F7664DF-E2CD-4184-9BE2-06EA06D48AFE}" type="presParOf" srcId="{5CE0F0CC-9863-4DC8-818A-EE5525BF0AD2}" destId="{1A8481D4-46BD-4968-BEA2-ECA1D94CDE28}" srcOrd="9" destOrd="0" presId="urn:microsoft.com/office/officeart/2008/layout/LinedList"/>
    <dgm:cxn modelId="{7AB1A95C-7B51-4B61-8167-62ABA0F98FC4}" type="presParOf" srcId="{1A8481D4-46BD-4968-BEA2-ECA1D94CDE28}" destId="{7877A31C-1539-400D-A863-241F3F245C11}" srcOrd="0" destOrd="0" presId="urn:microsoft.com/office/officeart/2008/layout/LinedList"/>
    <dgm:cxn modelId="{95A14A9E-C4D4-4A17-856A-B3D5E3FCEEEE}" type="presParOf" srcId="{1A8481D4-46BD-4968-BEA2-ECA1D94CDE28}" destId="{FA1BB41B-DFDD-46EC-A601-7454658E81D3}" srcOrd="1" destOrd="0" presId="urn:microsoft.com/office/officeart/2008/layout/LinedList"/>
    <dgm:cxn modelId="{588DE143-8CC7-4824-A82A-4F6760723BB9}" type="presParOf" srcId="{5CE0F0CC-9863-4DC8-818A-EE5525BF0AD2}" destId="{E0B53211-6F5C-4B68-A0DC-025D517E07D4}" srcOrd="10" destOrd="0" presId="urn:microsoft.com/office/officeart/2008/layout/LinedList"/>
    <dgm:cxn modelId="{0EA6D072-CBD1-4F46-95AE-59040D8BBE4A}" type="presParOf" srcId="{5CE0F0CC-9863-4DC8-818A-EE5525BF0AD2}" destId="{CDEC4F5E-A579-4D82-82B6-462BF160C7D2}" srcOrd="11" destOrd="0" presId="urn:microsoft.com/office/officeart/2008/layout/LinedList"/>
    <dgm:cxn modelId="{FC0C474B-2E26-440B-8454-E92C3D3C6B98}" type="presParOf" srcId="{CDEC4F5E-A579-4D82-82B6-462BF160C7D2}" destId="{BC9391F1-C737-4083-9380-22EEAC126BBD}" srcOrd="0" destOrd="0" presId="urn:microsoft.com/office/officeart/2008/layout/LinedList"/>
    <dgm:cxn modelId="{CC73EBF4-3743-4735-BDC1-F834097C74E8}" type="presParOf" srcId="{CDEC4F5E-A579-4D82-82B6-462BF160C7D2}" destId="{56374186-43A6-47A8-9D30-16FCC3C160BB}" srcOrd="1" destOrd="0" presId="urn:microsoft.com/office/officeart/2008/layout/LinedList"/>
    <dgm:cxn modelId="{0FF147DE-16BE-4E1C-9F51-4FA96275EAB4}" type="presParOf" srcId="{5CE0F0CC-9863-4DC8-818A-EE5525BF0AD2}" destId="{58814988-FBEE-4021-9F06-31FF1C7484D1}" srcOrd="12" destOrd="0" presId="urn:microsoft.com/office/officeart/2008/layout/LinedList"/>
    <dgm:cxn modelId="{E701CC3C-F11E-41CB-832F-1AC269752EBC}" type="presParOf" srcId="{5CE0F0CC-9863-4DC8-818A-EE5525BF0AD2}" destId="{A96877F9-C2C0-4B31-B225-C4FA57671107}" srcOrd="13" destOrd="0" presId="urn:microsoft.com/office/officeart/2008/layout/LinedList"/>
    <dgm:cxn modelId="{23DD6F33-DC6D-47CE-A6AA-39AADDE830D9}" type="presParOf" srcId="{A96877F9-C2C0-4B31-B225-C4FA57671107}" destId="{2867B32D-9A78-4763-B14B-94BF566174A1}" srcOrd="0" destOrd="0" presId="urn:microsoft.com/office/officeart/2008/layout/LinedList"/>
    <dgm:cxn modelId="{3323A33E-C689-41FA-B1C8-A8DD4752CBE6}" type="presParOf" srcId="{A96877F9-C2C0-4B31-B225-C4FA57671107}" destId="{727B0523-6DF2-4518-8561-4ACE0F43F17B}" srcOrd="1" destOrd="0" presId="urn:microsoft.com/office/officeart/2008/layout/LinedList"/>
    <dgm:cxn modelId="{5993F8C8-6D2C-4E55-86B0-76B8699CBEE7}" type="presParOf" srcId="{5CE0F0CC-9863-4DC8-818A-EE5525BF0AD2}" destId="{09D059BD-B61A-432B-9ADE-1FE821EBBA42}" srcOrd="14" destOrd="0" presId="urn:microsoft.com/office/officeart/2008/layout/LinedList"/>
    <dgm:cxn modelId="{82629CAE-8B7D-4DF4-BEF4-22C329C02FBF}" type="presParOf" srcId="{5CE0F0CC-9863-4DC8-818A-EE5525BF0AD2}" destId="{C2CF394A-0236-4FC1-A512-0FA760672D44}" srcOrd="15" destOrd="0" presId="urn:microsoft.com/office/officeart/2008/layout/LinedList"/>
    <dgm:cxn modelId="{2CDEF579-23BA-4103-94DA-323F2BC5DC2F}" type="presParOf" srcId="{C2CF394A-0236-4FC1-A512-0FA760672D44}" destId="{7CF53E81-128B-47B9-8E08-9B99FA2B591E}" srcOrd="0" destOrd="0" presId="urn:microsoft.com/office/officeart/2008/layout/LinedList"/>
    <dgm:cxn modelId="{8E05CFC1-8C0A-46D6-BC65-F13AD78DBBA4}" type="presParOf" srcId="{C2CF394A-0236-4FC1-A512-0FA760672D44}" destId="{F8419CD3-39AD-41D5-AC57-CBB264D1AD3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4D778C-1C67-47E1-8E2D-1AE4E922B561}">
      <dsp:nvSpPr>
        <dsp:cNvPr id="0" name=""/>
        <dsp:cNvSpPr/>
      </dsp:nvSpPr>
      <dsp:spPr>
        <a:xfrm>
          <a:off x="0" y="47421"/>
          <a:ext cx="6797675" cy="887445"/>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systems thinking sets out to view systems in a holistic manner</a:t>
          </a:r>
          <a:endParaRPr lang="en-US" sz="1600" kern="1200"/>
        </a:p>
      </dsp:txBody>
      <dsp:txXfrm>
        <a:off x="43321" y="90742"/>
        <a:ext cx="6711033" cy="800803"/>
      </dsp:txXfrm>
    </dsp:sp>
    <dsp:sp modelId="{B02DFE41-3086-4BD3-91C4-6FFCFF920412}">
      <dsp:nvSpPr>
        <dsp:cNvPr id="0" name=""/>
        <dsp:cNvSpPr/>
      </dsp:nvSpPr>
      <dsp:spPr>
        <a:xfrm>
          <a:off x="0" y="980946"/>
          <a:ext cx="6797675" cy="887445"/>
        </a:xfrm>
        <a:prstGeom prst="roundRect">
          <a:avLst/>
        </a:prstGeom>
        <a:solidFill>
          <a:schemeClr val="accent2">
            <a:hueOff val="298989"/>
            <a:satOff val="-84"/>
            <a:lumOff val="141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systems thinking concerns an understanding of a system by examining the linkages and interactions between the elements that comprise the whole of the system </a:t>
          </a:r>
          <a:endParaRPr lang="en-US" sz="1600" kern="1200"/>
        </a:p>
      </dsp:txBody>
      <dsp:txXfrm>
        <a:off x="43321" y="1024267"/>
        <a:ext cx="6711033" cy="800803"/>
      </dsp:txXfrm>
    </dsp:sp>
    <dsp:sp modelId="{62A754FB-4D5B-443C-8BB8-856CEDB8C008}">
      <dsp:nvSpPr>
        <dsp:cNvPr id="0" name=""/>
        <dsp:cNvSpPr/>
      </dsp:nvSpPr>
      <dsp:spPr>
        <a:xfrm>
          <a:off x="0" y="1914471"/>
          <a:ext cx="6797675" cy="887445"/>
        </a:xfrm>
        <a:prstGeom prst="roundRect">
          <a:avLst/>
        </a:prstGeom>
        <a:solidFill>
          <a:schemeClr val="accent2">
            <a:hueOff val="597977"/>
            <a:satOff val="-167"/>
            <a:lumOff val="282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Systems thinking in practice encourages us to explore:</a:t>
          </a:r>
          <a:endParaRPr lang="en-US" sz="1600" kern="1200"/>
        </a:p>
      </dsp:txBody>
      <dsp:txXfrm>
        <a:off x="43321" y="1957792"/>
        <a:ext cx="6711033" cy="800803"/>
      </dsp:txXfrm>
    </dsp:sp>
    <dsp:sp modelId="{C186ACAB-E52A-4D01-ADA6-A457B2C0CA84}">
      <dsp:nvSpPr>
        <dsp:cNvPr id="0" name=""/>
        <dsp:cNvSpPr/>
      </dsp:nvSpPr>
      <dsp:spPr>
        <a:xfrm>
          <a:off x="0" y="2847996"/>
          <a:ext cx="6797675" cy="887445"/>
        </a:xfrm>
        <a:prstGeom prst="roundRect">
          <a:avLst/>
        </a:prstGeom>
        <a:solidFill>
          <a:schemeClr val="accent2">
            <a:hueOff val="896966"/>
            <a:satOff val="-251"/>
            <a:lumOff val="423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inter-relationships</a:t>
          </a:r>
          <a:r>
            <a:rPr lang="en-GB" sz="1600" kern="1200"/>
            <a:t> (context and connections)</a:t>
          </a:r>
          <a:endParaRPr lang="en-US" sz="1600" kern="1200"/>
        </a:p>
      </dsp:txBody>
      <dsp:txXfrm>
        <a:off x="43321" y="2891317"/>
        <a:ext cx="6711033" cy="800803"/>
      </dsp:txXfrm>
    </dsp:sp>
    <dsp:sp modelId="{EE5DEB49-4EB4-4DF2-A4DE-860FF1B94AD7}">
      <dsp:nvSpPr>
        <dsp:cNvPr id="0" name=""/>
        <dsp:cNvSpPr/>
      </dsp:nvSpPr>
      <dsp:spPr>
        <a:xfrm>
          <a:off x="0" y="3781521"/>
          <a:ext cx="6797675" cy="887445"/>
        </a:xfrm>
        <a:prstGeom prst="roundRect">
          <a:avLst/>
        </a:prstGeom>
        <a:solidFill>
          <a:schemeClr val="accent2">
            <a:hueOff val="1195955"/>
            <a:satOff val="-334"/>
            <a:lumOff val="564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perspectives</a:t>
          </a:r>
          <a:r>
            <a:rPr lang="en-GB" sz="1600" kern="1200"/>
            <a:t> (each actor has their own unique perception of the situation) </a:t>
          </a:r>
          <a:endParaRPr lang="en-US" sz="1600" kern="1200"/>
        </a:p>
      </dsp:txBody>
      <dsp:txXfrm>
        <a:off x="43321" y="3824842"/>
        <a:ext cx="6711033" cy="800803"/>
      </dsp:txXfrm>
    </dsp:sp>
    <dsp:sp modelId="{73EC6D75-A710-4372-9936-FF2E52DA53E4}">
      <dsp:nvSpPr>
        <dsp:cNvPr id="0" name=""/>
        <dsp:cNvSpPr/>
      </dsp:nvSpPr>
      <dsp:spPr>
        <a:xfrm>
          <a:off x="0" y="4715046"/>
          <a:ext cx="6797675" cy="887445"/>
        </a:xfrm>
        <a:prstGeom prst="roundRect">
          <a:avLst/>
        </a:prstGeom>
        <a:solidFill>
          <a:schemeClr val="accent2">
            <a:hueOff val="1494944"/>
            <a:satOff val="-418"/>
            <a:lumOff val="705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boundaries</a:t>
          </a:r>
          <a:r>
            <a:rPr lang="en-GB" sz="1600" kern="1200"/>
            <a:t> (agreeing on scope, scale and what might constitute an improvement).</a:t>
          </a:r>
          <a:endParaRPr lang="en-US" sz="1600" kern="1200"/>
        </a:p>
      </dsp:txBody>
      <dsp:txXfrm>
        <a:off x="43321" y="4758367"/>
        <a:ext cx="6711033" cy="8008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9EF036-15E4-465A-8827-94318D5E9FC7}">
      <dsp:nvSpPr>
        <dsp:cNvPr id="0" name=""/>
        <dsp:cNvSpPr/>
      </dsp:nvSpPr>
      <dsp:spPr>
        <a:xfrm>
          <a:off x="0" y="0"/>
          <a:ext cx="679767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6F7030-E4DD-49DA-9F32-FD4F8D5A70E7}">
      <dsp:nvSpPr>
        <dsp:cNvPr id="0" name=""/>
        <dsp:cNvSpPr/>
      </dsp:nvSpPr>
      <dsp:spPr>
        <a:xfrm>
          <a:off x="0" y="0"/>
          <a:ext cx="6797675" cy="7062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SWOT</a:t>
          </a:r>
          <a:endParaRPr lang="en-US" sz="2000" kern="1200" dirty="0"/>
        </a:p>
      </dsp:txBody>
      <dsp:txXfrm>
        <a:off x="0" y="0"/>
        <a:ext cx="6797675" cy="706238"/>
      </dsp:txXfrm>
    </dsp:sp>
    <dsp:sp modelId="{8BF5559B-E1FC-4A22-A707-1069A08AB4B2}">
      <dsp:nvSpPr>
        <dsp:cNvPr id="0" name=""/>
        <dsp:cNvSpPr/>
      </dsp:nvSpPr>
      <dsp:spPr>
        <a:xfrm>
          <a:off x="0" y="706239"/>
          <a:ext cx="679767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C8AF3A-350D-45DE-9205-3EF64F4358A2}">
      <dsp:nvSpPr>
        <dsp:cNvPr id="0" name=""/>
        <dsp:cNvSpPr/>
      </dsp:nvSpPr>
      <dsp:spPr>
        <a:xfrm>
          <a:off x="0" y="706238"/>
          <a:ext cx="6797675" cy="7062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PESTLE</a:t>
          </a:r>
          <a:endParaRPr lang="en-US" sz="2000" kern="1200" dirty="0"/>
        </a:p>
      </dsp:txBody>
      <dsp:txXfrm>
        <a:off x="0" y="706238"/>
        <a:ext cx="6797675" cy="706238"/>
      </dsp:txXfrm>
    </dsp:sp>
    <dsp:sp modelId="{E2CE9A65-42E6-436A-8CB3-7F8EB66B2182}">
      <dsp:nvSpPr>
        <dsp:cNvPr id="0" name=""/>
        <dsp:cNvSpPr/>
      </dsp:nvSpPr>
      <dsp:spPr>
        <a:xfrm>
          <a:off x="0" y="1412478"/>
          <a:ext cx="679767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97BFB0-6511-408F-90D1-BDCF684A7101}">
      <dsp:nvSpPr>
        <dsp:cNvPr id="0" name=""/>
        <dsp:cNvSpPr/>
      </dsp:nvSpPr>
      <dsp:spPr>
        <a:xfrm>
          <a:off x="0" y="1412477"/>
          <a:ext cx="6797675" cy="7062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STAKEHOLDER ANALYSIS</a:t>
          </a:r>
          <a:endParaRPr lang="en-US" sz="2000" kern="1200" dirty="0"/>
        </a:p>
      </dsp:txBody>
      <dsp:txXfrm>
        <a:off x="0" y="1412477"/>
        <a:ext cx="6797675" cy="706238"/>
      </dsp:txXfrm>
    </dsp:sp>
    <dsp:sp modelId="{0AB66D4B-D7BC-45A7-B2CF-B5FE611ACF13}">
      <dsp:nvSpPr>
        <dsp:cNvPr id="0" name=""/>
        <dsp:cNvSpPr/>
      </dsp:nvSpPr>
      <dsp:spPr>
        <a:xfrm>
          <a:off x="0" y="2118717"/>
          <a:ext cx="679767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AE2CF34-D311-4C5B-A432-5F03818C6705}">
      <dsp:nvSpPr>
        <dsp:cNvPr id="0" name=""/>
        <dsp:cNvSpPr/>
      </dsp:nvSpPr>
      <dsp:spPr>
        <a:xfrm>
          <a:off x="0" y="2118716"/>
          <a:ext cx="6797675" cy="7062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NETWORKING</a:t>
          </a:r>
          <a:endParaRPr lang="en-US" sz="2000" kern="1200" dirty="0"/>
        </a:p>
      </dsp:txBody>
      <dsp:txXfrm>
        <a:off x="0" y="2118716"/>
        <a:ext cx="6797675" cy="706238"/>
      </dsp:txXfrm>
    </dsp:sp>
    <dsp:sp modelId="{4361A0CB-2572-4B9B-905E-F08846754DC7}">
      <dsp:nvSpPr>
        <dsp:cNvPr id="0" name=""/>
        <dsp:cNvSpPr/>
      </dsp:nvSpPr>
      <dsp:spPr>
        <a:xfrm>
          <a:off x="0" y="2824956"/>
          <a:ext cx="679767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77A31C-1539-400D-A863-241F3F245C11}">
      <dsp:nvSpPr>
        <dsp:cNvPr id="0" name=""/>
        <dsp:cNvSpPr/>
      </dsp:nvSpPr>
      <dsp:spPr>
        <a:xfrm>
          <a:off x="0" y="2824955"/>
          <a:ext cx="6797675" cy="7062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RELATIONSHIP BUILDING</a:t>
          </a:r>
          <a:endParaRPr lang="en-US" sz="2000" kern="1200" dirty="0"/>
        </a:p>
      </dsp:txBody>
      <dsp:txXfrm>
        <a:off x="0" y="2824955"/>
        <a:ext cx="6797675" cy="706238"/>
      </dsp:txXfrm>
    </dsp:sp>
    <dsp:sp modelId="{E0B53211-6F5C-4B68-A0DC-025D517E07D4}">
      <dsp:nvSpPr>
        <dsp:cNvPr id="0" name=""/>
        <dsp:cNvSpPr/>
      </dsp:nvSpPr>
      <dsp:spPr>
        <a:xfrm>
          <a:off x="0" y="3531195"/>
          <a:ext cx="679767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9391F1-C737-4083-9380-22EEAC126BBD}">
      <dsp:nvSpPr>
        <dsp:cNvPr id="0" name=""/>
        <dsp:cNvSpPr/>
      </dsp:nvSpPr>
      <dsp:spPr>
        <a:xfrm>
          <a:off x="0" y="3531195"/>
          <a:ext cx="6797675" cy="7062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COLLABORATION</a:t>
          </a:r>
          <a:endParaRPr lang="en-US" sz="2000" kern="1200" dirty="0"/>
        </a:p>
      </dsp:txBody>
      <dsp:txXfrm>
        <a:off x="0" y="3531195"/>
        <a:ext cx="6797675" cy="706238"/>
      </dsp:txXfrm>
    </dsp:sp>
    <dsp:sp modelId="{58814988-FBEE-4021-9F06-31FF1C7484D1}">
      <dsp:nvSpPr>
        <dsp:cNvPr id="0" name=""/>
        <dsp:cNvSpPr/>
      </dsp:nvSpPr>
      <dsp:spPr>
        <a:xfrm>
          <a:off x="0" y="4237434"/>
          <a:ext cx="679767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67B32D-9A78-4763-B14B-94BF566174A1}">
      <dsp:nvSpPr>
        <dsp:cNvPr id="0" name=""/>
        <dsp:cNvSpPr/>
      </dsp:nvSpPr>
      <dsp:spPr>
        <a:xfrm>
          <a:off x="0" y="4237434"/>
          <a:ext cx="6797675" cy="7062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PARTNERSHIP</a:t>
          </a:r>
          <a:endParaRPr lang="en-US" sz="2000" kern="1200" dirty="0"/>
        </a:p>
      </dsp:txBody>
      <dsp:txXfrm>
        <a:off x="0" y="4237434"/>
        <a:ext cx="6797675" cy="706238"/>
      </dsp:txXfrm>
    </dsp:sp>
    <dsp:sp modelId="{09D059BD-B61A-432B-9ADE-1FE821EBBA42}">
      <dsp:nvSpPr>
        <dsp:cNvPr id="0" name=""/>
        <dsp:cNvSpPr/>
      </dsp:nvSpPr>
      <dsp:spPr>
        <a:xfrm>
          <a:off x="0" y="4943673"/>
          <a:ext cx="679767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CF53E81-128B-47B9-8E08-9B99FA2B591E}">
      <dsp:nvSpPr>
        <dsp:cNvPr id="0" name=""/>
        <dsp:cNvSpPr/>
      </dsp:nvSpPr>
      <dsp:spPr>
        <a:xfrm>
          <a:off x="0" y="4943672"/>
          <a:ext cx="6797675" cy="7062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b="1" kern="1200" dirty="0">
              <a:solidFill>
                <a:srgbClr val="FF0000"/>
              </a:solidFill>
            </a:rPr>
            <a:t>Five stages of Design Thinking (Empathise, Define – the problem, Ideate, Prototype, and Test</a:t>
          </a:r>
          <a:endParaRPr lang="en-US" sz="2000" b="1" kern="1200" dirty="0">
            <a:solidFill>
              <a:srgbClr val="FF0000"/>
            </a:solidFill>
            <a:latin typeface="Georgia Pro Cond Light" panose="020F0302020204030204"/>
          </a:endParaRPr>
        </a:p>
      </dsp:txBody>
      <dsp:txXfrm>
        <a:off x="0" y="4943672"/>
        <a:ext cx="6797675" cy="70623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25B407-F75B-4A06-B73F-2D277D4EB72D}" type="datetimeFigureOut">
              <a:t>1/31/2022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A2A8F5-C429-4CFA-BC75-93A99C5AB404}" type="slidenum">
              <a:t>‹#›</a:t>
            </a:fld>
            <a:endParaRPr lang="en-GB"/>
          </a:p>
        </p:txBody>
      </p:sp>
    </p:spTree>
    <p:extLst>
      <p:ext uri="{BB962C8B-B14F-4D97-AF65-F5344CB8AC3E}">
        <p14:creationId xmlns:p14="http://schemas.microsoft.com/office/powerpoint/2010/main" val="28269966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GB" dirty="0"/>
              <a:t>Challenge led system mapping.</a:t>
            </a:r>
          </a:p>
          <a:p>
            <a:endParaRPr lang="en-GB" dirty="0"/>
          </a:p>
          <a:p>
            <a:r>
              <a:rPr lang="en-GB" dirty="0"/>
              <a:t>A structure formed by several elements and the relation ship between them.</a:t>
            </a:r>
          </a:p>
          <a:p>
            <a:endParaRPr lang="en-GB" dirty="0"/>
          </a:p>
        </p:txBody>
      </p:sp>
      <p:sp>
        <p:nvSpPr>
          <p:cNvPr id="4" name="Slide Number Placeholder 3"/>
          <p:cNvSpPr>
            <a:spLocks noGrp="1"/>
          </p:cNvSpPr>
          <p:nvPr>
            <p:ph type="sldNum" sz="quarter" idx="5"/>
          </p:nvPr>
        </p:nvSpPr>
        <p:spPr/>
        <p:txBody>
          <a:bodyPr/>
          <a:lstStyle/>
          <a:p>
            <a:fld id="{03D269EB-F0EC-4EB7-B4A4-6D5793A11A9A}" type="slidenum">
              <a:rPr lang="en-GB" smtClean="0">
                <a:solidFill>
                  <a:prstClr val="black"/>
                </a:solidFill>
              </a:rPr>
              <a:pPr/>
              <a:t>2</a:t>
            </a:fld>
            <a:endParaRPr lang="en-GB">
              <a:solidFill>
                <a:prstClr val="black"/>
              </a:solidFill>
            </a:endParaRPr>
          </a:p>
        </p:txBody>
      </p:sp>
    </p:spTree>
    <p:extLst>
      <p:ext uri="{BB962C8B-B14F-4D97-AF65-F5344CB8AC3E}">
        <p14:creationId xmlns:p14="http://schemas.microsoft.com/office/powerpoint/2010/main" val="39932513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cs typeface="Calibri"/>
              </a:rPr>
              <a:t>What does it take for you to get here on time? Is it a</a:t>
            </a:r>
            <a:r>
              <a:rPr lang="en-US" baseline="0" dirty="0">
                <a:cs typeface="Calibri"/>
              </a:rPr>
              <a:t> complex series of interactions, or complicated?</a:t>
            </a:r>
          </a:p>
          <a:p>
            <a:r>
              <a:rPr lang="en-US" baseline="0" dirty="0">
                <a:cs typeface="Calibri"/>
              </a:rPr>
              <a:t>Complex – </a:t>
            </a:r>
            <a:r>
              <a:rPr lang="en-GB" baseline="0" dirty="0">
                <a:cs typeface="Calibri"/>
              </a:rPr>
              <a:t>having many parts related to each other in ways that may be difficult to understand (American)</a:t>
            </a:r>
            <a:endParaRPr lang="en-US" baseline="0" dirty="0">
              <a:cs typeface="Calibri"/>
            </a:endParaRPr>
          </a:p>
          <a:p>
            <a:r>
              <a:rPr lang="en-US" baseline="0" dirty="0">
                <a:cs typeface="Calibri"/>
              </a:rPr>
              <a:t>Complicated - </a:t>
            </a:r>
            <a:r>
              <a:rPr lang="en-GB" baseline="0" dirty="0">
                <a:cs typeface="Calibri"/>
              </a:rPr>
              <a:t>consisting of many interconnecting parts or elements; intricate. (Oxford)</a:t>
            </a:r>
            <a:endParaRPr lang="en-US" dirty="0">
              <a:cs typeface="Calibri"/>
            </a:endParaRPr>
          </a:p>
        </p:txBody>
      </p:sp>
      <p:sp>
        <p:nvSpPr>
          <p:cNvPr id="4" name="Slide Number Placeholder 3"/>
          <p:cNvSpPr>
            <a:spLocks noGrp="1"/>
          </p:cNvSpPr>
          <p:nvPr>
            <p:ph type="sldNum" sz="quarter" idx="5"/>
          </p:nvPr>
        </p:nvSpPr>
        <p:spPr/>
        <p:txBody>
          <a:bodyPr/>
          <a:lstStyle/>
          <a:p>
            <a:fld id="{9AA2A8F5-C429-4CFA-BC75-93A99C5AB404}" type="slidenum">
              <a:t>5</a:t>
            </a:fld>
            <a:endParaRPr lang="en-GB"/>
          </a:p>
        </p:txBody>
      </p:sp>
    </p:spTree>
    <p:extLst>
      <p:ext uri="{BB962C8B-B14F-4D97-AF65-F5344CB8AC3E}">
        <p14:creationId xmlns:p14="http://schemas.microsoft.com/office/powerpoint/2010/main" val="23302916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cs typeface="Calibri"/>
              </a:rPr>
              <a:t>ADD DOGS TO THE COMPLEXITY OF BEACH LITTER</a:t>
            </a:r>
          </a:p>
        </p:txBody>
      </p:sp>
      <p:sp>
        <p:nvSpPr>
          <p:cNvPr id="4" name="Slide Number Placeholder 3"/>
          <p:cNvSpPr>
            <a:spLocks noGrp="1"/>
          </p:cNvSpPr>
          <p:nvPr>
            <p:ph type="sldNum" sz="quarter" idx="5"/>
          </p:nvPr>
        </p:nvSpPr>
        <p:spPr/>
        <p:txBody>
          <a:bodyPr/>
          <a:lstStyle/>
          <a:p>
            <a:fld id="{9AA2A8F5-C429-4CFA-BC75-93A99C5AB404}" type="slidenum">
              <a:t>6</a:t>
            </a:fld>
            <a:endParaRPr lang="en-GB"/>
          </a:p>
        </p:txBody>
      </p:sp>
    </p:spTree>
    <p:extLst>
      <p:ext uri="{BB962C8B-B14F-4D97-AF65-F5344CB8AC3E}">
        <p14:creationId xmlns:p14="http://schemas.microsoft.com/office/powerpoint/2010/main" val="35822900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List, draw, dump as much information as you can. Group it where ever you can, see if you can order your ideas –</a:t>
            </a:r>
            <a:r>
              <a:rPr lang="en-GB" baseline="0" dirty="0"/>
              <a:t> just get as much down as you can.</a:t>
            </a:r>
          </a:p>
          <a:p>
            <a:endParaRPr lang="en-GB" baseline="0" dirty="0"/>
          </a:p>
          <a:p>
            <a:r>
              <a:rPr lang="en-GB" baseline="0" dirty="0"/>
              <a:t>Group feedback  - 30 seconds for items on your list, next person ………</a:t>
            </a:r>
            <a:endParaRPr lang="en-GB" dirty="0"/>
          </a:p>
        </p:txBody>
      </p:sp>
      <p:sp>
        <p:nvSpPr>
          <p:cNvPr id="4" name="Slide Number Placeholder 3"/>
          <p:cNvSpPr>
            <a:spLocks noGrp="1"/>
          </p:cNvSpPr>
          <p:nvPr>
            <p:ph type="sldNum" sz="quarter" idx="10"/>
          </p:nvPr>
        </p:nvSpPr>
        <p:spPr/>
        <p:txBody>
          <a:bodyPr/>
          <a:lstStyle/>
          <a:p>
            <a:fld id="{9AA2A8F5-C429-4CFA-BC75-93A99C5AB404}" type="slidenum">
              <a:rPr lang="en-GB" smtClean="0"/>
              <a:t>7</a:t>
            </a:fld>
            <a:endParaRPr lang="en-GB"/>
          </a:p>
        </p:txBody>
      </p:sp>
    </p:spTree>
    <p:extLst>
      <p:ext uri="{BB962C8B-B14F-4D97-AF65-F5344CB8AC3E}">
        <p14:creationId xmlns:p14="http://schemas.microsoft.com/office/powerpoint/2010/main" val="22545524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cs typeface="Calibri"/>
              </a:rPr>
              <a:t>You can use the</a:t>
            </a:r>
            <a:r>
              <a:rPr lang="en-GB" baseline="0" dirty="0">
                <a:cs typeface="Calibri"/>
              </a:rPr>
              <a:t> 2 examples of formatting a mind map / interactions map or create your own.</a:t>
            </a:r>
          </a:p>
          <a:p>
            <a:endParaRPr lang="en-GB" baseline="0" dirty="0">
              <a:cs typeface="Calibri"/>
            </a:endParaRPr>
          </a:p>
          <a:p>
            <a:r>
              <a:rPr lang="en-GB" baseline="0" dirty="0">
                <a:cs typeface="Calibri"/>
              </a:rPr>
              <a:t>20 minutes</a:t>
            </a:r>
            <a:endParaRPr lang="en-US" dirty="0">
              <a:cs typeface="Calibri"/>
            </a:endParaRPr>
          </a:p>
        </p:txBody>
      </p:sp>
      <p:sp>
        <p:nvSpPr>
          <p:cNvPr id="4" name="Slide Number Placeholder 3"/>
          <p:cNvSpPr>
            <a:spLocks noGrp="1"/>
          </p:cNvSpPr>
          <p:nvPr>
            <p:ph type="sldNum" sz="quarter" idx="5"/>
          </p:nvPr>
        </p:nvSpPr>
        <p:spPr/>
        <p:txBody>
          <a:bodyPr/>
          <a:lstStyle/>
          <a:p>
            <a:fld id="{9AA2A8F5-C429-4CFA-BC75-93A99C5AB404}" type="slidenum">
              <a:rPr>
                <a:solidFill>
                  <a:prstClr val="black"/>
                </a:solidFill>
              </a:rPr>
              <a:pPr/>
              <a:t>8</a:t>
            </a:fld>
            <a:endParaRPr lang="en-GB">
              <a:solidFill>
                <a:prstClr val="black"/>
              </a:solidFill>
            </a:endParaRPr>
          </a:p>
        </p:txBody>
      </p:sp>
    </p:spTree>
    <p:extLst>
      <p:ext uri="{BB962C8B-B14F-4D97-AF65-F5344CB8AC3E}">
        <p14:creationId xmlns:p14="http://schemas.microsoft.com/office/powerpoint/2010/main" val="23302916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cs typeface="Calibri"/>
              </a:rPr>
              <a:t>Image source: Learning=sustainability</a:t>
            </a:r>
            <a:endParaRPr lang="en-US" dirty="0"/>
          </a:p>
          <a:p>
            <a:endParaRPr lang="en-US" dirty="0">
              <a:cs typeface="Calibri"/>
            </a:endParaRPr>
          </a:p>
          <a:p>
            <a:r>
              <a:rPr lang="en-US" dirty="0">
                <a:cs typeface="Calibri"/>
              </a:rPr>
              <a:t>By applying systems thinking processes we are explicitly committed to harnessing the skills of others. We recognise that we do not have all the right answers.</a:t>
            </a:r>
            <a:endParaRPr lang="en-US" dirty="0"/>
          </a:p>
          <a:p>
            <a:endParaRPr lang="en-US" dirty="0">
              <a:cs typeface="Calibri"/>
            </a:endParaRPr>
          </a:p>
          <a:p>
            <a:r>
              <a:rPr lang="en-US" dirty="0">
                <a:cs typeface="Calibri"/>
              </a:rPr>
              <a:t>(Army officer)</a:t>
            </a:r>
          </a:p>
        </p:txBody>
      </p:sp>
      <p:sp>
        <p:nvSpPr>
          <p:cNvPr id="4" name="Slide Number Placeholder 3"/>
          <p:cNvSpPr>
            <a:spLocks noGrp="1"/>
          </p:cNvSpPr>
          <p:nvPr>
            <p:ph type="sldNum" sz="quarter" idx="5"/>
          </p:nvPr>
        </p:nvSpPr>
        <p:spPr/>
        <p:txBody>
          <a:bodyPr/>
          <a:lstStyle/>
          <a:p>
            <a:fld id="{9AA2A8F5-C429-4CFA-BC75-93A99C5AB404}" type="slidenum">
              <a:t>9</a:t>
            </a:fld>
            <a:endParaRPr lang="en-GB"/>
          </a:p>
        </p:txBody>
      </p:sp>
    </p:spTree>
    <p:extLst>
      <p:ext uri="{BB962C8B-B14F-4D97-AF65-F5344CB8AC3E}">
        <p14:creationId xmlns:p14="http://schemas.microsoft.com/office/powerpoint/2010/main" val="41434198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t>Image source: Learning=sustainability</a:t>
            </a:r>
          </a:p>
          <a:p>
            <a:endParaRPr lang="en-US" dirty="0">
              <a:cs typeface="Calibri"/>
            </a:endParaRPr>
          </a:p>
          <a:p>
            <a:r>
              <a:rPr lang="en-US" dirty="0">
                <a:cs typeface="Calibri"/>
              </a:rPr>
              <a:t>Complex management requires a Plan, Do, Check, Act continual cycle</a:t>
            </a:r>
          </a:p>
        </p:txBody>
      </p:sp>
      <p:sp>
        <p:nvSpPr>
          <p:cNvPr id="4" name="Slide Number Placeholder 3"/>
          <p:cNvSpPr>
            <a:spLocks noGrp="1"/>
          </p:cNvSpPr>
          <p:nvPr>
            <p:ph type="sldNum" sz="quarter" idx="5"/>
          </p:nvPr>
        </p:nvSpPr>
        <p:spPr/>
        <p:txBody>
          <a:bodyPr/>
          <a:lstStyle/>
          <a:p>
            <a:fld id="{9AA2A8F5-C429-4CFA-BC75-93A99C5AB404}" type="slidenum">
              <a:t>10</a:t>
            </a:fld>
            <a:endParaRPr lang="en-GB"/>
          </a:p>
        </p:txBody>
      </p:sp>
    </p:spTree>
    <p:extLst>
      <p:ext uri="{BB962C8B-B14F-4D97-AF65-F5344CB8AC3E}">
        <p14:creationId xmlns:p14="http://schemas.microsoft.com/office/powerpoint/2010/main" val="19295227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t>Image source: Learning=sustainability</a:t>
            </a:r>
          </a:p>
          <a:p>
            <a:endParaRPr lang="en-US" dirty="0"/>
          </a:p>
          <a:p>
            <a:r>
              <a:rPr lang="en-US" dirty="0">
                <a:cs typeface="Calibri"/>
              </a:rPr>
              <a:t>A practical tip: Keep looking for components that have similarities. If they appear linked, it starts to resolve some of the complexity. Stakeholder pyramid.</a:t>
            </a:r>
            <a:endParaRPr lang="en-US" dirty="0"/>
          </a:p>
        </p:txBody>
      </p:sp>
      <p:sp>
        <p:nvSpPr>
          <p:cNvPr id="4" name="Slide Number Placeholder 3"/>
          <p:cNvSpPr>
            <a:spLocks noGrp="1"/>
          </p:cNvSpPr>
          <p:nvPr>
            <p:ph type="sldNum" sz="quarter" idx="5"/>
          </p:nvPr>
        </p:nvSpPr>
        <p:spPr/>
        <p:txBody>
          <a:bodyPr/>
          <a:lstStyle/>
          <a:p>
            <a:fld id="{9AA2A8F5-C429-4CFA-BC75-93A99C5AB404}" type="slidenum">
              <a:t>11</a:t>
            </a:fld>
            <a:endParaRPr lang="en-GB"/>
          </a:p>
        </p:txBody>
      </p:sp>
    </p:spTree>
    <p:extLst>
      <p:ext uri="{BB962C8B-B14F-4D97-AF65-F5344CB8AC3E}">
        <p14:creationId xmlns:p14="http://schemas.microsoft.com/office/powerpoint/2010/main" val="6776397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International Council on Systems Engineering  - https://www.incose.org/</a:t>
            </a:r>
          </a:p>
          <a:p>
            <a:endParaRPr lang="en-GB" dirty="0"/>
          </a:p>
          <a:p>
            <a:r>
              <a:rPr lang="en-GB" dirty="0"/>
              <a:t>An engineered system is the end result of a process</a:t>
            </a:r>
          </a:p>
          <a:p>
            <a:endParaRPr lang="en-GB" dirty="0"/>
          </a:p>
        </p:txBody>
      </p:sp>
      <p:sp>
        <p:nvSpPr>
          <p:cNvPr id="4" name="Slide Number Placeholder 3"/>
          <p:cNvSpPr>
            <a:spLocks noGrp="1"/>
          </p:cNvSpPr>
          <p:nvPr>
            <p:ph type="sldNum" sz="quarter" idx="10"/>
          </p:nvPr>
        </p:nvSpPr>
        <p:spPr/>
        <p:txBody>
          <a:bodyPr/>
          <a:lstStyle/>
          <a:p>
            <a:fld id="{9AA2A8F5-C429-4CFA-BC75-93A99C5AB404}" type="slidenum">
              <a:rPr lang="en-GB" smtClean="0"/>
              <a:t>12</a:t>
            </a:fld>
            <a:endParaRPr lang="en-GB"/>
          </a:p>
        </p:txBody>
      </p:sp>
    </p:spTree>
    <p:extLst>
      <p:ext uri="{BB962C8B-B14F-4D97-AF65-F5344CB8AC3E}">
        <p14:creationId xmlns:p14="http://schemas.microsoft.com/office/powerpoint/2010/main" val="5175776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System engineering is the process of developing an</a:t>
            </a:r>
            <a:r>
              <a:rPr lang="en-GB" baseline="0" dirty="0"/>
              <a:t> engineered system</a:t>
            </a:r>
          </a:p>
          <a:p>
            <a:endParaRPr lang="en-GB" baseline="0" dirty="0"/>
          </a:p>
          <a:p>
            <a:r>
              <a:rPr lang="en-GB" baseline="0" dirty="0"/>
              <a:t>Eisner, Howard. (2008). Essentials of Project and Systems Engineering Management / H. Eisner.. </a:t>
            </a:r>
          </a:p>
        </p:txBody>
      </p:sp>
      <p:sp>
        <p:nvSpPr>
          <p:cNvPr id="4" name="Slide Number Placeholder 3"/>
          <p:cNvSpPr>
            <a:spLocks noGrp="1"/>
          </p:cNvSpPr>
          <p:nvPr>
            <p:ph type="sldNum" sz="quarter" idx="10"/>
          </p:nvPr>
        </p:nvSpPr>
        <p:spPr/>
        <p:txBody>
          <a:bodyPr/>
          <a:lstStyle/>
          <a:p>
            <a:fld id="{9AA2A8F5-C429-4CFA-BC75-93A99C5AB404}" type="slidenum">
              <a:rPr lang="en-GB" smtClean="0"/>
              <a:t>13</a:t>
            </a:fld>
            <a:endParaRPr lang="en-GB"/>
          </a:p>
        </p:txBody>
      </p:sp>
    </p:spTree>
    <p:extLst>
      <p:ext uri="{BB962C8B-B14F-4D97-AF65-F5344CB8AC3E}">
        <p14:creationId xmlns:p14="http://schemas.microsoft.com/office/powerpoint/2010/main" val="8762669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Notice a strong emphasis on the hard engineering</a:t>
            </a:r>
          </a:p>
          <a:p>
            <a:endParaRPr lang="en-GB" dirty="0"/>
          </a:p>
          <a:p>
            <a:r>
              <a:rPr lang="en-GB" dirty="0"/>
              <a:t>What would male this a better process?</a:t>
            </a:r>
          </a:p>
          <a:p>
            <a:endParaRPr lang="en-GB" dirty="0"/>
          </a:p>
          <a:p>
            <a:r>
              <a:rPr lang="en-GB" dirty="0"/>
              <a:t>Control gates; stakeholder engagement; prototypes; living lab??????</a:t>
            </a:r>
          </a:p>
        </p:txBody>
      </p:sp>
      <p:sp>
        <p:nvSpPr>
          <p:cNvPr id="4" name="Slide Number Placeholder 3"/>
          <p:cNvSpPr>
            <a:spLocks noGrp="1"/>
          </p:cNvSpPr>
          <p:nvPr>
            <p:ph type="sldNum" sz="quarter" idx="10"/>
          </p:nvPr>
        </p:nvSpPr>
        <p:spPr/>
        <p:txBody>
          <a:bodyPr/>
          <a:lstStyle/>
          <a:p>
            <a:fld id="{9AA2A8F5-C429-4CFA-BC75-93A99C5AB404}" type="slidenum">
              <a:rPr lang="en-GB" smtClean="0"/>
              <a:t>14</a:t>
            </a:fld>
            <a:endParaRPr lang="en-GB"/>
          </a:p>
        </p:txBody>
      </p:sp>
    </p:spTree>
    <p:extLst>
      <p:ext uri="{BB962C8B-B14F-4D97-AF65-F5344CB8AC3E}">
        <p14:creationId xmlns:p14="http://schemas.microsoft.com/office/powerpoint/2010/main" val="21499477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Habits of Systems Thinker</a:t>
            </a:r>
            <a:r>
              <a:rPr lang="en-GB" baseline="0" dirty="0"/>
              <a:t> – Waters Foundation 2020 - https://thinkingtoolsstudio.waterscenterst.org/courses/habits</a:t>
            </a:r>
          </a:p>
          <a:p>
            <a:endParaRPr lang="en-GB" dirty="0"/>
          </a:p>
        </p:txBody>
      </p:sp>
      <p:sp>
        <p:nvSpPr>
          <p:cNvPr id="4" name="Slide Number Placeholder 3"/>
          <p:cNvSpPr>
            <a:spLocks noGrp="1"/>
          </p:cNvSpPr>
          <p:nvPr>
            <p:ph type="sldNum" sz="quarter" idx="10"/>
          </p:nvPr>
        </p:nvSpPr>
        <p:spPr/>
        <p:txBody>
          <a:bodyPr/>
          <a:lstStyle/>
          <a:p>
            <a:fld id="{9AA2A8F5-C429-4CFA-BC75-93A99C5AB404}" type="slidenum">
              <a:rPr lang="en-GB" smtClean="0"/>
              <a:t>15</a:t>
            </a:fld>
            <a:endParaRPr lang="en-GB"/>
          </a:p>
        </p:txBody>
      </p:sp>
    </p:spTree>
    <p:extLst>
      <p:ext uri="{BB962C8B-B14F-4D97-AF65-F5344CB8AC3E}">
        <p14:creationId xmlns:p14="http://schemas.microsoft.com/office/powerpoint/2010/main" val="7478243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t>Image source: Learning=sustainability</a:t>
            </a:r>
          </a:p>
          <a:p>
            <a:endParaRPr lang="en-US" dirty="0">
              <a:cs typeface="Calibri"/>
            </a:endParaRPr>
          </a:p>
          <a:p>
            <a:r>
              <a:rPr lang="en-US" dirty="0">
                <a:cs typeface="Calibri"/>
              </a:rPr>
              <a:t>Too often we are taught to compete. </a:t>
            </a:r>
            <a:endParaRPr lang="en-US" dirty="0"/>
          </a:p>
          <a:p>
            <a:endParaRPr lang="en-US" dirty="0">
              <a:cs typeface="Calibri"/>
            </a:endParaRPr>
          </a:p>
          <a:p>
            <a:r>
              <a:rPr lang="en-US" dirty="0">
                <a:cs typeface="Calibri"/>
              </a:rPr>
              <a:t>Unilever – "competitive collaboration"</a:t>
            </a:r>
            <a:endParaRPr lang="en-US" dirty="0"/>
          </a:p>
        </p:txBody>
      </p:sp>
      <p:sp>
        <p:nvSpPr>
          <p:cNvPr id="4" name="Slide Number Placeholder 3"/>
          <p:cNvSpPr>
            <a:spLocks noGrp="1"/>
          </p:cNvSpPr>
          <p:nvPr>
            <p:ph type="sldNum" sz="quarter" idx="5"/>
          </p:nvPr>
        </p:nvSpPr>
        <p:spPr/>
        <p:txBody>
          <a:bodyPr/>
          <a:lstStyle/>
          <a:p>
            <a:fld id="{9AA2A8F5-C429-4CFA-BC75-93A99C5AB404}" type="slidenum">
              <a:t>16</a:t>
            </a:fld>
            <a:endParaRPr lang="en-GB"/>
          </a:p>
        </p:txBody>
      </p:sp>
    </p:spTree>
    <p:extLst>
      <p:ext uri="{BB962C8B-B14F-4D97-AF65-F5344CB8AC3E}">
        <p14:creationId xmlns:p14="http://schemas.microsoft.com/office/powerpoint/2010/main" val="40759642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CCP – if this goes wrong then the effect is a convergence or cascade of</a:t>
            </a:r>
            <a:r>
              <a:rPr lang="en-GB" baseline="0" dirty="0"/>
              <a:t> problems from chronic to acute.</a:t>
            </a:r>
          </a:p>
          <a:p>
            <a:endParaRPr lang="en-GB" baseline="0" dirty="0"/>
          </a:p>
          <a:p>
            <a:r>
              <a:rPr lang="en-GB" baseline="0" dirty="0"/>
              <a:t>In resolving a problem can a boundary be established?</a:t>
            </a:r>
            <a:endParaRPr lang="en-GB" dirty="0"/>
          </a:p>
        </p:txBody>
      </p:sp>
      <p:sp>
        <p:nvSpPr>
          <p:cNvPr id="4" name="Slide Number Placeholder 3"/>
          <p:cNvSpPr>
            <a:spLocks noGrp="1"/>
          </p:cNvSpPr>
          <p:nvPr>
            <p:ph type="sldNum" sz="quarter" idx="10"/>
          </p:nvPr>
        </p:nvSpPr>
        <p:spPr/>
        <p:txBody>
          <a:bodyPr/>
          <a:lstStyle/>
          <a:p>
            <a:fld id="{9AA2A8F5-C429-4CFA-BC75-93A99C5AB404}" type="slidenum">
              <a:rPr lang="en-GB" smtClean="0"/>
              <a:t>17</a:t>
            </a:fld>
            <a:endParaRPr lang="en-GB"/>
          </a:p>
        </p:txBody>
      </p:sp>
    </p:spTree>
    <p:extLst>
      <p:ext uri="{BB962C8B-B14F-4D97-AF65-F5344CB8AC3E}">
        <p14:creationId xmlns:p14="http://schemas.microsoft.com/office/powerpoint/2010/main" val="27522789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Task:</a:t>
            </a:r>
            <a:r>
              <a:rPr lang="en-GB" baseline="0" dirty="0"/>
              <a:t> Draw a boundary around a part of the litter mapping you did earlier.</a:t>
            </a:r>
          </a:p>
          <a:p>
            <a:endParaRPr lang="en-GB" baseline="0" dirty="0"/>
          </a:p>
          <a:p>
            <a:r>
              <a:rPr lang="en-GB" baseline="0" dirty="0"/>
              <a:t>Within the boundary detail up what is going on. Draw together any components that have similarities. Identify CCP’s. Draw a fishbone chart to organise the actions that you believe are required to deal with your bounded activity.</a:t>
            </a:r>
            <a:endParaRPr lang="en-GB" dirty="0"/>
          </a:p>
        </p:txBody>
      </p:sp>
      <p:sp>
        <p:nvSpPr>
          <p:cNvPr id="4" name="Slide Number Placeholder 3"/>
          <p:cNvSpPr>
            <a:spLocks noGrp="1"/>
          </p:cNvSpPr>
          <p:nvPr>
            <p:ph type="sldNum" sz="quarter" idx="10"/>
          </p:nvPr>
        </p:nvSpPr>
        <p:spPr/>
        <p:txBody>
          <a:bodyPr/>
          <a:lstStyle/>
          <a:p>
            <a:fld id="{9AA2A8F5-C429-4CFA-BC75-93A99C5AB404}" type="slidenum">
              <a:rPr lang="en-GB" smtClean="0"/>
              <a:t>18</a:t>
            </a:fld>
            <a:endParaRPr lang="en-GB"/>
          </a:p>
        </p:txBody>
      </p:sp>
    </p:spTree>
    <p:extLst>
      <p:ext uri="{BB962C8B-B14F-4D97-AF65-F5344CB8AC3E}">
        <p14:creationId xmlns:p14="http://schemas.microsoft.com/office/powerpoint/2010/main" val="231462509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Choose</a:t>
            </a:r>
            <a:r>
              <a:rPr lang="en-GB" baseline="0" dirty="0"/>
              <a:t> one of these tools, research, present back to group. Present back 2 minutes.</a:t>
            </a:r>
            <a:endParaRPr lang="en-GB" dirty="0"/>
          </a:p>
        </p:txBody>
      </p:sp>
      <p:sp>
        <p:nvSpPr>
          <p:cNvPr id="4" name="Slide Number Placeholder 3"/>
          <p:cNvSpPr>
            <a:spLocks noGrp="1"/>
          </p:cNvSpPr>
          <p:nvPr>
            <p:ph type="sldNum" sz="quarter" idx="10"/>
          </p:nvPr>
        </p:nvSpPr>
        <p:spPr/>
        <p:txBody>
          <a:bodyPr/>
          <a:lstStyle/>
          <a:p>
            <a:fld id="{9AA2A8F5-C429-4CFA-BC75-93A99C5AB404}" type="slidenum">
              <a:rPr lang="en-GB" smtClean="0"/>
              <a:t>19</a:t>
            </a:fld>
            <a:endParaRPr lang="en-GB"/>
          </a:p>
        </p:txBody>
      </p:sp>
    </p:spTree>
    <p:extLst>
      <p:ext uri="{BB962C8B-B14F-4D97-AF65-F5344CB8AC3E}">
        <p14:creationId xmlns:p14="http://schemas.microsoft.com/office/powerpoint/2010/main" val="20299941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Energy centre drivers</a:t>
            </a:r>
          </a:p>
        </p:txBody>
      </p:sp>
      <p:sp>
        <p:nvSpPr>
          <p:cNvPr id="4" name="Slide Number Placeholder 3"/>
          <p:cNvSpPr>
            <a:spLocks noGrp="1"/>
          </p:cNvSpPr>
          <p:nvPr>
            <p:ph type="sldNum" sz="quarter" idx="10"/>
          </p:nvPr>
        </p:nvSpPr>
        <p:spPr/>
        <p:txBody>
          <a:bodyPr/>
          <a:lstStyle/>
          <a:p>
            <a:fld id="{9AA2A8F5-C429-4CFA-BC75-93A99C5AB404}" type="slidenum">
              <a:rPr lang="en-GB" smtClean="0"/>
              <a:t>21</a:t>
            </a:fld>
            <a:endParaRPr lang="en-GB"/>
          </a:p>
        </p:txBody>
      </p:sp>
    </p:spTree>
    <p:extLst>
      <p:ext uri="{BB962C8B-B14F-4D97-AF65-F5344CB8AC3E}">
        <p14:creationId xmlns:p14="http://schemas.microsoft.com/office/powerpoint/2010/main" val="39482983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Energy</a:t>
            </a:r>
            <a:r>
              <a:rPr lang="en-GB" baseline="0" dirty="0"/>
              <a:t> centre value creation</a:t>
            </a:r>
            <a:endParaRPr lang="en-GB" dirty="0"/>
          </a:p>
        </p:txBody>
      </p:sp>
      <p:sp>
        <p:nvSpPr>
          <p:cNvPr id="4" name="Slide Number Placeholder 3"/>
          <p:cNvSpPr>
            <a:spLocks noGrp="1"/>
          </p:cNvSpPr>
          <p:nvPr>
            <p:ph type="sldNum" sz="quarter" idx="10"/>
          </p:nvPr>
        </p:nvSpPr>
        <p:spPr/>
        <p:txBody>
          <a:bodyPr/>
          <a:lstStyle/>
          <a:p>
            <a:fld id="{9AA2A8F5-C429-4CFA-BC75-93A99C5AB404}" type="slidenum">
              <a:rPr lang="en-GB" smtClean="0"/>
              <a:t>22</a:t>
            </a:fld>
            <a:endParaRPr lang="en-GB"/>
          </a:p>
        </p:txBody>
      </p:sp>
    </p:spTree>
    <p:extLst>
      <p:ext uri="{BB962C8B-B14F-4D97-AF65-F5344CB8AC3E}">
        <p14:creationId xmlns:p14="http://schemas.microsoft.com/office/powerpoint/2010/main" val="164302756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Forum for the Future 2022</a:t>
            </a:r>
          </a:p>
          <a:p>
            <a:endParaRPr lang="en-GB" dirty="0"/>
          </a:p>
          <a:p>
            <a:pPr marL="228600" indent="-228600">
              <a:buAutoNum type="arabicPeriod"/>
            </a:pPr>
            <a:r>
              <a:rPr lang="en-GB" dirty="0"/>
              <a:t>Systemic diagnosis — Diagnose complex sustainability challenges using systemic approaches</a:t>
            </a:r>
          </a:p>
          <a:p>
            <a:pPr marL="0" indent="0">
              <a:buNone/>
            </a:pPr>
            <a:endParaRPr lang="en-GB" dirty="0"/>
          </a:p>
          <a:p>
            <a:r>
              <a:rPr lang="en-GB" dirty="0"/>
              <a:t>This requires a look at these challenges in a holistic way, having a broad understanding of sustainability whilst also using tools such as systems thinking and mapping, futures inquiries and human centre research that help gather and synthesise insights to find opportunities for intervention.</a:t>
            </a:r>
          </a:p>
          <a:p>
            <a:endParaRPr lang="en-GB" dirty="0"/>
          </a:p>
          <a:p>
            <a:r>
              <a:rPr lang="en-GB" dirty="0"/>
              <a:t>2. Strategy design- Design system change strategies and interventions</a:t>
            </a:r>
          </a:p>
          <a:p>
            <a:endParaRPr lang="en-GB" dirty="0"/>
          </a:p>
          <a:p>
            <a:r>
              <a:rPr lang="en-GB" dirty="0"/>
              <a:t>Find tools, change processes and ways to iterate, experiment and evaluate so as to apply the right process to the challenge identified and design interventions that help to create the impact that you are seeking.</a:t>
            </a:r>
          </a:p>
          <a:p>
            <a:endParaRPr lang="en-GB" dirty="0"/>
          </a:p>
          <a:p>
            <a:r>
              <a:rPr lang="en-GB" dirty="0"/>
              <a:t>3. Innovation for impact — Develop and realise innovative solutions that seek to create scalable and systemic impact</a:t>
            </a:r>
          </a:p>
          <a:p>
            <a:endParaRPr lang="en-GB" dirty="0"/>
          </a:p>
          <a:p>
            <a:r>
              <a:rPr lang="en-GB" dirty="0"/>
              <a:t>The innovations we need to further the transition to sustainability go beyond technologies, products and services and commercial enterprises to include our mind-sets, values, beliefs, new forms of organisation and collaboration — and in all sorts of combinations that we don’t yet know. </a:t>
            </a:r>
          </a:p>
          <a:p>
            <a:endParaRPr lang="en-GB" dirty="0"/>
          </a:p>
          <a:p>
            <a:r>
              <a:rPr lang="en-GB" dirty="0"/>
              <a:t>For system change it also requires us to consider how a number of these innovations can combine to forge alternative systems. We need to have the skills to find ways to harness a culture of creativity and combine the direct and indirect impact of our initiatives to leverage change at a scale that is commensurate with the challenge.</a:t>
            </a:r>
          </a:p>
          <a:p>
            <a:endParaRPr lang="en-GB" dirty="0"/>
          </a:p>
          <a:p>
            <a:r>
              <a:rPr lang="en-GB" dirty="0"/>
              <a:t>4. Collaboration and engagement — seek, initiate, build and facilitate partnerships and coalitions for change</a:t>
            </a:r>
          </a:p>
          <a:p>
            <a:endParaRPr lang="en-GB" dirty="0"/>
          </a:p>
          <a:p>
            <a:r>
              <a:rPr lang="en-GB" dirty="0"/>
              <a:t>This requires skills in empathy, being able to translate across sectors, cultures and perspectives, building relationships and devising and facilitating workshops and events that support the change process. We also need to employ creative communications skills to influence and engage wider audiences in the change. This all needs to be underpinned by strong stakeholder and project management skills. Approaches draw from methods such as communities of practice, deep democracy, collaborative action inquiry and action networks.</a:t>
            </a:r>
          </a:p>
          <a:p>
            <a:endParaRPr lang="en-GB" dirty="0"/>
          </a:p>
          <a:p>
            <a:r>
              <a:rPr lang="en-GB" dirty="0"/>
              <a:t>5. Leadership and learning — Learn and lead into complex and uncertain future</a:t>
            </a:r>
          </a:p>
          <a:p>
            <a:endParaRPr lang="en-GB" dirty="0"/>
          </a:p>
          <a:p>
            <a:r>
              <a:rPr lang="en-GB" dirty="0"/>
              <a:t>Individual change agents need to reflect, learn and continually develop their skills and resolve to implement system change. They need to cultivate personal resilience, deal with the demands of the work and be able to act with integrity and purpose. Practitioners also need to be entrepreneurial and be able to work with groups of people in diverse situations, adapting their approach as required.</a:t>
            </a:r>
          </a:p>
          <a:p>
            <a:endParaRPr lang="en-GB" dirty="0"/>
          </a:p>
          <a:p>
            <a:r>
              <a:rPr lang="en-GB" dirty="0"/>
              <a:t>Effective change agents identify the assumptions and worldviews that are underpinning the choices they are making in the interventions and strategies they </a:t>
            </a:r>
            <a:r>
              <a:rPr lang="en-GB"/>
              <a:t>choose.</a:t>
            </a:r>
            <a:endParaRPr lang="en-GB" dirty="0"/>
          </a:p>
          <a:p>
            <a:endParaRPr lang="en-GB" dirty="0"/>
          </a:p>
        </p:txBody>
      </p:sp>
      <p:sp>
        <p:nvSpPr>
          <p:cNvPr id="4" name="Slide Number Placeholder 3"/>
          <p:cNvSpPr>
            <a:spLocks noGrp="1"/>
          </p:cNvSpPr>
          <p:nvPr>
            <p:ph type="sldNum" sz="quarter" idx="5"/>
          </p:nvPr>
        </p:nvSpPr>
        <p:spPr/>
        <p:txBody>
          <a:bodyPr/>
          <a:lstStyle/>
          <a:p>
            <a:fld id="{9AA2A8F5-C429-4CFA-BC75-93A99C5AB404}" type="slidenum">
              <a:rPr lang="en-GB" smtClean="0"/>
              <a:t>23</a:t>
            </a:fld>
            <a:endParaRPr lang="en-GB"/>
          </a:p>
        </p:txBody>
      </p:sp>
    </p:spTree>
    <p:extLst>
      <p:ext uri="{BB962C8B-B14F-4D97-AF65-F5344CB8AC3E}">
        <p14:creationId xmlns:p14="http://schemas.microsoft.com/office/powerpoint/2010/main" val="234430167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Image: Based on TNS, Forum for the Future.</a:t>
            </a:r>
          </a:p>
          <a:p>
            <a:endParaRPr lang="en-GB" dirty="0"/>
          </a:p>
          <a:p>
            <a:r>
              <a:rPr lang="en-GB" dirty="0"/>
              <a:t>Last exercise of the day.</a:t>
            </a:r>
          </a:p>
          <a:p>
            <a:endParaRPr lang="en-GB" dirty="0"/>
          </a:p>
          <a:p>
            <a:r>
              <a:rPr lang="en-GB" dirty="0"/>
              <a:t>Choose a pollutant, a</a:t>
            </a:r>
            <a:r>
              <a:rPr lang="en-GB" baseline="0" dirty="0"/>
              <a:t> fossil fuel </a:t>
            </a:r>
            <a:r>
              <a:rPr lang="en-GB" dirty="0"/>
              <a:t>energy source, a compromised eco system, a human rights issue  - anything of concern.</a:t>
            </a:r>
          </a:p>
          <a:p>
            <a:endParaRPr lang="en-GB" dirty="0"/>
          </a:p>
          <a:p>
            <a:r>
              <a:rPr lang="en-GB" dirty="0"/>
              <a:t>Fill in the constraints relevant to the issue.</a:t>
            </a:r>
          </a:p>
          <a:p>
            <a:r>
              <a:rPr lang="en-GB" dirty="0"/>
              <a:t>Identify</a:t>
            </a:r>
            <a:r>
              <a:rPr lang="en-GB" baseline="0" dirty="0"/>
              <a:t> and list the end goal, create a series of steps from now to the achievement of your end goal. These steps </a:t>
            </a:r>
            <a:r>
              <a:rPr lang="en-GB" baseline="0" dirty="0" err="1"/>
              <a:t>shoud</a:t>
            </a:r>
            <a:r>
              <a:rPr lang="en-GB" baseline="0" dirty="0"/>
              <a:t> demonstrate how the constraints are overcome. </a:t>
            </a:r>
            <a:endParaRPr lang="en-GB" dirty="0"/>
          </a:p>
        </p:txBody>
      </p:sp>
      <p:sp>
        <p:nvSpPr>
          <p:cNvPr id="4" name="Slide Number Placeholder 3"/>
          <p:cNvSpPr>
            <a:spLocks noGrp="1"/>
          </p:cNvSpPr>
          <p:nvPr>
            <p:ph type="sldNum" sz="quarter" idx="10"/>
          </p:nvPr>
        </p:nvSpPr>
        <p:spPr/>
        <p:txBody>
          <a:bodyPr/>
          <a:lstStyle/>
          <a:p>
            <a:fld id="{9AA2A8F5-C429-4CFA-BC75-93A99C5AB404}" type="slidenum">
              <a:rPr lang="en-GB" smtClean="0"/>
              <a:t>24</a:t>
            </a:fld>
            <a:endParaRPr lang="en-GB"/>
          </a:p>
        </p:txBody>
      </p:sp>
    </p:spTree>
    <p:extLst>
      <p:ext uri="{BB962C8B-B14F-4D97-AF65-F5344CB8AC3E}">
        <p14:creationId xmlns:p14="http://schemas.microsoft.com/office/powerpoint/2010/main" val="17256137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7"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9"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1/31/2022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09346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1/31/2022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012845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7"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1/31/2022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053971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7"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9"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1/31/2022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856227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5"/>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1/31/2022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654239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5"/>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6"/>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5"/>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1/31/2022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368138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1/31/2022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220107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7" y="786384"/>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801"/>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6" y="3043052"/>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2"/>
            <a:ext cx="3517568" cy="365125"/>
          </a:xfrm>
        </p:spPr>
        <p:txBody>
          <a:bodyPr/>
          <a:lstStyle>
            <a:lvl1pPr algn="l">
              <a:defRPr/>
            </a:lvl1pPr>
          </a:lstStyle>
          <a:p>
            <a:fld id="{92BEA474-078D-4E9B-9B14-09A87B19DC46}" type="datetime1">
              <a:rPr lang="en-US" smtClean="0"/>
              <a:t>1/31/2022</a:t>
            </a:fld>
            <a:endParaRPr lang="en-US" dirty="0"/>
          </a:p>
        </p:txBody>
      </p:sp>
      <p:sp>
        <p:nvSpPr>
          <p:cNvPr id="6" name="Footer Placeholder 5"/>
          <p:cNvSpPr>
            <a:spLocks noGrp="1"/>
          </p:cNvSpPr>
          <p:nvPr>
            <p:ph type="ftr" sz="quarter" idx="11"/>
          </p:nvPr>
        </p:nvSpPr>
        <p:spPr>
          <a:xfrm>
            <a:off x="5458984" y="6446522"/>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7210380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1"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7"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80"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1/31/2022</a:t>
            </a:fld>
            <a:endParaRPr lang="en-US" dirty="0"/>
          </a:p>
        </p:txBody>
      </p:sp>
      <p:sp>
        <p:nvSpPr>
          <p:cNvPr id="6" name="Footer Placeholder 5"/>
          <p:cNvSpPr>
            <a:spLocks noGrp="1"/>
          </p:cNvSpPr>
          <p:nvPr>
            <p:ph type="ftr" sz="quarter" idx="11"/>
          </p:nvPr>
        </p:nvSpPr>
        <p:spPr>
          <a:xfrm>
            <a:off x="1097279" y="6446840"/>
            <a:ext cx="6818263"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986131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1/31/2022</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517468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7"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1"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1"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1/31/2022</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820387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1A3C0-1B51-46ED-A6BE-A04783E705F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94171CD-3F5F-4CEB-B626-B1BD5ADEE4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0E3018C-3358-417F-BD19-8849064D4F6E}"/>
              </a:ext>
            </a:extLst>
          </p:cNvPr>
          <p:cNvSpPr>
            <a:spLocks noGrp="1"/>
          </p:cNvSpPr>
          <p:nvPr>
            <p:ph type="dt" sz="half" idx="10"/>
          </p:nvPr>
        </p:nvSpPr>
        <p:spPr/>
        <p:txBody>
          <a:bodyPr/>
          <a:lstStyle/>
          <a:p>
            <a:fld id="{DD95521C-A8BA-454B-81C4-BF3BE0074F4A}" type="datetimeFigureOut">
              <a:rPr lang="en-GB" smtClean="0"/>
              <a:t>31/01/2022</a:t>
            </a:fld>
            <a:endParaRPr lang="en-GB"/>
          </a:p>
        </p:txBody>
      </p:sp>
      <p:sp>
        <p:nvSpPr>
          <p:cNvPr id="5" name="Footer Placeholder 4">
            <a:extLst>
              <a:ext uri="{FF2B5EF4-FFF2-40B4-BE49-F238E27FC236}">
                <a16:creationId xmlns:a16="http://schemas.microsoft.com/office/drawing/2014/main" id="{725ADBD6-884C-4B2B-9771-1DF5998E51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FC2618-6E9A-4250-B992-807AB0A6D792}"/>
              </a:ext>
            </a:extLst>
          </p:cNvPr>
          <p:cNvSpPr>
            <a:spLocks noGrp="1"/>
          </p:cNvSpPr>
          <p:nvPr>
            <p:ph type="sldNum" sz="quarter" idx="12"/>
          </p:nvPr>
        </p:nvSpPr>
        <p:spPr/>
        <p:txBody>
          <a:bodyPr/>
          <a:lstStyle/>
          <a:p>
            <a:fld id="{DDDD1F51-A460-4E88-8EFD-73532385A026}" type="slidenum">
              <a:rPr lang="en-GB" smtClean="0"/>
              <a:t>‹#›</a:t>
            </a:fld>
            <a:endParaRPr lang="en-GB"/>
          </a:p>
        </p:txBody>
      </p:sp>
    </p:spTree>
    <p:extLst>
      <p:ext uri="{BB962C8B-B14F-4D97-AF65-F5344CB8AC3E}">
        <p14:creationId xmlns:p14="http://schemas.microsoft.com/office/powerpoint/2010/main" val="34432353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60237-7DB1-441C-BC36-82ECFF6861A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8B71D80-0CF2-4BA1-8E36-9D9A03D23C2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F8956A-4216-44D3-9E3C-C97AF4376EFF}"/>
              </a:ext>
            </a:extLst>
          </p:cNvPr>
          <p:cNvSpPr>
            <a:spLocks noGrp="1"/>
          </p:cNvSpPr>
          <p:nvPr>
            <p:ph type="dt" sz="half" idx="10"/>
          </p:nvPr>
        </p:nvSpPr>
        <p:spPr/>
        <p:txBody>
          <a:bodyPr/>
          <a:lstStyle/>
          <a:p>
            <a:fld id="{DD95521C-A8BA-454B-81C4-BF3BE0074F4A}" type="datetimeFigureOut">
              <a:rPr lang="en-GB" smtClean="0"/>
              <a:t>31/01/2022</a:t>
            </a:fld>
            <a:endParaRPr lang="en-GB"/>
          </a:p>
        </p:txBody>
      </p:sp>
      <p:sp>
        <p:nvSpPr>
          <p:cNvPr id="5" name="Footer Placeholder 4">
            <a:extLst>
              <a:ext uri="{FF2B5EF4-FFF2-40B4-BE49-F238E27FC236}">
                <a16:creationId xmlns:a16="http://schemas.microsoft.com/office/drawing/2014/main" id="{787DFD96-FBBF-42F1-A25F-27D04F96E7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6D8DAC-13C9-4FC2-9CBF-CF24E909D0C2}"/>
              </a:ext>
            </a:extLst>
          </p:cNvPr>
          <p:cNvSpPr>
            <a:spLocks noGrp="1"/>
          </p:cNvSpPr>
          <p:nvPr>
            <p:ph type="sldNum" sz="quarter" idx="12"/>
          </p:nvPr>
        </p:nvSpPr>
        <p:spPr/>
        <p:txBody>
          <a:bodyPr/>
          <a:lstStyle/>
          <a:p>
            <a:fld id="{DDDD1F51-A460-4E88-8EFD-73532385A026}" type="slidenum">
              <a:rPr lang="en-GB" smtClean="0"/>
              <a:t>‹#›</a:t>
            </a:fld>
            <a:endParaRPr lang="en-GB"/>
          </a:p>
        </p:txBody>
      </p:sp>
    </p:spTree>
    <p:extLst>
      <p:ext uri="{BB962C8B-B14F-4D97-AF65-F5344CB8AC3E}">
        <p14:creationId xmlns:p14="http://schemas.microsoft.com/office/powerpoint/2010/main" val="31480923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68351-DAF9-4D84-9ECE-72902DBD47F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D12B3EF-A225-4F54-A877-41BEA95B3F4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603B0C6-DE11-4694-B823-31118E2463F6}"/>
              </a:ext>
            </a:extLst>
          </p:cNvPr>
          <p:cNvSpPr>
            <a:spLocks noGrp="1"/>
          </p:cNvSpPr>
          <p:nvPr>
            <p:ph type="dt" sz="half" idx="10"/>
          </p:nvPr>
        </p:nvSpPr>
        <p:spPr/>
        <p:txBody>
          <a:bodyPr/>
          <a:lstStyle/>
          <a:p>
            <a:fld id="{DD95521C-A8BA-454B-81C4-BF3BE0074F4A}" type="datetimeFigureOut">
              <a:rPr lang="en-GB" smtClean="0"/>
              <a:t>31/01/2022</a:t>
            </a:fld>
            <a:endParaRPr lang="en-GB"/>
          </a:p>
        </p:txBody>
      </p:sp>
      <p:sp>
        <p:nvSpPr>
          <p:cNvPr id="5" name="Footer Placeholder 4">
            <a:extLst>
              <a:ext uri="{FF2B5EF4-FFF2-40B4-BE49-F238E27FC236}">
                <a16:creationId xmlns:a16="http://schemas.microsoft.com/office/drawing/2014/main" id="{324FA72F-D299-4BE3-93A7-194A8A683A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D18027-A170-4ECA-957D-1098D6D02107}"/>
              </a:ext>
            </a:extLst>
          </p:cNvPr>
          <p:cNvSpPr>
            <a:spLocks noGrp="1"/>
          </p:cNvSpPr>
          <p:nvPr>
            <p:ph type="sldNum" sz="quarter" idx="12"/>
          </p:nvPr>
        </p:nvSpPr>
        <p:spPr/>
        <p:txBody>
          <a:bodyPr/>
          <a:lstStyle/>
          <a:p>
            <a:fld id="{DDDD1F51-A460-4E88-8EFD-73532385A026}" type="slidenum">
              <a:rPr lang="en-GB" smtClean="0"/>
              <a:t>‹#›</a:t>
            </a:fld>
            <a:endParaRPr lang="en-GB"/>
          </a:p>
        </p:txBody>
      </p:sp>
    </p:spTree>
    <p:extLst>
      <p:ext uri="{BB962C8B-B14F-4D97-AF65-F5344CB8AC3E}">
        <p14:creationId xmlns:p14="http://schemas.microsoft.com/office/powerpoint/2010/main" val="240726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D2EF8-C543-43E4-A205-410DF92EBB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B62932E-1CAF-4D00-8DF2-4386AD3817E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6CF1C1F-4F35-4A19-82FD-18BF8832D2A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BA68C18-111D-4453-8286-156E89544AA1}"/>
              </a:ext>
            </a:extLst>
          </p:cNvPr>
          <p:cNvSpPr>
            <a:spLocks noGrp="1"/>
          </p:cNvSpPr>
          <p:nvPr>
            <p:ph type="dt" sz="half" idx="10"/>
          </p:nvPr>
        </p:nvSpPr>
        <p:spPr/>
        <p:txBody>
          <a:bodyPr/>
          <a:lstStyle/>
          <a:p>
            <a:fld id="{DD95521C-A8BA-454B-81C4-BF3BE0074F4A}" type="datetimeFigureOut">
              <a:rPr lang="en-GB" smtClean="0"/>
              <a:t>31/01/2022</a:t>
            </a:fld>
            <a:endParaRPr lang="en-GB"/>
          </a:p>
        </p:txBody>
      </p:sp>
      <p:sp>
        <p:nvSpPr>
          <p:cNvPr id="6" name="Footer Placeholder 5">
            <a:extLst>
              <a:ext uri="{FF2B5EF4-FFF2-40B4-BE49-F238E27FC236}">
                <a16:creationId xmlns:a16="http://schemas.microsoft.com/office/drawing/2014/main" id="{D0BCAAA1-341B-4700-A11B-33BE151B5A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C53A5BF-8278-4DDC-A466-025CC4A650BD}"/>
              </a:ext>
            </a:extLst>
          </p:cNvPr>
          <p:cNvSpPr>
            <a:spLocks noGrp="1"/>
          </p:cNvSpPr>
          <p:nvPr>
            <p:ph type="sldNum" sz="quarter" idx="12"/>
          </p:nvPr>
        </p:nvSpPr>
        <p:spPr/>
        <p:txBody>
          <a:bodyPr/>
          <a:lstStyle/>
          <a:p>
            <a:fld id="{DDDD1F51-A460-4E88-8EFD-73532385A026}" type="slidenum">
              <a:rPr lang="en-GB" smtClean="0"/>
              <a:t>‹#›</a:t>
            </a:fld>
            <a:endParaRPr lang="en-GB"/>
          </a:p>
        </p:txBody>
      </p:sp>
    </p:spTree>
    <p:extLst>
      <p:ext uri="{BB962C8B-B14F-4D97-AF65-F5344CB8AC3E}">
        <p14:creationId xmlns:p14="http://schemas.microsoft.com/office/powerpoint/2010/main" val="13286953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A47F5-7DEF-400F-935F-1DE36F32F6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67845DB-6E5C-4139-96F1-5E85A6B5E1E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4F16D83-1525-444C-A65A-5FCD4CFB19A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16CF619-2814-45BB-A3E2-FBFF38760D0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A80BC39-4268-4055-ADDF-FF366D77B37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536AE1A-AED0-420D-B718-38522A310D9C}"/>
              </a:ext>
            </a:extLst>
          </p:cNvPr>
          <p:cNvSpPr>
            <a:spLocks noGrp="1"/>
          </p:cNvSpPr>
          <p:nvPr>
            <p:ph type="dt" sz="half" idx="10"/>
          </p:nvPr>
        </p:nvSpPr>
        <p:spPr/>
        <p:txBody>
          <a:bodyPr/>
          <a:lstStyle/>
          <a:p>
            <a:fld id="{DD95521C-A8BA-454B-81C4-BF3BE0074F4A}" type="datetimeFigureOut">
              <a:rPr lang="en-GB" smtClean="0"/>
              <a:t>31/01/2022</a:t>
            </a:fld>
            <a:endParaRPr lang="en-GB"/>
          </a:p>
        </p:txBody>
      </p:sp>
      <p:sp>
        <p:nvSpPr>
          <p:cNvPr id="8" name="Footer Placeholder 7">
            <a:extLst>
              <a:ext uri="{FF2B5EF4-FFF2-40B4-BE49-F238E27FC236}">
                <a16:creationId xmlns:a16="http://schemas.microsoft.com/office/drawing/2014/main" id="{2EA6FAC1-D89D-4E69-9B2F-779E398C9B4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317A9DF-5A34-4E88-AC6F-85BDA580BD4D}"/>
              </a:ext>
            </a:extLst>
          </p:cNvPr>
          <p:cNvSpPr>
            <a:spLocks noGrp="1"/>
          </p:cNvSpPr>
          <p:nvPr>
            <p:ph type="sldNum" sz="quarter" idx="12"/>
          </p:nvPr>
        </p:nvSpPr>
        <p:spPr/>
        <p:txBody>
          <a:bodyPr/>
          <a:lstStyle/>
          <a:p>
            <a:fld id="{DDDD1F51-A460-4E88-8EFD-73532385A026}" type="slidenum">
              <a:rPr lang="en-GB" smtClean="0"/>
              <a:t>‹#›</a:t>
            </a:fld>
            <a:endParaRPr lang="en-GB"/>
          </a:p>
        </p:txBody>
      </p:sp>
    </p:spTree>
    <p:extLst>
      <p:ext uri="{BB962C8B-B14F-4D97-AF65-F5344CB8AC3E}">
        <p14:creationId xmlns:p14="http://schemas.microsoft.com/office/powerpoint/2010/main" val="18387547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89888-75A9-49F4-AAE4-CC9F1C2CA94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FBCFB47-61D4-4264-AB69-07224FD7DF5D}"/>
              </a:ext>
            </a:extLst>
          </p:cNvPr>
          <p:cNvSpPr>
            <a:spLocks noGrp="1"/>
          </p:cNvSpPr>
          <p:nvPr>
            <p:ph type="dt" sz="half" idx="10"/>
          </p:nvPr>
        </p:nvSpPr>
        <p:spPr/>
        <p:txBody>
          <a:bodyPr/>
          <a:lstStyle/>
          <a:p>
            <a:fld id="{DD95521C-A8BA-454B-81C4-BF3BE0074F4A}" type="datetimeFigureOut">
              <a:rPr lang="en-GB" smtClean="0"/>
              <a:t>31/01/2022</a:t>
            </a:fld>
            <a:endParaRPr lang="en-GB"/>
          </a:p>
        </p:txBody>
      </p:sp>
      <p:sp>
        <p:nvSpPr>
          <p:cNvPr id="4" name="Footer Placeholder 3">
            <a:extLst>
              <a:ext uri="{FF2B5EF4-FFF2-40B4-BE49-F238E27FC236}">
                <a16:creationId xmlns:a16="http://schemas.microsoft.com/office/drawing/2014/main" id="{34AF5644-51A6-48A1-94B4-C6B2E5C860E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E978479-F149-4427-8947-4303846C43E8}"/>
              </a:ext>
            </a:extLst>
          </p:cNvPr>
          <p:cNvSpPr>
            <a:spLocks noGrp="1"/>
          </p:cNvSpPr>
          <p:nvPr>
            <p:ph type="sldNum" sz="quarter" idx="12"/>
          </p:nvPr>
        </p:nvSpPr>
        <p:spPr/>
        <p:txBody>
          <a:bodyPr/>
          <a:lstStyle/>
          <a:p>
            <a:fld id="{DDDD1F51-A460-4E88-8EFD-73532385A026}" type="slidenum">
              <a:rPr lang="en-GB" smtClean="0"/>
              <a:t>‹#›</a:t>
            </a:fld>
            <a:endParaRPr lang="en-GB"/>
          </a:p>
        </p:txBody>
      </p:sp>
    </p:spTree>
    <p:extLst>
      <p:ext uri="{BB962C8B-B14F-4D97-AF65-F5344CB8AC3E}">
        <p14:creationId xmlns:p14="http://schemas.microsoft.com/office/powerpoint/2010/main" val="331355906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C1003AF-5EB0-48C0-BE8C-52DD4FB19E2F}"/>
              </a:ext>
            </a:extLst>
          </p:cNvPr>
          <p:cNvSpPr>
            <a:spLocks noGrp="1"/>
          </p:cNvSpPr>
          <p:nvPr>
            <p:ph type="dt" sz="half" idx="10"/>
          </p:nvPr>
        </p:nvSpPr>
        <p:spPr/>
        <p:txBody>
          <a:bodyPr/>
          <a:lstStyle/>
          <a:p>
            <a:fld id="{DD95521C-A8BA-454B-81C4-BF3BE0074F4A}" type="datetimeFigureOut">
              <a:rPr lang="en-GB" smtClean="0"/>
              <a:t>31/01/2022</a:t>
            </a:fld>
            <a:endParaRPr lang="en-GB"/>
          </a:p>
        </p:txBody>
      </p:sp>
      <p:sp>
        <p:nvSpPr>
          <p:cNvPr id="3" name="Footer Placeholder 2">
            <a:extLst>
              <a:ext uri="{FF2B5EF4-FFF2-40B4-BE49-F238E27FC236}">
                <a16:creationId xmlns:a16="http://schemas.microsoft.com/office/drawing/2014/main" id="{D310E551-53D6-419C-9D01-B092D718AAC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EC3D59E-B9FC-43FA-8E00-6007EF4DCB3A}"/>
              </a:ext>
            </a:extLst>
          </p:cNvPr>
          <p:cNvSpPr>
            <a:spLocks noGrp="1"/>
          </p:cNvSpPr>
          <p:nvPr>
            <p:ph type="sldNum" sz="quarter" idx="12"/>
          </p:nvPr>
        </p:nvSpPr>
        <p:spPr/>
        <p:txBody>
          <a:bodyPr/>
          <a:lstStyle/>
          <a:p>
            <a:fld id="{DDDD1F51-A460-4E88-8EFD-73532385A026}" type="slidenum">
              <a:rPr lang="en-GB" smtClean="0"/>
              <a:t>‹#›</a:t>
            </a:fld>
            <a:endParaRPr lang="en-GB"/>
          </a:p>
        </p:txBody>
      </p:sp>
    </p:spTree>
    <p:extLst>
      <p:ext uri="{BB962C8B-B14F-4D97-AF65-F5344CB8AC3E}">
        <p14:creationId xmlns:p14="http://schemas.microsoft.com/office/powerpoint/2010/main" val="411279701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52FFB-F5A2-48BF-BEBD-BF190F89C89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8689559-8204-4157-AC94-F8FFA41BEC8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D25E286-38CD-47AE-9196-028308FD6E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483C9C-89EF-4678-B305-D581BD34807C}"/>
              </a:ext>
            </a:extLst>
          </p:cNvPr>
          <p:cNvSpPr>
            <a:spLocks noGrp="1"/>
          </p:cNvSpPr>
          <p:nvPr>
            <p:ph type="dt" sz="half" idx="10"/>
          </p:nvPr>
        </p:nvSpPr>
        <p:spPr/>
        <p:txBody>
          <a:bodyPr/>
          <a:lstStyle/>
          <a:p>
            <a:fld id="{DD95521C-A8BA-454B-81C4-BF3BE0074F4A}" type="datetimeFigureOut">
              <a:rPr lang="en-GB" smtClean="0"/>
              <a:t>31/01/2022</a:t>
            </a:fld>
            <a:endParaRPr lang="en-GB"/>
          </a:p>
        </p:txBody>
      </p:sp>
      <p:sp>
        <p:nvSpPr>
          <p:cNvPr id="6" name="Footer Placeholder 5">
            <a:extLst>
              <a:ext uri="{FF2B5EF4-FFF2-40B4-BE49-F238E27FC236}">
                <a16:creationId xmlns:a16="http://schemas.microsoft.com/office/drawing/2014/main" id="{73547A62-E8D5-49F2-AD45-45516FF232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C87D44-DB1F-4059-8C70-0BE8156CA12D}"/>
              </a:ext>
            </a:extLst>
          </p:cNvPr>
          <p:cNvSpPr>
            <a:spLocks noGrp="1"/>
          </p:cNvSpPr>
          <p:nvPr>
            <p:ph type="sldNum" sz="quarter" idx="12"/>
          </p:nvPr>
        </p:nvSpPr>
        <p:spPr/>
        <p:txBody>
          <a:bodyPr/>
          <a:lstStyle/>
          <a:p>
            <a:fld id="{DDDD1F51-A460-4E88-8EFD-73532385A026}" type="slidenum">
              <a:rPr lang="en-GB" smtClean="0"/>
              <a:t>‹#›</a:t>
            </a:fld>
            <a:endParaRPr lang="en-GB"/>
          </a:p>
        </p:txBody>
      </p:sp>
    </p:spTree>
    <p:extLst>
      <p:ext uri="{BB962C8B-B14F-4D97-AF65-F5344CB8AC3E}">
        <p14:creationId xmlns:p14="http://schemas.microsoft.com/office/powerpoint/2010/main" val="283237703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0CA0E-1E5F-492C-A312-59670A7713A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AFF2CE0-BAEE-4992-96CC-9F9AC511C6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5717008-CFDF-4AA8-99AB-15C479F2C3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3AC5B0-9A38-48D1-AD9C-9307D0762C68}"/>
              </a:ext>
            </a:extLst>
          </p:cNvPr>
          <p:cNvSpPr>
            <a:spLocks noGrp="1"/>
          </p:cNvSpPr>
          <p:nvPr>
            <p:ph type="dt" sz="half" idx="10"/>
          </p:nvPr>
        </p:nvSpPr>
        <p:spPr/>
        <p:txBody>
          <a:bodyPr/>
          <a:lstStyle/>
          <a:p>
            <a:fld id="{DD95521C-A8BA-454B-81C4-BF3BE0074F4A}" type="datetimeFigureOut">
              <a:rPr lang="en-GB" smtClean="0"/>
              <a:t>31/01/2022</a:t>
            </a:fld>
            <a:endParaRPr lang="en-GB"/>
          </a:p>
        </p:txBody>
      </p:sp>
      <p:sp>
        <p:nvSpPr>
          <p:cNvPr id="6" name="Footer Placeholder 5">
            <a:extLst>
              <a:ext uri="{FF2B5EF4-FFF2-40B4-BE49-F238E27FC236}">
                <a16:creationId xmlns:a16="http://schemas.microsoft.com/office/drawing/2014/main" id="{071718DE-7265-4CCB-B243-2DBA9DDD1A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6577EF-DDE3-4568-8D0A-8D320AC3BD4E}"/>
              </a:ext>
            </a:extLst>
          </p:cNvPr>
          <p:cNvSpPr>
            <a:spLocks noGrp="1"/>
          </p:cNvSpPr>
          <p:nvPr>
            <p:ph type="sldNum" sz="quarter" idx="12"/>
          </p:nvPr>
        </p:nvSpPr>
        <p:spPr/>
        <p:txBody>
          <a:bodyPr/>
          <a:lstStyle/>
          <a:p>
            <a:fld id="{DDDD1F51-A460-4E88-8EFD-73532385A026}" type="slidenum">
              <a:rPr lang="en-GB" smtClean="0"/>
              <a:t>‹#›</a:t>
            </a:fld>
            <a:endParaRPr lang="en-GB"/>
          </a:p>
        </p:txBody>
      </p:sp>
    </p:spTree>
    <p:extLst>
      <p:ext uri="{BB962C8B-B14F-4D97-AF65-F5344CB8AC3E}">
        <p14:creationId xmlns:p14="http://schemas.microsoft.com/office/powerpoint/2010/main" val="104724160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9E36D-BB71-46EB-8E50-919D46F3F20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5D3022C-1DC2-4BD4-A90B-9F5BF2482B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70A456-6BCE-4580-A239-B16395C1CE37}"/>
              </a:ext>
            </a:extLst>
          </p:cNvPr>
          <p:cNvSpPr>
            <a:spLocks noGrp="1"/>
          </p:cNvSpPr>
          <p:nvPr>
            <p:ph type="dt" sz="half" idx="10"/>
          </p:nvPr>
        </p:nvSpPr>
        <p:spPr/>
        <p:txBody>
          <a:bodyPr/>
          <a:lstStyle/>
          <a:p>
            <a:fld id="{DD95521C-A8BA-454B-81C4-BF3BE0074F4A}" type="datetimeFigureOut">
              <a:rPr lang="en-GB" smtClean="0"/>
              <a:t>31/01/2022</a:t>
            </a:fld>
            <a:endParaRPr lang="en-GB"/>
          </a:p>
        </p:txBody>
      </p:sp>
      <p:sp>
        <p:nvSpPr>
          <p:cNvPr id="5" name="Footer Placeholder 4">
            <a:extLst>
              <a:ext uri="{FF2B5EF4-FFF2-40B4-BE49-F238E27FC236}">
                <a16:creationId xmlns:a16="http://schemas.microsoft.com/office/drawing/2014/main" id="{6A550959-893B-4563-B097-FDA4916ABE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FCD86C-DB16-4E28-AAAC-5CF40A97ED75}"/>
              </a:ext>
            </a:extLst>
          </p:cNvPr>
          <p:cNvSpPr>
            <a:spLocks noGrp="1"/>
          </p:cNvSpPr>
          <p:nvPr>
            <p:ph type="sldNum" sz="quarter" idx="12"/>
          </p:nvPr>
        </p:nvSpPr>
        <p:spPr/>
        <p:txBody>
          <a:bodyPr/>
          <a:lstStyle/>
          <a:p>
            <a:fld id="{DDDD1F51-A460-4E88-8EFD-73532385A026}" type="slidenum">
              <a:rPr lang="en-GB" smtClean="0"/>
              <a:t>‹#›</a:t>
            </a:fld>
            <a:endParaRPr lang="en-GB"/>
          </a:p>
        </p:txBody>
      </p:sp>
    </p:spTree>
    <p:extLst>
      <p:ext uri="{BB962C8B-B14F-4D97-AF65-F5344CB8AC3E}">
        <p14:creationId xmlns:p14="http://schemas.microsoft.com/office/powerpoint/2010/main" val="201371109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A76EA1D-A8B1-46AB-BBCA-D7EE519AAC5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B0EAD4-7A3C-43F9-A3BD-0A5A6F0F031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C1EC1A-EC3A-4E0B-8B86-D5883DC6C22B}"/>
              </a:ext>
            </a:extLst>
          </p:cNvPr>
          <p:cNvSpPr>
            <a:spLocks noGrp="1"/>
          </p:cNvSpPr>
          <p:nvPr>
            <p:ph type="dt" sz="half" idx="10"/>
          </p:nvPr>
        </p:nvSpPr>
        <p:spPr/>
        <p:txBody>
          <a:bodyPr/>
          <a:lstStyle/>
          <a:p>
            <a:fld id="{DD95521C-A8BA-454B-81C4-BF3BE0074F4A}" type="datetimeFigureOut">
              <a:rPr lang="en-GB" smtClean="0"/>
              <a:t>31/01/2022</a:t>
            </a:fld>
            <a:endParaRPr lang="en-GB"/>
          </a:p>
        </p:txBody>
      </p:sp>
      <p:sp>
        <p:nvSpPr>
          <p:cNvPr id="5" name="Footer Placeholder 4">
            <a:extLst>
              <a:ext uri="{FF2B5EF4-FFF2-40B4-BE49-F238E27FC236}">
                <a16:creationId xmlns:a16="http://schemas.microsoft.com/office/drawing/2014/main" id="{27E73694-3EA0-4E48-B587-ECFB5CE893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9A513E-0095-41BA-A024-4AD30FC7FBC6}"/>
              </a:ext>
            </a:extLst>
          </p:cNvPr>
          <p:cNvSpPr>
            <a:spLocks noGrp="1"/>
          </p:cNvSpPr>
          <p:nvPr>
            <p:ph type="sldNum" sz="quarter" idx="12"/>
          </p:nvPr>
        </p:nvSpPr>
        <p:spPr/>
        <p:txBody>
          <a:bodyPr/>
          <a:lstStyle/>
          <a:p>
            <a:fld id="{DDDD1F51-A460-4E88-8EFD-73532385A026}" type="slidenum">
              <a:rPr lang="en-GB" smtClean="0"/>
              <a:t>‹#›</a:t>
            </a:fld>
            <a:endParaRPr lang="en-GB"/>
          </a:p>
        </p:txBody>
      </p:sp>
    </p:spTree>
    <p:extLst>
      <p:ext uri="{BB962C8B-B14F-4D97-AF65-F5344CB8AC3E}">
        <p14:creationId xmlns:p14="http://schemas.microsoft.com/office/powerpoint/2010/main" val="129929196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8"/>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0E8D5A7-CC94-44B2-9D8F-77D26D9C985C}" type="datetimeFigureOut">
              <a:rPr lang="en-GB" smtClean="0">
                <a:solidFill>
                  <a:prstClr val="black">
                    <a:tint val="75000"/>
                  </a:prstClr>
                </a:solidFill>
              </a:rPr>
              <a:pPr/>
              <a:t>31/01/2022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B6FB6FE9-57EF-4226-8AA5-B2F0EFD060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8810129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0E8D5A7-CC94-44B2-9D8F-77D26D9C985C}" type="datetimeFigureOut">
              <a:rPr lang="en-GB" smtClean="0">
                <a:solidFill>
                  <a:prstClr val="black">
                    <a:tint val="75000"/>
                  </a:prstClr>
                </a:solidFill>
              </a:rPr>
              <a:pPr/>
              <a:t>31/01/2022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B6FB6FE9-57EF-4226-8AA5-B2F0EFD060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6646241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3"/>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E8D5A7-CC94-44B2-9D8F-77D26D9C985C}" type="datetimeFigureOut">
              <a:rPr lang="en-GB" smtClean="0">
                <a:solidFill>
                  <a:prstClr val="black">
                    <a:tint val="75000"/>
                  </a:prstClr>
                </a:solidFill>
              </a:rPr>
              <a:pPr/>
              <a:t>31/01/2022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B6FB6FE9-57EF-4226-8AA5-B2F0EFD060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3263750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3"/>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3"/>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0E8D5A7-CC94-44B2-9D8F-77D26D9C985C}" type="datetimeFigureOut">
              <a:rPr lang="en-GB" smtClean="0">
                <a:solidFill>
                  <a:prstClr val="black">
                    <a:tint val="75000"/>
                  </a:prstClr>
                </a:solidFill>
              </a:rPr>
              <a:pPr/>
              <a:t>31/01/2022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B6FB6FE9-57EF-4226-8AA5-B2F0EFD060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7365599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9"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0E8D5A7-CC94-44B2-9D8F-77D26D9C985C}" type="datetimeFigureOut">
              <a:rPr lang="en-GB" smtClean="0">
                <a:solidFill>
                  <a:prstClr val="black">
                    <a:tint val="75000"/>
                  </a:prstClr>
                </a:solidFill>
              </a:rPr>
              <a:pPr/>
              <a:t>31/01/2022</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B6FB6FE9-57EF-4226-8AA5-B2F0EFD060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1273178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0E8D5A7-CC94-44B2-9D8F-77D26D9C985C}" type="datetimeFigureOut">
              <a:rPr lang="en-GB" smtClean="0">
                <a:solidFill>
                  <a:prstClr val="black">
                    <a:tint val="75000"/>
                  </a:prstClr>
                </a:solidFill>
              </a:rPr>
              <a:pPr/>
              <a:t>31/01/2022</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B6FB6FE9-57EF-4226-8AA5-B2F0EFD060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9765274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E8D5A7-CC94-44B2-9D8F-77D26D9C985C}" type="datetimeFigureOut">
              <a:rPr lang="en-GB" smtClean="0">
                <a:solidFill>
                  <a:prstClr val="black">
                    <a:tint val="75000"/>
                  </a:prstClr>
                </a:solidFill>
              </a:rPr>
              <a:pPr/>
              <a:t>31/01/2022</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B6FB6FE9-57EF-4226-8AA5-B2F0EFD060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9011789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3"/>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2" y="1435103"/>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0E8D5A7-CC94-44B2-9D8F-77D26D9C985C}" type="datetimeFigureOut">
              <a:rPr lang="en-GB" smtClean="0">
                <a:solidFill>
                  <a:prstClr val="black">
                    <a:tint val="75000"/>
                  </a:prstClr>
                </a:solidFill>
              </a:rPr>
              <a:pPr/>
              <a:t>31/01/2022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B6FB6FE9-57EF-4226-8AA5-B2F0EFD060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9721113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0E8D5A7-CC94-44B2-9D8F-77D26D9C985C}" type="datetimeFigureOut">
              <a:rPr lang="en-GB" smtClean="0">
                <a:solidFill>
                  <a:prstClr val="black">
                    <a:tint val="75000"/>
                  </a:prstClr>
                </a:solidFill>
              </a:rPr>
              <a:pPr/>
              <a:t>31/01/2022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B6FB6FE9-57EF-4226-8AA5-B2F0EFD060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7033026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0E8D5A7-CC94-44B2-9D8F-77D26D9C985C}" type="datetimeFigureOut">
              <a:rPr lang="en-GB" smtClean="0">
                <a:solidFill>
                  <a:prstClr val="black">
                    <a:tint val="75000"/>
                  </a:prstClr>
                </a:solidFill>
              </a:rPr>
              <a:pPr/>
              <a:t>31/01/2022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B6FB6FE9-57EF-4226-8AA5-B2F0EFD060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0059135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1"/>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41"/>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0E8D5A7-CC94-44B2-9D8F-77D26D9C985C}" type="datetimeFigureOut">
              <a:rPr lang="en-GB" smtClean="0">
                <a:solidFill>
                  <a:prstClr val="black">
                    <a:tint val="75000"/>
                  </a:prstClr>
                </a:solidFill>
              </a:rPr>
              <a:pPr/>
              <a:t>31/01/2022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B6FB6FE9-57EF-4226-8AA5-B2F0EFD060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3485144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0E8D5A7-CC94-44B2-9D8F-77D26D9C985C}" type="datetimeFigureOut">
              <a:rPr lang="en-GB" smtClean="0">
                <a:solidFill>
                  <a:prstClr val="black">
                    <a:tint val="75000"/>
                  </a:prstClr>
                </a:solidFill>
              </a:rPr>
              <a:pPr/>
              <a:t>31/01/2022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B6FB6FE9-57EF-4226-8AA5-B2F0EFD060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5005274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0E8D5A7-CC94-44B2-9D8F-77D26D9C985C}" type="datetimeFigureOut">
              <a:rPr lang="en-GB" smtClean="0">
                <a:solidFill>
                  <a:prstClr val="black">
                    <a:tint val="75000"/>
                  </a:prstClr>
                </a:solidFill>
              </a:rPr>
              <a:pPr/>
              <a:t>31/01/2022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B6FB6FE9-57EF-4226-8AA5-B2F0EFD060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0893599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E8D5A7-CC94-44B2-9D8F-77D26D9C985C}" type="datetimeFigureOut">
              <a:rPr lang="en-GB" smtClean="0">
                <a:solidFill>
                  <a:prstClr val="black">
                    <a:tint val="75000"/>
                  </a:prstClr>
                </a:solidFill>
              </a:rPr>
              <a:pPr/>
              <a:t>31/01/2022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B6FB6FE9-57EF-4226-8AA5-B2F0EFD060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7967293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0E8D5A7-CC94-44B2-9D8F-77D26D9C985C}" type="datetimeFigureOut">
              <a:rPr lang="en-GB" smtClean="0">
                <a:solidFill>
                  <a:prstClr val="black">
                    <a:tint val="75000"/>
                  </a:prstClr>
                </a:solidFill>
              </a:rPr>
              <a:pPr/>
              <a:t>31/01/2022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B6FB6FE9-57EF-4226-8AA5-B2F0EFD060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0257002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0E8D5A7-CC94-44B2-9D8F-77D26D9C985C}" type="datetimeFigureOut">
              <a:rPr lang="en-GB" smtClean="0">
                <a:solidFill>
                  <a:prstClr val="black">
                    <a:tint val="75000"/>
                  </a:prstClr>
                </a:solidFill>
              </a:rPr>
              <a:pPr/>
              <a:t>31/01/2022</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B6FB6FE9-57EF-4226-8AA5-B2F0EFD060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0905128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0E8D5A7-CC94-44B2-9D8F-77D26D9C985C}" type="datetimeFigureOut">
              <a:rPr lang="en-GB" smtClean="0">
                <a:solidFill>
                  <a:prstClr val="black">
                    <a:tint val="75000"/>
                  </a:prstClr>
                </a:solidFill>
              </a:rPr>
              <a:pPr/>
              <a:t>31/01/2022</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B6FB6FE9-57EF-4226-8AA5-B2F0EFD060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0861052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E8D5A7-CC94-44B2-9D8F-77D26D9C985C}" type="datetimeFigureOut">
              <a:rPr lang="en-GB" smtClean="0">
                <a:solidFill>
                  <a:prstClr val="black">
                    <a:tint val="75000"/>
                  </a:prstClr>
                </a:solidFill>
              </a:rPr>
              <a:pPr/>
              <a:t>31/01/2022</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B6FB6FE9-57EF-4226-8AA5-B2F0EFD060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3512219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0E8D5A7-CC94-44B2-9D8F-77D26D9C985C}" type="datetimeFigureOut">
              <a:rPr lang="en-GB" smtClean="0">
                <a:solidFill>
                  <a:prstClr val="black">
                    <a:tint val="75000"/>
                  </a:prstClr>
                </a:solidFill>
              </a:rPr>
              <a:pPr/>
              <a:t>31/01/2022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B6FB6FE9-57EF-4226-8AA5-B2F0EFD060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6204146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0E8D5A7-CC94-44B2-9D8F-77D26D9C985C}" type="datetimeFigureOut">
              <a:rPr lang="en-GB" smtClean="0">
                <a:solidFill>
                  <a:prstClr val="black">
                    <a:tint val="75000"/>
                  </a:prstClr>
                </a:solidFill>
              </a:rPr>
              <a:pPr/>
              <a:t>31/01/2022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B6FB6FE9-57EF-4226-8AA5-B2F0EFD060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2436771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0E8D5A7-CC94-44B2-9D8F-77D26D9C985C}" type="datetimeFigureOut">
              <a:rPr lang="en-GB" smtClean="0">
                <a:solidFill>
                  <a:prstClr val="black">
                    <a:tint val="75000"/>
                  </a:prstClr>
                </a:solidFill>
              </a:rPr>
              <a:pPr/>
              <a:t>31/01/2022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B6FB6FE9-57EF-4226-8AA5-B2F0EFD060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4897322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0E8D5A7-CC94-44B2-9D8F-77D26D9C985C}" type="datetimeFigureOut">
              <a:rPr lang="en-GB" smtClean="0">
                <a:solidFill>
                  <a:prstClr val="black">
                    <a:tint val="75000"/>
                  </a:prstClr>
                </a:solidFill>
              </a:rPr>
              <a:pPr/>
              <a:t>31/01/2022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B6FB6FE9-57EF-4226-8AA5-B2F0EFD060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284490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7"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5"/>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3"/>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5" y="6446840"/>
            <a:ext cx="2584851"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1/31/2022</a:t>
            </a:fld>
            <a:endParaRPr lang="en-US" dirty="0"/>
          </a:p>
        </p:txBody>
      </p:sp>
      <p:sp>
        <p:nvSpPr>
          <p:cNvPr id="5" name="Footer Placeholder 4"/>
          <p:cNvSpPr>
            <a:spLocks noGrp="1"/>
          </p:cNvSpPr>
          <p:nvPr>
            <p:ph type="ftr" sz="quarter" idx="3"/>
          </p:nvPr>
        </p:nvSpPr>
        <p:spPr>
          <a:xfrm>
            <a:off x="1097279" y="6446840"/>
            <a:ext cx="6818263"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1" y="6446840"/>
            <a:ext cx="780011"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2482528"/>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0" r:id="rId3"/>
    <p:sldLayoutId id="2147483708" r:id="rId4"/>
    <p:sldLayoutId id="2147483709" r:id="rId5"/>
    <p:sldLayoutId id="2147483710" r:id="rId6"/>
    <p:sldLayoutId id="2147483704" r:id="rId7"/>
    <p:sldLayoutId id="2147483701" r:id="rId8"/>
    <p:sldLayoutId id="2147483702" r:id="rId9"/>
    <p:sldLayoutId id="2147483703" r:id="rId10"/>
    <p:sldLayoutId id="2147483705" r:id="rId11"/>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8999E57-9EB9-4050-AE1B-FE8E5C03057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A39563-276C-4E1D-8B42-3A32831C0DF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361C2D-EDC8-4E4F-B926-C3D0BE832CA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D95521C-A8BA-454B-81C4-BF3BE0074F4A}" type="datetimeFigureOut">
              <a:rPr lang="en-GB" smtClean="0"/>
              <a:t>31/01/2022</a:t>
            </a:fld>
            <a:endParaRPr lang="en-GB"/>
          </a:p>
        </p:txBody>
      </p:sp>
      <p:sp>
        <p:nvSpPr>
          <p:cNvPr id="5" name="Footer Placeholder 4">
            <a:extLst>
              <a:ext uri="{FF2B5EF4-FFF2-40B4-BE49-F238E27FC236}">
                <a16:creationId xmlns:a16="http://schemas.microsoft.com/office/drawing/2014/main" id="{0A762FFB-5835-4265-B71A-BE5E0BFE002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9A14D93-B49C-44F4-8135-7CE2AED7BCD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DDD1F51-A460-4E88-8EFD-73532385A026}" type="slidenum">
              <a:rPr lang="en-GB" smtClean="0"/>
              <a:t>‹#›</a:t>
            </a:fld>
            <a:endParaRPr lang="en-GB"/>
          </a:p>
        </p:txBody>
      </p:sp>
    </p:spTree>
    <p:extLst>
      <p:ext uri="{BB962C8B-B14F-4D97-AF65-F5344CB8AC3E}">
        <p14:creationId xmlns:p14="http://schemas.microsoft.com/office/powerpoint/2010/main" val="2936846523"/>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3"/>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3"/>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0E8D5A7-CC94-44B2-9D8F-77D26D9C985C}" type="datetimeFigureOut">
              <a:rPr lang="en-GB" smtClean="0">
                <a:solidFill>
                  <a:prstClr val="black">
                    <a:tint val="75000"/>
                  </a:prstClr>
                </a:solidFill>
              </a:rPr>
              <a:pPr/>
              <a:t>31/01/2022</a:t>
            </a:fld>
            <a:endParaRPr lang="en-GB">
              <a:solidFill>
                <a:prstClr val="black">
                  <a:tint val="75000"/>
                </a:prstClr>
              </a:solidFill>
            </a:endParaRPr>
          </a:p>
        </p:txBody>
      </p:sp>
      <p:sp>
        <p:nvSpPr>
          <p:cNvPr id="5" name="Footer Placeholder 4"/>
          <p:cNvSpPr>
            <a:spLocks noGrp="1"/>
          </p:cNvSpPr>
          <p:nvPr>
            <p:ph type="ftr" sz="quarter" idx="3"/>
          </p:nvPr>
        </p:nvSpPr>
        <p:spPr>
          <a:xfrm>
            <a:off x="4165600" y="6356353"/>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737600" y="6356353"/>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B6FE9-57EF-4226-8AA5-B2F0EFD060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84781697"/>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0E8D5A7-CC94-44B2-9D8F-77D26D9C985C}" type="datetimeFigureOut">
              <a:rPr lang="en-GB" smtClean="0">
                <a:solidFill>
                  <a:prstClr val="black">
                    <a:tint val="75000"/>
                  </a:prstClr>
                </a:solidFill>
              </a:rPr>
              <a:pPr/>
              <a:t>31/01/2022</a:t>
            </a:fld>
            <a:endParaRPr lang="en-GB">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B6FE9-57EF-4226-8AA5-B2F0EFD060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5214946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2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AF4F2BA-3C03-4E2C-8ABC-0949B61B3C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lurred light decorations">
            <a:extLst>
              <a:ext uri="{FF2B5EF4-FFF2-40B4-BE49-F238E27FC236}">
                <a16:creationId xmlns:a16="http://schemas.microsoft.com/office/drawing/2014/main" id="{79A8FCA2-F38E-4937-A966-AC21981773BE}"/>
              </a:ext>
            </a:extLst>
          </p:cNvPr>
          <p:cNvPicPr>
            <a:picLocks noChangeAspect="1"/>
          </p:cNvPicPr>
          <p:nvPr/>
        </p:nvPicPr>
        <p:blipFill rotWithShape="1">
          <a:blip r:embed="rId2">
            <a:alphaModFix amt="35000"/>
          </a:blip>
          <a:srcRect r="11108" b="-4"/>
          <a:stretch/>
        </p:blipFill>
        <p:spPr>
          <a:xfrm>
            <a:off x="21" y="10"/>
            <a:ext cx="12191980" cy="6857990"/>
          </a:xfrm>
          <a:prstGeom prst="rect">
            <a:avLst/>
          </a:prstGeom>
        </p:spPr>
      </p:pic>
      <p:sp>
        <p:nvSpPr>
          <p:cNvPr id="2" name="Title 1"/>
          <p:cNvSpPr>
            <a:spLocks noGrp="1"/>
          </p:cNvSpPr>
          <p:nvPr>
            <p:ph type="ctrTitle"/>
          </p:nvPr>
        </p:nvSpPr>
        <p:spPr>
          <a:xfrm>
            <a:off x="1097280" y="758952"/>
            <a:ext cx="10058400" cy="3566160"/>
          </a:xfrm>
        </p:spPr>
        <p:txBody>
          <a:bodyPr>
            <a:normAutofit/>
          </a:bodyPr>
          <a:lstStyle/>
          <a:p>
            <a:r>
              <a:rPr lang="en-GB" dirty="0">
                <a:solidFill>
                  <a:srgbClr val="FFFFFF"/>
                </a:solidFill>
              </a:rPr>
              <a:t>SYSTEMS THINKING &amp; MAPPING</a:t>
            </a:r>
          </a:p>
        </p:txBody>
      </p:sp>
      <p:sp>
        <p:nvSpPr>
          <p:cNvPr id="3" name="Subtitle 2"/>
          <p:cNvSpPr>
            <a:spLocks noGrp="1"/>
          </p:cNvSpPr>
          <p:nvPr>
            <p:ph type="subTitle" idx="1"/>
          </p:nvPr>
        </p:nvSpPr>
        <p:spPr>
          <a:xfrm>
            <a:off x="1100051" y="4645152"/>
            <a:ext cx="10058400" cy="1143000"/>
          </a:xfrm>
        </p:spPr>
        <p:txBody>
          <a:bodyPr vert="horz" lIns="91440" tIns="45720" rIns="91440" bIns="45720" rtlCol="0" anchor="t">
            <a:normAutofit/>
          </a:bodyPr>
          <a:lstStyle/>
          <a:p>
            <a:r>
              <a:rPr lang="en-GB" dirty="0">
                <a:solidFill>
                  <a:srgbClr val="FFFFFF"/>
                </a:solidFill>
              </a:rPr>
              <a:t>DR. MIKE Goodfellow-SMITH</a:t>
            </a:r>
          </a:p>
        </p:txBody>
      </p:sp>
      <p:cxnSp>
        <p:nvCxnSpPr>
          <p:cNvPr id="11" name="Straight Connector 10">
            <a:extLst>
              <a:ext uri="{FF2B5EF4-FFF2-40B4-BE49-F238E27FC236}">
                <a16:creationId xmlns:a16="http://schemas.microsoft.com/office/drawing/2014/main" id="{A07787ED-5EDC-4C54-AD87-55B60D0FE3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9" y="4474741"/>
            <a:ext cx="987552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3" name="!!footer rectangle">
            <a:extLst>
              <a:ext uri="{FF2B5EF4-FFF2-40B4-BE49-F238E27FC236}">
                <a16:creationId xmlns:a16="http://schemas.microsoft.com/office/drawing/2014/main" id="{B40A8CA7-7D5A-43B0-A1A0-B558ECA9E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7" y="6400800"/>
            <a:ext cx="12188825"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3" name="Rectangle 72">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40"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75" name="Rectangle 74">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6" y="2660474"/>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7" name="Rectangle 76">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8"/>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79" name="Freeform: Shape 78">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3"/>
            <a:ext cx="4808302" cy="4088667"/>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prstClr val="white"/>
              </a:solidFill>
            </a:endParaRPr>
          </a:p>
        </p:txBody>
      </p:sp>
      <p:sp>
        <p:nvSpPr>
          <p:cNvPr id="2" name="Title 1">
            <a:extLst>
              <a:ext uri="{FF2B5EF4-FFF2-40B4-BE49-F238E27FC236}">
                <a16:creationId xmlns:a16="http://schemas.microsoft.com/office/drawing/2014/main" id="{4B562DA5-076A-412E-B6C6-8A0B60E0F859}"/>
              </a:ext>
            </a:extLst>
          </p:cNvPr>
          <p:cNvSpPr>
            <a:spLocks noGrp="1"/>
          </p:cNvSpPr>
          <p:nvPr>
            <p:ph type="title"/>
          </p:nvPr>
        </p:nvSpPr>
        <p:spPr>
          <a:xfrm>
            <a:off x="660042" y="2767106"/>
            <a:ext cx="2880828" cy="3071906"/>
          </a:xfrm>
        </p:spPr>
        <p:txBody>
          <a:bodyPr vert="horz" lIns="91440" tIns="45720" rIns="91440" bIns="45720" rtlCol="0" anchor="t">
            <a:normAutofit/>
          </a:bodyPr>
          <a:lstStyle/>
          <a:p>
            <a:pPr algn="l">
              <a:lnSpc>
                <a:spcPct val="90000"/>
              </a:lnSpc>
            </a:pPr>
            <a:r>
              <a:rPr lang="en-US" sz="3500" kern="1200">
                <a:solidFill>
                  <a:srgbClr val="FFFFFF"/>
                </a:solidFill>
                <a:latin typeface="+mj-lt"/>
                <a:ea typeface="+mj-ea"/>
                <a:cs typeface="+mj-cs"/>
              </a:rPr>
              <a:t>SYSTEMS THINKING</a:t>
            </a:r>
          </a:p>
        </p:txBody>
      </p:sp>
      <p:pic>
        <p:nvPicPr>
          <p:cNvPr id="4098" name="Picture 2" descr="mapping diagrams">
            <a:extLst>
              <a:ext uri="{FF2B5EF4-FFF2-40B4-BE49-F238E27FC236}">
                <a16:creationId xmlns:a16="http://schemas.microsoft.com/office/drawing/2014/main" id="{3F44A8B9-E374-4BA1-AAD2-FB8533C29E48}"/>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502430" y="922569"/>
            <a:ext cx="7225748" cy="50128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19488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5"/>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6" y="3588090"/>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4" y="969718"/>
            <a:ext cx="3900356"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prstClr val="white"/>
              </a:solidFill>
            </a:endParaRPr>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0" y="1399945"/>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 name="Title 1">
            <a:extLst>
              <a:ext uri="{FF2B5EF4-FFF2-40B4-BE49-F238E27FC236}">
                <a16:creationId xmlns:a16="http://schemas.microsoft.com/office/drawing/2014/main" id="{95F79656-863C-4586-A827-1A4393F5EAB8}"/>
              </a:ext>
            </a:extLst>
          </p:cNvPr>
          <p:cNvSpPr>
            <a:spLocks noGrp="1"/>
          </p:cNvSpPr>
          <p:nvPr>
            <p:ph type="title"/>
          </p:nvPr>
        </p:nvSpPr>
        <p:spPr>
          <a:xfrm>
            <a:off x="466725" y="586860"/>
            <a:ext cx="3201367" cy="3387497"/>
          </a:xfrm>
        </p:spPr>
        <p:txBody>
          <a:bodyPr anchor="b">
            <a:normAutofit/>
          </a:bodyPr>
          <a:lstStyle/>
          <a:p>
            <a:pPr algn="r"/>
            <a:r>
              <a:rPr lang="en-GB" sz="3500">
                <a:solidFill>
                  <a:srgbClr val="FFFFFF"/>
                </a:solidFill>
              </a:rPr>
              <a:t>PROCESS</a:t>
            </a:r>
          </a:p>
        </p:txBody>
      </p:sp>
      <p:sp>
        <p:nvSpPr>
          <p:cNvPr id="3" name="Content Placeholder 2">
            <a:extLst>
              <a:ext uri="{FF2B5EF4-FFF2-40B4-BE49-F238E27FC236}">
                <a16:creationId xmlns:a16="http://schemas.microsoft.com/office/drawing/2014/main" id="{612250F8-5B11-45BE-B9FC-4AE6D71357A8}"/>
              </a:ext>
            </a:extLst>
          </p:cNvPr>
          <p:cNvSpPr>
            <a:spLocks noGrp="1"/>
          </p:cNvSpPr>
          <p:nvPr>
            <p:ph idx="1"/>
          </p:nvPr>
        </p:nvSpPr>
        <p:spPr>
          <a:xfrm>
            <a:off x="4093845" y="10142"/>
            <a:ext cx="8095107" cy="6837723"/>
          </a:xfrm>
        </p:spPr>
        <p:txBody>
          <a:bodyPr anchor="ctr">
            <a:normAutofit/>
          </a:bodyPr>
          <a:lstStyle/>
          <a:p>
            <a:pPr>
              <a:lnSpc>
                <a:spcPct val="90000"/>
              </a:lnSpc>
            </a:pPr>
            <a:r>
              <a:rPr lang="en-GB" sz="1800" dirty="0"/>
              <a:t>Different stakeholders, different people see this system from different angles. In a participatory democracy, a method of exploring those views and accommodating those views to deal with a specific challenge is the approach emerging across the EU.</a:t>
            </a:r>
          </a:p>
          <a:p>
            <a:pPr>
              <a:lnSpc>
                <a:spcPct val="90000"/>
              </a:lnSpc>
            </a:pPr>
            <a:endParaRPr lang="en-GB" sz="1800" dirty="0"/>
          </a:p>
          <a:p>
            <a:pPr>
              <a:lnSpc>
                <a:spcPct val="90000"/>
              </a:lnSpc>
            </a:pPr>
            <a:r>
              <a:rPr lang="en-GB" sz="1800" dirty="0"/>
              <a:t>Solutions that emerge to mitigate or adapt to change in one part of the system maybe beneficial in one area, have potential to be detrimental in another and pose major difficulties in another area.</a:t>
            </a:r>
          </a:p>
          <a:p>
            <a:pPr>
              <a:lnSpc>
                <a:spcPct val="90000"/>
              </a:lnSpc>
            </a:pPr>
            <a:endParaRPr lang="en-GB" sz="1800" dirty="0"/>
          </a:p>
          <a:p>
            <a:pPr>
              <a:lnSpc>
                <a:spcPct val="90000"/>
              </a:lnSpc>
            </a:pPr>
            <a:r>
              <a:rPr lang="en-GB" sz="1800" dirty="0"/>
              <a:t>So lets take one example:</a:t>
            </a:r>
          </a:p>
          <a:p>
            <a:pPr>
              <a:lnSpc>
                <a:spcPct val="90000"/>
              </a:lnSpc>
            </a:pPr>
            <a:endParaRPr lang="en-GB" sz="1800" dirty="0"/>
          </a:p>
          <a:p>
            <a:pPr>
              <a:lnSpc>
                <a:spcPct val="90000"/>
              </a:lnSpc>
            </a:pPr>
            <a:r>
              <a:rPr lang="en-GB" sz="1800" dirty="0"/>
              <a:t>Sea level rise due to climate change will result in overtopping of the sea defences in Swansea along a 1 mile length. Adaptation is required? What changes to the current system can be made in Swansea?</a:t>
            </a:r>
          </a:p>
          <a:p>
            <a:pPr>
              <a:lnSpc>
                <a:spcPct val="90000"/>
              </a:lnSpc>
            </a:pPr>
            <a:r>
              <a:rPr lang="en-GB" sz="1800" dirty="0"/>
              <a:t>Build a higher wall</a:t>
            </a:r>
          </a:p>
          <a:p>
            <a:pPr>
              <a:lnSpc>
                <a:spcPct val="90000"/>
              </a:lnSpc>
            </a:pPr>
            <a:r>
              <a:rPr lang="en-GB" sz="1800" dirty="0"/>
              <a:t>Build a second wall</a:t>
            </a:r>
          </a:p>
          <a:p>
            <a:pPr>
              <a:lnSpc>
                <a:spcPct val="90000"/>
              </a:lnSpc>
            </a:pPr>
            <a:r>
              <a:rPr lang="en-GB" sz="1800" dirty="0"/>
              <a:t>Managed realignment</a:t>
            </a:r>
          </a:p>
          <a:p>
            <a:pPr>
              <a:lnSpc>
                <a:spcPct val="90000"/>
              </a:lnSpc>
            </a:pPr>
            <a:r>
              <a:rPr lang="en-GB" sz="1800" dirty="0"/>
              <a:t>Evacuation</a:t>
            </a:r>
          </a:p>
          <a:p>
            <a:pPr>
              <a:lnSpc>
                <a:spcPct val="90000"/>
              </a:lnSpc>
            </a:pPr>
            <a:r>
              <a:rPr lang="en-GB" sz="1800" dirty="0"/>
              <a:t>Relocation</a:t>
            </a:r>
          </a:p>
          <a:p>
            <a:pPr>
              <a:lnSpc>
                <a:spcPct val="90000"/>
              </a:lnSpc>
            </a:pPr>
            <a:r>
              <a:rPr lang="en-GB" sz="1800" dirty="0"/>
              <a:t>Do nothing</a:t>
            </a:r>
          </a:p>
          <a:p>
            <a:pPr marL="0" indent="0">
              <a:lnSpc>
                <a:spcPct val="90000"/>
              </a:lnSpc>
              <a:buNone/>
            </a:pPr>
            <a:endParaRPr lang="en-GB" sz="1600" dirty="0"/>
          </a:p>
        </p:txBody>
      </p:sp>
    </p:spTree>
    <p:extLst>
      <p:ext uri="{BB962C8B-B14F-4D97-AF65-F5344CB8AC3E}">
        <p14:creationId xmlns:p14="http://schemas.microsoft.com/office/powerpoint/2010/main" val="3522473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anim calcmode="lin" valueType="num">
                                      <p:cBhvr additive="base">
                                        <p:cTn id="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7" end="7"/>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8" end="8"/>
                                            </p:txEl>
                                          </p:spTgt>
                                        </p:tgtEl>
                                        <p:attrNameLst>
                                          <p:attrName>style.visibility</p:attrName>
                                        </p:attrNameLst>
                                      </p:cBhvr>
                                      <p:to>
                                        <p:strVal val="visible"/>
                                      </p:to>
                                    </p:set>
                                    <p:anim calcmode="lin" valueType="num">
                                      <p:cBhvr additive="base">
                                        <p:cTn id="1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8" end="8"/>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9" end="9"/>
                                            </p:txEl>
                                          </p:spTgt>
                                        </p:tgtEl>
                                        <p:attrNameLst>
                                          <p:attrName>style.visibility</p:attrName>
                                        </p:attrNameLst>
                                      </p:cBhvr>
                                      <p:to>
                                        <p:strVal val="visible"/>
                                      </p:to>
                                    </p:set>
                                    <p:anim calcmode="lin" valueType="num">
                                      <p:cBhvr additive="base">
                                        <p:cTn id="1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9" end="9"/>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10" end="10"/>
                                            </p:txEl>
                                          </p:spTgt>
                                        </p:tgtEl>
                                        <p:attrNameLst>
                                          <p:attrName>style.visibility</p:attrName>
                                        </p:attrNameLst>
                                      </p:cBhvr>
                                      <p:to>
                                        <p:strVal val="visible"/>
                                      </p:to>
                                    </p:set>
                                    <p:anim calcmode="lin" valueType="num">
                                      <p:cBhvr additive="base">
                                        <p:cTn id="19"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0" end="10"/>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11" end="11"/>
                                            </p:txEl>
                                          </p:spTgt>
                                        </p:tgtEl>
                                        <p:attrNameLst>
                                          <p:attrName>style.visibility</p:attrName>
                                        </p:attrNameLst>
                                      </p:cBhvr>
                                      <p:to>
                                        <p:strVal val="visible"/>
                                      </p:to>
                                    </p:set>
                                    <p:anim calcmode="lin" valueType="num">
                                      <p:cBhvr additive="base">
                                        <p:cTn id="23"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11" end="11"/>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12" end="12"/>
                                            </p:txEl>
                                          </p:spTgt>
                                        </p:tgtEl>
                                        <p:attrNameLst>
                                          <p:attrName>style.visibility</p:attrName>
                                        </p:attrNameLst>
                                      </p:cBhvr>
                                      <p:to>
                                        <p:strVal val="visible"/>
                                      </p:to>
                                    </p:set>
                                    <p:anim calcmode="lin" valueType="num">
                                      <p:cBhvr additive="base">
                                        <p:cTn id="27"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493ADCC-6B95-46F7-9139-2FF7E74B9C90}"/>
              </a:ext>
            </a:extLst>
          </p:cNvPr>
          <p:cNvSpPr>
            <a:spLocks noGrp="1"/>
          </p:cNvSpPr>
          <p:nvPr>
            <p:ph type="title"/>
          </p:nvPr>
        </p:nvSpPr>
        <p:spPr>
          <a:xfrm>
            <a:off x="492371" y="516835"/>
            <a:ext cx="3084844" cy="5772840"/>
          </a:xfrm>
        </p:spPr>
        <p:txBody>
          <a:bodyPr anchor="ctr">
            <a:normAutofit/>
          </a:bodyPr>
          <a:lstStyle/>
          <a:p>
            <a:r>
              <a:rPr lang="en-GB" sz="3600" dirty="0">
                <a:solidFill>
                  <a:schemeClr val="bg1"/>
                </a:solidFill>
              </a:rPr>
              <a:t>SYSTEMS THINKING</a:t>
            </a:r>
          </a:p>
        </p:txBody>
      </p:sp>
      <p:graphicFrame>
        <p:nvGraphicFramePr>
          <p:cNvPr id="14" name="Content Placeholder 2">
            <a:extLst>
              <a:ext uri="{FF2B5EF4-FFF2-40B4-BE49-F238E27FC236}">
                <a16:creationId xmlns:a16="http://schemas.microsoft.com/office/drawing/2014/main" id="{4F8600A9-3CD8-4219-A683-6ACBEDABA187}"/>
              </a:ext>
            </a:extLst>
          </p:cNvPr>
          <p:cNvGraphicFramePr>
            <a:graphicFrameLocks noGrp="1"/>
          </p:cNvGraphicFramePr>
          <p:nvPr>
            <p:ph idx="1"/>
            <p:extLst>
              <p:ext uri="{D42A27DB-BD31-4B8C-83A1-F6EECF244321}">
                <p14:modId xmlns:p14="http://schemas.microsoft.com/office/powerpoint/2010/main" val="1122043500"/>
              </p:ext>
            </p:extLst>
          </p:nvPr>
        </p:nvGraphicFramePr>
        <p:xfrm>
          <a:off x="4741864"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273262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1">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7" descr="A picture containing light, wire&#10;&#10;Description automatically generated">
            <a:extLst>
              <a:ext uri="{FF2B5EF4-FFF2-40B4-BE49-F238E27FC236}">
                <a16:creationId xmlns:a16="http://schemas.microsoft.com/office/drawing/2014/main" id="{337F59E7-E721-4723-9336-642B3B3B2D5C}"/>
              </a:ext>
            </a:extLst>
          </p:cNvPr>
          <p:cNvPicPr>
            <a:picLocks noChangeAspect="1"/>
          </p:cNvPicPr>
          <p:nvPr/>
        </p:nvPicPr>
        <p:blipFill>
          <a:blip r:embed="rId3"/>
          <a:stretch>
            <a:fillRect/>
          </a:stretch>
        </p:blipFill>
        <p:spPr>
          <a:xfrm>
            <a:off x="643470" y="1603758"/>
            <a:ext cx="3583439" cy="3656570"/>
          </a:xfrm>
          <a:prstGeom prst="rect">
            <a:avLst/>
          </a:prstGeom>
        </p:spPr>
      </p:pic>
      <p:pic>
        <p:nvPicPr>
          <p:cNvPr id="6" name="Picture 6" descr="Diagram, venn diagram&#10;&#10;Description automatically generated">
            <a:extLst>
              <a:ext uri="{FF2B5EF4-FFF2-40B4-BE49-F238E27FC236}">
                <a16:creationId xmlns:a16="http://schemas.microsoft.com/office/drawing/2014/main" id="{8C2F5C5B-FC00-4952-AC88-C4BA50460991}"/>
              </a:ext>
            </a:extLst>
          </p:cNvPr>
          <p:cNvPicPr>
            <a:picLocks noChangeAspect="1"/>
          </p:cNvPicPr>
          <p:nvPr/>
        </p:nvPicPr>
        <p:blipFill>
          <a:blip r:embed="rId4"/>
          <a:stretch>
            <a:fillRect/>
          </a:stretch>
        </p:blipFill>
        <p:spPr>
          <a:xfrm>
            <a:off x="4548641" y="780700"/>
            <a:ext cx="3583439" cy="2347152"/>
          </a:xfrm>
          <a:prstGeom prst="rect">
            <a:avLst/>
          </a:prstGeom>
        </p:spPr>
      </p:pic>
      <p:cxnSp>
        <p:nvCxnSpPr>
          <p:cNvPr id="17" name="Straight Connector 13">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33675" y="2538728"/>
            <a:ext cx="28346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5" name="Picture 5" descr="Diagram&#10;&#10;Description automatically generated">
            <a:extLst>
              <a:ext uri="{FF2B5EF4-FFF2-40B4-BE49-F238E27FC236}">
                <a16:creationId xmlns:a16="http://schemas.microsoft.com/office/drawing/2014/main" id="{160DA9F3-A94F-4D4F-B337-86AFFEED4010}"/>
              </a:ext>
            </a:extLst>
          </p:cNvPr>
          <p:cNvPicPr>
            <a:picLocks noChangeAspect="1"/>
          </p:cNvPicPr>
          <p:nvPr/>
        </p:nvPicPr>
        <p:blipFill>
          <a:blip r:embed="rId5"/>
          <a:stretch>
            <a:fillRect/>
          </a:stretch>
        </p:blipFill>
        <p:spPr>
          <a:xfrm>
            <a:off x="4493813" y="3780409"/>
            <a:ext cx="3638267" cy="2246629"/>
          </a:xfrm>
          <a:prstGeom prst="rect">
            <a:avLst/>
          </a:prstGeom>
        </p:spPr>
      </p:pic>
    </p:spTree>
    <p:extLst>
      <p:ext uri="{BB962C8B-B14F-4D97-AF65-F5344CB8AC3E}">
        <p14:creationId xmlns:p14="http://schemas.microsoft.com/office/powerpoint/2010/main" val="2522887531"/>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7" y="0"/>
            <a:ext cx="12191985"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7731F43-519B-4E7C-9307-AFBF081F3EFF}"/>
              </a:ext>
            </a:extLst>
          </p:cNvPr>
          <p:cNvSpPr>
            <a:spLocks noGrp="1"/>
          </p:cNvSpPr>
          <p:nvPr>
            <p:ph type="title"/>
          </p:nvPr>
        </p:nvSpPr>
        <p:spPr>
          <a:xfrm>
            <a:off x="643469" y="516837"/>
            <a:ext cx="2994815" cy="1666501"/>
          </a:xfrm>
        </p:spPr>
        <p:txBody>
          <a:bodyPr>
            <a:normAutofit/>
          </a:bodyPr>
          <a:lstStyle/>
          <a:p>
            <a:r>
              <a:rPr lang="en-GB" sz="3400" dirty="0">
                <a:solidFill>
                  <a:schemeClr val="tx1"/>
                </a:solidFill>
              </a:rPr>
              <a:t>COMPLEX / COMPLICATED </a:t>
            </a:r>
          </a:p>
        </p:txBody>
      </p:sp>
      <p:cxnSp>
        <p:nvCxnSpPr>
          <p:cNvPr id="14" name="Straight Connector 13">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7" y="2353592"/>
            <a:ext cx="28346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5" name="Picture 5">
            <a:extLst>
              <a:ext uri="{FF2B5EF4-FFF2-40B4-BE49-F238E27FC236}">
                <a16:creationId xmlns:a16="http://schemas.microsoft.com/office/drawing/2014/main" id="{8E9BD13A-6C4A-4F75-84C2-0984A48FA460}"/>
              </a:ext>
            </a:extLst>
          </p:cNvPr>
          <p:cNvPicPr>
            <a:picLocks noChangeAspect="1"/>
          </p:cNvPicPr>
          <p:nvPr/>
        </p:nvPicPr>
        <p:blipFill rotWithShape="1">
          <a:blip r:embed="rId3"/>
          <a:srcRect l="28236" r="32768"/>
          <a:stretch/>
        </p:blipFill>
        <p:spPr>
          <a:xfrm>
            <a:off x="4059923" y="10"/>
            <a:ext cx="4021571" cy="6857990"/>
          </a:xfrm>
          <a:prstGeom prst="rect">
            <a:avLst/>
          </a:prstGeom>
        </p:spPr>
      </p:pic>
      <p:pic>
        <p:nvPicPr>
          <p:cNvPr id="4" name="Picture 4" descr="A picture containing building, factory&#10;&#10;Description automatically generated">
            <a:extLst>
              <a:ext uri="{FF2B5EF4-FFF2-40B4-BE49-F238E27FC236}">
                <a16:creationId xmlns:a16="http://schemas.microsoft.com/office/drawing/2014/main" id="{8657A8E5-6ED8-4B71-B24B-D6CC4E2D9F05}"/>
              </a:ext>
            </a:extLst>
          </p:cNvPr>
          <p:cNvPicPr>
            <a:picLocks noChangeAspect="1"/>
          </p:cNvPicPr>
          <p:nvPr/>
        </p:nvPicPr>
        <p:blipFill rotWithShape="1">
          <a:blip r:embed="rId4"/>
          <a:srcRect l="31788" r="33042" b="1"/>
          <a:stretch/>
        </p:blipFill>
        <p:spPr>
          <a:xfrm>
            <a:off x="8175594" y="6086"/>
            <a:ext cx="4016407" cy="6851914"/>
          </a:xfrm>
          <a:prstGeom prst="rect">
            <a:avLst/>
          </a:prstGeom>
        </p:spPr>
      </p:pic>
    </p:spTree>
    <p:extLst>
      <p:ext uri="{BB962C8B-B14F-4D97-AF65-F5344CB8AC3E}">
        <p14:creationId xmlns:p14="http://schemas.microsoft.com/office/powerpoint/2010/main" val="1802019365"/>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5"/>
            <a:ext cx="10058400" cy="637525"/>
          </a:xfrm>
        </p:spPr>
        <p:txBody>
          <a:bodyPr>
            <a:normAutofit fontScale="90000"/>
          </a:bodyPr>
          <a:lstStyle/>
          <a:p>
            <a:r>
              <a:rPr lang="en-GB" dirty="0"/>
              <a:t>TASK</a:t>
            </a:r>
          </a:p>
        </p:txBody>
      </p:sp>
      <p:sp>
        <p:nvSpPr>
          <p:cNvPr id="3" name="Content Placeholder 2"/>
          <p:cNvSpPr>
            <a:spLocks noGrp="1"/>
          </p:cNvSpPr>
          <p:nvPr>
            <p:ph idx="1"/>
          </p:nvPr>
        </p:nvSpPr>
        <p:spPr/>
        <p:txBody>
          <a:bodyPr/>
          <a:lstStyle/>
          <a:p>
            <a:r>
              <a:rPr lang="en-GB" dirty="0"/>
              <a:t>Take the littering of the beach</a:t>
            </a:r>
          </a:p>
          <a:p>
            <a:r>
              <a:rPr lang="en-GB" dirty="0"/>
              <a:t>You have arrived on the beach, ready for action, looking for a great time and relaxation.</a:t>
            </a:r>
          </a:p>
          <a:p>
            <a:r>
              <a:rPr lang="en-GB" dirty="0"/>
              <a:t>What is deployed to get you to the beach? What is happening around you? What dynamics are occurring? </a:t>
            </a:r>
          </a:p>
          <a:p>
            <a:r>
              <a:rPr lang="en-GB" dirty="0"/>
              <a:t>What are the implications of pollution in this scenario?</a:t>
            </a:r>
          </a:p>
          <a:p>
            <a:r>
              <a:rPr lang="en-GB" dirty="0"/>
              <a:t>What are the implications of energy, quality of life, health, biodiversity, water quality, impacts on fauna and flora and………………..</a:t>
            </a:r>
          </a:p>
        </p:txBody>
      </p:sp>
    </p:spTree>
    <p:extLst>
      <p:ext uri="{BB962C8B-B14F-4D97-AF65-F5344CB8AC3E}">
        <p14:creationId xmlns:p14="http://schemas.microsoft.com/office/powerpoint/2010/main" val="21582439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1">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7" descr="A picture containing light, wire&#10;&#10;Description automatically generated">
            <a:extLst>
              <a:ext uri="{FF2B5EF4-FFF2-40B4-BE49-F238E27FC236}">
                <a16:creationId xmlns:a16="http://schemas.microsoft.com/office/drawing/2014/main" id="{337F59E7-E721-4723-9336-642B3B3B2D5C}"/>
              </a:ext>
            </a:extLst>
          </p:cNvPr>
          <p:cNvPicPr>
            <a:picLocks noChangeAspect="1"/>
          </p:cNvPicPr>
          <p:nvPr/>
        </p:nvPicPr>
        <p:blipFill>
          <a:blip r:embed="rId3"/>
          <a:stretch>
            <a:fillRect/>
          </a:stretch>
        </p:blipFill>
        <p:spPr>
          <a:xfrm>
            <a:off x="643470" y="1603758"/>
            <a:ext cx="3583439" cy="3656570"/>
          </a:xfrm>
          <a:prstGeom prst="rect">
            <a:avLst/>
          </a:prstGeom>
        </p:spPr>
      </p:pic>
      <p:pic>
        <p:nvPicPr>
          <p:cNvPr id="6" name="Picture 6" descr="Diagram, venn diagram&#10;&#10;Description automatically generated">
            <a:extLst>
              <a:ext uri="{FF2B5EF4-FFF2-40B4-BE49-F238E27FC236}">
                <a16:creationId xmlns:a16="http://schemas.microsoft.com/office/drawing/2014/main" id="{8C2F5C5B-FC00-4952-AC88-C4BA50460991}"/>
              </a:ext>
            </a:extLst>
          </p:cNvPr>
          <p:cNvPicPr>
            <a:picLocks noChangeAspect="1"/>
          </p:cNvPicPr>
          <p:nvPr/>
        </p:nvPicPr>
        <p:blipFill>
          <a:blip r:embed="rId4"/>
          <a:stretch>
            <a:fillRect/>
          </a:stretch>
        </p:blipFill>
        <p:spPr>
          <a:xfrm>
            <a:off x="4548641" y="780700"/>
            <a:ext cx="3583439" cy="2347152"/>
          </a:xfrm>
          <a:prstGeom prst="rect">
            <a:avLst/>
          </a:prstGeom>
        </p:spPr>
      </p:pic>
      <p:cxnSp>
        <p:nvCxnSpPr>
          <p:cNvPr id="17" name="Straight Connector 13">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33675" y="2538728"/>
            <a:ext cx="28346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5" name="Picture 5" descr="Diagram&#10;&#10;Description automatically generated">
            <a:extLst>
              <a:ext uri="{FF2B5EF4-FFF2-40B4-BE49-F238E27FC236}">
                <a16:creationId xmlns:a16="http://schemas.microsoft.com/office/drawing/2014/main" id="{160DA9F3-A94F-4D4F-B337-86AFFEED4010}"/>
              </a:ext>
            </a:extLst>
          </p:cNvPr>
          <p:cNvPicPr>
            <a:picLocks noChangeAspect="1"/>
          </p:cNvPicPr>
          <p:nvPr/>
        </p:nvPicPr>
        <p:blipFill>
          <a:blip r:embed="rId5"/>
          <a:stretch>
            <a:fillRect/>
          </a:stretch>
        </p:blipFill>
        <p:spPr>
          <a:xfrm>
            <a:off x="4493813" y="3780409"/>
            <a:ext cx="3638267" cy="2246629"/>
          </a:xfrm>
          <a:prstGeom prst="rect">
            <a:avLst/>
          </a:prstGeom>
        </p:spPr>
      </p:pic>
    </p:spTree>
    <p:extLst>
      <p:ext uri="{BB962C8B-B14F-4D97-AF65-F5344CB8AC3E}">
        <p14:creationId xmlns:p14="http://schemas.microsoft.com/office/powerpoint/2010/main" val="3615755460"/>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8E9C91B-7EAD-4562-AB0E-DFB9663AE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7"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imeline&#10;&#10;Description automatically generated">
            <a:extLst>
              <a:ext uri="{FF2B5EF4-FFF2-40B4-BE49-F238E27FC236}">
                <a16:creationId xmlns:a16="http://schemas.microsoft.com/office/drawing/2014/main" id="{F5CA5B18-DD2A-4AD5-9B7A-4FACAAF7E4C2}"/>
              </a:ext>
            </a:extLst>
          </p:cNvPr>
          <p:cNvPicPr>
            <a:picLocks noGrp="1" noChangeAspect="1"/>
          </p:cNvPicPr>
          <p:nvPr>
            <p:ph idx="1"/>
          </p:nvPr>
        </p:nvPicPr>
        <p:blipFill>
          <a:blip r:embed="rId3"/>
          <a:stretch>
            <a:fillRect/>
          </a:stretch>
        </p:blipFill>
        <p:spPr>
          <a:xfrm>
            <a:off x="943357" y="1655538"/>
            <a:ext cx="10337292" cy="3540521"/>
          </a:xfrm>
          <a:prstGeom prst="rect">
            <a:avLst/>
          </a:prstGeom>
        </p:spPr>
      </p:pic>
    </p:spTree>
    <p:extLst>
      <p:ext uri="{BB962C8B-B14F-4D97-AF65-F5344CB8AC3E}">
        <p14:creationId xmlns:p14="http://schemas.microsoft.com/office/powerpoint/2010/main" val="7237397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8E9C91B-7EAD-4562-AB0E-DFB9663AE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7"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89378273-C5B0-4247-B590-F89D7BA24931}"/>
              </a:ext>
            </a:extLst>
          </p:cNvPr>
          <p:cNvPicPr>
            <a:picLocks noChangeAspect="1"/>
          </p:cNvPicPr>
          <p:nvPr/>
        </p:nvPicPr>
        <p:blipFill>
          <a:blip r:embed="rId3"/>
          <a:stretch>
            <a:fillRect/>
          </a:stretch>
        </p:blipFill>
        <p:spPr>
          <a:xfrm>
            <a:off x="1266111" y="905933"/>
            <a:ext cx="9691783" cy="5039728"/>
          </a:xfrm>
          <a:prstGeom prst="rect">
            <a:avLst/>
          </a:prstGeom>
        </p:spPr>
      </p:pic>
    </p:spTree>
    <p:extLst>
      <p:ext uri="{BB962C8B-B14F-4D97-AF65-F5344CB8AC3E}">
        <p14:creationId xmlns:p14="http://schemas.microsoft.com/office/powerpoint/2010/main" val="41541497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8E9C91B-7EAD-4562-AB0E-DFB9663AE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7"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imeline&#10;&#10;Description automatically generated">
            <a:extLst>
              <a:ext uri="{FF2B5EF4-FFF2-40B4-BE49-F238E27FC236}">
                <a16:creationId xmlns:a16="http://schemas.microsoft.com/office/drawing/2014/main" id="{C53CED6A-A3EE-4CA4-86F8-9BE40509369E}"/>
              </a:ext>
            </a:extLst>
          </p:cNvPr>
          <p:cNvPicPr>
            <a:picLocks noChangeAspect="1"/>
          </p:cNvPicPr>
          <p:nvPr/>
        </p:nvPicPr>
        <p:blipFill>
          <a:blip r:embed="rId3"/>
          <a:stretch>
            <a:fillRect/>
          </a:stretch>
        </p:blipFill>
        <p:spPr>
          <a:xfrm>
            <a:off x="1335011" y="905933"/>
            <a:ext cx="9553984" cy="5039728"/>
          </a:xfrm>
          <a:prstGeom prst="rect">
            <a:avLst/>
          </a:prstGeom>
        </p:spPr>
      </p:pic>
    </p:spTree>
    <p:extLst>
      <p:ext uri="{BB962C8B-B14F-4D97-AF65-F5344CB8AC3E}">
        <p14:creationId xmlns:p14="http://schemas.microsoft.com/office/powerpoint/2010/main" val="40036290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5"/>
            <a:ext cx="10058400" cy="627797"/>
          </a:xfrm>
        </p:spPr>
        <p:txBody>
          <a:bodyPr>
            <a:normAutofit fontScale="90000"/>
          </a:bodyPr>
          <a:lstStyle/>
          <a:p>
            <a:r>
              <a:rPr lang="en-GB" dirty="0"/>
              <a:t>ENGINEERED SYSTEM</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2432" y="1324890"/>
            <a:ext cx="10898931" cy="38385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337450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5"/>
            <a:ext cx="10058400" cy="744529"/>
          </a:xfrm>
        </p:spPr>
        <p:txBody>
          <a:bodyPr/>
          <a:lstStyle/>
          <a:p>
            <a:r>
              <a:rPr lang="en-GB" dirty="0"/>
              <a:t>SYSTEM ENGINEERING</a:t>
            </a: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5947" y="1293779"/>
            <a:ext cx="10984599" cy="43288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658401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5"/>
            <a:ext cx="10058400" cy="695891"/>
          </a:xfrm>
        </p:spPr>
        <p:txBody>
          <a:bodyPr>
            <a:normAutofit fontScale="90000"/>
          </a:bodyPr>
          <a:lstStyle/>
          <a:p>
            <a:r>
              <a:rPr lang="en-GB" dirty="0"/>
              <a:t>System engineering process - V</a:t>
            </a: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1481" y="1157288"/>
            <a:ext cx="10943617" cy="49127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249743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4"/>
            <a:ext cx="10058400" cy="647252"/>
          </a:xfrm>
        </p:spPr>
        <p:txBody>
          <a:bodyPr>
            <a:normAutofit fontScale="90000"/>
          </a:bodyPr>
          <a:lstStyle/>
          <a:p>
            <a:r>
              <a:rPr lang="en-GB" dirty="0"/>
              <a:t>SYSTEM THINKER HABITS</a:t>
            </a:r>
          </a:p>
        </p:txBody>
      </p:sp>
      <p:pic>
        <p:nvPicPr>
          <p:cNvPr id="614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8095" y="1036365"/>
            <a:ext cx="11906655" cy="52963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08161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8E9C91B-7EAD-4562-AB0E-DFB9663AE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7"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652BD35A-BC99-4831-A358-06E2CEB966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noFill/>
          <a:ln w="69850">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 text, application&#10;&#10;Description automatically generated">
            <a:extLst>
              <a:ext uri="{FF2B5EF4-FFF2-40B4-BE49-F238E27FC236}">
                <a16:creationId xmlns:a16="http://schemas.microsoft.com/office/drawing/2014/main" id="{C7317AE0-E92B-43E3-8CA7-AA0E3ADD921A}"/>
              </a:ext>
            </a:extLst>
          </p:cNvPr>
          <p:cNvPicPr>
            <a:picLocks noGrp="1" noChangeAspect="1"/>
          </p:cNvPicPr>
          <p:nvPr>
            <p:ph idx="1"/>
          </p:nvPr>
        </p:nvPicPr>
        <p:blipFill>
          <a:blip r:embed="rId3"/>
          <a:stretch>
            <a:fillRect/>
          </a:stretch>
        </p:blipFill>
        <p:spPr>
          <a:xfrm>
            <a:off x="1748601" y="905933"/>
            <a:ext cx="8726803" cy="5039728"/>
          </a:xfrm>
          <a:prstGeom prst="rect">
            <a:avLst/>
          </a:prstGeom>
        </p:spPr>
      </p:pic>
    </p:spTree>
    <p:extLst>
      <p:ext uri="{BB962C8B-B14F-4D97-AF65-F5344CB8AC3E}">
        <p14:creationId xmlns:p14="http://schemas.microsoft.com/office/powerpoint/2010/main" val="1523382962"/>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INTERCONNECTIONS</a:t>
            </a:r>
          </a:p>
        </p:txBody>
      </p:sp>
      <p:sp>
        <p:nvSpPr>
          <p:cNvPr id="3" name="Content Placeholder 2"/>
          <p:cNvSpPr>
            <a:spLocks noGrp="1"/>
          </p:cNvSpPr>
          <p:nvPr>
            <p:ph idx="1"/>
          </p:nvPr>
        </p:nvSpPr>
        <p:spPr/>
        <p:txBody>
          <a:bodyPr/>
          <a:lstStyle/>
          <a:p>
            <a:r>
              <a:rPr lang="en-GB" dirty="0"/>
              <a:t>Examine for similarities and group</a:t>
            </a:r>
          </a:p>
          <a:p>
            <a:r>
              <a:rPr lang="en-GB" dirty="0"/>
              <a:t>Identify ‘Critical Control Points’</a:t>
            </a:r>
          </a:p>
          <a:p>
            <a:r>
              <a:rPr lang="en-GB" dirty="0"/>
              <a:t>Identify top tier resolution from which system resolution can promulgate</a:t>
            </a:r>
          </a:p>
          <a:p>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2767" y="3706240"/>
            <a:ext cx="5846323" cy="24124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163091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5"/>
            <a:ext cx="10058400" cy="676435"/>
          </a:xfrm>
        </p:spPr>
        <p:txBody>
          <a:bodyPr>
            <a:normAutofit fontScale="90000"/>
          </a:bodyPr>
          <a:lstStyle/>
          <a:p>
            <a:r>
              <a:rPr lang="en-GB" dirty="0"/>
              <a:t>BOUNDARIES</a:t>
            </a:r>
          </a:p>
        </p:txBody>
      </p:sp>
      <p:pic>
        <p:nvPicPr>
          <p:cNvPr id="2050" name="Picture 2" descr="System boundary for LCA in building construction process, for example ....  | Download Scientific Diagra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9772" y="1147866"/>
            <a:ext cx="11452603" cy="47665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55574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74DC058-6C10-42ED-AC56-79412E54C0F9}"/>
              </a:ext>
            </a:extLst>
          </p:cNvPr>
          <p:cNvSpPr>
            <a:spLocks noGrp="1"/>
          </p:cNvSpPr>
          <p:nvPr>
            <p:ph type="title"/>
          </p:nvPr>
        </p:nvSpPr>
        <p:spPr>
          <a:xfrm>
            <a:off x="492371" y="516835"/>
            <a:ext cx="3084844" cy="5772840"/>
          </a:xfrm>
        </p:spPr>
        <p:txBody>
          <a:bodyPr anchor="ctr">
            <a:normAutofit/>
          </a:bodyPr>
          <a:lstStyle/>
          <a:p>
            <a:r>
              <a:rPr lang="en-GB" sz="3600">
                <a:solidFill>
                  <a:schemeClr val="bg1"/>
                </a:solidFill>
              </a:rPr>
              <a:t>TOOLS</a:t>
            </a:r>
          </a:p>
        </p:txBody>
      </p:sp>
      <p:graphicFrame>
        <p:nvGraphicFramePr>
          <p:cNvPr id="14" name="Content Placeholder 2">
            <a:extLst>
              <a:ext uri="{FF2B5EF4-FFF2-40B4-BE49-F238E27FC236}">
                <a16:creationId xmlns:a16="http://schemas.microsoft.com/office/drawing/2014/main" id="{233B6E3F-3BD4-47B4-A540-A9FFACE8B5B0}"/>
              </a:ext>
            </a:extLst>
          </p:cNvPr>
          <p:cNvGraphicFramePr>
            <a:graphicFrameLocks noGrp="1"/>
          </p:cNvGraphicFramePr>
          <p:nvPr>
            <p:ph idx="1"/>
            <p:extLst>
              <p:ext uri="{D42A27DB-BD31-4B8C-83A1-F6EECF244321}">
                <p14:modId xmlns:p14="http://schemas.microsoft.com/office/powerpoint/2010/main" val="2848548696"/>
              </p:ext>
            </p:extLst>
          </p:nvPr>
        </p:nvGraphicFramePr>
        <p:xfrm>
          <a:off x="4628133" y="42367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522860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 y="2"/>
            <a:ext cx="12192000" cy="68579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652249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231934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966600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501A6-B0F4-4CAE-B852-2EE02BA60FB2}"/>
              </a:ext>
            </a:extLst>
          </p:cNvPr>
          <p:cNvSpPr>
            <a:spLocks noGrp="1"/>
          </p:cNvSpPr>
          <p:nvPr>
            <p:ph type="title"/>
          </p:nvPr>
        </p:nvSpPr>
        <p:spPr>
          <a:xfrm>
            <a:off x="337427" y="309094"/>
            <a:ext cx="3152748" cy="1188528"/>
          </a:xfrm>
        </p:spPr>
        <p:txBody>
          <a:bodyPr>
            <a:normAutofit fontScale="90000"/>
          </a:bodyPr>
          <a:lstStyle/>
          <a:p>
            <a:r>
              <a:rPr lang="en-GB" dirty="0"/>
              <a:t>SYSTEMS CHANGE</a:t>
            </a:r>
          </a:p>
        </p:txBody>
      </p:sp>
      <p:pic>
        <p:nvPicPr>
          <p:cNvPr id="1026" name="Picture 6" descr="https://miro.medium.com/max/1000/1*8cDB006Dml9o_cVoOJ7d1Q.png">
            <a:extLst>
              <a:ext uri="{FF2B5EF4-FFF2-40B4-BE49-F238E27FC236}">
                <a16:creationId xmlns:a16="http://schemas.microsoft.com/office/drawing/2014/main" id="{93BCDB33-4894-4069-96B4-0E521F0C6E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19586" y="85294"/>
            <a:ext cx="5953125" cy="610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445009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C5F84-50B5-49A3-809E-417E85557A43}"/>
              </a:ext>
            </a:extLst>
          </p:cNvPr>
          <p:cNvSpPr>
            <a:spLocks noGrp="1"/>
          </p:cNvSpPr>
          <p:nvPr>
            <p:ph type="title"/>
          </p:nvPr>
        </p:nvSpPr>
        <p:spPr>
          <a:xfrm>
            <a:off x="1097280" y="286603"/>
            <a:ext cx="10058400" cy="834894"/>
          </a:xfrm>
        </p:spPr>
        <p:txBody>
          <a:bodyPr/>
          <a:lstStyle/>
          <a:p>
            <a:r>
              <a:rPr lang="en-GB" dirty="0"/>
              <a:t>Sustainability – the Funnel</a:t>
            </a:r>
          </a:p>
        </p:txBody>
      </p:sp>
      <p:pic>
        <p:nvPicPr>
          <p:cNvPr id="4" name="Picture 4">
            <a:extLst>
              <a:ext uri="{FF2B5EF4-FFF2-40B4-BE49-F238E27FC236}">
                <a16:creationId xmlns:a16="http://schemas.microsoft.com/office/drawing/2014/main" id="{55F3BF1A-3396-407D-A145-31FF4DEED19C}"/>
              </a:ext>
            </a:extLst>
          </p:cNvPr>
          <p:cNvPicPr>
            <a:picLocks noGrp="1" noChangeAspect="1"/>
          </p:cNvPicPr>
          <p:nvPr>
            <p:ph idx="1"/>
          </p:nvPr>
        </p:nvPicPr>
        <p:blipFill>
          <a:blip r:embed="rId3"/>
          <a:stretch>
            <a:fillRect/>
          </a:stretch>
        </p:blipFill>
        <p:spPr>
          <a:xfrm>
            <a:off x="205741" y="1116560"/>
            <a:ext cx="11738609" cy="5159629"/>
          </a:xfrm>
        </p:spPr>
      </p:pic>
      <p:pic>
        <p:nvPicPr>
          <p:cNvPr id="5" name="Picture 5" descr="Logo&#10;&#10;Description automatically generated">
            <a:extLst>
              <a:ext uri="{FF2B5EF4-FFF2-40B4-BE49-F238E27FC236}">
                <a16:creationId xmlns:a16="http://schemas.microsoft.com/office/drawing/2014/main" id="{5CE35641-ADD1-4D53-9C53-1DC5E992C969}"/>
              </a:ext>
            </a:extLst>
          </p:cNvPr>
          <p:cNvPicPr>
            <a:picLocks noChangeAspect="1"/>
          </p:cNvPicPr>
          <p:nvPr/>
        </p:nvPicPr>
        <p:blipFill>
          <a:blip r:embed="rId4"/>
          <a:stretch>
            <a:fillRect/>
          </a:stretch>
        </p:blipFill>
        <p:spPr>
          <a:xfrm>
            <a:off x="4724400" y="3310761"/>
            <a:ext cx="2743200" cy="236483"/>
          </a:xfrm>
          <a:prstGeom prst="rect">
            <a:avLst/>
          </a:prstGeom>
        </p:spPr>
      </p:pic>
      <p:pic>
        <p:nvPicPr>
          <p:cNvPr id="6" name="Picture 6" descr="Logo&#10;&#10;Description automatically generated">
            <a:extLst>
              <a:ext uri="{FF2B5EF4-FFF2-40B4-BE49-F238E27FC236}">
                <a16:creationId xmlns:a16="http://schemas.microsoft.com/office/drawing/2014/main" id="{B51A54B2-D281-4088-BADF-B726EBF5EB24}"/>
              </a:ext>
            </a:extLst>
          </p:cNvPr>
          <p:cNvPicPr>
            <a:picLocks noChangeAspect="1"/>
          </p:cNvPicPr>
          <p:nvPr/>
        </p:nvPicPr>
        <p:blipFill>
          <a:blip r:embed="rId4"/>
          <a:stretch>
            <a:fillRect/>
          </a:stretch>
        </p:blipFill>
        <p:spPr>
          <a:xfrm>
            <a:off x="4724400" y="3310761"/>
            <a:ext cx="2743200" cy="236483"/>
          </a:xfrm>
          <a:prstGeom prst="rect">
            <a:avLst/>
          </a:prstGeom>
        </p:spPr>
      </p:pic>
      <p:pic>
        <p:nvPicPr>
          <p:cNvPr id="7" name="Picture 7" descr="Logo&#10;&#10;Description automatically generated">
            <a:extLst>
              <a:ext uri="{FF2B5EF4-FFF2-40B4-BE49-F238E27FC236}">
                <a16:creationId xmlns:a16="http://schemas.microsoft.com/office/drawing/2014/main" id="{CEDBB977-F4FC-41EE-A26D-5D539C88E67B}"/>
              </a:ext>
            </a:extLst>
          </p:cNvPr>
          <p:cNvPicPr>
            <a:picLocks noChangeAspect="1"/>
          </p:cNvPicPr>
          <p:nvPr/>
        </p:nvPicPr>
        <p:blipFill>
          <a:blip r:embed="rId4"/>
          <a:stretch>
            <a:fillRect/>
          </a:stretch>
        </p:blipFill>
        <p:spPr>
          <a:xfrm>
            <a:off x="4724400" y="3310761"/>
            <a:ext cx="2743200" cy="236483"/>
          </a:xfrm>
          <a:prstGeom prst="rect">
            <a:avLst/>
          </a:prstGeom>
        </p:spPr>
      </p:pic>
    </p:spTree>
    <p:extLst>
      <p:ext uri="{BB962C8B-B14F-4D97-AF65-F5344CB8AC3E}">
        <p14:creationId xmlns:p14="http://schemas.microsoft.com/office/powerpoint/2010/main" val="819114921"/>
      </p:ext>
    </p:extLst>
  </p:cSld>
  <p:clrMapOvr>
    <a:masterClrMapping/>
  </p:clrMapOvr>
</p:sld>
</file>

<file path=ppt/theme/theme1.xml><?xml version="1.0" encoding="utf-8"?>
<a:theme xmlns:a="http://schemas.openxmlformats.org/drawingml/2006/main" name="RetrospectVTI">
  <a:themeElements>
    <a:clrScheme name="AnalogousFromRegularSeedRightStep">
      <a:dk1>
        <a:srgbClr val="000000"/>
      </a:dk1>
      <a:lt1>
        <a:srgbClr val="FFFFFF"/>
      </a:lt1>
      <a:dk2>
        <a:srgbClr val="1F2637"/>
      </a:dk2>
      <a:lt2>
        <a:srgbClr val="E8E2E5"/>
      </a:lt2>
      <a:accent1>
        <a:srgbClr val="47B477"/>
      </a:accent1>
      <a:accent2>
        <a:srgbClr val="3BB1A0"/>
      </a:accent2>
      <a:accent3>
        <a:srgbClr val="4DA3C3"/>
      </a:accent3>
      <a:accent4>
        <a:srgbClr val="3B60B1"/>
      </a:accent4>
      <a:accent5>
        <a:srgbClr val="594DC3"/>
      </a:accent5>
      <a:accent6>
        <a:srgbClr val="793BB1"/>
      </a:accent6>
      <a:hlink>
        <a:srgbClr val="BF3F87"/>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1409</Words>
  <Application>Microsoft Office PowerPoint</Application>
  <PresentationFormat>Widescreen</PresentationFormat>
  <Paragraphs>154</Paragraphs>
  <Slides>24</Slides>
  <Notes>20</Notes>
  <HiddenSlides>0</HiddenSlides>
  <MMClips>0</MMClips>
  <ScaleCrop>false</ScaleCrop>
  <HeadingPairs>
    <vt:vector size="6" baseType="variant">
      <vt:variant>
        <vt:lpstr>Fonts Used</vt:lpstr>
      </vt:variant>
      <vt:variant>
        <vt:i4>5</vt:i4>
      </vt:variant>
      <vt:variant>
        <vt:lpstr>Theme</vt:lpstr>
      </vt:variant>
      <vt:variant>
        <vt:i4>4</vt:i4>
      </vt:variant>
      <vt:variant>
        <vt:lpstr>Slide Titles</vt:lpstr>
      </vt:variant>
      <vt:variant>
        <vt:i4>24</vt:i4>
      </vt:variant>
    </vt:vector>
  </HeadingPairs>
  <TitlesOfParts>
    <vt:vector size="33" baseType="lpstr">
      <vt:lpstr>Arial</vt:lpstr>
      <vt:lpstr>Calibri</vt:lpstr>
      <vt:lpstr>Calibri Light</vt:lpstr>
      <vt:lpstr>Georgia Pro Cond Light</vt:lpstr>
      <vt:lpstr>Speak Pro</vt:lpstr>
      <vt:lpstr>RetrospectVTI</vt:lpstr>
      <vt:lpstr>Custom Design</vt:lpstr>
      <vt:lpstr>Office Theme</vt:lpstr>
      <vt:lpstr>1_Office Theme</vt:lpstr>
      <vt:lpstr>SYSTEMS THINKING &amp; MAPPING</vt:lpstr>
      <vt:lpstr>SYSTEMS THINKING</vt:lpstr>
      <vt:lpstr>PROCESS</vt:lpstr>
      <vt:lpstr>SYSTEMS THINKING</vt:lpstr>
      <vt:lpstr>PowerPoint Presentation</vt:lpstr>
      <vt:lpstr>COMPLEX / COMPLICATED </vt:lpstr>
      <vt:lpstr>TASK</vt:lpstr>
      <vt:lpstr>PowerPoint Presentation</vt:lpstr>
      <vt:lpstr>PowerPoint Presentation</vt:lpstr>
      <vt:lpstr>PowerPoint Presentation</vt:lpstr>
      <vt:lpstr>PowerPoint Presentation</vt:lpstr>
      <vt:lpstr>ENGINEERED SYSTEM</vt:lpstr>
      <vt:lpstr>SYSTEM ENGINEERING</vt:lpstr>
      <vt:lpstr>System engineering process - V</vt:lpstr>
      <vt:lpstr>SYSTEM THINKER HABITS</vt:lpstr>
      <vt:lpstr>PowerPoint Presentation</vt:lpstr>
      <vt:lpstr>INTERCONNECTIONS</vt:lpstr>
      <vt:lpstr>BOUNDARIES</vt:lpstr>
      <vt:lpstr>TOOLS</vt:lpstr>
      <vt:lpstr>PowerPoint Presentation</vt:lpstr>
      <vt:lpstr>PowerPoint Presentation</vt:lpstr>
      <vt:lpstr>PowerPoint Presentation</vt:lpstr>
      <vt:lpstr>SYSTEMS CHANGE</vt:lpstr>
      <vt:lpstr>Sustainability – the Funnel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mike goodfellow-smith</dc:creator>
  <cp:lastModifiedBy>Michael Goodfellow-Smith</cp:lastModifiedBy>
  <cp:revision>171</cp:revision>
  <dcterms:created xsi:type="dcterms:W3CDTF">2022-01-24T19:14:44Z</dcterms:created>
  <dcterms:modified xsi:type="dcterms:W3CDTF">2022-01-31T11:56:44Z</dcterms:modified>
</cp:coreProperties>
</file>