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9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73" r:id="rId14"/>
    <p:sldId id="272" r:id="rId15"/>
    <p:sldId id="270" r:id="rId16"/>
    <p:sldId id="26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5" autoAdjust="0"/>
    <p:restoredTop sz="82992" autoAdjust="0"/>
  </p:normalViewPr>
  <p:slideViewPr>
    <p:cSldViewPr snapToGrid="0">
      <p:cViewPr varScale="1">
        <p:scale>
          <a:sx n="72" d="100"/>
          <a:sy n="72" d="100"/>
        </p:scale>
        <p:origin x="57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Essay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taliewarnert.com/personal-retrospec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oi.es/blogs/embasev/2015/04/09/equipo-en-8-palabra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kahoots/my-kahoo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C7C5C-8AF8-42AB-8D35-584D7A07D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8" r="-2" b="-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83F37-5245-4ED9-8CA3-D5C5F538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3346-6427-4DB1-821C-6426A51C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be able to;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70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816777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114"/>
            <a:ext cx="10515600" cy="4897846"/>
          </a:xfrm>
        </p:spPr>
        <p:txBody>
          <a:bodyPr>
            <a:no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who fully understand the reflection process, are able to use reflective strategies to improve their academic experience (Smith and Jack, 2005)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reflective writing leads to more than just a gain in your knowledge, it should also challenge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640081"/>
            <a:ext cx="2835222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Reflection mean to you?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4A1EC78-8AB2-43B9-BCB4-CDDC7F32A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3" b="1346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effective, KOLB (1984) proposed that learners must pass through four distinct stages…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18" y="640081"/>
            <a:ext cx="2729676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</a:p>
        </p:txBody>
      </p:sp>
      <p:sp>
        <p:nvSpPr>
          <p:cNvPr id="137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062964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F4179-B9C0-43B8-A704-A9487024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703CF-63E2-4089-87B3-6DA31FF8A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is based on five key questions which enable you to break down your experience and reflect on the process and outcomes (John, 1995).</a:t>
            </a:r>
          </a:p>
        </p:txBody>
      </p:sp>
    </p:spTree>
    <p:extLst>
      <p:ext uri="{BB962C8B-B14F-4D97-AF65-F5344CB8AC3E}">
        <p14:creationId xmlns:p14="http://schemas.microsoft.com/office/powerpoint/2010/main" val="181950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is suitable to your style of writing is a personal preference.</a:t>
            </a:r>
          </a:p>
        </p:txBody>
      </p:sp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of two, students will describe an experience that they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 is considered to be the easiest to use.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05EE6AB-437E-4791-AAC6-3E028DCA6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2" r="-2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A8232-7A40-4394-90A8-CA64858C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E3E-0BE9-4309-B3C6-622D8A65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https://create.kahoot.it/kahoots/my-kahoots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3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760</Words>
  <Application>Microsoft Office PowerPoint</Application>
  <PresentationFormat>Widescreen</PresentationFormat>
  <Paragraphs>64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Reflective Writing</vt:lpstr>
      <vt:lpstr>Aim</vt:lpstr>
      <vt:lpstr>Learning Outcomes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Johns Model of Reflection</vt:lpstr>
      <vt:lpstr>Johns Reflective Model</vt:lpstr>
      <vt:lpstr>Choosing a suitable reflective model</vt:lpstr>
      <vt:lpstr>Activity:</vt:lpstr>
      <vt:lpstr>Kahoot Activity</vt:lpstr>
      <vt:lpstr>Summarise</vt:lpstr>
      <vt:lpstr>References</vt:lpstr>
      <vt:lpstr>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Joanna Fender</cp:lastModifiedBy>
  <cp:revision>5</cp:revision>
  <dcterms:created xsi:type="dcterms:W3CDTF">2019-02-05T12:16:05Z</dcterms:created>
  <dcterms:modified xsi:type="dcterms:W3CDTF">2019-02-06T13:51:53Z</dcterms:modified>
</cp:coreProperties>
</file>