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56" r:id="rId5"/>
    <p:sldId id="275" r:id="rId6"/>
    <p:sldId id="468" r:id="rId7"/>
    <p:sldId id="469" r:id="rId8"/>
    <p:sldId id="335" r:id="rId9"/>
    <p:sldId id="336" r:id="rId10"/>
    <p:sldId id="489" r:id="rId11"/>
    <p:sldId id="490" r:id="rId12"/>
    <p:sldId id="491" r:id="rId13"/>
    <p:sldId id="470" r:id="rId14"/>
    <p:sldId id="493" r:id="rId15"/>
    <p:sldId id="492" r:id="rId16"/>
    <p:sldId id="494" r:id="rId17"/>
    <p:sldId id="495" r:id="rId18"/>
    <p:sldId id="366" r:id="rId19"/>
    <p:sldId id="497" r:id="rId20"/>
    <p:sldId id="496" r:id="rId21"/>
    <p:sldId id="498" r:id="rId22"/>
    <p:sldId id="499" r:id="rId23"/>
    <p:sldId id="500" r:id="rId24"/>
    <p:sldId id="501" r:id="rId25"/>
    <p:sldId id="502" r:id="rId26"/>
    <p:sldId id="503" r:id="rId27"/>
    <p:sldId id="504" r:id="rId28"/>
    <p:sldId id="505" r:id="rId29"/>
    <p:sldId id="506" r:id="rId30"/>
    <p:sldId id="370" r:id="rId31"/>
    <p:sldId id="507" r:id="rId32"/>
    <p:sldId id="274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99" autoAdjust="0"/>
    <p:restoredTop sz="94660"/>
  </p:normalViewPr>
  <p:slideViewPr>
    <p:cSldViewPr>
      <p:cViewPr varScale="1">
        <p:scale>
          <a:sx n="100" d="100"/>
          <a:sy n="100" d="100"/>
        </p:scale>
        <p:origin x="759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AB717B-034D-44A4-84E8-6BF0DF326F0A}" type="doc">
      <dgm:prSet loTypeId="urn:microsoft.com/office/officeart/2011/layout/ConvergingText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3E3B61-3182-48DA-A419-0B36F39E8B47}">
      <dgm:prSet phldrT="[Text]"/>
      <dgm:spPr/>
      <dgm:t>
        <a:bodyPr/>
        <a:lstStyle/>
        <a:p>
          <a:r>
            <a:rPr lang="en-US" dirty="0" smtClean="0"/>
            <a:t>Users</a:t>
          </a:r>
          <a:endParaRPr lang="en-US" dirty="0"/>
        </a:p>
      </dgm:t>
    </dgm:pt>
    <dgm:pt modelId="{B527460E-5ED9-4F0C-8F9F-E05A57E1D354}" type="parTrans" cxnId="{F5FF389A-3D30-4A08-AA11-382CE77D6693}">
      <dgm:prSet/>
      <dgm:spPr/>
      <dgm:t>
        <a:bodyPr/>
        <a:lstStyle/>
        <a:p>
          <a:endParaRPr lang="en-US"/>
        </a:p>
      </dgm:t>
    </dgm:pt>
    <dgm:pt modelId="{022996F0-D2C3-40FE-8C79-06FEE31380D9}" type="sibTrans" cxnId="{F5FF389A-3D30-4A08-AA11-382CE77D6693}">
      <dgm:prSet/>
      <dgm:spPr/>
      <dgm:t>
        <a:bodyPr/>
        <a:lstStyle/>
        <a:p>
          <a:endParaRPr lang="en-US"/>
        </a:p>
      </dgm:t>
    </dgm:pt>
    <dgm:pt modelId="{49E5EACF-F1BA-4178-8FE2-6FFB0A4786A4}">
      <dgm:prSet phldrT="[Text]"/>
      <dgm:spPr/>
      <dgm:t>
        <a:bodyPr/>
        <a:lstStyle/>
        <a:p>
          <a:r>
            <a:rPr lang="en-US" dirty="0" smtClean="0"/>
            <a:t>Users</a:t>
          </a:r>
          <a:endParaRPr lang="en-US" dirty="0"/>
        </a:p>
      </dgm:t>
    </dgm:pt>
    <dgm:pt modelId="{45210937-81A3-47E9-98FB-CED13C1726DB}" type="parTrans" cxnId="{D6FEDF6D-D94A-4975-9770-751C7432176D}">
      <dgm:prSet/>
      <dgm:spPr/>
      <dgm:t>
        <a:bodyPr/>
        <a:lstStyle/>
        <a:p>
          <a:endParaRPr lang="en-US"/>
        </a:p>
      </dgm:t>
    </dgm:pt>
    <dgm:pt modelId="{7FDAE4B1-FD96-441E-8D71-855A13F0677D}" type="sibTrans" cxnId="{D6FEDF6D-D94A-4975-9770-751C7432176D}">
      <dgm:prSet/>
      <dgm:spPr/>
      <dgm:t>
        <a:bodyPr/>
        <a:lstStyle/>
        <a:p>
          <a:endParaRPr lang="en-US"/>
        </a:p>
      </dgm:t>
    </dgm:pt>
    <dgm:pt modelId="{16790B89-539E-4F45-99D4-DD360F99B946}">
      <dgm:prSet phldrT="[Text]"/>
      <dgm:spPr/>
      <dgm:t>
        <a:bodyPr/>
        <a:lstStyle/>
        <a:p>
          <a:r>
            <a:rPr lang="en-US" dirty="0" smtClean="0"/>
            <a:t>Users</a:t>
          </a:r>
          <a:endParaRPr lang="en-US" dirty="0"/>
        </a:p>
      </dgm:t>
    </dgm:pt>
    <dgm:pt modelId="{A3287FAB-1199-40BE-963E-D0250A65995A}" type="parTrans" cxnId="{C3AB7AA2-21F3-44CB-B0AC-AD2C59A63D8C}">
      <dgm:prSet/>
      <dgm:spPr/>
      <dgm:t>
        <a:bodyPr/>
        <a:lstStyle/>
        <a:p>
          <a:endParaRPr lang="en-US"/>
        </a:p>
      </dgm:t>
    </dgm:pt>
    <dgm:pt modelId="{3F48737F-808A-4D5C-B4E8-36BD566921DC}" type="sibTrans" cxnId="{C3AB7AA2-21F3-44CB-B0AC-AD2C59A63D8C}">
      <dgm:prSet/>
      <dgm:spPr/>
      <dgm:t>
        <a:bodyPr/>
        <a:lstStyle/>
        <a:p>
          <a:endParaRPr lang="en-US"/>
        </a:p>
      </dgm:t>
    </dgm:pt>
    <dgm:pt modelId="{CDCBA952-ECED-4886-A700-7D5350FBCF80}">
      <dgm:prSet phldrT="[Text]"/>
      <dgm:spPr/>
      <dgm:t>
        <a:bodyPr/>
        <a:lstStyle/>
        <a:p>
          <a:r>
            <a:rPr lang="en-US" dirty="0" smtClean="0"/>
            <a:t>Internet</a:t>
          </a:r>
          <a:endParaRPr lang="en-US" dirty="0"/>
        </a:p>
      </dgm:t>
    </dgm:pt>
    <dgm:pt modelId="{5D115F68-55A5-4B8A-9147-9EE7CCCF6BF3}" type="parTrans" cxnId="{3B4DC005-7578-413A-9F3F-CCD311466FB4}">
      <dgm:prSet/>
      <dgm:spPr/>
      <dgm:t>
        <a:bodyPr/>
        <a:lstStyle/>
        <a:p>
          <a:endParaRPr lang="en-US"/>
        </a:p>
      </dgm:t>
    </dgm:pt>
    <dgm:pt modelId="{EC2874E9-28A4-4B63-8F99-869FBAA7729A}" type="sibTrans" cxnId="{3B4DC005-7578-413A-9F3F-CCD311466FB4}">
      <dgm:prSet/>
      <dgm:spPr/>
      <dgm:t>
        <a:bodyPr/>
        <a:lstStyle/>
        <a:p>
          <a:endParaRPr lang="en-US"/>
        </a:p>
      </dgm:t>
    </dgm:pt>
    <dgm:pt modelId="{AD28E187-EDAC-459A-8385-09840ED0B0D2}">
      <dgm:prSet phldrT="[Text]"/>
      <dgm:spPr/>
      <dgm:t>
        <a:bodyPr/>
        <a:lstStyle/>
        <a:p>
          <a:r>
            <a:rPr lang="en-US" dirty="0" smtClean="0"/>
            <a:t>Webserver</a:t>
          </a:r>
          <a:endParaRPr lang="en-US" dirty="0"/>
        </a:p>
      </dgm:t>
    </dgm:pt>
    <dgm:pt modelId="{2805D551-92F6-459F-957C-9C73EF1C79C1}" type="parTrans" cxnId="{7B162BF1-90A8-4264-8310-57DE19CA6549}">
      <dgm:prSet/>
      <dgm:spPr/>
      <dgm:t>
        <a:bodyPr/>
        <a:lstStyle/>
        <a:p>
          <a:endParaRPr lang="en-US"/>
        </a:p>
      </dgm:t>
    </dgm:pt>
    <dgm:pt modelId="{33E99DFE-52A4-45E1-AEEF-69CA480D3CB1}" type="sibTrans" cxnId="{7B162BF1-90A8-4264-8310-57DE19CA6549}">
      <dgm:prSet/>
      <dgm:spPr/>
      <dgm:t>
        <a:bodyPr/>
        <a:lstStyle/>
        <a:p>
          <a:endParaRPr lang="en-US"/>
        </a:p>
      </dgm:t>
    </dgm:pt>
    <dgm:pt modelId="{B9FAD35A-FA4B-4990-8B66-078062F25117}" type="pres">
      <dgm:prSet presAssocID="{D0AB717B-034D-44A4-84E8-6BF0DF326F0A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3C2BACEE-3D13-446A-B91C-7ADBE081D90D}" type="pres">
      <dgm:prSet presAssocID="{CDCBA952-ECED-4886-A700-7D5350FBCF80}" presName="composite" presStyleCnt="0"/>
      <dgm:spPr/>
    </dgm:pt>
    <dgm:pt modelId="{204C5128-F15E-425E-8318-C9D4DA3F3CBF}" type="pres">
      <dgm:prSet presAssocID="{CDCBA952-ECED-4886-A700-7D5350FBCF80}" presName="ParentAccent1" presStyleLbl="alignNode1" presStyleIdx="0" presStyleCnt="45"/>
      <dgm:spPr/>
    </dgm:pt>
    <dgm:pt modelId="{105BDA6F-0EBB-4DD1-9861-3D9CCE94AAA9}" type="pres">
      <dgm:prSet presAssocID="{CDCBA952-ECED-4886-A700-7D5350FBCF80}" presName="ParentAccent2" presStyleLbl="alignNode1" presStyleIdx="1" presStyleCnt="45"/>
      <dgm:spPr/>
    </dgm:pt>
    <dgm:pt modelId="{31D1B0D4-ED56-4781-9905-D2A71EDCE8A3}" type="pres">
      <dgm:prSet presAssocID="{CDCBA952-ECED-4886-A700-7D5350FBCF80}" presName="ParentAccent3" presStyleLbl="alignNode1" presStyleIdx="2" presStyleCnt="45"/>
      <dgm:spPr/>
    </dgm:pt>
    <dgm:pt modelId="{E3032F67-1586-4ACD-8337-4451529E84E4}" type="pres">
      <dgm:prSet presAssocID="{CDCBA952-ECED-4886-A700-7D5350FBCF80}" presName="ParentAccent4" presStyleLbl="alignNode1" presStyleIdx="3" presStyleCnt="45"/>
      <dgm:spPr/>
    </dgm:pt>
    <dgm:pt modelId="{1CEA5CB7-4020-463F-B5CC-44DE09BD8950}" type="pres">
      <dgm:prSet presAssocID="{CDCBA952-ECED-4886-A700-7D5350FBCF80}" presName="ParentAccent5" presStyleLbl="alignNode1" presStyleIdx="4" presStyleCnt="45"/>
      <dgm:spPr/>
    </dgm:pt>
    <dgm:pt modelId="{AD547E44-760B-49DE-A0B9-3F6D5656426B}" type="pres">
      <dgm:prSet presAssocID="{CDCBA952-ECED-4886-A700-7D5350FBCF80}" presName="ParentAccent6" presStyleLbl="alignNode1" presStyleIdx="5" presStyleCnt="45"/>
      <dgm:spPr/>
    </dgm:pt>
    <dgm:pt modelId="{22592AD9-2A92-4F22-8D2D-22E51C13984D}" type="pres">
      <dgm:prSet presAssocID="{CDCBA952-ECED-4886-A700-7D5350FBCF80}" presName="ParentAccent7" presStyleLbl="alignNode1" presStyleIdx="6" presStyleCnt="45"/>
      <dgm:spPr/>
    </dgm:pt>
    <dgm:pt modelId="{1BA36AF5-4016-41BD-9218-5B482CF2BC19}" type="pres">
      <dgm:prSet presAssocID="{CDCBA952-ECED-4886-A700-7D5350FBCF80}" presName="ParentAccent8" presStyleLbl="alignNode1" presStyleIdx="7" presStyleCnt="45"/>
      <dgm:spPr/>
    </dgm:pt>
    <dgm:pt modelId="{C6B4815D-0213-452F-AAA7-B3096885DDAD}" type="pres">
      <dgm:prSet presAssocID="{CDCBA952-ECED-4886-A700-7D5350FBCF80}" presName="ParentAccent9" presStyleLbl="alignNode1" presStyleIdx="8" presStyleCnt="45"/>
      <dgm:spPr/>
    </dgm:pt>
    <dgm:pt modelId="{530DCC93-47B3-4315-8CEF-EE6C7877C722}" type="pres">
      <dgm:prSet presAssocID="{CDCBA952-ECED-4886-A700-7D5350FBCF80}" presName="ParentAccent10" presStyleLbl="alignNode1" presStyleIdx="9" presStyleCnt="45"/>
      <dgm:spPr/>
    </dgm:pt>
    <dgm:pt modelId="{74A702DA-BD92-414C-928A-6DDC97F22FD3}" type="pres">
      <dgm:prSet presAssocID="{CDCBA952-ECED-4886-A700-7D5350FBCF80}" presName="Parent" presStyleLbl="alignNode1" presStyleIdx="10" presStyleCnt="45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41049A-CBB5-4507-BF2A-3C61DF26CA74}" type="pres">
      <dgm:prSet presAssocID="{373E3B61-3182-48DA-A419-0B36F39E8B47}" presName="Child1Accent1" presStyleLbl="alignNode1" presStyleIdx="11" presStyleCnt="45"/>
      <dgm:spPr/>
    </dgm:pt>
    <dgm:pt modelId="{081E1F2A-2186-41C6-9BB2-6CEF13D2B093}" type="pres">
      <dgm:prSet presAssocID="{373E3B61-3182-48DA-A419-0B36F39E8B47}" presName="Child1Accent2" presStyleLbl="alignNode1" presStyleIdx="12" presStyleCnt="45"/>
      <dgm:spPr/>
    </dgm:pt>
    <dgm:pt modelId="{32A9F081-024C-4B38-9205-5674A7A815CE}" type="pres">
      <dgm:prSet presAssocID="{373E3B61-3182-48DA-A419-0B36F39E8B47}" presName="Child1Accent3" presStyleLbl="alignNode1" presStyleIdx="13" presStyleCnt="45"/>
      <dgm:spPr/>
    </dgm:pt>
    <dgm:pt modelId="{FD6E86BC-D7F7-41DB-9097-E424BB125646}" type="pres">
      <dgm:prSet presAssocID="{373E3B61-3182-48DA-A419-0B36F39E8B47}" presName="Child1Accent4" presStyleLbl="alignNode1" presStyleIdx="14" presStyleCnt="45"/>
      <dgm:spPr/>
    </dgm:pt>
    <dgm:pt modelId="{EC4B90B6-D105-4357-8C4F-09937223505D}" type="pres">
      <dgm:prSet presAssocID="{373E3B61-3182-48DA-A419-0B36F39E8B47}" presName="Child1Accent5" presStyleLbl="alignNode1" presStyleIdx="15" presStyleCnt="45"/>
      <dgm:spPr/>
    </dgm:pt>
    <dgm:pt modelId="{C9448115-C0A0-40AC-A4CF-BF9C735AF03C}" type="pres">
      <dgm:prSet presAssocID="{373E3B61-3182-48DA-A419-0B36F39E8B47}" presName="Child1Accent6" presStyleLbl="alignNode1" presStyleIdx="16" presStyleCnt="45"/>
      <dgm:spPr/>
    </dgm:pt>
    <dgm:pt modelId="{1BFD787F-4A67-496B-BDA0-ABA0F465E176}" type="pres">
      <dgm:prSet presAssocID="{373E3B61-3182-48DA-A419-0B36F39E8B47}" presName="Child1Accent7" presStyleLbl="alignNode1" presStyleIdx="17" presStyleCnt="45"/>
      <dgm:spPr/>
    </dgm:pt>
    <dgm:pt modelId="{596BFB7E-9375-4565-8989-AE8FEA82B15E}" type="pres">
      <dgm:prSet presAssocID="{373E3B61-3182-48DA-A419-0B36F39E8B47}" presName="Child1Accent8" presStyleLbl="alignNode1" presStyleIdx="18" presStyleCnt="45"/>
      <dgm:spPr/>
    </dgm:pt>
    <dgm:pt modelId="{C8DDD2C8-A7B0-4463-AB8C-90E37B5FDE32}" type="pres">
      <dgm:prSet presAssocID="{373E3B61-3182-48DA-A419-0B36F39E8B47}" presName="Child1Accent9" presStyleLbl="alignNode1" presStyleIdx="19" presStyleCnt="45"/>
      <dgm:spPr/>
    </dgm:pt>
    <dgm:pt modelId="{E454F4C7-BDAB-4CB9-BF35-7610CE9F72AF}" type="pres">
      <dgm:prSet presAssocID="{373E3B61-3182-48DA-A419-0B36F39E8B47}" presName="Child1" presStyleLbl="revTx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F733E87-0A24-4281-ABB5-7446D92A99DC}" type="pres">
      <dgm:prSet presAssocID="{49E5EACF-F1BA-4178-8FE2-6FFB0A4786A4}" presName="Child2Accent1" presStyleLbl="alignNode1" presStyleIdx="20" presStyleCnt="45"/>
      <dgm:spPr/>
    </dgm:pt>
    <dgm:pt modelId="{BF3EC294-A1C9-42ED-8D41-CBC43768B643}" type="pres">
      <dgm:prSet presAssocID="{49E5EACF-F1BA-4178-8FE2-6FFB0A4786A4}" presName="Child2Accent2" presStyleLbl="alignNode1" presStyleIdx="21" presStyleCnt="45"/>
      <dgm:spPr/>
    </dgm:pt>
    <dgm:pt modelId="{1DB51E1C-36CC-4AB6-9FFE-A96202DD1688}" type="pres">
      <dgm:prSet presAssocID="{49E5EACF-F1BA-4178-8FE2-6FFB0A4786A4}" presName="Child2Accent3" presStyleLbl="alignNode1" presStyleIdx="22" presStyleCnt="45"/>
      <dgm:spPr/>
    </dgm:pt>
    <dgm:pt modelId="{605EBEDC-F100-4593-B20D-1FCCB3581CD9}" type="pres">
      <dgm:prSet presAssocID="{49E5EACF-F1BA-4178-8FE2-6FFB0A4786A4}" presName="Child2Accent4" presStyleLbl="alignNode1" presStyleIdx="23" presStyleCnt="45"/>
      <dgm:spPr/>
    </dgm:pt>
    <dgm:pt modelId="{0F402CE5-63CF-47B7-88F9-C999C458F67B}" type="pres">
      <dgm:prSet presAssocID="{49E5EACF-F1BA-4178-8FE2-6FFB0A4786A4}" presName="Child2Accent5" presStyleLbl="alignNode1" presStyleIdx="24" presStyleCnt="45"/>
      <dgm:spPr/>
    </dgm:pt>
    <dgm:pt modelId="{0EAA551C-61F1-4998-A2B3-83D8C7CB4489}" type="pres">
      <dgm:prSet presAssocID="{49E5EACF-F1BA-4178-8FE2-6FFB0A4786A4}" presName="Child2Accent6" presStyleLbl="alignNode1" presStyleIdx="25" presStyleCnt="45"/>
      <dgm:spPr/>
    </dgm:pt>
    <dgm:pt modelId="{4E3C9052-1319-487E-915E-A5276A8E88D3}" type="pres">
      <dgm:prSet presAssocID="{49E5EACF-F1BA-4178-8FE2-6FFB0A4786A4}" presName="Child2Accent7" presStyleLbl="alignNode1" presStyleIdx="26" presStyleCnt="45"/>
      <dgm:spPr/>
    </dgm:pt>
    <dgm:pt modelId="{625B20D2-142D-46F5-B56D-0AE69B1A4261}" type="pres">
      <dgm:prSet presAssocID="{49E5EACF-F1BA-4178-8FE2-6FFB0A4786A4}" presName="Child2" presStyleLbl="revTx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6894D19-CE4C-43D9-9EFE-8075DCA21D6D}" type="pres">
      <dgm:prSet presAssocID="{16790B89-539E-4F45-99D4-DD360F99B946}" presName="Child3Accent1" presStyleLbl="alignNode1" presStyleIdx="27" presStyleCnt="45"/>
      <dgm:spPr/>
    </dgm:pt>
    <dgm:pt modelId="{D0E190D1-C2EE-4FAD-8F82-3ED4E9693BD6}" type="pres">
      <dgm:prSet presAssocID="{16790B89-539E-4F45-99D4-DD360F99B946}" presName="Child3Accent2" presStyleLbl="alignNode1" presStyleIdx="28" presStyleCnt="45"/>
      <dgm:spPr/>
    </dgm:pt>
    <dgm:pt modelId="{3DFFD34B-7E64-4983-A3C0-2620C6CEB4FD}" type="pres">
      <dgm:prSet presAssocID="{16790B89-539E-4F45-99D4-DD360F99B946}" presName="Child3Accent3" presStyleLbl="alignNode1" presStyleIdx="29" presStyleCnt="45"/>
      <dgm:spPr/>
    </dgm:pt>
    <dgm:pt modelId="{91FC4F18-5657-4DFD-898B-2314FDF9217D}" type="pres">
      <dgm:prSet presAssocID="{16790B89-539E-4F45-99D4-DD360F99B946}" presName="Child3Accent4" presStyleLbl="alignNode1" presStyleIdx="30" presStyleCnt="45"/>
      <dgm:spPr/>
    </dgm:pt>
    <dgm:pt modelId="{1121828F-08B2-4617-8578-55A6FE3E12C6}" type="pres">
      <dgm:prSet presAssocID="{16790B89-539E-4F45-99D4-DD360F99B946}" presName="Child3Accent5" presStyleLbl="alignNode1" presStyleIdx="31" presStyleCnt="45"/>
      <dgm:spPr/>
    </dgm:pt>
    <dgm:pt modelId="{8526E532-83B7-4B37-AAE3-3D7BC6DD1CEC}" type="pres">
      <dgm:prSet presAssocID="{16790B89-539E-4F45-99D4-DD360F99B946}" presName="Child3Accent6" presStyleLbl="alignNode1" presStyleIdx="32" presStyleCnt="45"/>
      <dgm:spPr/>
    </dgm:pt>
    <dgm:pt modelId="{82381E8C-852D-45B1-900E-FE98D8B9E92C}" type="pres">
      <dgm:prSet presAssocID="{16790B89-539E-4F45-99D4-DD360F99B946}" presName="Child3Accent7" presStyleLbl="alignNode1" presStyleIdx="33" presStyleCnt="45"/>
      <dgm:spPr/>
    </dgm:pt>
    <dgm:pt modelId="{8F2598B0-9AE7-4FBE-9826-3279BE169A98}" type="pres">
      <dgm:prSet presAssocID="{16790B89-539E-4F45-99D4-DD360F99B946}" presName="Child3" presStyleLbl="revTx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48BB67-D946-4998-BBA8-5A2346A5F8C1}" type="pres">
      <dgm:prSet presAssocID="{EC2874E9-28A4-4B63-8F99-869FBAA7729A}" presName="sibTrans" presStyleCnt="0"/>
      <dgm:spPr/>
    </dgm:pt>
    <dgm:pt modelId="{BEB75AB1-C62F-4D2E-BF19-CDECDB9C0B0A}" type="pres">
      <dgm:prSet presAssocID="{AD28E187-EDAC-459A-8385-09840ED0B0D2}" presName="composite" presStyleCnt="0"/>
      <dgm:spPr/>
    </dgm:pt>
    <dgm:pt modelId="{4D07E448-B4A1-49BD-8708-5B4DA66CC9AB}" type="pres">
      <dgm:prSet presAssocID="{AD28E187-EDAC-459A-8385-09840ED0B0D2}" presName="ParentAccent1" presStyleLbl="alignNode1" presStyleIdx="34" presStyleCnt="45"/>
      <dgm:spPr/>
    </dgm:pt>
    <dgm:pt modelId="{06DB6939-A47F-49C2-92A1-2A65BCC9526D}" type="pres">
      <dgm:prSet presAssocID="{AD28E187-EDAC-459A-8385-09840ED0B0D2}" presName="ParentAccent2" presStyleLbl="alignNode1" presStyleIdx="35" presStyleCnt="45"/>
      <dgm:spPr/>
    </dgm:pt>
    <dgm:pt modelId="{8EF09E52-1D59-42EC-9B58-16375D216B82}" type="pres">
      <dgm:prSet presAssocID="{AD28E187-EDAC-459A-8385-09840ED0B0D2}" presName="ParentAccent3" presStyleLbl="alignNode1" presStyleIdx="36" presStyleCnt="45"/>
      <dgm:spPr/>
    </dgm:pt>
    <dgm:pt modelId="{F11100B6-D3A4-4D05-8D64-6AE58996C898}" type="pres">
      <dgm:prSet presAssocID="{AD28E187-EDAC-459A-8385-09840ED0B0D2}" presName="ParentAccent4" presStyleLbl="alignNode1" presStyleIdx="37" presStyleCnt="45"/>
      <dgm:spPr/>
    </dgm:pt>
    <dgm:pt modelId="{9AD70EEB-12B7-47AF-B002-EFBB4D0BF436}" type="pres">
      <dgm:prSet presAssocID="{AD28E187-EDAC-459A-8385-09840ED0B0D2}" presName="ParentAccent5" presStyleLbl="alignNode1" presStyleIdx="38" presStyleCnt="45"/>
      <dgm:spPr/>
    </dgm:pt>
    <dgm:pt modelId="{7D22E98D-F7C8-4ED3-B7EF-DFA123C3B919}" type="pres">
      <dgm:prSet presAssocID="{AD28E187-EDAC-459A-8385-09840ED0B0D2}" presName="ParentAccent6" presStyleLbl="alignNode1" presStyleIdx="39" presStyleCnt="45"/>
      <dgm:spPr/>
    </dgm:pt>
    <dgm:pt modelId="{0A11617E-32A9-45F2-8C14-13166C01C037}" type="pres">
      <dgm:prSet presAssocID="{AD28E187-EDAC-459A-8385-09840ED0B0D2}" presName="ParentAccent7" presStyleLbl="alignNode1" presStyleIdx="40" presStyleCnt="45"/>
      <dgm:spPr/>
    </dgm:pt>
    <dgm:pt modelId="{E8749074-2E60-4A0A-B2DE-D2067004668C}" type="pres">
      <dgm:prSet presAssocID="{AD28E187-EDAC-459A-8385-09840ED0B0D2}" presName="ParentAccent8" presStyleLbl="alignNode1" presStyleIdx="41" presStyleCnt="45"/>
      <dgm:spPr/>
    </dgm:pt>
    <dgm:pt modelId="{8186BA06-2765-46BE-952E-A5B4BDD9EEED}" type="pres">
      <dgm:prSet presAssocID="{AD28E187-EDAC-459A-8385-09840ED0B0D2}" presName="ParentAccent9" presStyleLbl="alignNode1" presStyleIdx="42" presStyleCnt="45"/>
      <dgm:spPr/>
    </dgm:pt>
    <dgm:pt modelId="{703A9306-0C92-4044-83A8-C9814883BDCD}" type="pres">
      <dgm:prSet presAssocID="{AD28E187-EDAC-459A-8385-09840ED0B0D2}" presName="ParentAccent10" presStyleLbl="alignNode1" presStyleIdx="43" presStyleCnt="45"/>
      <dgm:spPr/>
    </dgm:pt>
    <dgm:pt modelId="{C98B1F91-307C-481D-9739-6771CE556637}" type="pres">
      <dgm:prSet presAssocID="{AD28E187-EDAC-459A-8385-09840ED0B0D2}" presName="Parent" presStyleLbl="alignNode1" presStyleIdx="44" presStyleCnt="45" custLinFactNeighborX="-10890" custLinFactNeighborY="7166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B162BF1-90A8-4264-8310-57DE19CA6549}" srcId="{D0AB717B-034D-44A4-84E8-6BF0DF326F0A}" destId="{AD28E187-EDAC-459A-8385-09840ED0B0D2}" srcOrd="1" destOrd="0" parTransId="{2805D551-92F6-459F-957C-9C73EF1C79C1}" sibTransId="{33E99DFE-52A4-45E1-AEEF-69CA480D3CB1}"/>
    <dgm:cxn modelId="{C3AB7AA2-21F3-44CB-B0AC-AD2C59A63D8C}" srcId="{CDCBA952-ECED-4886-A700-7D5350FBCF80}" destId="{16790B89-539E-4F45-99D4-DD360F99B946}" srcOrd="2" destOrd="0" parTransId="{A3287FAB-1199-40BE-963E-D0250A65995A}" sibTransId="{3F48737F-808A-4D5C-B4E8-36BD566921DC}"/>
    <dgm:cxn modelId="{F5FF389A-3D30-4A08-AA11-382CE77D6693}" srcId="{CDCBA952-ECED-4886-A700-7D5350FBCF80}" destId="{373E3B61-3182-48DA-A419-0B36F39E8B47}" srcOrd="0" destOrd="0" parTransId="{B527460E-5ED9-4F0C-8F9F-E05A57E1D354}" sibTransId="{022996F0-D2C3-40FE-8C79-06FEE31380D9}"/>
    <dgm:cxn modelId="{A840E579-B64D-4262-AA15-5445A15A588F}" type="presOf" srcId="{16790B89-539E-4F45-99D4-DD360F99B946}" destId="{8F2598B0-9AE7-4FBE-9826-3279BE169A98}" srcOrd="0" destOrd="0" presId="urn:microsoft.com/office/officeart/2011/layout/ConvergingText"/>
    <dgm:cxn modelId="{B28D7EB1-ADB8-4BD8-901D-27B7EDF2264D}" type="presOf" srcId="{D0AB717B-034D-44A4-84E8-6BF0DF326F0A}" destId="{B9FAD35A-FA4B-4990-8B66-078062F25117}" srcOrd="0" destOrd="0" presId="urn:microsoft.com/office/officeart/2011/layout/ConvergingText"/>
    <dgm:cxn modelId="{3B4DC005-7578-413A-9F3F-CCD311466FB4}" srcId="{D0AB717B-034D-44A4-84E8-6BF0DF326F0A}" destId="{CDCBA952-ECED-4886-A700-7D5350FBCF80}" srcOrd="0" destOrd="0" parTransId="{5D115F68-55A5-4B8A-9147-9EE7CCCF6BF3}" sibTransId="{EC2874E9-28A4-4B63-8F99-869FBAA7729A}"/>
    <dgm:cxn modelId="{13C32C1D-9EF4-400B-A6AF-652F978FD3C3}" type="presOf" srcId="{CDCBA952-ECED-4886-A700-7D5350FBCF80}" destId="{74A702DA-BD92-414C-928A-6DDC97F22FD3}" srcOrd="0" destOrd="0" presId="urn:microsoft.com/office/officeart/2011/layout/ConvergingText"/>
    <dgm:cxn modelId="{E7F030BB-1AAD-4D2F-8DB8-A1E144B9287D}" type="presOf" srcId="{49E5EACF-F1BA-4178-8FE2-6FFB0A4786A4}" destId="{625B20D2-142D-46F5-B56D-0AE69B1A4261}" srcOrd="0" destOrd="0" presId="urn:microsoft.com/office/officeart/2011/layout/ConvergingText"/>
    <dgm:cxn modelId="{FA387A3C-25B0-4CFC-A3E3-A151734D43E8}" type="presOf" srcId="{373E3B61-3182-48DA-A419-0B36F39E8B47}" destId="{E454F4C7-BDAB-4CB9-BF35-7610CE9F72AF}" srcOrd="0" destOrd="0" presId="urn:microsoft.com/office/officeart/2011/layout/ConvergingText"/>
    <dgm:cxn modelId="{D6FEDF6D-D94A-4975-9770-751C7432176D}" srcId="{CDCBA952-ECED-4886-A700-7D5350FBCF80}" destId="{49E5EACF-F1BA-4178-8FE2-6FFB0A4786A4}" srcOrd="1" destOrd="0" parTransId="{45210937-81A3-47E9-98FB-CED13C1726DB}" sibTransId="{7FDAE4B1-FD96-441E-8D71-855A13F0677D}"/>
    <dgm:cxn modelId="{A763168E-960B-4816-8E38-6205E716B73F}" type="presOf" srcId="{AD28E187-EDAC-459A-8385-09840ED0B0D2}" destId="{C98B1F91-307C-481D-9739-6771CE556637}" srcOrd="0" destOrd="0" presId="urn:microsoft.com/office/officeart/2011/layout/ConvergingText"/>
    <dgm:cxn modelId="{F5F792E0-5D05-4760-A54E-F6BD107AD914}" type="presParOf" srcId="{B9FAD35A-FA4B-4990-8B66-078062F25117}" destId="{3C2BACEE-3D13-446A-B91C-7ADBE081D90D}" srcOrd="0" destOrd="0" presId="urn:microsoft.com/office/officeart/2011/layout/ConvergingText"/>
    <dgm:cxn modelId="{E4D70282-C28C-4B1C-83AF-AB8C9CCC38AA}" type="presParOf" srcId="{3C2BACEE-3D13-446A-B91C-7ADBE081D90D}" destId="{204C5128-F15E-425E-8318-C9D4DA3F3CBF}" srcOrd="0" destOrd="0" presId="urn:microsoft.com/office/officeart/2011/layout/ConvergingText"/>
    <dgm:cxn modelId="{0A9E7BF1-AE4A-4776-AD63-F5DC3417B806}" type="presParOf" srcId="{3C2BACEE-3D13-446A-B91C-7ADBE081D90D}" destId="{105BDA6F-0EBB-4DD1-9861-3D9CCE94AAA9}" srcOrd="1" destOrd="0" presId="urn:microsoft.com/office/officeart/2011/layout/ConvergingText"/>
    <dgm:cxn modelId="{81645128-84D6-42B6-A5A1-D957235E0C31}" type="presParOf" srcId="{3C2BACEE-3D13-446A-B91C-7ADBE081D90D}" destId="{31D1B0D4-ED56-4781-9905-D2A71EDCE8A3}" srcOrd="2" destOrd="0" presId="urn:microsoft.com/office/officeart/2011/layout/ConvergingText"/>
    <dgm:cxn modelId="{FB78A88F-8C1B-4C6D-A9D4-4E83C78B08F6}" type="presParOf" srcId="{3C2BACEE-3D13-446A-B91C-7ADBE081D90D}" destId="{E3032F67-1586-4ACD-8337-4451529E84E4}" srcOrd="3" destOrd="0" presId="urn:microsoft.com/office/officeart/2011/layout/ConvergingText"/>
    <dgm:cxn modelId="{873E0FDB-8703-4174-90F2-0035E32CA709}" type="presParOf" srcId="{3C2BACEE-3D13-446A-B91C-7ADBE081D90D}" destId="{1CEA5CB7-4020-463F-B5CC-44DE09BD8950}" srcOrd="4" destOrd="0" presId="urn:microsoft.com/office/officeart/2011/layout/ConvergingText"/>
    <dgm:cxn modelId="{C16A251D-5A3B-41D4-81C7-43F31A0B7A38}" type="presParOf" srcId="{3C2BACEE-3D13-446A-B91C-7ADBE081D90D}" destId="{AD547E44-760B-49DE-A0B9-3F6D5656426B}" srcOrd="5" destOrd="0" presId="urn:microsoft.com/office/officeart/2011/layout/ConvergingText"/>
    <dgm:cxn modelId="{FCD30C46-B5B9-4FD7-BDF4-7A690F7E0DD0}" type="presParOf" srcId="{3C2BACEE-3D13-446A-B91C-7ADBE081D90D}" destId="{22592AD9-2A92-4F22-8D2D-22E51C13984D}" srcOrd="6" destOrd="0" presId="urn:microsoft.com/office/officeart/2011/layout/ConvergingText"/>
    <dgm:cxn modelId="{B9F4232C-0E8E-4738-A374-FCEAC35A734E}" type="presParOf" srcId="{3C2BACEE-3D13-446A-B91C-7ADBE081D90D}" destId="{1BA36AF5-4016-41BD-9218-5B482CF2BC19}" srcOrd="7" destOrd="0" presId="urn:microsoft.com/office/officeart/2011/layout/ConvergingText"/>
    <dgm:cxn modelId="{0009FB03-6B87-4531-B5A3-2CE823A49EBD}" type="presParOf" srcId="{3C2BACEE-3D13-446A-B91C-7ADBE081D90D}" destId="{C6B4815D-0213-452F-AAA7-B3096885DDAD}" srcOrd="8" destOrd="0" presId="urn:microsoft.com/office/officeart/2011/layout/ConvergingText"/>
    <dgm:cxn modelId="{F91E5112-63E9-4FED-B540-31BC23E0586D}" type="presParOf" srcId="{3C2BACEE-3D13-446A-B91C-7ADBE081D90D}" destId="{530DCC93-47B3-4315-8CEF-EE6C7877C722}" srcOrd="9" destOrd="0" presId="urn:microsoft.com/office/officeart/2011/layout/ConvergingText"/>
    <dgm:cxn modelId="{B243D306-3A58-428D-8D8F-B7D235E6A10A}" type="presParOf" srcId="{3C2BACEE-3D13-446A-B91C-7ADBE081D90D}" destId="{74A702DA-BD92-414C-928A-6DDC97F22FD3}" srcOrd="10" destOrd="0" presId="urn:microsoft.com/office/officeart/2011/layout/ConvergingText"/>
    <dgm:cxn modelId="{EB48313B-A6F2-4448-A236-4F95EBEB4DB2}" type="presParOf" srcId="{3C2BACEE-3D13-446A-B91C-7ADBE081D90D}" destId="{7441049A-CBB5-4507-BF2A-3C61DF26CA74}" srcOrd="11" destOrd="0" presId="urn:microsoft.com/office/officeart/2011/layout/ConvergingText"/>
    <dgm:cxn modelId="{B42BF1A5-1294-41E4-961B-9742C4BFE350}" type="presParOf" srcId="{3C2BACEE-3D13-446A-B91C-7ADBE081D90D}" destId="{081E1F2A-2186-41C6-9BB2-6CEF13D2B093}" srcOrd="12" destOrd="0" presId="urn:microsoft.com/office/officeart/2011/layout/ConvergingText"/>
    <dgm:cxn modelId="{8BC13C8B-BA15-43F9-97A9-FB881A31201B}" type="presParOf" srcId="{3C2BACEE-3D13-446A-B91C-7ADBE081D90D}" destId="{32A9F081-024C-4B38-9205-5674A7A815CE}" srcOrd="13" destOrd="0" presId="urn:microsoft.com/office/officeart/2011/layout/ConvergingText"/>
    <dgm:cxn modelId="{87DB3769-DB73-426C-9B67-10AC7B88447B}" type="presParOf" srcId="{3C2BACEE-3D13-446A-B91C-7ADBE081D90D}" destId="{FD6E86BC-D7F7-41DB-9097-E424BB125646}" srcOrd="14" destOrd="0" presId="urn:microsoft.com/office/officeart/2011/layout/ConvergingText"/>
    <dgm:cxn modelId="{DBE5A9EA-5D6E-452A-9F5D-8A71FDB1B031}" type="presParOf" srcId="{3C2BACEE-3D13-446A-B91C-7ADBE081D90D}" destId="{EC4B90B6-D105-4357-8C4F-09937223505D}" srcOrd="15" destOrd="0" presId="urn:microsoft.com/office/officeart/2011/layout/ConvergingText"/>
    <dgm:cxn modelId="{9C97F71D-9144-4885-A2FC-9BD18BA34E79}" type="presParOf" srcId="{3C2BACEE-3D13-446A-B91C-7ADBE081D90D}" destId="{C9448115-C0A0-40AC-A4CF-BF9C735AF03C}" srcOrd="16" destOrd="0" presId="urn:microsoft.com/office/officeart/2011/layout/ConvergingText"/>
    <dgm:cxn modelId="{62114713-9D62-42B5-B6B7-3DC916C21066}" type="presParOf" srcId="{3C2BACEE-3D13-446A-B91C-7ADBE081D90D}" destId="{1BFD787F-4A67-496B-BDA0-ABA0F465E176}" srcOrd="17" destOrd="0" presId="urn:microsoft.com/office/officeart/2011/layout/ConvergingText"/>
    <dgm:cxn modelId="{526E23BB-FA3D-4F70-ABED-7EF08EA90787}" type="presParOf" srcId="{3C2BACEE-3D13-446A-B91C-7ADBE081D90D}" destId="{596BFB7E-9375-4565-8989-AE8FEA82B15E}" srcOrd="18" destOrd="0" presId="urn:microsoft.com/office/officeart/2011/layout/ConvergingText"/>
    <dgm:cxn modelId="{899466B7-3379-4A93-BAD4-B047495CFA29}" type="presParOf" srcId="{3C2BACEE-3D13-446A-B91C-7ADBE081D90D}" destId="{C8DDD2C8-A7B0-4463-AB8C-90E37B5FDE32}" srcOrd="19" destOrd="0" presId="urn:microsoft.com/office/officeart/2011/layout/ConvergingText"/>
    <dgm:cxn modelId="{5BCAF2EC-50A7-4D06-99B6-9C30D87C04B0}" type="presParOf" srcId="{3C2BACEE-3D13-446A-B91C-7ADBE081D90D}" destId="{E454F4C7-BDAB-4CB9-BF35-7610CE9F72AF}" srcOrd="20" destOrd="0" presId="urn:microsoft.com/office/officeart/2011/layout/ConvergingText"/>
    <dgm:cxn modelId="{A1C6B5A1-9289-457D-816B-6AC73A0C6F17}" type="presParOf" srcId="{3C2BACEE-3D13-446A-B91C-7ADBE081D90D}" destId="{6F733E87-0A24-4281-ABB5-7446D92A99DC}" srcOrd="21" destOrd="0" presId="urn:microsoft.com/office/officeart/2011/layout/ConvergingText"/>
    <dgm:cxn modelId="{249B7981-F675-4C65-A340-8323F291B1F3}" type="presParOf" srcId="{3C2BACEE-3D13-446A-B91C-7ADBE081D90D}" destId="{BF3EC294-A1C9-42ED-8D41-CBC43768B643}" srcOrd="22" destOrd="0" presId="urn:microsoft.com/office/officeart/2011/layout/ConvergingText"/>
    <dgm:cxn modelId="{3DB80444-8A87-4634-A29E-47FD6E20DE6A}" type="presParOf" srcId="{3C2BACEE-3D13-446A-B91C-7ADBE081D90D}" destId="{1DB51E1C-36CC-4AB6-9FFE-A96202DD1688}" srcOrd="23" destOrd="0" presId="urn:microsoft.com/office/officeart/2011/layout/ConvergingText"/>
    <dgm:cxn modelId="{773528E3-B2FF-474F-8E56-48EE64AF3344}" type="presParOf" srcId="{3C2BACEE-3D13-446A-B91C-7ADBE081D90D}" destId="{605EBEDC-F100-4593-B20D-1FCCB3581CD9}" srcOrd="24" destOrd="0" presId="urn:microsoft.com/office/officeart/2011/layout/ConvergingText"/>
    <dgm:cxn modelId="{A7B9FED8-3FD8-4375-BFAE-A28C01DF40C3}" type="presParOf" srcId="{3C2BACEE-3D13-446A-B91C-7ADBE081D90D}" destId="{0F402CE5-63CF-47B7-88F9-C999C458F67B}" srcOrd="25" destOrd="0" presId="urn:microsoft.com/office/officeart/2011/layout/ConvergingText"/>
    <dgm:cxn modelId="{528D0492-4781-4333-8FD4-6FAC5442B813}" type="presParOf" srcId="{3C2BACEE-3D13-446A-B91C-7ADBE081D90D}" destId="{0EAA551C-61F1-4998-A2B3-83D8C7CB4489}" srcOrd="26" destOrd="0" presId="urn:microsoft.com/office/officeart/2011/layout/ConvergingText"/>
    <dgm:cxn modelId="{EA96B4FE-A353-4D4B-AB25-6FA6F673588B}" type="presParOf" srcId="{3C2BACEE-3D13-446A-B91C-7ADBE081D90D}" destId="{4E3C9052-1319-487E-915E-A5276A8E88D3}" srcOrd="27" destOrd="0" presId="urn:microsoft.com/office/officeart/2011/layout/ConvergingText"/>
    <dgm:cxn modelId="{957A6650-A719-49C2-8503-047AEE1351A0}" type="presParOf" srcId="{3C2BACEE-3D13-446A-B91C-7ADBE081D90D}" destId="{625B20D2-142D-46F5-B56D-0AE69B1A4261}" srcOrd="28" destOrd="0" presId="urn:microsoft.com/office/officeart/2011/layout/ConvergingText"/>
    <dgm:cxn modelId="{FAD99D21-75CB-4717-B822-A137862E4EAA}" type="presParOf" srcId="{3C2BACEE-3D13-446A-B91C-7ADBE081D90D}" destId="{06894D19-CE4C-43D9-9EFE-8075DCA21D6D}" srcOrd="29" destOrd="0" presId="urn:microsoft.com/office/officeart/2011/layout/ConvergingText"/>
    <dgm:cxn modelId="{BA8DFB10-5351-47A7-AB14-C95A897364E8}" type="presParOf" srcId="{3C2BACEE-3D13-446A-B91C-7ADBE081D90D}" destId="{D0E190D1-C2EE-4FAD-8F82-3ED4E9693BD6}" srcOrd="30" destOrd="0" presId="urn:microsoft.com/office/officeart/2011/layout/ConvergingText"/>
    <dgm:cxn modelId="{DC5AEE7E-BD91-4666-B945-04E41DABB800}" type="presParOf" srcId="{3C2BACEE-3D13-446A-B91C-7ADBE081D90D}" destId="{3DFFD34B-7E64-4983-A3C0-2620C6CEB4FD}" srcOrd="31" destOrd="0" presId="urn:microsoft.com/office/officeart/2011/layout/ConvergingText"/>
    <dgm:cxn modelId="{BFD52787-DE6A-457F-ACC7-B4EAD612B7D7}" type="presParOf" srcId="{3C2BACEE-3D13-446A-B91C-7ADBE081D90D}" destId="{91FC4F18-5657-4DFD-898B-2314FDF9217D}" srcOrd="32" destOrd="0" presId="urn:microsoft.com/office/officeart/2011/layout/ConvergingText"/>
    <dgm:cxn modelId="{1BBAA426-5DD2-4ED6-8E54-E033649B2DE0}" type="presParOf" srcId="{3C2BACEE-3D13-446A-B91C-7ADBE081D90D}" destId="{1121828F-08B2-4617-8578-55A6FE3E12C6}" srcOrd="33" destOrd="0" presId="urn:microsoft.com/office/officeart/2011/layout/ConvergingText"/>
    <dgm:cxn modelId="{29220971-B016-4707-94FD-4483EBCDD534}" type="presParOf" srcId="{3C2BACEE-3D13-446A-B91C-7ADBE081D90D}" destId="{8526E532-83B7-4B37-AAE3-3D7BC6DD1CEC}" srcOrd="34" destOrd="0" presId="urn:microsoft.com/office/officeart/2011/layout/ConvergingText"/>
    <dgm:cxn modelId="{7A5E174E-8EEF-4779-8CDB-6FE23937A82B}" type="presParOf" srcId="{3C2BACEE-3D13-446A-B91C-7ADBE081D90D}" destId="{82381E8C-852D-45B1-900E-FE98D8B9E92C}" srcOrd="35" destOrd="0" presId="urn:microsoft.com/office/officeart/2011/layout/ConvergingText"/>
    <dgm:cxn modelId="{A670AA10-9A93-482B-914B-69E65283EEC4}" type="presParOf" srcId="{3C2BACEE-3D13-446A-B91C-7ADBE081D90D}" destId="{8F2598B0-9AE7-4FBE-9826-3279BE169A98}" srcOrd="36" destOrd="0" presId="urn:microsoft.com/office/officeart/2011/layout/ConvergingText"/>
    <dgm:cxn modelId="{31353C35-DE9A-4C02-AB3E-9964996CC3AD}" type="presParOf" srcId="{B9FAD35A-FA4B-4990-8B66-078062F25117}" destId="{8C48BB67-D946-4998-BBA8-5A2346A5F8C1}" srcOrd="1" destOrd="0" presId="urn:microsoft.com/office/officeart/2011/layout/ConvergingText"/>
    <dgm:cxn modelId="{6A209D55-758F-4811-8FAA-D3DF67F138F4}" type="presParOf" srcId="{B9FAD35A-FA4B-4990-8B66-078062F25117}" destId="{BEB75AB1-C62F-4D2E-BF19-CDECDB9C0B0A}" srcOrd="2" destOrd="0" presId="urn:microsoft.com/office/officeart/2011/layout/ConvergingText"/>
    <dgm:cxn modelId="{6B3E8B6F-A2D4-49E3-9E23-BB44706CB533}" type="presParOf" srcId="{BEB75AB1-C62F-4D2E-BF19-CDECDB9C0B0A}" destId="{4D07E448-B4A1-49BD-8708-5B4DA66CC9AB}" srcOrd="0" destOrd="0" presId="urn:microsoft.com/office/officeart/2011/layout/ConvergingText"/>
    <dgm:cxn modelId="{EA643FF6-6D0D-490B-95EF-F25D1F198273}" type="presParOf" srcId="{BEB75AB1-C62F-4D2E-BF19-CDECDB9C0B0A}" destId="{06DB6939-A47F-49C2-92A1-2A65BCC9526D}" srcOrd="1" destOrd="0" presId="urn:microsoft.com/office/officeart/2011/layout/ConvergingText"/>
    <dgm:cxn modelId="{EAAC97B1-FC3A-4622-B1FF-AB49299F5E8E}" type="presParOf" srcId="{BEB75AB1-C62F-4D2E-BF19-CDECDB9C0B0A}" destId="{8EF09E52-1D59-42EC-9B58-16375D216B82}" srcOrd="2" destOrd="0" presId="urn:microsoft.com/office/officeart/2011/layout/ConvergingText"/>
    <dgm:cxn modelId="{59DC128B-4BF8-4F1D-8EAE-3235856C2646}" type="presParOf" srcId="{BEB75AB1-C62F-4D2E-BF19-CDECDB9C0B0A}" destId="{F11100B6-D3A4-4D05-8D64-6AE58996C898}" srcOrd="3" destOrd="0" presId="urn:microsoft.com/office/officeart/2011/layout/ConvergingText"/>
    <dgm:cxn modelId="{0A1A57EE-1B2E-4773-A739-D8C6628DBEB1}" type="presParOf" srcId="{BEB75AB1-C62F-4D2E-BF19-CDECDB9C0B0A}" destId="{9AD70EEB-12B7-47AF-B002-EFBB4D0BF436}" srcOrd="4" destOrd="0" presId="urn:microsoft.com/office/officeart/2011/layout/ConvergingText"/>
    <dgm:cxn modelId="{474091BE-6011-4A9D-8631-AA7195A173BA}" type="presParOf" srcId="{BEB75AB1-C62F-4D2E-BF19-CDECDB9C0B0A}" destId="{7D22E98D-F7C8-4ED3-B7EF-DFA123C3B919}" srcOrd="5" destOrd="0" presId="urn:microsoft.com/office/officeart/2011/layout/ConvergingText"/>
    <dgm:cxn modelId="{1E9495D3-C5B8-4CCD-9883-CAD9D5C9E39E}" type="presParOf" srcId="{BEB75AB1-C62F-4D2E-BF19-CDECDB9C0B0A}" destId="{0A11617E-32A9-45F2-8C14-13166C01C037}" srcOrd="6" destOrd="0" presId="urn:microsoft.com/office/officeart/2011/layout/ConvergingText"/>
    <dgm:cxn modelId="{B15A5E72-FF1E-4493-B6CF-BC4C373DA260}" type="presParOf" srcId="{BEB75AB1-C62F-4D2E-BF19-CDECDB9C0B0A}" destId="{E8749074-2E60-4A0A-B2DE-D2067004668C}" srcOrd="7" destOrd="0" presId="urn:microsoft.com/office/officeart/2011/layout/ConvergingText"/>
    <dgm:cxn modelId="{F4FD8E61-24E9-4753-835E-09EEDAC1D2EA}" type="presParOf" srcId="{BEB75AB1-C62F-4D2E-BF19-CDECDB9C0B0A}" destId="{8186BA06-2765-46BE-952E-A5B4BDD9EEED}" srcOrd="8" destOrd="0" presId="urn:microsoft.com/office/officeart/2011/layout/ConvergingText"/>
    <dgm:cxn modelId="{3842BACD-EB42-454E-8027-E799993BD2D5}" type="presParOf" srcId="{BEB75AB1-C62F-4D2E-BF19-CDECDB9C0B0A}" destId="{703A9306-0C92-4044-83A8-C9814883BDCD}" srcOrd="9" destOrd="0" presId="urn:microsoft.com/office/officeart/2011/layout/ConvergingText"/>
    <dgm:cxn modelId="{FADA7465-DCC3-4769-A263-4A765A7C5E0B}" type="presParOf" srcId="{BEB75AB1-C62F-4D2E-BF19-CDECDB9C0B0A}" destId="{C98B1F91-307C-481D-9739-6771CE556637}" srcOrd="10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4C5128-F15E-425E-8318-C9D4DA3F3CBF}">
      <dsp:nvSpPr>
        <dsp:cNvPr id="0" name=""/>
        <dsp:cNvSpPr/>
      </dsp:nvSpPr>
      <dsp:spPr>
        <a:xfrm>
          <a:off x="2888318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5BDA6F-0EBB-4DD1-9861-3D9CCE94AAA9}">
      <dsp:nvSpPr>
        <dsp:cNvPr id="0" name=""/>
        <dsp:cNvSpPr/>
      </dsp:nvSpPr>
      <dsp:spPr>
        <a:xfrm>
          <a:off x="2731907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1B0D4-ED56-4781-9905-D2A71EDCE8A3}">
      <dsp:nvSpPr>
        <dsp:cNvPr id="0" name=""/>
        <dsp:cNvSpPr/>
      </dsp:nvSpPr>
      <dsp:spPr>
        <a:xfrm>
          <a:off x="2575497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032F67-1586-4ACD-8337-4451529E84E4}">
      <dsp:nvSpPr>
        <dsp:cNvPr id="0" name=""/>
        <dsp:cNvSpPr/>
      </dsp:nvSpPr>
      <dsp:spPr>
        <a:xfrm>
          <a:off x="2419383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A5CB7-4020-463F-B5CC-44DE09BD8950}">
      <dsp:nvSpPr>
        <dsp:cNvPr id="0" name=""/>
        <dsp:cNvSpPr/>
      </dsp:nvSpPr>
      <dsp:spPr>
        <a:xfrm>
          <a:off x="2262973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47E44-760B-49DE-A0B9-3F6D5656426B}">
      <dsp:nvSpPr>
        <dsp:cNvPr id="0" name=""/>
        <dsp:cNvSpPr/>
      </dsp:nvSpPr>
      <dsp:spPr>
        <a:xfrm>
          <a:off x="2021220" y="2061055"/>
          <a:ext cx="170683" cy="170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92AD9-2A92-4F22-8D2D-22E51C13984D}">
      <dsp:nvSpPr>
        <dsp:cNvPr id="0" name=""/>
        <dsp:cNvSpPr/>
      </dsp:nvSpPr>
      <dsp:spPr>
        <a:xfrm>
          <a:off x="2749154" y="1927429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A36AF5-4016-41BD-9218-5B482CF2BC19}">
      <dsp:nvSpPr>
        <dsp:cNvPr id="0" name=""/>
        <dsp:cNvSpPr/>
      </dsp:nvSpPr>
      <dsp:spPr>
        <a:xfrm>
          <a:off x="2749154" y="2281284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B4815D-0213-452F-AAA7-B3096885DDAD}">
      <dsp:nvSpPr>
        <dsp:cNvPr id="0" name=""/>
        <dsp:cNvSpPr/>
      </dsp:nvSpPr>
      <dsp:spPr>
        <a:xfrm>
          <a:off x="2825278" y="2004067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DCC93-47B3-4315-8CEF-EE6C7877C722}">
      <dsp:nvSpPr>
        <dsp:cNvPr id="0" name=""/>
        <dsp:cNvSpPr/>
      </dsp:nvSpPr>
      <dsp:spPr>
        <a:xfrm>
          <a:off x="2830333" y="2205067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702DA-BD92-414C-928A-6DDC97F22FD3}">
      <dsp:nvSpPr>
        <dsp:cNvPr id="0" name=""/>
        <dsp:cNvSpPr/>
      </dsp:nvSpPr>
      <dsp:spPr>
        <a:xfrm>
          <a:off x="1086325" y="1714358"/>
          <a:ext cx="864124" cy="8642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Internet</a:t>
          </a:r>
          <a:endParaRPr lang="en-US" sz="1300" kern="1200" dirty="0"/>
        </a:p>
      </dsp:txBody>
      <dsp:txXfrm>
        <a:off x="1212873" y="1840919"/>
        <a:ext cx="611028" cy="611091"/>
      </dsp:txXfrm>
    </dsp:sp>
    <dsp:sp modelId="{7441049A-CBB5-4507-BF2A-3C61DF26CA74}">
      <dsp:nvSpPr>
        <dsp:cNvPr id="0" name=""/>
        <dsp:cNvSpPr/>
      </dsp:nvSpPr>
      <dsp:spPr>
        <a:xfrm>
          <a:off x="1021798" y="1640528"/>
          <a:ext cx="170683" cy="170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E1F2A-2186-41C6-9BB2-6CEF13D2B093}">
      <dsp:nvSpPr>
        <dsp:cNvPr id="0" name=""/>
        <dsp:cNvSpPr/>
      </dsp:nvSpPr>
      <dsp:spPr>
        <a:xfrm>
          <a:off x="912370" y="155041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9F081-024C-4B38-9205-5674A7A815CE}">
      <dsp:nvSpPr>
        <dsp:cNvPr id="0" name=""/>
        <dsp:cNvSpPr/>
      </dsp:nvSpPr>
      <dsp:spPr>
        <a:xfrm>
          <a:off x="730089" y="155041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E86BC-D7F7-41DB-9097-E424BB125646}">
      <dsp:nvSpPr>
        <dsp:cNvPr id="0" name=""/>
        <dsp:cNvSpPr/>
      </dsp:nvSpPr>
      <dsp:spPr>
        <a:xfrm>
          <a:off x="547808" y="155041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B90B6-D105-4357-8C4F-09937223505D}">
      <dsp:nvSpPr>
        <dsp:cNvPr id="0" name=""/>
        <dsp:cNvSpPr/>
      </dsp:nvSpPr>
      <dsp:spPr>
        <a:xfrm>
          <a:off x="365528" y="155041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448115-C0A0-40AC-A4CF-BF9C735AF03C}">
      <dsp:nvSpPr>
        <dsp:cNvPr id="0" name=""/>
        <dsp:cNvSpPr/>
      </dsp:nvSpPr>
      <dsp:spPr>
        <a:xfrm>
          <a:off x="182949" y="155041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D787F-4A67-496B-BDA0-ABA0F465E176}">
      <dsp:nvSpPr>
        <dsp:cNvPr id="0" name=""/>
        <dsp:cNvSpPr/>
      </dsp:nvSpPr>
      <dsp:spPr>
        <a:xfrm>
          <a:off x="669" y="155041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54F4C7-BDAB-4CB9-BF35-7610CE9F72AF}">
      <dsp:nvSpPr>
        <dsp:cNvPr id="0" name=""/>
        <dsp:cNvSpPr/>
      </dsp:nvSpPr>
      <dsp:spPr>
        <a:xfrm>
          <a:off x="74" y="1330185"/>
          <a:ext cx="1000314" cy="219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Users</a:t>
          </a:r>
          <a:endParaRPr lang="en-US" sz="1300" kern="1200" dirty="0"/>
        </a:p>
      </dsp:txBody>
      <dsp:txXfrm>
        <a:off x="74" y="1330185"/>
        <a:ext cx="1000314" cy="219527"/>
      </dsp:txXfrm>
    </dsp:sp>
    <dsp:sp modelId="{6F733E87-0A24-4281-ABB5-7446D92A99DC}">
      <dsp:nvSpPr>
        <dsp:cNvPr id="0" name=""/>
        <dsp:cNvSpPr/>
      </dsp:nvSpPr>
      <dsp:spPr>
        <a:xfrm>
          <a:off x="844572" y="2061055"/>
          <a:ext cx="170683" cy="170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EC294-A1C9-42ED-8D41-CBC43768B643}">
      <dsp:nvSpPr>
        <dsp:cNvPr id="0" name=""/>
        <dsp:cNvSpPr/>
      </dsp:nvSpPr>
      <dsp:spPr>
        <a:xfrm>
          <a:off x="675673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51E1C-36CC-4AB6-9FFE-A96202DD1688}">
      <dsp:nvSpPr>
        <dsp:cNvPr id="0" name=""/>
        <dsp:cNvSpPr/>
      </dsp:nvSpPr>
      <dsp:spPr>
        <a:xfrm>
          <a:off x="507070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5EBEDC-F100-4593-B20D-1FCCB3581CD9}">
      <dsp:nvSpPr>
        <dsp:cNvPr id="0" name=""/>
        <dsp:cNvSpPr/>
      </dsp:nvSpPr>
      <dsp:spPr>
        <a:xfrm>
          <a:off x="338171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02CE5-63CF-47B7-88F9-C999C458F67B}">
      <dsp:nvSpPr>
        <dsp:cNvPr id="0" name=""/>
        <dsp:cNvSpPr/>
      </dsp:nvSpPr>
      <dsp:spPr>
        <a:xfrm>
          <a:off x="169568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A551C-61F1-4998-A2B3-83D8C7CB4489}">
      <dsp:nvSpPr>
        <dsp:cNvPr id="0" name=""/>
        <dsp:cNvSpPr/>
      </dsp:nvSpPr>
      <dsp:spPr>
        <a:xfrm>
          <a:off x="669" y="2103725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5B20D2-142D-46F5-B56D-0AE69B1A4261}">
      <dsp:nvSpPr>
        <dsp:cNvPr id="0" name=""/>
        <dsp:cNvSpPr/>
      </dsp:nvSpPr>
      <dsp:spPr>
        <a:xfrm>
          <a:off x="74" y="1885320"/>
          <a:ext cx="756480" cy="219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Users</a:t>
          </a:r>
          <a:endParaRPr lang="en-US" sz="1300" kern="1200" dirty="0"/>
        </a:p>
      </dsp:txBody>
      <dsp:txXfrm>
        <a:off x="74" y="1885320"/>
        <a:ext cx="756480" cy="219527"/>
      </dsp:txXfrm>
    </dsp:sp>
    <dsp:sp modelId="{06894D19-CE4C-43D9-9EFE-8075DCA21D6D}">
      <dsp:nvSpPr>
        <dsp:cNvPr id="0" name=""/>
        <dsp:cNvSpPr/>
      </dsp:nvSpPr>
      <dsp:spPr>
        <a:xfrm>
          <a:off x="1021798" y="2474563"/>
          <a:ext cx="170683" cy="170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190D1-C2EE-4FAD-8F82-3ED4E9693BD6}">
      <dsp:nvSpPr>
        <dsp:cNvPr id="0" name=""/>
        <dsp:cNvSpPr/>
      </dsp:nvSpPr>
      <dsp:spPr>
        <a:xfrm>
          <a:off x="912370" y="2648473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FFD34B-7E64-4983-A3C0-2620C6CEB4FD}">
      <dsp:nvSpPr>
        <dsp:cNvPr id="0" name=""/>
        <dsp:cNvSpPr/>
      </dsp:nvSpPr>
      <dsp:spPr>
        <a:xfrm>
          <a:off x="730089" y="2648473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C4F18-5657-4DFD-898B-2314FDF9217D}">
      <dsp:nvSpPr>
        <dsp:cNvPr id="0" name=""/>
        <dsp:cNvSpPr/>
      </dsp:nvSpPr>
      <dsp:spPr>
        <a:xfrm>
          <a:off x="547808" y="2648473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21828F-08B2-4617-8578-55A6FE3E12C6}">
      <dsp:nvSpPr>
        <dsp:cNvPr id="0" name=""/>
        <dsp:cNvSpPr/>
      </dsp:nvSpPr>
      <dsp:spPr>
        <a:xfrm>
          <a:off x="365528" y="2648473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6E532-83B7-4B37-AAE3-3D7BC6DD1CEC}">
      <dsp:nvSpPr>
        <dsp:cNvPr id="0" name=""/>
        <dsp:cNvSpPr/>
      </dsp:nvSpPr>
      <dsp:spPr>
        <a:xfrm>
          <a:off x="182949" y="2648473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381E8C-852D-45B1-900E-FE98D8B9E92C}">
      <dsp:nvSpPr>
        <dsp:cNvPr id="0" name=""/>
        <dsp:cNvSpPr/>
      </dsp:nvSpPr>
      <dsp:spPr>
        <a:xfrm>
          <a:off x="669" y="2648473"/>
          <a:ext cx="85341" cy="853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598B0-9AE7-4FBE-9826-3279BE169A98}">
      <dsp:nvSpPr>
        <dsp:cNvPr id="0" name=""/>
        <dsp:cNvSpPr/>
      </dsp:nvSpPr>
      <dsp:spPr>
        <a:xfrm>
          <a:off x="74" y="2428103"/>
          <a:ext cx="1000314" cy="219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Users</a:t>
          </a:r>
          <a:endParaRPr lang="en-US" sz="1300" kern="1200" dirty="0"/>
        </a:p>
      </dsp:txBody>
      <dsp:txXfrm>
        <a:off x="74" y="2428103"/>
        <a:ext cx="1000314" cy="219527"/>
      </dsp:txXfrm>
    </dsp:sp>
    <dsp:sp modelId="{4D07E448-B4A1-49BD-8708-5B4DA66CC9AB}">
      <dsp:nvSpPr>
        <dsp:cNvPr id="0" name=""/>
        <dsp:cNvSpPr/>
      </dsp:nvSpPr>
      <dsp:spPr>
        <a:xfrm>
          <a:off x="5956464" y="1962245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B6939-A47F-49C2-92A1-2A65BCC9526D}">
      <dsp:nvSpPr>
        <dsp:cNvPr id="0" name=""/>
        <dsp:cNvSpPr/>
      </dsp:nvSpPr>
      <dsp:spPr>
        <a:xfrm>
          <a:off x="5719469" y="1962245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F09E52-1D59-42EC-9B58-16375D216B82}">
      <dsp:nvSpPr>
        <dsp:cNvPr id="0" name=""/>
        <dsp:cNvSpPr/>
      </dsp:nvSpPr>
      <dsp:spPr>
        <a:xfrm>
          <a:off x="5482474" y="1962245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100B6-D3A4-4D05-8D64-6AE58996C898}">
      <dsp:nvSpPr>
        <dsp:cNvPr id="0" name=""/>
        <dsp:cNvSpPr/>
      </dsp:nvSpPr>
      <dsp:spPr>
        <a:xfrm>
          <a:off x="5245480" y="1962245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70EEB-12B7-47AF-B002-EFBB4D0BF436}">
      <dsp:nvSpPr>
        <dsp:cNvPr id="0" name=""/>
        <dsp:cNvSpPr/>
      </dsp:nvSpPr>
      <dsp:spPr>
        <a:xfrm>
          <a:off x="5008485" y="1962245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22E98D-F7C8-4ED3-B7EF-DFA123C3B919}">
      <dsp:nvSpPr>
        <dsp:cNvPr id="0" name=""/>
        <dsp:cNvSpPr/>
      </dsp:nvSpPr>
      <dsp:spPr>
        <a:xfrm>
          <a:off x="4631731" y="1892491"/>
          <a:ext cx="279219" cy="2790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1617E-32A9-45F2-8C14-13166C01C037}">
      <dsp:nvSpPr>
        <dsp:cNvPr id="0" name=""/>
        <dsp:cNvSpPr/>
      </dsp:nvSpPr>
      <dsp:spPr>
        <a:xfrm>
          <a:off x="5728985" y="1674051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49074-2E60-4A0A-B2DE-D2067004668C}">
      <dsp:nvSpPr>
        <dsp:cNvPr id="0" name=""/>
        <dsp:cNvSpPr/>
      </dsp:nvSpPr>
      <dsp:spPr>
        <a:xfrm>
          <a:off x="5728985" y="2252558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86BA06-2765-46BE-952E-A5B4BDD9EEED}">
      <dsp:nvSpPr>
        <dsp:cNvPr id="0" name=""/>
        <dsp:cNvSpPr/>
      </dsp:nvSpPr>
      <dsp:spPr>
        <a:xfrm>
          <a:off x="5853578" y="1799439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A9306-0C92-4044-83A8-C9814883BDCD}">
      <dsp:nvSpPr>
        <dsp:cNvPr id="0" name=""/>
        <dsp:cNvSpPr/>
      </dsp:nvSpPr>
      <dsp:spPr>
        <a:xfrm>
          <a:off x="5861904" y="2127876"/>
          <a:ext cx="139461" cy="1395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8B1F91-307C-481D-9739-6771CE556637}">
      <dsp:nvSpPr>
        <dsp:cNvPr id="0" name=""/>
        <dsp:cNvSpPr/>
      </dsp:nvSpPr>
      <dsp:spPr>
        <a:xfrm>
          <a:off x="2968555" y="1427172"/>
          <a:ext cx="1412155" cy="14120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Webserver</a:t>
          </a:r>
          <a:endParaRPr lang="en-US" sz="1300" kern="1200" dirty="0"/>
        </a:p>
      </dsp:txBody>
      <dsp:txXfrm>
        <a:off x="3175360" y="1633958"/>
        <a:ext cx="998545" cy="998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Converging Text"/>
  <dgm:desc val="Use to show multiple steps or parts that merge into a whole. Limited to one Level 1 shape that contains text and a maximum of five Level 2 shapes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Advanced Cybersecurity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(ACCB6000)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Web Servers and Web Applications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6332" t="14654" r="5651" b="16630"/>
          <a:stretch/>
        </p:blipFill>
        <p:spPr>
          <a:xfrm>
            <a:off x="6732240" y="4104919"/>
            <a:ext cx="2285155" cy="143400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So far… </a:t>
            </a:r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Understand the cyberspace </a:t>
            </a:r>
          </a:p>
          <a:p>
            <a:pPr lvl="1"/>
            <a:r>
              <a:rPr lang="en-GB" sz="2400" dirty="0" smtClean="0"/>
              <a:t>Infrastructure, Hierarchy, Players, Tools and Attacks, </a:t>
            </a:r>
            <a:r>
              <a:rPr lang="en-GB" sz="2400" i="1" dirty="0"/>
              <a:t>its phases </a:t>
            </a:r>
          </a:p>
          <a:p>
            <a:pPr marL="457200" lvl="1" indent="0">
              <a:buNone/>
            </a:pPr>
            <a:endParaRPr lang="en-GB" dirty="0" smtClean="0"/>
          </a:p>
          <a:p>
            <a:r>
              <a:rPr lang="en-GB" sz="2800" dirty="0" smtClean="0"/>
              <a:t>Perform</a:t>
            </a:r>
          </a:p>
          <a:p>
            <a:pPr lvl="1"/>
            <a:r>
              <a:rPr lang="en-GB" dirty="0" smtClean="0"/>
              <a:t>Scanning ports </a:t>
            </a:r>
            <a:r>
              <a:rPr lang="en-GB" dirty="0"/>
              <a:t>and other entry </a:t>
            </a:r>
            <a:r>
              <a:rPr lang="en-GB" dirty="0" smtClean="0"/>
              <a:t>points</a:t>
            </a:r>
          </a:p>
          <a:p>
            <a:pPr lvl="1"/>
            <a:r>
              <a:rPr lang="en-GB" dirty="0" smtClean="0"/>
              <a:t>Look out for vulnerabilities</a:t>
            </a:r>
          </a:p>
          <a:p>
            <a:pPr lvl="1"/>
            <a:r>
              <a:rPr lang="en-GB" dirty="0" smtClean="0"/>
              <a:t>Gather Information</a:t>
            </a:r>
            <a:endParaRPr lang="en-GB" sz="2800" dirty="0" smtClean="0"/>
          </a:p>
          <a:p>
            <a:pPr lvl="1"/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217811"/>
            <a:ext cx="2005125" cy="133674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7504" y="1139588"/>
            <a:ext cx="492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INTENTIONALLY CAUSING NEGATIVE IMPACTS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6" t="6580" r="6357"/>
          <a:stretch/>
        </p:blipFill>
        <p:spPr bwMode="auto">
          <a:xfrm>
            <a:off x="3851920" y="2564904"/>
            <a:ext cx="1584176" cy="1376660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So far… </a:t>
            </a:r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626968" cy="3917032"/>
          </a:xfrm>
        </p:spPr>
        <p:txBody>
          <a:bodyPr>
            <a:normAutofit/>
          </a:bodyPr>
          <a:lstStyle/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dirty="0" smtClean="0"/>
              <a:t>Gathering Information</a:t>
            </a:r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dirty="0" smtClean="0"/>
              <a:t>Harvesting User </a:t>
            </a:r>
            <a:r>
              <a:rPr lang="en-GB" dirty="0"/>
              <a:t>credentials and Passwords using </a:t>
            </a:r>
            <a:r>
              <a:rPr lang="en-GB" dirty="0" smtClean="0"/>
              <a:t>SET</a:t>
            </a:r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dirty="0" smtClean="0"/>
              <a:t>Ciphers to check public domains</a:t>
            </a:r>
            <a:endParaRPr lang="en-GB" dirty="0"/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dirty="0" smtClean="0"/>
              <a:t>Metasploit: Enumeration</a:t>
            </a:r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dirty="0" smtClean="0"/>
              <a:t>MSFVENOM: Payloads</a:t>
            </a:r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i="1" dirty="0" smtClean="0"/>
              <a:t>LLMNR</a:t>
            </a:r>
            <a:r>
              <a:rPr lang="en-GB" i="1" dirty="0"/>
              <a:t>/ NBT-NS </a:t>
            </a:r>
            <a:r>
              <a:rPr lang="en-GB" i="1" dirty="0" smtClean="0"/>
              <a:t>Spoofing</a:t>
            </a:r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i="1" dirty="0" smtClean="0"/>
              <a:t>Gain remote access (VNC)</a:t>
            </a:r>
          </a:p>
          <a:p>
            <a:pPr marL="700088" lvl="2" indent="-342900">
              <a:buFont typeface="Wingdings" panose="05000000000000000000" pitchFamily="2" charset="2"/>
              <a:buChar char="Ø"/>
            </a:pPr>
            <a:r>
              <a:rPr lang="en-GB" i="1" dirty="0" smtClean="0"/>
              <a:t>Hide Files using NTFS Streams</a:t>
            </a:r>
            <a:endParaRPr lang="en-GB" dirty="0"/>
          </a:p>
          <a:p>
            <a:pPr marL="700088" lvl="2" indent="-342900">
              <a:buFont typeface="Wingdings" panose="05000000000000000000" pitchFamily="2" charset="2"/>
              <a:buChar char="Ø"/>
            </a:pPr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7" name="TextBox 6"/>
          <p:cNvSpPr txBox="1"/>
          <p:nvPr/>
        </p:nvSpPr>
        <p:spPr>
          <a:xfrm>
            <a:off x="107504" y="1139588"/>
            <a:ext cx="492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INTENTIONALLY CAUSING NEGATIVE IMPACTS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996" y="1139588"/>
            <a:ext cx="285750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479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So far… </a:t>
            </a:r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626968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Tools </a:t>
            </a:r>
            <a:r>
              <a:rPr lang="en-GB" i="1" dirty="0" smtClean="0"/>
              <a:t>used… </a:t>
            </a:r>
          </a:p>
          <a:p>
            <a:pPr lvl="1"/>
            <a:r>
              <a:rPr lang="en-GB" dirty="0" smtClean="0"/>
              <a:t>Wireshark</a:t>
            </a:r>
          </a:p>
          <a:p>
            <a:pPr lvl="1"/>
            <a:r>
              <a:rPr lang="en-GB" dirty="0" smtClean="0"/>
              <a:t>TCPView</a:t>
            </a:r>
          </a:p>
          <a:p>
            <a:pPr lvl="1"/>
            <a:r>
              <a:rPr lang="en-GB" dirty="0" smtClean="0"/>
              <a:t>Metagoofil</a:t>
            </a:r>
          </a:p>
          <a:p>
            <a:pPr lvl="1"/>
            <a:r>
              <a:rPr lang="en-GB" dirty="0" err="1" smtClean="0"/>
              <a:t>HackKey</a:t>
            </a:r>
            <a:endParaRPr lang="en-GB" dirty="0" smtClean="0"/>
          </a:p>
          <a:p>
            <a:pPr lvl="1"/>
            <a:r>
              <a:rPr lang="en-GB" dirty="0" smtClean="0"/>
              <a:t>Nessus</a:t>
            </a:r>
          </a:p>
          <a:p>
            <a:pPr lvl="1"/>
            <a:r>
              <a:rPr lang="en-GB" dirty="0" smtClean="0"/>
              <a:t>Responder</a:t>
            </a:r>
          </a:p>
          <a:p>
            <a:pPr lvl="1"/>
            <a:r>
              <a:rPr lang="en-GB" dirty="0" smtClean="0"/>
              <a:t>John the ripper</a:t>
            </a:r>
          </a:p>
          <a:p>
            <a:pPr lvl="1"/>
            <a:r>
              <a:rPr lang="en-GB" dirty="0" err="1" smtClean="0"/>
              <a:t>Auditpol</a:t>
            </a:r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7" name="TextBox 6"/>
          <p:cNvSpPr txBox="1"/>
          <p:nvPr/>
        </p:nvSpPr>
        <p:spPr>
          <a:xfrm>
            <a:off x="107504" y="1139588"/>
            <a:ext cx="492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INTENTIONALLY CAUSING NEGATIVE IMPACTS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Picture 3" descr="Free vector graphic: Firewall, Antivirus, Status - Free ...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05"/>
          <a:stretch/>
        </p:blipFill>
        <p:spPr>
          <a:xfrm>
            <a:off x="6012160" y="2061529"/>
            <a:ext cx="2267744" cy="225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251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484784"/>
            <a:ext cx="7848872" cy="37444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 </a:t>
            </a:r>
          </a:p>
          <a:p>
            <a:pPr lvl="1"/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Web Infrastructure, </a:t>
            </a:r>
          </a:p>
          <a:p>
            <a:pPr lvl="1"/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Web Attacks,</a:t>
            </a:r>
          </a:p>
          <a:p>
            <a:pPr lvl="1"/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Tools and Mitigation strategies.   </a:t>
            </a:r>
          </a:p>
          <a:p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</a:t>
            </a: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Web attacks (Reconnaissance and Attack)</a:t>
            </a: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1" indent="0">
              <a:buNone/>
            </a:pPr>
            <a:endParaRPr lang="en-GB" b="1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38812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6016" y="274638"/>
            <a:ext cx="397078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Webserver’s Market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34880" t="33368" r="40173" b="23540"/>
          <a:stretch/>
        </p:blipFill>
        <p:spPr>
          <a:xfrm>
            <a:off x="30155" y="0"/>
            <a:ext cx="4791281" cy="551723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44008" y="1219614"/>
            <a:ext cx="43204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>
                <a:sym typeface="Wingdings" panose="05000000000000000000" pitchFamily="2" charset="2"/>
              </a:rPr>
              <a:t>Web servers is a program that is used to host websites.</a:t>
            </a:r>
          </a:p>
          <a:p>
            <a:pPr algn="just"/>
            <a:endParaRPr lang="en-US" dirty="0" smtClean="0">
              <a:sym typeface="Wingdings" panose="05000000000000000000" pitchFamily="2" charset="2"/>
            </a:endParaRPr>
          </a:p>
          <a:p>
            <a:pPr algn="just"/>
            <a:r>
              <a:rPr lang="en-GB" dirty="0" smtClean="0"/>
              <a:t>used for reverse </a:t>
            </a:r>
            <a:r>
              <a:rPr lang="en-GB" dirty="0"/>
              <a:t>proxy, load balancer, mail proxy and HTTP cache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13" t="33466" r="53937" b="38190"/>
          <a:stretch/>
        </p:blipFill>
        <p:spPr>
          <a:xfrm>
            <a:off x="4821436" y="2696941"/>
            <a:ext cx="4230436" cy="2820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37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06489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Webserver’s Architecture – Open Source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675" y="1343025"/>
            <a:ext cx="7486650" cy="417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6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06489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Webserver’s Architecture – IIS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976825"/>
            <a:ext cx="7886700" cy="447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35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7074" y="116632"/>
            <a:ext cx="397078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Webserver’s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6" name="Rectangle 5"/>
          <p:cNvSpPr/>
          <p:nvPr/>
        </p:nvSpPr>
        <p:spPr>
          <a:xfrm>
            <a:off x="4632226" y="1052370"/>
            <a:ext cx="43204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dirty="0" smtClean="0">
                <a:sym typeface="Wingdings" panose="05000000000000000000" pitchFamily="2" charset="2"/>
              </a:rPr>
              <a:t>A computer can act as a Web Server.</a:t>
            </a:r>
          </a:p>
          <a:p>
            <a:pPr algn="r"/>
            <a:endParaRPr lang="en-GB" b="1" dirty="0" smtClean="0">
              <a:sym typeface="Wingdings" panose="05000000000000000000" pitchFamily="2" charset="2"/>
            </a:endParaRPr>
          </a:p>
          <a:p>
            <a:pPr algn="r"/>
            <a:r>
              <a:rPr lang="en-GB" b="1" dirty="0" smtClean="0">
                <a:sym typeface="Wingdings" panose="05000000000000000000" pitchFamily="2" charset="2"/>
              </a:rPr>
              <a:t>Metrics: 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Capacity to handle server-side programming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Security Features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Publishing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Search Engine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Site Building tools</a:t>
            </a:r>
          </a:p>
          <a:p>
            <a:pPr algn="r"/>
            <a:endParaRPr lang="en-GB" dirty="0" smtClean="0">
              <a:sym typeface="Wingdings" panose="05000000000000000000" pitchFamily="2" charset="2"/>
            </a:endParaRPr>
          </a:p>
          <a:p>
            <a:pPr algn="r"/>
            <a:r>
              <a:rPr lang="en-GB" b="1" dirty="0" smtClean="0">
                <a:sym typeface="Wingdings" panose="05000000000000000000" pitchFamily="2" charset="2"/>
              </a:rPr>
              <a:t>Web servers: </a:t>
            </a:r>
            <a:endParaRPr lang="en-GB" b="1" dirty="0">
              <a:sym typeface="Wingdings" panose="05000000000000000000" pitchFamily="2" charset="2"/>
            </a:endParaRP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Apache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Google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Microsoft IIS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Nginx</a:t>
            </a:r>
          </a:p>
          <a:p>
            <a:pPr marL="285750" indent="-285750" algn="r">
              <a:buFont typeface="Wingdings" panose="05000000000000000000" pitchFamily="2" charset="2"/>
              <a:buChar char="ü"/>
            </a:pPr>
            <a:r>
              <a:rPr lang="en-GB" dirty="0" smtClean="0">
                <a:sym typeface="Wingdings" panose="05000000000000000000" pitchFamily="2" charset="2"/>
              </a:rPr>
              <a:t>Tomcat</a:t>
            </a:r>
            <a:endParaRPr lang="en-US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908973081"/>
              </p:ext>
            </p:extLst>
          </p:nvPr>
        </p:nvGraphicFramePr>
        <p:xfrm>
          <a:off x="251520" y="92170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Flowchart: Multidocument 7"/>
          <p:cNvSpPr/>
          <p:nvPr/>
        </p:nvSpPr>
        <p:spPr>
          <a:xfrm>
            <a:off x="4807074" y="2452177"/>
            <a:ext cx="1728192" cy="1376503"/>
          </a:xfrm>
          <a:prstGeom prst="flowChartMulti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Website 1…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014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Security Part … 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417638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Software Vulnerabilities</a:t>
            </a:r>
          </a:p>
          <a:p>
            <a:pPr algn="just"/>
            <a:endParaRPr lang="en-US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en-US" dirty="0" smtClean="0"/>
              <a:t>Generally attackers look for software vulnerabilities, configuration errors to compromise web servers. </a:t>
            </a:r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As we discussed in our previous lessons, networks and OS level attacks can be defended in a sophisticated manner with the whole lot of infrastructure and proposed methods.</a:t>
            </a:r>
          </a:p>
          <a:p>
            <a:pPr algn="just"/>
            <a:endParaRPr lang="en-US" dirty="0"/>
          </a:p>
          <a:p>
            <a:pPr algn="just"/>
            <a:r>
              <a:rPr lang="en-US" dirty="0" smtClean="0"/>
              <a:t>And now the focus will be on Webservers… as they are comparatively easy to attempt breaking in…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567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06489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Webserver’s Diminishing security level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687" y="1747837"/>
            <a:ext cx="8810625" cy="336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73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Security Part … Webservers… Y?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417638"/>
            <a:ext cx="792088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Stealing Credit Cards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Sensitive Information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</a:t>
            </a: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US" sz="20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DDoS</a:t>
            </a: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Compromise a Database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Getting closed – Source Applications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Hiding &amp; redirecting traffic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Escalating privileges</a:t>
            </a:r>
            <a:endParaRPr lang="en-US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83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Security Part … Webservers… How?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323528" y="1525921"/>
            <a:ext cx="295232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Updates and Patches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1600" i="1" dirty="0" smtClean="0">
              <a:solidFill>
                <a:schemeClr val="tx2"/>
              </a:solidFill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User/ Admin Credentials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1600" i="1" dirty="0" smtClean="0">
              <a:solidFill>
                <a:schemeClr val="tx2"/>
              </a:solidFill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Less restrictions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endParaRPr lang="en-US" sz="1600" i="1" dirty="0" smtClean="0">
              <a:solidFill>
                <a:schemeClr val="tx2"/>
              </a:solidFill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Unhardened applications</a:t>
            </a:r>
            <a:endParaRPr lang="en-US" sz="1600" dirty="0">
              <a:solidFill>
                <a:schemeClr val="tx2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3888" y="1068443"/>
            <a:ext cx="5324475" cy="427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974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064896" cy="114300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Security Part … Webservers… </a:t>
            </a: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Impact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196752"/>
            <a:ext cx="7684343" cy="3950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992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1" name="Rectangle 10"/>
          <p:cNvSpPr/>
          <p:nvPr/>
        </p:nvSpPr>
        <p:spPr>
          <a:xfrm>
            <a:off x="323528" y="1525921"/>
            <a:ext cx="813690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err="1" smtClean="0">
                <a:solidFill>
                  <a:schemeClr val="tx2"/>
                </a:solidFill>
              </a:rPr>
              <a:t>DoS</a:t>
            </a:r>
            <a:r>
              <a:rPr lang="en-US" sz="1600" i="1" dirty="0" smtClean="0">
                <a:solidFill>
                  <a:schemeClr val="tx2"/>
                </a:solidFill>
              </a:rPr>
              <a:t>/ </a:t>
            </a:r>
            <a:r>
              <a:rPr lang="en-US" sz="1600" i="1" dirty="0" err="1" smtClean="0">
                <a:solidFill>
                  <a:schemeClr val="tx2"/>
                </a:solidFill>
              </a:rPr>
              <a:t>DDoS</a:t>
            </a:r>
            <a:r>
              <a:rPr lang="en-US" sz="1600" i="1" dirty="0" smtClean="0">
                <a:solidFill>
                  <a:schemeClr val="tx2"/>
                </a:solidFill>
              </a:rPr>
              <a:t> Attacks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DNS Server – Hijacking (Compromise DNS Server and change the settings)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DNS Amplification Attack – Use compromised hosts with spoofed </a:t>
            </a:r>
            <a:r>
              <a:rPr lang="en-US" sz="1600" i="1" dirty="0" err="1" smtClean="0">
                <a:solidFill>
                  <a:schemeClr val="tx2"/>
                </a:solidFill>
              </a:rPr>
              <a:t>ip</a:t>
            </a:r>
            <a:r>
              <a:rPr lang="en-US" sz="1600" i="1" dirty="0" smtClean="0">
                <a:solidFill>
                  <a:schemeClr val="tx2"/>
                </a:solidFill>
              </a:rPr>
              <a:t> address to amplify the </a:t>
            </a:r>
            <a:r>
              <a:rPr lang="en-US" sz="1600" i="1" dirty="0" err="1" smtClean="0">
                <a:solidFill>
                  <a:schemeClr val="tx2"/>
                </a:solidFill>
              </a:rPr>
              <a:t>DDoS</a:t>
            </a:r>
            <a:r>
              <a:rPr lang="en-US" sz="1600" i="1" dirty="0" smtClean="0">
                <a:solidFill>
                  <a:schemeClr val="tx2"/>
                </a:solidFill>
              </a:rPr>
              <a:t> attacks on the victims DNS Server by exploiting DNS recursive method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Man in the Middle Attacks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chemeClr val="tx2"/>
                </a:solidFill>
              </a:rPr>
              <a:t>Phishing Attacks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chemeClr val="tx2"/>
                </a:solidFill>
              </a:rPr>
              <a:t>Website Defacement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chemeClr val="tx2"/>
                </a:solidFill>
              </a:rPr>
              <a:t>Webserver Misconfigurations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chemeClr val="tx2"/>
                </a:solidFill>
              </a:rPr>
              <a:t>SSH Brute Force Attacks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chemeClr val="tx2"/>
                </a:solidFill>
              </a:rPr>
              <a:t>Web Server Password Cracking</a:t>
            </a:r>
            <a:endParaRPr lang="en-US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29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820" r="63194"/>
          <a:stretch/>
        </p:blipFill>
        <p:spPr>
          <a:xfrm>
            <a:off x="251520" y="1304764"/>
            <a:ext cx="3096344" cy="410265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44995" t="20754" r="5527" b="7547"/>
          <a:stretch/>
        </p:blipFill>
        <p:spPr>
          <a:xfrm>
            <a:off x="3491880" y="1304764"/>
            <a:ext cx="5497827" cy="3481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01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1268760"/>
            <a:ext cx="6952828" cy="3989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08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933" y="1196752"/>
            <a:ext cx="7344494" cy="4149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94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953" y="1124744"/>
            <a:ext cx="7192094" cy="4097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127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Attacks…Webservers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1141637"/>
            <a:ext cx="7345635" cy="4311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30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 Applications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1" name="Rectangle 10"/>
          <p:cNvSpPr/>
          <p:nvPr/>
        </p:nvSpPr>
        <p:spPr>
          <a:xfrm>
            <a:off x="306752" y="1090891"/>
            <a:ext cx="433725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err="1" smtClean="0">
                <a:solidFill>
                  <a:schemeClr val="tx2"/>
                </a:solidFill>
              </a:rPr>
              <a:t>DoS</a:t>
            </a:r>
            <a:r>
              <a:rPr lang="en-US" sz="1600" i="1" dirty="0" smtClean="0">
                <a:solidFill>
                  <a:schemeClr val="tx2"/>
                </a:solidFill>
              </a:rPr>
              <a:t> Attacks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Cross Site Request Forgery (CSRF)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Cross site Scripting Attacks (XSS)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Source code disclosure</a:t>
            </a:r>
            <a:endParaRPr lang="en-US" sz="1600" dirty="0">
              <a:solidFill>
                <a:schemeClr val="tx2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b="86271"/>
          <a:stretch/>
        </p:blipFill>
        <p:spPr>
          <a:xfrm>
            <a:off x="3467210" y="76151"/>
            <a:ext cx="5524398" cy="4320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t="22881" b="10763"/>
          <a:stretch/>
        </p:blipFill>
        <p:spPr>
          <a:xfrm>
            <a:off x="228127" y="2160171"/>
            <a:ext cx="8763481" cy="331261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785738" y="1115745"/>
            <a:ext cx="377242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Session Hijacking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Cookie Tampering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Directory </a:t>
            </a:r>
            <a:r>
              <a:rPr lang="en-US" sz="1600" i="1" dirty="0" err="1" smtClean="0">
                <a:solidFill>
                  <a:schemeClr val="tx2"/>
                </a:solidFill>
              </a:rPr>
              <a:t>Travesal</a:t>
            </a:r>
            <a:endParaRPr lang="en-US" sz="1600" i="1" dirty="0" smtClean="0">
              <a:solidFill>
                <a:schemeClr val="tx2"/>
              </a:solidFill>
            </a:endParaRP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US" sz="1600" i="1" dirty="0" smtClean="0">
                <a:solidFill>
                  <a:schemeClr val="tx2"/>
                </a:solidFill>
              </a:rPr>
              <a:t>Buffer Overflow Attacks</a:t>
            </a:r>
            <a:endParaRPr lang="en-US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65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 Applications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2605" y="1268760"/>
            <a:ext cx="6938789" cy="4048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45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 Applications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417638"/>
            <a:ext cx="6524972" cy="3956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332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Attacks…Web Attacks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134992"/>
            <a:ext cx="7417693" cy="4318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898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Defending…Web Attacks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148275"/>
            <a:ext cx="7400925" cy="4305300"/>
          </a:xfrm>
          <a:prstGeom prst="rect">
            <a:avLst/>
          </a:prstGeom>
        </p:spPr>
      </p:pic>
      <p:pic>
        <p:nvPicPr>
          <p:cNvPr id="7" name="Picture 6" descr="Angel Warrior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40352" y="116632"/>
            <a:ext cx="1294333" cy="93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99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Defending…Web Attacks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196752"/>
            <a:ext cx="7087889" cy="4090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101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Defending… Web Attacks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72437"/>
            <a:ext cx="8064896" cy="41652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Use latest webserver software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Regularly update and patch Operating System and Webservers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Run a regular scan 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Enforce restrictions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Avoid sharing incoming TCP Connections </a:t>
            </a:r>
            <a:r>
              <a:rPr lang="en-US" dirty="0" err="1" smtClean="0"/>
              <a:t>amoung</a:t>
            </a:r>
            <a:r>
              <a:rPr lang="en-US" dirty="0" smtClean="0"/>
              <a:t> different clients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Safeguard the information 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Incident response and business continuity planning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Monitor DNS Server IP Address and alert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Avoid downloading from untrusted websites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Antivirus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Password Protection/ Policy</a:t>
            </a:r>
          </a:p>
        </p:txBody>
      </p:sp>
    </p:spTree>
    <p:extLst>
      <p:ext uri="{BB962C8B-B14F-4D97-AF65-F5344CB8AC3E}">
        <p14:creationId xmlns:p14="http://schemas.microsoft.com/office/powerpoint/2010/main" val="202011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Prepare for next 2 weeks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72437"/>
            <a:ext cx="8064896" cy="34060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Setup your lab as per the guideline</a:t>
            </a:r>
          </a:p>
          <a:p>
            <a:pPr marL="285750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Test the working and save a copy</a:t>
            </a:r>
          </a:p>
          <a:p>
            <a:pPr marL="742950" lvl="1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Next Week..</a:t>
            </a:r>
          </a:p>
          <a:p>
            <a:pPr marL="1200150" lvl="2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Tools and methods to attack </a:t>
            </a:r>
          </a:p>
          <a:p>
            <a:pPr lvl="2" algn="just">
              <a:spcBef>
                <a:spcPts val="400"/>
              </a:spcBef>
              <a:spcAft>
                <a:spcPts val="400"/>
              </a:spcAft>
            </a:pPr>
            <a:endParaRPr lang="en-US" dirty="0" smtClean="0"/>
          </a:p>
          <a:p>
            <a:pPr marL="742950" lvl="1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Followed by..</a:t>
            </a:r>
            <a:endParaRPr lang="en-US" dirty="0"/>
          </a:p>
          <a:p>
            <a:pPr marL="1200150" lvl="2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Pen testing Web servers and Applications and</a:t>
            </a:r>
          </a:p>
          <a:p>
            <a:pPr marL="1200150" lvl="2" indent="-285750" algn="just">
              <a:spcBef>
                <a:spcPts val="400"/>
              </a:spcBef>
              <a:spcAft>
                <a:spcPts val="400"/>
              </a:spcAft>
              <a:buFont typeface="Wingdings" panose="05000000000000000000" pitchFamily="2" charset="2"/>
              <a:buChar char="Ø"/>
            </a:pPr>
            <a:r>
              <a:rPr lang="en-US" dirty="0" smtClean="0"/>
              <a:t>Working on Security Onion</a:t>
            </a:r>
            <a:endParaRPr lang="en-US" dirty="0"/>
          </a:p>
          <a:p>
            <a:pPr lvl="2" algn="just">
              <a:spcBef>
                <a:spcPts val="400"/>
              </a:spcBef>
              <a:spcAft>
                <a:spcPts val="400"/>
              </a:spcAft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37404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</a:t>
            </a:r>
            <a:r>
              <a:rPr lang="en-US" kern="0" baseline="-25000" dirty="0" smtClean="0"/>
              <a:t>Cyberops Associate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</a:t>
            </a:r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2948</TotalTime>
  <Words>715</Words>
  <Application>Microsoft Office PowerPoint</Application>
  <PresentationFormat>On-screen Show (4:3)</PresentationFormat>
  <Paragraphs>179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Myriad Pro</vt:lpstr>
      <vt:lpstr>Wingdings</vt:lpstr>
      <vt:lpstr>20140311PresentationUWTSDTemplate</vt:lpstr>
      <vt:lpstr>Advanced Cybersecurity (ACCB6000) Web Servers and Web Applications</vt:lpstr>
      <vt:lpstr>So far… (recap)</vt:lpstr>
      <vt:lpstr>So far… (recap)</vt:lpstr>
      <vt:lpstr>So far… (recap)</vt:lpstr>
      <vt:lpstr>Objectives and Discussions</vt:lpstr>
      <vt:lpstr>Webserver’s Market</vt:lpstr>
      <vt:lpstr>Webserver’s Architecture – Open Source</vt:lpstr>
      <vt:lpstr>Webserver’s Architecture – IIS</vt:lpstr>
      <vt:lpstr>Webserver’s</vt:lpstr>
      <vt:lpstr>Security Part … Webservers</vt:lpstr>
      <vt:lpstr>Webserver’s Diminishing security level</vt:lpstr>
      <vt:lpstr>Security Part … Webservers… Y?</vt:lpstr>
      <vt:lpstr>Security Part … Webservers… How?</vt:lpstr>
      <vt:lpstr>Security Part … Webservers… Impact</vt:lpstr>
      <vt:lpstr>Attacks…Webservers</vt:lpstr>
      <vt:lpstr>Attacks…Webservers</vt:lpstr>
      <vt:lpstr>Attacks…Webservers</vt:lpstr>
      <vt:lpstr>Attacks…Webservers</vt:lpstr>
      <vt:lpstr>Attacks…Webservers</vt:lpstr>
      <vt:lpstr>Attacks…Webservers</vt:lpstr>
      <vt:lpstr>Attacks…Web Applications</vt:lpstr>
      <vt:lpstr>Attacks…Web Applications</vt:lpstr>
      <vt:lpstr>Attacks…Web Applications</vt:lpstr>
      <vt:lpstr>Attacks…Web Attacks</vt:lpstr>
      <vt:lpstr>Defending…Web Attacks</vt:lpstr>
      <vt:lpstr>Defending…Web Attacks</vt:lpstr>
      <vt:lpstr>Defending… Web Attacks</vt:lpstr>
      <vt:lpstr>Prepare for next 2 weeks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139</cp:revision>
  <dcterms:created xsi:type="dcterms:W3CDTF">2020-09-20T20:16:38Z</dcterms:created>
  <dcterms:modified xsi:type="dcterms:W3CDTF">2020-11-26T13:17:43Z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